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slideLayouts/slideLayout18.xml" ContentType="application/vnd.openxmlformats-officedocument.presentationml.slideLayout+xml"/>
  <Override PartName="/ppt/theme/theme5.xml" ContentType="application/vnd.openxmlformats-officedocument.theme+xml"/>
  <Override PartName="/ppt/slideLayouts/slideLayout19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  <p:sldMasterId id="2147483668" r:id="rId2"/>
    <p:sldMasterId id="2147483674" r:id="rId3"/>
    <p:sldMasterId id="2147483648" r:id="rId4"/>
    <p:sldMasterId id="2147483684" r:id="rId5"/>
    <p:sldMasterId id="2147483697" r:id="rId6"/>
  </p:sldMasterIdLst>
  <p:notesMasterIdLst>
    <p:notesMasterId r:id="rId34"/>
  </p:notesMasterIdLst>
  <p:handoutMasterIdLst>
    <p:handoutMasterId r:id="rId35"/>
  </p:handoutMasterIdLst>
  <p:sldIdLst>
    <p:sldId id="355" r:id="rId7"/>
    <p:sldId id="360" r:id="rId8"/>
    <p:sldId id="365" r:id="rId9"/>
    <p:sldId id="364" r:id="rId10"/>
    <p:sldId id="366" r:id="rId11"/>
    <p:sldId id="381" r:id="rId12"/>
    <p:sldId id="370" r:id="rId13"/>
    <p:sldId id="384" r:id="rId14"/>
    <p:sldId id="385" r:id="rId15"/>
    <p:sldId id="371" r:id="rId16"/>
    <p:sldId id="372" r:id="rId17"/>
    <p:sldId id="373" r:id="rId18"/>
    <p:sldId id="374" r:id="rId19"/>
    <p:sldId id="375" r:id="rId20"/>
    <p:sldId id="367" r:id="rId21"/>
    <p:sldId id="376" r:id="rId22"/>
    <p:sldId id="377" r:id="rId23"/>
    <p:sldId id="378" r:id="rId24"/>
    <p:sldId id="379" r:id="rId25"/>
    <p:sldId id="368" r:id="rId26"/>
    <p:sldId id="361" r:id="rId27"/>
    <p:sldId id="363" r:id="rId28"/>
    <p:sldId id="362" r:id="rId29"/>
    <p:sldId id="380" r:id="rId30"/>
    <p:sldId id="383" r:id="rId31"/>
    <p:sldId id="369" r:id="rId32"/>
    <p:sldId id="382" r:id="rId33"/>
  </p:sldIdLst>
  <p:sldSz cx="9144000" cy="6858000" type="screen4x3"/>
  <p:notesSz cx="9925050" cy="66659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00">
          <p15:clr>
            <a:srgbClr val="A4A3A4"/>
          </p15:clr>
        </p15:guide>
        <p15:guide id="2" pos="312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98C6EA"/>
    <a:srgbClr val="0052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269D01E-BC32-4049-B463-5C60D7B0CCD2}" styleName="Designformatvorlage 2 - Akz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50" autoAdjust="0"/>
    <p:restoredTop sz="88187" autoAdjust="0"/>
  </p:normalViewPr>
  <p:slideViewPr>
    <p:cSldViewPr snapToGrid="0">
      <p:cViewPr>
        <p:scale>
          <a:sx n="85" d="100"/>
          <a:sy n="85" d="100"/>
        </p:scale>
        <p:origin x="-264" y="5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35" d="100"/>
          <a:sy n="135" d="100"/>
        </p:scale>
        <p:origin x="-1518" y="-90"/>
      </p:cViewPr>
      <p:guideLst>
        <p:guide orient="horz" pos="2100"/>
        <p:guide pos="3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tableStyles" Target="tableStyles.xml"/><Relationship Id="rId21" Type="http://schemas.openxmlformats.org/officeDocument/2006/relationships/slide" Target="slides/slide15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Type of Attack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Targetted</c:v>
                </c:pt>
                <c:pt idx="1">
                  <c:v>Untargetted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FB-994C-9FDC-7B2A0CBE7E3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Targeted Sector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Targetted Sector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DE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Sheet1!$A$2:$A$9</c:f>
              <c:strCache>
                <c:ptCount val="8"/>
                <c:pt idx="0">
                  <c:v>Energy</c:v>
                </c:pt>
                <c:pt idx="1">
                  <c:v>Manufacturing</c:v>
                </c:pt>
                <c:pt idx="2">
                  <c:v>(Petro)chemical</c:v>
                </c:pt>
                <c:pt idx="3">
                  <c:v>(Waste)water</c:v>
                </c:pt>
                <c:pt idx="4">
                  <c:v>Technology</c:v>
                </c:pt>
                <c:pt idx="5">
                  <c:v>Government</c:v>
                </c:pt>
                <c:pt idx="6">
                  <c:v>Aviation</c:v>
                </c:pt>
                <c:pt idx="7">
                  <c:v>Other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10</c:v>
                </c:pt>
                <c:pt idx="1">
                  <c:v>4</c:v>
                </c:pt>
                <c:pt idx="2">
                  <c:v>4</c:v>
                </c:pt>
                <c:pt idx="3">
                  <c:v>3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FB-994C-9FDC-7B2A0CBE7E3F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Analyzed Incidents per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# Incidents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Sheet1!$A$2:$A$21</c:f>
              <c:numCache>
                <c:formatCode>General</c:formatCode>
                <c:ptCount val="20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  <c:pt idx="16">
                  <c:v>2016</c:v>
                </c:pt>
                <c:pt idx="17">
                  <c:v>2017</c:v>
                </c:pt>
                <c:pt idx="18">
                  <c:v>2018</c:v>
                </c:pt>
                <c:pt idx="19">
                  <c:v>2019</c:v>
                </c:pt>
              </c:numCache>
            </c:num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  <c:pt idx="10">
                  <c:v>2</c:v>
                </c:pt>
                <c:pt idx="11">
                  <c:v>2</c:v>
                </c:pt>
                <c:pt idx="12">
                  <c:v>3</c:v>
                </c:pt>
                <c:pt idx="13">
                  <c:v>4</c:v>
                </c:pt>
                <c:pt idx="14">
                  <c:v>1</c:v>
                </c:pt>
                <c:pt idx="15">
                  <c:v>1</c:v>
                </c:pt>
                <c:pt idx="16">
                  <c:v>3</c:v>
                </c:pt>
                <c:pt idx="17">
                  <c:v>6</c:v>
                </c:pt>
                <c:pt idx="18">
                  <c:v>1</c:v>
                </c:pt>
                <c:pt idx="19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DE-8B41-A8B4-3A4EF918E8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87051711"/>
        <c:axId val="987077103"/>
      </c:barChart>
      <c:catAx>
        <c:axId val="987051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987077103"/>
        <c:crosses val="autoZero"/>
        <c:auto val="1"/>
        <c:lblAlgn val="ctr"/>
        <c:lblOffset val="100"/>
        <c:noMultiLvlLbl val="0"/>
      </c:catAx>
      <c:valAx>
        <c:axId val="9870771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9870517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Sheet1!$A$2:$A$27</cx:f>
        <cx:nf>Sheet1!$A$1</cx:nf>
        <cx:lvl ptCount="26" name="Targetted Region">
          <cx:pt idx="0">United States</cx:pt>
          <cx:pt idx="1">Russia</cx:pt>
          <cx:pt idx="2">India</cx:pt>
          <cx:pt idx="3">United Arab Emirates</cx:pt>
          <cx:pt idx="4">United Kingdom</cx:pt>
          <cx:pt idx="5">Indonesia</cx:pt>
          <cx:pt idx="6">Vietnam</cx:pt>
          <cx:pt idx="7">Sudan</cx:pt>
          <cx:pt idx="8">Scottland</cx:pt>
          <cx:pt idx="9">Switzerland</cx:pt>
          <cx:pt idx="10">Hungary</cx:pt>
          <cx:pt idx="11">Austria</cx:pt>
          <cx:pt idx="12">Netherlands</cx:pt>
          <cx:pt idx="13">France</cx:pt>
          <cx:pt idx="14">Norway</cx:pt>
          <cx:pt idx="15">Ukraine</cx:pt>
          <cx:pt idx="16">Germany</cx:pt>
          <cx:pt idx="17">Spain</cx:pt>
          <cx:pt idx="18">Australia</cx:pt>
          <cx:pt idx="19">South Korea</cx:pt>
          <cx:pt idx="20">Israel</cx:pt>
          <cx:pt idx="21">Palestine</cx:pt>
          <cx:pt idx="22">Lebanon</cx:pt>
          <cx:pt idx="23">Qatar</cx:pt>
          <cx:pt idx="24">Saudi Arabia</cx:pt>
          <cx:pt idx="25">Iran</cx:pt>
        </cx:lvl>
      </cx:strDim>
      <cx:numDim type="colorVal">
        <cx:f>Sheet1!$B$2:$B$27</cx:f>
        <cx:nf>Sheet1!$B$1</cx:nf>
        <cx:lvl ptCount="26" formatCode="Standard" name="# Incidents">
          <cx:pt idx="0">5</cx:pt>
          <cx:pt idx="1">1</cx:pt>
          <cx:pt idx="2">1</cx:pt>
          <cx:pt idx="3">1</cx:pt>
          <cx:pt idx="4">1</cx:pt>
          <cx:pt idx="5">1</cx:pt>
          <cx:pt idx="6">1</cx:pt>
          <cx:pt idx="7">1</cx:pt>
          <cx:pt idx="8">1</cx:pt>
          <cx:pt idx="9">1</cx:pt>
          <cx:pt idx="10">1</cx:pt>
          <cx:pt idx="11">1</cx:pt>
          <cx:pt idx="12">1</cx:pt>
          <cx:pt idx="13">2</cx:pt>
          <cx:pt idx="14">1</cx:pt>
          <cx:pt idx="15">4</cx:pt>
          <cx:pt idx="16">1</cx:pt>
          <cx:pt idx="17">1</cx:pt>
          <cx:pt idx="18">1</cx:pt>
          <cx:pt idx="19">1</cx:pt>
          <cx:pt idx="20">1</cx:pt>
          <cx:pt idx="21">1</cx:pt>
          <cx:pt idx="22">1</cx:pt>
          <cx:pt idx="23">1</cx:pt>
          <cx:pt idx="24">5</cx:pt>
          <cx:pt idx="25">3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n-GB" sz="1862" b="0" i="0" u="none" strike="noStrike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Arial"/>
              </a:rPr>
              <a:t>Targeted Regions</a:t>
            </a:r>
          </a:p>
        </cx:rich>
      </cx:tx>
    </cx:title>
    <cx:plotArea>
      <cx:plotAreaRegion>
        <cx:series layoutId="regionMap" uniqueId="{BA135C20-BA40-914B-9BEF-F516EF240089}">
          <cx:tx>
            <cx:txData>
              <cx:f>Sheet1!$B$1</cx:f>
              <cx:v># Incidents</cx:v>
            </cx:txData>
          </cx:tx>
          <cx:dataId val="0"/>
          <cx:layoutPr>
            <cx:geography cultureLanguage="en-GB" cultureRegion="DE" attribution="Powered by Bing">
              <cx:geoCache provider="{E9337A44-BEBE-4D9F-B70C-5C5E7DAFC167}">
                <cx:binary>5HxpU+NItvZfqajPr2jty8TMRHSmZHm3AYMxXxQ2GO37rl9/n7ShLrjprpqYulEd8WIQUq7nPGfJ
zJMp//Op+8dTdNwXX7o4Ssp/PHX/+upVVfaP334rn7xjvC+vYv+pSMv0pbp6SuPf0pcX/+n423Ox
b/3E/U3kBfm3J29fVMfu67//idbcYzpPn/aVnybX9bHob45lHVXlX+R9mvXlKa2TilV30dK/vk6K
ffL1yzGp/Krf9NnxX18/FPj65bfLZv7Q5ZcIVFX1M+pK4pWi8aqqiaqqy7iVvn6J0sR9zVbkK4nn
ZV1TBF0SeEXW3rpe7mNU/x4xJ1L2z8/FsSy/vP5/q/WB7LdEv0zpmV+aMvomNyeGfvuI57//eZEA
Fi9S3kF+icf3si4Rv93Xz/6X34v9wd+/sf/fIy/KV4KoipqhS7whiaoAaN8hL8tXiqzLPK9rusGr
ovLW8xn4H6XpcwF8rH0hiI+ZlwK5/f3XC2R+POyT9GdagXRliKIo8KohSYohaUD7nSwk5Uo3FElR
RFFWISyWfTbAszB+gJ7P5fCt4oUIvqVfoj8nvx7927SuvC+ztDj+RGuQ1CtZkg1ZFhRRl0ReEj5I
QBC1K12SBfgh3tBVSdQ/SuAHafpcCh8qX0jiQ96lNGZ/A+f0e11WxT76mZ6JExUMCgpkIOq8Asw1
oP3OHAQJowKGAl7R2ZCg6hfC+CGSPhfFu6oXgniXcymG3+9+vVGcyPuZQpC1K0XXeI2XVeU0BlwY
BEYPGaagSYYqyrwoyR8N4gfo+QsJMEY+w5+l/wH9za9H/zbb+z9xOJD5K8ngBVGQFcNgDv+j/nPS
laLIkoE8TTAklZcuxoPvkvM59K/VLoB/Tb2E3br99bCv99GxrPzk+KZ7fzYr+r+bm9nHIt4n/fcI
+Dh9/KsJsSJcsemYzmuYEUjnkea974Nq6LxoiLohyorKKxei/wF6Phf+t4oX4v+WfqkApvXrFeAu
LGB43xX/j6MvG1eCJhqSgVWHImkY7D+MPJJwhXWKocsogRFKMC7Q/wF6Pkf/W8UL9L+lX6J/9/uv
R3+ZFu3+J6q+KmJMESSMNwpWJpjwfhxyjCuVF1RJw6JE1Hg4P2S/nwV/n5zPsX+rdwH9W/Il8svV
r0f+el/tizfu/8zp/bjWY74l6oogYbyRZVXTtItFuHAlGIJmGEBfxzpcgVG8B/671HyO+2u1C9hf
Uy9Rv/476Pux8o5FtE+eyzcA/nvsFREuBQtsNparEq8zcN/5e+VKFTDRwoJE1hRDEYULj7P8MZo+
l8CHyhdy+JB3KY3l/NfbwLhO3H3xE90PZryCitWfxguajtW4qn6QhGBcyZiS6QoCVYYM5yS+KcF5
Ef4D9HwuhW8VLyTwLf0S/fHdr0d/kjz/zNWGKGJFJxiGhCmNZgjw8x+w14wrSYVkgLzI6xh/L1Yb
36Xmc+Rfq13g/pp6ifpk+bdAPU2O5c9EnuPh3A0EYHle1RBilfDzAXu4nyueDbeSAfSxFr8YdgHX
92n6U/zfqv5RBm85f5CD+evlcO8fq2QfvzmA/34UEKQrGb5FQyhWVDESqx+DsQKvXwF6RGIxGuiC
Kl/I4Afo+VwC3ype4P8t/RL9+7+BFdwlfnV8PgXEv1ixX+yr408ckEXEYnlFk3UIAeJQPkqCbUhg
5c3GaUNHSJY5qvdzof+Uts/F8nkrFzL6vNClwH63fr253NbPP3PPSFCuEIOVeV2UJFVmLumDwxKN
K0M2FNXQeERQdJlFT96L6LvUfC6T12oXQnhNvUT99m/gpCZlsT9Gb7z/9z5K4q80NvoqGnbrBKwI
MAi/m6kiKKvrCn5E2A1sRL8co79Lzue4v7FxAfxb8iXyk7/B1PTVMmfYl31Of+IoocA1YfNHhVJ/
cz7vJMBhL1XQDUMzeA0rNQWF3qR/nqL+OF2fi+Ky/oVILrMvRWP/HTaPWr8azou4N2z+e8uQ1Ssd
4VqFxwY2kId5fLAMjN2YWIkaArUCtpgQ43jr+iyW2x+j6XOZfKh8IZAPeZfSoONfPzC8asxt9XOH
cMm4wu6RosD7S4Iii8bHMZwzjCsecQyEUQWM89jhuAho/DBZn4vkovqFUC5yL8Vyd/vrxXL7lFYV
i3O86emfmcj/XVx9hFMmT8fv9f/jIS6YqCoidqhifv1JbFG8ktnQpfOqgIkd1kEXg9f3yflcFd7q
XejAW/Kl8Ec3v174N3X5UxeYqnDFVpfYO9cQO5EROfngHJktYjaHPS5ZU5U/nDP5PjWfA/9W7wL4
t+RL4G9+Skjlz83h246PicitdTo79e4U0F/nnhjEYa6Lqq9z2k9N8zzdnTz/6yuOlAgI3WJA+nYs
i7XzYUL8+6H+sqjL/Zu1fax33JfVv74qyhWPyJeB6LsiKywE8/VLi823cw5vYKseh7cUFGGjW5IW
lfevr4grs+mIYmC/SuVFRYKfLdnpjXMWNjFVnOz6dlptnUa9mybf0Hh9/pLU8Tr1k6rEcTHZ4L9+
yc4FGZ0a5kOY58Pby7KGXRleA2HZ0/4Gcy+UF/5frClcIQiuZFZmTO4fN6uSrHyy6cjm8Hh49ElO
VocVLkgvyWOO54NsleQgkI1PBnLwWT7SRcryUDInj4881chDSjQSk0VPU/yrTA2PDz29fsjMlDym
7L60YiSyUjF5MMj9PShgTyF5eL6/DwlPDXI4rFaHDbpxSWJucupbkSnSx0eD9YVmeBoT1s7Da12F
zBTyoLA2YpLigzKP6Jn10dPaCslzS541smB5KZrfyKAcbbEn0ByTGU8VRhArz0BpT4+Mtvv2OiQz
iTyHuH++x0NNazJ7ZteWGOb1/XNNepv1q+GPYZEDtTMoDyBCIw0aZJ/7e0bwvYLiEqnRTkv5x+Ip
oLOW3jPeJXBwD1Zm6BElQwKWeva/pcXoVIKVikmAmjW551BOIqnV1ZZfEE6Z5+1c5KehPCozqt6p
JUGyc9Q7onhElew8s4cd+kUvLRDUwKtxEp2QEtUeRsPo4aGms7AgJYQnkSIgfrgoEpprJOGIm04L
hUrP4rKNiX+oNRJuq5286FbiYlg5oMU1PYlKNfHvgwk/da4rz2xEEi/zZbJzVKK6NGxQxOo7koxK
dTm4c02bciUNqlvBuHb6aZJPRXfitAtjMCuOph3hU9rnJJ5K49Yu6eNhZZw18nGzcckRfxtbSid1
Nmpl0qa0ZCoKXf72O5DNOQUahczDyoVW+eSGKdcGuh64MRVtx3avpbSgk5wwSA4u6Yh906HMcSA3
uMI2AvOki+SQE9b1zfHosixcPI+418Mst5WKhNfKrPGIsW0mFT4iLIGptwaVgX6JFPrw/PxyfX/9
PGPah7Y2UEUP+jjKgoaoIUQRWqop8miaI4eUdQYmXDIq0dcGt4cVnk5MCOAECYxjZOFiRR6JO6rw
JIX2jKMRY55ZEPKZYjI1hXF05OaIjAPM2icphV0fPHpQ6QF5J4s4lTrAzlcH2DmeWOUViIH1sL5Z
748oDCC3ayCzKekBdKEC2lrllHXLquMX/0YpxZXVmgy4bFxL2kJW8WNJN4dDDnteiFQ8EcmAf0Rv
zBmdTPTcG1o98byB9HGD1uGB0OHqgJ/TM/rDw2Y18iMrEmmlE2GmDSY3mMp2AJ0ADvZwtks00kMu
cDSspxXzfYdkBKXbxlMhM8WjFNLcJcJGtHLSW2Cfdbg6LOKYZLtVMxlM3qot1XauuZXyUMxRYiCr
E3YwcdYuGma/rBPImTk85mbYnYEr+7CUczrIOcBfMB04ga+BuY3tmBsGbAeimR4yJQB67POqD6D6
jEkK5EAgwxyOB14SrbTWA/o/rM7aC2WNKavI1IWxOxDPZBp8PN5M9J261idaTMTGkptxwROnGXco
wGC7QSloy01zUDnCuSTwiP+YwTIVM/OIMivt1o7HMUaH0eHAhguoLHhhinTSG8bl4wHogThcDyMP
fpwpE+z3uN5tb25O1JQUQjxp8upwuhsF5lnyp3oeBaeoDlWCnA+MWaZPULaHR1YMlnrWis1JB1j/
oPYsbDZQ5Se0mQQe2SiyeGRCZR8DSezzfHvNzNNg5BtkdaIazgFKVpKzmYM49AnBMvZyIowYg4zT
1XGZkf1uvj7Cv8C7nAA+UQsmHw8ocaL15rhNyG63nT8d147J2hTQ/JtaoN4N9B2kMj7gXZbL/XJ3
s2HiMe3jExhsCGR4bCCRI0c76ETHKDsyuaPLA2CGHuWMh84EC2hMpQwotHwMUWFzsk+frK3d/Mle
r5lk0ez6Zm1HJKQ3N2f9YPCzTEidMQE3eLx5YlbJCt/cnHSvpFBQpq4usbe79dFeI+9IoTnhgrtp
Zs3YmcQWyq6PTUzU52zGlKnBJzg8VQRKhw7W6OH4tN5ubdBw1sUTk2soG0oisyMTlzgmGL/xTLBx
Un9G1NtnA7cAAXkUisDSmIRO/5nkDiMB9G2OKYXaAFcITyCogDyGvAC5nKYyjMdTJaZIzDaYjbAE
DDWjA7thXcKO1mt7DYNh0lkfn2JmdAM52gD3uF5vl0sakOmdR24zMp165KUl1/h9ub3d75cecpCl
0Lvpfp8Rh+ikNwW6y8hyJ9ClTnClA11arWntBrqOmFxhfGD9yETeEMhIo7hEBJnzHX6Wd3f7gqAj
1uft3Xy7Qy/T5S4h27vdcp4QC3fz9XwL6khHZWI/bZ+265jebPfoE8q43S2hZok1DcheJHf7/d1y
t9zfXXvkbgr1K0iAG54st9v5Du1td9sILaq4WW+hQCx5u32a62SgpdkxqkEVeEoIWs/Aow729rv9
VCTL/Y41wQgHoWhnDcJ0Ulg7FXTNd+s1NGD9dNyiWaaPx3kD2J3RHCW36zlLXSdoGDzV5tbebkEF
KNnpSOtHS5gVWkb78+18uwZf8x2Daj7vKIhCx+AWuWeaWhPkgVMkqGS+3O0s/FuDAhgog2y36zGz
AwrL3ZOdEJ+ud7u7JYpvB7S2BTIZaawt2GAc3e3AMeAqUByI7pAJd4D75R6Cxz+RWT3KzkEBE92p
wIlaC+QjkfGgIwON6az7E60gicGLtDPyuEEjJwJZM0AohMuEE3fJ0zEiFWCyn244pDHXwsyR2Su7
hxnBxtdoG1BsmUCgnVDS48327nYP+90tpxmxUfhmP0XnQHoOlWGyZWjerJmzALDbLbwABTU7lLBt
az91yB5gIeHEDbtnWLBf8Hi6t+qG7Byya02mJBkRKFN9HQixe/bHUnszI63pnFL3DqzDpS2SBMoK
MrJdEqNYOWlNDZ1mxGpFEt34DU2Wok+0FyEi6UZ6Qaes+fPfWdasDfYZ0FECrxJT5lme2A1zoHCo
J596RArogNgzlnnjTiJyp5N9QDJ6t+9N2CyEygz3TDfstj8RjFkG5UcChUWxXGbUrGOBWhn6bM3u
Xq5pXE5Sw86ydatPZG8vP7Se2da2IE7Fh7YwffQNBmqavXTXmqVZxUyfMPqGE7kcNahhPbHHwEyp
NmomzrSbLAasrnTbwJDL1hvpiZ8t4CsIdLEAoQUUFpVyOoptaNr2iakZy2CQvt07BGYII3uKgM4T
eIfLwa+21Cf6pEOPrIkSK73TDJIysp5QlimiiobOV7ReWPWIqWGE8aIiHA1R1DFv1sls7VMNj669
1k0Ok5ABuDtgBLrrwyuxFkozAVqN1VhMFRqLH2HdwkAURyJ5iewWbs4hCTD1zR5igliYbDwQ8MSo
K4libQsCRygSngCD1uSZ82JSC05CK1CrJnfQ2IxiJdejbkHgI5ifYi1CtjCpCOIGLwwluMQIHtgH
HsBl65GEQr8iguHrwBKXTyl9sjyS2beumUBJGBbAMYT8WZd7aMQJWRXpAExFJsOc/c9AGYqx293+
rqAO9Uhl66jXk4ielns9bRlVDIazXp4pRlMJY+ukmiGw8PAJTuTuZJZ6d3cW8Ku2ggvWAMOY0cFI
g0Pfwz0KVoCEiOyxdAEtewkX9kEb7MI+Z4JfjepMOTg6F2NXjFmsqDRlpsU4fHrqqAqKGf4J/pg1
MJvA2MID2dsETEUUC5ylYda4c80IKa7JAHxhlx4PLQlNblc2o9gj0TQDNFBonRBZolipNbEZQZ+m
ekrCjKS76kba5xnhN8axuPZmlT2tKIabCtUCElgZZR0zAXMmE2F/evLRSTYNRyzNs1huRs+KBToY
QQllRXG9S47JXbbgt77pI9U3ORDL8hnpGphwwA4iAlhPs6l8j0VFZzJzPEBJcppSpj0h1U3md5hB
xLS1PId4Q0Dkp64i/nWyKhe57U9jOxgFIza9ElBzwiY0bLqSmGhJQIs+bkssb1nieaUg5QnsUp96
7X2xkSuztTIzoDzF1JcFZpj3gHO78ShHWPQGUQr4t2eeHjg0x+ZuIAx/bNHAQjkw8TFvDQi0GATr
GzTEPg3uWosHY43ZmB3+NCzXWquYN5hltlYfjo1NcJcsCjs29ZFkiWZqVic4E8rEy0TOdNmDZb4E
lmsaY4QwkrHy3BYztTc9btymZiObcUmHxgoVO3dMx6FOQOtmlISWp5iFOCvVRRPOotAUatMpaara
PLjNRzJmVaB+rM6CqT6urhs7gs4UJOJpuVaoaCrUpTyunbWXU6i8t+RHmo2RxK7NdlQRyfapahZW
Q8OJREVYQ0HU0QBf1Jql6cMr1aZM/IlsqnjqaGEJtj+pR6hrVVY46UfphI0AgqXQCuombqEjI3ek
mYUpmDKFWzcd6Ipm8mZGIxscgJ4QJRwrsh1qmI7FyhusFtMyux97lg/lTGwf6e24HyN95I8y27Mi
Cz4hwsQygddwLB0ib0bNqMRa9KEZcWNEYQqztuRpMU/WKk3MaJTb+KOhNUlpzlZZ+JngD3eTCa4r
rH9HTOoLLNkeHx4aExJmK1OI+hQaw6VnUYuHaCLbD/1UvuY86DxiZhJ5mM2w3l2w0NnsfvbwgPoP
sweEpR7wiGcsrGaZ+XD/uHgwQ3I7e3hcYPVHlW20EsZMm88rRqxcOqhvMhkeaovxI9rtVFz0iK0x
4+JGiunZekEREhGXfEykdTnjNvpSmxgm+5RKjGCV3XV2VK1kFh+L6LMWEKWlHtxiTLiEai2gfgFy
7HPNTOEFto5fhAavX56fn6+fr8cIzLDE15/b25ee+UumvNM7Nmdk83oE5mIWbARzDyyggudrkLng
KWsCIUJkz8x7FkVkC36GKJBlmGJJxuHCAkw5WbzGJ1EaobxnEMZYNeBbWgT1IlrOkoV7a0y0CaNb
x8r7TmisSCbRXb9l/iqzHaxYzH6cLdpDcuS4sefSfisexEPXLjqZlBzVK5hGd8xXgSWCiRB6F48q
O13xIS0e4xHYuWWrB/wxhwk2cRdiDMbCAHd4umfBKmbJEoo+s5gCQjWMMwAHKMDfPUKVb0vp54i+
nI3+5dTkXTq62y/X+63NlkAegH65xg4a4u6v+wIf4ttPadYXvuu9vpD97fHfC//1Le9Ttf9N/yc2
u/73aZPG+L0swjr6VgZx9NeOWcT/w8MfdiD+ZI/h/Mr4n2T+2AaELPLsSPOf7z7YKXYav4yPJyze
b0G81jzvP5xegcWZH2yxCyreA1Bw7uq8/4AcRcfBUF3nTy9ssOM+r/sPkoTDWnhJEK/K4BQQ9pdQ
6XX/Ae+d46C7IvKntzhwmPc/2oYQVHTyfheCHeEWDUPBsQzsMcqagE2u97sQRl/XreobPOWaIBon
im+rvaSSoVBUkmXdwuMTxLV7uNyqnup1FNG0FhdSXTtmpHirgi9lqiicmWrinR4P906n18STpZBw
nPvsC9512qsVyVpxLjWa5Tax7VZpQtV6WHo1Ir4J4lmJJGc0CTLZClXttoLuzf0+9ons9Pe8oU2r
MLEFOV25XbnkdH7K8dWsb6JFavijkM8w1hdiQAQ3uc7SYMEbzoMu5uLIaP2Yuml1XXXNHN8wMNJy
3pepkXnKqCiVYcoVajILpczfpWo5jKJIS+fy4GoBHXSnmmVD2nOkUR2r8l14PiHqMGXQlLyyCkVO
MJ1WFHebVWF+G6aCiIlx3UXXQafqo8qtykkst0VhZonicKSV63ikJvFRkzFj6ALVo46XGtMw0kNS
+VIFAQw+9dNiU4ipTLs0kCZF3xY0davOSvJKngZiJpBMzqpZZ0jdKmgDzU78HuHuWniOAtVSjew6
SDRt3PO9YaaRJtImrAZSD7o+lvlAtuvSr2xfTjZa0vvj3nUybPZ0TYLZ29CWx8hvx22W37ZC+uB0
lUH0SNiUjd6TznAFM+K4ivYpdxsHakzyaHDNVMhWSSrtioSLClqXGW8PfR8Rz52qvheStFCNhjhV
Ilh9GtqqWu5ltwlpKBSHouVV0gzNjDP0aFSKYrhq24K3xCEt7LbmML90627sla5iOoGaU+jBlFMD
z3KTLrNzl49pJSBW7NVBMOp5J5sZcpxcl6pW32ZcW26EANMlJzMzH9H8vDUHTzXrKExok+vOqM78
lqY8tplSKV3KVT+sC2zGEzk2MGXIucP/904S377wVy5yd4yP314vZbuep/KvG7P4nga8JojDkDh9
p+EQMZzt2THKeJ0KG6LwcCp7Z+f0rQGvjhHvMvB4ZxdV8L0bOPSgYtP01TEKqCXiACxOkcHJsuNK
/8n+rHC5O4v36PDWioKjmhp7X9iAB37vF3VD6qVEbTWi9hx8WVrURBtU1+Y4wV+4fkG9wKN9l7XM
SSk0UxrxfKD1fPTjdUh9v0UssC7ebxAzElQRW8Q4ZyAoEn/hmp2yfSVBL/1xk3OqKbhebeWNFt5I
QmH7EseRIR6qqR8l9Wjws2Wnxb4pOVVqi0nCWYGjTwy+qUa+oJ1PVf0pdRfjhnRJ3MXudZ6kedcE
DXZSkqghQ+lGU0MrwhFccmJiDw3+TFPq68Foz6+l/WnHpxHpIyzQIkmRREGUcZqTh968l4wrOp0r
G4FB/CYOiVg6/kr1G7gWP+SJXLVrOXSx+9L1SzU38oWvP/ec4m+TGNPythwc+k6jPxETBtxLMYl4
2xWHtQy834qDuxf0OHmpe3HTGsQN83yWZMFN77oFVZLYozInVlarh/1scN1ZmA/FIo/FYhpqudnn
/IviZ/k2ygNS8nBDfKeIpgchY9FV24Moe1h3YRexwItvk1jjQlNKg85qcYx1LUfy+UDpnwML073Q
N2ZTCs4mw/wkvC30EVhBy/Qm6iODoM9NqydYuYd+MymGPB6JfeOODaFsSVOq9STQK93ssAKPVZn8
NZ4Cjnj8kQx25BAvtMIHsAnTe/lyAKDRPcMgBobgik+ltejwNIgrbRxJyrKSFKp1QTRxQt0flfHI
KWKXJq4Qmv85IfAyeF1WVSWc39CZi3h3QCNSizZWY8EgVabelkYWLgYH40mQeeWIM0Jn0QTCvI76
7RDUGDTKoLfbwEWYTkiN27+mRfyjO8I5L0GDX1NxjEW7dEc1V/FlKxgIFYiw+XxAWENXEIHrunyV
aIVLjbbZJn4hjZKSw7p4CPhRUgjHUGo5Wg411ludgCBL4cZ2qwqJlYdoTONU6TBkCUbX71gFe537
Qoqyyr5gQZJEuAq8mfwRvDpTk6CtdJ1UgYY9Lbi5mSwpq3bIEHTJ226e581DJlXZTFbEbNasjWro
NkPOTRQj467dzm1Gtd/F68xXDVsRq8rs4xTRY7m5UTyxXPUeZhdtishtVPV2EHgaCVrBN7Uh0te5
Wy6bAHOEUA57KzP0bNENkk+yopat1Mi1WVdV856v+rkelQNx2liwsqpJRpgGHWuu0OZlLMw7zhVI
INeR7Ym6GbRiM80VcS0XqT/OFXWm5+1x6JxkCjCDVRT62JJ1o5JymFNTr8uj76Aq/wFVgQ0GGpQR
r5JhpLuwjToSdF9Xa5UYAUQuhNJczjIRAZoa8alWbmgRI4rdNz1OKYgNN+/jds4XojZvAlefJ6J3
lxjilJdjZaSrGmLHJY/4WywERHSa7rrvl3ltcLYfDNrEy1wi1/wsiVPupZI2jtDwplsb5cjrufvK
KHZ1wylwFMGMF+NtzHndKHMRUWmqYSoqiLcPQmz6z0qhp3dKVwwjl3MHU/cidyq3+TwLyvu/thKB
DTofhga8CixiGYMzXTigpZ9cyzuL5bxKbGMvV4ncKiuvqcplWQGKOhEyajS6tOmL4ckoRclUUx8g
Vl5k4Utbqpmca9dpJmtEDFVp8tdUsXXcJVX4+iOM4IIqYkRXLwaITKy1omlFBbpbeCutMczcHWqr
zhJnjrcVRKuL/XA0ZLvQj/h90VRYcXXSyO0Fd6EW6U7X+mTaCFBoJcTyp9dpyON4SY5b6mstIvWc
yBOOL/S5JuP0isjzs7bsZnrWayuxbXau0iPS6+jS0nD8jpaJJpqx2+kW53vApRiu87a4iwWiuL5q
Gkox+2sE2KTwPQIyTizj5QtelQEBL2vyhScNyiBtc0PCoCiJ9ZwXI1sK5WAcqNhPavmcJBX/3HC1
MYu4yC4ryR+3bbv1NW/myZNm6NWZFLQcNgLqGvYYSO5YzuVunfait3BCQTEVTVpUueZaqerJY833
BlOQKnGkCNnSi52Vkxj8fPAQCmT1ejl5FGJZnwYl/6gm/roKfGEmtsIxFgcBKw/RmwSah2kNX94r
tcGbgpgYc8MdQrM0BmdaVDzRE6mcNU0Z4vDSQMNaRrA9r/PZELg3eSw30wiqgNVa363zqK5JmWf1
LO4TkgcJP87cwSONEumjuOEe/hpu4QJuSRLwtWgGhgscehTYyeGPvpcvkyKvO0mBl4ifA99Ip04e
51Ty9cIOfEcdx74hr3w1QYSvz0q7aqtwHIf6MP4OIX+0RwwB8FWYFGFqpIkXk0Qf6ui3SgTN92Z8
J4czw+kffMWo532jK8SP9GjiJ12ExVaGzUQ+HKue9DIovbJRpIKfaJ74HQ96OVtjqojvIBERjJGg
jcalKvqNXsuckFa0KzzsB6TiPsYAQh2/6NZNHcQ0qmXeluVeIzKnxwje+QgDlpjuFDixP/MNY1mk
hW/j67ikSYMJDFHbJKBVJqZE1jLf5tpEJkVcanbeOddBjDVyH16Xqdt635kpIRj0hyUC5kg6Fikw
LhEIn8aLdw7PUaKGL/JYJb2hJte6rBM/K/uJ5IvDtJMMjfbq0JlFpOm0zyLXzrUis/26Usy+lGK7
q1oooNY8KF4hLVItVEdSO4u0uVZEMs24WrvB8mHURFy6qrhBu5blipv7bWaqdbYQjaheRkM2joMm
G2Ued616TUcKo77WfCVg6/3sxldwyqLX61lZ4xzhwKXe3RBw4z43knmCd6fNJIoqU5C5ke9kz5Ij
p1TXvI4kNQ436XrQzAO3KZe6gjFecXiieq36MLTyTS/XwUsg4gDUvi9l/UktfR/+peCmOFi7qHMv
2fRiaSl14kxDLlzIcCNTqJlCosD1rJhPi4WhxwbFBHDCGZx45rcm+Do1aYJvNsjHXig7xI/7nkZN
qtK8kMpFoT2IRYNdgrwoSOhEyzYomkluZIOp9gbOA8uuSxRdpiUneKs852szq0TVVKQymLXSKs+i
Y+3FuSkPMYYhgb+Ha0S0pLupdKN58GqqRLK/dLvMw/5KGE3KrL/P2hQ7p24aTvJQuHWM0jJEUxbj
YuHJiUsQRizMInNwfjeVs2kw4HBrGSQbVU0DqxU2giMHa01Li3GiCthCrgV1rpUeTlX4ZU4kYwho
1/QukUrlWS/10mR+hRSNfsicTp45qYnQXUOrPvbWgcCVVhRH3URNK7MC7Y7aAjsBu0JpN06b5CnV
u9JGZM2SozYgdZCno7RP/OvI+B/CvqvJUZ1b+xepCiSRbgHn0MHd09Nzo9qTAJGFEEK//jz2vHVm
f2+dqu+GMsEy2AprPWF5rV5i6Wno18yOtYLvYzb0QPjaNuuFDY4oMHQoAJI9Y7WsU996y6E3asqd
o/62WuZyW3mLdzFh8UtLRfaJtuj6tDCvbTXMr3Kak9QvG2DrJU2rkpir7bm6SkQ+vLo8NpEDTTHH
yc8+kSD116Q/CDGFm0o3z8rnxa+xE5cIIzFr+ql7IgHdLxGdPlsefZnFkLKmEl/qzq/OJTLvzPNJ
qv2o/GxI+44ypPKtJTpB9zkkbOE75BbzcfFEd44qzbYDC4A3tvFn3ALwQzmH8vvsg23VZ5IEpkgX
U0Gcy39QW/aniHB1jtdp44ahOo+0X3NS1DbX6sCk5gfp1RDmLjTeuDBRWWIxPmPMQkLESTaGU5Al
zuNH4cjbKsvlBIglykJPeblTHT9G1L0QZJynUtlj4KlwO+nAfyu8MDh5BYnPo2oB1w7jqXKt2S66
BB7b+/PRIGk4yG5504Xtr4VakHpziG0xS0AOviRg7hJXbVfrg5geS4Ln56mNl+I8MBtuUD5Hpo87
Y3WDXKZW4C/1SI8qXF6naCzzlnhJTotYXrlt9pWK12NC1yD1hibM7RwHxyH5STVGacNWl6IsRn2t
3P2DynibmCI5UYDa26SvoIVw8beFV6A3/Sq69jDQbCLLKbAcfDXcriylRbNsLItY5i0Bz8cuhgRV
AY4el+plrWb6Wo4vrgo/pCbrGT2kukX3XuOrvRpjnoaBGt4WwfRJVt0FoOm7Vw7uB1Diz7BIivca
ChRf9M8LJudJE/uKEF2nft1aYN8FuyTDiA1SWK90wGLjotmuXUwuClH2pRnj8jjWzTP3dLyb53jK
dOPcVtXlmiEgp9fHxmN9mRLZAgMvzZSZaWgcoluHnu5ctE8Yt2c7zNfBR56gKsyRFffKWx31V6Yk
0quIZ64v43NrJJTrc3UN2K8hkNOxBrCxaSfXflZLvak1i79TwrvMm+rhLCO116ugezqr8YRx7h1q
OS2Hhb5U0VyeR9HorYls8rrWZQFxDQOe0Znv/jLv4+QWq9H8lgCmG0LL1BmxG2MsStrH54aqfG6k
Tm5hOYenwMXnoQZgPPfspfB3g8PQsN2QbABLaEx2w6VJGkR49FdrZnHoWQJZUVusr2ZU32nZyfPi
YdGbC++fqvX5l0kQkVMmWDaVo8k1ApGzC/x2A7DenaSdk6yL12dA+9U14qo+FMpCXMHn7lTRYNmw
pZpSMTX9RfB12tMi/Nm0iTtZ2tRpUppku64JpAmh17zSpNpgnW1Sv+Hk0g+xvKxCXBZT24tP6m0w
Yhh06HKpaIjeEsU3SP2CU+wMZPsYjgfps2+NV/Y3bwIWaarYbgJq44yLME5dV86ngITbLpExPAf+
8zD1btPfh1+31lHWzdOPNS6+ucbATbCcpggEnQZjE9+GofZze59HFuNv46K/xbYO8m4k+3gWTeaq
f8KxcgfaEZvJLn6JmVw3a+e8W+2eZnBeewvGZRvG9biZvZhvdTcC818a+VYytY/LOp9Rs+AQoKfD
GxG2W1vW07al4EDmAtFysUibdaZzGRYXzI3Wt9nA3Aw2oJpeY8n3Q7NVIet+NoH81solo+gErxOb
Ze7R+ENOVXLyuf8DU9avYuTVzoqx3sWj+4CdR2yjroq3goDrtUoiL2/EmybeWytuKpDRbQb1ddZJ
D5WRrZA8TMOOVcbtwrFet3Ew93nPvXwZHD1gUStyDAREjksJsUo3iQzBVYdJOWh/z/OU7Izfn6PY
9PtAkyRDj7Mp8Qf6psKNIAE/z0X7Vilk76asxabniLqxxtiNNwgIqBo9PtWJr/OBiAgsGzF5b+T4
EZXJN0U15GQuGq6BV0DIIkIkfKaIYAcZsIyvC98EJcTjzNUic4mOssV0x0LjB+LMVBuPjTvMOMNW
9z5P2+EXuniwm6q13PNIqi0tpzpvarIZS7Z+VQrJsS278aKCaduEVL22XnIoFt2+8HaJdrWP4ZOE
Nu9LWbzJuo8z6ei0q2vip063cl/Aa/xcRJDVRcVbYSIED031WtV7PhTDU28MzbqallkbWiifgAZ+
ylFAyqLHvUbstn/MT2BwQO2J5Q41dghuJuG9PjaR6TaLF4eZRsia+SRoaVrzoMwiouzG76LmEvUt
z33CvywNOgadyipzM6ZtxX6GpmlS2ST21pPF3uKy3JVOFc9SBrvaVTGCqim+RGpJxxqadWSSEb0s
dXuYRBHt1B0X8YMlPhLaXkrH2dGzCmEQHeJ8bKaLh/nrJa6TFxClKmcR1mYaze41seBMdTOoXA9W
XgI2t6nrG7dtgWIdY7HGua+7EzG0fQrrUYGXq8bPhpWZ9JYppwgetpzM1btaicz6wacps0WTUU3j
l/UIKoIdRFQkZ24jJPrxt6IYzG0u12hT0r7cGRd8kgS/ghbmdXYF++qX7qUK6boJXGcygCfkNjYg
3dZ2pYc17N8J4eIoq7QOMA+lg68gkUO5rx3vw4skzh4aeMsvvjV8F878p09YdGH3zQJSYDd40dda
7gUrvBMJihNPGnq0DgFO6iM82UzBAD2hs2ljVAxB0zCSJ28qyy2pPIitpM6roTRP9f9uWi2gZkt6
aHnk0S+VfPrXphHzTvatSUfPjKnVntius5ounfanCxxRK8PPEpLwvfHn+OTrqT6tYvy2Tg19vr+I
1wS6j6GG/IN15RvpxHBIyD1HdAlBxMhCLDbDeoottFBdxGH3Qm/NR1Xzs4Z8q/TYS7gOXt7Vdbyx
Y5C8AFX6wrGCbpwE5dhbOLY6V3Z9pkpAaSIK243XUMQgzmCprqvw2yjmDEFNlPqz/Gr0Ss+jpMFB
VP6ujasy7UeJKan6mUhRfhH5qrdR26X1uM5n04RAR1VcvRcyTBFzTdeZwVNmvEa/jmsK4Kx6xZcP
XWzsxTt0ouGZa5phoa6vjz3rBUUemaXATxb6+6pHQqHDMg9Hmk6QoLHR7ONi78XsHznYIS1ZIXdE
jOPGUpuyeWoPtW6C2+QoZpu4GvNQxOupjRCceAW+nsAvbqEQ9Vnb7jdKcthjNa3rize3m2gO+HXW
g3tpyCyzgg8WcGGy6RIX9hnidZOFGl7JLjZPuinaJzIFyMvneDmU4YMFD56U9UiqmBc+k4UAwO3a
o46S7kmgB89hMF9IIM1lSFZ6MmoG895XW1nobg923JzV6F8cLaB0NMq/2CFXbNkSy7xtMWMVjbRF
SJXMRQYoU56Srha7QAdf2rBPl0jqTVGsUMQJ6WWYOWWe1MDizVTMAASqf4bZ66+K843X6fEZQd4x
UC54QqDcvyxcgDVLfiDU896RUOUyDMRhsZ48xU0sU88HyGBXF+Sh40gpVJDknPTd3oKsyVp/KHOE
j8XZNwFN1cjdUVUI/9oIkZt2pj1jkog3wskuVVictoyq8dY56DvIHPTfCYJ76s/RlvU9O/WV2CAr
YD8oukXKC1F8rP2v3ixV3kZRcRYz6Z8RqrG0SmR5BGSqIBvsmq3vrQ10iKG7NdQnTyUfdmv72zOx
eR7ZEr7QXq8HXZVTKusmfGkEpM6Ee0821nQfj8ANRt7XL16Ly1zsVOosogCjVXx/7OVWNyKNDFoe
bbDxLYd89Z7wlICej6Qa9jZk3/yo0AdWthMWTuR+fGTbKNHBSxMG7DT48mtMvH7f9sB73KyQ5CuF
oE537hKLFkMknNpNMg4ay8js5WPVtq9q7MUzsb+8fg7f1vsm0aei8JPbY6egxasHcvXq+2X4NgEE
TekQrsfHbqRpkkOJIXeP3dlf7+uLmPJHYyiRO59kP5n00dKAGnJPcdKcQQKFb483KPxgoAX/7FAt
rrPtwXs87iQCMeHqqTj9uY2593NM0vPusft4FRTSzx+N/bnu/o5iXPqja+gC8ECFZ0xI5SFU9Lx0
lGZrUrdAg6HEWUHcZIoDPPZo9G0NapkDH4JbFn/JkMXDufUb8saGlbzpatzW5bi8PA5ZQf4ZauMu
jz3gKGXmD013fOxGpAkQK3FIVO9vF/FU7hRdgcTcdysUD8PswbosuLc7066+YDD9fpz04pY8VxC5
Ps49DiXeHfVwb48d24ZH0CXj85+rB2Cya7Suf+4zKkGLoC6rOjzOtiZRm6Up/O2jsTHBoj+VPdzB
99sYpMASNSxh+jg7Cdtcw3b9eDysP5P6tQl0bnyN+YhLSMzDUd0e7xSd9ywBADw99kLkP4hchDs9
2hH6zgyxzu4fZ2swltuq0mTzOLv0DCcoFxjMuAc6We9U9N785x6QBHVPbJz/PFzQmulWrtDb3r+m
P9evS76MsXx9HKoI/fB0Ul8f50qP4FGi0D8+Tk5NYvLRtPzPbxApz98SptSf+5i7Zjrg9zN/7qPh
xp39XsLCev+sQjj1DIz8z6/ZjsJ7i5B6UTpeZdizTV9Tevm7IS1yW0GRbrpIn//r+GPXMjnsXSO+
lvc0+HH9f102EQdptQiQo4xhBPn4vc2/1wjSncfZhIfH8Ucrf09aW/lHMdHd30PxPdP+uzutRbeJ
kZpDDHRv/W8Dj/YUBZA3qHH908K/rmmYVBcDmfn9if/eU73Md53UHJc7xyF3/ftJf68JEz0ePAd8
0pv6/RLaa5LQ9ky6JUA+Oev2HD82EHNNWG1wqixqnK9CDnv2EGZ/r3m8emwelzwu/rv7eIVaB9ew
DABk3ht5HPrvjwsfn8SY5Ac1B5vHNf+6hb9N/+sWZTiyvGqbIvtz8P/66L/3/miSr+U/tKrI9v9s
+3HJ3482qJBwcsnz48j/eQf/eoplbJBdtUgU/tX0v877MYz5RS155k/9TwRry0V4YfsOoRrU/RXw
uFLo9r213M9I70FWcD8LNV+cl6JWu8euJovaFk3PYRvAxbVDhjLeg/JEdd17WDNx6Pqyzx4XsyWQ
57EtVPo4S7Vvrr32vjzeKpdVvpBK7x/n1r4RN2PeH+97bKxDEFf35vbYW+oGxgLjP/9pyZlPbrS8
PlrSyWBSf5L89KcphnWLJcb7zwNMASwfLSBIqKjad8YislHNLLePdrEEe7t2Dv0/DzD6qzkQgTnt
cdZUCfQqd7i+NePFhtDRiR5ilsmR9aW0rNtTN8X7bgq9Z2bVlFUr4giL3JwAt/wVrORXM0TT+7L4
iOWpWk8da9TFG43IAWqEH2JgL49L+aSOcmHuMwT2kC/d6l8xKPXRd02yNaINbqawKo2l7X9V87Gf
g/ZnSPooXWpdvyYI5HcheIVDGyz1c8JL+Njmcf3HX8P80b5vxD9D0RRfosJwGNKH4lxMMj6HrAQ6
Pav2oyLJ26N5gJH7ziX9t2QBIluCin1qjIOIsdbdThHR3noEhOmjWfFD3mM1N+gXNnRsX7dBnU1e
W6PywTo9IUrhl2lwxa1qkngvYlFmgDRkn7kueO5rDtxnIMXNVH51qIEFpY+LwSiUt1h0r52/jpfW
iOVVeZeI4GcObdN97QjxAFFAegD1Tvt1JPPLyhFKKdRGfYn65OVxOORTsfeThW4eu0sB6ndUS3kt
YkreDePA+/FuyuboOKxFCJKhCxALL0y88embSwZ+iNZJvCRY5dLa590PTYZTFDbLhxVy3sZJFx9m
JTgcCAheOm/ofvAREG2R0A8bh+O2C9vi2BTWvRR1Yf+0QavwQP0u+fCGoNtikamPTRXol8rjsFvd
22jAbkyFN+5sMsSbegriIZ9tK7a1mH5HfkOL2+QB7qVD44O9CXowVyTq933UPQcSmti/Gyws+kQN
pKnp4yBBOvOfl0AO+0OPCJq6FsYmp6EYo8tZmKSaUzuM9204LecSjMzZ9druZ60gDcU1jw2S7f+8
elxGWzDDeeSxL62Tbvd41+PEn6b+7j/eLDveb8vQtvD2//28v03qqRv2rDU/S8+B1I/Wm9cVw23o
3LZGavJhYq+6iK43aRLJ8iPwZvTZJik3ehyKD1lN8JwzFu8nGp1qf40cAWDgoHB1w4uAxSdmermM
9z27yPrgdZD9ao7yuikIguJEaPLcilk8QSPyO/DHutolfXStGEiCYqR1Wt0RgsemYyhWQszwqrUB
yt9Ah634MB7XSI9Nqsqlzep4MbtW8yQ1EdDGFWBxupQuyMoQhJkc5yBryik5KdOkWIqXM1k4FF6u
ArrShN6nVAyOLttBcNUgEm7W8W1Yw+hY0UXkPgZVRqG54y3ZUyM+mhrq3kQa8QUCnHMb6/D7Esp9
33bXshLTd8AcewMu84h/mluywYwQLVrkqPko1w8vNNu1mL3D4GFVb/ol09O8o8q+DfOUdtaQzeDJ
aOuLEzdFtQ1XrlMXCIpiDc0MqrJimQlbICgTCA3vJkOItNjE4fQISpnX5ZdON/2pKR2cYyHwaWMx
8KKefF0M8sWkZcUBMxiEd8jP70BWapdiSZGjBIeoi4uMzkCEZhSVsQM8gZGns7kbYYnx+zaNDbh7
wse3Jai9fVd7/S6ALs747YUINFfNZbFX6/AjXuevBRfqhSFp2mDiQ4X2e/gdlO1z5OyaaRWSHZXe
vBvnrCoI5iuvv6f+n42ga87W0ub12EQHOuhfqkQyPszmYPujiZp611oU63AjuOGgG/oMyl+VVUrD
qZXA69WrBIJG/XMpzbY0Sn4tEhjwjP9trublxuzwa+3N80R58Vp4zca1fH0WrnpPAvKLJa3etmty
bfGcewWCMGMLHfN3r7Ik82OkGcD+3lnQbhvoKNMwbt9n0e6Y7TG1As8u8Y3Gqz4mXgcrD8sBXlRf
WUA3lF+SkohNqRlw8sXbBgumo7Gvn2SNuUmuN46fvQYmS3j/BoTAy5RlfQ60CvIjhqnC20k+3vxg
HlLbLkcvgPwqZLbOujZuc9F4eyA112WWAQAYeaSl32x5NV98qWEbo8gsCoCEngjVzo+vwLiDjDsY
poB35nSSFlP5CHVJj25WKhivELunntCbIOgxnJIYUeIggFuRAOKaUBR57eR2CKPf3AdZqeo0HiBR
dhhye06+NZy/rBNSbX8FeS3XvNVmOg+R/qRqv9ZYJVaGuCXCczLetbu4Fx+0GD9r9LSNXGmVEX/8
dMPUpdqEvwz3gZ7/7wb84Xs5hM1GFmQL3XcEdab8Os3tP043crcOAaA+2qhNF8xtJsE7gYkPN9Df
rbmcIcKrMOPUQw8wbRI3/I8QXLElQmogvSJForUHoE9Twps+bVi9g76uAiUTEqSMcPV1pjiqBXBV
AS0enBlNmxbLF//JEn4QTUAQTsNmGvs7jjQWzVXZAIdKCtWKn5WR3+KX5eBh/EBmoyftLpq8KGNe
kfFq2PjtlVVrsm+KeENrhHyVupoOZGvreT+DsXi1cfy9qznbWag/N0McnlUXb8dqeQuI/yIW2mUH
WYUwbXr8DQE0TC4grgI3xDCwBIeeVrsp4d61hyrLlaXcT5AvpvOMNGAeXQNwJtp7frwPDMwp/apF
KsOXEattitB32AhON/WirsESiV3XxGUWBn1ymNbh6+jxX0n71QRq57XhteErEik2QgZWik/0S1jc
mukYtO6kGeIjjI1t5e7uDlFAFwr8Cfq4XdmPxXlSy+cSdSeq6LwfIv5VdIM5tp7+3cCLYwFgpKXv
5WXTyh0l4Q/F0Cmht2k3Mf1ZmW7az33xM6xwWUSSS8D7q23HeMMFoelI0e0pWwfEZTtl4Rush7nf
OxXH+RQtZDt03q/Oru8YicuBRB5qABRddNALcPq6wtitRsHzQLhgh8ExbgshYfPolt+GHqO5YVdK
8dIrLlPjDrLo3X520VfjYWLzbLgd1ulqTf0PROs/2oJ+Vo1cU8G6X223yks01+Vmju0vGu+rsfqn
IOS1ct2xASON4LTeTL62b20CA49uk90MTjwgVh4wob9NqoQjX5Zj3gUNDMqtY+eZ0Z8hC5YTjfvp
XSmEZaEMv7vCi1MyDqe6i9A1u4Vi5gTnKL4zdoJSjl7kusL12U4UdPE4oz5YKd8ImA5Rt9VV2Pbq
9zQEbn3nCedgxaLwO5q2rLlCIVqdaD9kxLEC8ecSpJ2Bgjts6TWuSxCTwSSwYlBxYRXYnIoDwx7c
ZWgDYDJOLpsaoa1b2LlAGHGNatpkqKh8GfTYg5MWdhPPdsyLKYJXt2Q69er4q+IgGfuE/44F7DpN
zTZVHNBTXHLMybp/WhMsrxBfX8ainw6saBLkYCw4Be1tRED6sWESiak39nmofPVSJ/Zb2UMeH/CK
7Yn0IFuNVsgVJnIbfJGTrgmykQMydDT6WJIFjK/W175u9M3MXZ/ScH0ynOpn4lbkIg3CdD8IwFh5
sLUBHDn3d7neApLkCoKSl33zpavmBL6q+lNxKPFL6geZNH21G1ufwNIaYMaU7DwtzS/nS7bFbDxk
ekYtFrzIo6qKdhAsfZsL3SBF9OBt8nSfcyPX50BZmY5VzI+x7FEESc87McYHL0GWpYueZrOu+IEz
k4H7rU7VBO9XjTSOi7LLedSi2BwWkOMEe9Xs/OU5jCFh65byl3S2z71iRGzbeU9zBaGyKsMtCeri
nZX0N13kG/6x06QBX0Rq+fAU1XH/5PQE+KKy6tZ7sdmCmdio3oiTBxPGZhz9MWf4yg+kmddNrPWI
uE7uuEfGHWm7H94HQwh07eHHgBFC+1BDJKgZArz7UFbgqulYrRcVcxQEWIZN28V0B+q+TB96C0iU
m4vieVOs24gm65NlswBxPold3LS/IxM/AdsdPuoW6YWbEpTRijsolNaohpBpkEivMIly60BbYy5J
Zuh9XdSeB+DHubWUZBqygFNVeZ9D/cuqxm5M/WPyrPvBeXtKKFzbpvM/Y10f19o/L/Hovy3JuFxq
A8k0O/ExKW9KoZxVUxennhuWT6zAKh80yZ45+kpMVb9CvVNSgA1iWwS2e4JHaQU9v5SnEbqbbs4j
DS6dxW/9rFNLWnd0PPrpzNKdCzkUkIjdQ4pJ/mhmE1+X3j1zn29kTP0U88GYL8aCItHirCKQDpNZ
l8yfWfFRc8SVA+QeuMwhOHEwX1eCebs5sPNecXVaepsAmPyhVFuffLNwfMsG6IHw2p0/rmuO/1Dy
Dq6rZB6QYgS/3PS7dVlAtazeoVrJeeFkuhbRhU/T8NqHqFWlBngr4X/cAkaAH6QPn8thRUwKBuNQ
Fz4qLTT+tJv8GnVkkirB59R660cBO6682A9rfGXStm/1Pf3gbfW0QDi9aXSF0g2yVpvIRFGmer1s
AcbLE1h9CNfIzLIZqpetWqR5NhRoNhshOgqmm0Lk8g0EZZjHAeoYTLF5c6YsD1r1L8m8rFeYojAp
QcO3L32ZtfATPhmrn2J/nm7rCEPiaIYL88kX0vaopmGtBa0F8WLlKGz8i37qSy/tiiQ59jSRaVx0
1Vn4y3KwNLGb+98yHDnW7aoGbylrChootmpDNNj3dsCQgZzux2i9al+Y+Q7MqziDPK7akFAcl9gd
hQmD/cSCH26kdq8Tb3qFjBB+G9NmfAGPNIUHp2py016RbPCXSxeInPyNW6FIcGHjn7XnfhQIu8GM
gnxpo7LNVTXNt3ZA3y10Vnd8vj02YTigGMx28BO5ke04HRuNiTck9OxPw9X0nO4HthMQb6XTvDCY
H8pnDQ13Wof1E5RHFJAydOQz5+PzYwPzLDLJhUGAgDPZvN4TazbT8NiyOm9nX22bVaGwzODDWU/6
YQMhN74vxl6kBCmUrqTxUdahR1HUPfIODRp+W9V2ZyxRJ33frHXLsqqOi41qA/Eyhk+W1lWueU0g
YvbndxGM3YYhdtoE0CzKkRXv3OM2RT7nvauof9Wy3ayV878YrISjktOmCl25m1pK3x+7BSSBiENq
1E8hvPhEJJS1anxH0hFcNCPhcyebzCPIzEQD5qWrTf9GSNNuTZAIYBVfukXB8pzXsl22Yy/FqZ+m
r/BiZEYn0954PXy7JdJI5T/rHuZpiXoCAaj0CvDodVmnMvWjpd8Ryb4Yon9Mbql2GqRRBYzzGFTf
9SLw9VlIcZYG0okVMKmGHiCCagbJZRhdrA3nHKgYyRk1bNP1q91PdoZBdgLlA3PNziNY+KeoojsH
UUtaFAm0AvMaXe30JODRvC+f/RYd5LtsSra33JId6ZBHYS5DyZVG+IfEwf7kuDglASIkACq3UMZR
ZsxMDzAgt+dOQeyUFBXdT03dpwzJ9nNSkX47+h3JIosIRg8KWiVLDrauIBJpap7ObB52qmmSU+H6
/5/qG+bP/3YghPhvrIhGHowzHH9E8/9K4rtiZJ2GHiJ7iBzrTn9pAyjtGp4UF/o/zJ3XbuTImm6f
iAC9uU2S6VMp726IKlUVvQuaCPLpZ6V6ZtC7gbPPzN0ADaFVJahSKZIR8Zn117ZNcnao4u8fy1+q
02Kt7Ym4jnFn2u/9Tc2v1Zhsg3XqTmYwkcHs28v3h7yOe2/NLwZu43nJoSrVZnIdfcHbfMtTiqQP
9uRwQbvOZMPY9HoXo0YVWDJkBWMKxseZxtCw8sDtFvVzJonLup0S81qsXSM7d9M2jv5AWmkrO+eH
1FL1zilGURtPhqy4UgVpCCkUVJ/QbeV9KvIo0K3PYDWTQzCxN8xzQ99WqQkEhYt7s6hg3fAbng/f
6afqdj/bxWCxmNVllNC+IDW5BjjsxqayE+sy9GK41n9WI0yl/d6mLvlNa8p3jlW+ITd4f2Xh5Vg1
IY+19m7q1bNY7OIwz3a+NSsEP68a1X3asedIS/2zbWf7R4vnbvidaYWqGMz3LrmljteNPgpwGb7d
fQydtlHCzh8REMRWLsq9Zb8g1fZ51A51Th6coDoBr8OE/rCZdHYEk1OMn1S8aVxy2Bh+oS374VrX
p95lWRpHCVJoIXYd6GNcBO4ayzEwyTCOPzunLo7N0O4mFLFzZRtwAYywlWaxN4nTb3zFhmtaK2db
phRZMuofJA8+55pn+a0KUFk4xtwex6Y1zajAkgYUIPwN/QgLXXO9b+zgJz9gF9lLn+G4z07c+8Jk
/1UnFButVzZ5vxGVxLEzm2XbD50bd73+Nec8yO2h1LdtJQnSEBNlc1e9cxOrx7y1drNePy+eI98H
IQ48ogps3iy53bWhmfKaNF5oF5tNtZwCxEQxctRs5zuvBluQzkFG9d92hvtqQskXpdh9v+Ka3P7Z
L4pQcC3dJInkQXfm4pxrzlOgleRGLQd62NzXOzdTv773zX01NtGokc2YXxTfbftdlMjYNlvBBNrZ
WQEgrsZHq6uJJittgFarwnwgC5r2ZwwUdrs6cqXI3kQ1L59zwfWSqOUglGsfJ93M380eeNkUnLVM
TPdDnhiXzNRiTJBn4lTZk6cUoTmbsKLUKAxKUW05JHQP1a5i7AgOn2e98Dz+0k/FKvkHJOu7dStt
lGLoPhZctlOzBPmdIoafN9ajr1kNjSsnQ8mptDg3guqkOGCWyZqczEr7kQTa/Fer43+FUiGAyX//
hKTQ5P1vRsr/kLay+93eRnUM//xW/wd5K9/P5P83beXKtOK/Q1a+v/w/SQIBI+49n96/rzPgisL8
f5EEmFGp64yoJNAUMB7BvXXF/5MkYLrMI+aAymxQRm4wx5KS1H+RBBi5wHhwekKGbXvsSIP/DUmA
Zsi/rj030DtkFV6ayYsBQ3/7+7+VdMSwBgr/w8FzsLStllXDdkz8OM3S5jgJ9ByCS3Tmjd7eD70y
43HIX/zcUdc6N4jJar1+1TX7l9B668fUyB2u4L7m4fu4ikJtacvcjYVZnzTagxGC9AbHKn+QlZge
CtKI9kejufrP1u7BJrv9wWalOKTj8ogjJR4SfbU2OnWwrTmjfCUBWhT/YqT3aqXWOb11Qb/N22G6
rD27zs4Z95xzTzP767NRmr/TNpOXtFloDQZrrC2IWpzt8h9ZzR57NI8EPnA/7RoFRATIZVaiQ/Sv
KS4gNtHdmVHO5VRFuZ3T4c4ATpXVsydsTKux1MJa+U0kglULu9W6JlobXHuNuD471CEtvmh3AMgV
5UWldfmyZNVEUrS6Jxz8czCzXx1ao90nXxzq88gZ2c52Ls9ly1eHrOnuRz2YwnRUYKrzx2IZQLU8
ikY2Wy1xHqac/Y7vgmRJEPv2DZmKG4wkJKWIwTFadjR301tll1u4IqyVNjJk2phYfBROiQoDB2uB
Q5YfS4aLP3ZOFPhjdhjGX91iGLvE7XgGdvafqbOLSGEwhjqR0sCgWjRgjkTTWrM2vCdOQ/ddsLNo
Tq6bHZvCmLerX/Ia/CYhh9gh1baQ2oKmj/yEzF1KiAgwxRnbBnrz2uf3uGRzrAUuweCyPxFJI3Zd
mJ+mWVOe5yLYjYG7s2mbnpeboEi9IyrtMTg5vsIR7r1nwbJJ+s6IvOm4NFmznfvgUmJU1zbtR0eT
kSY7SsgUBJT7kOo2ZnxLtXQYSuMY8KgO01ne53pLKLqcfgmjArBD+WYaAdGlE4L8gIadDBZpdpU9
CvYmOzMAdr8a3YfOPXzlHtqPeTDTys5PrEj2g56oq6/XnBGLMjhKBLRpmJNjoNhuJbp5MpVhX51k
wN0tBk4wdRUKS0TUpx8aDoH3Xk1bopyDn1OL6kml8ivXiPhP5OQ2M+rGVlhBf551Fy6kjV6FwoVE
XmV7WqAhF1YO1yxeMrckLtdesrbbWuItty172+lyl1q6RvBezvulXdedbWZfbV54G2v0j0tHX5DT
jB9pmnbXlMYrinZ+nCf7YEkUAHvUineHhkBlt+Rqte00UWSxqvZDal3HwumY28E1ExZUrrfJwDdi
b0oczGelXU032xZJWtD+p3g6lDnFoF0rFy80gtR6Gb2z1rVgyZLZeqFNMpfoq0mAdeOU40WUvbNL
M1FCIRtRRnXoo+YDxnd19HlQbrSlT1DorY5L0BNbxb8WlyTDsbLs01q3W0e/dW6mUjvjeBnop65x
1w7nMWu3vM6XcbauRMaoT2QldlNgbGavMyMLw2qqfTaHlWuF5fMkZI5io8PBqNRv5SWo1oVxqRzj
hJQUnHHJsMiqzI59qT8TlfL4wtc6c+1tT+490nLxiCLMtTGLP1qX/jF7dUK9GUgLgEzJLOc+sOS6
xXTYSZQPminBqwJmcFzlXZlYy25uSHviIvuhpKjVeBS4igbUeraUDrrcQHPSS8KiTWKDCTHHYK0W
3Iag2HkTumhhrGtoWEjM6S21ibqwS8sXba7qA4FO+IO22R4yj4p6y5F5nNhplOT281R8NJOInO5z
tm64jTTDKV4o/tCPVsjdaXMoGCu5sUrFwV1OB2KKtHBQAShpVKfGlmxRWrmb/PGuc6WL17yiQEm/
vsydbC51qepzjTRsac7WoiW99fqOC8SoomKhHW77nXXf1HujNaiKCv9TQwTkycu/JpzFfXLq/ClJ
2/lCFc73pvPgmE9ORvWkNnP7qGN7UgHUypBKh7MMY9xUOUJJ3zl7s13r45AKHwaK97vHf9j4fumd
tISGSfb/IcSYrPd/r5tb1HtRZph5fBtqZnFY+NcFt7DdygYr5kRySJms0NOkcBDJjriu/RUuBXNL
9MY5+6k7bbrBA6c1/OkXJfl1aWFZwkGbNAm+kMf85q9PQXJFafUIHyx/ln3c1aKICq+o79Zlzo7/
vjVt/fOsaroIE7TlmeXs2ybNs399+SmG7Ep0PMOn5B7KOXy4jc2J2svlBu3pwW/H34uTHTyvemf/
gEqBg0GjjEh2X/0MyvWjk1ev6t3Q6Ys5tCg01nWKsYC9teCboDZtWKq6sDUx7x0r+6Dbd2LZD8d0
jv0CqaB4sMts3P37H+yf9AqbH8wwDPZABmMW2WDd6BZ/2wixU5usymwhv+rG3kiqnxYNrmxotEi2
Wcoeu/DDAWhG63DrWBVye2WaMWJ/vTWs5XEibRFVXh73THuPHFg2pB/UBaG7Q43VAB5nPVuhNds3
eTLuWwDPPkp412ZEu/CJwiohGWq2o7ZxDczF0irPlea4FyHTNx4HVDixJZX+JxeGF08K19jI+LbT
Uu+mQiVbppw/l8sC/dFV3ERe/O/fH6ZF/+uFSyEdOMINH8hulu3sP8vpwZgKbSE5Ey1Wnt/TmnZe
VXE20h/zJMh8Jgj53mhQA8Dkl9CdHImCxANqdNvlFx0eICCF9+VzhCbn1Jr3tQ5ELzXgRPoej7vO
HknvBzzrpaJXNJi/inasrlkqvIh0AE+2GTqLXx4Tfwo+ncknC2761sEY2+y5rpdXvxT+j7ForY1k
c30llqhFCY1YtgcVXQZZetc8qetoVIt9VPJPkBVapGvtvCVvbHCk6sqtzHuwuJnfb1uxEEIxeGGz
t559L4cWUnAsVsZ0JUiynBOri3VXplFdQOyzCYVRICcmO+vpcShuvZTaEcjItv6wNklccMsTxkjM
XT+k80ajtH+uyBLG+izFwekGcku1hwDiCv1YGVUQk6I3N01GHJZYH2UWF6QuwJgNT1m5zQwBMV0T
zsVWtP3aZUjvXcfX+DFKriXPNPc9lebQmjTtLRiTX1SuwW83ph75RUpkChk2O5ASoZGeMlOnLn6x
e//9768ZE/bVPy6aGwwNcSuAP4XVHnj/PF7YdblytLZD39H8kBb43ZwR6aIvGWhR2fgYWeyq9n99
LuwvV0wMH6oo1NPdQNnrVdXus+zWMK81dU+XablvJrA5QuqdOLeJ9rwu/alTY37PUuE+rwUwtC6f
1Skl/KQbS/42+KFHfO2T9drYuWVR7treXD5bQgwroRsYNTl3NjKSpYz2mh1El78VgJtQtHVymI6e
jXdlWzaHLhUvwHvGu4p2e7TWRRIVc2DdWygMW42kQGgkKVToxtPPPcvueSrtnHaJ9thOtXEaU8+/
H0ZhnvjNEIpzV+rZtz/j10Qr7l5nGTwqpT9z/1fTwS/hFtDdP8wIdKd6SIeoaoI0JMhOyr8A2NGv
3dmVpdgPWpKex5oa/OoDBGj6dTjm+oKuUaMGRD45DlYa3To71nwvSPjvafdOZ1eEpZdYd2lmBJHe
5TzUmy69kqKBebCa+8pBYJ1T0WxFloAD0LSY/cBKBbNftsboDSezLwB2LGRHZq18qCkw0UnP90QC
izMbtYjsZXn8/iygJbjxg7U8fP+a5uCaA67Y2XgWYW/pyeNsTWvUigaic0qbt6kQt7yeowf4ovUc
zIVkf+H9NEfCzWLJnVfqRoQPx/ZrmfuVHslKHiVf+0jL5GNvsimqjDbqXcJMS+GOu4T3pAOnsE+c
kmEnHDvgalhmVK1af/AIZ0WOPTXPraa0TRJMwUPQsqNBT77aVYfEaJsFeKDWwR50Tuz4nF2rEXLX
y/TQ+v10MKoUhPS8kcaSPM8NWTRu25OBNRDVfaXfuETTIe9ANVB5YMwJna2z4ZQEZUz5Whf0mDWG
X8l23s8iODUpwXJqdOqK+/kD+JP8NQw4yfAieUIir10MufKy++A8FGvAamyUD5h1p0zTWpZN14k9
n85TPmmfE9vIR6paJXd94oCcBBHsLll7rIaeSFnRHLvJWQ895JtVYgiaU8e1iMhb+uIpkLRicG7E
c7lmn3ArSe2UVXZYglsXD40QB6TnW+XjFILual9ZOcTeGEn4TuvYvAZ5aXLqmJO4zpKLgt52dKeM
SukKNG0v+uTju0v+158FDrmrJJMHtxk8HTMqsI+RPlNs04xlOWWt/qF1o7717ZMoO+/Ru5XhEtN6
sxpzuARLb8YJ7CT4nV5b0n5z9b3bWJSxM1KtraEu3//nTyUQlar8yMp2zLc1y6VNN/rCftO+U1Mz
bJdcZ2qCPqyXTDQPGdUoZ2zsuwoMzVbMDXWkeXyH2ep+Gcb41HZt+1oStt0oY7j+9ZWYtYelT4NQ
lZ/4yvoPt2yauBCdTmVxqZ/yRn422HGfGYwrq9Z3Qe6Jh1rVw4N0xgBM7LJLCQcfqo4m5l8NrVtN
q1ekmpp0xTnyzny1vCPSIZ6MutS2ja6GyPWqbq8ZdKxAjennOujoamDM4ry47KRXO4tKNzG20xIo
Gr4GawnGLJZzWpR3+F3uHq6BfahZOM4JXIdtMg7p4yhrI6xML3hLWEvoq3SfhCmjNZ3v/WwZH1uf
LYHXjX8sdzHfjbp242ZgqypvTc6y7A49/aznKQ/WuzxQw+b7y5okSGPD5ip1ah7ayUKZMG8C+1Kp
Ls5X7ALDCuQ92zV5L2ZF+c3O5eH7L0rTHg9DrxMgyhW87Ia/NXmesDjibQACgK/YAQxzUot+YEro
blOB59p9/+F8+2sBbWuT+4ses/my6aiPSXQbUb8Z6hUF1s2XHWCP+6nmIIeQzU3HvYvPxYeFtEqF
F0e48K///f7T788FjeqYZfALpogOjLZyaAzb8mrOHAq1nFwqzxjEez0Ejjcf7LzXIs0iH5UG82mq
0ol3bIPMTvQTPAGGPaaf2Zspi1mKPyO8C3bAehkwDYSZOJelNcstvlQHVV6MxmFt3fGloF2tW1j6
uamvOyK1xbWmZ3o3VKfvTyZVqJMz5Uej7pv7bHCCsOPAxzmNs5hXyngi4nSBDuBfiLj9gVDBOZnf
wg5+Wb3zrHz9aOwfqkvmq5GOn6W1pJdA+umlWfxmP7T9Y0EX65TdPjj9Oh58vyZJb7uvRlMSoHWt
kxtkUT9S5lTwvm6d8i/08mZnu3W/k8QPyQEwIWDqzoFTYNIsyXFpe3s3UW/eoppeE2H2nwENnnDy
SL+PXels7JyADWw7ztBLuabA7lbj4C7Lq7D6sG9l+5TAFn5aTP03yoN3+v4MJIg8GFCgNwr01Tlv
XM+G3MJFMU134vYBWkO/1Q3CUd+ffv+FAyrN7Qn4F3Lw9t8fgoHnpFkGtGdiiETBiy8943kAJKG0
7iGnGotdzWOvU166a8xGbDt/3BNDZrHJ25832Fu9MgawDKCh5YylazEmp6mZX7goM2BolaAu0/QH
UdB2qMsC+9sriyfDA8LRjlQUwSYgvyJV7PtgruO10h89GiDoSONy+v4AQoooNCmofdVf0sC1X8RA
YT9Nk5FuAIcJa9Dnk+wNZ8PkCNwPkXb31GTlIWga5q8xZ5QUEPSSxJ0/zdIeQOpPRNQQulw9eSDJ
5F56Vpat3+cEFTNgLQ4ZXPTxV18rYzN1xKfn2FoccIKxu+QkZ1GdUSOHcmJ7LYf24oBEuqwOGmOX
mdOP0iM8wotxtLtUV9tptkEnDGkIF9dAAKK01+hQSzOPpWUGO1QAbAvzVYMloDrzugwGQ131+V2q
YA+XSZxNgQq5rN3JZ6FnncSXsdbAx+bLkfXYfD4Y4D6sISjAqnjskJkVMYH0jYPynLetx69dGzaz
taY/zNlg8EDehZCAJBX8crobfHu685SBLtHWZBiVGaYeyQWnDurtKjqAtIVuPnQsA4eGe1a1M/tD
lVWvNGhJAhaCnPaCXJTZfgb3qSuiJjNuzBJBJHKagqPh9Iek7e7swUyw/EXCjFcNfypQF3syOK8m
6VcaqMPsD+PPtqpvinfnvZiKd7RdErFlSWXkylgKuBhuf6cLCWLNgbQ1ZxxLVFBpVGYz+WOZHulH
ED/M7+U42IRaJGs+LnM2F7G76gGi65zc6RWY7wAaUNjcsESra5PG4DrYJ15j7LNGdPeOLym4E0z9
1APSHIGtQhi4zpWuzKvdVfIdLK6HziOc+9USeVym8yF3RHNm02ntqUINp7wklT8WBqMlBtWQRmnd
A82h9FTXen4gpOeeZJLi1cG2jCsPXsBSUZRhG9z8cIhhAdVWL7Yl6GPrwotZa5sfhX6Pi0lUvhfz
0XFU/Ti7brmFi8ZooJpNYkgoBEqJw/3lB5l7pCtLhzr11d4ql6ebl8HBrPlhLmKJq4W5gFlPFL9v
x0cNLriRd8O+BhUcNllufLADpXLVVU9ZUGVnM+FXxDpfESYd/AfovQcgOXtVtOZdORu7Zernp6HX
qsgJZL9rLX79BhfXn/HWcpLtn7WbxXvbGA+8RZ8Jj/5PjRthI11hv3EgJD7MWJMmW8/zYFovbRLs
i9GMpxSYvGGwIlL0n19Vzh641CRHnHV09k5lBXFbYPiCxvsCDQF2X1vFEXnmdbglQipryEnLCi1a
Wc1wm7v3REdE19vupU67n3qiN+9FoTDrzYRorljSc5PoyMPrPEVDzZNWa4Zl240cTNGI39nH+M8u
UWtMql1HbuRt6I17jvYH+PrL/feHdJXr0ZbqUaxwdr4/LMTY6XA5caocZvGQ0D03nhGZjgiu6XhL
P43dzvcbVrT1uCRucFrU+Fw7ufngGkW71xKtI9OAL5RJb90VgzNEZQ+5qRHJGhIgHU4oAPuBVP6p
MOVw7TpUg4pMLsC6Q3ILpExa0ZCttaHHNuN68lPp3IuMULSOOLoPBl2c3TR95veBM9Is/PQ3z1j1
4gpsctxRoGhi01Pzlr6AeYKQX5xrxzvlIjEjvXSbs+yM4pg2BWGn2u/iZiKVpxd+fzWsWwtoStwP
YfpT6C21gwzcjTu8GHxhK+l+atYar8FWHzP30WoW7WVQYa4+hOept1aSRK9v1MhOer/tvmCsUJWU
V1MN6wFulxoVVvTQBE92qvSYKdTE1U2jiAZjDl5WkYUk4vPnDGGRtKncOjkrhhboijgjcr7LE30z
AmXdZU7tv7qg7UPYtlVU05/byQzPHBaL9UaDtIpsX95SfmmYV4balrNfPrS1tcH58jeSJFE85N2b
aoI2Aj9SxNrcgpcwjfF+bDqxI6XdnUThQHngWxKGqk7Zkhb302Lk96tPDKqeUN7bbldkXbD17JQp
YrMyjgACmAHmruteNxXqwYop0LvreyP50Z28qV7TwsOkX+ad43J9ZEluBvya6e01WplsUAqfrWoy
vmb9UWtm6zh3egawyA6O9e1DMQLqtZaSNFY9neQE+UbzzIZ3JJujimQm6qCsT4kANaIbdh23PtA8
4viLd6ZEwumuGx5mp3toCRjf9z25ei8vCAoP18Kq4OukhHCQmYu7lIblHR6APKo845FfzbC7dKxO
giELMWnHPpgrZkZC6eO5X+rhahJK6AQRTGAIwbWYMz/uuQcOaSFhupnkes0itgxdPA3GEjxNlsbP
m00JbyRHFcp1x6o0vWNBGTVKW7tg5JFXqZ0/Ad1KvOzo9LPXs8ldd5ZWjbHWETyp+tp6zWCtxwni
8K5aH9Mysx7bHBQfLVR3F8wVA3+CReyoSRzyWRsO39leVeMylqxasWhKeZfaaY2MJvXQdZ35brbR
6buepIu7iv5yi6o32IpPdUszpu68N5XX5Om1roop+/cxUoW6dw/yBqGabh++/2+lMcpsPSv/21/U
GhmYfnYxBG9f5yy6cd8y3eOsEufkVVxHwk/LvUwC8ZDNkOAYE7Dt5CIeJgsL2r6F0WanR732TPmo
LQ7KES2q3cSl9tpV5sPgqf5LdE660WllP3mS9WKUHLOTEjuuLNo7WytUvKqyeWqp1IXCSbV3JdcP
gxkYv80W83F1GoIoFMUG6kz96n01fduzZA0VYR6LaiiwX46pQfayEIDGKBe/lN4fZde575lN2wS/
hBIhqKhguS9Nws5um1kfStPqaAaRdVpZZV9FUcV91zmPaAio/XZ6p9Ibrt7yx9NoJGVY5ZZ+N9qm
CoNB2wZWn/0YOpM0QQHmv/Ts6yKtnJ2hg3XYjeOXYyQxOdPho5ooCiVjP4ccFoINnSmqy0Xvb4TF
LdUUQfViK1x42j0rkk1Xv6jb8CKDWGVjj/Yur7rmNR+QU1KnXw59U7SvHFVdMlrDekphBh7WzmjD
toNksNpNB1QUymkoIcut6xgpj31qJqrkMdAC+5EIgV1aHDu0nQs9OmxaAGOJ9WVlWJApyG1yo/2G
d2ifj/ODgp4Qdc6wt5jJWGLyYvrTzylSuW1mJnzb/SQ2tWZ9ju0fhN4LoLsFqxM0HWDQc8lDZdVp
uhADAOnq2D8zLThMh34c3qxkZUlb5C36PUSS2WV2J15LnUIujCflrpIsJwA430k/6gw4rUVDc2Mb
T6SdzkQLrm5K/Y+z1ldTPqWwEflmlCUszgeqNOZI5tMUJqrZsT0bMOfRnzzsYj84VFP6YozLh2YC
xBoE3UKTnfDS669Gal4Jfb83wyukJY4FpZaFmebTMOQryGWfBSsvEQ6mVKaMeKBwdsvxMQhedk04
OnCUrbTeKEeAGKopZy7YR3U+/raD360FyxUWsR769MGxiHgYF1akah9LaaWiuOwdvTzaZVzn5KA5
7bh0qKrrIByofJI8/1zacb/4+cbqzHuf96dK5PPQmEwVTo3fjglDNfG3Nnw7+ARuHaVjfnZyj5in
xzpQ1O9FDRGHEIYX0cTwhME5+41kAh66r786Xg9jg4NaMq101F1ahKxcZFGpt9Cs3EpV/wF0uwev
KCOniDrBo3D1CrnxFlLHZn+xR+tnVz+45astMNnl4DKDTBq8L5KYhnTpVK7wVfWSYMNYfY5rfYeo
qJgI0xKWG4yTsXqXwfOdmEEOkE8Gxs90KeZf5wgi/XUK7CxvPh3u4EJ93tLGIZMlXgwDzaMrtIkf
jVc9Y0lQkV3c2F9yhgoWzqvV3pOrqGO38Zg414xnEnxV1OQ2DV7KAuBXfRr4m7VLuEaktdCcezCa
W9vR8n71dfbbqQGsDuR0RuYxsVhrXkhXaci8Y9WgeytjJCypVVx57npRudtEJvcvPj2/uix9sy1t
CBu3+4NETdWoxIJJqY4RGExGHcBvuZJ7N8dL66q4rBnY18iekarJz1ywAbQE4e1qTT6NYX1yaYLv
QAXeObkKYPgEbO10DqyO+oRlGbftALBMX+0NQSgQz80psPKt7izMKEhww2uvjix7dWnUWXdJ4z0Y
A/GeZqrexrliquLAxdsp+vP+QnkhBzrr0mPU0xgv9wMw1ZUsZUbBh15Y2yMDOBDqCnN5bSleukKz
NoMxwRLGmJFmdlxzwqpl4NBC1tgyJZM1xcJQr4gH+bapT2pO05hqMh2WO6LRSH1M5kD7gsnt9Wak
VSkJCXY/4dQDA7K1dJ91DL3AQtoYoJZCOOxK60VEYkdKS4WJzWMwMAnGOhPUkD5t+o3U3JhuKRO3
0/7Zk+uvXopXn/PxmBLgGBNMGJvz2Sasu+G5Ncd0nw65GTqa3oW2680bjmwvVqB92hMnWDIXTCEU
yXHgjmpylCrSASx/YzQMTH/g2QigSwdBzfCT3W1+GzgM41CzRaSJi1JDqrfe0Cvc+G5HCIGoeSdx
CzSxz/Xxi8w3xfphsrfKE28aaLCN50F2MteAc0CyTnuNVrCnNdvBsx8qeUCe452uanLRlkXOdKG1
WGZUxbO3fLL+kNL1solZDCq4rHRuJ48ZeHjoQajX1hAuA0Gq3At2+kRmvwTkJU2PBIzSEZFWHhKi
lJsR7VSzpp7mt4zGjvu6GifWCMP6Uw5NOOTGT0CYkFw96qNvli2mq+aDd3Wz5X311qf5BnxVtw/2
SHC1TDOOX27Ophxzeb4lpYq8yPbphMU0cC+hoBUhqvmTIhi1SbuO6bA9b58DKqKf283ICzrrVmmG
NiRc1mPMjZZDl58BTBr5Jm0LthENeic8bit7gSVOyWSvFocJFAW/JDttqeAxpnJt232Xj3Hnd0Xc
ag7v/Th+UlTIdgVhY+gW3FjgCZyZlXFGRApFqh4MVx2KZSIaZkqeFE5K/zN7BTQe7P1G/UgF0rx/
W47U7D7KFKCGbXK6muYncrR/ejoEsa09WG2DW0uGOqbx7ZQuByWMNuk051Iy6Ewmwxrq5GYJh7nk
AMJ8WUb4pvUYt2Z/HtiGrblizE8PzhxUAQhD7BIavbCjsO+jgjxGaNyOGDVxv4SKMfvpP6bqbED3
08WR+hQzk+Po6cVAKZIFDiLsL3evU7AbdBcub8e8lQqToKwfB64rUltM7O0diov0KRNPr5j7Zdrb
7FHOTHcr5SrP7gQ7WZgOilemE3pOnd0C4KRCgN6vASRpLcuxHsZ96U3dUWVkv12x7C0hdutEBzJv
c27zWsVs2sjjtDz0lY+XbK0rixnnc5ChKkx181dVOXQK+8qI0kVtMbckLpMO7NgvhqM/0Fqawpnm
KelEU+3yoNxRNd84QQ3uEhU9Bu7zoU0rwyc1csveXK6x41OwdL1E0nNmhHZRyv9g7zyWI9eyLPsr
bTlHGLQw6+yBay1Ip0eQExhDQYsLDXx9LcBfPkZEV1VazWviRkgXdAfuPWfvtTGr14F01qFx1UrP
rYqCqpqcjLtnRtxT204mDMifi4RMtdKkq6Ya/oG2In2WsSdmhJDcGTjIaI+8NI6WzQCQZbzeeDJq
pLoh5TtoET5nMcZk7kBNSXlFDt05LYO9qwXO0dbaG4l2EZZjUKdVFH8eTJlg17DBOfZTkqmW0eWq
KOssQ02c6yy8tg0IY2UIEIVbDEEEmdJqE1IfzzbkUf2wwHnMYB6RdBtlPxMq80thKOFq0IfvWoOW
Soudr5bh/vBscihqTdx7qA7k/GiUJqOfOBCh4rjzFpg73JsfwozAsXv5vHGw6cJW3dtVf2k6HO2Z
aWOQ9s6amzHtzWTAdbr01eICAQ/buxmipZCWqxDH6dnNrIovnREEp962BBm4yqsUgaAVlIJziI78
6oP2xK1B9MGSSYeYt8xV5qpfG6su7Z4SO4qe/arzjpXnirkeVdKryV155tH8PCMiKy56k0KXtSiF
pqrjnbm3IXm1qZjZ7HPDUXEQduu+DiUDkljvki0sfOWLXs5dY61WuffWJpG6Vvh1rqZFT3MQ7pjB
Z3w0wJpp9OEOGNSjp+D67uzsSQ2U+JlsPEx76lA8XpOmRgxZnaE9t1it9louQ+AbXTp2BUO5M7UN
dznCekOkpmkYnGMqCKegSI5BYluvxGkMS6fzgq0KpeUVcyixTO8y1edrFxf2Go/dGLZYhm81oiOH
vJwjbtuf9thvq2V33VLrO05Lhtw8Vg2BbNCEohc3rSr/tde0NK2nL/848GMVlcE1nVDzl3ONe8kU
jY7TXpBAkq2Dk2rmt8o6kkPn2DMh5sup0HhVPeCayBYNqUgYcUYFRPqIKZAk7x2Q+lkvD/QfjYYS
VtRSQQ5oaL1hlpFPsiJl1w7VzRWs2AIag/3LqtInG72zqoXRD/7i4z3VhrquPct6vLRp/bjKslrr
CD2tYYDPi2zHPX75bNiDRAT7cdC03qR1Oa36OPXfB/ouv8jUlpV5DSSUjzvE6Mu1JIATzCdtjQ8e
UxHG2NLx8ZZbdLyyRaTkeF5MjzYIDLcGofGvxcdrU+iOTlun1zCdW5ZRko6f6WMPar10vlh8HD9u
nRY/3sy4Rze2Wh8HeGHzWPw4pUtLwHU15xjEtpgXdUKqnSlV1xzOgiTV1WlawvDobRMFDUpPi7ut
13QMy7lTBPIlyW9J4RdXxCfJisFjuJgWo3EdlZh81apATad1sVEWV8qFjK4N352XQKxwkg+ARsuI
yee0T+4oAm9hBgxbEGw6HfI4oRwYq76gsP9xrlp1mPXIMaPb8emm5+Q34WEpJMxtWjc9MDHCgDIQ
nfmxLlAjwqmqEiHR+LKm54WMilrDBkg37TdtyFo48a7ckyI+Pse0LhI59WsaffPpsGlDH9nGmhkM
fatxv+nBHrABiQ65W9GLiv/wGFvlNomDWZi3OZ0rlLRkk9q2Ofs4DoNmsSEGBVD03+fSHAgiLpiJ
x7HTBq0iyGYIS3k2nWpaZ6iyvuGy1z+OnTbYuUXDDLDsL8eKkM6PRb/ll+eoCjnZtuO0+ON5QeeL
bY6F8JfnCAez2aZwNn55DmWAfEY+GtLO6f8KPMLYMqCmg/DxHgrQO2pShr+so7oV7tA60/mePqMK
ghlCVffndNj08okrImHRKH58nIkfWL9LW+fbxypiY7UdY8uvH58F5gR7Vw+w28d/8bQroBt/P/jV
68fp87ZI9pnpfv44V0qjZV9TFvhYVfRxt5dAMk/nmv5/lIXUvay7zx+nL13L2puJ/vRx+sGH2orr
4vH804Fq5KcHzSkvH6f3RFkekiI7f5wLe2t3gOx40riKzBkUM0vHxcFP+YZ2TropoCAlZ7zB5b10
k0dOZDQSI6eN2UiRrEae5LTVZai1RHWnrKatOcaBdTGyKKet+sin5H5lcr3lxMNIr/TBWE4bm5Fs
qTAFqCfopocMUh8ZmNOuqqgvwcjHnHalP1NDxIOeOW2MR6JmM7I1p63+yNuk++c9XkM60jidkcs5
bS0mVudI7ZyODUaSpwPSc1pygM88UymePV5DxKxLHlmg6vjODfCgxcgJnc7TjuxQrL/qKDCUbsVI
Fs0dGKPT1mbkjsYjgXTaqoxUUgKrIDyMO1Mv6w/AdaLHa9BGomkL2nTaaI+0U1v+6yXQfodaDBV1
2pYCSq1GYur0JOFIUfVHnuq0UahAnhxmfOtp0R0JrObIYp0WydRIdwyOaDqML4H/23BswbhOSzBL
2msJ4nV6o9MqKz9UIwUWhbs2E6YULGpatm+Ioc6mCga+S5i+dg6zAfA4zGYL4LIjZVYbebP9SJ6V
+JHs6NArFMhxUcsWuFt9ZNWGI7+2y0DsTn9JoOoX0+K033TEtFiNFFwFHC6DU/MmRkIusI5pYTqZ
BUQ3s6DpTnvjXQJ0IcPaHaZTj/zdaiTxTgd0dBypRsLpnRaVkd1bjBTfaXEIIPtKivc0nQn8HlID
xOLjeYymeqjW/9f3d+vzH//8xzc4NVXRP/3w+On8ZuTTCLX6r31/+7p9D6r/74CH80+3P6GZZu5A
hjoBe6qG0v+vDGHzk2HQOpN1W0fMTQLE384/Tf5EtK+jOwooEUvDIfC380+1PxlE9cm2qaiyKRu6
9T9x/hnmn3GNhLDxRDI+QwT9vLpRuvuL4D3JU+GJSgWJJmp5I/K02yl9uRq8IN5odMF3kP9xGZem
0u58eFMLDU7cDO5Zou5L21vLbuht0lQ0O8/tGybNVrP7WBT14C5kDTsDwAGLyG2UT9QF2fux7Cbm
OiYNcc38qN6lgzBG51pa7zRHxzryJWpG8h/zQw2zi9U7ylPaWfSPa4pHJmQKAMs3R/jtHH2xtMyi
sRiXdouAVv2iDxK0FQaJ7SROUHNHfLOhaEgPvY5/GKkS7RKvtufNjT6/s4yEJvAVQdSQ7FuvSelC
C7Lvptt6qyQfcLx4ZQ+3I02uRlId5aaE8ubE1+mFpY597zxLfqUUNBgot5vUIHQtLxocY2JEo8Tm
moy50VBEC7CUw0XrydWly6mi2MwyQhA+VDDKq5+IbOsBUMKdomLQIZZpkeRPXhdJN0nR8VVmWPNL
D5Zj2pwiAaRI7ihEe83BqAZ/1Uh0LxNKVZfKy8jHIL0+ybptPRbCsSDTHC3IlvKigtFe7ZIKACYX
ykCzM9P2UpZNMZexTdL+6yFgjarXjJjBJG+eQMTuVY0rkd5QQnRHWomK6AP3YNwtLE+LrgO97tKm
3wGynkCtZ5p8TlkAvxmOQOC1TYJhZeaU/bBrynG6GTRHYsEQSG8MGvNLJ8nXqVQ/9cm3mlv93FYE
cSzCGFZq5IXQBm3/aFMBpbv5msp2tIlx+M3bVkpnVoR4uIjIyEG+vZCoPodOeywgOhKxcLeibFVx
B57bJoASkPwLtdOkpefGL35YzAXSdebSVAibYAz89IcZsa8FotoIb6UZH3pL/TL0BhEtRTZDeiQt
bTSfEBMJwzCH8tXLsnXZIjjIhmpYaQH6F6VO7lEe4Wkwcmn2eCdmW6GutKWRUVUvZQLfCNuYZUnO
BF5wtBKD0G+8eKOH0lJllLKJiB3hQ6AYp4/iDEM5S56/rmhxb4RhfO4HvqP6oLnzTBR7LSCXeTDJ
w2ozYawogDsMLODopR3ZaF1PLIac4rsDXAr8QkdnlVEabzKDihLYmx39pyOlkYQ2enNJbai47mg8
0HqlW/PtktaDCVEP7Hg0h9I63D0nPwSDdWt83bwYleJskdHac12Q9UtYzdVlHrIM46phwkXQEXp8
aWf3g0zl0fvRmJg0y0ShoaM2KMpzsED60Ygr5zA9MGNe6lY5nGy6Hmti09qZkZjQSRzluXXzFcmz
IfNFNBOofO4WFod1TW8XrEQOcmXh51sjNL+J0K0WZujRGm4kAgQiK58RotfN/cz2cX+qwwaNQzis
BlpLuIXjJS5feWkoPmb7+Fug9DI5B7h3k7ZnVFkVN9eqabwPKQU0O4nm0/egCsmT9QjbdKKqX+Ie
HOkm1LYN9b1piFtRlJZ5vYUsWrULAIxCPzRjA0GvKMZYJi9HFb4zk2P54gK1Oua29URQI334RB2L
veTeULRBZTgHQeetkOo1M90rTAr6NoDgNFwPULOW+Or4RlIIq8R1NDTP01BD+EDRj6IgvJty0KyV
m6f+rK5BeTS6vW6zlnZZXCgzKzNg0xkOgEvx7PIvv3pgdwhNxhQQiGoHcu0nes/2qgWiuxYxPAtu
as1sWkfMxPcsYaTN18RZewZFA4qmzbUNcS8QsfxqyaLcyZB4d3FBPrgFOZWfGDr8Oo0ksTFrc6cC
P6F2b5WIb6pq1yrRbw9dXG0Ct3iyTOjQlJrGXOGhWFa5kl94Kyvhc92R4/wUu01+QrBrkFAYtHyH
OmVZmFq4ICVgEyuOcWisQNsim7ToypGzHNYK30KmpC0t71Wu28ar7nL/QElJvJsvb6Cm6TujJD6w
h42kV/EVcF5yLcdagCt3ydrILZpzInwux43CcgSD6eilIA5oUaq18UYyV0Pa57smZCD2ldLsbOAT
th9GR9dJdcTYcJ87oUpXVfK9p8gmncrD5L7OVXvfxKnxOazL44AV/nutqQjZ8vAl6jrCKD2CEmOB
/dtC4n4d/IJWn1w7KOGqdV4B1COljh5NNmCGN5zRxkautYcqD6adssuyc1mD0+RdmEARxbLhAvYl
L9qTT7pPkgT6M5Bvc47nvsM8rurbrJSrNRJ885Cr1Us2YMfpdTn6IWH3tHvte9d0WAoklL+a11lr
CevNtrWoW1gVz25oCCVVJF5Zh8avLC11a3lkaqaGmp5lz9pXeLw5vIhuHJgvkXteC35STiIKJnk9
0idPH1BURXB1E8tEVDku4hYcZrEX1sveTMoDX6kW5P/45/QAmKXeyp1DgUKv5oyo8sUQBEALGX+V
Bxcx6CzVE5uaDWHbKIhwpWkN/WiXZsC4CoQ8rfpcMynMgxgeIE3Six/IsuH1VTM4370bxAdddon+
DUSzym27PqhMCVFqTY962oUbgNpXJx76JX4Z+DuNFhzkdOtZvfuG+OCEvnmhptQtpdwi1bELqj3o
xJxWbRZuNb5hJJsN4TFs6FyoFlEroWTe3ZTLmB9ACcQoXq/R9sYzm779sSnLC14LSgi5txXSEJ0i
nRyUQtXXeAFkPsBDZZQlTd4You5InZPLlsincKgXqTnqveIW3UmeXWRX54aaKso+gVrSm9XJbVvr
2jnyRvNdiZ/3JVAaBKexYZ0BAg/LIO2kC6MVaWG5ivlvbKeTufDX8GzTMRmtIqRhuGqZuvrHYFWO
+DEPMS8zL80xMKf+UUjJtRq0lvtWdij4Aa2CxNhxJRQLS40aQowJkpZjqV8hcHvnovAtQ5d5UL1q
k8S+ByWQZlZjdTuetd3oTf7F98s3qUe3H/VJxMwwnzlxhXLdYtxDNxSa5OCtq1Js3MCvl06Lc9ch
mcFDC0te64UxD2mZA0YJ0J1EsYULyYEl8cv84vJ4x/8nrYliDdKq/Oc/IDz+7qjT+CRsWWPMTkKu
BTH7DwNugYXGC6qgXqhmVh2wRdRrLTPlRecA1M5d7qZG0NI8k/DUAmwnxwGjm84keeGigDonsQRu
MxSQB7XgXHkD95hW2UiJLL36ZrFUrT6bS0UIoycWcBEwHA56TXpVoL21GZF3nsQPIVKy92kEY6CW
XKRaEa2kjhK/FZrplthXZ6na4U8GYtapce27DAz8UA/yT4OwvDVmEXVHUd6LNABBjWLsPC0+qyLK
yHEsN6nv3Oqyphsc1OlJEf5nC4HYQg+gbWd+35x72r0mHdQ9Cvp0JTR4HEOlB5fSeSf1c+n68LV1
j8Rhyco3blTyVQfTPs9QTyQZvRGlzcAb8xmlCfJNpUmxsCM3MeSS8QUUIQ0wtUD1tgH4ShwepCm1
H2DQqcapLD1Se+AzEY40k3sgANS117bGWMKJ6hitr7uBlQr9UtK+GrpWzswGHU+RkGCn9Ag3hVZw
6UDymunxmZmLOffhfKiVHO6wO8x1ZiS7UH1JCzrhZoa33R3Es+ip0WRJ7S7NDIlfWyAX7GGbcDkR
lzBD7VBE0WdUfunaxnCB0SDo6UrDdivk2JuRBFI8p4g/hZR/zSOVl5M6a0nNv1BNAFGim7xMQ7/F
UvgCUquckUr3VdJPodM5KG78Jx8tCkJ2YJ+hR8+r7ewTPVX/iLPeA4z8avWWfku1cF5jNNx78StC
EsyA6sIalGKrNIx6I4tUxv5HIrnmDMx3dKcDffzvfxrGn3nToHQsgNqKOaJx1MeE95cJbWzmkda0
PoqXivJr4fJRyZaPicha9Lp/U5Oon2M1R/RAqO6cUUJTDevAHpgtZJj/jWa4S+T/DsgInowaS3WW
GE95jEwPgfbCMLZUSsEMdkiAY4SV+ZIbeAawwbvFpHZBiEcnM6QUyNSy3xEVcVez5NXpjPe4YhTo
oM+cKe0My1w3M1XzQIDayNNI9nKMhanNGRArsP9L4ViMkuTvCpeAWahKIY7uua5V3SqxJ9sIvmoS
31ZapOlLV1Uh9UElmz7L/633/Lt6j/rf1nt2WfH9D9LTeMCj3qM5n3RgZFjjTdVwLHP8fj7qPZr+
yTGpl1IHYoLy2PIX6UnTPvFVleEo2LqM/GDEQ/1FelKdTwrx6bjtsWvynYYP9f/+L5gt70f2142i
/GP5txsHt8nf7xzgBXVwuLZDLWqMmTfhTf1a8IlA/KSaVleA1HITq23S7Su0+IsS8s7XkhJNL7vv
GT2YJdeaYI+aoL3SUitm0w66X3yp+j68ZVmc4nZ1u1XsO+YXbkiLKlLzr3xF4cPb9nBEUdmfMhPA
9nSkUSb06uv+c9y0CSyfEoX8kOYvWaRcH6c2mOYqklVf9NB19uWkQwPhY3R6dRrUgFwxn5593AbJ
e2mCCAjo2lwpTqWHXoNQVEpt8t4jREfFo7x4HWaR2nGt5XRAZz7ZnmK9Gkwh1naYeAzJ0uiLaILH
cY5NGrxu5FS/HDO4ZY77RL0ieTdro4VlOdRHOYZySpIw/gpKDPi7x2iltOEirivBN3fMfeqnDY8/
/VI9kkfPvKGUyLCJEuKbHodMx40PMtQYYWT1th93/tg4naCsvHYfxtxWx10fx3/s15rgc1BjIrT6
+3TTX9Ox01+VjWgH1zrEmyyP1prVyhtgq092LawXIu38cxq397zUWEqi6kS//33apuiOcRzC7Oe0
zQOyT/YcRJZpo4xMD/QgBP5psWS6d2iDtnssGoPR7DOVaUCsNcM8NByE9kKxkTqiPrJHY3DmAGeS
mdGtUk3O7o3Z6Qvyb6LNtNUnt5apq+PvJhexX6t8aqDHDtNWN3HfXb2TT9OhttLvPT3Lr9M2yQeQ
WdMASVoojDiYWoLVbXVFX787dTD9VpITyCefDh7YBF89gf8aVq6HiKBD6L9KPMU4dfEwQhVc6+RK
2DI6MyPRQYh65eq9BAneJhdY9P45K+nRs0tIcKMsVkTfxOcEv8mqC9OUgXCZraQ4JUQ2keBXhX1x
pgker5D+Vmd4kdEKw2F97pyOsKPQbc8+6i6u625/9puY0gtCh3MHs2GZmJ52zmzyH1zJN3g2AMRd
pZvnpJUJTNQjvC5+Yy0lZKznTIXH6IaZf3GbCEaFJwWXboj1JbD46NIpnsZWPbn43ECXbtPmF64E
MmexxaVjcLNMcLVd8Ij147M1Fz9WKYfi77gkXoluX0+HS+cHzTKxMehkSVRzvlrj2bxq2XGbvCSu
XSCCzq0LLV2xBG/hXDJeFs9mSxc3HLJlFyr+tXOVlPdWhdeO5HaerYuvftHGnK/Krlgk+kWvGtqJ
TKvqbBEYvqU88zYtqegQz9NfeAz8bRsM3/9YP/Cz20QK2og/NrRAwDca1UcAK/86ybRLpVGBNiUX
sfPvGzC4QDzXgMhOG/S/t1KpIa1WITLjjyOYLGN0rxQJKHOCg3I6f9+QXxzpCHqmxY8H4uG8ld7Q
dv9YN/2leS4p8FINFWb8CKaH6ZmyhMKHlqP9/mODA4F9mYZhsvhjAzRgfYFRoP5zgxJRMhW+qj02
fLwRN2KuQEABftPxyT82CNNmKNj4MKN/35DYNgkVuO3+3JDqZT3X1ZqS5vjZfXyAmksYTYYyevVx
+umkVkmULbdD5c8NTYqn28Oquf7jiMhHGVqmvb+gL5+hfg12mqJYL1xUFoZk9Z8TZXA3tURqb5uW
yts4jJVkDz3uEEinPOEuGGC0PJLSIB8s1BaLJqHDIavla8FsCj+u+Y3uKi1/zIT8wHWY1ZmxSMwI
TSDVlbVnle0t0Z1vSOT0b3JSn3FXOltFQ55RFhb2PvJ+Nw2tyhdCvq5ar2dfC7sD2Gr5xaWlgb1w
fe1zAvDoQO4T+CumLdNDYdewakfaxLjKpPy2lAxqaCo1z3MUDtUacDH6vtSLz11AEtYM4SYNfSuh
pcC66WHauSrxTQijNg8RdAzqVxedetSlyDzMXB4D+Ago33naNj1YmUCDXQTniKzyx0OPNusUFxtM
t2I5iAxB2ZD3B0UKjpLooiuoqOiKRi84i4Fv+t+raoD0Vw8jqx/Ul2m1X7C7QO9EFK/xOHjaSev8
lyIvq/2017QqqanawrLLttPpp3WA1YnXyWkSf6wTcPQovPra8uMZKrU10cWSavFxPnXwQN8pULI/
1rUiqbaS4nJdGN/C9BwmsJk9t9DnCMgxdXipQZzkNKsiRfJHMOsC61W/DHKvfylrw1yBQiHcAzyz
ngwvFgq8da6TBO1Kq74p4zt9DmWll4699FsjvhuVRPkyJMo9hphC/jeQmlI2hgWW1jeSptJ7hKVv
LpRe29XjIvdPZoxFYB+6bkjupV1g+9E9rqYMfJzxviq74AeLwiNyjqWkewYq67+0Q/U2qIl7oJY5
1wnrWIQ6ras2q4dzUMv3GCnyXddLfW/mLbYEbI13nxrgJvalgayD4bNcBO05SckV1CRCUzq0K3eF
6KO54yJDASKABATaxkxtRXDwLeTRia7cpZERLjnakxHUyUvcvBtFrN6FYoQXrzOfB7g6ez2imUCH
St3nYChmkVNq9yZPpXVQ4f8tFOnFbQ35nHskF4cNlBjiZoiJ901zrVUkDkFmjnZe4rV3EDrpTKHs
dZwWVSk5ClWOrmXevbeMbU9teAht/jENFoGn3DBW0/uOk6E/DVX2vafEeKsbXkPS20Slx9l8ep+t
goopHUjLwTk03N2S14UewiF0qMj2ve4GOHl4ULsmRyXgyHd8Bl88oXEF8ArlrlUBmgW1uGGnxDZY
NO2qoIOQa5J61xBknIK6+zG9b7trxM4JgdpMG0Vank2IZxhGM3+lNLJ+FzE2cL30QcyMi7ZLHw+3
iHq0ct+7Wl1yFiJYy1HuPrWm1NwMntvRQutekOBwoqj/zW1V847SwV47eb4yowKZeFXYd/5zxSqV
un5VJa519yt+Q0CTx+6hdAh0YT43xXAME+Oq48CnFymOllxa/Cpz/5i2gbxH0xytsNgSOU11XU7O
5BUXp8rxkp0mt8840Sn8hvrRs8zkbMDT96qjbcJ3Ka0V3lj9Ga7/Vm0i1EnceQK9RvRsBhsJfXiN
Y2TL9dvYx2ln4oLhr+kB5ZKxRdK8RJUDfr4uCD2xvJVc67suCrt14cvfXKntMRHhZ2yhQu57FOd7
my6MgaqIp3kmesc4uPhMdlYarU2CH5d+6NlY3V1jLocVRCYYgieaOxZhQW9OacGqtWWu/wawyDht
nkLZJPzd+YJJILilXRZvCz96pgEwgg8wP8SSj/hoGBheQsZx+mCPd/mmqwExJlBcCzNNt00YKvMC
NNo8lZ2Y/nqh0WPrrwXWlxlNTkS5g71GbfTmteiFhSUjMUzV19YjASHrG3NtDdXJd4gCz8zklQvh
VuRPAeCR1GRYDiWVsDy4lbZOgALuQHwk29qFn2t7p17KYJuV9s/czbggVegjC7HWfKzR5DbC0XGz
Vf8S+bq+NjpMSnkivg6lCUi1OjpW+gzE/L1KK2NVuCBCNG2Tmei6HUgmrhIvPd15a13lu9EfK0wZ
tkGTDljre6smiy6ioy+lpr4Qhv1e0IJUe/AInkDASasEY6zYKyVQUxX3GCFHOr1SwnRG/zoqbqN4
8gXJ2DmWHrMv71oC8glz11Lx/ENKr3Smt2Qrka/HF0A45zgs21lTmAtuc4j6i7yeE/tuiqBZCdil
kDr1YK2SVzSnaMY9lq9hJkfO1gGbrpI8PzdCJ58fKKbBUrXEHsF+k3TtOnPMchE6angkifM7ofah
SJ9zoZnLzOIu6ZPnETXqBS03oCuLEqJTQQzstH1eDODPWlrpTJ6TwkFgIJRVFQbfjVBK8QyIFzHQ
iHI0GreWygcUurxuERFBOlg0BHO8tcZKvWmZTQBI39IxF8VpyEQ3k5YC4GVUhpuWkCei4oBtyTZK
ffWJK+0mhpQFJ9ik5mcQfWeRwNbWw7tD09upGWGQCOHMaj04nVzB1wmkKeNKGVtUqazjoOYqLn+2
63CYq7r11DrVsyEBUiZno3Giz50fgr4hNkuvEXWiDUE8mqMBJD0IugAhnq48a9Rs6Vlpxm+RZib2
rBXuznJFhqJYqHxBzSAWFPfjYJ2fQIE5sATZb+BSy7c4HWij++ayize5rHsz3Ynk7bNne/Wxv1mC
WBEpQewQWwqN20JPwUimS0mrCIkL3xSalTNQtWe9QU6M5ARwaoc2w8s9Ce5vXy7cFG0AV3KLALBi
BVhigrk9DU666FH4rE3dQIyf//Ab2ud1KSf8apBVZGhqZyOUQvOJSZN6HWVvsYYDI7ZDMwC+GAbl
LtpuYUBTOZgmY58AuiR9P+VNqLAwKstsVzgly1Uu8yPXDSQSfqZoJ0PiUhsOSrAqY4MBJx574BPa
iaJlhUMUuueQbUXUvHioJ1ZMNDAMqAjGIjd6MxQpXHq8By1nDGn1I81FTZmc9RkjAtMhj7Dnq8iV
9ZrCqLLl8GowCyzJPYnkNIA29ypV3UCZJxfbseppYKHbtXZPmchouBxp6j6znlJX5MfeMZ9V3waz
ZYqfmqoiNvQye1bJwGrq3rgh8tBnEEdARkjOt9h1kJmTNLiIygGhkZVuqFnv40YvD444icgmVVui
1GyVjTLbVFAsfuKEynMP71ppay81Ggwq1CgDEfNyUdZgdB1aUm2XKIj5z9tpsx9S7ViTJbdRhUZn
1ngdiCoGVE6n4x2NjA/g2WVMLOtHziWnekSkKsMKMTr3ySKYSw3/E93lCzjSWLiblt1R8/pzH68I
4JHuLjjjDR48khJBokgN7OYAU/HdLQokF0HRLUzdOTnpmHbWPIGOyA4ZXVIbhys/ZGvhtHwbDU/Y
u6atDlXTpEcSl/ZRbKc70ETh0rDVlyZ2LobseLdyLIUpvrVvEETPc9QcR7RNOLGqTt6MHXIUJjq9
yQiDieIGB8/4GURy+6WOqmKNNlqZN+WszJNvUmLIG1J3CgoLBQgPMyWGCYXR+JsX6yZp3uG/DU+h
uj71eWWuDK3N5rmdrbLSbWnj9trGDaNw06G4B4jjvQk6LNu0Y3CD92geBUBr6j47iy7OaY9HEahi
cUvTuNi6pbIohl7ZjsQxfqN5fXQ97c3XCvlsi8HZOWV3JmhZPluUv0ySFaSvoRv6Txaw+YXfVeDd
CsPeE5ioAMsa1Luiqy+tFaVHGsRkcaiqsQa++EPU/JSHQFwIX7ePbh1h6oRFQ1Hek3YeN7u5n+sE
S/mSteTa1q/7Kk8vA9gaq+nKNbBvfPidBwesU/1VzacWykg4cq9Zt4UunSf3ky07C7wjA4mwcNS1
uoDSbMfeMk9oCwW2yxgg7rpVELZP4OdPFVliFyf9AeXSXuIdC5Zx3sT4VBjyK907JFHzkPWI5Gqd
9kjiKF/cMtyXIxpLEC+xkEwuy4HszpUMnLmhxBfZHhD4RGQ8uqCKZ4aQ31uH6FNHmsMGnLljmY7a
z/voJHJzckhNIkxkpGaKrfD2/BenkKOFlxkvdqPc6kucWojG0PjT1wfri5+3ncGrsTwm3hmEgdLh
XNh+wxpaAh8KxrrhXU/IwS7NF02p7k1vulsDX3g6aP2+96t8jOvj4jD+xQjmr79crZHmcoqF+rGB
wgzI03Gf6QG3ZUZiOFTzjw2//Kn2tFhwEtarxyG2Jx7HTYvT83UqyEqUal8+nvM/ex00zQ5g20sK
sL+9vo99Dey6S0/gTu3Hp8lNDSPzH09LjhZOR/fwx2pma+aDvvu//Zh/149xAMb+1/rby3v6nrz/
pr8dD3j0YyTL+qSgokV/S0tGBtLFpkdDBq/tJ5muC9UgBQiHOvVq/urIOJ9MHQiZLKMgNW2Ittbf
HRnO51gqMFudLrxBM0f/n3RkdPu3foxhAKqzLG18MBlNmgYv79d+DEpRp9ShQqBcxWXeezZMARj1
M1XPdzQB203rmT91qZQhEZpiURoUukQgzT2NPCR0YWfH4vdutuaPptbCfdHYy5jv48pxuFqXmr6T
jPzV5KpNE7eJlxFf7lVpUtcM+9xFvdJEIBKyzxD6joD1zJlaU7Yi8YxSE9LEjsQs/avdiW4ZkDSD
bRJeeqNn0J9sdRsTTkVEMkCNjOLCzPV9dRZoFiFhIwgj7c0b+OJ28cs/9z8TP8gjHP0hith+/+c/
po/MVlSL9q6lGeOH9vtHhgsAOZPraEtPy3KulPlTH1D5Zx7yWjM0sQsDBkl1koJwaesJpkRCwPyx
eY2yfl1KHVFhVTtsOrXVGI3TSMVxQPgPoNe0IuNNI2FAGZAGkNa6LHJASeCpe3g8MzAgF4AMi8zT
fniycsvspNv0mnJXMvWHSg4I36l1ZP4HZee1G7mybdkvIkAGySD5mkyrTJmUK0kvhFSqYtB7+/V3
ULfRKKl2l9A4QB1sp1TSRKxYa845bgpSio5dhn7QJcCnzukdknjhay5qkoR4IrI34nhXyfZnJZ07
2sjgmuctdUUR4q8dZPdi2VpHzFjZbsVCAHe1J7grV3Om8h1U4n2c9WQj9JxF01r+Qg33RvBCzBgb
l4B7apLqRZS9ti/G7mhy0vZbnDjwzcWPIAG5EYUEcZhe/KP1gmQDmzbACK07+LInzbyItDf7Mfc7
iPdrp21ANHvWZdK4207HRFNJCIOatR766lbvM9xaqSJiq7q367jdNov8Y5zaX1K/iaW6KhwcTulG
ZfQ/rFC90pYnicO4+/cT8ZHK/vmBECaTUalbjsdM8+sDgeQaScfCbsW+XsNWkESchOrsKoIQELhb
BMElP6Sa76hUMFKex3xwfVymam1oHNXLgTiSWsb0Q9wSGUBC7jyjtWDs1HrAf7OudHbXnClHH99Y
idGdSDxbffMdlvf883eQrE8MjW0pJSeMZZ34Q7eQpzmqhK4xNq5GMsbUxOWql7DE3erVK8zbgMQ5
ooyYsiIjI+EwPJfDxOSp+h2NFn3p6WyXLbdyijWf7tZ6Mm3SCnI8o/mvYOh/0Pre/vs3Nv7+jVm4
CPYmOImrbnzVIBWqbDFgue0GvTphkPoLEVy/G6fknADCJtPzN+StsOchBDHq21QF0hdQK9E3V+6z
FGpZDTANWtgolgVct5eV+s8L15d4Q9vKaTeQNuCvSfeJdt5t4+bffdDHT/p8i/gkKUiXoYNgEkj0
+ZNASYe5PUvakQXZI9qCvc9bIh6r+kXZ0eWQEiZHznmxc3GiRQVKcHLK0N4KgpLNgWWDvKAEugaq
MZK5tDqX/je35O+VkZR1dgxh2lwOc4FJ/XktAh4gYiG6FkA3j0LzDL1jJL0D/HaCVRqjNQk7TchM
XK95Yeffqs1vG2N+zM3plxYdv/ltdD7t6/Vabo65CPbkX3em0UKOoX2NTgpreleVBz0oXsdKPs0t
of/Uins2pJaZUhkX7O//twL4j03i712VlUAXWMjMhY/19W2KtGHQ844Ai4Rgz0VHuYSfGLOPNAnl
j9cywQjsQybNb+RHxiJB/PydXcOjMDCEy3Sb/fzzHehGa6nYsc+5ooHvwIGqqx7DvGCMWW5pmV+r
TSgH9ObptSmb+39/a+OzuGN5F/h0aVG3cLR0WRM/fzpNhCGpmqWtExfX3dDdl4N7AjWwIaj7xrWs
dxXNt8iOHw1NXA7ilMnghmC8xwp2jVPWW/pH3/xKYnnkvlwQIZAMuBRULhfly7rWWHB4eFyZCxv6
LREIq6YxNyapsfpIDqzevpjkHas2O4mIs5/WXWpTfNmJs0c03/IUD8TOxQJ2Z3lvRpfFJA7oMfkP
urepGW6hjlyn2vg2F/W25Yrns+23gBv+fV3/XmLcT9/hy2vVNpnqg6Vbhp0Lsbp341ntG3d6/++P
+Y8Fhs9xdNToJuspm8Hn2ye1zB1jEhE2jA8e3WK6ddP5QvgtUIzByB/tyrug2ni3esBQvYOxakLz
gHos8Qujf0s5QCeh/t0Tvayff91A9iMOhdIyhfNFdBvFLTiNDlCw5SHQGTsMB0hdSEZLeL1aMd7G
Sce8KH+aEocoCUnibXc/9fwz8hlJdpvG/EZDWPvva/UfTzr6JWpmxExC53n/fKkw86ZoIPp6M8f6
bTsXT51pXDZ9cU2W6v8euz6JqD6Jpv7jnabIhF3BC4ZC/etGR4PP05md1psoKauVUTf3pZ27DEBQ
xcwOHc0hWsKUSVcLKubKllSMF5gPfrPRfby9X+8EGjFWNbRglvFB8fujRKCHQ8BO3CAA8IIbY9qS
FxSO95681NzpVqr6rbWci16Z7/++1OLvddzlWC8dbIx8qOV8WVXoJgNqnfBHh5P97pT5C9mIo+8o
/TLrqietyK6nsbwemCnE69mZ1pYVv7Aqw2YV9BJkRbdBp7W2Gsf4dxOBrGnqRzHa/wdL+f++T/+1
1JgkSdgmlkrdBYr4affrcAXrVVvVmyD0bgyrfwuN8qksDuSAB6usqdEoEJDTGfIm1GmNBIP+UCOP
WEst3Mxt83PCPJSbaKU858ZIureoB6f+72v5H0UTNuiP7VBnW9S9L8LtxAuLSpCIvJmCAoHv2jT1
28kQl5PR3uNneRQWz02nFS91xviYODpPqm+WGfO/ljMLDR7HYoykvD2frxOrR9aFoK42ll78rHFU
oTuFeBwgGpYV6IHeANRnVpFf5M2R3us2mLNrsueJbc4i+Kj9OQdzgdmE7iFU321l4Iu3mtQfNeO3
m1t46eIzhRDMDY7f9CSDa/Ia9JWWkHhY7iDCYWJZ6V5rrutwwePxXwq0Qb0dmOt/X++/Fy/Imrpp
UxvyPQ3zy4qqu7mjZls3UHpbD9Kwx0MBm4WwSZIopmE199rwXQ223MHPbyk7r1zO9A4haH8RkhrG
rF0bo4VpgdDTZxSbyJ5fQxM4TE4YE/F7SIkxU2XCxmSUNd7WFQpTfaURwljt/v39vxgFloqAdYtf
SJcOxDFjEar+WRHGcQB1K7H0Tar6k0M+UZBEV0nDgY8Az4kJYN5wUoPj2NNv5dYitxuvkqsM1bEQ
DIIiPXqaQg8ohXtt979UCQe7iAe8gKn9Q2K5W9Vg1hLdRPu2+CLqtxR34mrITTzDiskrtLxM/cz6
+eBG7ZPqRuZELmTyEsB8s7FGOuMha4M+M0jnyzyo8LpEArFKaiAj2D57X1bJoxpEsirbaa0l9eVM
tlxHmk2f1LhT48e0Cm/+fdmMrzfR0dmDKeKoWpdz5ddNb46FIIu7mrG2QN5Ay+cbo/4YdoQ62RaW
YA0Zd1W6pNwm4XsmK3uva+m57BKsAoP3/7sB/e9vA5PM0WlUuR8NkT8WfoWNpNcZGS6tSAZ9rvda
Lla+qGg7XEfxxWC0YD2XKFkD5vF6Jkp21bvtr39flKVS+/PBXn4LC+kwfW3eJ45Bnx8lRqRoq/Rs
3ohgTtdzqd4ceujoAXaeibDTYipbzd+8v8Z/fKhJowfaraEjgHa+nO5wnCrXNkA9MW9/cGoiKSU6
d3Oky0G0dNAOO2lE+0k6zDWmW+4ZL9FPo3XvTTSgvgFDyvdK7R6L8jkx3Oibl138x3OyHLXM5ZwB
Jvuju/fHnbFjl6m5644b2GPXbhJsIi+8Tcc7pw52ZUJLAZ1mTKuhBqFbkO0JZCCbWrSjpIvQyte7
/jqemCan1Zucs1ecBz/wfPUrYYh4FTMNq0vz8O/b+HWX5DZygmXZdyzdtpg1fr6NI32MJg/JUyPe
ErJ5kq6DMbQO7jw9kU7zw0Xz1Yxr9HTeN1X0X3UEnwzg8+OgTtyB6XxZjBPYR22qReOmBWzv13Me
+kgBnsr32MzOU8Z6PLpwrORsvLZetXMrZLlt9JblwxMDWwYggMIaG50WLQ/O1+6VAgIZx9M3++Nf
ZfjH7ykWuh0qLsP8eCb/uKldZSl7oFO28UzOIU1/LWZ9Gw/ROew4QBcmHGM4nJC4zKopKUDpuI7m
ZQMuN9XkgXO/RV6qqlZgHLtv6gdh/fUSGksTm/+xsS0n2893j450XeAoBOzaJL9HQqmvOtm769bS
H8cJr+qAq2uJkN5KI3hlPxxWelBHu2Kh0bNMxfvSYVHOu+JYY7tqQl6srERmqtLybNH9jI04PNqy
vA5K8n5KlX53cc2/32iKyMWhYzK3hPrx5Sno0gpyaKf1m2bTMd3dBo2tcSTP863lwDkXZvI7Vbwb
aVAj1Z9wYUdzfWnUlXEfpMG2B7+8mXHEka9Z1nsdnDN1+MAIvltD55rWed8Pe9tTZyB4m6YuZ7+v
s470lOucXe3Qm+U7JCjvULXpD5lMzm5e8tbTRMPHGA4UCpXaRDDiRisdT3Bva94Rhmd1jeu5GJ11
lNE316sJC9RyGeO0cNd6pd/gA0Oq4A2YAqN89p3Q03egxSLiFwVReVaBS12RJjUN0anK4Ygt/Erf
DUmxGNGn6tpFOht4sGr7FilgvHKmllBVK3nWW8CyuvALTf22wWXMXqdWdpq/2/ZN4bi1b4hsy9D/
zcByj3ptW5LDo4Li7Dj9E+ENvhmbxqk1DNOfYyiwAZPMboC3YvJMtJF3U44LR8YumBDilkwnY1jP
6eCuRzVkm7Bkhh1oBKC21ry2YdfS9fM22Qjn3iSoUGOyeuGZmNSmQH8D83k7YqhdM5EmW8caj50n
tIM01UUm3Kuy51mViQBUFBT1tY20qqSQWImQLmugG6QRaIDtkdb2m8ICcSwadQirkIzTGOdFldkZ
cWZ64XeyiDaGmF47BK+QAazi+PH0tN1EVFEfeqs+gljXAZz0eyhtXgOmwAnz7unfi+lf/R7sNHQ+
XVpN9CBJIVqe9j/WCnDD2PI6Yu3D3Ly3Q+thrJ23wilfbPI4R2m9N/V868SIxjRCuLWf33z88rJ8
3pOpMS3MoHw0lGnry5FnrmLXSlJCLrW0i2CRmxRwk13tHRLlnJuM2faqVnaBsgIxGUNuY1saxExy
YP2GaPvRx/nrN1kybgwDQRL1wecLkUUzfmSZ9hsy/KNdRlxnWB6Cvhf+R6XdhLq7tueacVEen2U6
vCBjI0EedOfEvw8fD5g6KMo6ue35tzDDaX43gGNc4GxV2RRXEejnVeUNxaoaI7F2C4OHx9Pk2rFL
bYNf08aRr/1q5DIK+vjB7theie5ZWaPYfbyrQ4ZEYjYVGTC1KnbeuOmStDsNCj5LPZOUP6gbWA7d
FVEhIdEHfsfAPxqIDYxql5XfJaBWk91hHnXz7EHqMwb3SOK+tym9kvgYh/fXwnf5TRH/HxuSxcIu
LJ1ZnqdL+WXRp4iZPNA7/SYwqmBj1S1UdRtvVcHjb4NDEO5vL1YJQfQtZiXxW6eLsbE66Z6SuXLX
JuZB1xoP2jC25Gd3wzeNXpOG/9/PIU1eKjF+S8+kSP189/HMkC4a0BCqtMrcBQ2xkVqQIk8bvXyP
P9uvNXkG86OuzHqPokBctJ4cdv00DQ92lGwBB+pwKczx2qGYsuoxvYQYgvLJSHaiIw9m1OfsGCL5
4wBNiUANaCDsux9ajQxas252CDfJ16DntC/sFjxYV26JialXAIzNPVbuV7Q5PQEw+L1nJPX+8v9G
Nh1Egxm3SSaFFT7elESZbHLVLsTxMvY507yRWMMpZ/IUZKeSjs8QtCl6WUZo8VwTa0NY8ccW3HfE
KRNE4G1Iz4G4NLPodDcKyiBkwOpSjJR1mUoh39h5sAXywEOT4JPXy+FKypLoa1PdyNkafKGVGmNM
S0A/y4dtutxDg3RWXRTOZva0eK0K6qPBS3f2EGEiSzBkO+auCjz3JMyZsW468MqDk0SOynENyW5R
9Atu7ojJuPRx9xFTXbqPSlKNJRP8gqAhALgs+/YIIed9btZk/BunPHPfp2A0tz0xw3OV831FTNPk
Z1V72b0t0vzOI/BjTLy1nGLjqsE6RpywdW13ZYT0rHgolz034/zp1OQTdGqhfbDFHRoU4X4apqhE
oUT4RAINDJHD7DAFQb9NBgR/y8fFNefN3NPflV1rO1IQiZUMo+cZIDRUgDNu7J95QzKTg6Zt3bWT
4QOzJ/0Eih1hG3qzZzjGmTtsSJRZDkngQmcYIvEPI6reaNTliNPlVk+bG6VPUOzK5KZHTcVSlKXp
yJOgN5fxNOd+HXXwa8h7IHViOqnpvZzK5h1FMU9RsEF+OBzdWfx0+pjgZxUeZ9fCNwVQx7e04VqQ
FMSAHw4bDOHiAEIjP7ecRjC6+NLW00fjaJtZemKgUK+b2pshI8yv01JuNoOJd1g4MEUdlPAmxMtV
PStxMiqCUOI2QCIUeidgCk0k4wsw7yijhOvHgnvJoYknUBHoaHuPA0NZaDDagr9SFE2V46so8B6J
hpoGeZKpvI0LS+wStMCxV+cHfiAJeowrNhnR4rsMIOxis7cTO7rPBrc71rl+G1fOubAnUplmFLup
d+XKiM8p3OGWZjb1RenHnTTvtSS0zuTSXqoQDY1uYkrQRG4e0QeFflAF432Nwr2tknHdKEci2sKZ
Wi9rKznXJY+PJK4xS4d17tbABAw9A9QOhU3ukinRnmc3uOmjhBslm5IxgEHQeTc9G7MJTKTDEaZQ
eyzctgurmxeMF0PJ2FSnqhCIWCPrmXdcgDfZVgGIDWUSIMHxTRGm0j9nWgmAQuQ5FPZmRybrITBh
SHgVum5ItV6Y2Gfg7FtjOblxl9RZI0p6dJR2ZQ/M+bXkLhKoASYPCV5SzE8M7gUwFZ0TnnVfwX87
DEF23c+QtbRBHFTDEsdx9qTSeNgr3TghWYwx9OPJkMXkLeenGp1V9r9/ZTTZjyaejAuzofNSkCUe
hIOfO7RXvIH5X4v2a8MLQkjalN4MxLAUrMa3SAIObsZ52XBxmnKSWAWM6Q+6YIXKuoNSYNudkkU1
WircsgFHXqjxRiucG8Kzi52cMAO1BAV84DTTSfpVSyio6Rb7j1JsyR4aYkpB16rcTU3nYGVavbEn
AW1CAb+jS17vQ1O9ENtBi6W9cJCeXYYNYXFJACegncd6rSpVXTtm9oB1cj/3fBF9hgXdqqHaooUL
11336k2TOLWAjtmKCfTnTHaylz+sKDj13pjvVWXYR9PxtvNUjOGG8Ka9kYeS3H/+ELGwL98pNGxd
zFgU2vEqkPwRMhK4CBL9smkL5POEoBwqFow7mRjmacrmxzrIEPd7CCh6Pb0NUUiuw3Toth9/2elt
CDYlwxLqwOCEeFk+1wVIAbBGQ+N1V9STcA/GRoc73lXb0CCGDOdTO1y2xF/6MWXlbi4pMdrB0umV
jmwridJ8jR8yBMiFurKij9hp9joOKg8iH1lONFdh3N1k8zysCkR5NNRKlK/hI6CYiLD5mFA9jRi2
cEatQ+UD1dCNna2a0Y5YOhkevaj1K1Fqr+xjeH2S37NEOTy4rY++ArpifHQkZyE3gkuhDX2BebF7
DtyB0XLcnSpBW6NE2riqYrSTLgmWou63WgzaI8/ANDBEosX5bLels7aq/AKfdjY5tY9oCaDMUuZP
tnfHDmWtCwaVsbnwjzjM0tbKxwOxOArhevVONuLh44ACUPWc6suRpvb668xIHwp793E8SePqoZty
AwU9vY2ypSuZ9btWcgXbSBmrRpfntJoI7aBag0FtkW0WcgzWkLZgs6ZWN1AfJ/j+9nNhrSM8kaek
CY74Woe1RU9118wUNF1zouGWAKaOTsKrbqFhG9vBJtorNd4r0IRGnbMS2NpeupNB8D3QrX7u4F8N
wuRENTIyil2JBicaWvPW65P91HO6qolwWVZoqDWOARW4g5hG1saa4U63cZPhpKvht2gasQ4zCzeA
fSwDaa9wG8JnYOBtiuaANRGEg3wvzZaNucwS3Ae1th2qUCEC5eQ2N3OwrRzCBp12FYi0vCyz/BFV
+auDNQp4T4HRwDFps+bOxs5LbzVaRrDD1Q0hLafbAfuViFTXgk5h4HQYDazhNdIgLfN4TfXohKtp
jYHMWvW9Xp1qq/6RBuER2feGnjC+bbQqJCfh3crQ2/be7HdacyLJZwlgc/NtuWS216Ui8ISo9Jqa
qE7Q61o/bBeK2cdZ0t1GSUtRlNWo2iyMNq71DmV9RRXtgWKofom5m+hEZ1j3WmqNqXtV+AeOwqGU
1EfSv8wWMpHdTEei/Q+Naq0N7egMUCFgmRy1E0IzwpUigSVhMuNDHM+nPnUglTnxrXLFj1p35Krq
ndyvqsLdZ1rigUkIn8KmMW5KewnGD2DXwHY5Dk0iNwlJ3lek6RekN+4Fp/JdZz7Ap86Pd9DY5X1F
PknUJZSj5ZTx5M71tQXkxsvIBrbEG5YYVplwT/nB9t1ouJyJxDkHjGlxUOiXnaMVd5Nr3CtN2usi
sfg+2Nr2xWT9akSUHURS9z6hUJFvD53pq54wuo/TluNhAyXVAidAjWPLkFEPRJGdKKsSgBujdVJx
wMwoP6c5r5X+ONhaSerWUGxKysFVUQbazissvDdgLDTSFD/eRDHZ3QqFXtJgmeujnRqWTrEZ5ywg
ccwXXKQhqrkrrB84X1Y0ONTFRy/Cafl3SJZr1yB3byG73xUK63xupNdVEOWs/GIrhOHnXjmfHIxD
5KHU2mFUICJcAvISxCcX4Ht2sOJLOq0MZUs36bdm6z3JIMjogzTxqdMkFp/Ucld6LWFyWoIJZzeQ
zFtyXspISjaVvBFTx86dQ5oYhgkmNPXkZS8j71TV5bXtRjDDHO1XWbd8PyL+qBbRCZRWt20mqDCk
kQIJY2Jch0m0h2LRwVoM9cDcs/+CVyIgYJ/bz6WTMlRP7Ho7qIWHOHjPgNYFQiFM+658qazOwQuT
mrvZCy+6pDuKCjK0HNXEolc8jvhhTqBBHUwFMzpEt8O41hNCwwu5Uc4QkCODLjGttGDvufUzoaPx
ireNU0dZbkh4s64LjXDJDOANHZgT+lCS95voeawUUYQikLvYsW8VE66D1jPp4CjJNqDRKK5pkuOn
ltN2JpGYFrxk40q6248noLLyfTC1j6TmvxESCPFc1Vtz6fWllrwzo1voQQyV2mT0CUWa/SF0JyLd
bHEy5Q1nv5qWKqkIXvYWmqE8T7g9iB4cNwbYJhSqyaMZxcUxK/fKI/5YWbFYFUN3LdFsbOdGHIwx
eCD8tVibRW+BCmF99TD8wFYW78nMFcwjozqQv7J/LKPGvlRmGwCVoWsytLwcWgyA7mPvdPPUOJhz
Fqy7ajfXWniYZA5vA8zHMZq7Z60w522f087Q8+xHqDE+g30SA22dCYxSsGDSuK+3RQ3nNKLjRjmH
bsNGIhTfaQbXUoVEgRc6cddTPxy1wIn24brFHnFRdll3BP2C3dHqt4w7WCc1JQiD0LfBNJRPgOoA
+54GJjRre8SxgYTtMc2co4pd7zwN2aGKlbGBbIlptVI7Nm3nMqZVc85rWMsax4ahqlipm4gyXQrz
3GCfmdIpXw9mwLEbMi1vlX4O9dC+IJHiaSqJSMVx/YiYlSqSiM8D4At+wtZxLPtCK0MMmJyPRG1m
1D1xyOh1xI/tVUc0W69BhjME/NmrpcP7G+sm2RKCw7e3aUhqsbuj82uuXfuqt9v41ABzSsgEudfE
fLx3YxdytgcCmxjcVQ3h0ULr1KZesSVS5qWva31Y5XqzE+5SMnvRHY2ft7iHMODxTGeNeJEmRiD8
mgbQhlUG2JJuU/JTog6+GEsePVg4D2lB8KcMB+fcDOrAMwiHITBpgo6jczs+0FUVF7miXiUdfqVy
+ZtZYnvBqLLZ9m1ewDAetwvcyyEY/dIBlLbW2nbbma9NzF2Kzemm7wRAOnJJAq+FbVtTccZZ5bvl
r4qhHzgm7DtGfPCW3Ja6UjQaQmdbpe3NLMvdUMb9hVHgAZnpdKxgCz+FpdVs2gaEb9I85qJUO6je
KITmM2vDBVuDjtFflKtYJ90hTonyUo2AzXpn5t6wMh0UmlOhD+tq6mHhGFKhRUfKVjXTzhT4RgKk
zGTmQ/NSxDdqOmduGb2XWftqqYlkBsYmvmG0d5xcm5VpkEJPcBabrf7i5olD48W+8tweGoPyUNX2
/UtqUEVJwvUNQlizLkNVUBfa3u2sc+/Z8iLyKIS6srga9XE4hONbFjd3TZ8Y2/g5mgp4795AzS8d
4jjT9tzDgjwaU4tZvjJ2TqztuUlvaQv3qM0y8McoAboyfpa4RzmgZSZJoqRoookHIsq3YRt1V+l0
Q9cXiKNFI9IjZhWVp/cIA5EYkBTabl3Z0MhnnDpg+LbMzMD8lVp3cHvbL0Q4rioyTrdz2j3lUzxS
iJvFOtbTBwEgdYVHf9PJ57Ybn1zyyG/iLeY8gpBD0vUIFnhtMP1vEg7UPmJO75D04QNG022pEThL
lTmv3QVeW+oRdGIF1tssNkzNm/WsOy8YA4mkFBV9Frsmrb6tn51AQ/TY6tpKBkkKWngk/bR5bgsO
OLAn9ma5pI7VOqLIUTgrQdNuNRJOANiaNbDuIOwBHtYKovhjeSIuQvd7i3q8NqVfDJs4ooHTW3v2
XNzMNCS3cmFOu9Gt2RvtzgxpY8W2cxGo6T6df6EVj86tSNYjonbez2KLGJW1KGCjxuGFJh18gKRK
Xw8pEM8gsDv05RrNithb5217mURmuQty3fYJ9ridMYpHyrrlOPySy/lkc/yrW3VV4YjTF62A5Nyi
F7vSSK7t2r3knH+dCvcE6PVB9CEwdUmDDR/TZDbDthiZTQiAlUPVD4+5Fd+GgrEtElreoqql4RyF
NwxO8UTaxcqJyheZmmJveDujGJj3JOkCfGVVgJNF2Og7CYlHNbMSVtSEK845j/XCFo0JPhGIMWhA
DrRv6W8EU5Jsa8xqgwJ1VAyIDRrIr0yq5C+Ch+AbHz9owEVmPaUJz1ITjBeBOzs3UAq5+1iUyEB3
N8Uog+3YVnC8WgpVJmarNtSJ9A5tKBNRfQJcChiqlUgwoFwBNFybqE5+tFg2d3K4n6rZ2NcVVYNW
gWWN2OIP2YgWqLCm8SZhtMPWNZ9gDChMojLeV4a40kpC10uCEcWkUWh3ZbJuZFhiL7twDJJFM8fx
Y4bNxq6R5PVkAoxwkS6BA/OFTeKxn1i12PVetB4cEh0tTVuDo2JcYmjvVhj8sgwCHwmN9Pw2dd6J
pycNz0nuph5jd/iAh/0pJWsKHjVTQaMuflvKeGkCco/WHt75U+gk+sbEOOjHRGvQmiEstkse2sDa
W15LrzirNmNTYVzPpnTtmsW0E4ArrJpdQbV9di9C86fTeEfDbsS5hUqxypZCVib62yEe+ftFd51U
dGRJ192T32bioRh280B14yTlY2qyhvI9L7vO4DSXoFUoDM8jti/eYkXaBGkxPM7Bguvzqh/0uLxr
Vaa/Rtn1vteyGbUGCdTFkqvEzujuwgTAYGvhqw71LLkGxrXlmAhlsfbUQ59Mw6auhl82Nc7RIShg
SwonHUpJ/zhiCMKI5keclAvUpKMNr0W/AxntunK6dHKcH4lT/NZ6ZBQzuSSctForbVZaKlISDzpw
h2Qv0KxTVzGWcMsJyx8cU8+pixci1ybGKfm8KyrZX9n4cfJoR4D2W2cm0apRVFBOWljHfninM18c
Q4CMlkthxA7ci0zz+4X25HXaPuq8huPUpsA56getg06gdgjqHON5hel25wIQvnCN4fljoq159KA8
2F9+WGnrj4q8pOu+o2+FHSlZknVzDDx9rG91ObyYVjRjQfgRQAtcqWwinsNpSj/kBVyp2j5705Ik
pEGa5oYQEEpMQdaR3N+/jVp5yLAIE8jQcPClESEVZ2RCxJfwY2YQ6tYjzIJhdFlEQM3LgSCLRAcx
bpMEETJ1QgfNNLfib+PVH+hEbRDBcWtf3DKsCSUWF07NJII8ogKtVvhg4MvPLU6pxcQ2Bed0Ucwl
/pyOhIjcxUu8PZJ+xZzTuFGF9R7SsxbIuU1bmdTRON9HkpdNyfyz4tuESVWSeUB7JLBf8ShkHMyH
Z+HteQdr0ucnxCj56FI5p7s4Ca8zPDSpQqat6dgt29aNgTeUDxbTSUI90G5mXXLPbnFTx3rEOA0k
+oR1nhV73KDE4yTZhozzRrnra/3UcLxtCSF1w/Z33lRcwTqjlR4Vx8TuEc8MjHqQYW27JCmIJDDJ
NqnknpLDoTdAKqsLTKtYYDnMhFFgwY+dQhAFdUcrOY0EJ6r2RatbHRyCzQ0pOo2Ny3kjgsnZhOE9
/Idsa3vgnbB2HK2iqbapTcGjdxhVzNpUWHHpq0TtSeq7alNnCKtjUOvbvLFxtKXpvpnx5alObJpU
LGOcDLEiv4AILcrpvt/1anySUTNu4iy9zYAC4o2N023DMmIgZzs0jnqQiOcIXCUuoCvum7oqLpFR
Oe3rZAvtVETJ0Rr6/kJYN6mNkf8Q1m3zQI74ghhWFxU0ww/WeF/n6DB7Dhqpy5Tb4e5wvi0PM/Zz
J23p/uUUqy7rWie07TIfXvemcRxT7cWAaLdH6vkaz0SzzCmjdVPdgZXXD6bd+a0ZToe6q/WFIbDp
SCBoS/PkRkhvwsF9zyBKcbIM1M4lMP6VfDbo53OoNk7xVCWY2rOJxo4WpRRNRQBiczBWldH0CH3C
xyArr5M8kNuRgtcIicvRBhfhQ1wzlfaI6J9vNAdtW1ik6doTRbi31fwwmkw2UObDjuvbQzR0Yh8W
XrxOsNOt2cHf06GmMmWJGziZLuFjhJ6QhVJkxWZpGkyG6Z5m44lcMALYUskSYnTOSQQtIQJtcex/
64TOGWgg77KCd8krCSlIBKk6doOMprLCd4vfOybtR+raXrCDkbNdiVUbZSbya36OVczhxijM+5J8
jR25HdT1XKKKTJxt7QTpNmpeEi+BRS79LBrYpLFXdmF6Z7RD5TfjaPiO0x1MngoXTUY9oVrTWrpZ
pYwfhEQUk+Elor705+y9i0aXYhRd1Im86XJPeNEV+JT9pDnvVlb8HnUsYC0nXpAlROcUjW/TpSbf
/+CyDq+niswZUxW3RRpzUg+X7nnw1i6w6z4JhjWIE3rSTJAO3jmLlylNVPSXQsD81UOdUZSBtl7P
OSSQbkhbuAmyXTJSetOBaKiBc8RIzPvoHEbDKiO3+TBKzgF4BNhoIcytiTgv12UBm8LCDOuXgAYP
MSJG2MUDoSfeqzUP/0PZee1YjpzZ+lUOdE+BLmiAoxty+507fVZm1Q2Rlgx6Bj2ffj6mpHPUJYx6
BpAgVXdW1TYk4zdrfSu6S8wMy73uHwFHU64m8BZ1UohN2VnMkhlN+V6l7YYCekIrDJvoU6MOShhU
ll9dGxqofy4wfZWT9GFCWgC+9jlwW8s7w/jb1oPUzkhVLgLE3qDBI214AWrCVktqRLctlQu4xUPN
3PSa3A9Thxm/D8uomm4ndI61n2inCXUAhJCo3xYpSItBg8yxmPqjaQ4/6PDbuBd3PVd7VBhcgBXj
+KgZs62fzBG2gagj1ov0Ab1I7RAYrNqlUN0Cnl9AGphHBWzh/KCVEQbcpNQpFqB8RbHkKJKS0IIa
KQueDMjXDNnHKbnOB8p227B3ldFXT/PIME4RQIznlWeNzB/Yx6dXRH6PlPSbxNaTh4bk+O+nRU5O
J6x2Lwu1Xh50F79rXPxsW1c9xIW40gDZ5aqebmWCDo7szgrFK5icYVZAzy2xG93EZHcZsxxnFcQo
S4KbRArRutVON4pXaacwTQAx7XjLr37t5SfYEweRjvZNr0AMlhXGWh+7JswnrshvnUbeizhcuHTK
NQoeRGm3IwXrbtBfSXuoZ2ExRQSP6rnTwRRQrJMqeQZf/yPxq+pI6fZqG2NCyW8c6zlCg41jOGQe
Da61JNJPpXBmDdWts0eS1qR7O8/FE9+oc4lFT8dtckaT9luncv3eG4y4pgGgHw/11lkq8qxngkjL
NE/P0d9HaDAsS5JQbhCkQZsWnQg4mPIjzKiaI/DGimOabNGIay2W5arfDehx5o98Lr6ymY4H4NFN
N9VEanoGt1WWs9jxo813PwAXM3SnLjlDKHn17DjUyIMIDXAah7ZFpzDGg7EpW5dlOnWUw4g/vMlg
eh1sZ3lpJ858iEza1BrXuMMkkHP3rpu5OIyk1EJO0T1ssBQBW1IFqbLJOqh4fqfeU8lUbq/g/ARR
y/jPgk9BuUMl0zudyyNqDPERUIZOJeE1hD5v8wz4vgWUvSF+FiAXaTZgMbq97pTdzlDenu1EeaPV
KVdvWV/30RDReDsbS8s+ywadljfK50iqezcZHuZOnwI25z/zVt5m5bDuBDVUeorhcdSnz02dPXe2
OM+lZ24mU+7kQDS3cObQmbNkl8SNsXUk+9kRcr3MHvElNRuct19T7WjwjiD1qPQptptfjWgpquQz
wBuDAxTfOijYK9vh7bbx9GBUYIdmknM3aWy/DrX9YjfuBYL7W5fn56VGn54So0FTxrojNejt6uRI
pAZRnH5uBWVuPdTuInZJ0b5zTiMLychgyRsCUwVMSSenNNTdc+S790UhvpQrSV4SgcwITEb8fN0P
LGZzxCIdPclWq6G2rMQmZtlGLg+cu/4mEe0xK3s7tJiYBaDUxsK4r+PsoRw5UfXS/ehYe5cDMkvT
Lfwwz5ARdIgslmgKCB8boMnUCrYmi0rbTA6N6reW2wA5j8rH2LC33eR+NU7yrCt+lsSrhB+ryfHy
Ju5Qrm+d72p02r0VxdNmaYubpIAcYov8zavh+ZiYDZL2rJtdf2pHDiUGUGy98guusHvZG9zqwAT2
jnqx+ty5dCVdaJeQrJchjHb8vN/pta9vkEXtJ0obi11cgC642WKLB36ZDzcakhyypZQNOypGXDbv
41yGVg1jPenSm9b07xNZQUNjOVFYfJcFCBNU2QPpH8vBkh3wMBtlSl2nNzb+p823e17XFtiTjUVs
rlazs2Ddz+jrZhJPSQdb2bBRJAhLP0uNfVGOEa+xuEkF9Y2NDnyZ5cEv4WMaG69Jj31eogIBSlVS
esMmg6elUPMkwAgM2H/1gNVfqxhcxYy4Ddb5YaFRjOiEq25cg+3oZVwpBAXIMFvxFLda9j81I6k8
ht7P7QBarc+fe0Wd6pvMmPj7aIA3fkRgQN9zp+oRaqh4bl9GKq/WcbVAJFgs4iFJeJxE+ib2eJeL
5+x6ncWvwa1OFWNs+ohXzaZBBKmFIyMLZ+uRWRIJOor9T2qPOk9j/0rSsGtJTQ/NbMeelj6c4NWF
yUKaLdEkTJkGjbHN2B0Ns7xXho24q4wH7gBN37iSuDIMR+41KKR5m5cGcpQfwjJ40sVIGpwvqbT7
BqsGks6Z+XEDP1rlnyRjOIF1P3Wly0ojf9Ew5Qb0F0gN4u46dqi14i62djPY07Hdaar6WZKdnQjr
gdCFnPSkLO63rVzWQBhMuTVRPjEntP4pTQwWaLABSoM6DctiuJeL8+lOPXOH8jDATQscr3134EiN
6ljTiTOl4pE6CZ4cC6IiO2+YHjkpNAjI/TX7rqFA7TI+Ycx6EElzXWI+I/AcmVk3y4tyHMqwuTwt
ZWVuRaZuZV+h5SlGpsTrpGZZbl3a8sBjKm7Yv+YuDZHQ1ml3rfr6OsWAtXEKWqSINsxYMtyhySEp
6ksZ0bAMfFXeXLmbpSJHTSz9cWIYmcLm3rKjJNS+5GHmvRCMcWwrke3tnLbLZOTR1+iKWGNUN+Q2
t8FcJg1P+vGUzvklXSxoOLX1mrVDfASsXmcWgvwag7zDEsxIS52Hm0kIsJhZBrYHLSeZio682wFP
/GjrJ2K0yPGxGES6UrdRDMwkGvd6GZpLMhMphjsciZyvjRrWieU6M7SI5DLUeAM9M8cPMvi63cJV
uEYfmR00IBncxILWuJcPJlXeti2AAuQNTiyiQ3aZSZGOf9BlxDoHBszwWfEeVMrTkw1qSC32K28H
wII+L8Ib1UvRDK/f9UPNurZib0cmSBeCF2dSBzuGmzd34ZE65kGAqQ0yw12OZscOTrrz+OFxds9D
docejVLCaj4dzbBe3BZKhuiS4RFzH5hVd15uayyBVkt5oiY/Bd/UYKqqmp9l49arErzeKRjtIhG3
Qi6XklgqEk7ICkKbgmpBUPabo4YI2H73nO4X6vs32vo1uXkI7TmBKTLTDbs9NxlLzi5K3/IqXnYO
nAIA5ls3Zm9T9+iq2QsfeJbc6+N08Jz2sctSilWDj3VwNt7SbeOWr9dlCz2O9U2X2b/KJj0AiTv7
fXMwvYkYSBfstS9uXbs61OjC1w6+3fk9gdOyZjQmX6XpvScWB4yPlEpvwWS3bi1CpL3Au/TuPKsR
FHeLqLEu9qXdMFqJHLqFGcZDD8kP+g2ZSBtCXU4xdy5iHBbF6a8h8+/GpvzRTHXo6C+t4Tyqdfsf
2+29RQwmpx8PMN0ENpWgF8fDT8R2NZNbuDz0qlyn+eg2CudubNVF9UAki5hVch2RI5NtXVduBpKi
2p6CrJ55inCubexRPaU6veLS6NeaCRJ6YgGKVB89Dqvfk9bmqHfM/qmwy9tGm1/aod+Rw5fyOZLW
VH9Utk6b57xqDAvH2d+JwZMrnobFam1eIN73AYspgiw5sJJ6Is8pTLrodSqIRBuKzVw/GI2OCL/7
lbTGk4z9HyT+XsqFre1sXRF9DVnfjw9FizWAxoWOvr1uOpsAK1ITUzJrNnmuX9U6oFurRSc4mV8g
pdutNVreQuK6EWHCI1umZArYgbQ5DB2QZMbfUUFoZP7P/0upX/7j14z9KlgceRKYc5HuJpQlUNIN
aDoG4rPiNDs1BZdRPOoxFIjMqT6tBbuD8vxuY/nms5kM1sYuI3eTWGtlOn4gyW5+knGEXkJqNGfJ
wUe6cU9nHFC906cbxXBTMhBkP6Z5J49di5BoVwSC8cFTxUkbQKoMFPahSpzibBHS5tZdFy5xk6L0
gaau9OptxfX6Hc81H5Zc2DLuhkl350MyZQZJ2GRuo1R06WQ8Q5DtOLTDXqwuIJmkkl24MNmmkXhj
xyzgLXQwpAzwAm1apu9/xm+0hMljq+4Gosa2pQGWFefGzPRz4uvq6m6PyrcL/Ky8iXKnCVxEFNSe
WsUXxdRcusQHgYfdWEPBLyekmCZG8IqQgg6OKxt6cU5NRBNGV+xZGaveup3ir3lqGXZ2JhjPOasv
+b6yrWDphgg8UPbuFihHBW9g8Yar6Jvy5i1yY/bJM3rmLOwTOW3ilAZGuPqWtjjbRA58dImgPExp
fHQQVVZZUUOgH4ExND02xsRFJ+UeKMRer9oxHFt/3lq5cWvVnyYqU0wki1+3mJWcs+yXdJf7Kz87
bk72Dt3MY4K27aoreoQ1yaDvTITQS+czKVELUmT1lijyVGs3OZdtfMIl9zOLqVZqxGjYIfVNrWGG
gdiMfLs9WpVNySNwVZvm9GkJI7pRvhUHVo1DN8qaR3bWT/1YaVs0KRjxpuiegQVtVl+9J5n6Sqf5
zR0gX3V9tte5O8PCV8um9XoMqWiqB6LYg7ZLujuMgCzyTPtzSB1GseKcVdx9tqh34P8IS1penDZa
tp4vX5IM38BEZkom2M/JRQTZYjZ4ZeQXvfiwsluirQHemTvQPwl7ZHmL2XRECotpK39p5MhF6dXD
gURx71LVnGoIGE7jaN42g+8f2gT0MbaRNPTZ2ZAMVY27wTY+uAK9zd/NFYzO9zabCSZbJ3MhzZTJ
BkLHiNUU5GUOlAF4gytIqNRBimxgJgXsCbFrYzdCABET4dnXe8jP9IMsqybotwRo9ttlMMLZzI2T
bhwFYOttwl5ib+nsqf2OxESUu8wn4ktROUANlbiWwjAPifQ+Z7NcAp5CclMwALd58alhvFMKjHzw
G910xY3wLxIO5fVQm8yoy7OZU06LpOLKo7Q6txYbC2iSBVVQfsd8RtC8Gbl5nFP7sWZBV49D+ZBi
eLybOn5opFalKicxtk2/zLrMjqKXhHMm0XxqEj7X7geKwHlTE6wQFiL/ypmOillfdjroKxHkxG7t
yCDZ1mp+j9z6zWw9JywNgvlKw0Ofheq3FKjGvRZVZO73VMXNxDeAubAexGuLYERKQbKwYrKHs4DY
OH2+OJKA4wGVLiBT+WrF5a8crrdp4FrztVKjMVPpg/J5Ok6d+Wq4FPRzYyOWs+ccDHbyiWbb3BZL
cmfoQK56yt6+bQ/D4ndsG7uORT6LLAn7f2draicw9aBPGa7oPzYuJKVyig8svy/NmtNeGDy8F9sP
3a55mwVvS8uIT0NHtl2l9pZzX4/qo4rGnHEyxaxk4qZYf0zDOaYODdMMV3/FcnkU3o9sKLqtUuCI
ldNf9Raq6zWG8NhReMqJEzatm42ld+Ven15ZhTOVrigsZ4NhEJmuI5+yYfFlj8LYswIhE1JiQ8/6
HpXbAlcmTlb9+iPK2WxbuStzW5vuE7HDDUmns2yApcebdE7UnnjAAhddlTJ6xzYztg7njG2GsuvJ
A3NSHEXoY2sCj/ZzkoyneTHmfTKw/2ccguNvzK3N5OoMpdDCLms/JIW57KbmGSUE6j0LYK9xpS/l
tYjrd1dvkGHY584Z021vLD5+ZnXJFhDdIwaScXI1HnPjJWe0vamWHKOrxzvw4yf2fEGaJmu+sLpM
cXOsynVgVrifXst1tmotOw50JqpZh+q0uR4qMwtkkzImj9Vr1CcnTHT51s75exj+Um+CaNjqrU+S
ffqrjrdqpy8aNNJOu5l7xANxFW+bIke0I9pb3ieORXEuMmpAHTod5XjPrGiymUKwAN0SU/yh+z5t
l0eWry6/HIP8XT5Wl9IZY81CVF07spSx12A+gZYS9lrKvKoZcSHEPZs43ck+e49ozrLwyzAfFySE
ze2cCbbVRUwu7zjdtNH8DsVYOzZ+ZXCWI0RJhW7vVDqQY5x4AexnBt2s28ghf9LyvLl4RBLsGPfm
ZzW6nL0xYeZiIioPgwloVKIIP5K4GgK9EjFnfkt9I0h8zGZUBAV5cFlk6FjraQGNMrTh/91FsQu2
oBy58pmWHgl2PA4zbTmj3mUvGv7cIpEtxY/6EgOJptNgnFAib2cV6w8a0cDulLGD0r2IGY8/3StH
ZkFX6P5d3+LUjRcrPpVz1e5akIDfQjUZReNDU5XDCQFEwVND1mV8GXmCLiRH3cwK/3gEmM6W7UCE
r/0zxYO/syJ003P+MSArDzMmtEg8EjyUfXdnkkLuK9Q9oP9p63Wk/cZgXhNNfbdoAmOFjQQ4Kj/k
8MCqBnAhaJ2OwV2QLKi8+sk3Ao9isp3zN3jIx5w1iHbV2tNP031Ah/bMVG/YJIXxTBIGLY/TogSz
Bd8MtoVVI/mt27bnAb3ldCbCoQqYLCpwdSzxELvAaMS7MJt2dtSq1T3UtIHiyG0xSDmpdTeWq1w4
b6+GnqEL/UvYxhrc3VYgleG+T7OvllBhoVg7JxFKimSK33uWmy4scwJcTgsVazR++K5+M54Mp7hk
jsJO2gykmlZXjaTQkZp8k+l0j+XrjFvyh+Npz4SivIJWinUHF8Bwzgqx02LjUWnqc1M3GIvGZvmo
OC3D9gxiUUGIbpj+Te0b+VajnX2RONgGbJDiN81gOCZGJC4o5Vrtsfd/yqR5c43ufY7Vuz7pJ9tI
QtuauDaMCnwbzICh4nk9mHthYtP6ZmUUSOOWhdnPIPkinUp7yuCHEt0doCnbD7l+HpIZvnyUvdtm
hNi1/4Rzsc1S/BQmS684P8Xj8mja3QsQVFY67I8qm3Bt0y5CfbX/UkfQ0s2EMQlx64kPyTDILeon
3ay7AFvCnRG7fDD6GzgRng21epmkuLcZPXSLt2wSzsJNYuABahkHXvsM1Wl3pFPsEysdg75o0r3L
Zc+caFpCMQ33Sw6jbv30tYGDJeabxpWShmWVin0ZYf8F7QMJo9uYinExjje5Kx2OI2qWA7VErKjP
Y1SJe1nORHHM100q1cFyEPc5qP7pfVGWj3l6sxATcRZqJG3ZN66ntjwNJvoH6WrHQZkfhRqSnRhr
dmlWRaE+TmbQCJZYAq1SEcN6nrhaPc+55+DBn1R6D81cFockZ1iVdO2NafUNq5YatfLS7r/NG1q6
QjMr8dCWnnPEwMXsT5UT8QCLu9EKkHzd1D3YsRUeUtuTDJi6mgn2vRExxPwW4Eya/2k02rBnMR1h
y0J6gVduS45EzHnFkGVddaQDb9FjAVkZrXEoCRcJ2X2TRqXryf7JkIl36FYlfzlJfhja9MZE5rfz
vdjeEpD2ZjKvC1uY2zxM8jSYFkYodoX+mxh5JFCmvJ/rZDiURC7ZSvdJCiGu3md2takRmwKqlsfv
R81Ye8vB4bsMekGjL2mbztSLJpWdNHcn4n1N1g3kf7gEMwWWNrZcC94OlHgoM/qhuXnPgGN7afEa
AUXfElGbhfq0aNuWsXroGRzZvS1H2PTo20Y1hbbyZ+7yjLlMFnNAJkSYN6VtbrvResxZ2gVAuyva
UZCntTaxs8LmZrq9RfB4ufXxGPJ0bp+ImtB4CbBzjck+LzHSmf9s2bb/neCwIsSQtziuo68QqD9a
ZUfNwsijm82WdIqB8bx5ArD+AMq+DEY3/hUNgF2EexUZ3kNRlMmmcOTnRLwUm0lcjEwIn9I8u2Zs
slv/G2k8TfLludaUc1Ejgs14oGuT0T0jJ9JImJsjeN8OLSm1o5Jvvaqx+VQZeQcdbVznxM6W+Yez
7oZsmzwMz7xFQyEC0ElPxphWp5YNd5DJMtn3PLz5k0QIgyH7EzjIN5zrj/5x4RKeYjKxtbBaGb99
LDYq7Wi0Vi0bWXGHvCqJGPSJISmqfeuru6LWvxYxxhuBGsBfimuG3tS/RVfsBjd/rp2KK4NIc7MC
0+vAypdTUofFeExyeadc89eoVbCKEd0xw4TxhfQCoB94LTxRFtxzxvHOV1bb77bQUfSkOf3ZB7mH
pPlis9SqtjxHNYDcQf2JuXsF2Pz+viGookTwbd628ZuD3yIgIV6wL2x727kmvoudrxe/9jnAfRsF
U9C0vIb/fAniyP/3vxSaEAjr1a/veM5v1AJSzjTTW1cocX9fqPqTNIv6MDdPPNVH0nHxYqHE1drh
XkVmyWDYPOc5RctUFuZuKjAZMBTQgBAHtunxaCzkRhOSzWdxGvQOoZJOsKj5qTWko7hleoHghLPB
VhEd5HBFtbgwY7duJLD8PHKHXeda032VEGmx8AjWSTlp4+wtzsgP8NkRUx23O3d+wTP10yzYJs5U
doHumiVXAh213nUFA13iQzSJ1z1SBgaiyZg2oot+RHl9NXl+cRU3T0DNSNX1rAd4gpip/B00K0Iy
SfljhV/fs2siAyq7ykryIjz33MMpC9Uz+ph2G/lomsiwmICnRAkXxEfKDhc3CrZr3FZUpF1MQoH2
i2lAatYsKCtmI0500xTW2U9BhjBOGbaYv27cUbtepVagWrMjaZkCOYnjXl1Hi+v/cNSFlcKaZk/I
dFulh0IadDBV+VMTuLLLXvfOmv085S39NcNL35tIj8754O0ZpsvcvSIgbZ+UuvrP18y/MZZdAcOV
6YVvsCbFnfjbJePPFRDIsak4JpDRTyVxTlX27JF1yYYv6QLPxAwm3WFj2vMds5zsSLVMPilGvDnd
pI6FqCOaMHSj1ila/EV52/10M+t9kMV2GSf76LBBDskdy4lLmbZ6nVR/wtFaX+IfbjWgOSaht4Ck
TPZL3m9vYeDf1JIp91asbYqOkrGxm/NYUx5h0CbHpoHekVTH70/uf0Xtv8h3xezsq/u/6297r+pZ
yTjpvpN7//+v9p/V9Wvx2f7HH3qsCv7z+4/84Y8lEfgfr27z2r3+4RfbsgMwd9d/qvn+syUl5Z/h
wetP/k//5f/5/P5THuf6829/eUel3q1/Gmq98g8Q/pXJ+f+Yveuf/4/ft77Hv/3lUJUfq579337L
P7j9nvVXAx+IJQxAVfCCXCiG/+T2+3/liHA929KZapEFCW0CsWyX/O0vhvtX28BuQdECrtPVLehW
bdV//yvzr+CGsABB2WYvKPz/Hbf/d+KFMFdkP3eE4OmNR/83JgcmpD5PMofaKS/3fZdt7YZZkgiS
cdq3k38oY6ZwQBDSwkXNV5Ezps6DHx3s4tyX/g1Z79hHs5vekDdSkrpXtCH+8MtQ3vnYpVOd7F5E
sl56S2A5J7R87sfhp1D1veWUQcSczSuiX7Wx/CQ8YFtk6q3y0L3CiFv6ctfyRAIYK9d2G/8ktJCd
KPI7X6LOsciZSj7V9Cec2G/69b/eXcKCu+nymLCBiq30wz/WNdLFF9bZA8UoO7UwUW5+tQw4JfT6
WsZwN+OIqEox2vdoO+LLkpUlhQYr0qxvr7XUAC5gx/IBibR/nFg3wsj8MSEq/5nq4icJKyLkT2Sy
qHWQnfrUC2bRmXs9GZYzXcKNG5EIpQSz98xu1L2RIc/LxxMDjyvL+LKKeTh6hnGbI9Y4mxIivNGS
FDf7jzB6opPK5ukaCZl5b5/yjg1DrR0jB9jc0lrpXgleOdohQWk5WpvSn2E1Dc22TtnqguOGtm5H
dph1hJ3G4G3OuiJTrOsd457iTQZEevmXJtL9i4VYRtSA8XktV8zSe4DUnX9qdGs5rfGCG9XUu36x
1bVL3NqR/CzWSO7QYKsgZKtH4nOzGMsrQwZAH85cb5UvM0Thg3EzEEAmOH8sJzJeMS69xC8+SWhk
aV5ptq3+/lD7b1mr9u9MXL5tjgFYL1z6BsUsd+e/co/aBFdXEk/RDtVrDQDkV5VI/EkRLp8aRuBu
MlhOkUYWUpH99EwGQFla/PL7adflY32PT1Q/srJh3DnG5AZqD0XuPrV5394ShkzOGxv9oFHLJ0Yq
TI/S666Ngb0vSMoHOO8EvRWM3eDIsDSPYRlEsbbvZ/Y6rdlt6yQBgrUg9Gm8kmWqLHZVoVhqM+mh
N4VH75TFn9F5zd9PFz4RVxgGj5/v/1mfPP/6iSReYzILlMkeqxt358hmiJVavNcEwgPPm8PJlz5O
h7m7kuwm2d3Y75buymvm+rs0dVnM9BjTtbLdZLh7cTaKBJWx2T7bSWdcIcW4jgr1pDR4I1FR+MfR
e/dm4FtCcSU7qv6TRuW78vzDDW1b0Es9X4c6ydGo//YVO/hJkPikYodvEtHQdNZMFR+ZmS9Q1e1N
4ZMEtSCe2ZgagO5+0vdjNgFPSVHUp5m3NdOJ9ECfnSdo6SujM699eIeB0fC1/8vJcfv31/SvhGZT
fPOef3uxLAdt+ileL7EEvz2Oy7bybUch9SjibFNb2UOXJcVeyuYGnOCyX1xzOFNda2gz1v/LWKvm
zpqm7SQj+1wgRzolNfQM1XUnbYISMQoSGNDIsTjNQeCaxnx0lMkl192gsiW3brYwNzFRkZV/Z2tm
dchj/YA6pdqIkhFL/DA6BeOAvEYY5Q73afQV6ykSrDx/1CER+UZ3TBURJTUjyLIFYr1OIs0nZIY7
5HDstfKnCKdmOBnSCSBOnWqKl30zpszO45xFiWqaME3bg5+aL/HivYGAfagjnOP1hNYpT6eHJB2f
MBY5eMSjxwEUAFV9Z7QvESHGST+j7Y54pOWPqete+jGV5G9PT+3nQugc1FVkkC62XtWRM1PoxLkX
Y3mQ4xvqmzAr4ys+PUwBGBvCekjeYo+EFdLQ4o3PNT3pwxsYk51XYKGqSoGDss2umFTe9kl08Rgl
Heg/ItZ1cJg1+1VvCLMd1n7eymG5FGRnObUMu6lElljU6a2bsk+fWHz15luUrrb3zHpTTfo1VO6r
E/lbkIGSbMubuisANvXaZnatAZRlc2OTixXpEepjl9LTnGXAPo30ZbauoZV5K8HBIty305F/TI/1
EGlQX9tfdQoYeYJO4WnIjtjGI2vq3oTdlccCJUSgBno1dAqpOwee0S1bdFkPdkF8NE+j87jQjvRm
pW/0umPWYcmK9JAYGr/eRjuPrjSwiGQ2F6SNOefLOTPV2V70165NHspoUaeM3uJ2UTHyqUm/JOl8
p8dIJRbHPIE9BdWR3DURxrPJJBxmMO6JVcT9x43ZtYJWXivu2bTTDek3sBZ0yDUocMtroJq3XYHI
ye70jPfZ5Me5ty5edhxLEW/5pzTI0ySDQoxsJbk+dDy8jdd90C5mew+1yJQi5WCzhiTD0VxgkeR2
9iBtwBKhx2O9lK5OHLgjLovwPp53qUyf0i7/KC36QXYAxjHqmi8maTvUO2TZHSsVvQidNJ5yeqmB
UIWlK0+OOe7xjRTbNiK8pi3xB6IoHMh/28zzqmcjoDVYYmaclgfKqPTRkrLd34D6gzROFmwxQ1z0
s7d50DCokw/NDvmVAfwdJr9z1JVyV7g/jSwvr2o0ZzZ74iAqK/1QriyHpOIsLspwSfQ76A8TY/+d
m5MvPriJfxHrM13k76VkTNGqPOWfpDuvlQbLDtxu0kDAMUWIQBoMW/t1kGHRKGn5cmf3NoM9v701
i/rW0HI/dARRtG7V7udJRzTc89VjxD2NNfN2nBA7fVQPGCn888zKemjUKc4OBcEi59mET4CW1A44
qT/kpPPX9cbLUIKZ0Erc5nH67Jbq1hjp0hNMh8CHyB1UpI4745MeQYnq5vmXimbATC7D9uTGc4fr
ZBk7Vu01UbL5K4rLU974irtad1mTdqS+sXoGHb1Vg9EfpI8kyyrggvtCI+3NPvaZqvd6hkBexTG2
Z8veRbXcVex7uGpIfHdxUgbWFP+0o/Qhs+Sv2NRMJGrZEa1lfagW/akzU+0666xbu3RW+T1DyGIO
bY/5lpHGd67VEhPqFtVFzrrPtxb3tyTEkE9qRad6KaytD+AB2eian0RRGAylt7r7Wv3gY/VqvAh4
gRtfGidKaKkZZ6Oc+jXnxHt2z2bPS2/SHuTYco81B0itHv8yxumhIM143wssOYmL4Vvi/KZPQbdZ
s8ajEKXcxP06Mx/YTmh6YUkQaouYghynwJtK2Hs1aww2uMjcvbHEZb1dbHmnJSh0HTZ85JBvUWzG
LZC5YWQ7zQQ8XbflLRN0jgB1ipicbxmIkhHW6ZeIbGSrHNRmUGQ19V36BdZhn4nqPW/KKez7jmp4
0R+yqbvVem/ZI4eKA31AkWITb8tasd+yc97jNgCjkbpqw0v/oY/iJbE8pG34RfZKd1/jsrsyK/9t
mewxSDQDfQLciq2fD8OGhftjPnET+nyCI4oqLGco+8xzpkdXKbmXpNqL0HAM7lXF9EVF8g49A1Xb
AvxDLLsoN6yLlv0qq84IMkrtLaMl3KATn6mJqgU1SRjFFw3015GF35fWTydfzzcDmwG49DXOZ//V
Q0YbFR2YVOcNdpwZUDcdB8lPmDxoY4GwFX2gwIzjbUQ/APsiRRYIIQyqu7giOxMXcitWKBIwlsm5
Gi1uvspu2CcMEIxQTb3ZVv64OrkLbfyy3PYxdaorJNXYwcvxJncGDgScmoRMwiY39dvB/EAiBd9G
kPdq9q8K0u7Yxl9Knhs06UTBttyWKNZxcU9whgKr61fPR3do5hooYQDb96lxJdCdQXvISQdlmTZ8
pEWFDwKND7qQcBnXHBBDf/KLJgqXfpWiYgLKWSV6Ek5m6vQ8exHxWMy12A8XeNFYiTlRc2qc7OM7
YzYtHtqZAFYWUE36COD7VKL9CXsrsTc6ikrXeY6+/GUFA3QeDECPaDq0kV+6po5zBWqw40e3DnAR
wC1XRH5ChzJRXbhVuh2MrDsp7idwHfG9ZgFAIFuVsTh1mZNgfmqrbYThjp6OCEklNox/L378bvk5
ciiz2BZ+USDNsrtTOTWbxkzHfTTWX06Z/hdz59EcMZIm2f8yd7QBARW4zCETqRWZSX2BUUJrjV8/
D6zuruqyXbM128tcaBRJJpmEiPDP/fk7igH5FmxRJiZ0waTFKW2DImRVpZ+MUiMZ0anGr2CPnzlA
M4UpeYanrhuw4Fv9q5zy5zrubnEKL80YPSrNg+dyhjUFz05U0cDbgCDrC/UOoygriGar6+TdQ7Pj
Diy4DQgz35g2SCZdJZDmW+1zqI1PdskEyA9HHyPZXjN65mSp2t1pbQhxznNcTeXWadDgwzzZemsk
H8kOB4YaTg/qWLjCZ9OiTv7zoOBo7wzn0DCAI9O7V9Qzhk4GNyyqCOsK5MQSghR4icWsiEOe23Eb
ulrW9B3FYbiOynbbK1TxGdVhEDAaZcMYrGqFRea4f6cbL4FLoYEbqhSCXz5ARtANMPcAMKiPaq+M
3HLb5wDcBaV0mlsotqD59rltK37Lst14un+1e9KH4zhwqOdXqbZoDu0J7E5CDoXFTeNgsmX/t/OK
bBuH44djm3dOSUFWm2DIYwh0EvV0ozoYr2CmzdhGwL3sstzO5tJSSe4qpVJs53/YILOLlYuf2lJ3
mmQD2KeVtvSqT11WErBDz/FH2aqpRvQR94ehjelgnejz7Uk9CbXZBPVu0ipcgdqoryU9HAtNpj5c
K//UGOHDlCouNSdXJu93OQSNTWTobl+0pYvfCRXWZwNriVMZku5VC/sJ0+iKk46h80qJS45Fk7AA
y9WVr2gHHZc0rEGPpVjzJv16PdW0kdNUxmke6h+poLi6Iga2zOPsrQBf5WGJCKdubXYYaEbVejfV
TK6kbWx1I1KXVlLzb1AevF45pkr3rM7txXKYE9L2cIthQHpT4AYwUiDZMMZMHhlYfLFdeoTeCB0N
xlIW4GvflFX6TKCO9efI9W3QFo3NzU6U4q6oxQkyE1UgXe0sNT2mzBBaKRN/ihTl8CEK/vB0UFhB
h9U33jNQOlNov4WC9YG2lkX5zWRomxGhW8NNwgDjkIio6urOrJWfxNLepiDaa0G19PvspZ1GGPdW
iVBBhZFWvsSMyCnkoNg1ro8N66aw5ubXeOE3HNanhG0fZzthjyn4whHCBh4ohT7b/BN5iuytzIKX
LKr3RhSQD7LTddw0nzFhLFtJz6NF/tmpIBkC2SCEb0wb6ouLdiLX7IQC/V++6/Z4jLLwkqXNPXLc
DWeMn+j0mrfjbUYrGh2VGOEb48I38Nsboupf1kwaaLyXEJ9anijrVJJPmmemtfGe2Nn3wJ9IE91l
RBxapSqLNqBk+4xB8hKLCYlWfw4O1ozHofouysS8J3+hLkcbnzsRSJrkcPXoDnZo6XvrJu38tQZg
eRmn+1r6YuPZwUmdMWZ6Wd2laU2ugv9OIeGdMCzfJPKJ1Zq99AN/Mxa+hFzFNzfe9DHMGeuY4NcQ
cFByVybNJc5jyP2hAz7wez3p2QIvIRpWFGstJLSIwNQaMmPpMQzSdIF3HdBPBuo8IgrvoUHN1CWp
TRZu/mKG6dm1qzThD9u/96xJyQmx/Su1viflaZ9Jp69RVYNlOsZ3sUJ8Kqmj2YPHJIhNVY/JIFeG
nS5YZQoxPpgpmGeyTj+5PTy1afDMvvvYaQyBfE296kycMODnJHzDBxnnt0E3NzJlIJXrBBXyQC5h
+DnMfyELkzBgwU6mz49gyhGawFUwYD5VSviaZBpNz5eAQz5SAiCY+4k2j/G942fdyu0mMClmINyC
XsiosSGY9O+/L3pnV8cIqzeovEshmtY1ZTMsq8T6DA3rCSR5u5jqebKHj5KLxSGy23HhCy6empXs
c6tY5yJ5GvIqXaSKeRYWKcIQ7gzBfYK43UOjpYZbYWOUjXEDOheuKjU45AC3F2nBWZCmxmNYc5/3
9XNK9weRP/xq/HgDAx/+++hhsqw7R8QXTyiPqs1Jl4Uj2/EIeJRju3WXXYqeXlJHe8rz4JpOzmcN
yW1Fp/G2Jr3EaXpBb/+IFRPiH0BzWV98I91J/gVm6x3StOnXrcNQi9F7IMpTo93ACnvEBrWPPDK2
lCT4C0tlx5Y5OA9MJbvHZszFfgAhFxOQuNmltZy0HpXWwBCdD/v5+ToOoyn2rngcPqog3Ba+uRpm
Q3TCJo8w5U+H3xnrJ0D8sWmfR2ElBNxLzObZV01ajZUB7p4YP4XDZjqVMXu5L7/HN9h46a4r8FVx
pT2m0fTRJTk4CDO45aZmLaG03KdT89SWOMQ1gSdRs27CNj80Yjbh9EmlVM893lOW9hj+KJNctRM0
tXDIP5nuvwqcNVE/5Fs8o64K06xN7S2Ym8cYpYwp6hkb5WM/6uckfW8w+iwdGfwAZtxQY+zmQbyz
G1o0fTYY4Wg8B9Pw4g2PVpriSKFmZsLMuRCQv2y8cziR+rphxGnt497nFizNZKl+56L4CVqbnUzb
HxHbX7nhR4siMmzOW4zzmdewZGuguPqcfTmfjroO/F0IgIZjJqjnkGHsfXdmLDH7lLcm6u+jVNz0
gdlvWw9iJcx1bRkfVkg+KsjFMQi51ZZ2fT9OqMAjWxbpxwB29A8si/u+ViFAdk+aEJ+eJLgWZ/E+
fP59aiUZ9slYyEWrj3sn6l9hFBJ3YD0wfHQZgKacMFbkd3e5BtTQa8enRlIAUbLGbZPuBTjxfhyD
bi7x2kY1WSO9S5Z5MG6pxJjt8lz5k/TYV1DpWsCXqo95UuUhqR7fB3RmusEY56xbXyJbfa0a+aF3
cmMgW3I3XIux/0Hax8mCWoJAInm9/NaF13ke04Jx+RwvF7CrFrbT3TuvY07WJxZlBVMehT7LLQRc
3cQ6YLleJnMGF/XrYOdHn2T0VIxHPebqrCfwpLTAK1zVpzJYuzdWiUQz8hjCAUdBV8Gts7ZwfIwh
Lx6Gwnpl+sHJo1e4xSgfexBa7F4lsQh/Z0EyC6RQiBlaGmtnzHajxDlvhNIV3qHLNQrPvPEsG50u
YXW8IwjKALtawUB9rsLiaHnDu1E0jiuk8Zjo6bGEY1ln+bjsAVZWrYrVxrlQYrGFnO7vfGj+DF23
GByesoGVl4ad1ckVdVtCO2KfYSyCyIldYTMcA8LyBHEVX1/jp+QU4WXG1lCsmwkiTGYQEumEvp8q
MoAmpiV1kMZ9SxEg8SP74Ngz48lslac+0dhqTPaNy6G+rvy8fZhImMTa+C5p5DmGfttcU+xww/BT
4P/BTDONnJR3iZHwX/Hgitc1UZKO8iLgV1r0nBsGmfbMiRZtq0XHYuTP9eJsclFq2q3eOgkUV33e
Y4XsPZNW+ZqyWQvIA9Q4FYl/EahBdudHG8I8mcuCn3VIqZcPpVpSqNYEZH5lWT4UeaYArYFpPVAe
2+il8s59d+EHafTlc/fRWsPY2YntH+yaVfJQnCrfi45J6IzXFL/PsZPRDUB9wmAsNU1nNTAQRTYx
zWNkseiwi/Tse0P/HY/dxhOR8MkT4KWnfJMycS3ajwR8Q8spPhw26SgMjXpFYZCgikewYmHiHOHy
o2eC63+UAgWWTJMOjBH3T3ApIwZNvQZjwAZ7dV922rhN5/AXhBrlPvk1e9bC+vK43yjjH4/UKrO/
06arHwwpNm9VWU+e0j6FUr1waUk/VRw/6lB6e6sakWhsan38Mr9ik0oOqtdzOS8tbWmOGVDnmArO
Gq0cqSU5afOb3/eCErc8e0CLLR9TRr8491JFeK29YDobWgvkXbeh+6RXPW/Tc5z2yeX3jW0Qyyx7
6IpVnW47BSuklfbadSavHmpiAURTxTXWldfWN7NjN3Rc18hV7So95KDi+njSAu32+9Hvm9EMLk7n
/+jUERKG4M7Jjro8oCwwF1RJc5f+/KYubpUv463ay/qBZM676ItibWrKtKNxExqEneDwa8dga8fz
oc3f4pkmRrGaxANdM9HKSUV0ItSJXyJz/JUiSU+0DdktU5U1FRoj39JHE7kMvHGujGJxqeK2Xymj
pOA6lB1toVdL2eTiVmVxf07jXl2VsV4tA59FGqu5yoUSOawUI3Rhyqd3Coj766Qq13yKwIylwlkn
eZ682JH1FVYBUQiFFedkchjV+JYw/C5Cb6qvpVLpB7sSb8xelswutBP3RvVCjmqhq/V0hp4zLWwa
Erb0/XTLyZ6pdknjHMEBeHvtl65WyAN5ZYh4jsnyKkg2KFLYbrIyOLcmHSNNeRxr5NfCQWeDPwOv
DYGaE/uKWYlkl6R3a5WEOXMELpmN0nj7ZkqXhCfqTZJzbQ4oKM4HLO8cmx6hTBo0tCDe0/sgz+a0
dXL1pZC+tbd8mG4tDd4cTIHjQlgqjmyr5bYqx12JMEqyUJebwSweoD/rj6w6CBLXw1lMCswjX6Ha
yBYKXMvxEOV6tu17T2wjYXKwqHI7SYKuqmH8tPh30UiCcG3nQbDpJnS01h/ys5mWP3hHMfkLu9sg
nrLEgxe+0Z3wqBZxeIDAvev1Bmm+bM5e7JfnJAMWb/uJsUpZJxdlrF198+73lCOG1J7KihQaIprl
Wtwp91yldti7slXIGGNBMQERCq3cBGU7HewAFl7YRzNqJxhOCUUUI91h21wazt7PyK9VvVKsYftH
p4Ep64iCSXFHu5eN8F4Rs/ZOyJ4UJIi9GjOb2p+6aNjzqt3ZyZsnWQXKQ91X37zW+WHq86fGsswd
gXL7TudOstMld/1iOPqFp34AB3id7Ao8pO2lrjZl45KJgrKvyXJylKCByxwdEsaVd6Q3ajwEbGfa
0QD1o6TKdgyj+P73TWymnxj57Qn4aqDr0b1TcApoHMB54VRHrJorfzAAV8YU6jCZ3Xcl2O0BHIIv
X9N+ajYI6MQhBGYE5RJVyLREE48mlsZjHQn6NaQMMD8xJen02N70dQG2S40u6VCdOSu4qPe5PAlH
bZZF6hgsQLnkDmguU2GUC4cwyh1Hh8N6D46XZVjs6KMpvtR6f+y7tMe1oBmQCMKE3J8DX6wL1+bQ
HJWUAbGqKavu15Y1ouca516k+J8ullFnu3juvWK7lhNc96FMZZQ5VZ2rsf/a4B18CMgBcfdnpelF
nrUqe3IEQhTahnkN+0VvMrdKo/1At/ssEI3Wht5DxMhCax9Vxk1QIFml4qqWnbJhn7+rE+XE4OGC
Wy9wFS9aBRF+VC0OpnW+Y4BrQZBmftxQ3w60pND3Bs/XJkxADQ43Wq7S/GzgIC5rJ7xCZiTdrHMK
0m9F5yryR45pu2OmwO4BrE4MJTUuKOXplbLd6zknkTPsbB95x65MrlR1uG76hLYOS7vjvKuYTkGV
HgI9ORV1+JajV5D5icQmj+o7z0yrBdwqw436BmN2fI8hdr9vOPwhOmhPyTjXZXlcYHz7Zun6pWog
8/lRQwqVRXYUEBhKy8wVDWKSwQCK5492ZXmCQrTsOTf7NEaRaQHWKe0Gk+9et/pgpauMkbtwvJ+y
moEZPQC1jWMObb/u1EOvtsRmyQQS22H/RoYRP+Y3zL4HQjHxXvjJUWAsObJRBsCswizNO2Q3Yel0
AyWMeA3cGEOaviWD5cZV4HzXVfQAYNB5dip1hP6A+d324nGdtDjg/Vou+77pNpOwgmuZIBVHfhMf
044u29KItp3RV8e6UEFf63NsTBMLqx2sldWifpZ+4mpJE28bJRWLpDPS5z5oFaJDdblIPGle6A04
p7gyv4diXISob3lOnCujX+8QFXCjohzVpJrq+mQYdAgactOyHGaaR6iSwvDOt+VCMTR4W1r2U0TY
LMLCgohc9uu67Ypv/tznKdaMJ9rMrgVHyoL1wXQyDQ/pFN1IKxyilEL17mw9QF/U+wEpegI8ikKT
ATKWA/RbcPXGNvTDbucQF1pwme3vG2bQjVYyPhvK+NQrytFLx+lk2XREy3FvVGnGOtcihY6NmKlL
hl+5WWF4xf7fKr0blqTUbSLBqgS4xlAhX9SRTTkxkiNrWPmZOvF3DMqWpTQkPU7nXSp8c9M7RCzH
wTuMAfe1LmWj0kWdsbc9yE1sM9DblPuZfy8J9hVl16+5eEOwbmk48QoLsUB3HuXQXzqn2VSUuW6p
o/NIb7AktXV14zdjeckDMNYKmwutGrqNHtHRpHZ9u0hjI9yNI1q11lJKGjQrDN4sp3QaI0BbNmzP
oIEP+pfGQNdE3dzGBb1IdvppqQBjk2GnTvlNWvX7ChC5x5YogGADdNtrp2FrC7bUdcEtCIJ5vw64
CqML+ji+FajqYVEk69If/EM3ymHps77iJAqhlPmSNEAd3dvAUOg6YoFkDNk1HLkyVUHXbJFCOQWh
vFS1Cz/4WTQ5Mi/1ppsp0E9ehLyD+v/ao0tvI43lVlj4GS/GvTXo8bFwFAmhGYt8OIWYYxACGoYh
pWany0F3uLRh8rK8zRT16r41oDD0rX9qhyRbR3JVzKU4WucEW+Y9q2qa0o2RDgObfbRun7LqUq1+
JNjKLRL2GzGJ+hCo+BbwD7Cyr8qbZZAZs835br1qMfU9xeB/TNYz0MPR9PuCjbGPHMkN218Mav+I
CfSc2hnjELpY4lRbc0Uurpne5susZWAny1ZcU1ihXSKCTTgoEpyU8wLhfbzZQbQzqLA61mgmeJWv
cf+lOfm+jME3mj1pG7i/vDoHJc88t0qRGgyo94llYHcKosuIHLcgsVef9YnG3LhvpnMUeq4dZJiY
ZGbtqUPa+mBw+Wnbosw+BwPBVVUvdKD4sit4cSxii0QW91ZXN+5oyZ+uDJkXRPq+dBQ2O6RNRWsw
5JudSFzHcwE7lVzbCE2Fia4K+DpIh6efJgGeVRjChM7p5MgDTsirxcPgsVJ/EXMZKupl/Jp344a5
SZs3tGMwo1qQpEMLGRVmXSOVL3mCMdM2JiBmbBaXuRmkriRkUOfMOCkBTdzcHMplRXE2p7H5FpXh
qxliP0A69I66nT0paoN9Bz0a8YboGvvPWFV3hCNCYsUKhZhExdre/qlA3i0xZ517cvYtYoGH8t34
31yHuh0rUEpUbK8BnnOnSmTrDjFC97JHv+50jI8hl9UEbVArH1DWkcpF+lWzoIkavJb9WBOPVmcF
Gu2q0QU1ehEwUISKld0xhIJsmrIIKa6B122JkJsIOUgc2M3R+HymBypGacnl3458jXV/ZK3mMKUb
Gx1zYsDcw+NIlogMx7rJFVfDCkYDwYOPebUbcBB0nNHuPP+NS9G4ZeKaHfHsMscsGA1vaXzSw+q1
8GAtBnpHC5VOtosk8MXSN1XsvaFhPodqU+DyuZGpGLBykFFVC0K2rIpvZVKVjD+XrcaiQBvafu+l
7cMw6NhDhvLVHIjIRsAZ+3bm8kR6va3CbtoMFDlSqdVDmo2Cre6guvpsnxKtCB69pnFRVeShF6Jb
t2nxJbF/IuY11BHp4qWSFJF20A+yJF5SaAI9yQzBL4XBCfaUsZ+wRiAgpwewHdF+btjAHgHyhnKY
DYu6ijoOvzhWBQepqfVkwIUMbvT03Fveq0Ldy4nE05REXCA6nFmpRiSh5BnVcscBxmTEI6BtzUqU
wl0s978G6d+UsGG/3TQLqMs7ipSJndrJq9ExQtOMjGlk8CWz7VxnZzTDpTO+HDW97xsmPXEsn0vv
WSRqzKiyNFeQd+4hq6Hv0qemRAEU4orWMQb7y3pkqmOoIKIn7Y7ZZrQCk8UB4he7rNZvedcZd+H8
D0kgG7mxpmXsVbXXltIVDmDjNc6pop+imbgcFT+q6UNHcXY6WVueLcLO1kIQwe3rLxIHGBt3Ddcy
TeuAq4w2IFaGdJMzQdV1gj+8rCzlGXEM3YLLzr4zJ8wABFADxb/q6oAFBQwpXMFD6+t3IYi/hWX7
6CXRPL6j2HqBwsQNvounAwfILtLbYRcUHaEUSf/cuJ3CelcDZloQHirPoIMrRjZWdwXaARadaohO
BtyvWpaBOksYu2g/khrHaVjjyCijV6YYcqlbzSPOYFT+lOKJqX0pU+OBvMK0UPRPFQFQYXu3YrR2
wk/6Heoeax54zAaqHzMsbZ2UNp5BMzvrzjVx0oQrkfqSWziQKBXAGNg0qzoqsQ9DRHM0utkLDG5Y
chalGp1rBSJHl5K3AB6/CSaxB8N1pXhwDRr2Zawp44rslzH3P8uJl8fOtR8kpLe+1cTKHoHeOXcq
ZjQzt8TLICkj7O2kxHlFqaum6PYpVOs9wAgfkqhRr9W4ZWYJ7y+OmYfWVryOAyKDk25u5+3zUTOm
x7rPB5aXBN1DoKNFXL8DP1UvpU3nISll1PO4YUsCJntTF+mXhA16T0YRdC8ohdFADMKi6W1UXfls
VZbnlu3MaXoVw16t4cvWtC+7F9cisVA1DNq8vJzkzMBCyxUlNwvIOPESfmR/CmLl0lWeuRvDltVt
lyJz4srW6DRYKZhvFsXUVCe/RfIKnHsu//o2nHGaptO5ZoI7ltkEvxbp5T5UFV4jKD9RM0SXomq+
c618jXXtHAv8LCoVXqC/6julNj610aqWjaTXM3wlCD1QdEyXaZ9uZBY67jSWtVuoZgRFgoZch8Hk
Puspx+AWf2OLE961mXiprb7f6V2JGyiM7cvkxNfKzMtLElIVAw1PTYnIBR5Y/UY1MYEVzUceVBC7
e+d5tFXtWIhiWvdiYLeJF2lSmzmSJks3g9kTNfpHGDAj8ymjWdhMnPcdGG/C6JQAj85LzPmzxi1+
A/4g1pMdT2tGub2U+5lRaspufMbNBaEm/yM998/4yj+tv+RZ/pqa+duH//1/TsT89Tv++/8vf/O/
MFzjEEf5v2drNu17852+J+9/DdfM3/KvbI38h9AMB9CciipjqURh/pWtccQ/2PyZeDNNyieZSP9H
tkZqmP5JDdJDO0dX/8zW6P/Ac83jTeIfmmoZ5n/9K1j0H/9D/zv/58f/Yecmp/OfUS3NcmyL38Pm
lzPIEP49XhCzFe70KWOuXA5IHcU8IVcx4QT9VXF+Uo82OZVJ4TZVcpY4E3sliXUyyh77Ipc7D9Qq
JvyLZVXn8C0j2LxrnAmo0nnwqJgZ06MSpx9GIm8S/iwjsvC1uzD4fc40xthEHtnYNE9Rlp0j2KML
QCLIq14DSQUzWqB2c8rbk+j3OsNbwR2ItPw0HLz4KfHFd5Jqp1F46wDEbxpQT5IPYbfoiC0HZYcH
J2fGHiCULQcD6uzsG+cHOuRVcZARLdRpBOJO+WCN5t2k3SiUxbfZ1mRnkKNA4k9fWTFsFQA5VvaZ
99ZbHMJuVjcQnqC1ExYVjXcFKs/UrInIFqTJs+rXh5IaT8ZL/aYQ4IZ8kX+Ms6+8pnxzcFjBGuPV
LEgET9TiLGCcLgwbICOhB5c7JYYBf6yZ2SuHcmi/WzqQvaLRXXAw25LKNUILAGgt1ntVZF5HyAU2
Fzu2LM9exG6rZHLRjuqurfWzkwXmxcgidF1ugFOI9QXGE7d98+CH7PCbXn0wzhTlUEkSh/PGUn61
+lrY5bigaIgBcZOfMsj6lDHTLl490cG8TdWYslqLF6BkzOl6cOZdv8ONW0x6eVeaCb3IckuyxP7B
zbNO2AqjSlDip1AmqTUG6Xl6HaEaYaGV6mveskcHHqnMDm6qNBMugxFwPoyAGutJB4ilIp2A8HZH
kvVoQb5fAvM/4GRYeaFe416kw5zeQiVznMcA/omb47mfzecn7HmhW9flS/PQSbbftea8JAYYwMDq
noeOrRReH1x7iGtpzTZu5VeknnvuCFHUEEEAcONBuFtjkriGZKtw9Atdo9/6i/GZwxBw6PWlEmQb
SI/BURX0ixQ0ikWhs6Uzs2YJir4evWk0H7hW1x8dO9ixxq/dyjGPsTFC/x30W2uGHZ5bdPNIq85D
Ji+UE8NE0dBVi7G+VL2+rw0CURUOTRAxJrVY6ByABoc0OPtqY7rTunwyPbVe5Aq9CY2Pa8GbsaCQ
0YC7cXSqDdNh3QG30GzqKrjC9d01UOL2ugdXygirFQnvVxVU7IJS1lOVx3elFZ5vphUeW7PC9NHK
jbRgeXXGsIWdlO2NQiFlqt5ktVREc/Cq5hXI3Kmbd+HqvB8v020MsZAUhHIJ594GsyGGYfVLqy7M
dRxh78P75CxJbybHLrrSpMIGQTSp67ch/oOoekUwwvVnGScloGNIjMBjjWJ6BuvmBhy8rkM2QRd4
Sn0cbblaXFmrY4ibtQh9ViWqWZ/oZqWiD81DFaHyWx4tSRadO+t+VjaiWeMIZ7VjmHWPZlZA5KyF
iMwetgzzF6Dt9AVN2d7xxNLonWDLrUZMsRFVcD99Jogs1qy2CGQXifzSIcNwqDcLlvDtUkKUOjhh
uxKINtOs3mSzjqPNio4xaztiVnl8qOrFrPsEswIkkYJYkELundUhUM7tljzzRrbjBWz3kzevvAUn
m2uRdWbbo/Vr1WlXJcU67BavpolpQ2+VXeXpBnE7slxhiTg1pv4xd3SazQOqO3VELXwKLPRnnStD
8BoRvrgOhVgJkFCzhiu9jDX0MdQuztD2GpkUBg8JNXqx0q4MY8pwjVJcOLFm9nt2dySm9yF/YptL
6l314NTUanwyAw2lLmREZRn9fRGyoB+zkl0196NtjF9qCVsDuQ8Ud8PlvDW84bWrUm1ZMMC5K9RY
x1QFUFRjl9VGznRKUvw9/mBdlTI0n8J44qKrFN9NP6xDAeGWLP7MRyt/KtOLDxU1ZCQJtp5fRS8e
ELFDDinOISWvDKI+KT5Q+YzrOswtC1lLsnMuq8rVnBGD0GR8ZzbYEiuzLmpM0MBHnFiYZpI9c58U
i0HHuDtU8PbH1nMtOqVXCsZ7gDtihpa0mA6s6sjrvOXsxPPdivhopRSgd3UaXn1dBTGCsGFGZrXt
1GpcgwihH0sHU+ZrjfNcD8lDHQ7O99DDTxD529jLgmFtJZjlxMZRqU12AaHBxUARTx5h62Mq0mMF
JIvlYPYQ4kyRqKE5kcZpALY6zBq2GolDx6muJEHGQMJhOFSv21n27grkzlkJD5HEvazfWGm5H2at
fJhFc8TzUj1lVgwZGk1diIj916yzhwjuLUdNXvEalbMWTw/wJUydG4gM9m8YjBENsWeh31+8iMGP
kt4rY3etGZZAl6UiLNCR6ieUs2XsFfsiNm/arMgNkynXxYxH1DOhH0Yl8LFQB8OxBM5meoQKIisG
dsZ1c4UB+BnoauRqtj++YTvF556/5R5esppUztIbZesKx9fpBxtR/UowUex434yJzV0XxLeGbNEZ
8sa7Lmt9FaMonCd4ituRHtBlQhIOl6Ecb4n0n7Qsves4z08mCuyWOD1AbwfwmVNt6oDbujIp3n5Q
+pDKX//MWh2TQ9ecIvY0oz1GW4dh3aLI8sStHWfccM+y3UixaVOrcFp3oST+AECsDLxNR5kUfX/p
06ADuEoCjhDFGl6rrme5BkFNjMVlMnT/LJxe21pm/R4wRDrQ8jXhEwzVdT53a4EJeNAdug/QrOpz
0kAGr6qq28FsZicOq4rtpzIdlFb/VEJaCFiI8UdgsrDs8YwrgX5i7ZnQc7sLaQRUOtmdcAOCQRht
LBkifKmEB05GI3th6IAYHS+I7nFOUZg0TMN7NpqsIzulv/fK2D9q3FW4zpvXSombEwwk864Nnxra
0ddWD5IpK6r4GNTccNjqhQdO0AfOnXrnpyMiZlQiWzXGMffZFcpJ+3ISSlwQUvaQmkdbw30bHUyK
E7DnjUuil+GiR1Tc2GNwzgz1PSwCSM49DX1D/JBU1rrW0B1xl9+ZDKkXmhecSCTBaTMmVFPyBmNK
dAPAL/SIgxNrm8IJOE6ki8tiY1bFIxiXS6GLPZG6bE3wZ5U5JtLKC2uSellkrKkGfu9+ME9FSRWA
VX7kpbGyLW/JThkBNGaWhvmOVNTksDSSl8ESFwhC5EaMD4otJlcRhU7T79zFQixAFESz8hKCHN59
amGqW+vVDxqvRjzRUk31NwMRGMsjOVCwNAUoMeJ1FC1FnBV1jtMP9Q8mN+b6WbuOGvUBBPZ3b4JJ
wiVTbdquuY/LsT2KnmA77runae5stbz0CAG8oQvuAccZvRDzGzBxfon1uWUrPdJU+ZdP/r5LZxJl
hX9/94/vqiZ+R6ELiiX+/aA/vvL3x+deyLMIPWwhi339fvWPT9GJ2DNt/ve3/+Wzv4+qoAPvNC66
Obv7fTm/iaiJ3f9++PveBDvqL5/720Ow4Q7J4veBf37f72N+fwJlJKzK/vY9f/7Y/6cv91permOG
UEsW5wBG6jDbx0RoR8azvPv78Z9f+f1cwJSIwm46OCRzL0hs2f7PR/y+9/u5NjEc6rSIjHHPIwid
kXsyo8/fn/j7JhdUHXI/4mkw4/AYLsm5yxIHaZbU2Lz5E19lVZSrWOrZvqFqYi/JGoInFG8+Qipc
vumfv2I7/xa/P8pzrOcO+ZQJEydfPsOIQfil+9/3iMjynuebyzjXgfIrOqWU8xsDxyql7tXz71Ol
lQdi3Wh18p88qZJ3vCjz76AkBL47pWm5z1bFPqizee1gFxSYmE5Iqwr0sf3ve79fF5PB138/+fux
3TIAaSW33fnBf/kRvx//5ef8+fW8noZdHSXeitI17k4EC/dURZVM3nuIrn62GS346Yt4fgEaqRGG
SArq+GiyNIFx8i+tfIWvZ/PL/Pvx73uV4neuMwFS/f3c/5B3HtutK9mW/SK8AW+6NDA0ohFlOxjH
wiPg3dfXBLOyMivHq8ZrV0dXonR1RBKI2LH3WnM9P2CAAdTHKr8rnm+HLmyFqbPDQXlWB79hdLy+
Bs8Pyf/57Pnl82WqCnzP3bTpmwyM9PrCPT88v/evL58/ryfV//4uqYLsDM+vn995/mCqzM42xApv
akTixOE+lwDgFFpPUrgBKJDpBJa7TTpqr07XnjA9ncc6vOjKj8QBiLYMp9rkLSqVQLWI08P7xFnS
l8OV7SC5lgPegf11LrGx2C/xOLAEKHelZ0BQCngV6rFM3skU3GWyAzhMHACKAv8XP9KbLKnHJplR
+dueaYfg3Tq/I8y504VHnxzlBSNMZsVkPZYcNaphzzJ4aXRY1OrfqPzbLhhS9SggDgzgHs9uHF/Q
7XtDlK9vpDfHvYtwx8Vgxw6b7nPngld8h78tRSvazIjp0WjQp5w84obCaB/30XUupc+uqYGEGLcB
FbFMRgtH3tX0qvUWEYStR4NhVyJnMSGTCKc6+mbaHSc6k11PIahhKJSRIxbA+hROMOXHGDFc7tvj
SAt3CdsDLSRf6PbJbCff7FQ/TJVfCH8efah/jUl8WpofaxM9i+KTogIuc9JLX+CsNKbjAIPDLKwg
xTKglSOcEv3Uz+BpZ9Vv6Akv1eSCVjmM03okeBkGthISFpTsjkHJlVpBHWDdw8V+Gwpxs4sc9EPt
95wfQSoNr9TB56xYLusT0Kd3GC0CfTh+wVM/WQHR4szTlVWp8dY48qVM5KtKbhmd9k2adZs07u6g
b46lpv0m7wlQfXSE2MF/Ecvb/Rk3PlhBbJqWcu0ZQIg4mLrak0euSebClrZHq70Ve63AnwQZ1j5P
zOWMLj/lzFJzSfWqNbW2jvyhH3eh1h2srnqP+umIum5vyswp4Vjh3LVhk9RmekxSFXoMzH8d+aAz
3UKVrrq8HBTYBYtUnplsebK+HO0Pu8s8QRVQmhDojY+4xIMtqXvdDvFRGm6HOVVjMpOZbSAEEhms
NhKoe04851l7Y/LrJyC/CA+9Ev1+6dMU0b3JkwWmlyhuCX9k9NLZwIVgwMP3QoeQ5Yk3Rm63lI2O
I/kLUJUeih0arHOj5SdiegKzT86ZbRyF9Zj1+RISZUKcsadltBva5BOczgdAAUtmqenmPOh1TKRY
aCuBAAn1sm19EVK54x4ksVvHDJSZGP1HegESthbrOBitb+nRHdRwkPXvOp6lWQsStPGki3jxpLqY
W3BkkWZHJoAWIioFb1uSpJ4kv0SivaAldDPgjB0y/aYIEGZyG1BqTvPRWLt7Q3cYNToU+lEerXsK
cziD0bKk0TcGuxeD30D74MBvZr6Y3zlRM58YTyFdQIqXLRKnm9Tah0xPX9ZJfIePeahlt8ptv2qC
AScKKLA9Pf0XBgHvMnpHubbuyL8OacTggRFiZzU3ialgH/X+gn9Y1D5Ugr1ZsVoBgWSF4lDaXxGz
v2Tl+MOK/y6dckxrcVMYhfUAFJlVSlx85hLdYmywddYSzowmh/BMKAX8Bvk90dWvXJ18OZHPI8Ga
DXPqRhH3XCZFPZ5vwDg/nKL8SnPGikvod2L+kIfMo20Jt1HeVh0RXNZ0hBDh5zBe+4mWY8Swv7sQ
v0L8NDL18Fc8De920b1xbvDJcfeyxD4g+LZUI4htceoYgA5WdA878kjohejNqYw4Y40QNXMtyIzl
AD/+ZEL1zqTuqq6I5OU0hbzEcvlWcTjI6MA4xnKVeImFypUkKTAkUi9UIh8b9m7mfstJSMkL55xI
3a1PSL1HR4/2DyVo9tJOCOQG6075egXF+D6E4YMoaPgfJVLrzsfm56MTPQ+Z9DDwlIu6APHj4KWO
d0tP06OTggw2c6UR0I5Vi/UtO8OhNe84TX3RxQcUdlfw9jRGlSAuo3tS2i9mqfqEUe36uPWKkIak
QYRLspfBHdTL9JJynSWKTXZWck7JO8ntVf/Tb4RBPNCYHmfdvEhS+aatoeRFrqOXO5LmQnhDtYvv
Wv2ekE+4Jvc6jPllOXd1NcKWkhNeJ/xSc0759CU1gz8WoCWWQ6XaXgg021Jl93mJa9n7nMSXvIIR
Snh4H+25JANV9Kwy7d4cCJNQOneR57PCVRAOc4D3ZYfdIbTjR7Ig+DSmgEY6wMryLpBPaQJojGES
sNQG3StTPD9FsymjDxBCAkRY7gFQFN1xbF8LwE0Mru51rJ+hVXrC6Xy8uVtkoNvOaA/w5I7TUJzy
MnKzLDnoY7lPsefBASNIOPs0Y2KoETzK03Qs8Fo0SrU6Be9LIt4QW54yjBKyXZ/L3EPFiRdaNrwE
f7Mz3uyfVvM2Ev0CuENiTr83qtMSaXul+64dZA0e7TTVetFR15maeimdu5H3NHaVi+jNe+aIW93m
j2SKAoEOAyX3TklfNPxDWuVHOibLdO24DvFbZYsPUeHDxT8ZxuqJrJeDYUtHdUbozXoyzz2S5wLx
GzgsQfizJRfeKBEms2gb1K90mRc3NkieZ6qZJCoOVdfSq297KS8RMGwiw7wSRs/CeNScgpBqIvSM
TpwSw9h3QYl6vo7OeV/jFu/vgI7Yligx9eFgasnF0O8NuN7FZhopMlKAdE/HBjRCE46lcjeBg+Y8
5psykwUDMSCdy5hVvytOyOnyzPBmDD+TGYgBiBmmhKjIr7r9ijPzT+pc9M64SC3sYzlzsfTukLmq
1YRZ+RNxG2oTGeZ549l4LdpiOtKYnguC0k0MvuZhCku2ADUo+/lcQUOqx+qrDesfnJpz2Ehg0o2E
qESvDltQz+saPu9ndrTQ6VxzQB9Ulse5ZovHisFpcp9Ytyxv3dpuAwQi9MEZT09+ruReSP4iHFCW
swnzLjmfueMZOlnOOuVXFPQxi10vdopa+Q7ha2X5047KXarAXaN7biI+0rQMBWzjqehfHDt0Rb5c
VVezdl1l3MxWPlrMaIQRBmXJH0rqaxoJNyqwe7ZXI86Ok2D4ME+/SOZDvC+CRXlPs+Ywx9gZ+/mR
kINu2jRm6WOaKGC0VD7GUnZoUGcrmhHkkEbJrmfQu+zpgNFmhjupn+BelF11sjB197xNFTaBvNC2
+prXQpc7xI0pVm6xxZrS3CyCnUpMz4zKtwD4meJ0m6m7AG53yTtxJXQSTDHw9odeEmaeCpVFl1i+
s9epUDwU8IEclee8pviOmx0Npzd0cp4Rll5JqlCOOEvEbyQtXia9+gRr8mqHFv3OGIWCQMcGYqz/
btVhh9h033HgqdkXm9GVSG0gNnZPSMdekqmUWTkY3Qe2obw1JKrJEYKMhQiUmuyTT0XtAz2MfFW3
PFP7SzcPL39xmtP4qKXzPSZzaYmmE7+QUUp0kCNulWyHzIPtEzIN3nGpAb3GpGFoXRIoPMSWu9GB
cUCuR08AYBwTgptnoENRDhnkaDkLcaHODvuFW/fXnF4+VH2wDtLO0KYjpo1jZmOjzDA4dHiJoapm
FenlikEpT+Aw3jxaGm+CzWha9gDfPSkyNyZZCVO5kF4y7Sor40oyT+mUHNWOcVXpDQSF4F5zB5kI
7MWieo1fp2l0m5E9qi09a0w9VNOkh5pX6S0nnDG2lYNdyLSte2AnTKA0avw2YPmm2RtiYdN2ay65
kDZAKbxFk/crdHwE0NDzxMtldkest6r4ytRqr03a3sK5gSqVnLd9VlZERDuEOmE1Nvasxwc6le7E
fE3PwOLwBwLMwvEhgsjuDsu0dZzQ1TCYoyY+JTppGTztfNIZPIggl7tD8ScZCyRzl9Cpt0zCvLbz
Kqn2dKvxY2l4jZX4UwAcCysEJTZlA8WtAFJhcGqsMmlfE+oZDtTq7QSzDoeI0fI8cleZH5NlubXK
LKglyxL0MtipU19wwGl4EgOyXYaMvZUTvZF7unOemy7QqRcV1udQXy6WnHpD1ng4+07hjMnEeGCP
+BmGy3vWOwdoDh9VccWF/kOTtdecAr7v6Gs7/SGU5wuy3i1QN/qU+kXo6YV00qsZS7uyljZayg2U
pmcxdDyPale0MUt7e9Q17VvCrUtsDv3zBjRtaCxUvhjSHM1brRlTiHFqoIiKTXIY1mXM3NHh91Nb
PkumQ08j35kSVVLH2s4KiJ2fPONkj7vSpUbBwHlUGkBWdXImf4e4CYjIwCEixdyLegDU3HocgUB8
+4PaeJXe+VWbHZS58bBGIGSpdkmEtyuPPFudOLiYd3oBvl6S6ADroWRp1uL5ode6qyikgee528sG
KdzOphi/Q0vzsCH2WDB6pgZI2F9Glt9SOvcLmvz821a1YGTDWnrdhZuxTUpkmCCn8BP6eo4UoBRu
CpIzb/A08eYVnbQTKP4MRNEVwBeH32yt7Z2hPyQDPVrpGlUqAlhSLnrE073sYlz2FCp92Dyh92z+
IGxLMZ0wQhSdRgOKgZQ4JGWRyvvnp88P8fpgaZY2QS9riKLIINssBSgDgiD4FlKEdfwQSsveLMjH
ShK5hm+OtwqaSaJ682h5z/bHf3RD/vXYf9dFSYb4R9vzh0i2SuXNsH4XTi0erzb7blSVsBs4PP9q
rdT05bcoeWZeEFpJChwaSprJa1sdxfWKsXp22PS2XcOK1yaO08fnVAibY9M/uz/PxweDw7sJemon
k6vUGdXEWMl4QT7Lfd3A4Km6YvyMUB1tcqtaziOJSW/RNJPWUg+fsXDsYBQ5BBAUWDfN6N4LERKV
OFMSaZXcfqTVkbItPC0jcn9SmuujCGN5S2Z985kUMOTzqLQOzy9jhkdZbCrvdT8V5zbGN07fqvnE
jwoKiHjh4PljXaR75hR6eiWgWcZ97zbyhYO1clnG7svRObBJuZIFbWinHsnTLBZMoT6txfTmxg5i
ToMgSMfkTSKdxkLX6luAT/bksVhBOyyBU3G2aDRJu2dtTr1C6HIXjWEANi3bEk6TnCoILoACxle5
LPNrHlU/k3JkfrM43BTFGHtaoU9scS+YADOXbmPmgdfZ5AnYlZpneFPq4jUbDW3f0CJACO1m0yQ9
tLn7o6L2PccK4svCIBlMCcOv3EL8hk0JG60t+yJXluNUDBYT92xH2C1qNKXadeiV8aJSp4Y7FHke
pPC9QYMzVmiNZr+y+X0AvB85zKpOyipJOQgZd+OJSOOk9YYkGEqPTkHJeWftlOLq3+PQZSG2bbQI
uCVQCUvAvE8riQjW6VYk5W6k+VGhKhASW4/OgoEhI6pKb8SmuJizC60S/hMMzZTnPRiBLJYrdlta
ZXMwN2cwqExn0uNSo/JcZTkkrek94fGFwGFMIonB1M/St+tyVdU18Sy3nCAAnYRt/K5rTOsOXwqA
D8kVJMuYeR8oks6AbtnabbyXSV2u1D0IoP3cU64ouCU4rpXlPmf+Hy2xm1kaXvfYB7C+SSx7v8iN
OzBToVlLKxDh4EDUwR+T0zizlRcxvofc30bXXm14DeUi9hYuo5Dhrcgc10xI3mtILEIbGUtJMEF3
7DFMiehb7yafDEUAP23jA83dtvCN0A20cPqzbfldQ+loECx8a9qVJgdW4fArYzyPSL1LDjO7qhyY
IIT6Ga8MXcCEWFo4B1L1pqhH9KKhgwLfOUjzHqjNlLA6ERZV0GRzhZ268iOdcTQ9GvPK38LL0GZv
k/OpNg82ROTC8UgTTaq2c/8KaI9ErM90DZxIjT22vg1CTLebxSacfzNh3eZSDDX8B58pb9TSObmV
0suov6nGwULo1UQfBvfVIRGxXy0tDjv7VKrzTiNXC2MvSE3yuRBHOyhkizV9vgumSv85ra6buvvL
gYpEdQikKkaX/IVcw5Oh40arLuOU7lul+6RGor9Ci7FuNy3qijZ865RLxR7TOQQLNVfstpsO575e
fFfZtEFvO4qtLj5Xxf9a5sfYgzpc6JakcgrUC25IDX204gNN8BemVyjNGot/BRTGHtQcZtz+loEl
FXTczOIzUkvubOmqW98ytYogYAZco4A6PMP46TmF4jUG2WGh5FcDWERHewGQYda3uUwwrVj+kCIx
i+d+L+jK2nogmL7Lc0EBp50dUzx0oXHgzrEG116+yLdIHX25PYJF8ZZMDhYu/77OSDRyPtJGoek6
HZOpO8di9hso1B2+UMfFaQRigAR4TsbVjmUm032CisgybmIfqfmOGXqxcLrGerC8Dv1PYukW1eua
94HFNLqtt7aiAunDA2Dj00MHID9Qe0SKs6leLOklhKBGtENukv28SX4RajK+VhOhwXu98sFGdtpR
MsmO2/X5W2LjFPgasj/QunatrO6rsvA0w7iUNvcMFqKEEwfODVh6ThYM1N+zMjxmanRQlLj337Rh
JIqeG1cOXYRchBSrTEkgFUSXZlrOvWqfcpOcApi9Uui25BmurQb87Z9FKe0zHARwFgmi6/fGl0HQ
Y0NSeoowCUWsSpK82p1B5QayJS5OUv84jLr8pljNN2pM5qPtC6ngLxrOGkDIR7o1JbvF0DevzQr0
GZGad9V50mAETtR2JFc1mcHVnL70aBkG9AjM/XdVovhWAjDavkOgXMM5RTtcdSbxAzTHGa295jx6
k2ACFsff4dw4d1sb24NlDeRDqYb8A6qq2dqFr0s9PCBJHXdE8Binoqe1XKDfphKw8l+OdSKHLvnp
VPbIpsEPjArV0yT0o1QQpMAyTLOV3MzFVH8pEqXL6EgKo+ImOoYCZwjMn/gT5tbh+RNmjRyncfTq
lQzLYoOcG6aCnlvHokeMBTm3gq6N/bpjSscRHVbj0IbWo7ZVGcH7/GqOyUuuauYdx77was20Gc9X
9ReGnWBOneZBszwnqklm3Rk0NNc5QW5FKZTT0qrRGx5fb5it6ivuaqxnJtT03IbkmUf3qDOkG41b
c1+UgZgJTyHROX9t0jJ/TdqjPMX1/fmIIWvdfoJDtn9+Lx9M+0S84BXQwyFUrPoAtNs5k5nKsWD9
jIOac25NaYBfbvxgAvWzpywnBnlJSV4vnx9JdTKO7WwlXmrDMZIQgRFlQdSyvX54fhZJ2Ytm1I7f
S4QSsZsPf5s5YjpJvMLBVOJ2q1cOojNN/KlKmnB4kZGbauqpWj88PwPKg/MyyoVrNMLk7G8gCuxg
J1gNVvspcc5cF3QW9GE+UOSylC0dMng7bKly82JiMsCwoJ3mu9VHepAx+MdMMDaPMoTPUoLhprRr
Hs+HKACDIZ2aS5oeYaW3j0mzchoGRDs/v1QlxXGLCR/T88sq6R7/8+iF/x/V4QZ67v+3OnwrWrIY
7smv/0sevv4//5SHq/9lMF+SbUu1ZdXS9H/Jw23rv2QHfTiiMesfmQz/DF5QkJSbtoJuW1NsbU1X
+GfwgvFfSM2Jt6FN7CgmIT//I204IRLVv4O+TWYALOMEOKxccsX4j5gBwqB6OZ8dSuBWOOi4aeAV
ylHWzRPqSjps2rxnpDJuaKfHp0TDNdE25iPmdoJqMp6J/tQZ/dZXVZJmH93Gx1wvEPbsajVH3ibj
uXvUXjmP8pFs1Uu0mNKn9fvfXvD/RuGuMOD9z+fhOASq8DR4lXl5ZMT0/46LN0Wdt6AU2LegbkAd
YzrTKvOu7vPQn0b1WpJScIgihZ0gtM9dVegU5xQsI/GvqYxGvBtgfFC2HAwiYmHT02yaFGfH4CJD
BJf/zVSpPuasnmaTyduEk8/OAijp4JSW0kTZyfSPlzkazkW8nFJBVC2s/6McvSoJU3ToPUhwzKK8
JH1jbGuSbm1rjXwkmWiNWVY57hKIa6/JuM7wMyEptza6X0Q241/Lo996a3wiEwelDVdsI6asupMk
d+FEBb03ki6lgatvtsVPXejtp2QPb8anY0rmDzRqfrKKo9LVHgfdAq8nbb66t+uTrZPHY/7UMlNz
4dQou3ONG8E1ohlXi7JEcBqyt6TW3kFo8S+nspuu6cKRqR+hbzb7ohdwe+nhO5kOqlXypjWYONPB
0lGwesRjoHw0Mr+uF3IhwPTqa7CxPQwomIq9ScwdM49nbjkxyCZ5yFFYIGcTc0LEx6oGJDW5g2u2
A6XcbZTJ/NGgi9IEM6FqIoePfdm3g74DkMefc7ZGW4Go0H3EsNtsZ87u2gmpsdfDywTuYRz7NdYZ
pPpFI+c5nMCqKtVcEyQwo1NLMdOPixOIqiKTkUMwLj+nRrJbXYylB304j53X0191mv7Uhtkb2AA8
//sQ/v3JHNGkanjhR4kU6TWjWi50BOoz4y8a2Bb9mAp9WpfoG5Kokg05qABnlHp2Qy0mpUDhKegd
wVj5gBxjjcgeOu0WLnT9QAxujMrOz0znfCkrr7FCwLYG6ZCtntBtnZQGpeiR7BVQWqIREmg8yAX2
8AzrEcVkFiaHNl3PlE6tMKch3DuZG3NjrNiyHLtTO3HMkYgKS+IK8Ma6x5srDU01U9j7obXTYiLE
1aJx46woXX2NFwfX+wfuxVsmifq9+2vE8YNwi6tGti3JwciDC2B4Scd5Sl3zy61ntDl8/OKgrNHm
C9YNgqZWtU//LLSIQ5/XXHQhmE4Y3cT5sHnmpjfG3wSt3rEGR21YysnmXab0PMyOrZ/bivj1poks
nJEEuNQMwWEnzrN2EkvyhWXnXCvme0KSO3qAb1N9kUAIp0NB21l7mE1+nk0Ay3MwDkciBIFIGohZ
4lQ/Y+qowY/SeCXThFC95h2/wY+KmrOtyt8ynsJNX2GaG6jTlU9Vra5t375FHen0VY5qNg8DAugU
rHCt6Ws5/7DFq93E49tYj/7YL9wGzgD2vSBqmLCqEaNj3nANODcZbXmTwGfsDXJbEU5mhXmbEjrb
bAeepSYBI+ITgvtwm+jiKONXZKVSP6Cww/DT2nu79PNWKctfCGQ3HW2CunxvCuk2Tt91gxdHGJrr
ZEjjLORHZQibuNA2uabKCA4QpykMpwU8IGtRfD3iLpzKUAnwtnnyDBlIjsmsDjljcVgGTWj/iorv
mBFLE1awK9SvBPEDgwF4LapMOEtX+hwkr3ThkBI3mNQhW025ciStkjOu/j0woCjQO8VtRZZys7K+
SFMPRxSMWdr5lkmVI+HOJOh5skj0wCtusv5sTNocJeknFSsGJ7vq56pcjFUm4tNs/RwnzCJsT1sU
6+t5S/8pN+M3+UO/RJFCTkII2gpV2WZmFu1Lo5G2sqyezdi4SmH/oiUlBMkavyzek69atqja+iLc
R/ES7lNWITFL2pGUmNpv2s5Gou8tehU91La8S4Xt7BH1oZJcd0bFoIea67jeGfdka7e08ybOAQvt
hgP0pAKJm0o73KT7EGsWgQM2c6AokyIXW9NRCHIQ0mkcXi3BJmLNrXPKHLJ6I0pnr4ww8wIWUwbo
AYnorX1VVUWAfF0moSKPv9VR/+wkpXkVGRRLk5BJnuryO0tnVtMmi18TOmeeXI4ITCxd3NRsxKle
hxpgPBQ6eq8cCrgpt0wli7qtpsCW88Il1pFhShVfyqW4ChwFO6T7kc9kHxxj94CYeuVmgocSLgHs
KjiRUeyD2VFuyHyaXc/KjpEH7U7UGNJqA9U+LDM6kU6THDStrT0L1W8cSt0PECbyZq1OHrGDdBoP
TbYbGge/D1rai17RO8uAqX6j+kfpvxTzGSaJBoMFuf0ATmQfldV8MUA4uFzDwznPh9y3umQ5Kr1t
bdMMNp1ih9k9yqKM1VSJf3Z6TQtIyMO9ytECFXLb0d9i4LZkQjokofrSk8FxL0FRcadKj8WBgzwy
g5hDpuxLLtsvkw7yoY3qymvzq2Q03TUZNXI/dMP0FTOt6VAkl24Q0TVN7C2gJeVuKayy00gcZ5j+
XmAs3ZKlBvOjUww0qIWkOKSdVrWXop4xCPUM5cY6jg+NndxVDgBAbZJxZzUKs8S18qpWZr5V3PR8
0Y/lklVcV7a4FEuBs1zjvNboDZKYaCfNVqBXtb6bdLsLyLsEQxVi0U8tgDJZe8ux28V2c2zqt7Ia
kwAwOv2cEuduCvt9D0gRJTQ++EQlWnEpsj0IrYcEpxvBNNY0fkSCFAmPGYSisNgVMYJDBGhzt7NH
dVsNpy6WNB5BdCQT5FD24CBtJXxt0O7Hi4MpBvtBgcJrY72YNRKViPa7mfkxilF5PbhzqMVtZ58V
O+n2eI4tbxZfhJa5owlSv44V11jP4ikLe6U5gRHTEnFaCwOVcTUmeEEW5ERH0MlUB+AtI90y9CU/
W7U/pbTSI1X5aVdUk071uwSOtrWGEDt/LQ7KpDVMJzq3lFfN4ABFkgMquNb+d6ePuO3iKsY5ZzKS
kGgmZVmMJrBOgGLJe9k21gxdFVR2/t4PAyte+qpkZbdt1FUyjwwuSyEXOMySN31r7aMk2vc4x5RK
PzU1nuJhkH9WtfZXz9CHo0INN6aeB1yjDzQwlI50FjAdPbokJXme3JWG1NsmRjZDoJKdMkmXMANg
tCg2mYN8FdyiT3LWHXT3K/EwBKxMCXQPDF3RqB3U2A4kHSWJJsu/8bb9zjSyIgmHpoUHlmxWLBzm
lbQau6qtnWXKsW6/F/J8lvQylX+KsL81fUVby7LeCk2cYOf5QAqQ1pNm0hv05CYzxZfUYj1TrAet
lE+QAMp2AqHZV+I91zk4F3IKxt24Ke3oN3P9MeNdJ5PaYLAS/UDHogjyjcEwekkX/iiH6XWSu6Bu
3tUq/ZXk/DGZMz047lxaCPTctR0qtjTTz0bbX9ORLZBRTbdlLIu5LGGBiHwnI7fHoUcML2gAe1B9
yLSt9rHAsYCN7lall0Gu3xeLXJScP7eslY4EHlVhorj4Cp7LldaFKWelSAoQDnreeZwSKb0yiuUs
lW8V+IdtGRfvVUpmQTPMIAa7mXaBcUtn/kgyNeuGsDmpAa6tLAdNbw9UeCTjKbTWlpC/BIuxdoDl
tAef/zeEpLTFo3HSbUfdFoE1NhqysuKHkFBslFhwyHKuAhZARTUZ0HI56TYPJFb8i7mrFVSRSiaI
zZxjWq4JJiSvkDicNAPQXYJECQhp2Np6RXKn9iRbdX4bh0h2lYbJZ4vg8dgNbNEEa9kfnTZEhM2k
YAMEyVbAvBSrEluigesTgJb+poj8HMu8a2Glf+aRMINZM5Zd3/baZyYtHnG9H0mOwGAsh+5aGdqH
OFmZCD/yTInOZFrh2Vu/pK+i7FUOJlaB93KAwo17YaBHNfXwTPTppXDKbWPU4Q0cW49GvYNSkUnO
jbRTBCxZOXtyBUJbNmW4RZwBbpFd8oFymLN/giZMnf+YZjh4xhydIkvtz1DLXmbWbEgw9Wsz/Ml7
tC2OMhbbuL+OENFe5XApH859arLfpC5mL3PmSG+WXT9USzBShwfyFKs36iQOXCR/SijjoAuT9B6p
FOdLKHTfKPr0/nxswHtlE1I15Vq/SZiuuFrS4YILdeKqtOpF52C+ZYM/aTnUrtn5MIWBqI5Aj7Mt
7Iu1tDfSD361BZFbdTF+VaXMFsm0LVrChiPRIn8h0MZAEqX9i0rJ28wj0pDYCffGTBiZmZDqY7bD
1pqUPKiXYdxprVtIzacYa/P8zKhWR+mDeJ5+nw4Vhw1QuD0WKRNMcdlNrjJY1Y7UPSBma3WkmORw
s2HoBDUh9wmN6WXWIW/GPZKqsL1LXEZwUbjFs87SXql4Eaklnq5YGtfotiz0IWhjRd+nZfxIK1Rt
WeICwH2x0MVf5xBHWt6LcFfP6bh7/q9lCUQ27f+qNRLzor4L3HmebElaIKvluYqd3n1Wa4neDwFv
uhWqv7jvks2Cfcdt+3hwo6w821i65jVscVbhaivZhFB9RYsvGTS5fOWzWUsx7VLcWQ8tec+iySPC
sDiHJTlzKXaHbSjs9nddkcMntTNYcz1GqDIojNcKnpd848VgOtrSytDiCb6HCWy2H9SCvrmpBcNo
M3KNFO2l0eULTsKLsxaa3YTLbJ6bS8HVd1b6vCDqWGO8j+uarjtkCb8PcWXaIEVggWKBHlLl07bV
lUOsNlusgo5n17hAx7n4iTPrt6gNlE7ciut5tYBQvm0HUJodr+JUJeGpTaILSATloRQF/0rq9hpO
qrmPBiDoDFyd66AOwzHE6ukuNe9s1yD84a0fyXbfMECYd3bd/C4XOu5FnDnelJFxmHR4/5SwSbyE
FWDRZ5PhCbOBrOK5/+N91CgGisnKjqkxQhbL+22irjNwKuEI8tvKuUrcqLGuz4dtsIzbbJFuUI3W
0SvXl+1k4E8G+PxAT6ZdkhuozNa0d6UBkliQIpNaqWtq5d95mAisXsx2G03AU8JipY7C8y3K+lcL
+24nS4/GeBhU4NuodjiWkJiz16I6/sc11xL0GHQr20vTQ8zL3YJwy0ZW3+MKNoGf+GOORptSgd4T
o4lXIsXZWGf6UkU8vEugeM9dnX/qhUo1mBu7JNUJXsuS7pjOOvYB5uHnoZ6ZJi6112v0+41lALa3
Hg2movxFO1I5ycxzkYXj4EPX45gUDAbtgPX9CqwBgCtmSHtXO9p7JRB1jkqOgj7lCYWgbGBpfwL9
9tvOUB6zg3ufoQteHyhLIf1yBoay9mI9b02L6JeC2LgNIQV68FwSiljFPRjW26jr8lez+Iuk1z49
b3IFvHKjFRmg/4hqUbTXWnc+cAT6mlT1r3HF/d8g0Ns20/9i70yW41a2LPsvOS6UAXB3NIOcRB8M
BrtgI2oCEykJfd/j62uBaWkmBlmkVdW0JtfsPuk+IACHN+fsvTYS+7EPuiMWQzrhGEMXrmwKZgfD
2iPP/fN2/8oz6lstVOs0/UESR3UK7RB6u2yBrrkIjeZvB2K1uQwypqV8gAk6eAH3CdFKy2mda9qg
HQqvoGdZ4YUN3ele63rtosrxsphCP0ZIj5E2R5eDdfIBUHdC7CtioBZgXxA9zXWJVHfBEw0X8UAf
z1SVe80UDiosauUh106xTyScrdcdYNB23dmy3vVOwmm7uBVe0MJmHn83jdQvEXhz8HDoEOCaASBR
bBtjtJdm7d81pR5u1WSdcFan2JLheeIcTFFTIKYoXt+ePePsqR5NcZtM5Xw6I8xpssIbk/ypYQJd
jEd2lRBKt+3S8cp3jb+BJB4dg6azkm0qdrqW6dxebe9LmlmOW+bHREu2OpvoWzFN6ywziTzpgrWJ
SHarkgksLiZLMwf5modju6qLIloTer7F6ZMt0Qb528mYqXyViQ0twfUZNe4NB2hOIvnObkPKDfO8
LYP8ANiV4xp4qtXg+XIZuu3MGvDUcvJt786sgcZ6k3cQJvi6KPX2MUhtKBdgrwu5d8SVwGN/6eoV
wQrwgCjHMMOLUhFUgqhkXyYvTjoU1/mICyjxwSMN/XgoC2I3kkIQmZPjWX2bJdhgFc9xJw9qVBlG
9hA59/Q3qYR+GSv/R5k0/Y6zF62YrnNWNnneUPLQ0QYJrP2sp6PdNzF64UH8El5CvsNANabCIyxg
ckO3rG7R7DoFqvW3eT1p7HWlJxMSyKxYZU7YbUNBcNzbC337YjT21ajU7/QKXfzYRclW6NGD0KlP
+lV28GdYusE6tCrmj0y17qXvynjGWrO25Az1KRyuVVwzDrr2lgCRFICWuVMuPW/dIwjAQHZMCWzG
6Xp6g65Hi3AVYjAgBh50dUqMukrQ0JH/Ul/2LaqERodgUGOIXU6h7qxLJ/JXb19j2nas41g9iLXP
dtQIO5SzyLWY4l/w38RrA1X0Ooz74slER67j4pVNHZ3mNEzyr9rMDu498ctolAOlxKj3vSWf7b6o
LxoW0sWAItaj3sXEzgAPB8H81doV3q7iJZ464+jM2+NZ1EZRco9+hR7FZIP24Oz/X09Ua3v6Ak0P
42DeUmhRi+x8BAg8ODhyC7jVF28/xEkSpEJecG3AS6TFicwxdk34anKEIpLkBu7AkMILTYNDSdeX
mhz62pLxz/DLi4uh97O9xpNckC2TX2FhKjew5SSVOm0/RJMzi+ehCGJQJiWj53joKfOvytLhWGYO
lDq3TzZT2rXLzpLtDgs6NJJYbJPKjq815oo7raiOZFsuuwp2ceXPJ3yO98uowofHMOL9hPWTF9fD
vYuFgDnLJxOgzFcd/LqrgPaooiBzHZq2fTH6052IKVPNm5dBWs8c1NsDNX9sQkXQEWUxVrdMCUTR
m/hi+nu/EPojJTOLD50vSCXklhE9M77G/Z+pQiAVloV+A0gGP5SrPcZFNC2Wo6/nd8E4m0LJOsHU
UmAxjVchYWI3ZlRycrYoMNfpNF28LfjYZrcovoNj+CLcNsOtT/jgaGuYU2WZXmQ61Rm3JejJk1oG
K5M52xXsDBy0ph5z3c8CG42nCtDDHvV/FDvIUUM3WU1ln12l1RqQMtkIKvudgMoH+BFTQgoASjQ1
9zKvG8IuQhiWyYaGLW+qFrx05BpWN+UrWQWPFaiGWDuSY1DcNlpxnwJxhDDX63tCyFBXxwYX6VWa
4uYRObV2isuobw4ZUJYdDqrrt40nvfb6QAOFncDEPs/SftYEjObUlFdvwzwLfPfSnTePmoyqvUb8
Ldu54jECF76OfQ9RFjlM2jCWr1HCsm6bOB4o2DzkBBgwwaV3Ws7hTWg2bp3Y+0HxnYo+zGLRVdYV
FLvbjJpUSnn/ME3Da4DoYB/qLsdhI3evmVXZb/iALcG0qAPrbkUvOw12tUJoBXpn2oeysW+jIqaY
SCu8E08IA5tbL49/+z3tmZqoyeXbFsOY8Qyq5GIUAG7eaqiNlu3Jc0aD3WfE2MSGvYUJuYJ8Rt1Y
B2hie9ld6vaXGkbbDaE81wbBAQq739Pb1NyU0Dpj4aeXPoW/RaFqnze5Lk27PmKrV9SQEEkQUUv4
nBxuhiHtt6WWjSjIbfzmiTzST+ioi0eIFEYjX5YFVMm5ulsoXz66fX3CB33jU9TEOAjwzSGhvu39
5dtWKXadLR5s/9hs5DxW5E96b5dDPbmHpIDyWwTjAd9KQFhyUdxAQ7xILJHe9DF9rwayaFZK4qrl
SJZsCDS1VnRe0rJU2xTqHgtpsaWsfCRA5zcODXvxtt/qc2ttQ0e5ylK8L3nI0bXODpz0xCbRGJeI
PLb4eNHreIcWAx7qP6r7qgeU4ZMDj0IdbMGUBMXO6R8tvQBRAC55nbck4qEDVrvaRi4bA0wat0lp
VJdvm3ebRjf68nVk9/5WqZE0Dy89VPVMr5jqvyKfzF0r7TssZiX0fvR2MlTddggRj3iVd7BNfd2H
+DvBDxKXKuqHWqOcwfRBG3T+1jQjR71GwZNyg+XDyGFrTxNPp4JCxNjlaDXtHshPt1RagkXKUI+C
8/JqSFHnteon1Rz1kM+9CaA45BV1drnvOAxtE8NPcC4ArHT8AWFW3B6lXqLImT+COu5OnPbF3ij7
W5mPt+TIFs+94hjf4SfqS9vchRHxMaz1wa6NKjCExo+3LW7QUJDtxitR4PnNTcKC3iatHCj0IVsy
bAT6nMXX7W5zTt/+t2lvGzAqJKIAKeAufkiLn3zXknHn2GsDXvwwGMNNRdtAkRIcgDlbve1F/Zmd
rOM5SnsMrtm8IHfzJubtHvX5mGZqFS4L+ldUI9G7TATiNundHJX6/2UjWRM24z1hQf/5H685tuVq
vPvjh3n2LyHQRLPxv5eNLP4k4fTn/O//t2TERuShC8dy4dLO1EDC4vs/dfOf/wEIDaKgsi1Xl6Zr
OTZ/8t+aEYf/iP/MNTnUkttuQgGscxbe//wPQ/1P6IQzo9DQbRClyCf+D4CCc1L9v8OP/3PX4TLm
rEJxddt5r7VozRCHgtAxJ2gBAfY9R9kWIMO0+ed5fKLqmCUbHy5jIOADgggI0Zihhq+/7sLMr/lF
/2OcStc1p7Hetpp2INho4chgM+MzS3snKVuZE8wWuf/6ouanVyX5VnFJweM8u2rMTzM8c0JVrOBh
Jx2ZCnX7w60HDgLjEvYhuxKwOT4+qZYKdiG2CFOu/C64mfmQwIOQ3Uftg9lp12Zq/gqxgBhu+LNt
tWtv1O+64tUw4ie38e+ZpnBvRkvbZltba49f/xAG24en53II1JEIIfKxzgQxeuvA4OM4y1Zx3op7
eyfQnr++hPjsGo4jCZZhHhJMSe/fkNELzxzcod72TvTHtAnqw6yOHBNpdsDhkkg0ATVpYTn8I58n
plbcGuwCF8DCL2WbYfTA39pa975d3ZXjqTTlprA3yHoPU45djvzzLjy0xbiuBnVrRnci2cxP2qww
QDVThGg231oxau7GVatvftz8os+Hn2u4hk0lWbecc2VUIFU+kSRcb63Evmry/trLaQtUG2FF90Ui
bp08+h079pXgNeZJwk6iP3aNzSzbQNArSLW3NpXtrkMiV82kJSTVmuGvl5JQ16ko9r1zQe3+qrNm
QJsC7zjbsOLh0I/qKiRAIHCh9bFD/fpnfRBKzR+vK+bvlgnG1i3j/TvTlI1qkB7u1szMxRh5VF9q
9nJsLKAKGu2Vpoq1qdAJCIKG7UQczVTcNGx5veBKSN1g0Y4REpvd+usbmyeNfx+30nVDN+evzhJA
1OT5eGX7m8ciqrc4x1PdObRjvTOL+5qFLUnGTYy55esLivNp7O2KwqThyZfugG59/ySsxkhHysf1
VuFtTs37iSq4reIT5fi7ngQV9J7PvnFL/XEZABSeoluCnw+CzbmWJw9WGJ68qkEjjGrFT++cLr8G
9X2jEmNJt37ledGdm6q9m1/Go9wqElN6x9+4vnswtPExbpDSwR1cdar94YXl6zc/7nyLMP845SpX
gKQUuhRnur7ecNyKtQHKk9PcVw4ChEq3lnvVcrqxXcV5u/Y2ihfZ6clymAwTNPOe0Cn2egi10oro
HzFFF5lMjjDZd51Ir/Fz/fAEYc1ZHq+MjNSriWSEpd79aMGirWviOAAJxRd6RNMJSnfwzQvDr/bJ
GEEmqbPM6YTyyPnP/1kRVJrZSRJrHPQdqoZ16hT0XKefo5BPGQWyPZzwy9BDwJ4Sz7zuoSIhXXQ2
geVoq6bKL/v0pMEDCXVxE0gosaCy1qYXBMtgKvejDoiyQ5PiTWF4CfcUNUZUzVV1P9plbI/pVQms
Fy3BBRXHOjQAvxufnqrBBJA5yPKsrL1zBueZUgFGswqkbVVxXqUEGyQVH9CsY1D9yhC4Oahzk7LU
HHJkSIsox3ZgOD+70fmDfWZHSExK9bPcBMJ5KJS7dDvieTK2/l5GNS+tf0UTyAFLtznPRrAW9RbV
jWM9qqBcFXiOpEU+o7VhF/OX8lkFpn4JQj1CWgzfVps9fFmtrfRxIFaj+0X8fLMUzV1vpzVJXfTB
cZECkaPdusmq9KdOs5IIgcyCpJPXMAXb4cbBlLOsQ/tVUf2i2TVhUfUoFTlYH5Ck8DUsDH9YlRF/
EhBPiM84/B210Y+GVK0OMmYSkjbkcsQojcch0n7m0SzpxtbHrpeTGpNoMhQPYAphFf6mdmgV3smq
xKZO3GUpkodWUYFCp3Ad31hBXqzDgitFdkW1vyiQjcQKcviybiKqkNpJlha1d8IP0bD1x3KgxW10
vliaYTvr5NVCcloIxgjMfB3cEgzxaKHi8FDdLC30Ln5zbfa0dQhmIKOgp4QO0HsbYZyjkkc+lJ3j
kSlLTqCo57viIdPm2HNzYzLArIp+oZlly8jNdnQUJlrZ8YvvD/Wq9DQGGuoitQOxt0nz/NfQua+A
Lo40C/YuVWIYP8AijOsAyAiS0bUIn4Q13E25R9otRQTos8blSL7nArvRnaEZx68nEndeD87nZSXZ
hEnbIA70fF7O09bBNlhXTAyISvI++xODCBDhnAcMsyRPJK7OO2os2P2VjkYpvMsSDk2OF8VsbYo1
/bZdnpn4gGO5rEac4raGAiqYEL67iyzKjim2EiqvCzFkWL0d/TQN7Y1HHu2ilc4zfkkXNm106bPn
JLrUWViCQPuo3ajUN1aT3uXAiXkvesiRqzEf+la4i1oGv8ygp5pfs47pHQyjgcTWXlBvDiPQN6AK
tPIVzTzH77w/2n78p43QnbUF51LNfK56numYTOh3p10Yh3/dSV2P/UDkDlqeu9ayduRVhLF3/ebV
C3ea615BsDlWPcSaFMo0Jl+rtf3lUNF4KyofOWaSvE60eOOQDy+EDaDMYQlj5oFqjUbxXCbmtmdf
MNUTxX+Lx5lW7cPXL9SYZ/4PL9RWEBEliwSdi/eTKOW3QU11Um1LWTyl/XhH0OSSFGWjhs0dxRqA
+X7aaa1zUfOsTffYo/PAsJJgVoLHg/BnUTpqh7L6zzd39tmCjKJcYvRwBAD0szvTBUGtRUOhjma+
WtEC2uXgc5dtH6N+SJKthhm+8ScoGnaC0zXPaHnHPzX3Rwmfi4M97yvorr++qU+eljR1XVD+YVfy
4Z6IWwQxpXvFdsrsG9WiDisSeSIudisncji84vfX1zM+WbgtKlpoWU2Q6+588vt3jUOkq6XQ1WEh
6PlrLgXmL2Ff6LV2SyoijJ34wSuMo4wNmpnZ9uuLf/Jjubat65gRzHnj8P7apNxHyRD2bBoQ8zdW
96DxDlwrupR9MFJMH7LvlvRPXjlget64jfnAZNv3/oqq57xbxsAoTbv4UyPOAqhwUxH3F0+NBcWw
XUYDKRNEMVGUn7mt21pMBMeoPzhq/9Rp/M2+6dMngEODg59t2ub5tskqnc6uXIZgB6UhQy/MzjCz
yWxxryBLf3PANUx+3dmnaJmSJCIO+ZKBf/br3TaxGs/LsPYr/TmG7xz1+aXgq5sc0nBVijAweer7
9Inmy0szhLvCp2r29TsX80v9cBM2hgbS0hAfqfMBZ6C8HCoYD3HVZyz6Jolnbfc7DnY0Ho05XIX8
ZcLSS0ueIjvZtXX0aEfZrwywGUV20PYdtCgwjZxkgdIXRuFiYTNOsZM8SRDypnKjC0lVCTi/vqiI
4pkqFG9JcyPC0d4OPmJAhLaLEvTgQmhMwQ6v/esfaXw6zlzyHi1l2h9P9TgnQCX7yJn8QtIRZtIf
MuOE2W1Vd/SyYEfmfTguZBG8Sr29YR0lMIAhD/evIfGWrJHsm1s6rzMw91oUcITEAGbYjjWPjX/2
sjbxJ6rq3ZLTR3TXuP1WufTAoe4gq3vum3IxaNwkqTbfXHceU+evWxB+w6GHKZbs1PfXHS0aBzTf
Z9+qe2GW+RMJxN9cwvxkz2BZTJi6rSTSBnV2jZ5yb69jrdimdoF2BTYEz9LW+iM5TWRxOSPFfQ/v
abFMSrhxhPNONftXVshRDAPhR+1NE7OlbabsD4z4TWwSgsdtFnX98PXA+Oxp/HunZ18gDdvBDHxc
vKMD4sk34Bgll19f4pODrSWYx5lRLNckiuP9A/ctPD7e1AMTjLUrB4zuiogdFEOB3axqi9Yy6HAE
1WL/9WXlZwvJP9e1z1ZT3yUUg2NcCU4r/uVL1HI+PCyn86CcTJdNN8arWseJHVp4S6P2tbLUVR2i
hLABfzbCRAWe0x/tg/C6EzXJbLQUUIcn1Vo58SYtBDKcVrsF7lsjpAGEliYRgePJXkv9n7WN6pLu
zkLS111Z3nWr0kezYdOIQpQCewzpHdtCfSxnmy3KpA3gruevn8Bn37w0BJtWy5hrlWeVjpGcKIzI
LRObxoyVDMdelFcqCm6/vsxnH/K/lzn7kOO2DXC9omWginSXZlGJBuI0TOh6k3WI2d8aLaw/LbrK
r6/72bj697pnH1meoIRno8wE0uEUpUZGgmEHiMAuor2XDYCHqm8e6Kez6NtuyCYH3YUZ834o97Zu
BnBsyi0xoszreEia4L4fORs7W+OQwVEEynJdV93Rt/IfJGds47jYdc6crqD8u69//4dK7TyDOpBW
mUJJyjHOLX+Z1ZrDVNjFtpMKCGG3qBud03VMPnOT3WJ+u2sqb2fTiBG9+BMojgBjD2qPiNHCOZaR
vy7KYZUHFk13eDPow1ZClidVTaexZuhWgbyaSvmUlt2Clep1Hjokfh0qefP1L/lQk3v7JeBZWAkE
dsy3P/9nLYiGkRP/kDJfFsZPPrEnReRzAcUg8I3LdILBqgWvWY0Yc4J8qcafo0v+my8ogpS2TpQ8
aP3a/Gbe+q/y7dlSQYHQlcKyuDXLOnvdZJpLC+0YqZEFD6tPreuAPF7Ov6TTaLV9XaUjfiza/L4L
GVIUjPp6AEfPwc1x+r8oIzB0T+4GIBCbx6pAId11qyAQiDBgg3Y6x0XalItAcnQ2csq4gw2ytbYi
FD8lVIOKNp+X/9Ta+pRFFTiwiv/Vl/o+NPWV3lFjGBo0YS6oiyaWv2i9/nIM+RqZ2Zrcr10P/x4u
ZVkZP+kagznN+cuFnRL2xicZSdIi/WSNTnRvx4AxOo1IgxFQSWU1iPUwMfpqT5OfgktUXFkR5aG4
2qQJ6RT+aKJ+dQ5A1dfEPAD416DIKEKzbSODaZyaRMy4OVD1bqO16bPXovlts/sgIiwoVj1SFIsn
WeYALdJSv5mG4qhbVLK6ZD90CIu68lRI2GYjwONQBsi1mpSTx0YpROUe3B7N2VY2jxRQJudoYcKi
rv/6Sq0V5sOgKn/XiCaz6Mps46sos14A5m/0oONdtTsAIXdZTx6vy7S0CNsf6WQh5ZuDWEIsqosW
2+Jy6uBlFHa7Z33HBcAPTiLKI+hP4T335PFNHka10t0DVQG41xL5nt2hiPnrTeKaaXCF2ezFVpq/
GkskoUmhHpy2h479aEzE8qZ2+eyHGa/TSqGBxlcaFN2mr4ulLQFE9YO5mMTM1cW1KkvnKqX0X3va
i99ZL0OPz86TPsnQDIrcaZ9jfnxcZX/92r8yU8I1a5z9aICpA2JK+0HAH5gNqtdrcrCeS4XJMrQA
oCMltIPfhozKpRNEVwa+2W8maeOTDYajw5Sbu3Iu9faz1WFwPSiJxG1uQ4muKDfXY6Sx3SP6c5ju
jDq60dPuKNpH6sIn+rA3v5o4pY3CJ/TNHDNf6OxjBlJoOIZtGjrbv7OdDoEcBHCiR9nmBs341LYP
HAMPeXVbVOrgtcGF0T3PZLexhcI9IK8cfnxzB/N0cX4HFB0cmtPs+Zk73q8etmMPJF0iZjB7dRs4
0c/c8RGmyHujK9ck2G6g1t6JsPjdN9k3Jy35ybnOMR0Tfzihzzitzq6NSicZY8qL2xxjFTgUjs8U
ZAiv7/QbvR2efVFAtoFCb9Z/sXAsjRLphkXBqP416iiFsQnLZ7Nu4q3VxS4BHWhfwSUihQWRPHbW
30hHyzGo6i5XWKcoZQDRMx4Ss7yEvu2SZtj+RaxzgsUqDsDW7zy9qy5kbREYAxTOxABXlZQhDU3t
GUjbEB2tZ3prfAwjQRfyKIhx3qiIJuhcQfzmzXz2dDB4sleakQLslt6/mdFJ49F1fRxrBcTGIvpd
QbroMGOQnZT/tMrqR6rKk6lo1I3Tj8m3LjS/IF80XQM4R34XLrEbvkDncr85SXx2Y0pn82ZTH9AJ
ZHt/Y7IvMUW2do4QhmyphFNR0V5FPY4c/br3Cef8+kF8smN0ELCwALs8DVrP7y8n0K22hGfmkCAd
SKDJuiqtGWL/XQ9u3pqdfwksqZz9ifezzPOzXxO4JSKSLt/qZCKRhHXIjRjzZHSKY+0irf2HaeqO
rVBEnE/ymFZ7uzIPMv52hf/si7Tm/ZOulPgITcjiKHHFoOfbojJAhoXOphqqG0AJqk5vRvSkYz6u
u4oE3yzqviksf1boctiaQ23gSG5Bln//sGOotBTRjXwb1ZB+A384mFZ+VQIU62bUr6wXwk3+Zlp6
kl7/zcU/2bM7aBcErXEUFh+6Y+1Il2Vw3AKKpHWD+JNU3pZQImEdCjs/aNI+idI6RYH+8+sB9umP
RjFhORDjbE7HZyNM9fQqNGkUW9uPloaED07eRNQGCysUW7gBSNdKY/bcoFaL46evr/7Wjz8bd3TO
lIMvw6Skr8/j/599ZsxWpVZZUGzdXj1SBLMWIQZZyp83qEd1WoLqBVnHg1WfXB+KVruri24zw5BH
lJoUJIgZ09rbsRiIK7ZfazJwl2A3zFUnksfeK5P1UE5EFvdqKXY4asxNLVxqyobal4WJZhwJrS3Z
kMkA9ICyXwKq0wsKTCmOBA+fnLkMC+MpHYgy6X9DrXuE67ArGn8jYlLZ6upkx+rFjZvngvjWZeOM
f0+mrTE5XYu4JUC+B0dYpFG+WuHxZG80MoGbXVYgmXVIWH2AVLcnK6cYts1ksdnroBPSHVZ0wrih
bHBXom2fusb7rXSxDkdrIP21PH39FuZcz/Ovf672oZuh+mLa8my2VYm0CnfwmNRsHw960jzWpdRQ
oQWzkNKnCJUU6KbTDUQ78mQRlxaJItQh7ZaGVj83FOwWaGYOetFUS6fS9qqBtmno6qVCjj9pBDqa
dD3xXGDsbFvOBr17HZI+ZqEZ5rz0ayjmrWxhNiRQ5iTuvvhjni60LlogUR2TERJxxpAwGnuJqtr+
Zk7/7LTjUu9yHEHFU6DteT8Kcd6GQVwV+VaE6UsbmjPDv1uU1QNdGjggDY1RZI26RLnrxDo1MOuu
0L3LoKIPKq5Q+43LOgXk8M1r+TgZGgg9ULO4lmW5nMbe31aSDMokmJ35iPDzpU+2ZgtzgEQJ/Qav
qbH0DflSIudeGioFa8FozPq8Wzo0U9bp6P2dYnFUaf7YgZRZjPcBf30a6lMkjY3loFHOWx6lHjtb
s+6fJ10mF13XPBsWh+PhkRimYikTskO+/lWfHNnn3Z6AL4Sww2VGef+rENj4pd3KjOpus00VPusw
z6tlCsUhrsJoE/fRk5XkOIp55kbCKTroGE0oQZ6aRDyGMiUvOvW+edifzINEorMLdXnaiGzOz+6A
3EtggH22baksJaYHBZYNBXiiZUMqjhbpez+nqU4Wneq+K5x8LLsLXXd0W9LVkdCXzLmy8s80iJYr
UKoL861zAcuMBss4rg39oofqYQScOxprX5dg25R4aObCgNN/01T6ULo5u4F5hvjnBkrKbEGqJ/m2
ikHjGhqUGQD34AALbHtgKPYxwexfD4QPW5v3lzzv+jmdmQR2GbMBdrtjhNQozlhw8/qbjbbxYXKb
r2NIk7xj3iy5ne9/mq+nViuQym4br9wjqabIhxje0NsLpQ3rVFrYj4Ynp1f3UTM+pmH0q+nkTjok
45VbFzThlOQPioDtTLvrZPr89VMwPn3yYLgAa6FfZBV+f3vm5LRQtyJ2Xol24WjWZV21s5xjS047
1BZtrRNi2bnuzYRV2oh2TAWrCsAiXqFDEOcbWWP+qzdu/fLNjX36ftiD4bMwOKK8iZX+GRJF0jUo
E3wAfIV2kbXitmjszQQHJhjKvRRkhwKlz9TSqMP7sin3bh095/UtdKqHihrgN3fz4dQ6v8V/7ubs
MUWaFgYB/ZqtH9Jmd9kIW8ORkjGRx0SqWSthiQcqBTfIFi8KahRBmO/KkEi+w9c38ulowoGDJIzW
FFqm968L7PAw9RBPEPy8BJjjSTzeNcY6968So8D9gGoJccDX15x/27tN0vzb/7mmeH9Ncm9Tu+/s
bFvC/uscc2F17apXJvlr7f/jpc4+FoD+2C4xm29rbPCEWeC5hMzS3ZnfNsBm7e8nv0oZLqubIenO
vP9VQrZFaSEY2U4kCi8GEKRRNVxUDfLW8pcIjWuZT0ePNQg6SxRcamn5Gpa4FuCFtZ5F1St91jv/
92CrjZie2VwvMbngkBwPdYNn5+tXYM57/w/vAC0gDSRsOrZzthanuJsUCtZsi+hiN5gFvkV7r2Gx
Lkh0mCeRviQex5qzGLZ2Z+8J1l2PCcdn3LsFzKH5s00C7ybKuicf3wrf1KhQXU189UkfACbSIhCx
3lq0FNra9ptV99NZ5p/bPxu2dh93rZkyhCxF75ByM+Rj3HtdlxGPFq/9Zvq/+U6YcSUoP+av8zY6
rAjTSCICH0ATXcx65MKRVxVpYrBvLpHvQheldxNH383283v48J5oG9MwJFjeOR9VNbom9E/80HDk
vGZZ6ZrkbcNvQb7oMzdzlczbbfWDAvcybIP918Pkky91HiIOimzloNE4O0ESGxsPRcYsNRt5kga6
FG8UL+SSkuA3K/anlwKKodAo4B08PzmR727gSguYnmsQ/7hRZSsIQI/XsWZ/V3f/ZClQ9E0tY1ZF
AHk8m4AkxRcdSCF5gy12UklcfQVil8YBttACLytra5muW20iD2XEBJdelkEZLvxkXGeNfUq66pt6
xXc3dDZNtbKQvT4wC5ehRaXHYrmuNygr775+nXMB5ON4oqHjsA/naGDwF97PUh0ny0yLOBoNdUo0
tYk2MsuvB41GR6NadmqoSNB9GjO9fTEZ/KPDmlOzIhWl2vmyvNfEyesqGK5j92QUkBSqmlp/YYgD
mn456/XJWTWg8hglplLzuiGI1Zy8lT4ns/JXenQI9LNIn8ELjQ3PDh6Aw686Yl0h7RH1h/8pnxNf
ZwVVM54ygmD1t0RYQTQsEbFIdx4CwuJ0omMTEV0VrTkTrQ6h8G7z9J5iI7NPYVzUc/is3yZHAFSE
c8fEeM8BtTFJtWkV3ssUESMIoauULFvs/49DkAdbcyY5aj4ohAH+T3QYKOsDPKrQCLXAkYv6Km/J
iB7RKJPDfBpRD64LPbvse0gTvS3E1h+OSQTMNq6D49Q3xSHwofURFnfBE/9d9REK5eAEpWci1lOE
u6S19GMyDX/weJrQzzUV3HblbaJiUFHlH9tq3A1fNtHjIQZLLXl1FOhEAwohnV/2DVlfz2F8kH3k
OvPSX3ZMxoxGNcEe8mhTVeKmCKSzEkn1Ug6GuQJBQVRD6VwAztqrmlz5VMufQqLulxkcCKemf24N
RsZ+aDXkHmiA+Kns5QtWiJPA47UrRfQ8DD0xMtR4a44YC3es/04caWYrurGK5tTvDiYb5tA+W6KG
dRfs+5pIluuhdf80rfpbtne25qxbmE0Lcj66hdUO+Woa5LrLLdSxOYFMjTfs2mnYddJ6aYxHr+S+
m5hIo4EDS+u4V6FHKzicCL4o+nJRJyi5GAMvWb9EGPKXCKDhWAv9xU2th4hNaDbKCwCVfwow9k0X
AT8rXzSiG7ubqtFWYW79tMPwGdNtQE9koTIu54cuHTR75BnYFzaUvtaOGStcVtb8Ixrq+8hS92HO
v+hgjLSsOYVz5EGYylVRdM/wfwh8CKuRaHMkmCNQbOYedKhoLQTGRa3gHRHyPJLjVjG5yBjhxkjf
JabRmk4ePTPJxmjqacP4MrgbS3mKvcvG0tGq+gbZPa6xH3q9XqR5Iy90ShGo0Bcqb27iKn7lmBBt
UoPxApNmq/TOYHYJnz0Fs6IOEZxCoCXEHbFmTWcQEBvgM05oyBR1J3gtZtFxl6ilVsprK6X17BNR
0lcr/l0sFK03KD8EgXlAJLpqTS42oTmVi+xAy55IZakw5vaPTdbejMa41sf4nshKPJU4TseB4d+7
NRyzlBSDEtxJ3jinXgx3mTBOo7Se3au2I0azYkApF/Jhjoeit9U1xMHXzOYYrdneC8EKCyJjX7Ms
v7DKAOIWZ8zVlNUPuSW2jXqF0wK7DSd0mdL8bPvjm/xKeHQiYdeV7HdnyXf8GlRZy1EY2aPR9D/Q
QKKKLFNjaVW3nf+jQJVL9u2wU75zQfHxIazvZANlIbEdeBcjUu6EITCk8UnDYgt4jKFoaOTeWTRP
EwgqwACvc8O5sG17V3R6doSBeDBYSlfgOwesm+1NW11VVoqD18zg0dj6ill8V6QjwxIliZOSO4Rj
nkcdOQt+5XgsZ5SjqxMBiqJwCfeKBG6pLfoKl7dslt292Fmkhy1Twk99p17bMXFAyS9CiUE/OOAy
YwAwla8j6k4Jn0rSW5+AC4wNKyoLxiI3iTaML/Oej9hwuxsC761Fn5N0oBhC5Z8BDMD/Iu88tuNG
tjX9KrXuHGog4Hv1vYNMIC29LWmCJVIkvPd4+v5ASSUyxVIe1ZmcXj2pksRkBkzEjh17/4bVly2G
kg0AMln3NXgIP/6cE0A9f3Tkqbjn//cS4RP1sqoD/qY+0CfZKCGxWK0+dsjxKw80IM+NUXIN9MC3
wlPu1GaIT3vbNUv5BkZ2sio4pZm28VjZ1lXK6Z6UTyXCjLwYyCtmCLA+NmzOMLMjeNs50FpTpwAV
t6jr7qIIa3sVj+FmQHjUbUyBYg8qouh5L9og/hibwUxprhDVryf0ZA2yWcs+6eKQ7u0cZYZBKxdG
jrE3cxGUAJ3GIFw3pnVbl2PvWIpgb8NiiYogjGU838soWPo5nyuLfD+Z7bgp+gEvxHSJ4HPPao8f
fd/HLK2uXPr5/bpPlZwv11pHalHE71V48yIvI2Yoh4a8URROpra8k1DFWUDGQqY3JXOpxwabxhT1
4DgxbeKGb52jqust+okFjneTuvDiQMz8tHJlUPVeJlE4uKXaCyrMEZLrYbWzPBQCy/F5UqoeozCa
5+mII4wlaF43qvmlkrA4G01WFgVHqtjdXeRpn5Aaus9jEKuqPuKr3NNjw2WkYfr5PL/Azx5Tv70t
DD6REIvwjzulCfhkoo8yzJwJeTjPewzf7OG0yBRjUfvVLY4FgBzRtkf4K7RXyPuw3PC3Mk7jqL6o
lRH7nuhExKAhlezS1scUtzLCVSXMhZyPp8haW64hBa4F+W0hDBOrp2EDrBqFpbaGo1F/zm0tcDM6
ENT/r6RYuyuojm4iRDHirniSbXakTiEgK61bKG27bITYJmxOnScuw5ZJ7rNXkjWGz6h66YtALYgw
OYZ+MT4oeRN/Bs2PUsOk4i2nRqdGBznYtuJkA/dn0SPQtelt5dOgDtY+bGrm9CNQ5QB6gi25dY2+
YWvX4xogwUNnDt0SvcTOKRCi2/bIagLVR6gLdZnGkylxWvKK1h5w0qq6xP53hdEWXiQpF2PFs+Yt
zqNmfDuODWUNXAux5tyqakDa0y/g5c07rOtLuE/od7klXRh9vbSsEhWVkYFjlAhig7pxpcofkbGd
AM9Lg2Ma8blRsiTapLiUa4zqR1XGG6qv76umumvQzAn97KTz0jspJIrUebpX+vrGx+dFxEPpjqPn
JL2+SdOQ1TQhJVV5Uri0zejGbPPnnsWylPWxOkHTo12ncpGzx4duNhFYQXOceFJyYuqpvJvavZIF
Ixqd2jaj6QPT3H4yEoR/eRGwH3LHa0AnVGN3E/gptocdHoYqG7WWGit8ohYKqfCMldOWWlaAjFWl
YWkG+TMe69fJ5LWsAky+BvZzrUixjpbVZcApZYnW66qeCgX9mDh2KxNzTWXeRowR29ipeko5pi17
FWmD4dksmgb73BmD48XxRgtZd4j67SB4TAHvug0xR2QTM5XJAPKDQ/OUfKyKx6TGONoLc8QFxbBX
kg6MDBXlvJstKKHFEnP/FH3SkGVg/zz59V63ytq1A1LrQHRkGcalEaYqyhbJF7vsCooMwTMaHN2q
lfcNe9vssXGhRzWr00SjIoYCTP85XGrGgKObHj0PtYZZtPyso1xwlmTpKTbMWFY1SxkiJp5lKJ9Q
J1tESYGbXmO0QJJsRM9eWj8aCkXIMlFzI+1qz+iwtEaC5Q041MWUIYQ+2Lcmaw78SLfLo6E4Q8O9
XUx1xZBJcYGyXLOxSHibCeEyMG/7EBAQhmc4BwcevQHzGYnx6wItQteIvsh9jaC6T4XRD1AByoyd
XeHCnXY7off2wvelWzr8ETwVMG2Ar2GaX1QbWbsoumfJvPSiPWaKE86vPuwkZMkxPLsoCywi7kdi
qvpFZVniiogy+t1oowB37RsP6NEtTCzMo+JRDBViIDoMMLSBBt9R4Gn5yNipeMCFJ9CvDHXAaBBm
K5ayio9kYJttxww9ETPY+oa5TuRtVNensMmQAsdfo7b27PJnQw8FiJNMbpv7WogTacjOB3EbT3hO
imZneNI2QI47MVBsGPRzH89PswEyQCt/uBzi2dQ3WEVaRGVYnCpqcKokGB9F+YmkSGuVyUZHnIaJ
wDHqAjtXHKJQYeHURXnFCWVzl4hxixjQFMm7QrH36Hruck2CwvfMdorirbTSKmwF2VGtpicrHFwt
jFfYYzqSjltnDiHM8/epGm1I6AByGNchZlJJhhcLeU4WNhtsSTm8aKsWAWq7XglF38RjcOL59U1j
X5tt+Sx1HuxH9Rxlr+umm06RSuHk5y1Vs8NUKNlpZXAdm1hUy+l87HFHr8dplVZzqp/a43hFDfYE
XzAOWylWsJK4VdVu31bii900H3ECuCa1OYVWWHT1KcpW2xRl7lBDjjZsrzSj3NPMXQWaOAv1fFn4
OLHWrh77l7N5N64SG9+wrmK1PI2QVM0a9ECtYudr3sepSv9EDBlzRf9WstR7GY6kuMVpMUbUNoR+
ga7zzgukTcKe6Qn5DiLKTpb7G7AYJoFHc+1om0zms+3J20pX1xibo/QizWo2RE0dfe6caGQtY4vq
G8VhXLkeCxk1lUh1sQI6G/E4H0P/dGwDvOeCS4p3bGUeuKTzAUOirsdDAscyFcEdRJLWcaAi71O4
XQpXQp0WJbFwMEBsY3NTplTs0Vq1TBM8BUqfcKqE2bmzdE2lEzPLZClrT7rY5aiAgUTY0tOlARZt
kklaK0jiQI91tUZb2Zp0K7dLzSpcwPFgcGZSEcHaUt0eYUdPlPsYKRdS5uw6sLSLrjDPMDIowWi0
gbTt+wJ0l7lKEnwxZTSVR7wXbar2A5buhZu28kKYQI5gp3kmUozGg19mawyUETQw12krXFT4twGk
v2ZWX87xVAhh4Zq4VFJho7/n6BIXieiM1hmE0dl9DfdOLCsqrDU9FEgbNoSKaqwWSCSOjh1mKLOa
Z4oS7QzY9kLNtlEu9lWMaUK1sxFHrqVqQ9sDO9zsSlXR3uVkXen2tq+ljTXOmtuD2/h4fUgA+TXs
MuBXqlmyQdnl3ChIJdlsabbri0SR3VqAMSeKeeyRJXq/Y4g3etxujAqzGyXb6GjTjPAwi5HKhxI4
bbdrUQltm6UF5wUFPCr6n+XpqU0pAXCoAM28rHp9BXoSaed8YZspKF3hAKhz+pGdtBKY8pYrOY5c
+cQK5mOs5Ki95tBKWafAO5bYze6qioMNDoxUxmFKSg5UO/STHwOSg5hxedBuiHyATA++kTjXYnbc
mw6deHdqfBfTaJfuxAXfshJqux5wWTCiyJH69CTSPtYsdo+XHsqCFNvfmKa6tGbBSm9yc64I11kp
OA0SZH7Z3IX/cbSQ3TfxMzTWVYFRJumzhxaW1WDQje9DLq4SjDrJq6WthbLYKNI7r/MwsZg9IWgp
YySUJiON/YYXQtwIMlwCdETupaVkIU8VQbQkQZ1KdRWXFrYfBt1yn1pB6ECXDqIbPfdXE3Js066D
zYZAK2YgrgdFoMkQRLYdBQm5LsTlvMD5yixRvRSzSjvyaOIzeB7saVu3SlFvs801GKaPaVpd4Awy
UteWsVTXqfk0TpVOYCl0lNzEli9GOCF2YLaR7qAJkdcc1EjRAiAwWDGDV0eWGuowMCPEtWtZcaBh
Oa2d7S0w9DZjFWx6UmlgRocgZN6QGtYcuZVNWOQrS8LWlEkxlQ50lkU1iaUGAC91Wu9xVJt5PrDd
UdeDlOqNV0r22RoU9DuczocFjxGmEu071eZSbUd+UQO4goKacFTtUD+Pv6RtsApHfVOhu9/mVF2Q
0pTDdBVgFRun6lI2OYByawAMFxmG1XajOSUs6QQHXmbBWsZ9BLaTa4LrRfff8dVwJUr8XwZtV9SS
m+M46Q3VVVJnpMqdBkBddoIUnjEYxLjESt2fLsNSrAVSIq2GCnEcIro6bVShbBuDU0MxfJws47wH
O4jlxqLoo3karCSQy7VGahsCeJTXJdYuslzQzoOdj31mTu/Ha8J1hfxcP1o0hjNHGcmRuL9ZSjiZ
kg3mRDhQwk4t3XZKlwpI50SLSaxgd9vecg6gZJknSictNZxqWjuGIe4B0QaxDJYWIeqpxGFhHFeD
qSIKssKUYSd7T4PVXjE7ySys1egpjjYULqkiWkUszTZ0OhPdKeK6W8ze051xqUsf4aDslDTaFMLc
1tV0UsfhPqWh5bfEe20mlI/LtoOCIoVOtjIiKhlTuRLIrkci3iE0ed0PnLriWAb3j2LhaD0nJgXj
aDijiLwvcxmhFk6KEkaQWghq+VMRWGdx2zsByHvf87aRnG2SzFp5ISDNXnMTcRngY0kFGqkQF6W+
01IO9sUk9pxxLqIaq2z0M7vmOQV/UXTpuRTrlyS625BydNeFbhGzKtps49Xo2BYrjxwjNnEZikcc
veQz4zEq+zOZx+azF/YFzfGhQtYsOOeQLdsDydK4Cs5RpVh4nRv5p4DdHuqyv5maAUnM1s3qft1q
iYurgqtZ07pKNMCk3dJjp0KNDfjPlTS2i54TfdtiMYo1sWgw9sSrO4Irp+b9WTRybo/69qquimpV
91Wx+/EfnJCKHZar152Slyu4RvUutAO6TvOffvw1CNKBQv7f/fjlBwe/8vI1YzZ9+8JRyD2gmr/+
/vLjH7935McvHzRhYiOxZmwpkHV724/7/cuffvzn4N8KL4SQ9vLjqqHooETV5Pz4jIbXT7H48fe/
/Z6Dj2hi2lpwZzYH//5quIOv+jrSyz++/E6YlPJ2BKX1459e/vT1c9TBm9xvwBEk7Ha4opSafqf0
eotQq9SciLa6rFUIt+VsvVl4zdModTeip0J/pJvzTi+HFigQV5hX8A3FAfIoQXHBCOnn4NqNV5GN
tKWc6xGZe3wWmkQq4AULC24EZsp/4lIpyowCg+ceuYp3OpSzipaKYpVp0VY76CQrpmSkHlKca7/z
TioMNxJr5GzwsSJ/GMpmFyPwMyJ542v9JrOjI8O/1zmbxUrQWgTmC9L1bT8LLdASmRngJr1ubC2l
w9oF8R9J//1+M41QGWUMsP2qeghdC6JQzuqcWNjV7Q7lCzIxAgmenxyAx6Fe6cox8ZyfcWUzLhJd
GaA0M4bZnJEbr/AqWm70UWMyZO+3OJn2Cw/FzG5WfPdxLK9xg5+MFarlFxYJCppyV2Fuod4/uFX3
MGEqd+Q1vzvZflzOoXRAjrA6BzYeNPDFfVECPy2hI8XZWeMV21aYFLlmuDXVuo6eiQUCtqg3v76G
d5r+r5/IIWahRj+6wliaJ9KX56p3HkQfrYkMh5BdCog4Q7P79YDv4dgsdKlmgTiwdKyzt+9ARl1C
YDeVr70qdUHgLwy5Q1MquUcZfWVm013YzrrJFXi+wITcUFvsb/iIH1np74B0GB1ihaWpNpczv5tX
UyHjCJBlaJesZRHa1FoodpSl/VmukpOoza5bHQtWa/ozkYP8yMg/E41V2YKxADAIGUTICwezcCzq
LhwqOuLJkLit3qyFZM/abAoGcIYyS4A6cQ7NTE3Qs0TwOFZ7eaHEFu3DuTjUjcX1NDUcKKhkpVp0
0WYaLKsMFG0aRwuvCY7gNOZO+QFe4tX1KvJBTCykjAVs8qjM2trOkHPP0o5gt95BKsw4EGaFbaMs
cDgp8FcsEzRGcswqmn1mUAY4U3HcxjvxyEDvYHSgXUILVEAza+YL2PzVa08NuwrwWwNFGVe0oNBb
irXLnLYpPi57jjdHwB7vDocYoAF2GDWOw+U1cbipYg3MJOJaywHrtjxz7PGWA6QPmvHXK+udZ2hj
Xy1QIdE0wPoHYbvCdWQUAUs5n8haJ4/yBqL57VOla5e/HumdCWEL0JLgEZG7IqS+XTtDkk1ywcJA
IRVhhJSul2ism39vjANQhS8G1KtsYDIRzLiEZggUsyPxd77Mg3nNbQDD0WHOsAsdhAAIX2SnnZSt
G1u+wzDiS1dom0Ae5SML/t0XA0JkZikZCDkcPK6OvuAgG4yTmdNdl0YP7Cpns/geQiL/6JZ+DHXw
1EzN70q9APSC/am0mLCM6C3rpkz93w8JPLIf48zz/tUykvpRHUykiNeypl/KpnoppcExSOO7s0xH
L01Fw8bWxcFja0ejMmxvBkqZntt6YgM385+8GVh9NvAdk+BzAFoqrNECocJtlHhfkWc7XqavlPGR
A+2Rffad7QbQNnwhVCd1bukghsqdnSUECLBuU/IcjJ0zQeDWgj0qnalpXJc1hmP2MdLGuxPPBM6s
ks8qP8GalcpLDOZDhgZRcV1O9LpncpaaYHbTHeEmvTcUlCwVdRCepzmryL6eEGMiEOGJDSbeZJ/Z
aOdj6A7CEfW+CFntX4eGd3IWe07hEF00Ef4xD9dt3yS6ncvZuk/u0lbZLyz/ypz8i9g/Amp7L0Bo
pFeoFs9c2J/yMwV3bF/vZoBiepIN0mNObSA1wyP8qveGgd2E+C0sV97VwdygVZRaPn2ptWqirpgP
y7Lyl4ZaLX/92N5DuaN/AIVL1km+INW+fUdlNhDsMsap65mCQ3mVsQzvOk/6M5ghyGklGDKEK48S
slGXlAONJ8oWnaauRYulRglhXTH3vd45KH8cWYov/IXDaGxrJucB4KCI/h6ElKluJstLmKwtlXW0
9A2/cCWUNc1CX0mULkFsIoeoA68y6PcgOVZ/jMFISJEOOAEUVbKMG2uhleliEvY6zguH/HrXRpjU
qv4uo9YhmfGmAjMxV3zxyVgdebzza/rVDRwktnVQ61Y9y1v5HVQVElsat2KtiS+DClFIFbOagKuJ
6si2Pz+Xn4bV4X/KKhxbyIlv36ok0tbIS1aeigeENVFyRLZGouM+5M8m6Oxf3+V7c5X86a/RDjaY
dETcCdu3bK21gqUNnbadpd2vfz3K+/ekUtsmSYYAfTBTsyBuamvgUQ76uJjVowY5WPvaCboOy9ww
j0y992IXghx/jXYQTzogUVGRM5quP4/0ujHXXevSXSCO3NX7zw4Gj5ipowirvH1TXkdTJ8WzbW1J
oythxWnnaDOU/+hufoxysI6SbpJr0xAZsMuPMCAXGj5+sMRcRfs3b+dgvhfQ/bsRT0UqcLiupY+J
+KiX4sh8e3cmQHBTqS7JcDsPzkps2lZHjJ8TmhqbhWfVQMcFMwhJGYDQ2UcC/rsz4cdoh+pDkEfC
tu4Zzddqd/BtUG/olFqCWW4deU3v3xj5AKweSk2Hk8Eo5UKVjZFwp35sAzQ27oO7eS2leLz+ejG9
O+3mzOPbSAcTAiVJS+5oc69HE2+TfmflrQNe9cj9vPvoENskn2ZTRoDl7eSuMxUT5ZbZ0OSX8/6C
FoqrlndBnf6jgTQoFgr/+YkF7WujmRkmu3/i906R41KPG+WIJ6iWHjmC/PyK0HZWqBHMtE9wGgeR
tY440KHukK09yVzNgtk1wt8NVEnPqczstxNEBkNvSybcvQggv31+nSiwSBcE1nkwAEN3XVKsAyU4
k+IAS4wTUe8zxH1/d2owKKU+Q5Z1gZTFQUSKJzuBEAX/NscTXjbvUbY9S+tvVgqPw//2n/KLr3vR
H1mLb3KYNbPKveDa325RDKOzOxkyOTBHrbf3ZitAYM2UV2YuBr1x0xyEGQLU4Sf5BMCLZ28HUoyY
JpuZ1EfKTT9P/nloQ0UoQpaZm/OlvTqolKho6X7JMmukWf4Z7jxsvbQf3H/wIA0GgZxpwWQ5iIW9
lku+DwJl7XvAy+j7TbTCJJSIfz3Mu09SR4rEVikcoZB98CTjWHi21yVs9qIBykSvU4LiPl3l1Wmm
ruUucCbqZuazfJ+Xv3+LCrVKQhU1W9i5B0NHIk/iIBpTkmGkxXMJb0tsOdvsSAh+qbAfTBYYs/rs
FDLLnhwe++RJk+owttJ16ae4u6O6m3QFneshP5dkgBiQn06x+yk2FC5xKNapiGlhHQDqAR0vIgHg
GR45nlmPoQpHP7bOVbu5T2qeS60dozD9HPXge5B52mCMUWk8rGH7WZeEja2l6zYSV9qlphcOXYsL
4YVHzjzz0z18KvBLBHAGbeYsHYRX2tu4AZtqinwzHAZL54ZDST+yo/98SMWiBYQNxXGkFkgn3y6W
xsIEdWimdC1sPIby+7HUAa98wiDwpBtLV8xe11r28Os5PX/pwZ29GfTgzii3gKkEacQZHMF8tA9U
vQcmC3KFY4hdhk6V1x9/PeQ7gR1OIWuV+Yx+/6FiCsBGWXRGx5BFtcQuZO3p0zrI6DCHYA+m+sgG
rMzp6uEtCo19xECfharJQTqLJ3LQVzKOo/2U4jxnrgDZLGSksfWpdCGtLk3ME8Zx047mRvKPnfve
u9vXox+EwNYo4om6I4riWC4VIWSEbnBDcCs+nJI4Nb7Gif/1JtzXL0Ysjzk02dAPmoO//s/6KT/7
nD7V/2f+rb8+9fZ3/uc0fOTV5c/NLz91A70oTw8/8uZ7Gf3b1Tmfm89v/gK9A8ubS4qc49VT3SbN
dwOZ+ZP/6g//eHr5liPGOXNkJDz8vXfOdfPH6eeqCbPX9jnffuubg44hPqDhMCu8oGxrciRhpnxz
0DHUD5SOVIMqgUpRjNn02kIHjh81MsovGjFoLjB+t9CxPrCzq5TPZqmcmSP871jocLikXaJwPoe9
yGbOOK83U8Q6cLAtTdVpVDA7euIMWbtQj7EWf5IaeRmGujLawpSxWX9vhwkLFcgq25+DlofTk4ED
04NjvFKUYClj+FEYyarDOL3JOUqF9hIdAqCJm6nZllAONVVaV1mwVPFjhbUWZdu8e5yiE0PFlhhI
JSJlGbaXSDu6BnS9IgWGX14GHXWBSQPhVW2EKq1MRDR6Gk9gXjZWZwNwNo5EhflhvQ4K3CWSAxxv
6e/S6T7sNEuwhQkDAotsRO969dRUgc4NT69m2MXXr3uden3Vfv5pGA7sZAxoVoOYffswfcULsGPT
eZgiTJ2uwTQA8Xm0k+RuAzMtIgGrMHJxg065Kwf9oWyN87DUQLur8rLyrtrxyvL8WytF5AJaivEE
njyybnsd4kKHciBS5+Dqeer3pc+rAKYfgBTK9RXmkKBL1GWBgVrbPEzlTUdzF5QdVuAPU3/ZGEBU
MbrEO2DRt5XTCA3heGtptYnjGwoGL7ztWDg1NMowligLpbvaE2cAOoEVQ6coKNNibaHhJjG2S7s4
pRKyVD0TMTgOBvK1nGA2MNhAFlHhGgfMK+ih24bjVco6jbfxNIM3l4YM+FqATgyf4xC9X4iFZmFD
BEFHCFiYlF6WY7MccWbvBI6eUrOsgXdlVLslMgpDflKqYAmDFYRVspuQwTNwerY018N3CTCaI6eX
Pci6Ghh0kDqxwu+bwyKW+Cm2F8j7UPha4F27ru2nGiPhirpKgoxt5PurstPBnJ0mmO2VpeROHYnP
kzHMxLocsFRzqQbFXgedrFyWQQ1gxnPtztv2XGymQGE2fafh3XSBsogjsVZbfKxLnraZukNkXhZa
s7YMMDp2ssrQRMvFU4xfotUocAvB7AGY9qelyVG46/DDwLpStWZAySJHYNwY76yHfOocEs0xqjbI
ZxAOkg082W0KU8oYytMgBCPB86w+mbxg0PhOVqvuRAGyguSBCkPJAhc2GpezfybVK8sHV5thNnul
DgpGLyDhp26Lo9IVdL59h5YC2uNLMO5LAzOOtH1EBniRg9415E8pIO9YYXZZ93F7qVMf0Bkekm3P
LYKPR7iqWsFDX7STuhtwx57kW30AFjaJM7XK/sxy7YRa9Qry0VKalHNVhdHFMbkY8wVtadcOEbbD
DbGPJCzR620ImSFb8zi2g7poQvu0q3Gs66hcWhDDlkn4qcM/YwFsr3VtZdi3nqQvfr263w0hL2Ky
84lbO1RHnNKqKBRaMY6NQ3kdPhcEx9w8pr39olf3UwgxsTeYmeS2YR6kL5EvcB7FTdqRa98V4bVc
r9B5shIEU3E9qWGLDdGfoY8kSdM5jbSvyGjq3F5o9g2g7MAYjkTOwzT1JXK+up6DhAbNH/SvM/aH
eDwdemvZ588Y2TYoREhQUgobnGT7NY7+VlLzfibyJsH511Kav8uO/hOTGlrX5JNHk5qnt0nN19/6
ntSoH0iyOTQi0//aE3DOaMhzODqJWdFIsTgZ/DAFxNCBHIOjjkXnb04RXmU08OWBCXAYMjkCm7+T
0by/P5Id61T92CJ/0kjwAgQEKZGqjmo+oBvFlucvBi9e/Klbt1YVLqiiykG7Cq3RrStjQQNjNUbG
wiYctobHPIf22HHgu4bYtPCSp9SHWmzhbQr/RdcXZficiw4+6+3E7iejlBSYBhhdza1gGlosKB94
WVUPayW9rdgcI+gvJRByutZOQpgv5XIT8u2fofmsOvlpxAe07Rf5wgfRfxn752x2GfIAiY+xYIzA
dXEbdVDr2axFBuAei+EQg2+zAHgpYUJEAtBAvUc6zqJVgln8Mg4Mhy8OQz7dOHI3i97DEQZ9lJoe
faL7Xr5PgidqUwubE7clI7SOyOfU2Xvas7fdeFV7V5Y9gZyXITKQP0CceQjJJ+o5sahtL188KlPd
bXICxDoiZgQKTsbdHBA9IqM9h8h+DpaB/BHFjBpKFmGUl7/As/mSptFeg25cFE9lemu0FzpeubjS
b3RM2+0KjY4y3k1sBBGUPFW561bG5MFgKp0ckvuYLjW9Wva9WGjGjQ33Tu/kJXiCwr+vjateaDgf
dgtTfpoxRoKPTpBaEB1eWCHw98lAbFfCcm5mmDwVbP0YxNuSt6mUaVWCQ9Q9x25GV43cTAmgPCYn
w7C1ml01pAj6MjlQhZL6h4qS6FhTqgDP0xn3WXJfWBeSFu4aSYKtM6JTaC9E+pTpBjUNEhY73o3N
U41BdZ0HGIFDqoVp3nH4T3XArKkr5i4TxEKph6DusfcJKKhN55bJJTVNR4ZcEiqndVtuJhnTqjRZ
2fntOD3AloNA6yTVRTtA9R8u1IC3BrVDS/pNVd/L4U7LmkWAbpCd1Ussi5wAmH6G2xcXtxqDetV4
1U70074dniY7xbVbW7rbDA4F5Ba/hDCmXmX5fVQ+kUieWJHO06/vw+yp8f9BWP7XYu6/E7z/A+My
h8NfRuXPVGL/cNu6+dzQsXh94Hz5ze+RmeMmNXRKVyYRFQVZdtIfx01slihsURY+PG6aH3QBpkBW
OE/KBGhOot+Ds/lB4whK5Q5QIdU7KiHfD9zfDitfKwXv141fGtJvEw8qnSBIONwi+GocSuUoJKWp
GBXFkSPzTOsNJ/LVywBO0Kx0G46u1l4JCaJC1963Xrqb/PZ6AjieTPmmiiR4K4D/E46QNUvxssNZ
vUUJxkhoH5dbUY1uU+Dc5YEuRyGmy8IbCBtXLfLtmaehATQth3Y4Mbvs0zggOmkmN4q/bzk1qHGx
NsxuOcXSk8HXhfzZTrqrKTVXdhEC8IJwOXP47XQ1oNiZQ0Ko+8Qdy9ahuImGvHQNZ+TEt2hfF/XC
SohRlDgrNacb5O9Vqfhzajq01Ztd2EorDzFG2Uc5LJpusyl6jnJw6r1x6xvaWTe1jhFO5whlpGro
REm3wylvrZmwe8U3BcDfyoL+teX2t5/6j1xLFFt/keF8fvj8dgHx8e8LSP1AF0rYVEtR/KLBRgHo
xwISc5nEpOOBWqgps0q+ZzfmB0rF6uxtTEoELocM68cCQuiMVidlWMopCP3+zgIiF/qpxgBqBXTm
XAIiZTrI3Bu/zjWAWcIhsVCr/mGyxEWldleeVu+kLHHs7k89baGNKvHO0uMNNrhldmk27JVolCWN
OFdxfMTeaN0k8SYIH7TsvmLntSp50cvVlW1gbaBL02J23ZQU/yQZm51ixVCcwp0vGxVkmmoVa4aL
nr0s2et0hFwXyeeBGm/koXqwPeNMDiy6u9sw1jea2l6xYnCx0PpvDdf/7ycvMfvvJy/Ogp/Dil31
awlz++W//4sa0I/5a30ABzs7RptztREJnx/zF1/u2VWNzUGAwAPr+WP+ig9sFbPcLJUr4Kb80vfp
Kz7QT6QjQp+IOa+L35m9P+GkQX/g9cQq4hLZoA5n7zCIthzQfHDyRtwZRvMF0sdOTMZpUns3SVU/
x3aMJ4OePqIj95AhL6Mr3XUqEOZO6pFyhY28mzeic5JUy8yerppChmRHvWaykN179VzfqbQBCDtY
bFwum+KM8pO5apr6byttbe97qE6kCqah8carQJVLCtWotrNDdwzCUz+9tzMEDPx+OsmVaOnpeCin
KnxCX4E2qyaBK8dQ8BpdyheePq4tD3WNQm5rnKen80qUWB+n2nLQCsn1kui8FKcybqdLy5tgd2Ye
diQYbZS5Va3YJuwlBiATaWH8ua59hAWHta6MJ0ltbTJT/SRrE8Wctr4vk62tTHelBF+81OG/1bPv
swQcrCdwYH+ZL5P2iegXolpBDdXgQQZNiuKziUFrDyvCanQKPM1IKUDcB7Z6M/Vm4vp5fOHnnbZQ
hLmJOe0sq6genDGoVoNU6lsfH04vGMxNzWditVklcVgt2S5hAyL628kLqelLiJPadQojhSovtHZM
NjRkLJCDDB22XaR6cP6lhBM8GzKuFIr8KIniQmujTwW89b6UNr2BLUSbcjxIBs1f1hRL5AkJI/8J
NWYUTHpMgap+MVQChSheLDsytEu7CqV1jf52K3/Myqh1Y+MT6jXX4+RfFvqF7zfk4r18g/aS5WLw
9ShCOXQ9pVn4U1SdFFW36T1/lZTqo6zn13IA4xo/8SccW1yrapVlIHP6SgmZSzvGxDeCRAmRuRuD
q24yb/semJrWPycZDHnRxdNqgN4otSpyFnHBDEjOgqJzEDWJF0OACaxPjRdty0XS+8ESNt6AJjda
Y2YA7/plnv9WGP13kuk39ZL/hyohlL5eBYS5ffQtps6Nrv/+r9vrP+7CCu+XP7Z18jn78jbnnn/3
e8qgfSCfJjcmc2ZTpkL2I+TqH2QLx1ok/oESzNW2HyGXaEyDh2D9c0GEbAI5drxuieIzXeu3gu5h
n9kCVIt4Iz0JOi9czZxRvMJLSDReUQsXHGrjbiXCcT1ax9htPyUlB0McdJkJ+IqNVJLnDIF2auX4
zfpOSEibWzph0B9Bqh+2l7/e0Nw249GgnnwQlRsU9fxGloHsjAbSk1g0pCd5Pjpx4Ph5dCPl7fbV
e39vI3hvREpXMxIKuW5KW28foa3nVSlPKPJYXbfHrUlO9jncnZiKfOnhi5LFyxC9jHz011oQ78J0
PGtGbTP66mZ+2CM2e1VBrUg6hqp898JMetAWlA2ukIz09btVIk1J8mnwcA+Trgo12RAdXErme39+
15V1i9jJEdjCT4CV+fGT5f415jzfXs0nTfgj4CMQU3HQuZNuLKvks+nr8GqdIpvWBaUpmojLrI2W
EpLb+nAM0vfehH59Aayp1xeAkJ2hVyU3XWD0F8nBLtDizZE3Pj+4N+dUbhKGj2DpmBZosYM5Fplj
hytQwxv38otJzj5llraRGCuOzuxu3BqpdtoZLaLD0dJu8gsMFCYopkeuYr6Tw6sA2g0snoyNJvHB
0q00vRVxXHmO0X1q+smhvehMTeqMdbKJM/ukKIMthb3RD3eo/zEBWqcd78rUug3q5v+yd2bLbRzL
n36V/wu0o/flFmjsILiIkiXddIg+du/73k8/X8LhGRHUIcMxN3MxEUehY0kEqqursrIyf8sHyrNX
hO6bwcBzwK9E+wVG3wtmN6Q/GCBkcOI6vc6mfI8cFboVLeoNw6apxadLNNbdz0W1+GWM33U/bnQE
JZHm5R4y+Us4XVw9ProREgJasCnqfk21FNhxf1CT7NxX3QmZ7dU8LFsT659qxJEj3gz97H8wtb9a
RGxlAQG60HhuM9G6qQrbjMrA78zFJ3qvuzZZZ0oInLunCEc7NQLKmyKZgA4KJZc7nd01e9+AhP99
/L4CV/zc0JXgcTuvUB8M7Geko3sLXckDhw08FoHv1L46zdt4nHdekz9U5UANMvcNPd5GH6zvq7fH
2y8FmAivQ+MYullZiH1rAaLbbGIVbU6cvlz28hgfawrM9TJu88XYpNFXrRYLPOuYDOaxpn2JdehZ
IlpSRhtvVs767J3p4vpxHyJohE4iXVwlXvzJCR9tFFYD775cLg36wbMBon+ed+o87Vwo/0qZ7b2q
vq/w0baX2R9Z1nptrQbKyNZCdqY+z1b0wYYyroy5N88N3s0llVWxlr7Z10sE/lPpENezg3Svmch7
ecclgwlhfNen4ZTl3WFYHuwW8bXA9ntrXnfoOYdoLiLQtY2n/jCUw3bW8jMSdj21fi9Pjgl9fqWM
Re51lZnBprK69Tjd1yxsAbtV87A1hQALuNnR8KCjheY0CIU6Ay115JtHe78sydNMrxh5CDheCiKU
/TqrQmrvMPEwO570YTPRE8BYblfk1krel0y4Gifrlg6vaNfxd6tRAb9PW6JVk6PTjhjhIBgiCIFy
ixDVPvLGixEpFxuNGDxU74cQXQd32tvfwueGzvOsK1uQuAcpNXuRsjHpi0yzcbSQSaLffGcb/SlF
2yIN87OHtlHAbihjHgN8/YRQjQzNxoCZm9OOHvS5nxHjKM4c4sekg+jOdrOzb7TfT0az7BJpv4PM
aOmVSMFujpLjMulHJShWgduhBvIAfm4vM9+hBlkamT+H41anxj414SazZl83Bmr25lHhowhKK09v
EN66w+P7zg3n3WBHO7cbUIJ0/bLNkI8Mn+em/MEBtpko5auKgyhzM130kQcz3S+owD45aXfvtOFT
cAlL87mu2m0OQSFfkCbGhgj17cemyB5CBOUcAA2eGW6UMNr0YXfvugq1kHhjT+m+dh7cgmtruezK
MN7gaMKaNvaB4vme/hkzrD1Vpi+JnJAW4569jU3+NK/sPtlYO8u4SxuI7MRIiZel/VfE25VDSN54
nd1zffeNYmPW3+lXPGdRs688ZRWjiSpLJEqj4xSae8NmcE2/1TLiMSLBOOuge2TR907UZzVmKxKI
8a0EVEnSoIzjKYuVbVMoZ/k6eja7cGnvPT7NQc8TJrVveh3SBZ/SUNkgLP8gX+ZwsV2yYUMjfwu0
bDOEzBSHQRrECCWaaxClB67OLOOzbXWHSVkO0XCnNf2hQxNfQe9ESeI1VkS7QvfOmETugSyukXXc
SUxWYnWXBtYJyTs3QxyRJ6oTFMVSrqt9hFrNuGqKfK8q4W4ZKf7+Bdp5OyrpY5Rs9KTjBkcilivb
xB0o0+4K5ZP8iTXwvnklU4uxpBdsXZdpsezPLVf2qWu4bCnOKR8zeuIjHTfBB5Q8QYl6MxpSPVgV
B9Cx1mLQYq9VTsOCxTktNIY6FuiwwPJe2+CR6vyo0caTnzIw6dHASKu8C4jRYGBxippnH2zKhnNh
bY0gZAyeP1nP4bQJTPmizJcZdVljwmU0ZoA0aBIWI7lWOGzcjONSXEz5VdlEGXveFXh3pemI/Fiw
GZEJ1fR+i4kosGIGx6++5Tjm85CCwnJ59hOO7gywpDJ0h9EcN1pNHS+k65Mo22kgoQ2n7RA57qr1
wo2ms7bU3YTqXRP+xW3omM4L1Xi+aooAsiKPbsdHi2A05vlDo+pbWkg1I8nQ43f08JMdRRuTIgk4
6L2tP7tav6ZwcrS0cRPydiWHSMMUGc74W0vOYOYMEg8yMzjhT78a8nw/YszepTP8NfRjKZU01rf3
U4NfJV2YsdEjUelPICTwOr1c8NrL3A6vRMNt7h2kMUOE03pL/+AIvvJDb48izwUQB24Vr4RbLgLa
sFlVQyH0a9p/eRLtIp6wsZENyMoHiW2lzuE7YCI6I96jzz7kzw10Rb9mVaA95ZJ6Bmy/pV122Hht
BpUXZwW/G0P6PdSeO41WbNXcBwQWt/vdmbJzoFprPH4/SqV+lcDAUoPriJESXZ2bS0hnJFGRB6ha
hnHyLRjvrTratBZaqpP3TB5xB1se3xJzn+igdPhdScNtWHzT7B4FDv3OtNj4ibl3te7E/e2D7OqN
8alcV4Bzo4koZXMY4K9fp25lIzhrGw/bkWihdIe27FAyXV6ARe+6PEc1rsel11o7QHyKsf4RA7ep
HXNfmP+Wyn07lJuJmoZcySFy4cJpTBdH9KyisvqRtM7z+yv4jckKXwTWQlQwqPKywm6W8JDVsaJ3
BmSnMcOjzryzHfS9GnMfaAX08ZS55oI2BBtE2/2e2JQv4C314TQ396aH3CFB1guag6IO28bzzmF5
X2Kem/eEiKj/4Dr/RsLlOlqd8rODhAPv6GZa7HBuMqfRPL8v2dLzsIkQOGoVDpjPvLnVDKqitPSV
LP8hA5/Ys1aW9FGCYk6+8f7cydTc7EoaO0JXoBJO//Rm6pTEMaJ6Uj0/R324jUQV7SS3mJiMNys+
qiz84v7uwISDcYBWOP/n9tsq0ynTrPZ8PTnkvQHEQfeTAHlKfd4ZFWlN9wEx+W+rojcPSFhhhRDb
MGN7vR8yGxhDF/OVqH5vUg7Fnq3qNuE2Tjf0jtdJZt6NGBGgBbCRfyJFjXgJkbbLz2FlHYMx3cuS
adNsnaMrah1nY9zMJstjQYBsRqzNzs6jF/mI+K2MqDukBcmhCrwknrZVqSLdD6RhHKjlluvFWE/8
eD4NG1KuXROGd4A7z4Pt7RZkKTnmcgX9nGiT1O29NicYIXnnODXu3Mg6djR249A6pm2MawTZapM8
Irq7cgZrr5fqRg3SAwCcU9/nRMvoifijZvUZpc3S6/203rgsr24in08iOscGqqEmXDoLmRgqzXyp
1C/kQJc9IRk4RgxomfUniXAI3hyGIrxTkMK1q7XWd/fmzArlDjAv5lFTl53LTU52Xu9xDLfNvUJO
BcR0bXsIp2YmTlX2mnOvLYFWEuoX+sfoxiol9+IuOYZR+tfAXjUo45j99KS80Iy8r0mTBiYQOchd
mgCMqbg0xO1B0wZaEslRq0WNeNsNwwYmyx7t1E2kKk9UqukVhLtuDI/KCOzR0Y+m3p3sYG/h3yHH
zdyYx0D/HtfBU4b2d7jipnRqUdLLVKa79M5txxEyuGcjCZH6vptaRPiWYYvaEV2HEJZbvM4oCVVU
xNSWO2H7PDvJnnIaWNvr7WQXLGBlyaGj4YeSfrKzYRtyR6m5LjlluGk77zw7JjLo0XE0EOPkTQxd
fa/m4ZOHb0hI26fitsAHxEu/LfKT1JkM75PVUyKYjLux/W5Y4FW5eGJpufNyrhJQ7SZeRzS8JGO1
zd3nZuBkja216XGroMQek/fo6exnTnvM7T/s4jv/S0i0rCXc9UW16jB/abp5hxqmr/UZnPNDS05l
dietnjEcGjaeqv3R9BEJvHGH/BLibM7ngNsxWsj3TjFfZJiYoK7NlCQoYRnx/kIMSb2FBBRNUsue
LlZ+39rPRl+ek4YrXvsdkRP6NfmD1FHdgMTXGndaZYhc86Gao6MxA/uidoG08eMyx8joU5ah5FJa
6WNBGUaqvVZ35GJ5VyBa3KgW9CpeAx/V10sG1yiIYRKn38j7TZS6ETiXYqGsW3uadyExeBgHpDNA
m5GA5F57mLFGmMk2TDXf1/ZIWYTWLydIF7B9XHOFbeUudskxxsxvaNbYOfXZEINv4PBOyTQrvK6Y
F8T1CIz1Zhqf5+iC+e7D+zH8emK8inEQGeg04nPuegJvvZFfoK2f9MwPN61Q+SS3ltycfN3sTwsX
AVlqkm/EafjJcRixOe/awKIV5j29P45bKhnFQ/ACVO4gnAInuAXzlmqtNqqBm2ubsbq56wQhhABW
6Jx/hOjFn+/24JJKpe1AWHTxvyK6v47rIGtQggBF45sWjfsFIlA0d0Dc2ugJ/GFGqbzX6x9SUWvN
9BH7nE3NIRMZ8yVS/jNy8US26r6uMU8p3ed0IHJhJKR6z1NPgInGbU1/VZnGF9ukmOP1h8hGP15z
x9O0oGzJ1+X9Z6NMvs/DgPiarZyTND6Oc3uwLODlc7fvXLq4chNzKBxUFZsrtvCV4UIYi8US3g52
v5Zq8WLTshzdeefMCyJmWFCWOe3XoD95XDhKx7grU0oSlCJaJ37ijvLUsj3zZrx49rLTCyrt5Tj5
UTeu9Fb97qXghXAcQUW6zMLCjyNMFHIHO9Eo/D1xceSx7eVSaPNl7AjQcT6cKvuMNfsFCsYnHfXR
qSC2L/nZbDBYGLPn1trCjX5U0vKha3IBhON10Wl/2Ia1rtAKj5V02+bHrmXJF5Q19OBp0jFe5QY3
Vd/V1F4VyARx8KzcUgHj5Et1I+NmGmsu6t3ldz2PiNjR0U6WvU1An9Vsb5rdi9JEoEVtAwokZaP5
U6d4RxdZ84EAolCia0PlyepavHd4hjHfowr+qbTJxI0ablitnPM0/L0zBjRzKSSk+ySCdDjWwX+C
etgQnY7jF/STtmOcHAMXV0UrwBGZE17KCXpRPuAzuzUYhxTu2jB8qjsEd/mjlDShc8+K7n1KGQY1
60cNdo+caLXKHbGptzN0DZdqUaZ4G9mFraFsjMLcTxo3YFbaTNHLsMlMY92fwm+9xcFSRUc6t9u0
CbG2J0GvnM8a0HSn6wGBFefIQ10UcyWa5zio8FVesg8xKY8LEz9VmqdoSVp1tpezxBOmhkW72QXS
2OKp0nNBlyRgVh6lBoKw4Jdg5FKOHDy+uWdn/I8aqYc0ieEbcV4qy1M+ui8Kmzcrhpc+VL6svBoD
+BEIKhYf56JM16H7VzCWq8JDfDcwMa1mbZkBtRNnRGT8c2eEqPYnW8OdfbkiN9Zz5pqfEvWsdeF9
3PQXI8ser7UjLz9GrS9lpYTjSS58VtPcV2r3YlK4iMb+M6LrPgC3r3ZM3hO15Sr38h8xNsU2LoXV
nD12nfOlNtK1MsXQXtwn0wq/jUjtxmPwbcYOg2l0nm03f8AeC3OZcTu4F6kvSW1gZBEHrfufyaFm
IOUjjnN9CteKjY1XAMsKq56+RMl/HDduRXgtqY9WnIuI9JeacfT673bsIR9Oq6K8b5TuJa6SRzMN
jgaK4pJKy7+iY3iUWz11z3Pb6tCM7OYu/EPSlLhufrhac9/0yhfXFJiDdozyB8NNKAu0lAT0nTIj
Yyn18bAofix6A4HBwGfaIns1o6Nc3pJl3Lwf0H8RY124fPRzheT3pg/YUcDO5xbxRtcTaXprLemR
1ERbs0DJZPjg6964EwM6EfEF+nqQw+lF3fQd1diOJqNDD3pI2L94qEnCGfGCVFsSK3CE7Fu73M8Y
kL7/pAJze30PoqMN4sVFygLEJh2/18cJyAgaZCb64yhqrZa5RrCNEiJFc6nipIu6o0q6jrX0u6H+
iKzkzK3yHEe4muCXIJWikLV7HdK/gin8VxDiKwzC/w2Y4f9FNKNoD/x3QBgk1C9x8QdwsP8BpfA/
XfTn/+yaP4sf/wF+3b6Cicnn/INZ0H7j0glBwqTwJLTpn2COGohfmo2qCrsZoKFH6+wfmKPxG6ot
4CJt1BYN1iW1s/+DE0O6g08i99Bgcv5LoNi1c/1zCocWnYGwFZxUh+vxG6Gz2APpQ0069cshP8da
5+uVvRMYvTrbSEr2fj57h8Gj8KgPvvxOQMWHF96UuWvwIKwGhVAXblMlX+cRv0fFWX7Uaayd0RqP
6mDvdA6TuXMOTekeIuNJfkx3ej+OkSRqrEf5kWXRsQvE7CRLX2g7Pw5Rl6xGPd7rzYM1lud4hl+R
Ood8sh4Ly7rkvfWYYyxiLeW5R4AumPcyigQZ+AEIlJOfrcnaJaDd9AjDIgY5emuSAxxJyrNIxsn4
kGt9gXtzKXrzi1Uf8as4eGqT4JYLGavNXoLKPoxgvYa22c+OvStdAx1ZqI7QBZ8dtOcX03ikoxCv
mdlH+UJF1R8VYpRepi9Rqz/CaN+l4/2YVk9Jb+6isThPHnpMfIZ84DQ6h8jpfBlUURTrjpasCM1N
Bs0tRiMTOsRwwfjZwmy+To55kcHP9eCbtrWzrfRc4caB1vg5AyiBvOR6QrUwUZIzVh+wRvw5MB7r
EPllJJjtFsQzOHDsBObGubf19Gwn8orQa1ba8eJm25nyJWCpC4uS209+VsvsrPGugnY8FBAxetc5
OLZxKcCCAJQ4yN8XqIyH7r406hOBdF25yk4fjMccW1p1Nh6bqvnaNNqjja2ymdJywaDKtA9ly4B6
a6fhMSaqqCPPJr8Toy9x8lmDemp79zVvDm2FvR78STp+WWb+Uc8r0uiZVghqVBYrkLc52Ica+kTt
TrsQ+iONFz2jOpIO95N5GW36MKBKWutP+YFCQZWNMjCMUyp7u1kzL5LuiH6tPEpB03FQ1EeTSCuP
Lj9tcjDXdcezGRhwmDv5cy1yDn2VvQiEDhSxv7TaBqOyQ2iYO24Ql3iK/8pkaoZy67Garw+XlueB
KZx58TIn8hmy2mIkTZXFvsjwlgIvBL5TjUaynrsRHTmDqZO9J/tzgLUkK7/nv+X0lTfScH8w2Ksy
lxU91G7EvgFfXHnDZmZgr6Bh4ZCfFebXWdKz7D67dC5zD2imwp2FzdnRaswH6yCPJkMQZVebTTKx
gGxk1LvYPShs+uXbYM6fQvUpVp/k++QzJTZELLCRxwo95cessellilC+XqAC6Tu1nE4yMSgdsa27
D0rjVxv3myiGCimx0hJtF8pnr0/RvjGUDGuJ1Fec4pxr837Bv1ImOVbiFxl5pNntqmncg4tQrezM
uuzOvUNSQZRozF27oBTNVbpqm68AvA7mrFNoMXfIwqVnbzIubk7A4i39dII8/D3CnzEJxPFXpz/R
99W4b4qEVTUMOszn1Nez+qtszxCKRjwpP97/Gvc2obp+j2kALaZCDyj5Zn7GJIyGeipwHzD0xymh
9l5jiOQe0jrczvGh07qN3A5lqcv7lxnL2eF6QtAjCmDt9Fx11oUU6dJ35mOaGJf7usrPDX4WFZcq
BSEkKV7SdE3daDvC5TJTCG6lsQ7V4VObN19Hm3jZZ+cl67/iCfcs/1wC7FI4B1mnXIJ+UIm6bq/B
rr/qCuvUDl/q0bqkHkYX6alLmq/6SE9ywRZncJ6Tlpj3zzaScbtj8mJnzkXWZOctmN9gk2PukJ6M
h/U86p8kFqXoz0u8yOSkGsM/1cYCGUEg5UG12jlIyNFbQqI6pS+NE70Atnus8KSqzZ1amReVAccF
1qXaR7CJ2yr17Vu6WQ0l1j9/r2KZWpmfSYEjQJSt2dOlbl0i0zq8vzJu00/5Sko4FqJ3lg3zSIb0
M8jMhaZXlA4akSx2OW7CiFdNlKsph73/VeYvv4uaEPqZwC1Je19/V5NUjdHaeuKXRFg5yP/JEcKU
w4bjTpaaHG1yfEuoSQG/hVhiG08yOjkk5cAEa3NJCIT9aD7KMYSJX8kCkfmRgbeQzGW+EjZrpPJQ
HEM1y1Tm8Xom4CwPMP/RqzDpAiqcG49yoGH0d7iG09J71gPCLUs45jgNOM3fn4c3VbPrnANHxeee
tO+NUYJGC70oXC3x25YajfNDRWs4pxMgJ3kMw7IP/6TgtZPBKqF9CEkaZhbC+6P41cuAXAMT2NM0
bChJPn9+8RpaUEbXQ6DtmC9Za3Lyy3EEfuqDIPdGxEceGAUzdLyRK3L02/pcaqhJhJ974gN3u0jW
FzT1rtubWu+XyGxeT38yHtnBMyWe9x/0WpC7PRtEpJhsmQ4dSfXrJ021IbEjerz+MrOp84IoRUzI
cu8gvzdA0sa2+EQremOMit9zDJZa81VWm6SNSV2cZV3KwSLHpJwfkhJjArefOopOrNewty8OocvS
Szx40/NYmI9ygCD0fJHwtBBVFhozshwlyMt3LCMpHCEuAocCDZrcLjJ2SYEw+N01ZFkkBInyLFmR
nPSe5sCxY1sKRzQgnXPLr41mbZFkkXgVbSOlfm4b0ke+S9JFPEA3k8oa5nBTkgdcD6VwhfUXIBr7
MPGy35/mN/1fXjK4Z43LBO1ppGduIkmqFErn5UQSuUjoWrLDp28dLOkGY0JZXzJMifNNyGnbkboQ
bUkfYsb6/kjedGX/HokLKx48IQgkOXR/jml1EKs4ryZ+XXj5StdgY903Xon/2bxJ2n2g2xfJAGTL
yYBkcGlADkkyKoGjIcG2EvMiCZMkRQajlGQGydZzU3wklPyLkxnAswp/nq1BAfsmKCokG7SaGOxM
FPAo7OvjsyTfjlLQB/0gDxClo5t8gz1IxQGcukT8W4B1GtFxwjicl0QOzNt6lE5jG1UXr7zvQs49
Ln8FnbQW4Xt5My1zkFUc1tyt+hgjs9LnLnnoUg8jPPcC3+VeUXD406IXibdVZj1isonIDJAS2CVJ
0X51MrquIVT54qxhIinJVYbFtNE5YLbMa/Il95NAa7/KeqVzfs44hyzSU/ScLhK2R4zHPfzTIsPY
ujg2pJ12UCzlgNMhp3TofoC8/sUCkhMRyKqho6Og3oIXsQEudOrMyfUgsuD7ZwnArWWTjs5Fsncv
JjpL5s6ZEbMZ8zF+kS2sGM6qSJWzQ4youeT+fVFSAOWE1Kmpu8p77aqv76/3t1kDJDOVE1zk2JCP
uFnuQ0PkBoOXkL9yIQmbr3HjiX3VM/Ctw/UmoITb61f+/xLR/IFSGfTSn17OGyrLqkEQoo3e5bPw
Af/UhszfdDAQ/5vOItYd/1Bgzd9cC/VNhEUNVO81i+P7n9qQ+xt4ahFx59iGLWjwV//UhtzfEL7V
KWBea0ZCSv8XHPI3x7bAaBA2hd0OMB/NkJsUwbSHTsE0LvBnMBptVv4p2Vdqm8ckNrgLaX8YpX43
FQXtj+pL3NZPP03dL+5Gt5Hx+vViaMKN32Yj3kRGL7A8xevTgKJB+DnIbbrBxrFwvU3ANW4sgw9w
928p8wJgMjRcQJhVMrOb7Dvq7C5xRkENZeZTq6F/nq2dxjtS9njSVcCAZvFn3Wjb0Sr2Sa6d2wKF
9TkAI2PdLYNxUjWd09+7VDrx0u2eMpRRwkU/eVWzGW3tLkOMovt9JteF9UdecG4bjChtaGi16TsZ
qUVe+EsQQ2eJVkPhHUOtgei+zyhmjLqy7+kfxPHRS+8nZ/kjyBTcMw+DFT62Z8tIjqOObThBSf65
npo0Q9RtlXc7CnxAW7OjVRzbIdmDLDwkWbfr1frJ0c5jFx5KjS7GotxbCe3mKgDS0WwCBMpSQLF6
j7OYYx7BqLeYOXmKepIPbTHQMxfuQpjqQUv8KGW7OaXkzeMxgyYfekVcWmVl/HSAo8HRt0Vkcm4U
l4qO8pAaftJitW2s7EZb//tlBq8Atjlk3reJsDIUaWkP9LBTdDo9rxEPGHQ5TnFa+0EefVSpkHr+
z9no9dmo90rzWNdom79+NieJLasfAWElqrNb3OHA86+5G+M1f1QMD1BLHuCjtVnCO5Dx+9zBHptW
vhIsv4fdFK1qWztb3vzHCOBvRnRn8Ly/evWjzXB7O7iOEoY9BWiq054nf//TG4iCqMS+HHNImtTb
nOWSNc5zYUUXa8m/vT//kJJ/NSXk/4D/hEt9e4CZRmcGTsaXoaj8IJiIqrX23gj2F7ScQEZqILch
naAiiY8pSPpe3Rlpe2+wKed53AniWO0WNIpLFFn4cYwTcSs7ti2VXte3TFyc6bMHcMpCfg3IX5nl
n1L6wGFo74F+EQxIOU1rD+NUaTn1C/+sBRUDS6BwodEAmRXuioGF3dIvvo5cXqgBLAHk4fbjdi7A
g4C0soJhVQBCF/hxNNH57wQWTsE8CbedXq/U9GsPwNQaacrN07ap46PgWdTpR21+E4x/RRM5VaZd
xYcJnAtXdng9gI1xoh40AA0FvTAdPNAICqYaT65QH6hqN8xQBs1B8JSipGdUwMEoJkegYZwQUAS4
izD+3VMeaYwLCDjpvgd0joRdJ3iw4GJXtJmAQgvkKhFEjt5vhnbapmq+AmmvYEeOvOCqjMXQOHjS
i2gXlMHZdvoDHrD7kJ6uPE7YxLQjoZlUQFIwWZ2NcDuiRIt9qa6dej3at134NZy9J8HvR2CfZzzT
9CHikemj93wSc5VMygaI6Uoa3lionmLAL+n4Q+81dYXNgH7h5oC2U6KPl9Yez4GegP3vanA85Ump
uaVNTvaApdOwnkY8b7VZLdeWla+0XMGvs3Sa9ZTnw05xE+BJ6nMGgL6q25OOX5KYlklTu2I+lAGa
0pRwzwO9Si89B84kbyDhz+EXo1aHP33cUw2CDdD3p6GMcHonz1XGS5bCwKJlmyXl2nNb34O9pQES
Fz+N5r7LgrOA4EL6ilY17xoPz1pQPhLj+5IFCLpb+t8N783ukV5x9X3CdNNax89nK2SecnA/V113
EAlPgSQLCRKJlT3NcS/M9gJbj6ps7UIEl1ZzDyClD8Gx9dOlDk9BDBxJrogm6Cf6+S3vLl3sT0sx
XvK4eACSjXQdRAzn0zjy1LyEFnqLODyjVnRtRruZCnp0Aigf7JwgXLMn5mi+OFyhIjXaa/FDCXFG
cIMwEvykAvfEfMS9cWxicy+4BZPtFIHCej+gvMkbpJlrWhqlEyIYidLr2KU7le20Soy5bzWcGoAo
tQ7gD8tkAy6OTPYHX/cmVsr3WVQ1KK3ix3h7Wi2uw4pUFcCklvpH0up/eE3zox+zR+HQCAjG4QUK
S2BR63tpKttgbxwA2ALNmFLrWCARZZiAauofpZSpi9paR2xF0faynB6ZYyBis36M3PSbSdyrNPge
7MdA/SsGPeam9AlAPZTLnQLjolFbChsIdCLYINhKof4ZbQ4kGWQ4G3twwPbkJ3kfAlIKAVBQZlxP
FJ604ntnpeskmk6T8pewMQTNLpwJgREJnjsDmYwlOn4xD8Cw1okKKTKy9lHarHKUfIg2wTi8CBAw
cLU/VBdMD2VlPgWtS8AkH7pOXI3GXh2n18nnGKXswIX/euH9+aBq5yiDSuNe0UZVwqKell0ebsug
+4x9+FXuVK9guCjZA53WZ8PN7mDSQKUTnBVx328oCsVAmahSUUs271SAd9jefJDMateL/M1IIQGy
JnEwYZXcViXGSMGOrc1BXzfDSUC/Qv9Tq+RYBFu9npFdN+/mxTsXIzUAKDwR4Vnwh3re3SeT+9no
MOzJH9uqu/cyzcdRedWQpAnaToAzEpesCF/2KfeTmvDgOJ9YlRshNAhDS/5sQp01rLeCKLjuCQJ/
loJXa4EDQX4SvpdAYBq6Qqb1kpkqp0F9zzX5mFVXXNkqgKIBwOuc6y5vG5gZWFY9xS5NBxvRb5u0
OqD7OpwkhlkYpbfpncD/IzMCbzOs87Q5ZCDQmh5HecKIgHOrbNy5VbSZJwDE4J0tj8AA687uwp2Q
1wT/IsihCA4NxsJIRK11oBIqjEkID2AtYT8G+rEELqNaLd00QEWQ/0Kj2QHA8uD8tRPQINAUim7e
9REspYL/ZklK/nDFrzjmevGAWwbhTgiXQrORjy5moJdkB9w/UEE19hnmKQt1xD67s5zkMWYeBDwW
p9GTV07bEOBohGbHhLyeA4gdHAeg831S8ItP1WbrTiHYmVECplVflbDhpsTedzqIHcP7vQybHxFI
Nwu4jSIdv5MzfCsLDa49Q8inSwJJAAAQuNXhEmb/XlOZKAbmhnI0AmWYPryOmqUymXW+UKsBmiwg
c2OKJdPYvx8sLSm23uwCqM1QJigQarAQboqxmtcnowJmyRcctcLEC2Glj2wgT8JHCJ+sHGE/vteC
kdRSdZK4IeSgRSke5gnOF2eJVyA+naj+2JtgwQAww4q36AtR2fwcIslXzX85CD0mwGSu2LY42pka
eMjom5l86c3gywxCviwAdE3pObTQHUwpzgIiD0fzCAbwPAOJShiMAIhbWkcaX1pZwZWYUcY9nkpw
Vfm3Gehn/O98SQzkSJ/K8kEAtwriy4pSf3BTMaWSczt51OuB6ckN/w1jir6rvWhhB6WgLs/OApuW
wnSqJ8dJQYnZSSCDxWilAAyq+DXB+VsPibOT9ETohMLhRGPmTp4EJ3G6aun3IKLwCVesT+LtMlzq
vKdCNWLYDFSckAC3dF/m0RUFP2QG9UEkwUk9Q06nBDivBnwVPRs1RCM6XS4ppFxd5UXCXRAspRwA
7y8g+81lgYBPFUZF+Jto/8aAQO9GdSyKCqhWFB8s2otAST1IhSUARkdFPFlCewA2VCUtSomHArcg
0KVGso64U0jehtv8Hng6lOOvEohTlbwgtO6m2dovDjkrXOIeaKYoOiPf7JdoZA+A7zs4i3PWb5zi
zxhlvUCkH/q/+UylQbCexo0CIhtfzG0FBDUMEfNi6iWHa4vF7z7rJspKZPedlvkqLiSF2W9ijlBh
KtYoekZNvqqM0xghF+yui7jfhjPXcJiXApkcm4mqY3cwww4YDGRCdsD7k/sLbLNMLrg72xGu/m2r
JHOCRK2d0oMoWjxU8N7aeATcDp1Bs7Gc9z23Z5JxRa/zve2mjwIcTiYaJmhQwDi6g7CKds8KWX10
hCsYdqxFmXwX9kEfQlYkGQD1L8FXnvv90f9qdxhEFDhFYMHh+byOYNVSRrHlJlQNYghLNYII7uRP
3Udgc6l63W5C9iCVOe7GXONvqmJNHS5TqxEotYlzEZ/hwEs+IA/9AhRIx0x1IQ6Ba3dwHnz9KIpX
NyndeshRTfSUsAyFdVvPBiUB7rLgvUtSRFd6FexNte4OEsxQxCVDgK1rmndo0X0wu7/Kqn8e0s35
UFQMtg8YUh/04E2s/Rgi2GHbZwFuuxAs3n+Zb5qkAsmk5qiZDko/6M/cTLNl1/gWqKHnj2X0ZA6g
k6GrDh2RKg03khnXVfFgkCuow7AtepuCAfS62fwg5v6XccAs8chzxQbi9auQ7ik0IKhiHvf5Qcl9
IatJNh/X5JEwjjNyXJNrP7zkFFkLb4TJohzen42ro8HtogMoYlq0JJBKFB26n+sxpdIMUThArhes
u7Bzo2C6CN3dQ2hAFsMM9UWFpTtzApko5UPMOMiulOxfhHogurRQlSTbl+BtNukHE/Wrg/3nERqv
R9i0VeWide5SM9skZno/Q2ku269zhYin0LizgtTzw1Uiz307L9RvCFlUySmm36QT0VwrDiplZC1I
Hxd5tZLCiVmfermzwqKRNxIQ9YNuosxKIcD6wLz1V4+NFqUkTLp0mG+CTpmG4TTjduYLul+jdqCD
lHZDey8TD1Wc84dEBGLuBwviSva9fXJa6ZTnEbAXEcLX8z1a+mAidOH61yKNRbFGgw2MGoXkH7PZ
r6MkfJKw0QvRwBpWtoGyQ7guQ9p10b7uIh81vxRLAf1BLqpenn8T4Qcb1qcN/qLxWGgs9x7jghFl
1hBe3zWldTndxlMXQp5ys2//i73zWo4cydL0q8wLoA1a3AIhKIMMkkkyeQMjmQxowB0aePr9PLp7
piqzttLa9mrN5qatmklGQLgfP+IXhpZeaaNz6y9ApvTLkrDrQxtIugEJZ7ivNM9UkahRS/ZFf5mw
iQoqT8U+VVkf0kaXUuzIvkOrVUoHqHfoEJbYYzl9s6mi8qVInceLwGx2uU3JppIVKijVP7NpjCpW
nCrllEaASoUsFr9ACAGpO4sqIib/b/sZjgO5D4da3GvfZqd4U1zwc/8QzojKtVXaqZH0KCEOlWJS
YUzwRxQrQOnrqPYniTvEonF/aFM7qhDGnTKwiG8q/jSYbDEdVfpAJt+PgKDp5DtHM65GKIOJO28k
yYHqkyn2f4tqSQrUldxhhZWheisFRhk6cLSp26rKv6AGRKZnUw/wwBiN0gPE3Ameqir/3ad07aFC
Fhfu5N8AeYpMUOqGhgbWSNU1kOBBOBopZ/12a2S0qfonwTkxpDNdIBptrRsZ2himDlWjBC/pQWEk
EykCrp7GpVv8KGctajTINuu679Jxl7O+ekgGA509kvHzLH+xTjhzb9RfuYT/tWmBjN2pcl8JDinK
ieo+JGiwjCj7JHaOsKOSvMi2BYIM5qIxVpq2LTYZ0kRWBZEFch1F2VBnmZJscZSWou49+a12hIt1
URg7xZFtsykccRtXpMzWQ2+QGjJmsKFeU0IDQvbahoGF4r8Na/A0DOJ70j6O7nBtZlRlHe2OxrrN
YZvGsCRr47usWPUrN8dCWwL4TGhFZPflUp37Fg5HTzrScOHqSv3Wq/HAWXHeq7rdb7b0X+UvcB5Q
tWWIq3T9/7yjjdhKrArM0KYf0ayBITLC2yoNN0rAxORZvUltFiSZLOomil4qO+vKnRgjdfOVYvQs
afdF0hu/Z8b4pXZRSo8o0JO9CviqFadKqL+/5r9KxrFc4lqV5wDQjz9fcudLMB/qkjPzbZ0B0jhP
cmFl0X9UnUElO/L3X2j9VfaF+AGSLQAFoOH9FPY6o5FBmhD22g5RdTidc1ojjFm+2fTUlUhY6Vu3
apUPun2FJuVFx/mserFFrj1bSkuOln9pFRcNuwAxhRuN9FVVOigiXDQdDLAeh8rhWokqWbqkujmW
3sMUV5ElS0XABJP3laAadb6v/2ig/v/CpvgTLeP/J2lInRP9/065uMd9rG/+6yH7bP5EsFB/9e8h
uvMPk1ktMBDzvyfl/x6ie2i005qlVuagRGyAv/qfITpDdQdxXCpItZJY2f8eonv/IKlXou5MSM/6
vf/ZEP3nFXtGO6rUEV1qEEk/C6DV2ZiMZd4hYiq9MIedh2k9YzWNUbbLBEheGoV/6TTisRga5KqM
sEuXOwABKDTYW+Rnd7UpL61SXFC1XXYZxx2x9Msd4hs5wDhdrhVacWJYsmLkagqOC9/bjeNwtTTu
xtDnraMshzyEZsAxGVLs7VZnfrQbOnGjAGllkm6kt11oPdmWt0sBaStQnrSX7cokBVvxC5HHYSfb
q2CtGS90u6Qsr0wHhQi3uVcIKheWpXKjiBeU3aEvTI4B3wMYceofUJHYTwzmUjO4t6f4vsimu369
daExzkN1M6UISSbl/ei7lzVdmLqLw6rvdoyoKtsBuJ4fFA4yT9drBYsbhnkfHKENHLpqvjbznd4X
EXOLsKjv2xJBHm3cN+UpwONyGptHUrN3zcSBFmx8TU+1Qgu2MNHZDpybuhrQJSDx0aY7+2FK58Mg
q209WRd1Mt7mzXg1ZOI3s4K/0KJRU19XD+hYo0r6c406CdvIYiOrtoCuHV6lOZcQPsjDBms3W+42
FsnG0fuw41eCxMcstKCZA/ygi0auncC10w3wSPx6GdQXfoqXp/xh+kelnzsvXZSR2Hf+imH6Ggr6
lTXSDv3a/Sb9/CXuOyBkYTTRxTZoG/4c91ea2Qz56mQ7SqfYJHhmjHF5ML36bU7cmwkns7VATegP
W//+n7ntH7Hyv8xZfvrSn0L/ECD7hM09Wk+9eBhsyDBrKHNsPPwqePr7r/qVEMh3cYeYO6hYQMX8
54OtH6ysTnv6CLUuYTkn1SaeLgOzoPeL7ZUz62Gp5ScpXl1T+/j77/4FfcbsHcs5+IA64YdGzE/3
6aZCb1bkOJDEhLRcgSnRr4pm2+spcgwAtMvyehUiEonNFA96UQxHWwbR2A7fWigoiGDcIe8RNgBC
K/OD/ulNmh0zrb2p/Pk35/9fScrgWIELskefAiTTT9Wx24xGIPJMQ/MWcDbHqyI85bl5XB3/KZ3X
jsz5kaCEvLJ/7XXBq7H4n7K/7tvgScHr//7R/fXl+BwGAYLiFGQ/PbrMWa1ureOYbpoOgRoGayOz
j3SGZ7a0r0LPhpApRVx6d3EybMqyOnWqMAHk6Qz5CdbB428uCOoJK+VPdRoa7GDycDa2KA/RSfjz
SrJqlAlXO862Wc+7k8/CkYeyYspnJc5Lb36z3fxUNcMTtn+r7RYMrBhGKwZckiJ4knnCCmPWWWPl
m8l+WcVtkxfPtpWfSHBvhAmvCCo2KMjVf+p8+5hWOsSOMXI6pv+TXX5NuYXKuX1Fz/EjzR2MOLyj
3+M/JpyPxtoaeXUjM+eIfvIuSD58zUVF8q0etWe9sw9WLaJ+XI/zphq5xKW0wiaVH47VbWbLuDV7
qFZpfRhoA7UeOvJaekI5HVF0+b0U6YKLTjAj+wd43Xo0TOOHo04HU5s2UtFsoO4pdtpqFRY5dfYY
cK9F5h6K2D3fi+IGDg3qZArpb3vJt8E9KuByko952MHnGobuuq2hRZQwp8DyF0N5GOzipC596mEa
qTvrsB7Bq65HJbGy4JQNkNYq80c30UafjaMDtcmA0aEwmkkjP9Z5DhU1yuugoizVx9g0Fux2HG6d
Mv4+reatFnQmxa2FNRXYz55r82WxlwZIrmpp8AwEIeq38sXH33HRB6RzoBGshfPk5sGxT9MPbelf
49RbtzyJkO5eQDumIYfuWBWKzLa0FEIW5a6ityyTNtNUsG+NIvmhiBOTUZwyWUKq8va29KnOIfwp
9sJc2Mehcq5NIe+KRWnoc2AW/ZRtzPWiH/s3ERSP8ZrcAEFVDUXsIpEzkSs2lvo09LS9kzddyBUY
SFLCugY7MRbYOAHQX3OxWfp30IDmFi2sg7TIEJAk/q7H+B15hX45zIH/z2v1MVMaG/D9vUqn+y6I
sMK5qbzvie1caRVFtFOgPj9geB/KSd4l88ZOk29m3GBmKKszf2eGI69A95b07rryVKFZGC5mi2Y9
ffdGa46al14uMrircv6l7Fg4GVW1anR5rGCTrXHGBos56MIirWhHy8AKV6wD0kWEDvis0EY7Y2sC
2M0guyliguHwkqdqRnBzQjwRq8nVs46iqM67Ypo+57b9wSeGTcN+8bpXESQL/frgaZwGspPlIRPq
DTYzTNPEeZuKIEw97ULtqRj2QN4j7ufZiNDrJh+OjM9JIfvL3DMYHgFwGbkXzUo/0CAK4u6VIldJ
DnDXdrfykWoh6thuCkZl4WwTU32vmaAwXrlj8d5b8jslMMqdnfa1zo+JZqAzpUj8KtYq5sKUlB+L
nWD453Th4A8Phqfdqz0m6/LkZ9gEKWj2VH0wkuM2cIrsGYSA+fwRN2w4uWAAiYvXWawM5dAbdY1L
zS6zRuRuwA7YdblrjeXLgVPKcfE0psGh8xdiDbkcoUOXfK7Gk5C5gT5kfEnCZrX5fZD2r+R9rGQE
C6dg/o4NQ7c5/3bfZN/shGFbk3NZhLi0PAEbvNU8/8GpHUGa6YKJU5fWxuWHNVp3K/J2cRLPSH0O
begP3plxpmJKXPFTxdfwegPl1vKg6LtSlifF/FQ5r8J0nx/4WCoRx3a69KrmSvG9lLV0PUxc/nRs
5vXdqnKODTTeFrFT5DgH7sDoeJe66x18rf7QAqBpcvmmr7w+lVIrptsc886syruXriIcKCibeQ71
el6cAne+HVpX42lCxuv9BjWA/CHxIHrqPA0/X+SFxyY35D2wp089GGhe9JbJttXHaCKVBhQEyc30
n9SLgUt2M+cHPKp5lWbAjvV5Il52FE17Na8wDnGXMRTLTS1g3UEn0zA4TBqxLRY/QyySFzZAw8vA
LYkUSzzNyU6G0z0GbX/b0F5N9fVZnapKbjMv64PU7KOiEMw+bneTVorIqziDsgBJ2jxAbyS564JM
RGWA5WqWbbrcuBtj+5CNPAUtl1YoYb3VfYWXYPy0eslp5UwT7VXt5SjDyddY8DvqZMz1cmsZ9bZx
8j32gylGHTIa2qfALJ8US7rMuemkpZXmreBTquLkjOyDcuWjW7gfk3GrY/1CGIM2K4bxU9S3uXEI
OqROV4fYNKbVp5RnpqN6dopRre7UH7UnxTtXLzqLTRbD0N8COfHTVzHM172jXxs5XsuKTn0OG5CA
LbN/TWI2tlUkQaj4kwaU6PMVKnJjkPCIFo8/0LPqA7ZMVMacjPCIbJysNG0yt4pK7Zs3fhozhERh
RZ/ol0299UNWy1XsAqHyak6BJbC3XuU8jt3w3HQQbJxKSX7gcTVAo24DeV0aJdZ02a5R57GiUupJ
+lFbxjGp8JCluROpG20zeR+UfUmHS3saoECsM5UF/wD28TTnuJ98ywVUat949GzvCROQ13V49+bs
Wh3dKt1Kpr4IE5ExGvEv1UGfV+aRFXNQvy+BPjs+TiAjzeFJYFlkXFOZkVe4jxzpX0p8ULFGFIWq
ODIG44Tkz2XDNaNfRh4ZzPcyB6PmhS0uYJi82DJau4OqVRe19AqbdleakxM10nhIyIQrVyOwyw6M
HongyoUw54m6nQ5UEMnXEuPbrmiBjNr1RmfYieFjvx1DmyInNIT5Zie8H892N/akPTodVQByznvA
f1ednX44CO0gcGCFWupuHdN4nUq22ggxXGXnea59Fat3bQYsUX77HPoDRD4qkIyr+92oOd5VWl+N
LCjMrbZZlRaRQDuKYfJN6bSY0azpZcZDUDzUQHBM+l5k01xXDQHFTx2t4bWZtGOeHEtmPjwBshDP
5QmkKn30Uy7OquzDCsOovrU8+hAGWef5PNIEcVrzn2ZUBjJdPwX+tC/r+mbJOG0UZUubzWMsdo2R
vJKm5jR3WTTq1E0Fr0XjjShoPgTjN7nXOrSH2CTzUpwU96VPIO600xpOrcHNjaz1YlG32Raf0H6/
um7KwnOe21RcaDW3F56Sy5VGFSCViJ+PDqIpzjn0Wrc/jmZ7wg+h2DInuxTCvvTWBtHjBa9rfJer
DLp9EH/N2B/Xk/+sWHKKUemX+Um0EIWsmpi0BDVoDh84KOuoQ5E71s1jWZAhtDp+dCZdCzntm9bq
t+6QfJQwexSHf56DPXvuPQ5IyfC8DpTLULHtxHFN0gal8FIZJwUeQNvFQXPQDEfbuTMy4z7zONgA
YzKHwtnnvGSNngspNeVbhP+Xm1Zy5+RHcyJ9zDGiFFO3Sccq7EYUwOg6ishOnYfE928njM+3tT/8
8Fr0C7267iPHyMx9luUnR/Tdpl2mlvwAWFervVddzBrPIGJTUVh+ZeJC7ryaxkDHnwxWUQHXKuNB
pBct/Ow0yz96/ZvbtQdzBpmIiG1YlA2O9SuA46Shh19pWF3GndhZsXN02pIgA/M2RORya4Cav0xt
leAE7S7LWe7B0nhUqT2PNqBt7xpXbhf4WJbE1+ZsWqCKBYrU7FjAFM61qxmR26zoCwgdxC7tkZ6o
Vo9s8cygbZS3V8bEs2jUksvGag7BSODYRKffWf0NM9M2yvv8WvF5UQyaQ+b0YxRnYNQGZCP1OW4i
DaHofsxZK+Zq4+resTpj3dq2skP7otKxHakfEMxnY5vuGkIaeHRa5535fLGxjarbGHH5NCYe/ZlR
BLs8jq9Kt542Pgoa2wbiW9jNTLNmySTe7O0CRHSa7g0NUQqj3SV6Xkc5YPuNPTjfdQS5sBtfAJjb
1DQ0tm7LKfhYuqDH4zZ+DzpOOyMdzKjpqvuxdS+AkR4wR4jO/7KSMhhNQm+isBlqcKvnH9MPTSOz
3S/mCvAT4CBKhixM9lw2lt/INJ8K1zha+M0rIAy6JUCLs/ahHe2jG6NjgjQLW3gurrxGtpvBGzq0
U+z3mQlsiGciewC9SQx9EY9WZ+wYH5fa3dYJBYPJSGQDfW/yd4nRv5qu/+U0DACqdAA64s64f5cf
qnyTSnbeFZzIci30zeiTFVoUtH0rycfjOwGT7ly9KZY2C/nADzbTTASJ5/g7BcptpxOcymo8TU55
DmVgyJHGDF7xkcBDlkIPzjeSGx+KAVe0ZCJ9cmOv/WtH3j+O/pUiG3YOl6FOA7VipJW99PqF5+Qf
KrXV0L0qy+bKV4VmN6EZxrlLu2JBU6WdiOYra3NVYWCo09PcISCqcRfqBJwSrYmseCaTTeLI6V0S
yTr/8Obi2bLltpxHd5NeiGPVpJtOyh8uFn5Wesya6jPTtGjKlUmyCLtW7Hs6tKNYaRyDqGZA6I/m
t2yNP/Xef6qhVE5zfZUEKz7iNOFqnZA4vQ3CvDdcpqcddx0z0uglSvbepm2ty9orGDRqNOdWDh1Q
kZQyXbVf9YV2wRgAa9cJtBknbYUZVxCQXRc8oyGjzOlUdge/UHZu6Gr2ppfTS5XSdHThESlJkkEv
v9ETJjguL5kAg6UPAk45XFKNNx1XjxCvb4Z6fB8M98Ixdh2ebhysSIKOj6NtvNBXeJpThMusm4nw
C1S04xKxIo0H/Uc60nFrgTmYSOZFNqaiW/DTgxCfGKCMEYDW16TQnvyRlolJszSM2ZrD1Ny3cfpR
juwBjBTuvda7SsS8MSbKr4EDbxHpR5ZwThZtdspBjoVlPF94cngUg35xXoN6zHfV8MEXt/hIlpjR
JzKlZUeOYYr4GI/GZRt8ZUvy/JvO0c9jA3qACDXDfNOhQjHe/wlPYVWQPusZ+oeY8q0+6BPSedqT
agBIZuYxvhFQh/dJE3lZezFlrRmtGSpy+UyNo8HZ+N3l/HI9Lux5Wwd5ByyJWcZPfax5QY+XVgrH
jjfe5Q1UYOBzgF/HdqelzvYiT/Q7DRJZ4EuAcwKIOZknjYeKLWfQZ1gRUPxomUZPeFYhXLipfeJb
YxAJ5FZTekak+rmd7p1Of5g6DUUWAn3VeS/FVDyoSs0ckhv4LncY6IHuq2De39SD3Ont3s3vDBcH
m8JHhAewGnZFnDSbOl5xNWC7vfmltuFsMoiIKiueoPMiAr8BYPSpZctBLu2jHuSQZx3kEIoIE+9L
1vgUPHVJS3SLsdLTr/HY2AwO8205o9So0bIQFV0YwA7BusuBrHpDQzHo3ugFiG64JwPot1gDQ6yu
B3KZVWYfQyIJq9lmwpLXcakTHKyOBu36n5I0dA5wD1GyP951Xr0WNiuXo5QDr3EP49wBW/bvV0q8
wnAuFZvYqun9MEsw8LmbMlplFuw/JWSiCOwl0VDiPDoazqMsMbyJa3SeUGzFa2faJSK47frirmWL
6lWgh71d65u+4QDghq4Sy3lMHFxHXVDgNvtKBsE+WOyvQBcX0haXol1uRy1Mcnmw5jIyzDWkhmUM
D9LHnW0wtMkNQ9eNjljvoJlXf78gf5lAgL0zTKiuTNTg7v0CiBKwPLrM1zYwRwG5l5UgFYJdnX5P
nPwlF6RpKiz//ZcyIfy5m8vXIh0AwNBUhnI/64ibg1X3EurlplYpBqpjFhKn2+xgplRm54ZzuZDv
OQOKo0aJbXlx6ueWCvWUUdQoqSbVm1wkq6girQRXdtAojpfYjM5nijP1r6ogH/LxRfIphuoGn1sU
E40EtQuQHL013I/FQicNyTXV4WyV/r/Xvo61f7lkI35h3avS+SlGcq/KQ2tFBKBsKNWDFN9IcBKT
JV+H1T6qTs3sq2OMRlQiqCVVe8ZS1YyqQQd1qDXx+Dqi+eO2dIicbluswZ1qaSm5KlXhqXvUmMKt
JNWqUTsE8tXG5Y/uGD0Wjg5cRiOwZ681CboXzxysOjIf8nVBqUKpZrC/npq6eVWiP2ptV5Z/xOtR
FtmHmcnXHimukc9UYgHB4j1NDOfs9Qr5zdeO3q85cfmqU6D+/BwzEsRF4ozaDTgwR4hZR5ZITueS
m1M4nD3MOgqVFyVVBeQ7xT6637Y5iWYSkxfruhF1lIFRiwYCyKjNoOlPHH1M4MrgLjDMai8s/TLR
Sd20nhQ26KjRsoIMR1cCI4urvWhufzMGyTGumyuz5xVmeftcLtTIY9ltaHh/tEzylpHULdG+VEfE
4k5V6zJpBOJE1LouDbuGnmpdVjUks4V2Kzca+GO6aT7yoHtJSUj+GeX/F4XwG1Y/M8w/BIJfWP1X
7yi6fiK18T9OwOe/+BcCwXP/YfjIN4LbUYM7ZS//LwCCBx/fZfxDP/m/xR//AEAwGYbxbzZK0phZ
/hGA4Ck4DQNAJ1DyQNZ/BED4eWzKZ+gOcpGA5oFC/BIpvXbtspZGH6Y81d1qgVf2D3befJfFOtHj
IKxcLnX/MHoD3tYsKVcfqcAr+8HLp4M5Ci0iTfrdLPfMdvrjWIyrYhoGbMhEmudXIRJtqDp39r18
N83jI7aCOX31yvQOJXznRcwPlp28o4yjsrLboDyigQ+/ZnlfZuPZnKdn6jqgt4x8pJOczKR4t2Ni
3VzHfTQXZqSMZUJkIsP+d4ZuyGL+dASoK1doUxQ90VpwfxZsLRZurKmtfJf47rq1fflWusXlzBDi
ovKnYAv16apN0s9C7wPw2UkVlY445MCNFG8nm26sYL5VQaeAdDZ21rXpibuC4mUyLFASa4QI0Eb0
Hi2Y4tqbrJ2ZElAMgWcfYIDKwa1+IT5DJF+wc6ifbfgsaRHPAKV1ThVYJ92a0D+lWAP5CVAM6DIK
tFt8caEp0Z4MaBbkPCjdABFb2t0GnbtjGV/F8Jq03o9sOuGSDC4V6aM5vOsNeXzW7nvXvWJW45bk
EPblnNR6OOsfVMMb/JDdMPGTV11DkjyvhwNC6HYmanAK9XPR25dGb+9gxV0iqdIn8MyYuvC9LjhK
S8J2SgE6SJZelaIa7ZgIa7Y2QMRkXb45JZbmQxkbu/NvUCqfpHxeGhpLWU516Q7dbe3XTzGmCVvN
UnREuDDntd0M1RukpssqxurX0fPDUCx3eapf2yJ7dXTsrCrjWXT6c+MBOgEyEo0WjFx9eLCntaA7
d6G74ik3GSC5P4RxPZmVFg24eOD2dU8WgM/oShFsy5we/VrJcOlguHnJj86s3wdb7nzSUur2rh+v
M25jY7a0e4IW3nHbtxe+j27eMi/gXfIRx4R2/ZZWbRLmU//e5bEIXRc70yx4Mdb0xnP6t7TwocVb
0bS6ODhn3ABU88u4Md7EVL9Plr2glDbRLaLNB/SjxzSaK8NglJEkYBk8l7/VM+2vOtMujALVAcf7
9AItpgPAZ/Gwi3DN4DF13RomHiYOk758pyagC2SkbLbAuej76itIpjvUOu69Xo8EKQceGt14i6y3
RQ8sKWDK++0oN1aSffEf9EbLL4nQQGi3xJsJdWscE3Dk8YuKm0azMQI5dKNjrNW6QEYMmg/kTkKG
flaeWvyo5jR5qHRQ5cGQCqS4udM5xgwT65zMPWL6pe2DIL32liaDv7WgA0e7ylf9X43BSzg2hL42
np/qGeRUEIu9LPmwIcYiLpvaizxvtChOl2Yzl8lDmgYUFuzVtcnQFMcLfeOvbeQt0woViO7bUF8n
qLdtmeo/223/LGinrWXqRasHy31t9e+rQ3++ESxFsYD7RgbAwzPiXnh5sJ8TT4aWNum7sce/hGRy
NzbevJ1d5OshijuDuOvH7qJZmK3goQSzDWWBlm509X1q8nYX9+h6p3l3l5YDFqUwNcNS+pFvuw3z
Ke5kdttjUHsvfl3H0Vrl0Zr37PK2LUJ0Hg6TPhRhUPNn7rQ8T1bxUpTTYRQt42efVSA/vBXL7jFR
v6EV78W6PFcjnajFriUgqylGY9a8T/3stqcUY9M+aN7yjHVlGY2dd9vqeJnPlnq11m1bdgOdnfo9
1Vi4SfrOr9PfjIvr1mgizO/AxGnG8zpV7YVZ+mNUz895cZe0mkXpSISqmPTl0kjCFCPvUGQw76yq
DMK2sHexo407zbnDk+49SYMfSZox6mFLyWxoL3AZaEMWyOzvc+a/hBcWGpyebONOEbxg8mKH3y0c
P6PAWi5rLqhsFyMsglKGg8fL6bCFWT1jm6p2lzZZAmxL/JzZYwqPzI7GhgOn9XILZIF8TRfYuBxF
nlyf64L5h6OirbEiKaDx/goZuhmW75kxPaf1hdXxaot+jJkKDTd6xUUUc/DaSMilBbSXSDrd07ga
9xrzv20+OYxFxHu5soH6pY3DvNVv0yG7FzZv0+DjyRKHhzTgBc5Zp8hnjXqdFaC8ayyVIQlr5k7G
mh6d46o2i0/YcFOcnvyKODEATieWAzge+Yai5P+1efZUlAvOixbS0GZ/N+Y5QGTw5Ux8GTxi3gYS
xMxoPyqvCR6liMtbph9pmFjTg1GND9a0XKdu/9BU41VTHNaOPW0XNO4sk/GEU/W3aykRaegf1Dnf
zN2DyclkgjpP5uTDKJdnH1iHverPgZV91pkdYTbBNGhicaGDEtCRAllexKHoX1YocUle1FvNWJ/p
QzIyH82r3lluoJvGvCFmEKlrokXKJyT+BEhwGA/Nl6qB54AnatLousq7ax2jps1crd+MFDcNgAM3
U8zwNmtiyHlsJMHGrEv56YBsSqziHQ4YfYeheifX66OmmJ8NmbwjKYYSNcOZauHc4g22cbIpMWeZ
Vx0Qsbk86Ra3MGe2RXsy2YMo8cO84LGIRGx9PaOLBWAumls5AycxEDAdLybPQxyFC4mxmYsmGt+5
lRqbfOX1L0NBzI7n7Xl5rNbYbKqq3ic9vbwVEbxthkHGXQ33j6vuGlysmb519dXqTgJgZJPsg9TC
mUcroxJtat5AuS87/bbP2XdeAzjFL7NTVpi7NhFfmoqWWZbY4cAH9oJFeF4QVsM5KrT+huHilrEc
VDTPZUQxSAHox9rEgtGBNtLT02cNuwfb8XeTGF5TpsURXff3cREPfBmQRl5JqbNJsqQLtrkzmuGq
aw/nL4agCMPCfDeaBgoGa9gry3eUxhkJxm9TP21MJHJ2pTOxlzBhj3E6HE2mgOBLatjCSRVqVUYH
YyU2DfFd3xlUb8Ep1kh7z+9gzuW3clkuM5WS9EUVR3X5Bb0pOyTBl8fvR33KWvaCGPUkfa85tQ9O
lfaibu1dK3vPUha5+o9mhS7RtC1RmYVU1Opl9LOJ1QroF1K40ZAyzMXwXHV80+JKf5NrAmyU9aOi
BYXfrHC348yEzdKsS2a6eM6INN/YkGzsfPGuljk5zDOShqPRRhDev8e+uzDfRV28qqfmcpo7ZwvO
7Dowh8uERsOeaVFo5Ka2z2y92aQTPYqhTC9mNGNoxjE5M0qaSCZikYaN1F9C9t8SB3OSm1J4UUOK
z5stH5N1wNdW3d8SrMc0kFjCd1Ox8WlsjKOI8cFlNlFYzgPGiieUv99Qh+wh3a7EF/uhYIfsYxeP
47wb96b1EOR1uw16D+sLCw2AFvL1Drn3rcuVljC7z2vem0bUt4qEyT9vMfG8vTp7cF8vI1HYjM9o
mu9WdvJu7LqOdEwPxTv92oHRP2gAQwkNDPmygWRBs6ZUbWrIaSXN0nWIMVkrZbPRZ++H/Tkk3RdB
g/g8E9rMnDdGOcHbKrK+2ZDMNoVfhOeZRIvUhkEBEisi+nkzTkv1Pi3yuqj7kzUYMFTM+LKxW8Ij
c24MLy+DcjpZvkBaiHrBQY7ZU40+rfCfPGOI0PNg07GobYCJEfpxn32DNU3Mu6h15kF9v6vmstlK
i6avM/u0zmMaLA0yWe7DrMJs5vEvNsE3KqShMDvXdWfTcxyJ2gBf7/NxRYfIuU+nFMQmuQfnh//J
kalFRs+VEFYjWZtFdM5Rg8x4IXP9NotOIvRMBK0xgSmq5NpqONdX/zg75eWCJn6YMYiwpYcymeQY
2juZfGvr/FSorRy3DFN0VN2rjLu2OrJUbH2RSQA1pDM8nDPx6AdKFcBPdOYNmAtbTUuBx5PJCO2L
GaA/loz6xpleTHWCloMhtmX2PM9yiaz1vgPzViztvBngYhnZQDc4iamfBjM0y3oBfK9MZmoWNuga
5rs+DL21rLdxX9BUEfRkrSEUkjc+E7HxAVm3LryruE9fzp+ma9McegxRzuVToMbSvl4gF+S8+DTw
6Nbi6jeoS+0wJA7y8c3TZBy2gqAtUpIoX1k7OZmPPMYgMH6tXqr87pwI+7kfM9/5nDTq8WqiWLAc
Qm9/m1qOD4YmOXWdg096IO6DQuosPWaeIk+e0kR7csf5Zq45jF3bZjcFrFZbu9WrCXldDfmsdDRv
kyp/TXrd2AWl9uCCXCr07D3BKJOuZbNzBvvaxjIqgm1IIuMtjxihRE5JYcaI/t3mgIud/oqzkLG0
IPr7Rfm12HrBKFm53VIFoAZyk06BEcYFC0HzSG66Mke1Oirt5ZonRyIALKmLtEktI/U/IEs4Vpsn
W3KMnH8yDoax01wP5Yz5dR45qareInwuFL7xi4iJkPbQUBlaOS5ouAkClNCjSZ/gA5lfo4v+prSC
FkI9PwGhGvZV2exK8mFdp9hFiHXe+l6RXTReAVt4WH18VHjgjQju8HgCSFD2wHBJGEvo/ksBRthd
uo0XoINVotFqDLYemg3f+3/YO7Pduo1tXT9RBSwW28szJ2evKclqLMk3hGTH7PueT3++UtYCEq/s
FRyc230RJEBsiSxWjRrN33TztJx7EUNZNMqzn7enOs2QSC3dYHFyuW9760LvxwO9bQXckPfzxGQW
4Xr7Eon1KfJRBEWE/QDUrt5HxfhkJxN7JkdjCVQWPZesctmTEtl/H/hNmWhlaEYtmNEC3Z1ffdk1
28Uec1iFi6Lk517pyvHJSqJL0QjIbfY/WtX82vzWnQ8tkWgxkTJQctY9+T9p7SB/ktdg4FNkMADz
yfplCaegVQgL+il7p4rES+fZ9i6OIFziNXqo1+y9yIpuM8NzoJxn3jiyIT57cf/btPyHpqUWBfif
mVN/ONP8pWep/8K/WpaO/E25Lrx6GnD03z67j/8mTcnf8O/FK1nCqKKrqUVJ/92zNH9DcYOmpCcR
jVdSN/X+TZqSv2F0SpvRpA2K8jKipP8/yqOMPhXNUdvEEgkZVFf3NP+00zxMjnKGrmlgwDwa2jZY
3eNMQl6jNSVR8EGmYltMLQf6ybXS4E8L9Tc8k/+g/OvfbhtchGgyO/8pICYroxwBqqeBY3U7/Wun
GiVr4W+kQusb3CRjkH2VzwdvbHc5tnmTaVDa/QOZ4dcJl34KFCZYaBORAU7cX9dgQfKvWMn+gsXr
dgn3USFaEEPTocZ3sOTl0Qb6J3al+UtvU/9OLaPl4LzFy/u/8CfqWjrJPDZpoHOubgYK7gGUCzvy
MIPBiLEdYwbydcdM9Hs4GUymwPKib5e0O3MYghbFqKKESJ1BD2uPo7hX47vdr2jFSK7HEDONEd2t
bp89KieG40rPt+z2eglNkq1/+Iz/Qb3Qb6ONv5m7sdcREv3rCqIU3YPF7lPEAfAdZMXG+ihlDE30
uwMNWH9dqqGdiYgNOLtdJrtd34PsatDpY1bNHKhd+NBmCLiSl4NDthjTQUuB+zbvk46BhzVjx0vL
qryafBru0LMLpRrFl9VsdwWzU/179YvqfzqDbIAfuQqqON/YOjH3n9ntmwb0IXC0mSRVtXTKPsCO
Y+ZafP7pKWfhkmO5Tg95LbcQHYKQvNfLv0cDKaneHpEgJ0zbjX4mvZog8i94ttymQ7tT2H4jUrjX
n1D/f/1ACCkgKWNse3VPf2DjosFU8iE6XjGbkN8q0rNj44Hg4vjGs66w7lqeUYz3XctWRyouzv84
FkklNjktGaU7Q/QyJ750mw4PI0eCbVAiGakV72X/Ybi8eN0Heh/QcdzGfno2hm6vz7L+03qd9ULo
1Gtse6bjGwfp7aoEkYeZSxHxi12KhBbCOMBu2Xc7m/WbcTLRP9pZ3CCmEOOP6oQjyebjAkmCsXvJ
VzAi/vTS7otC72V+OP/tqyGI/XtFqlCZWkBib8R8ZranCUgV/jINdJKLRtPds6t+RL0z9OMPoQkP
cgJ98dkGGT/3hV53o2jp//OwrHHb90FfT4eZz9fOH3rRZtxQU6jrZrxqjC1oAgSHeA+j5PV5z89F
s4xgrSEjVP9wHkwdMP48cvk8Dkimg0E3XULrL9f3ANIkrxwGD3rrGbHc6tCmD3PnIAu39PuWZRUk
bwvLzsJ0nAVrbknhOJ7QokFrnS3rQwe7LpfbmBf6hxP7d+HH18r0KHlIRfj764FdMi/EXZXwY/j0
f6OBDyKBeTCz4BpY5P1CRtuW2JTqrcJ3qkn1/vsjmH8TdS0CGfJBXD3UVr/EjHopa7BuLJJ+BB0h
dGzrSLaLhzb8sHHsGNS9/rwLwFBO47+vhWq9Z1DhFniksT5AaBAkO1a5DTHuq95GbsKl1YDY1425
bdv1+//+4P+hDcbXtRzYzMzTMFdh9X5Zu9rpW+EiRGEs+dWJvjg8SuMuuIgQshyw8GEbNMh/DP3e
oRgO9Xcmckh2ot0Afv0joNmc1ZVj3OUD/XA27oDoEysQxUfa1gcXkQl9ZleuApPiT5/j2ka6FG1c
fY7lBNJUvUWMG0Co3M5YfbdZt9OhM4KYGiZacfcaTfcUsv90a//dl/vzAvxyd4H1H+EFcmvTH/qM
sHp7t4QDfbXoL5mZmF4RBHPA2zMBPc56Sj52VLFCVRgDIrAuW7Oy+AeNGPk3+9piR7NxlJSuZTHr
/XM6s5o+Y+Io++Mq1+G85uruQCfVbGT9oRKiKcpbAPhJMBS3JzK+/31//EpD1NsDoXnNOyYFxyz5
r48Q0bIWw5xgwcJe0L9WH3Yd8wf0O2ic7GinHi21Xv77r7Wdv4k6OoPz8bYwHZO64a+/OAFVmtee
nwQC0rhPkI0tuXVnWpn3aehvFrUcxJKf5xhgCLPfphr2OtmpCNoOrTZ9Y+ngY3MdNcuMGyYKN+u9
qnMMuuV9sexMBkD6U+uURZN7aot9WjCr4pyuHya7tvbZxDpp4Qr2swVFdHYvy9C23EJsirDhZ+vl
YFPOlr8Z/W5vWx/RPN8U/pPFmVfZxLiWBTKzq77hdDA3TX/T8A07o9n4VnamNbTr0uIqSBSXhlQN
lVzl7mDvf3ZDmsy8R8bqIkkfDHu96PU2vOysH84LkfDjFXRodf0JRMz3mndN0uUguVH0mV1MddTZ
75B2eyTkLlbPXyUFZVq4b4nf4yi5xukQRd9dlIsN9aiProtrojtNB8HFpU+9zltMkV9zZDx1HlCL
h6HJaZfZx4Y/TjF9yUxyARZCv7aO+EWDBXtl3OtUB3W73Rikh8GK9p71FjXrrjIEejlIOC7Ttt76
5YfOix3eQc98LE7bwnYXJAkVTUFGCd2K9B3R4zO7Yv0/b0qiYWkyj+RiLmr3Vr+nTkP0Scm5sPU7
2j5ZDZmVfmoTCqHbgNSbD59Xlwt9DoxkeAFJtPeRQNZ5VSdI1whwLMi/v5ZOc3RmZDGE0/uq5lrP
mWLqVKdOefo7/QH0ztAPm5AO6h+kn0QnRkAKAp3rOfyUai42n5rfHapW0aP+BR1xzlqILmIM9MbS
33Od2MBcEkZFH5pNV4MEiqdb6xsEuJ3+ajrtTJlUeSUcUH7mZ3rC0+i7z+GH6SitV4spw1PiELbY
nQPo7FWnM6yIfj6dnMxasX/u9yn5XlJf8pnNwARvJL/QW0AfC3hcqP2QHhocNF5lnGbUxa1bn5AH
8YPRDBBqn+tWLJfBXqBA8A0jQP+kaTr/q9Zuh5gRtCI+Bv2Y9fvaIE9jkDUi6OpFiLwiua5/i5UX
u4bJH43Va+LkV4bKt2qgPdcaN2OJkMogwResl9pl1/Fv/ZICeSb9cnrb60tWZ576JOhvXJnLQ8/T
6g2sEwFmgQjkbz83Jv0u9FKDJE2BK3AvEUV0vqtffJHmtow/9PtwmHUGrLewXhZ9Yl1iC1tDH2Lb
AW42b6NoufQLmz8cDzrtqVcSTa4PnbQl7nBYSm9bfXr06TKn56V1xGZux7zTeR2n8UnnAzWYWAdY
mT19NxnqVKOGtTTsxvkw8A6SHo7+oWBrDsucXnUlqf97xMChNU4sLiboRCw8S+clvurXLRz3ENk7
110uPnEi5faq7IFgmZ6tkLgdfljRh64J9c+l+3mxxvS6oufUz99S9rD+lZ5lHhMKjdZq9z3lnIcy
8oQ4SLvPEzISSGs6BuqQpH+sTrOteOcre+chIaUzU51H6+fXyU3Tw5pCLvwzG8+c175JQNOCv3Qi
MNd8J3IInfg29o6RBVgc6g42nAIXORFZC/Y8AhnU8iOJLieeE61rAf2rdItIPyNp5kzap/MG/b/1
IdW/WV+POs3WxYfO1bNaHxUMvuvbJaXZ6XBPcCJM/hcETZ2sany//oX6p+j10VUEyTh31bHxvBvH
O+qfqy8Eva91MfqZW07rJbbI/5riqhdkJRccF/e2kek1pcUp2ueKW0aH8oUdJ+1ml4AroemP+OKH
DlGZzN7JF2OHrU2jW6dTunjg0qNPEE49g5Lj1NHAmBFJHwK9K7mvdAzRdQGDZnAiK6iSi6HiYOiR
VuH76LAcskp6cUeMuKNwudcTVkSVCyff63WHPXvADPOot6URczapOPXCiuXOXKlVsQsD1+kNhzJx
j7qZoNb0rNO1HhWtNnusZiRVYhR4iZ5603xWQHw0/f31x+tc2GF/ROE8oygiIOiPM5NG6ZxQF7dD
lp3nMDvr+KaXQv8Zvcj6UfJ1PGyvBl9dV9H6rpcDZc9ICeSBsiAX86nm2JZuMgWfFms6gOgqQEc6
/Rt0uQRPAXZYdtbrX/bfm2WB+QNtjX/0Vv7MYP63vfgP7UVJkvo/txf/z9D1bfKX9qL+C3+0F6X7
G71DkH30XxS2klq784/uok8DkS4yehhUeMhiaL3GfzUXLf83A693AJSmI+lBaRjlv5qLlkO3Ejl5
Q6HQDhP//w0QqbRF9p8rYdcwFWhNF0UOiiW8fn4t8tIoQZlonbWcH3NPwyiLfT1C9xe0qquQ08BQ
defZL+ZMoA8ZBUeaNWNzCkfEuQF7UtmhcOA29Ch6X6H7131TRWwdQJYxWPTKM3NGJkVwNGtXxluZ
wIZVq32Cyn4XGc5DPyQ0HWzz62DnTwbGqH1stts4dozd1JMHTCXSvwxQhylJtsAfvoxW8WVeISBE
QOK3WYIuYDS9h16PqvPE/G4es2+eqFcks9FFv2AeZd8XBaK9rtfaoLurzVzUKCWhlnGYs2cR9u22
wSjZrIaXvCAytKP/E+WiPkgdsBR9BVgA/I1TyluMHQF1hP4JU2XyZyTZN0i+AF2zIAiVLgjL2aiS
je+fY8lcoI2eKTCklzxMWhXVv4Pe2FKpO87Gj2MCZLOL3b65dvX6kBvL1XHi29kuvhYlNhIMUl9l
PLJY/avlYFwkUGmGJhEGmZ0nm1wywpfCoUJwGE8Zj8gsMCpa2vKQwasowvBDOqMfeO10Y9euxzDZ
I080iDEiNpDxqRjegr3b5YqRqT3h9eRMa0gd5HSBZa4YPsbVyUT3h54WWDTGObiKZ0HqM5Eqai6y
0Zuim74I6fTBUzUUZJG1r/LN6C1fRqOQQaLWG4Thocf0P8p84VbsxU+1AoOXyF1tuiyz6ST608bB
POvGTbIF/FyqJ5Xld2ic+ElmBR0agB22P8xoR2ewCFtEM3LRrTs1n5sUAsuIazAudMazKrg9sgQv
AHCAR9mVBV/IZy7ZL9QEDlkZo3BBoeEfW+a5rV3BMwA4ZS1QYMz4VPWWBWW3AyyfQqYoywKhUJSW
biW6XHPoPxS9++DGvasHYpnj8T4jWJRhPUamtfFH9Dpr4XCBwWHfgAWFqV76e7WG50qp6NglPU0R
UXJdoxMYLHkbpEUZbyvlxTvPyX4PTcBXMmqaXRcnFvCdquNqQnSm96Ntn5XWXvD29NJGe6+s9h7c
DGqmzKDIV3PcXTz/W5Hb/XYcevnsr+lL7HbLdggTufNh/JXuzve4ZlM1N8EMEWOPCwaz6m7azm4E
Q8fv1blJ4OpkJrw8QKXc+qa5RoFg2Drl/luciG47pFYAdEk8+BbIVkTY8y0U5mrPwdmWNf2qUdW0
HlNsZbwRKrehk0KkB4S3yF00eOjd2Ez3GqRKZk9q/F7MyemeFsivg9l/GQbPO0j6A4j0QOJNFHkp
MuWLMwI1TbPj2hi7FIaLg+7RRjhzcQ/dW4NfmEdXeYuaR6IrMcyHun4KMRzrrY0wc25VLdkh1jro
prA6mJma902PlmURb8ATPMxrG784RvYMmAQ4bpFkh9ZIYHoA41XIWwCKRbu1qfgbTnYbZUhnRm6+
qQe7xTsHYEpcehVWYeqQrQAT0ixTu4ow6NiRGSxujWiI54LRTsgkyzB7pW34DsCSmaUqfuQJdPuy
Bx05p8nEpxCm1jJJfUFLPgwlVNkWyxMHl6bRuFtaaIaNp2hcTtBp3PDapC+tqg8ZKNdTbcY/mChc
xqZfNySVLtVBv7HtERJklD6ZYkAZmNBAbx+eToIugywsYz+AFvIAYgalz0zYSdKvVqVwrYg4Rp4n
6K1n6Tv0c9TuMJ2QzHebqb5NTDTf01BcqnHZ85LTyewkFh00lMG9zqJLwOT57sbvx/rAtfCSZyaY
ikxtQ58mXKnm9yH0/G1oui5Q1+ilidezHE38Foz4YR5AD2UySm7CeBvatSbTXUqUwrYjMlvr0Cb7
biwb/FRIEmOQv0ERDSYZV3sxPEgvBkGajA/ufJ3e281UHJCHaLd5otBO0MVJTHXtloCwHBScQi0Q
0Fnui6xccLRV7HLWwK86dXFaaSckFWK7MjzmDdoYbS+vyDspwGBjcpXFXashS8Irs602fG89dfaE
hUl2iHp9AsvGtPPua+K82C1DjRxSvDKa8jT2GaAelLv7Jbpplh59otTqd1MJvQ7AUDU2P40mbgOs
FsFj5hSNCMtsCvLudRYfFeZnQZQTStP+IGnWgrvs2Ej+cJ8OnzsrPxvKPpsU3duyXe5EybWJHO+d
Q1MGcMcxFOtt5Ib249Tj35EO5z5d2K6mWWxssLh9nzK9qXOfbgayAgQGmuTI9LngQ6nd1MG0BX0M
A+4Cgh6y/6ZQgN6tixud/A7nvkoVdxwH7zCH6mdvQVkfhHyL0T0MgFqgjFx/wbVnJxvqAl+l4TZa
KCWUe8CQjIlBpOg1r9zcdrdqLNVrklgN2kAtcOEEJpUhYkhcwE4T7C1ONTqvAYGDVATUaJjCFxqM
S1y/TcN86hGnl5XwDwUGB93g+dQZzDyGFahID8d4yqtnQ7blPinZBXGSPMRVmZ4XMSJIAPWcfu0B
siWEpaSeQM+yrT3kKWSntQp8jHZ2oLzuoyYF41cFshierToUexVnBwdZCgWTk6qnrLYZg6oNBvTF
3qqtzRJl83mx7Buahs9kWZlIQRKgKAHAnkrQP9eGhPAsXTIz+13ZOYz0EImRDr+ZEtVIz+1QXBfH
Cf5Yi1F9jlZDmDTvY2ziySiqe2BFN30lX5Y2BV41IgFQIrFZj71LuY7ATlXeqrrHeqFHeyQhBkxh
ydXYR6CHQGUBOicmWXlFzYmC+jLfzQw3t0UvzWDUAN3MQr8zj4492JJxcu6zZvS2fQIiTC3uoYlp
6PAlTBoa9qacKWpmmWN/kHvbaTCTkxjdPZcSuOAI3ebQ9b4aL56TJ8dxmryj76DGkjW7cE2MGzsC
7of37tc2lMM+LXKcIMPljRwGXnokwESnyctKDtRFC+Iu8DuPQvLgSVeSPJY/zXF8jKIJ1xSFFlHX
YURpAK7KxnsKJepLc+bjGNPrOhXeDhk2YLVN3V+XaVnovNF1sGS83Ky6c232cEITuKKT3cDXTzmX
kzUg7KU9bJQsomtpppc2z+ONs4bbpo1rJPuLiXwjdzEGK0twQrRrcgcc5VyYR8uCAV+knROMhAeK
CHFt6LNBb4DVYYYIDNXIdZmR8h9C8GjWYPUbq4y+9qXx3BtfjSKKzjNevH2Z7tMJN0yoLJtS9TUa
SbggzBItndKxz7KLwAJW9VPVkcGDdKftJkW4B2tmcvu6bpCPh7J2QXI6/lfYDT/EjFpAOiMY7sjD
OPvFKXZyLhA8gC6paJGWcLz11rRqOgF9dwfbGgEQGhv0+MLljnH5XURLezs3RXboAiCs+akbWsDG
3k1b1QMMKyvbpM570RvhEe7JoxkzovCXLKgMB98UpseIn78YIlHcteW91uDc2rWsArWuJBuo94T5
cbXzl6oMBdlpmGyMFlibZYwHP5r3rl+Nd6jDe2za7Iq/nkoQ9PFWQq3qGmsrJK2BbJZY+QG4g5xf
zEcPjuHeUJeSy30TCfcCKtc/hILLX0adec6RivWyBA0Ra6+kAYDMosuILAd6EynhcfKVoIxBkMFz
2++ZlRhgBdfprqRUSBzkZ6EIgGyLmmPe5fUhjS+LoXRCrIHBjiKWONXZmvAzhHo0tFN0mvzhKMy6
3bYuPpcGehqbePZ2HQnyjpMCgH2MXyvj5BReue87ZKissv2Z2ghWJf2cnVy6qjtrNn/assDlcERR
q28Rq40IfdlgEJc1s0grVJToHajMKneju7waI85DIXA86Nx3oosHmgoAtkq6ef4EgTZZ0nOvV8Gn
T4Kaq3tBb+cAJ2Q/Nep7L2xUN1ExDwue1xX+i5X2H0D2eFx5VCDtj6oIf+o8u236nzmSicQaK9nY
FbQVIPU2aLMjDouw+C2z3GNo8rD22pR1As0qKtbA8r6azdRsytA5u0s0bpp6pGKTj0sylSitdQDD
fHWfiZ9D2X+bG/xeqQ8cl2iuanXrFhcGKcvBw9m7GrPjHPc3LGd1gTJyKFqTVVLWu6BC3jk+HtZp
ZO27ybozi+gB8MguQgBhK7vp3fPXnx583iwBKJK3lYM5ZCk3Q0UGXlb1RKmV00ElH0wM7qy5g3Xh
CFsrySkuifVbPkJEskS+WwZ5HtBTzKa0OY1MgQ9pzSlrw2ehdZD6CWiDuI4ZclRli9pZ76qdP4Lb
LlXz0JH64E5Q38Wx8o4TDpMV/gV3WTug1POGjgJPo2p8BBK+cuzauBgv/N7CZ83l5O7NCXNJCAL0
mGongVyHxc5Y1JgZ1sbDIP3pYlPWRt2AzYhbb8OiXGG/pT9aA8a7O5njbna17dciXj07vsvTgVDa
WlxFGT9tpHMY9V/QExogXlo38JaAkbvDXa7aIJSGAMEYdlvviWjoB2XscuGsyGh4GXYIWQTA1bUx
lxin53BOy6DrIAqVDj5BZts6m3WhKqYdBqOGsQQYnPnHErfVwRmxyMTK71LU/d5EgPq+I8O/a0bk
P20mG6l4mthQOytJIbCp+fvgQkS3JD16a2PfrnQczwrLWWallbwxXQgJYP0elDCevb76rrQGf9wQ
UwbCWTgehbEmu9ZuH9ucw+MV3vfKRTLFzp/F2hNv0CQjjUE51yRzsGMvDhyUDDbY7GiIAWocXoil
c4pJEvjiO3hMQZUY4cGz1LugzFDmdLSROk5x8dqERrFvcz5qsSbgTJe7wUbnWC4TV6KdY+pQwTYo
B+giUZhezOiwrkDEqNlXWhbUrsLuzpDC63NklfVhHjLUhlzNslImVK7Be0QIB7RyB8q2Qgapldkb
0/b6hKg8TI7kSUyWOqJq9GhWgNBlEQaumotdn2fnjihxFMg0xEYtr/F8486FuI2uqVvzOOVY7oza
v0nmuMbMyZX75Lxq2qqwehTxVnntF2dfexSOUeIDy6DB2qA8A4MD51loZScDlhMz9Ci9LGZs7pA/
YNQl0gAH5XxnwXjQmj8AbhLPBikGoR3BJwGeHLEk0pkMknrN/KmmAdteVO8g40FPGpj9C9bH+SZ1
JZpkVbzgtWtIuBsMqSb8Okoyrn0Mfnqt1Q1S6jcqNb/6C5nUQssGK79iMzYO1UHq31CLnFDnQRRR
RAhfRtxSstqEkOMoJcBSm8r6VsPckyJnWIDyadyAqLW1LggED5rTVHgjZq2QkMIgR1IQubv2dZ0r
2HRMr4+QxHIjCnH5g/tlHYUfXhEi+gka/GoZueSsTZRvVX+w3OI2X8YrEHRkJufbYtJRX5M+8r6m
lkrD1yjhEydhuGxHaIOIG5endBGX3PHfh3y4rh1y2s08n4ecRxaU7bQ7N6ZsX4pTFQqXWOb9nuHN
VyeQdiwKPaBZNF0Kyz8wCYpAftD+s/3x0sl53aQVIw5kOrY4SETbpjOPlPfPw3pLvXjsPOSerTXh
Hh/dL2DwsOpO8JtIRbGHanU3kQCjJUsm7MrZ3NnwcNtYMEryU1QdY14t5DIXcYuRWSkfes+lIZeX
H1lm4meRwNHKMvlYfkkV26ly028+Q80YYYWq9IDww2njNvHexqhc9oMWiVhwVaRI7AIYo9u1bfPL
FGf70Hf5Tr7zbtsnsPLfPIxkynJ4dihDyNSSc1pJJDORiFo1W65AO6HjxE5c8Zl06q1UaDgYsFso
pKhNEhSZ6BcloE9glaQzhKZ2nyJ+jXiaR1U8f0CR9bk90NXrbfqj7CUKLZRTczMoRyJvDJ3AES4z
dxvMu53dsV8xzfIOlTM421gMgKJF+rp08c/F6YvNIPIfRZi8DEYznG3P/iks9yxovwFQfMUOjyRy
DRmTCHQcZt8Pg7n2XErP0N5bQ38poOChM3fxauyEorG5HeMGEIBVTnvP6eID9pbuJueCNYYooZOX
PbjRbG36NToreJb0TevxziA7XudyH4m83UpbNQGT35J8kPlWL62HwY3uSvgAMBHsEY5Q1mHIyuyk
9ULycSsYI+Rkas94R+ongobFlszgf7QL6Z/5BOMg3UwVAaC18i26neRbnnnps6HYCvQRoTzGJ3tN
LvbooxY4y7PlT9+zewgS5asiqXLiB0U7KqhbAxntuHgcoLGT32enYQm/WhORwfSskyizBTYVNDjf
aOhcROhUlV2mAfkvkUy/OD54gsnz4BbYyAPG9Ju56IrL6MP3hrrFrZWX59D2vw0rf2YdvhtN99Uc
0W0CxDDQ22ukPp5O/MN1y8dRrB/WoIrAyViTIj4P8dcGpR0VGgc8oCDqIJaykOFfDf/nnCcOkEjz
tR4X+mPo6VRuY+2inr3nTVtsgOFx4zBtsakwP5S43RHmXBfhGi+FSBfXJYLJTKkR7+k2BdB+G6CZ
L7w3Hqc98PEDU1aHKiRRV5G/cy15Upnzw4daFkM6MgSUVTEkTKcAXJAjaLskng9VpRtp4Q9lNOzm
rKq/rxUBKQFuuE0mLk65/MiiFSBCox4kcmsbqx5+NgXZ5GSaEbQeGyuF5WzMa3OQI8iLbC0BXyG/
jxsqnGRbYA2krhEUlb7OJSme/2OJ1G70xhyfypFUEX2rJCMIuLExIa7WmmdOOcCDynr1aC/corBy
gxMtOrnSGXAXQymF1mBnj825GJqg6x34nlX5pcimN+iJ3xx69OIrXlfYKEyHLhXlscOdc03uR9En
RKrwNg3TZ6QDOxQH40DxEPTAX6MBXSbX+3Cb5S2aU0qDLHzOnK9jjzhxYiTYG9rJTdEnX7pBNXqA
SDfSL69aLtOgnbvtPaIxSR6ndTI/2vr3MFZ0V3pmBYUhdOcEeGX8nA6Qb8wps+AfvQ2gfbaraQRR
0dGcVij0QWmNaF3IL3Vv/Gjo1xeWKTeyxLw6xTR4vVlG4yFuwz36gS+dZefBOGSMIRGxmqU8ggCN
TrVCEwrjCNIO22S/MPHpy+mCQrN4svC0Dwob60xEo+gxP+U8JdxtFwdOGEFz3H0rZpv6wfXR8vOp
bAp5npS/XpYpPHOdEhmg8UE8S7J9JkH3tS+jUcpzi5imIc3kiyidL3aWncJSf1+UHgh+8y0NihWT
aKyNTMeFaRpfMyUezALGW0g4wSq4QDC82qXo2XqPcyUH3V17h49NnbJ8s9PlAukeSS0EuaDW+SVq
Pr7/OEHlbFZ1n8vpWJtU/2SiakBmnNZNBZsa3FZz28UBjKXfdfxZm595BdZlKmwGExSk9F1Otmyx
7qiB0/t3VWZ+OBBiJgOa8ij7/cw/dodQY5dosb7bqSI8ZAUgMfw8+rJbNmMagZKLbuEtTnlB5wUR
NPTAfuYesBT6CTdJD76NSjO/STxedeqPXl0Yd+7qvYWj7+2iCUmErFPdMeX+MOmmPJamGax01g5q
2QmHlRdqidEHy/zT4t85FgJ3cepoJFS7PAwV/amI5Kah8bsZN5LOwKVrvfIykqvPKWjRQS33KeO/
ye+bU2YUz2touA8g0h9giWMeb/b3KJdQVSdIQqCFUh7AL976RQyn0XPfTGMerm0lD60dX8tSocjn
MRBBWPhtgrjW2AcCSxQYyHNeCo/PZCxPrTuql9CmEQLdEoFeFqMbjKMzxY9hg1ya39p3bh1pwzfr
ZrCG+7kbnJ1vAnrvmmwXFn56iN7o+MebrgrpITJrGLL5AyDEz0qaxmbo5mMRTi+elqOu1e9eOe6R
Q+X5oehv1yG+jVJwDvWanpg1yRvoXW9uV1+zqVDoHM3fVi+8WV0gAULUd2ZaHOlpSDqeTO0AfWzp
ry1HDwvkLbD9u66jUVPYYGFkOe6KFLMyWqZPc+nH9/VMiJm50Y80tcFHoTZCQ/ehETOjmioAj8gJ
zRBq+BzAOmiyZIUddHELNykJA2ajlkcDPM9xWMnRTW4XD0PtWo9X1XEy7Iip07OVi/eFkYccit9F
6J7EggP0vLVsRhwHw4BkVyhyqjp/xa25aaJdNrh2sHrQDosRgErDfh2Zdn08amjmRaDWta/UdIY+
vuvLNd7AKNa5keVzT6LeIkgpJ663gMvofkyTnDWr1Fs63Lg4ZdvxUHypiwmFN0QBNxGDX5WjZWB7
8dVdnId8ECB1esReahicOyjX5Hw9fUkpfiIM8e4bi3l0xhXgfgVaP82aG6sYR0oq6zk0eofWTOod
rSJRW/QFV8QizO+qEeMuyRfzIKIq3hru3N0h6sN4DxxpXkhIf3IgY0Mhc0cLeTe2ADtQhcl5ytph
QrtOzXhSdvbuk7+DZDxI/CB2M035YYTtbaONOXB7UxqkLyatdXTJ4p5aMNkSV9yNGRnf0ZA91KkE
nNSq6kC6fdPYWKEZuV0gmltdC1bxZCU4otmAdFqfN+GuEoEIdTsBZK+XGce4kmA3GdQPgwvZIsS3
z/NOmMk8Sdt7saPmBn0FWsAm4oJ04oYhKh5627gtWqJJO09nYn6LOKy0YV5476Uz2TeOVV4rK74r
+Ka7RHOVnCl6bXqL5D60oHeIk2VHKOF4NNNFd0N5mZySiBbIYNhvk2QHt4PJhZz1mybL3zk7bmAO
XCmTRME2r35Y6EGwV8u7mMeq2P+JaaKGPqyccOfGjzsgywKza/dbNBV0qRQjgjBJkUpoTQ3QIjBN
Ed0CmTyC0+i2CP2yzYYaXc1q4OZxu5OdW6fSxgbdAjeU5g+MK1783lxRLaHlhnq6yRCNtncjHUQ4
BDTNuqRZGxdQ70OmSVTIpEnc0vlGtZm5YxJt7An60GzUjQmf5UsRx7/7X9r4zo/GJ6wW6DFm6TfO
wrgd3eRRJAm4HlCch9n+ImxcCW32qJK5t0FIlItrNF5GD9mObqYZGjE9sOLEp3qocibsnfOFNERO
pfy/rJ3XjtzAlmV/pX+ADXoDDPohk2T6slJJpReiVCXRk0ETNPH1vZi3Z3ruAIPpBuZRJZcmGHHi
nL3Xjn2n/LlmLc3MgPJstVRMUe094mf9ySwxiEZDv8JffJEOeBMpddpLJtKnhsxKWozrdbJSFFSa
6BgwJtZTEHRHf9He+4B9omdqtTcbHcj6kD3rdLCf8plirzTqFbJbyd02+5vP6heRI3U8+9Yv16zl
FV4nxV3afExSOZFC+R4y0slhANjDaeaQXPh4U9V9qgA1WBVM11wTDjK1cZdnwvoZsDIGu3rLUFVB
KJi7MBceXp8cqowvQs32Gcl7khh0VGa9pjOPbvKF1PP03WpP0qdVMeDj8R+HnNSVUWRpSLRhDCHq
q9EpxQob95BlFyLClUlLL1vWOHEbGN1ax0GXJVeCx0o1ESOR0xnQGU1XrcguPlVMYA9JVPbcnZPV
2HMtWqi61jTyFtRrBRdPj4wD4kHL0ttCQS00w6V47RON8TYQGbIusWoL7p4ZPbNdNyQJSuz1m1UY
xp7XV1cuour2s0/ltyajkqXSaUO+C4MeLxmPKtBfB5cqe4BQPuUtPdy+spmGmMuurOnn6Y5TAxxt
ezJemIFXpH6qnrZjN7vRslYuM/isjdCn0OTYWcn4NdTtbpZTS3+Ewkp0CzGVdd+G3Ujb3U10+kY+
piSzqE5JKdyDuTBVdw6MMNlVilFHUpK/rp1UwEgHJJCZeeQodKY60ntSfWw7vazOsxzr+QiLhyOn
GTBOj8reU8gRzZhlZHYFUo+rNFWxEQxnyMfGYTG0DZ5LytfcfC6LNnPdXQOi3AR1rwROmhGBrq+N
di71oIxbH5kNHCaUETadRwJPc8Qt4jMgoJ74yAlL1SYomtaBfrIdG0gWdmS4D/G4zR5xwdsJ0ab0
TlifPuWGy30uRYmQ2MaPuUxGwiLcIs6XtNp7ztqEWvlndI0ZRb69zfcIMGBNLq16bhnx7ObRMW5L
uT4HIy756ZIt1YUSGAFB7r7kgfUHzoDPHMuAkXhuVCHIkUACDpS8ZO7YcV2v0vrRb7wvBD1L3CQ/
ICTzqUnt7IsS6MgKiaGTp7Ef/PNo0jK2JgX+Mg0ECprF5a2lj6uZZCdi7ZHGUhUtGeWN5JEEtLGX
dcns2aPfgDNiL7YBeSq8naLJNNQwWodu/R20OJ2A0UBGoyip5uWqGg14fWtGnkXlBZkYNAbIOcvU
HvgKugscZpuVFmR89mpS57V0Gipb9uTGINCvI58Txls7zreZQVkYTAxny3r9Db7lx+SRg2oGxDsL
IUEcw1ddTF1G5rKAfaoseQhGg7iegcJmaJ97O1vo37Vn5dg5RrNNMzIh1BGFB/OrZZta6ph1FE8r
onamQymUEMiRnAab54ApJ9zt5/rWovq2xaujaACX6UKfg/7ywiqAwDGOTDHJmiIma3Z/pjVTzkr0
aABUcSwcLjWiQTmTmjLfLfIjYHKDha4EGC37+hSk1FVDRd5hkBPLO4sm6kx62lu+zfDadjAltGsG
38yWhYqIim5S8bj6tXOQmvxLz6qLFNyLsLUotMsCqs6afNW9bXLSz9/LTNApQvHRMRYBlE3pQgRj
WJAxEHklV4gs+2m6Tn/xKk58Il8cnSbNCIaDY0yNlw4A1Tq9GRVEI67DqJoXlnhh5M4JfcTZOzRK
pxxLFYs0J2DGGv2Xwe1fLCO/FKVn7yVna2SjrqET6LFPxV2mHfuiD25BS4MSHANRqOJ5HgUDKoNO
DzcFOiwtkTeJtsYYjcGve0wFMWujOLKJttOAAjJXxSQRwDkRoHjQTYR0i/sQaT+iipeiKKlwbeNm
ulrsMS/fT6ogdzzna0bod8g983nayGYjxxwnyXohmSokN/VSSnVLezKwVll5ZydzBNOO6gX6ghv6
nfrIzWY9ZA2J8iWpc8vsPKAxtJtm3s+V/jrLYL4yRz2hqxyJhsHNNlp0Y/pC3ZRJmgFHHShuNj6C
pPx9Ms7Iv0muI904Bda2Q1GxjSkLgn6JuiW/Kwu9GooHOnDa0wYdNc0BygCf9ndQe2/JPIidlvjU
LVp70dPqVUBxXaVX7iFKmRFke2+f4IzZsnzAb4A+L+xPTes/7I4PWW9w9uLVZqpjtR8ga06LnVmR
mQqUgc6fwcL8tbQmOIqkeh4S+Ao9i6jkvKeTb9+85W9r00Sl5MWtNGpMUttujfuitHeLC6BQZUFG
n+Y8OUv7mFRgb1yfL79oj0R7vKzTdIAkFldz8XuxCeWb8vybALjkU6+SxZBMoeVO587J3nJwGZey
eNC3tIfaxZZSGeCjC9d+MBmrQCHJQQ/qE1XbMDkRIodfTg3DnPIPKnSw7GesA37iIpdzy33AbozV
JgfBbOMnqFzx3ey4vze18yp7efRSD5uHnzOOtaCwlAYyFyl7JOCxG4jmYUpQbaMfE/h3CLMwrWBP
PCnzKSMzLyUopUq4Fonez33Ot8kImh6RSL1D5g6XzsT5tPAiEanPCtMJczkRlAOKCKa6dO3TuMgJ
7bApVgt3LS8QiPeEmFesFWmxDqCfFQtmgkXnZwotrE4JGTq2boft+DHNRPQ49PiJMzmaLoEak0tr
zyZcNKzt9HvTzhGISidpxWECiB7mErLP6gqAMsq4FgCXpLtMUb8BtvPc4epnmQ+ysELh+4g9R+vd
7aqzgwYY6dfnqusbF3s56I2dnAXFm+fGdnro3PGV1m3zwzToI6OyHHwo9kMpXxE7xqaf1Iib3B+s
gGGfleoryJcnL5VfnVdulhg9Oy3eRbDv3ricARmv9Nk7opIBe+rMtwKuNU1EbokmgzrDhkNZ1/WP
OXfPvAsm5aRVor5kCj2WV78XO2oCDHK+9aiZzNcMO78OPsMWX9Icr5pjkha/iy0Wqh3sQ9OuVOeF
gbGhtKhlBP4LLzgBHgGWHXDeNxmxKyP3DDwSEN4Hu1vIluCyIIl03KXMktwej3rbI08mEJIeeVs9
m0jMVLZ2J28VJJA7y9HwV7YPfTmPFmhBrt7oNrahlvdR9i01GEzrHUNe7tK1/tulUNKaLNQ1wlxE
kH/QIJ0vWf9S0Xd2hsyNR5X5Ozpmx9SwrUiTHON2kqLzI0/voAcXf80cnLf+kyfMG4HmrG3D7q5K
K6LVuSWVeiJDJTso17CQ0nKvRs4gI5ECAsgsudegjFb+3EcTNRoHrlliP9qkErn3IcqRbyGbzjN9
74OVdA6XSnMOB2iOPG/t1VxtbHvdABgSF0S6vE+5eq1aUmgdCO22tg47Q5uneORML7iNHTzDriPE
tWB06uS2jVk9mDguchFCGTokQxxnZB3Jb2KbRjpBsJuNog8p/54dzu9QpwXN6CG/JEGmPTSo9o7W
hKDPqX6P5VaSugsIXIxC+4wybm/aHi5TEAwhwbM8nCjleuqcoNGPWj89Q8L6u/1GVRTLsZzkH0At
ZDe1vnnOzPktUKhDVJ6GY1NaYC45MESJlInnGwIQh4Zfgz6w/iClVYdmWRDMeB+FsaGxELCemD4i
orMxtLibKsgnDo7++L7a+FZJQgTTyOjR7ckrUQfLzaefRiGGbb8JW1bqXk+M69CuG8THXndlN7IK
6qGis2Xd8pb34TPIaKpQ0xl8qnXj6KCWxpyvv+XLAgmo4/6VLs3JAmC8Q21vYxvjaclFeqt8gMKz
YX9LchSuKk1B6Njmhe46bKPRtOgtOHFJ2Ux9OTyItGbSkngJJ/65XAiZ8d3XtNejBgb6OjIcwNuN
udiTJ2iR7hHtB2+uNolNsnUj7DQfZLjroaKsvnLjUJl9eRoXG46IjbxWLZBEmuPsByRYBtIDmalr
se4ZWMEm/WAV4zc3EWwUXXEUaBWB4kmYdg2zCepyNoguDDJ9uKyGNI9e55wLp2BmTgEKszAww4xZ
1EI2WtxP46uzkH+4ov+PLWflO8EZQNJLcRim6QcarGPKBU4NsD7dtadva4TMNg3ts2zc7tSZ6VuV
N/1zwrtzpiHU6CLvzVJnlOcHHyZRSoBnJw4BsnLOQ2IBi2Q+OSG1iEfzoS299MryfW6ckvjFzCUB
YQ3idm7Mo5BMkJktfCYBvUju4gE4WLe7Uc4ihSAoeZytkvyegunMlngy4qeOE2WHI1LrjonMZ+G9
2FP9axwr8+CkDZN87VnyDYbIPtWey8sa8qybrn/MK2623kCQjj+1+Btrm2MzQTlSn3ILDVnvgQye
xIOsJ/BwiZYdUgvfJq8+Dtx25DpWvXCIVZFwp2hNxclVwJI9HFxL8bM3jRnRjs9R1q1M5mntQhPT
3dCsxrcx51KCMmLlLFnilqlJKxGRCcd8BreHBWF6Mxl6/5BoprxA3qyVEepWSNN6d3/ITR6g+hPe
9asNbBXhhmkemVeACRn0mcAmZi+zxQnndu/cM770SohT56GU1c3vCWEiu7xeSiQoKgykZBKdoTLg
EKEisPEM+7Vy90PQrsc5RT64wJo7c4G8zoJJFLM77Ww1JcljTvDaaH29F92Je53BS5q/EDwjCJOR
sfo0TWkJNUMbm6uJu6WcL7PlPAmtiSqP5u5qfrPQz4C5WowHb6Qy3Aw7VFU9JDY1Il7aJD4QgJ56
lMd7s+JZcul41A4704jsMi3mX2PZs5daKLjQ+cKHwxhnafZTITrztJhEM5CKzEbVDK96I3/0zmeZ
ZbQv0kUD3PNR+unWt+gOohyueRD051xfaGOl683Y2KN6eU3arIy4KfyufcHy0eTJBdJ4YELU0WKq
alif9GpUybHZ9vjyShNVeGmwFRB48i4n1LIJkni3tRz2kl9tRoJnidMA9R6C21GtGSrtBB1p2BYu
tGQ6/rEYzQsUaGlhKNGSrKcVTYytX8c4PR4MsOOxbPw/xSyzg29yjVYKGQy56iBFtf7izoy+GMDj
tGy/tBVGsa2LPHRoGNLNVWboVH3OXdVew3xJHlfLEkdGQ04/vG3xMUf2QJh3PuJ6jmerh2WdGCAH
eSi5q+dAvZBkSkN9M+XmN7IWRmWzSR5XPn3SxHIiAnQRVpLg2bX9B/NvHTU/zNrKfZ6b+uRvaFmV
09qVsvwNVAY5iZa9O8uzntnmieY3thgOW46UCytMPNI8fYMQ8tM0zcfc797zuitfS5d0rJVn7DDA
tZuNH+mMBSvZiKWJH5sCoHiekz82F+jHg5WpRzLMy42LQ8a1Nc/dm5fo/j6o6+6w5O0UOhzciVOf
OroMYZsWxxKR+DIPrOrSayKHPiX5ZySkcT9r4oDLEF11aC2uGB+0moLM0Fe0aD6s0zqx8kNnLaTK
G3As6XfSgJ0GkwdeIzHI5dNtZjrICuk7rpHlMGwtjkCNdZyulgN5gM20rUyEffa86bjRAS/e4JE/
IQHCOwTj2m6kNaQUzRlDMvJYGKE5+ngCLHrLSzrnpW1zV+wcLqOExSNboBHWqa+ktwwulQMz2kA/
kD73aFdlx1BQ729qPqfZqjhJ8fqsSVRnw8FOtufD742dOzfiqBiJ15qZXqwF31JjkHIzry3SpN8Y
ba3DIHO6AQ7UTqeoCSUUtJNJ53xIE6iVTolOigjWdrHai1UwxJ2SmTlTd5hqLvf4fkvaXn1wmuc1
Zq7J07TAtHNE8ZcY1eYwSae8OqpLMO3vHBJuHsfe+9GZnog6t8tjmW43u4GFUxTFG7GvW/ZM/sqZ
wk9Q749SE5hurDpamoxupgsrQBAjNcjuYj0aNJj2m/EHpnB97Leekt2++p2vUCTUXw6L1PGrKmzA
c+2Wx3U1qqdUwxeQmAjKgNmbef7k6TMxj27wa9CqB0jk7o6tgGmJfDPc/mnBIX9OPRwDqS4+7RxT
SZF4r4nWHZVbQi2YdWsfqKCKlkTDppFyqts+8txVd750Tu95plOwdhwvtl7ziWkLmcxg029wSh0B
Z9Bd9hUjmAPleEvQ+I1jTLWBPCc2IsNq7TavBUJeMpiDjlEsl7iOTaONaUv20Ceyc2lwVUcmitg4
KGmry7nedc7ybvkVXqKOvmrWomIfyV44Vo4WLk0TnBvtS9eQraYTs2ivJDcPlixpux3lfOngLwim
J2kF1bFZAWqjOKoZun7T1amvvOfayrQwKUGea/OpSPiKzaAF1o1KDi8M036kjsexmDWOLiiYydKu
13RiHtgECzlg2H+TXq5Rp0uNA7jrLoYG432bpxbD2FIlNtkxAAOblfWRlsh4rZjOHs01+UwLd49e
iqGqtXylnQX5VM1Icy3U4u4WVjb3qOp1L23ish0eWg+axDYnu/VOBcK5YmpjTFi5/E6/mcZyowD/
nvb5k4CNCnRjYwN33uYjyWgfy/apy+ubPfqoAtymQMXgHcz2tS50uLmudgFBdMDERQ21IGtY+iC7
ckejQk27jatse3upt0cOqe4fpKX/36bmw5/24aP+M/yP7R/+bMXa52k23sF+//mrW/7Zt0P7d/w/
/9Q//aXh3+6/nf5pt3iVf/oFBkdsgM/yD6PzP4Os/vEf/Mef/K/+5n9ks/w/TM0upuL/u6k5bOu8
Ieil+ZeXP0L+rvLP/z3yZfu7/xOfSK4LSkUTMYUZuHer8j/8zZpn/quuW5T/TNRAJXIJ/l8GZyP4
V7zNVqADZ2Jc4Qb/aXDGMO3YnGoBgCCdKBnH+W/RE4mj+ieDM4oq/n08vj5WT90zcQX+M3QHhrKT
T12Nhs+QyEab8i3Ik3Nmj9PVcGkP5CYJlUGNL3OgSXkoS7r1TaMDsXFaVMFQ+h0CBvZNOdgvKjT7
1nwaGnOnBz2R7olyY1PvjllNEHtXNzFaxYJxG5JzQTKwI23YdYRCYdSiq2Yo2K6JFNcRu4DrwAB2
R0s7tBOCaFkxElkoDLCQMmQ10NKogjFOrY8HIiXn22DNV38ZBR5DHvqsSrmXBJkHacFd6V3SME5a
XpcYE+0gFf92vtXFqaHAsI2ovJyi649Gmv3WA8yRZJXyHhjd84KIvRCLf1Rd4+9cc0IVJkVzHnUF
/b/33z2hiUgP/B/uoskIbU8Que0aRIJLOG03Gz/d1ipeFZEXggTQ+7/aTROhc1ukhcs2hVHRjQlk
Rd5ei++DYf/OtGl5srKeESs8pHR6xLim7bPBe6q5zCMTOZZ4MTUPN3m6qo1D+CutILtoOeK67UtU
hp4fSgMPOQFtZhXAt9uQ+EvfnuzKE0wF1fud4uz79P9NZMPeoPUhSu+bcInHGHXzx6yo5gNaPJqN
UsFzkQmVpuNBJkM0VZUy39taWsRZy1SoUzOZFuqBZp91CnK0Qz6SgJAa82BVtnYdXJUe4KqfGnsD
wgUwg1ePSYSUL04HiqbW0nMgvCcvy2uQPVwevADVYPADnUMbrnJ6VcEi3lFr44MyxHmtfeObHtFq
/SaA1Uf1sPWqAnlRXk+mw5ZvkY38UxqXJNL1CBcJRlIVPHfOD6rxf1vp3N4GLb+21iYCn5PljFz2
WuJRYW4FyLtxrJPa2MBjgPx8YLy0m3vKLiT4ebQwu/K2UBatBCXTrW91BnE9LczXxFkkT8r6s6/E
zRuL9iIHhOyDBxjftufx0MOX13EN5RscqpzItql7QNbkuD42ac3gIYBZ7s8rvgm6WkqVAH6HNovk
mvlxv4HdS0RxePSt91Vh9gmQ+DPpY6XeP6DFmFtowuqwdDYRxh5v3DfLv2bpy6Nr6dwOreY2V+JJ
dsm1tZ3i2uAsRAo8auC9+dNkJOcZWgCKio7P/e3+iQ2muMjASR7vnyTM7GKH4ZGJUxDUyJGoxe7Z
KFqshsFgdWpfjUuY2mRgHqFxEEFGpBZCAXfM5GKHBrkFIReEACTN+LKYHZKjJv9bSjQGi+s9dork
gG41d6gu20uWI1DRpvygy0z+46FM2atwyLWfiB9YSARLLsAVTkNK4imK25MITvWgIHXrxQS7Lq2u
DD4ia5ioPFVPv26ho52ipfPyhfqS3zOItNzJzNsiGkhAqnBEAT/08iiZua1ZXECiJSUCuUjkMzHN
K9Qb+A412UQnn5Q/IC3acEyo6Hp/yQ8EfetQCdv5+mZ7IifXt3rV09aL7p/mIrZ61qF/n+rUwlPv
veYV66N3jG8U1S6OuKGN2pIMAtOIuEv2xxSowDoyutxWMt56Ng+dPJWUukdjCY0ez/adZN3om0R5
W6jNdJg87KZ+svKTZKTeoEeztgQoWNMGiN/2gyajYHB5gML74wHB+jSu/pcWwEgY1PBr5n2heRXD
k2n4PuN+rzsrT730DSkuJXJ/OuLrU6WXj1qBCbxLHBmbVfF+Xw6ib15GM6V8Jp3IXqH6YUhH/DTz
LW5PlucGf5Xq/9xfriqN7ziTesDwwYL2okTRYXooiGe+HddFBtz3BeeNZZ0K2pPgHKL7gqd7zrNd
FU9SEMZsb9sk234WaQMeHteuA0Snf7XtcpUFbn6p88egnlBj83Ax7qaF08Obvi9rY2S0Y7vrS6BJ
63T/3jqaVax0H44YvIYV/hzCmGPdui9S5Rlev/qmb/+/1WbX3KE2LhvSATjzr6riVfqT93b/JJrO
wwzZI9112piZjh0qV53uLwLEOAm6E0ODcsQyNcqGqxqAiVjbZCz1KuP73qHNiPTIzDoVdZDi+xLH
odIq9l5cOfMsLMZ71aWtA1gENGajQbYEwc904utlJYuLrDDP0xmyWC1Nn2CKWRV49+iJPnau9lHg
r4jua0uzabdwu92Ng2Hsco2p7MxzB8eelc1Waq5U3uRDoDTf0pD8ussPbst+kMIqD1dsOKeCa9Bi
6eckh6ToOrZGSDuMk2rZ/nqyHkYmRFGGOpVAkpTY0BrPDd1aVOh2rDtTg6AEWZDTp/sMPPme9gBt
Pp+Xy3WxP9ap2e58nH3slBQNbBOhnhX+wZo14lJt8xGVmBePEu1Omzk9zhBu3QAykPtMdIRHL/iF
6KGJAprQIeYr5M8kGgU6YDlG4xT7vnUafYdhYJdWNPA64C2C/3F7iphvo1nIDpBH64Pb0TcZFHKx
FBUJo4DuMRjwrRQNdLntOKgN41fSVD9MxV/tVfZ3psOw42J6ZIGQ61HW7HYDMPhJj0dARzu2oCZE
wkgDmo0wLQymFzQ1Zaf2BpK0k5ekX6qDITGb66Yrd0jFXSW+mjlua/05LTt5VB5ea/bRhngO2o4z
LpLKST6XGnM51hps1VhnWo00DqlAUgF3Obo4APGRFWHbpWQjz4DcWhLLhKF7B0JsxaUw09gKSEBP
5xR4hN+8+Z39JzfKIESrzrknvG3kQ4elzG6gXDB80R4RawLWffsKXHJC0107M76GSAKxCSYEDUqS
a7YjbtrOgXLlfik5ndbsqadZFyLIiS0xZGBN7OS1ntEvbXEjLjvIi8vOm2gIy02NvpRp0oT1r2R2
2d8LM8EX3pWfgzW51BPqDTyC+dy49CGR+5VlRlkA7/ZAy++KVoPSQDUpDyxTlvsvLcTeQGhOcqm7
y/0nwbbCC/oWlWzrU5GaoP8JzsPHZb3ZbuFyg2ZHFZlgX0tQuaJeh2BSvDSTt5+9jJYnPfvN1cPf
p7uGhwvuPgT8rUJByoBjdfqTroLPQWyZTCnPTzqiubNrPzQX65FcFtLqIZtgk5m55JPeSIYXO1XQ
c98dLPgUW5nqj3wR3Va56dkfbdIhCdlcWe+JM8OkD4ctUj1tOdUcsWZ7X7Rnrfa/+8rmf8hfBnML
zxF0mSBGvot+zCFLAurPV2M9VvTt7j9qNZiJNvmzzBaijtcwYQW+5j2sHmLRDn3P32Bg5R9S+tbD
tl1MQcHocPmVNXV7mYP5lOLqKgge6BmvHEkJeEbeUO3vNTEzcAbEh1bPJpqG0FM6yf24EYw57t9E
qVVLbJrlT3cr4vym4L3aTykX6KtKhqNI4Zwo6SFULrkiFx0CuxV8gW05XEA8C56QO9sX5myM1oHR
MCwGbej49e7+3gar5j0b2FLAjhzq7tqmqj717olLPP9bqv10a8iDjfm0cPLvLA0qQDY67h4QRrbT
MNa8kf2wvNBKekOAza19RnPbG7zmNGF2g0XZ30PxNB76Ult3sxJfTmtAnl5aal2gIUmaQSwazWGn
6AuchckosLT001rAO5BjR7v7XrZ07sR0uGLqqJdMxdc1rJSzvKCtS/OCZtO0PeH3mDYexRxlM3Xr
g6UXROI68zdGRy7teMqqCklSqo/v5dj/dKmEL2p0X9cEVoWRkjsouQ7pNt7hvCS0Kfd9wuEFk4Nq
WfaE0gQRU0UK2akOPX/OaelSUuJufNEsTmA/XfOI2w3Gqnmr53sk0Mm4XbrSTg8FZhIY5XgdfB0A
JouGDL5n4uqzfVGrOpTbjlzPQPS3zra3Xaaw6DyltJWOiLGu1YQ20ZbidWocN7LQvYL1Y3uSzQoa
RCIBEaT/GUwyMdQHEXPEbjHk6Z5WhsSYJhqNuEMph2Md8OCtLhNdVGMR14f24rYZPdgnyzMH+uTL
l0BKyDDIGxn7s0cuTinol63oUpHPr6j+zyCgxwjVnH+VCu0s7gwrnlGg7OqRGCevQ4naVPh/Mi51
iHzJwDZTiPduHlzRe/XPzGIxVNRkA7nVeIMyNcATYn5IBt117JafTSufHK/ekE7UfUmzWfRwk+1Y
ct5Vr+RHi40y9ptq3kO3fx2J7Y7bFqG11dY/UmvhwfNb6IpL/mh7nBXCxexOh+7cE6u0HzwfauJ2
NjPl02JkrYzfJRGBWJzDfh6+pT6P7Tx0v4bFZfpougTfBAAwvLH+WzrcqXRu3TukLH08GVl+QFx3
IiSJP1VTDEzm+LzSC9unNZGI9pr+vm81c78wWB3Hczvw2I01nkmFJ2nXk0h1UJO3I/HuozNoRDMM
nY9Vah+8eiJCBRz6fbdcLexskyb7K5qyE1qZIDJ9/zZRvHMkTNeqQ/M8lePmlVRcT0y0Jr0JAUWz
QD5WxiTjXqeE1ef3tRj7mCvbBKd6rk59AfrLNyCteRNShNrPRvI8kaXYijTUNFfnUgN/pXJ5bK3c
i+wJ21DuGW+6hSBFL1T5kgXG07SSwUAeIC5UQdkiCTpKsPYMCRZm25J/J8JVqTE64ABthHo8iO6L
FbisH6e5xkY5pcjkLH9/v2jeny1Z+WrX5AB+cJkR86YAoWzr3anT8cU/6Vv4lLlVsauu3VqNPE49
W39n+VYoBs4Za5EeFsbiH7y1iTs/A42/nR2Txgs02Ed6aq4uWP+oqQvCwgSL5BfVbRx9gmQCZLbM
/7CwEVTHIVDguKjwC3AvwzVdxz72bi/Jni2GFlfLb5FLTqfG0H4mvcELckneur9WhC7w6sChLPSj
oW1JkmkZXRcdje78r9VU/RFhw89RiRuXE+jjIDm7YEbLZi5YdlIL8ACVXlW6YGxTm4Ascg78/omc
MAzy28HVTz74Omn/FeRVFh2zwDnxtYMS5vcpoDxH6YVHnaYPoTOorrcytkD4O4mFexblctRhBN+q
+inzEPkOmO9RZLLZcjubiNLsS0aeRac4b73+Wc4z31NjfxtsmiiFQ7ds6HHwCY1onsR/zL15iKxz
WWOqvp/G990N0w+husgq05brh4eSwqw4AxyH+sVRnIi+1zof7lDzDY8Mdu67ZC7bnelX66XRnC/F
jaZp+HrwOh6NXPfD+4OFPGjnVB46PMppPi9IbtDVMLIMbXUqMrzwmNC3HRWK1OPEG9gkq1yZiByl
9Z2EMiBe9f4jb3jQcIuTJO/R4TZKbDYUtT2oJxC8DIK3vgi9iMndbwGxFegTi6xL5YnfUlFVyoHN
rxxdByFfO1LqzB/3j6Qd6PKV66uR8KSnbQAujUhMaiw9zAzm/JmwX1Pdt4kazv+6gfs5b0p7W8pj
sbITB4TGWghKo/tO0Xvyw2TmwUH6dO+zcAywt9FR9AXvKpuaH7NA2Ee2YCTZnOh4rAtuJrR3WtaS
nel+YB0b9uk8Ig4Zrd/3Z40rmR3y/PNY/Q1mLTnp9NIMYX0i9f+LeuQ7izS2u5ROyaJ/ysZL4Yz6
dPccxpomGqapnz5sE4hIpQuk++X7QjsAQ0Mk6/avzIATZXUZLYOGFon0OWcD0Jh5RJZw7NWM3LWy
Q0O24qd2uo75Xsklr2n6U57MP8uYhMnN1Vuhz0ma79l8HIfl2xg0b4sCmeyN4q/p9oTVs/9w9ECf
PWuL8bzUE3xkj95ITbeToR/n5VIBfSLLF5CseMi04TtXqpvZSe3BLYx5r49Mx9utjVkN+I94eTCz
Taeii5tkGwWl3sFfR1BvKCx9mE8h9vg7VSGoY6t5H2Wd8+gWHPjNl2MYGjo/n74W/SDN105EV8Ju
t/T8wRfAhuriaDj4prx+/EIvx1OwfBuylQVhQPUxBO3e4runtDdhlUfP8mIb3GuS4DWsVXL1Z/nR
r/Wrq6fHIj/aE2/eytdlb8HXCulM1AZPwurkYbCJqBidzlE3Ba8FQ+49GvOBVs64hxuD1g2FFxeY
PNbmb2M2Wpcu0T/nilxzx4pZsGExZmqPkseDuCNiWX7Xre84Mc6Z1SO8IrorUdCC8oFOLyP4GqEc
e/q73eXET/Y/E1OaYBjVsXXoI85OzP/xXDTiac6RhRnqRzkpKm7sLdqY0jGgzOu7OjJX47MfrWuv
2WuEtveXj+lxBwDtoe0DI8yc/Jga1Zlp2UOT8r5s8CpNyvi0dc9mBmHHkfOE/Mz7zUWWYSp7v7N+
82YUSH7zAhJKMjQcAa6pB5viATfnlvSH68ilqVPMYTvnZ+lN7wx9Dqpzn3k634xOfO9QQ5/kML89
cGMBgj7+qcW/s3cmy3EjadZ9lbbeIw1wTI5Fb2KeGBGcJJIbGEVJmOcZT/8fZ1VbS1SWZGX2L3rR
u0zLlGICHO73u/dcjSgPsL++ysdF6TL+daCUZBT4xf3jmLNRczv+SzV2h9bwdn04fANSjoxXV6gb
Ubic/c91hZ2a3TWDypyoaBI5hEPlUYTmkxHJfh/HtDxVXJRdXVw8WQiy5eUt28xbatMfncB9K1UK
WMsO7IZvDL6zgUIfLOV2fGdWXUgnLOdSDQ1iSNtz62G9qULAZKYAQEUOBSqOuRKWdRUu5QNN87UL
xDYq0oeSss5aHy5+QVy7BFQZ572qGm6r9ZTGx2yyr5FabxHI6FKeaF9lVsuzpdjnbA4XpARn2jI6
d4WxPkZ2sC6O3br7Pi7OcQ8dDbwIgM/K27eY02h1BWiJd2Irw+yTb1RfzIGK6lakWytO2bhwuGhw
6jOqGk5UK0EhEnlORXE7v/F86zelXz7YOjD0+GyNmr+FIxhvk8xs+S6Y+ic5B8h4XLVhMIO+qOfT
EIWE9DpMkhV5C7su9xpbrkWtYt5EeEwIek8ztzrG4FZnPMNhwMrNekkoDGRZyZbFI80TOPLVqvMF
tajVLc6eC4d9m5UEZkMvy5OGUkGCpjW2w0gx4th7+arLu4U0hyX6MYHA4EUfDVsF4Tg3m/kuSPV2
nZ9F2mU0R/F6o5WwByv7sxc019GUZIrIeDuTabBBtj8jOm5YNaGjdmQCqbmgF7X3LkzF8V5Mc7y4
x22CaBWWGZux0PpkZPIoO/++rHHWlz2s1ioOo1VVhq9Sn5PTHGj4DuPbgF/rkdm3dvUk1v+xAnci
s/Coi/wligOOq6mXH1s6ca1Gc7CoaE+lL5KD3QyILVFyX3PtdrK+e/8XA54NoZ90WHtTd28kggGF
xhsIyVB8rvuUvTXct3UrcX4Zful/ltorbqz2ExnsnTm76IMVu3Rfc64FuLksm6xt47Vs66wovcRN
9BzPLJpuXa6g8n62SqwQAcAzX7F72m8JaFWegT7ggiq8hCPutoh4JIs0vhfNHXn6zMAJzDdMRAEX
gCWDU1PJJ9/E9MGT9ggBIELSy4y1EMwC2C0VJIHdFshWhU3FGMurlrlUUArP3A4TVLvZaF+piLd3
Rf+dByT1q5CrlkNGCLZgKrBoRs4MINNwNqhuJMJ5q/dxFDtTzJs5RkslzGt6wzkjQvEANQZkwP4E
DQtp7V19rOPvTRhS4TpBDrNnxvSI4e8TLG4Qb22N812Z5MxMumSLpz1dTpzO2wiz7/sGHG4wipZ0
1pA9vF2gZkiTRxRvgDbjAKixAWCt3js+cYLIlbkfjM4+ldMZrwGxkJqARDjBHobsappLxHRjhUq0
7ATH3FHHLVSG+t7nuOWp3atvZFzYsnuKcHGm08NsFK8zbhX6GOb4JvdyBE4/2WTypTCB/TMqMs6F
kkGjIE1WuRO+5SLz1z+Msv+m1c78dSZsMnhmXo2qyOza/TAT9qq8GoKIE+S7TE96l9N+rn2bxwQl
lihJVrsPcFBJpKg5SmZjdEuHEoN9xCX5vnmsA770d3EQ0D05UosI1LBxZnL6eoTPtjV3oJrNvcD4
wtU6MO+tUvSXlJOm90J+gtOCrvFw7IJHPURR+P0nND42ADmGLYR0LNs16ECCMf7z1LsBb8KJH1rE
+8m3qkmGOUSya8NkIjF869Q8xdKQIYYGTjG+bXYaStlNl0HF0DYekrust+8bke5aCylfa8o/vEVb
Nf382MHlcL176LqeYdDUJIWq6fmh2JBg+FxNjigIQfNdkvIUFG1c9bnTDyI3YXnwJMYCVJFsmYBL
Am1jN8ZUJsZL8+n9LFCweKDLB4cgIJPkpi2PMiPjm410IishvO4HHVVqF8vymvhfOarzC2iAOnSy
EZOzZ8/DkESQV88SyMgUouNENLtoC0shUam+V2skrp7RrL0CSWwfXQdhH+APsOfiMkdv71O0yeMe
wyglqbOa9dXRxjLHoku9gWD4xUlQoKxwZuVrpog4if9RK/T/27/yL60pP9lZ/pXL5X+hf8UAff8b
A8vuFSbuj56V9///n6YV1/iLhINp03JjerRKqgqo/3atWH9ZqpbKM2yXAIK0uGz/ieUX+l+6xJYi
bQ4Byu5CrRaJjzb8r/80JMR+biCdv5RxAmD/f8e18n7p/3hrQP4HWmFKy9Adi45ZtX79cGvo7Ox9
TQ9dWpMidLBJBBeYiOsW61wksJi/T4bIGG/cmcEV+33GpD4i6TUDG1Mwu3Ads99izPExcIYz2lmJ
QA6QBUZqvpnT7sKk2N7Ivr/IaZ5xj0FcYieLeRGn+vuiCIfa3P/wA/zNskuFAT/RT/e87dmujlfE
oGaVH8D4sPDWiSx0vKI22/3+JkfSzbDqHkeGpIsqGMS6N+8MHcFnpoFkjCfv2vLGjZ7tPWT/J0E3
8YLGGgibdUAbkMeYi1mfs+D5Ou8qluq4y4wtRTbssdgGQSOsvkWwDU41/kCIyz2oYA7zp8By9llp
i+XgFe4tsbyv2cxuerKyW5dFx6aCG/tOuNRqgne5h5oNPnujA2pZWknwyEN140MyXoXSuundl9Zx
LmFR6myDzUspMY/kcm+mzWuECZcConNmFt8iKDxos1vhG2u3Ba+UvviDfoxDd5+7JAIaQlPBpg+a
Ozuwb6Ip/gKv+MK5687G1z9P3VnU6a00sI3aFYKdeyYhfHHyGtHZcfeNk33qjfLOg16Dor8BOJcv
ikLsh/E+ruRD6fDf8uGeKCXnWVKmJ3KyOx63x6ip7miK/27pt35SjJwk6RGB7jhqpLSs0r6ld0os
u+ZrGRMa8r1nvS0/1fx2xpyMWEyLLxyEYwY+2aLFmbgiPyRXassLsREiFxAxiiN4VyJHPogScVv4
7alw/JtSet+bssXmkd6lGB/7OHwOu0Ma2zdZLladE+3dyjj5hruLe/dzQJ6MPIh1MBLt0HOkWTHN
Z2cDDQTeRGtsLhXHYVg00MZN4iN9AmthgJQQ+K9WZB+9drLxHodfCBwco0qSgqYFRzr8Rtk4nl30
zKXmolXDQfXosPWfbPklsb19rpurQBvBB3wXMXkzZkpvfuPcMCe54YT0YAXWZ9/X79spfYZ6dGpG
tOYQDkwb4cyfyD77iT1v/MzcIM26UEPqqClp1C3GdZb7uyqwpyXz4cR1zQMHQ6AZpolhA1HZmvWv
XtG8EalBEAqmdSlr0lahsR9Bt24mh81iURSkW3znqUirgsRvDC8scW9x3MCExIYUD8KkbS6e1hhR
2c6a7TV3deL8Bnmi3odzpQX6mkF7xsgVXIjls7W1q3aPp5Tjf1wC2mJEpbWjvQvK9DFNNXgxARNW
sJseGCxcHdgm9Ju+sA6D3tjHPmTn15vTN+YlhJBAbDJnTjxGbyYC+6T+j3JsYcbIcRfq7dGNYUV6
jXNfjoBf3DkpbywgODB/5V6i4Yhk3vFT2rtBlavnVrcr4+JV+kW/HcIOtrEGILQL57u+bcdFlI4v
IydGlZsWSwsdkK+xPLlJ1vDhsaF4swO6G/Dm+wfEpxthtSW3lFF/Lm0M5lPIHqBR7U/+9NAPOeE4
gzNiZnwapnJlDpUaHqN2JoTuElIYnVGDPe7059nC+EIuG0SGDz8u76i0sMLaXMzwnVb2UJ290a13
jOde2EDmW0TnrV5pJoHGb4k/+8cS+fd9rTFrftnBuh9lwnFJzMVKq8q1GMQDY7TyEruQmwuVCuSo
vUZRgZ4DqW5bOj6HfLdIyNRqqHY+obmA2pYVRIFkpSQV4MkBk6C0Kxnpq7KLXiWc1HNtZwM+i/0q
3hBCg4VJqz14ll3v8eJVlcd73SF9A2mBglklDsBFAdEVheGmn7jY6ZkhtqHkR0nYC8qV2HCoegMP
rO2LPjyXAPBXRdOcK9+D/cZfkMXTLdBQ2i8Eh2YM3sdaGvaxC8prJvqbbuBXgCBJcK2sgw29icWS
Da+xS/ySh9xWbyvzbE3h52xgKuNp+ae8tfyNBts9NiiTaiRhTWYbWTmpLAPiRcg0JgFxNtE83xfB
ygl1ruQ4NsGJ19ZKgyb9fo5Kx1u7rOOdVelvblXQCoZOxJCjOzVJCd4gLtbSopmpJkGxKIf6OgkH
vl1UbIIZ6GEWwFOAIhS1xto2oDRUHCU1dabULbWoBCdPnTZRh3vzzeEICkFzXFaCUcjUUbCmzqlZ
Fl+izm1QBzjDdt80daKt1dnW5pAbctgFLV2uEo6/CcfgkqzXRWYjhYCjbW0H3DZCk9fMBS1X1xqL
IDJqNwbdJ737Ug6m/5kb0ACpQjC010vyX/Okfe4NH3Ggckghq+O6OreDPhjhDnCwT9Spvun37//i
cNyv1LnfQwCwlRKA1rotlDYQK5XAUHKB0g0KpSD4SAmV0hRCpS5gKrjVkRs8pTvUCBBOmEUkS6hO
8AhGrz1kCoFcYSvdIkLAyN6ljIf8XdgwkDg0pXVUSvXQkD8KpYOYCCIawoirFJIcqWRSmomPeFIg
oqSJBgVM6SoiZ/4aX4cYwbyMyl1fOfNCLzSbSSQsnlBwQh9B1nWLQT3CeqXfqEKVLfVIzIem+hTU
Pm48pfeMCD+hUoBMpCDNlq8SachKpoDdP81EptKNbKUg6UpLAjeqjMXPbEZNakCU3mSTJqFxFgmq
QAJUqhRwOvY9xnyyq2Le62HJZ+CJH5JFICLV7nwBD8QKcm2rXZgWN2uQmA+g/HpawsSbGPppj7u6
uGwijn+nBA7rZNUjqav0uVOimlLXNGQ2D7nNHDhxecz2SRGrVmg0OYk4lyiVbkCuc5Vu5yPgWUrJ
Q0B1V7NS9wql8w0IfiqlQWCPESbKHZMuVMEceRBn2NFSemGilEOiOeAcuNt7s7sQiXql2eehR2xM
EB1NxMfMFtepm2iOaua9UPpkjVAJkIGwINIlSR9cXZVi5Yw0tbjp3diux3InkDxtpM9xKA4pwBqO
mG9DNT02SKQSqRTcplj4eXUxyoyBTi+RUxPqSXr7CU7EMUZwzZXyCs8yXlBxTxl480TnT7iEkrGf
lF7bIdyOkbabouEglaLblriVNPexwyEb+Rgr2rm6GZQK3En8MVkd3tkIxK2dr1+EmD5NpRz29lQ/
eojJE6KyFrRbUU3PQ5AcnBws+IQ9ZsQG6iB1z5TXDMjToE72GhLqgrzOnUTAdqaHSOnZMEvxCXhf
Um/u2aWlOmEU54CXbQuvHbZmquEhDmDwp4cAuTxXurlVNmeZZYjcSfYCQ5iKpcQ+dYX1BoQ1A1W2
mq2EGdkIxTpFmIdt8HmQOkC1+lpG/e2EgF8i5KcI+ppS9oGF4KFKocX6MHIzzEKt9q1nGKDNaOlq
OgB867ZmXGCYj9n4yBF5Y1sMvIFLMHhjvOCYm1FNG2rGDqzP5jEYHyLGEVCahwU7AEC7jCoqNbNI
1PSiZoxBbyTWDDXZmBlx5GrWQaTXUrMPS01BbDUPobfGZTzSMCbR/foVPNkpi11WTAYp1M8i2SU7
yYBFZ9CiMXCJGLy0agLjMIoBJr2QajSjZjQjwxqPoU2ppjeGmuMEMMww4KwrGWBWq1xtZYivTlky
1GN2tG4N+5kwI1cqrg7LbOVWWGRR4bMxdFdzpFpNlHw1W7LVlKnEFAIJwCIWp2ZQYM6HZeZZzKUY
UOG0fYQoVp4REIG5sAEq1DSLGSiOKvj2TC3ooJ/NW+p9DxWRJDUJMxmJSUZjhl1nFAjlnzqGZtGw
g+fxWKlZWqymaukmZsRWMGpj1WzQpJi+STWHC2i1IVfKbI73t+mKdSvsZNmPsDYmxngR47xezfUI
a32vsOCn7B3TPnsuKZNinEKzlTe+Zmo2GKopYdIzb36fGzJAtNUkkW6mjc5ocTTb74JRYyIJWps4
QNuJI1IMCEC1rLSDSxJbY9dupl1+iuvsoemxYPDQqZg6ciDWO5pN3X2sB09YIx8zXU4LSlRe2Azt
22FnAW4SyIdxjdMWvBqEVMqxqHLP72U2wHptpg34r7Oe9i1VxSbFtElqLqdgkouwKXZ+1H4O+mfH
lvMqL4JoUcVNTD8nAy85wdOzalXqQCbWmC9163EXVfB9jOZLXA02ieER/JjN9tlMbx3D++TON8Kt
n/lL7oss/TSyOgSajkbowGkwPGx2UHuZRTx0BmaBqtC/dl5/cKtcHRvAWRs1vsCAjpFQWUYKtABS
ew0QSbKmgEEUhca1v5eY+TgZ4N+sc8mOun+FH094dbLMha6R14u2JCKLE89iwvBYdaFcHpsgocbe
u69NCDVjWZ0GDBMLp6/EerR0wAfG5y7rsk3H56AiBwgzTc7YBNoWRpPmEB/L8pPgitlEdv3N8Mf0
BsDAsko1vMUh/EKfO48q5E3vR/0RDvKr1tKAMnI2jwtdAKRp9WUhdOgqVJpUXOtbLv5519Tegylp
4k2Jr+g9fz+0nGd67RyMOAN3Yhk85IVMcLuIAKShdjdHHgEGh23HXJTFGmMTF3oy5jhJkBRmSTy7
h04n0v7qQTDCdQbCTRQVI2vl1Jx8/aYqx3Kvt9SblRrxU8PFaUmBBOm5fVulTyBCSwrKeYtFFEFw
DjFEevPnKZBfnLhgWOrH901QlVusQhy/WdEnCuDOprp1mrrxN7Gc9mHucxd2DkcCiyQ696jYpK3E
Z1YKEjXad8gQeFSzZL7J55E4oUHckK+UFgLKJlS6tLGwoJAUQZ4GEkZxG1ETXKKeO66qx2nkYVcF
92Zg4p2lT+Uc5igU9FRvBSa1vSgytcL74FRmba85z37NDxgKusQCgGhBzR8FPGDl2XhjYmWKNBHe
cALgtlgGbBFYQgPEkJiQ6UR0fpMioi9pf3G2dp7e5VBhTiEn1izt5JHTMoAn2yaP22w8z/rKCpWc
uo0fog8wAlkFkf2qy/nVwUvjR1l2NJ2HwGyHm9Siwtay/VM4NWcX9+96xsG/1WW+HczMPlQkdBnb
2FjWBqdcvUvY9ezukkL2pHzhWmapDqGdBlogMDd65uEUcOST8DTngIvdWMlunsiTJBMQ77Bajjlt
cIZ+g28p2BX+KB8m37/vB+6mpGDiX1KDtIl88hxUmh06XK1rho5wH62+Pg1De88hM72dEp0imnof
utZnGj+rjfoRnHrOTxkVsXbNqdOcJ9gTPDClCYtjmLmXQs5sK78k4h9lgCbLtuDMaDr+Ia7Kix0A
tEwnsjMi5XZi7Xz1UoD3s+nkq8lm7BAb+a7GBEXxWoSdnNewscOsavJcqQfU0zZhX4ytP0PafvDL
nOo6ysTWYW/twsZy9ySImbjHp9FkyF+A78yY4xgDsVcd7WyeMvpyuuSM49pfiYlWi8YVzqXI3Rtb
+u6OL9s7Mrmfkzy/dgN5hizWdAYpib5tnO4NZh/mEN2fdyKAQhaV5k2R6+0m6IzvbUrWTJrxvHGE
Ax8CKHb0YPVmdDdgSKOZJW7B1ahvhlgFhXE6YXkrwDRehd5Ct6RxLFEt1oM2DswDhH8LD84CX3zt
1RGwLWk6SHzJ1WjUOqFtmHTgaxasGOOOodCIbbtcFc7s3bqa3Om+llxxckGLmvAyj1V/jrpoeuoN
kMGOmFbxgN1cHdgfFSkRkeQuz3ztEfYpglY63QqrkQ+xG9JapW840UYnq7aYa/j+0XTnqz+Vdwxk
MHkmXFVhyF1O0P+kuxQshibSLXvd/CT7HP4CQ7164p8k9jdbNiPdBtk58ztrISjOwsJibjv01UWm
ceWYRQQTrfQPNEUUgT6B6nNAcbqZt2Xo+6XzXOcU+caqTCzIjAgy5ILqy2wC9JxrZnBwUcXJBoBn
ueD+hRV3q5rzrRtWvLk+OwUMXFmUOXzEw/RQsFlYpZr4xOObwJesqMHG6Al9rHnWRDVvBg1oU0HN
thcFIOYnLJK1K7OL2bB7yVWnDZfU3QT+q4/j17LCNhfN1Wcj5zkoSsBsbsPqzEnuYfARo1pDss/V
0u8djelgHjkV6l55sNr2pclkeg1zIhWw5cyxt3ATYxwUAI8bgd3J1yxt5QmO+NqsOJH9KLYk+ptl
0+HkI2/xXGA3n+cof0wzcRN1Ds023okyO9od4+mc96TouTTINw6gLVrdDJaUPO7QtJ2LX83PNv56
UtHZ98Eo/WVU9fXKkjYOV2DnK7ttvw2ie5RY2xdabd7ERMF271fzHBC6p5N6MN2bxh5Lnulc0KML
bM6OKNCccHDNmn6bR5qxN1mT2dyxQYqypyAkr5eO+Sezr8HamN0NcY/gVPLEAPYYozseJWsYAgbK
eDUW94Zo27uCXD1kfHKNowgOulZdGHGGzO/nF1tzk3PSZCs8vnwx/ehvKssJ7yOSL4ZLd5sVAg+z
LOB9s80C17kHjSLJ2LbmHevIKqlcb9P59JLFZgb2aup5HATWsHh/xhpSO4w9uqaHq5SoFxTyaarI
KA0sdFXb0WTljTyQpvp7G3ouYmjH1hMZ9FSWvX/onq2W7myLiE6FDZhHX3pyB988gEw0D22UL+0u
ce7zo0w7B5dNbu0TluDQSKLbOCzrg0j8Q4V5YBUUMfAoUY/LEslmS6OSe9Xy/ttk1I+AXUE/91qz
Ia8XXOSb3+nWYu7q5iZN/SdKKSoe+FW1irGXgxal5jSIC2Kr3mHuCTpAMLQ2Tma3O27jK9zj8lDU
7ipIaH8Ph/YQTRw73423QHy54UEZprE8t+wkz+y4xKGglvZSeJF3qKr6ZFB6grwy1Wu+NAMcHJEe
WxdHvcVe2ffWNm2Un6GPdUID2ZnnKGl/UYR3GZ9pCP3NNACs1Bw2g44GRRaYqrezO8SQEKBZWcoj
bl7WdwA8ORd0FIXiQNCFlg7fPE8Thxt2C7fFnF5mRt+xl/Gnc9Pd5WX5bPlpc9GdhAZSHTw0eCeP
i9j/pKFlrty4q/DRYzNGkHGKpVdAgSkk9ky3dW9MOmdg4dcQ0Ya5OvpZ+0QxE6tnmx0cdAEtmA8y
C64twzrICnlxE1vROQofEjnWR/0wx6euQvEIptBfZN6kHUChr8u6Dw+tUx8otbDv39NLdRTNmxmL
PtDt4FR0Dnw5vyqfa6OkqiD0RwyIuCj6QHvxQxsR1IYrHYJ1a09xM9fb1Cug0GjFLi9oE/EgPWCb
oJsU0OPGAawCH2HF6KRkzhuauyxtL7qW2qdCjkcY5hS8zPBkHG/0qLtULzvUOS7MuF1VljKoTCHM
C0fei73JdvSE4jqdZJrsonCwdqSwu2M7zEvdzW/ZBzonGzf6ZnAg+A3DQxOlIM3jMN/rGq0GfHek
HmaOwBBC0rPjhJvICt0LpdPRxm6tnB1pi+8wt75nDQ2Wss7oBRvzdleCz6mxBZTSqLcdpy/bTFaA
E33fWUUGp0Mv3UYOcx0OODD/meQwcPBXumcqBrnprsnpvUHfi/F/qKaWd/exQXFtbsfhoafWmqXm
6GkseGndfw9FRMh9zMDZ0koJlw95ySs2MScdSD44sNphqndAnwEt8rAf0W13rWgf4bnPlHMEyyzm
Qo5r+Ymxa4mgbj4waSDLjVawHjXUhBlmycaLGeVlaAqGl9hH29XKZ59mhc3Ufi5KAk+NHt1Acd8P
nFIPLn51AJKAOTr5kpSBt9LbQjvCbsWGTwXjJGlCw7ygdGnXXRKo6PajZtzbgsMCPEmgwcgV63yi
QGvkdpgqVD5K+7zUfywrdIYOlkA/BtsIfUlNHHJUAfu7BRfxMGo1HTtgLUi20mEgQSbJmp4mQWxs
y5IXbtiZHbIcJYRzByaU9MvU5cFe00v0aUwlkZ+bT+xY0lvDC+bHgXhGIIH+419OTz4wkhGzDUlH
DneFQxogyrxnuyibddW2a72a5IlCZrZFPB87DehtH+Vbgu/IQOYmtdDtsLsLfZLb1jM+aV6Lkh9+
18v+TQiH3BfJlF0mRLhwA5/FNJcC7Ee++v2c2PxoXmFK7NnE+zjMGo5uCugQP46/BYjUyoS0tfan
ytsaHD2sKaMZMT2mYzatjYoAQxJ1PD1jhndD1zmbvm4PMtb4BC0llsqkFGOO97R0UnymW+4UMLvz
rnQyeq317mVgArfBInSIpX4P/ondNG1uq1SOnzvfJ/Y3bO0J7dflNj16XAtpgH6RCmrFgPHc+9lu
BOp59ELj8PsP7yjby4+zfwdUhmDOYZvEIW1bKNvMD7P/BuoTuGEGXUPlcyagRRXrEdU94SEVebIL
OeIY7jxgnbR4L+H3zj9XwLWvPAIF5VS0L2m7NKzcUxwbLaDk/ovH7Hxb6eZry5DvTP/Ajr+eP0Xs
CgwENibBso4lbSWpcrv6dY0jeODgy2Rb+N/yIgoPpQycQ5l9ndEs3uI0vIoLRnnzDGexXgeBN8CC
nGHYGTEiiG/OR1cBrAYi/WsHJP4irov8hqKGQ8+/nqOse3bZTgJO1L90ddLeVJmtbSeRzTeRRbCi
m+OrH+jW2Wm/s3qyK4HDwQYvnscNNZPFybTCjZNM2skmYW3P19//Bsb7Ffbzj8CtZ5LPdizxNwYM
uHpe1Ed8w3plfYED94hxlr22yS43CDv2W6nK0RV7p96kZeVf4P2Vijb/xZo54dYy+96bfbLqJqaJ
7O7J0Mh0Zcsi2evTIVHbwQajEybkeNwCVCOglDi3BHujB2+E5uolxEvKEsdTYLiYsIA6QnNuN41u
s1/Ty/EEumgFf5arZLBJvxfJG83xFsaG9pWhzn1HffY57YeDRtB8FQxAKvGIvWnMydeaYUwbk/2v
PlY+P0iqHXCHrruBOyKEuQq/rWfCl8u7ILBfskkMyz4DDUvwJ1zY/hxvgcU+Z2QDt7XD2Ky0DVLn
JkRKhin3PjN1xtumapHHcjo6A3T+BzYEB3Y3NJ97DqIHCAnmPYDBYO/zTzgkrUIzjrR6vRkOFU9M
wOaTCKsvMIosmJXzCxWE5lGzW05McFz2gozLYspnityhpQAu4eQRrwxcAI8g8WjAUkm5GPul02FS
RPFAVC5EudYAYtM2NUwUXfeHBIDXMxje0OBWlkDstrU537aRCI+ayM912O393nA2Y0eNJ+Mqua6y
cVgHMYy9oLGL/fsV24XBcuzaz/SsXt+PMTI0XglNpP9wLf6f0esPoCKBOetfg4oewm//sXgNX7PX
5ke3l/pD/232En85GKpwIxGv0Q3b+R+zl9T/wuGlW1i2eM7Y/Lf/MXu5fwnHs3Aout4/sEb/tHrh
AsOxiCHKNHkyGXCK/h2rl4Fn7KflXhcsMJJApvAwogr9w3JvlU7fWJG6kM3+JWYdPISMzfCwG80Z
xwJF06HyQto0MDNk4oSl3C6yoFGFlYZ2u5kScUDQQatHMBrJY9dZ90c3qbJl/bgcqjfJ2Ra7nKsc
XFL/+ZnUClevQTIXdDABx0wlFpa0qlSNghedHRDwDE+p44bLs37PaeeCvSuzujWbKqo6gtKEa13c
0VKqL43AEH8yln20lfH+4IiSF3VtE+LTR7cr1hUm8KOBmbj0B9TKDEQNIwURe+azlghcYkxplgOi
+5p5geK0I3m2wpoReghlRHl3+uEavP7jq/kPsINXanzb5r/+829+VYd5vbDRPx0PcsjPX1jeFt0U
0UO3DWtRkP6dviBLXn29IgQgqkPoW97i96/4Nz+Rg6lZWhhpeRjJD9fRFESZNhYQt2fdcLeuvecE
C0YiJDVa/MnI97evRSWkwcVA25Xz8dNxuqnQ47Nt16T2ugmbMzGli+9Mgp8ZDeL3n0zduh+uPs9l
d44jk4Sr4378Mge0JaMVebaVikjUmL6GQK4/6rCxtjEwrF3ZhxSidMkm1J0KIqAWHNGo8MylVFlA
TVlGTQAJunGhJwEKXenuBM1A68i91sJb2LG1g/aWn6WvTTe/f/PGR6s597VrekA1PN02BWTSn6+E
0U3HzmY2gatQXptWG+/YyjHVm+n6ES1WA6e8mbQwuxXRo90WGeEZO/uD3/3jfloHsoYxxhWWwfTf
1T/8XnypBZvWf7DJy5XOPGmcsmuYtLvC7fdjL3HRIR3/4Xf75SpRr+p6giIrXvyXm9KyyqQDpJVt
vbwsVl1Ucbq36BtOC31lUJj0hw/5Ny9nYnk3OIgIjOXOhxsA7w9AEUhIW6ztNCYVj11furB6t1Xj
/ulH/eWKNHXXcB2dpcZxbB4QP/+opi09UupNsmWaQxcV9DTG28c5rq6apiAHwbjikv1mt86ZZqaX
2otcULKtufrDxaU+00/rMu+D+8+TPIwMHkofflgzattGAjDd0ry1ocFmLWroSdnrEGFpCsJPEP93
aZtskyl6Zhv/1ayGqwYRQ/jR0+/fyq/fPg9XDitcY2RXXevDEyLvRN0MxJ63kpA4EidBbXxt2XWs
Yhc8W/Dt9y/38ZDEodBxpNClrpv82KZ6IPxwSMKQaIEPGONtZR9D/2Bl2Xowj5FVH2lG3uDLeyiS
6g9PmV/vIl7TY1V3OZ7y+P/wo1tDjaFibmNgKckFrYnOh3Lnps5b0gXPUeJ8MTPzy7//MV2SKupD
clkrL/qPH7NjpufUTRVvB5f065Gije/4OC6A3pRNmr1wjTlu1v7wW/7y8OLLdbl5JegBMhofHyVz
KIKxiHM+KOXczJEJW4FMYLabiObFqx7/7c/owtZio+VxM5kfrxytNO3YI4CEH6xc11rKxYt4EcTm
XhFmwin6FpW0sqaz1v5hgXr/xX6+fYR0OeFJ9VlZpT5ctMYch/Fku8HWtSaohyT7F/nRErVzAufU
UqZxA+hQO47GlziQkHgxjNzK+sVEmFrVjka7Z3L0Gr/bIIyLpwlgythfg+4oW0inY8UAc5qoYMUZ
vhW589W3Go+BQiAuceqcNJt+X8JN6OulufWIwrzADDrT0bozEng/s4z/9IF/uWtcFbNxGPsQXrC5
jn++nKiTC+YR7XUbkEhe2MTNF8OQXvQ21rZjmZ+Q5HfAQaorf8cfvutfrqmfX/rjDrIUDTlLza+2
DOkFTSpVrC050nnLq2v6y99fUb+sRbyWCbyJ5UEQ8LI+rIrkuprSmWS1dQYJywJ8PmCzOOqx8/5h
Af4lSKbzUhC+TEOtRY7x8aU0kGm1qw0Vv6/+VMj5ySoooGYTRHNYtsl896C63rQBzgZ9dfdSEYsZ
KS0pV0d0nfMvyuheNE88nhdFRQbJ0pIeGGPILHdqv1YtMS0W1p0ButkqcLAa/4+zM1luG9m67hMh
AokugSlBEhSpXrIta4KQSzb6Honu6f8F34lFKaT4/klFRd1rkyCAzJPn7L32CDvdHl5EEaHAjStt
2xFhy6x9ufv8R/xrxXjzcqyXttZb0uN8hAT37cOSTog/eiQn9N1hDFYY5hBnecFQSBR4zUNaMbfN
4hDxXB3etCupetSOoTcs+zkVL2Y4o89yYXVFOFG/eJjebXt8NddijTIkzRm5ntr+XRZJHoQgkWl1
0DFr3jdpsdcs2/i/1hN8yHosdFzdMdEdnq+9rj1PS2jWQRnWrxJ5y94pyRbPU4HFsv75xa/97gQj
PY9VCCsSuCaIPuv788+Gxkxvpkld82kuykOn1TbYJ0+Og/dxYPSCoURGJ7Ic8oM2Tb+KMbq0Extn
f41gNfmqaP1gnfAMiwYkZh2XivHs0m2zHmcEPQ0aeJvc3pBb72Bu2HaInlTXP5fGwJgs8S6Epx4+
/yH+/qxnj91qDyIU0zRZpfSzNRmvpdA1x0BKs+48AwaKzqkhlOSkfvUQQkXlXoGv03dNqP20DGA9
aR37dmL9jExBom/TxFs7JEmzxwoIEk99r3o0gRlYs6U062OGiuAwzt6FWYeu309fvDZ/b9Sb709J
QuOAAynX4L0ryeSCOBTdf81ANN43mZ3fjaP5qONp3XoWJT5oQbquiOHwJQRN7dYM50Ct16QbmR0o
2qyvfyRioNOE1rvD3GDn4DydBrnMfMDxBOa+I9xvmi8cLb/hl6h9h/Z3Xj2i170u2U5sZCHGKK4s
QHsCdWPWjtXObhHjZIKpohFOW28iHFKziR1DsQZaQCM7a7DueNz8IcPnaivthwsVy4zDP+ZsnUaa
DmLIgPzo35ZFh+3X0IfXBjw8Sjf32iqOLUhl/fxZeL+6sjHTG+GF4CiNL+bsPS9ae8RdYlWBVYug
MoxLrzWHbQ1VccM7cZnnSb71oMVu7QGCD8qDLXmXrMWj2e+ydHlKe5XsvNT7FnvzdVrQom0G50Yq
DcUJeRYbO1qpfa6vivDYqe8DVvR2GHA+qekpqXW5GbLssRgRLzN+0/efX52xPslnT8ra5zfoErBN
vTtExEVMYLKUZTAB/t1JiMLADDeOOmDtkXvR47npK/ebEzLvL3KBHp7IDIspmbAzojX65N4aQaMu
MJ1I/ij0U5UYuGeMFamD8vzzb/tu/6YAdVkE6Wp4liBs4u36ZIaDriXQvJiKeBY4COu6Wso9vrsL
qzEvwxitx+cf+P7gvH4iFkyqX0h11t+f758V0dPNFFZRjxIyfGICgvwMddSSIfAaOG65CmxrRrZ1
KC38vXKbeeFXDuWPrtnDRM0UADs1l/32mu2YuMwWRUegVZHJwJkbEo3abapjSpe5zZqcuF8UFOLd
PsBVe3CKAQZ4BNmcXzUGepf4G0XjqOFhwD8E1EVLT4bDMywgU8QXdV9A4SFlqxXyyKODSncov1d1
ePjiBhjvn0+TsyXrP701UO1n1eJqLIdHPJdBRDKsrwHLjA3rAuGc74Z/ZgA3BAC9lCkJLrE4WARp
9OHtF1/h3UbEwVZnX0Q3Tn1umGe7YpXkiv1yLIOaOsNqht/Gyoyd0QJtDNWe8qR/UEzfR5MgkIoY
vK33HNrzUzZzqxqJF2eKmLV63h8vplwyy5RzBH6bz7/lB4/J2tixOL8Ix6Af9vYxGTwR9jghS5yd
GIh4Dr/lMR0e9DrX6y3SKuf68w9c37WzhePNB549l8mwTEuj84Gyvmvi/uAgKCq8lUC8BP8/n4Th
2bbYiWmVv7203EqbyY75JBWYBdkVYOYfHCf6k39xBlz91u8vifYU5z/B6NM9e9Yc7Aay1XjV7Hl8
HVrv5JAPtrtvEixuVqIHmqbdkowkGK25LwsIsKlyvvoOH6zH9E2ZEOicBNcb+fZiI5kspSUA32ah
UeDUJ9k+RdASGWhjImujjJM32EkQdjutnV8//6HNjz6ccwT1licZ5Z1/+DBjpiprGsb98COEMxuk
zN6h4Hm3XlER8xrvInd6VcI5Zsm6JoT6U53cuEanNuh7oKGaE0eIqfd+6F6HpWcR4WU33o1QZEC7
fIs8+W2sEDGTQfDkRMuTgYZpiBi1OWX8A42w+h+VAFgAYRS3/3sa/22A2x/cUNuWlN0urKp37Whk
bcCTGkCjWa1pB9sCeVq17YNXgwb9/Kf78NmxsckbtL6FpZ+/fwskNIscmSIYxJrOk11NuSyI6yEW
EYRFfzC60B8tD9cOWmDcDU8uA/4ZKd1XX2R9G87fS0YQNDFYBDg1nS0E1IQpcK+eVm/mEBKF523c
kWSKG0Kuwp4146pruirQymgnak4uavidZkl62drIseg0iC827Y++EP0bQ+Ij5Zk6P53GyrbrSiR4
U40CCyAK4qyhdvr8939fsbusfUKy+Dk0cQjbePvetDo+NM2Ji6DRMgRFeseaDA7ZzkCCJtZ/rYul
wx76E9OhTdHAoplD9wgq4xX6lbmKE59mYUQbtyLtfjSiAcsCDA+3Dw8D52fP6NVRkiUm7BWiWHxR
hX2ww1hincCxxnHSOx+/pbaw2pkM0wALoMcZHWMR0UcXjol7K7/wsBZpWFFTSIZfFLfigzeedrzg
eeEIa3nnNwcd1Zz3mpNTXXDuryyIQ7LEpVGav5okvNV7+VSoH9VyjzFSfvFgvMPD0DiFLUGUMoR5
k3ne2aMawhQGBpQWAQfn66kEiyqMmyqMTxGdh85bXqfhybGoSJV7LGQMunI2tpO3ZP7koX1zzCb0
8Ryb3gAPEyHD54/Ux7/NP1/vbIcLY3Nwm4JHqrfvUdFf/X1stVx122a8q4kvmOXVZCA2/urI8VH9
RanJLsRoC5bdX3XOP1VnC9KHY5HM2e/6B9MLb0MERQDj7fg4lwXTGVzprrVfw+zDMReghPV9u4wX
Wtp+VX6a79dQ5MQsorQGuEN0Y9++WCPSbRID6zxA/ccp3Njb8QAvdBpehrnz/GnZqhF3qT2v1vpR
2EdOgHtDC3daVd2W6qaccKTK/wQmnjS+j9sRm/70yurDeRNFCTrhxOLcJJQqV9/dLmrIanOdyNwY
Q/eiWc3DJNoQ9Fl8p9OU3VRF/G0c/nx+r4335RNXSZuJ221BOrHOtn7AFoOE7cMsJeWL5WQ9EvrL
q5e3j1NmIEeSO1zj+X7I8p/6Yj9zF0jMFu7RLKjySkN+kwZAgsZcAiDEmMHoi096xILa8jIzPCx3
GX/Yuu47o96mcL21EOGTOz59fiHi/WrLq0SnnhvFv9Chenu7HD4dBLqTBV5aUI7CC/YXj68QZcbj
BNe2rgErQ1xRYPqqnom4Im11mh5TqF4byu/0i5fcct4vMUyeHQsRHaQVB3PG22/k2mHujUNRoyy8
XJ/6iypp1zDsLSESxbYW8kSKL/5m3qOjjZwGGDVyTHOTj7a9KwEK13ZV7nOQ+YewUiMC1B/IIkFw
5tYYJBzO9nrcN1BQQusEFO1eEFvo646dY6PT48ciukp746Vn4H+a06PZWvbRgTswIkK91YDPpZ4i
XhStYRmO14WUP8k5Xr1z7WOcWupSufozPqYMsZK8S1tFZnYzdT5m0pCBl/ffgAJ+qyWaRdNED7Ep
01MeJwNIBv62FYriXgzWzrKI61vbLrgC4m6HkEfjoJBx+OSwX5AqSTBkaD0t5nVsgCMLZ+9XFY1/
yIh4HUPCmEEju8dqmbz9gsWbRYnpaXEvyLIIvGga9lXc4ijP4VTZnWi2S9P1uxS/03XjjgHgEwE3
cUrxVoqZOq3vv3dDcZuPUb1vYpKpZWZjB53cX6zHyGH7NrwY3Rz3V5vYd9Lr7bulMkFN7NkYgmYM
vReo63l3pXT1aJRxeUwma/VNhhcLIo1rxI7jDre5Z4xXkzv8hJDebuXYYxAveviI2BtFGt+mQDbo
IyNSLRm9bxBzbRY4/WEIBCA3nQB9OGnHznxZ5pHnx5A4nXi+lpZ231khmGtjMX3DHe9lz0jDSaML
He3hdaHcPQ1S8wqszgZ/B6xEsix5X0G4OsYJF9p06IZM8JSBUYnEzMhOyj+FrsReSpK3ZzePt6uP
Ko0Xk2SmkXjmtnkk/afxlxGnxTz8HOcixLWdWLvMXkMah6skLupdmSzIh4fYt0R9PVRdsHhV7hc2
TBi9AmDrHEAq1YFplQ+od5modXO0Kx1SqvWaAqx57tIqCwi6T/GWXsX1saheOtlmaEWsC71x20tp
/1zWdO5OxIeGJSTVSJ6MAOxvvchw9pphGId0z24/HETT1bs1Sb1ECnhb9eqA06bZFbq8UTozEIXp
pypBAJNyC07aX/TkoGXJlZU58x6qjb7TlAYIBCEHT+/1FGkatsY40BIU3Ib12nv91l2WhxBPStb0
v53KcnwtNX9EsfglYgFxLInQq5d0TVbCaVJ67Xc5CHEcy7jY8aIXyMGhFPJbbgeD4ORJrdFnsnhk
egRrMmapNLPpaTYh9XuMV/3UgkpBx5Y4w9KYjkk/bdHmJZStWUdPupBHdHwgTnN3N31vlm7cw2cI
FGoknkXn2ZVj5rdqAlBM9EsyTvi9ASKRIyLJFU6f5wENas3B5zJi5MBNG0izfJSOiC9UQqztKPNw
l9UFlWOZP+eg7/WBkEWsQ/q2ilNc5UYUXaRkNtAIiOQR3X4FSRI847hd7FDbDA14lHBEqR7C5duY
ff1SiniETeGZu6FuDYzs90hL7RMoYNCyCTkxsLZIxbFD7AKKwWCWJDckgJyYf+9pTutpA5yfwV0Q
hlN7XEzraerJndcJlLSmIUhixQKAD/kweRZ+CD2J2bfK/nqkr7TGvPnKlcYNufG0a/Xivsu/xTny
5DyP50tnsK3rgWYkblXi3cA2Y/bPhl01s7q2hQmyriSWFupGddFYHs9INj7EVW/tsBcTVuKoPUlw
/RY4iBXoqF6uRyWk7ynPw9VqyP2YqZOma9/GJEuCDB6k32Lgn9B2HQoGmTQ8ho1MpAI5jgq1xPQ3
tL81VKxz9FJ5tbOJDBNN9pIIP5nbJ0E7fRN10VU5ad7FoPhz+OiAifwX1vtcWSEsjsX1C7XDHEP7
rgO/29f0K9H+w/DzDOC5v9wQE7o5yHHXZU24z9vi3qo7bM2RcDnGoiJxtO8e5WaYLH9IUWGVBKof
xIlXrcHu5s+xRsVCRaWuEwcnEumCGqZQEl46t3Z2SpjNjywSN6i8i9eq0u88TOBJrbZDamv7smFR
MwfSZHVBegJSMx+3K+81L2eLw3c3TR2nFFrwqVWNz3khttJJ6EJqC78dgJE0K57+IjSrYc3nkJJO
/oIIWKUnQsm6Zzdf7ruq209Mlu8xxJIf3SSPk9k1V4yo271Hz2+LgSjada01BDaWfB/F2EpksqJ9
XmLrSZfwYsq19PuisDxzpLzSFVwSVw62XyYVgQ3k1e9n6PW7YmKdEmb4iF38ZPdDGeRkDF0pbfAx
8i/7wpjl9vMS6F0FRKseoQ/9m7WUeyfUavhfRtPGPaEGMKmOxwAbBp/zxengo0/h8UPnQ1uYm2mc
VTWshvZgFwCyRfTUFik7iRP9n0flXIphosh0DZoK747ObA7srWnFpegmswTihUcdF1UpxA3G9QRw
XBQTZn6da+P3z3/Ed/XwOu8w1hrSXo/Vf+ey/5xA3IlRcphrkGSq5pJsYqw4I8FRlRt5hBbqu3ph
gvT5R6514JvGxfqRFo0L1JNr//nsF6VmiIkLkM5+9LBOW3Mgxy7x5WiRN9u2Xx18330aPym1KLBE
D6YTvMS398/DUGQ2Ebgge4JIaKkSL4NhNjezRmD2ZI7LJTTsa4Oz+NYkE51hRs4ar8habKdm44He
sL3RwBRUt77eCueLh/iDOp5pr7DQDK+SEOJD334/2OO22xAsFUBAZM6SH42B9k0mu3uNomoRE9Yr
RRvLG8cnzZ6eHGPZ0ez4rbBj9r0Zf1nGn98dVAwsNt6qvkUkfD4FKxsHKYqyU9ClzovsR+3K1nHq
liEBQ1FTQyqcmv1SlQ4QAXE7WN2PWBYH+Nb9dZtiXk280Me2mG5UOn0nu346GG6q+3kTHQy90/3I
7bO93nOqskCR1D3dVTeTEbkL8ApcxEeyZG23CpKdJ+uXXZC04sFlOQhv3PZj8dCAgRrBKfj2yFjY
K4Ej0yM1MEROvsgJn+yqFr197L2mRtN+X7Lmq5PyR7eMhcejz/hXEKevJ+l/3hkjGbpaF1UaGFOM
NIcgLkT+9e/WtIkJNJXJ3Aj9b9pxYgGdN1vNhRlG+dYskQEnDot1zNH6i5fKXs97b94qvgzCz/VL
SSTA5/eN9skIbQSTs+ZiF8vDfldYjnVM9BUpJRwRaCGNwDWMFk4aRg4ciqvbt/KhzlVX5A1VV7PJ
4b8I/0Ahum6VUxMko9jTW5v9u7OfUzh+h3hUezvvce5D3Qi4Id6j00OhgN1y4SooCoPDpmu16rvU
It+xswttpqCSke3dtiC5fQQFv9MUhFLoTTn4q+W7cvCFt0ONI2jp0gfZ1X96+1otgPVmu6v2WHdu
swksiJLu6qpXa7ExBil2yO2QIC1i3A5TwU3vDSyhXYORWBj0MD5ftT7o1SB4pqu6yploACPEf3PX
MzurkQ2HcTCqlIGQiyU1N9R9OMIr9mhWgAtc/tSxe9svVr5XMWGv7TxpQevp92GNMvTz7/NBvwb1
BhpB03HYmhBhv/0+ZtfWeqvMmAT0pLrPvKFiegCNh9EJILAuEqeOgBpCl6yDNdf9NfkBHEbb7o5k
R/0wDkDgQJLNNFzAdeBvtR4JkM12RXrZENGwwUAY0XTTdH9xPfKlvNR94DBGLeqpExuFu2lHr3gM
ZZfcFRVsfchTl8Z6csHzjQmsbS7bOLH25kgf6/NLfy/RRnBFnwHLGluX673btJwwpYljx0FhVL+g
c4wBnCj4Rx6+YKPW/KzrDc77glNjQewU1vLvQ7Tcccqxr/pFXlJ7UVu5xNVmZB5kqU6zwbBK3gxx
H8PHvh1CcZe3bvr4+Rf/YHiwmjhsTCD0btjtz5s2VmYXnYCUnjUceUo7vkP2xEGFHo2LxX9SIMzC
enpKW3nsPJqhZMpxqP32+dd43+njW5g8woydTIO579snp89sQ5NjkQVASHzRQSTrvOzCXdwvPufv
wPRsTWLvFTQU6SiSwnjWbLOWCP1Hx17CR15HduMGSOaf3Ep80+zxabEh2EtBPJhBeVm7EEVmjJo7
9C6bbJxGzLsZTmjrSZqroM22abs1074Ucgcv4lHjgIO0ieaiQrCDQHdTgWnCk6vdWpAqFKUpMFCm
HLao7pu/NTZCNpNfmAFCSmracGjIsNk0cH//77+vNJivkQ+2PqFnv2+RSxyFrUxpd8NREpP3jV7n
EQTAV9LDD1QLiNJ4/1kBVonwuROFRab30hKPXFTP/UMFqE5WO0Zy4FwuJPSYzWKS+7igqEoa+hkT
kcFf7DvvJxpMMW1cpIK+Pmr4s9a+NtjEFxvIlL2qfbGX5pJWz68a80G9hL4W0et1U495A/Kez3/k
91Ymmgn0G1mM0QxQS56tx0UTdspdsjQYRpyIFS3YRjKrtB2N/MsMDVIK75HDOC5APRAmJZTBN0qL
B28Mn+POexEagoIoiQJHflnQiw/eMcq6Vc6IeBxp49lMgWRMEtx1Brid3j7kMUV0mLXYEuSjcJO7
ypiDVaG5zBuFtQmNDfksKakp40Qw6+yiP+il9sVj+e4k4yJyoxJGa42rCiHy29eerg9ZSTWO674f
X5QmLgvWn89vyrvTxNlHnN2TuilJHWwIeARV60rBjKd7jex1io9q2friCXhf2b+9nvV6/ynDaLPN
iSyhtmZRfUe1ekvhHFC6oqDWfn9+XR99lJSOywnNYV5+LlGc6O2AiPSSAH7nFWL1I8XAdzGDZNSb
h88/6u/fdbZorio0jkcuGwQn1reXNXeMUAFYc1mEO0d2yvwr+dPZnUVaUpXdAgTd6G5O1ALrGtQZ
uuvmcMm+33cFLVCNKMRiSi/r3sMU/EsOyPJiTh6oaHiomqxF2Rfzva/7lc42EABNnsRPtqUVRsuT
qocAHL0tdYW+x76r/MRqrhKTwJuZUJECl/DKQeTxXKC/9uUysGZXxHi7coc7Heo5OS8+6vJh98XP
sr4wZz8LCyqzMo4nNOLON60WOkpm97RSvULfpYbYpq3px1IeNDbJDbBGSj8tRhhoejeOykOfUJOK
uMM1wZlJj6GpFxzDNeF28oTC4t7E974RxdpyIzltkglTLTjATH8Q0UzR3kn7PWSa5qbUY7qlAPoM
U38CMfKStunDNDXwdRFqbUwDdfK6m89V/tBJzV9VK3JgJUrHfNiHKLc+/yU+WvRtpqnir1aMR+Xs
PV7th3EFwSpoFA2zqh+o7er2Z2nl7TaGcAt7ichSBZc1nU0uyOoHhibDlxq9j1bgVd6vr75DTq/6
2fbeVDaTkKSIA8xWu8FEfmEUqdiXS77rZfpsLxFPTEh4DI65XzNxiqeF2+G1k7hqeIrhONv38Xhb
mCo8SgcjgkQ/mtbe4xBCSGIUj1nOisYD1PxAd3rgqjriCv4Pq1dknneLRZdXi62TnjLg6u1L2fWK
rNnrCeyk3w/LrkZsxFgJvUrV9P7Mkd6Pw7U27Np9BBvyoteywF4MQtcs71I5YxfMuJraJ1oX8750
uQAjI8qRWFBnW2vjyczcDDBZEZ0EbvsLZmnT3hWEKM60UKImhHfmWE+lQgNSr02NKAOunAD77MsS
FpvO+YWJCXDa0O8xpRGX1T5nxfIrMosjMfKFP6ZNCDYSSCIih19WyDylF+CMkhGwbji+CCu1fGvU
m81coGAgvoSZAYDvziSfUBvdevusoCZsqP3IQ2uSS6Qfw77t84s8UQ8RXCbKpLEESAgwsWoJ41kE
pTL/mQQ24gPs6C6e/tPNIVzzX/W9rS9Q9ZXaha16NbzoDszynYympz6Tv52fdOZ+Zsu4LWaJf3iU
J9TCPVHZBPtaMNDzetOW4F0YGYL2yJ2fVoKLskAWxDyD9oqhAY0NwRvvK6IPN27EojIXxrGox2an
EcZQNxrV41xEpPFm4LIYWy4Vc6cWVJcV/dc7OiPoo2tNOaxl72jxqGwSD1EtOZ6/vNn88bebkljT
a7KQub4qSFs9BTbRV7CQ2yMuslct6S7Gzr3HZ4zmsD9MPVVhv2ivCJgTPPpk3v+GB9GBEoRiJtZ6
Nkvb44w9cAPM6iEJ04TAlv4KLwv5WhVE08hKfyA+IvMO5UJOlbCvmOBtnNIekE7l2BQIMu0HKpXY
bmPCYS2QqmvPCdVxuHQJDoxsV4O9u+hnK1iop3yeK4PuMg3oTkODmOdPTR7iXLLldZNN9UZDnbUZ
LbKDl1z/3mfg3uOu24Yka25tEp53qIKOOD1MzBVMFIrGu7JnMW4AIHCO1U/SkvSKZaeweMBvYFT8
R6o+23k2j3ERyatmYXDcoyqq3fRhxpORtf1LRtftYnKKe9siskA1st2ntXY55Xf4IeNXTSTXErUU
WVJOej9W1amdre7UdVAsF0YUIN2g7ysPXcHUL2uDrTKDiZhk2HK6FTQWBa2jXxddYe6mypuDeZJ0
ysKs2DfLk3CSX0XL8Kq7owr/1UCVQ2RGfNy4ALLmZmInPoxp98ovnoCJ4NrhRchAVOqbndZohHAs
b5YB7tZst43vsGrtJqf+VvNs0YLCcq7bg3OItPGlVTBCbeBRG+YZRCmb9r60QxJFxiOnc3lRT/cy
FLXvkU5glyi7GSuaSZpdJGPpxyKkqW+u+u/IeOCgREgQ6Z7rbg3nyHSObh+zHswBoXm8GWHzajj6
nY4U5ipxFlj1mQkYH6Z1TaBxmwA4K0mzbgHGKa1VW8fT7A2NZfG/k00pkVJMYEgNLAmET7M9L0xI
wJzQ8HQxrBOfyMgYVTppX/u+1japI/hqkpABZLHX7uCc9DwxiJ5kRoOmg9hEQl1nQ1QH4J0Qhl/t
xrnV3P7Yd0+56x2pVQfAjIaByYreg+bxoEJZDe2G+gHC10Ysg9+mDJuFuYC1hR+TNA9aBAHaLpGU
FJm9WxIQldZYpU9lVzVbEgcKT38WA9i9jNVjix57m6Tpa4blFUJuvstpGAn+TI/xlt/0Lkoh17W5
glAEesfwfkozPvRuoU5NSf0TdqSmrjZKYxZoDlJ1M+GONs3xqUnJR+Eq4b+WFdmvI2NGtz80GX8X
YRInVeg2q+Nt2WWELikN/0cFRzCFlTNNhMkXQO+US1afRM2UCJuNBrJRCahsHRKaeva9Bk2Z9eFO
zUQaGENGtKvubIYRwaehyi4weltt9PoxBenteSPdu4nYyxhwJ7J82jTg4PJeXaTWDJLSvhDabhjD
Vy8xwSH1v3Nj6hlN0j+wJu/WLWNfqlV04+To3VrPDdI+3hd21uxGq2dcQyg9035sY4D4dQXCocKz
Nlin0MJM7LEObGQKdbXXENpPIDOxtdVzVfs4QzgAoh0ZiVjpw+vBIFYkJZ4UarHlIkGxN3ZOUx2K
2wNMNvoxcoHLHK18qpVoSwFtbPNohpQHGCgWkiznIbGh+u1sT0Oxsag7M66IQy5oEdeF8UNF6icR
bh3bKzv9UrNBJWrZD011vWSdvuVnI0Olv5XCO3QG0anrkqSZXHwVvupz/Uxa150Dw+HY5b9UbD9X
NOChuNrXXWFcNilxsqmbjFuRAsZarolJ28mGoBNSJwibltPCaVJ+Mw3QwIockFPrwbBSubtVev0A
SGgBp0UQY8hGwMNcQjHmrbK15kVhvnZ0dec4xuVUZuVeF8kx6xx9i2BhQdcf3eFD3aqYSS3hBIzU
OJ3tosRw/Ml16k3SYwHQlBtBwDS9W12zflSjhGgBsqvuwAIVmsSSJW4WmZW73Jl5+NLm0lEhoD0n
w6aLVcfPRwKoO71+Civ0FXA6b2fR7Gc0UJvSrhiJI8KKtFttpB4gMhi/SkLxUTvWt85FrypxgUG0
ZCZsHcM0Vge5Bthk/S3sJdIRHdkGpcARJXuqB+DzsKNH0hMXMoCwiWk0w900CtGjJB3D/hIXTZxc
2Yn+bHrQlWPNyDZOSPJxh4YzMqPD6FC2TukAK3WhkROWHtk0ZsTJuboaCidlKEWrCpDPsqmMPt/X
9B99J0ZxxUIi9n0ZG8GK5kKdr2fyykJJRCA52etzNv624i72vVb/k0Lq2+IaJ1YQPlyNMLQroKOb
PHe8hih99OhSatdK5g/9RF8ApKgf6oynIaTlvrJA4WWEXG1FGTVE0kKm6tgnNIpAX4Bl1J0K0LnN
+xyWaAYNil6N1XXXp/YpRDvDUshcF6PlcFUs1gQmOrqm6qm2CdxD3zQVe+AI/bxYenxTDA0iWl4q
1hg51/Xetpdh784q3pruk4wj8gGYQQSVG94WhUwg7yWz38SQkzV78Xxt5dkLS7HecLzDawVTU993
6FD2dAiDGMf1ZrCrny6RvRQCI7VvxLrqAL93yPJqnVuLwTgEXVBEnJkQLliFb1i1BYYqMQDdhQd8
i8lDanb3YpEaQqzstRQ9ladLLtBixDRXwog1I7eiU2/7cprU1owNosUjx9pPMcyprh/0HR46ZHYp
jDVtx6a0QAvzPepsInktiIGuNgQof6nteIbAYRkzGableCJ4fh9mhvCzUrtKpq48qGQRXxy4jLVr
8fboaRl0TiwYDDS4GDm/PZHzN5bEPuvh3sjS1xCclZGuxwZleb7qEVfTtd3Os6iI+DAuOJob+2Zs
Fn79no1w3U7qrPEHb045GBvDYZ45z0C+Av2ZdPdxSbszf4YL1G81HrYvzs2u+a7tw7gVLMY6zVuh
NefK3yqxjb4ITUBYjhFzGIJyO5KRPJNIe+jSwblGeUD6iIMka7lh6R0CsaAecuvoh053zMcd/l+7
eAignNlDo5AvJ2JCYavqqF5QSM41kqysubSX+peoSSMbdaO+zHpinSric1Ff1T+A38DabsLbzNCr
YwhTKCSDtW4aZGmo/7ZIT7xrl/e1aKNhexhWtM/IgH+rG0W20cqegQvCBX8U5WtIl28fWtqwdSV0
xJw9xGcJBmqmA/oKLXNvZqR5GFbsbIzeuisVxP3K5R10QJUaWvMwmJFxWhKlb7FgKHZmdZE4hbhy
J5LCalVdronvt+b6jypkVFLWBs05ppWygqmarOfJ3rlojZEvnmjID7Wy3tR5dDMDQgw0+ugyLdpH
WbcvNG7njQVbbOt0nRHYzYzPw3qNQlM8ICuhIzN42iE9lJ1x04nqsjZsFeQxoc7kUNtX8+Dt9Wmm
5uLHu5mguBLOIohb9nSCInvHDYYUbmu0CBiSOszpcTFDwrVAvE0uUw25DNW+pw2RgTbbWm1x6U6i
B5RKUkFX1ZcIrsilRvXrA7EO0nrNrx6BZbrxnaGogTWzJ4OeutPv2vHWMNW2yeoTh+p5y8vZEHCU
AGOmZVl3Y7ijJOK0aqOQaAhYmiDfdrO1wQNDtBVg3HWPQVg/F9qOozcAJ6RguyHXH3U7epqXXu7o
Qt0gX/yvMv9IOUyXImscfymY6mClAtJIj8ni3JJEEjCCUe5TGEvsGE3s65l4tEt6MmgWTMK90mBJ
+Qv7MmNXY94PNd4J4sXJiGxILh3CQPZaxwE9ph/qM1CFXmpdTUvrHNqwvFXKmq+anMejoxVGhbDr
FN0yBMKcijNP7MfB1PbECo97M7TQBdl0bgdskrzyT2Ekqgv2pscWOvVFWHB/GiOAuNcwmzSj06y+
Kdnl2yyrh20uE/2yDV3CW5bslMwl7POEc0JL0Dv2hSl+KOeRFL+k/KXH2a3opvAxe2S7AMfvhKNN
eDjnC5dl1GhIjnAxCZ8ajcLRjcu7BK+Yn5dlccsQHXGBloA0L5dl8pPYHrcyiq2tTnLZUAFwqvKi
uLLHFio4ergEqcKRiTFg0NQ82rH5m/8SXmmC3F4srPVYFljGcy9AT7pGUVu0WYYBTGtdqSvwpNvc
HL4lE8ceqJ2/lTLkPTLcQFP6aWqm8RCXj8LQ6lPBkenvi+T2KK/BesHZM7x+X5mLFlSpyXFL1ZGP
LPvx/1F2HsuNK9kW/SJEwCaAKWFoRdmSmyBU5sJ7l8DXv4Ua3St1VMUbdPSkWyySYOYxe689Wqs4
DLWCqEgsqm+kAHPjnsakyIbCF9YodrnJ/KicaFqL5JzzQleyDw4Joyn+DJfYoitw0je5Ul2q9xDZ
Fd+28uImLfsTK1/1WRH2u73CSarZevuGjAVBSqgt3TLRviVi32x1UbXUAgCPpZ3q0mSlkPLyBsCQ
YGgHA/JpfNeokwgwlzwUSzwfHbDxOz6x1zSVarCUCUl62uw7OmT2tVAuuZFN+zYP7BIYR7LGQD8t
7Zj27LeiNNb28Zof9NFWdp2G3lMpvFQtHnILcXEWVWfg4ekucaMKHfU6BPDOV88gCTnTyD0o1Tok
lJnfRypTz5IlSsDM3usxsrJcG9GPmeK0UDEiSUjVwMhXjJ6mCTmfYRXeZpbbLFNqoe+bWUkDfVpf
7WkjbzP4DdypJTUoFg9WRZKtXRLEQl675estueaUwY2K1ltSyxBVHeoYG3yGQnI36bblz+livqZd
5Wvog2k9S3yTK1B18O9+m1pP+K6ICTH7RyR21MuAuCrHVIB9UnSM8bFrAcluvy+s+KyYhsxud6bk
CUot5WhIzbyF6LJHMYuLIJd3C57qXrTTOeLg4/14TTead21bJ/dLnV+t/FXLdP24ynJfS6vcyd41
8PxN6IUAqzDFG0M11BY0HEzmuNib5WfUoJFkm575hXTK3WOFfOuZPrwN4A1gBaOITaLH2uyUD0uQ
fNZgz2fS4PdNF5iGlT6rGiuRCHpRPJthafd2wILNL1J1IoCP2JV4Nvj+rfhRuspCLUEmFQyen+us
50HL4DPI2uwyzTw3qSywqSvLBzeT+lxEJNzkjRqiP1+8eTFtWmsJujxxMJavRbIrOlIekrS9GJrS
7xK+J3Cs2jdR9G99zjRxC5hbW9+sIPYm7bC3BjQWOer1S78ml6mx7lGicPMwmmJVVQVZJlTOqvh7
qatVqMs59h3RkrE8vtem0R46NNq7VUXLSZiTU074uHlHudYeYZtyBJMMztCPi6hxQDQvpMWHDcpj
zSQeqbXQ65c80sKWIHviMM/dUIexENLqt+QDkeWiMPgih1K9Me3KPc+Z4zMPJrtn4QNcADQFWePw
FUSUvkS7PSgziKoor8g4i1TLj+qqCLBhtsWT4CIPl4QCiUALSp0lwLFiHRrFWb2sUKHCFo/mCvUp
1TJoCfjToZCvBLmzXOBBK+Ru/af4NSdxem1t8bqI/PvCfOsH18qzW9UlaWGgNUyCuefMfcnSWtuL
lfrGLTv0FotW3nc8x2x5VR7whmsDlZYvxq47VkvUMWP9UW+y05roMFqG6J5+fbzi6wCQ4GxBEOr9
kohTpwBvnghACgrWfdsGuAPz07GHLSciIFfLL3NE+JS5k0cw23hnZt3g28qYcqgp0yWBDZ/HEJBx
yAJ9hRggJoNebuqpvNdxuGXcTKKZZKCrWP0xSbXRH5oWmMwrz7R17Du5IKcQj7OJVyKpjeVu7u7d
4btWEAcD6/86JvFtVjbi417C7H2v0ruuGfTAFat1Vpfs52S5ry3NR63NE+PaxtPkeOgwEV2Ykx4Z
L6fANRjV83vIwVFGZIvb64pyTyh7xHx3Qp0J2IubF8c5dUgEfJ5Z8j+jqoBAzefdz7lx7lvyFRcm
jYwq6hBN/0MWsTWrxV0VTRddAHuIoYy/480aIfMSM6uGJeaIXd62GU4WDWH/UvvDqGJ/TU6cY/rB
aulYrA1g0k35nWHPZ2iaEkHtEE6VzH33tpdsZFJmZuclzbdoG2qsJKkCDoKBEE2OfhQpD1nnnmpH
SIYkFJxVS3DgvOg71mL+OD+NoxE/joQA/j7Pmd1WYQOksMzdvduQz7lSTjmj/aA77ZPNz67rbLLN
wCHtdGl4tkEWornis2/lFFSqAy05s2Hg2mTOwHZw4mjZ0VAtZXqjGNmbUVKM8jjDH7PJMUJnc1G1
nZNWk2+33HzDOnOXgAaOBOcFvH+dMC1E/72TXwoer10GVGMnhfacs8I4C6vi0HY3Q0Nli6DIqlcG
h3T0UJ0JcUrQNUvg70MUHWTaN9den7pD3tffzbJ44rp/XCsyL7qcS6jLOTiYBH5b+uYQC75KHDQc
o7nxyH8v3tSbu0qMJIdtlGfi5Bw/a+fZg9F76peXreTOKqq8eo6eIkAqgS2Z0w2J+Yvg52dzBoWv
AT5IkBrdlSODnZxOttGj7BzzcyWTqS2qvUaa0KD3N4gQvlc2z9pgtAURY1bim2S7e/laEoSDeN7/
fWgmBh+NWb8RIvpLrpbtZcm0hLnmei4pJ6hfLMoy48kt+nMx8qgWsIP1mRqVmuNsatoREMxEUuNT
4fSBVvZHu3Hx54zJHtjWi5WxymSYK3bZGL9q9ePcx9AMCjpzw4BoY0TZFK5xEYdKprFNqFCkYG+n
2mJ13A3agLif2WiRXJcGO+ZSgDSeuoSftlXbpzURT/loEVKxiuYSz6SwpfabqPrkKtj6nqbRoA2q
KW2tvv0nFuKOTBYrGEBE7mSTC8ryX9ukeb/0JK4VY6zSkQxEfGYTuVXb95zOA6AZFlz5VtLFJf/v
cTz10ebm7dKL1U2Eo1r93ZYA6U+YM/+/m1XW7hbkO3Rljqmi8fxvoy+mjA4usUQIGvvRLYxX0VlV
aGZ94EQzE3c3fiWLzyW61SsTp2Lc3PylXccG93nY4Foq8GDEWaaDcOqz1KAv9bgWhqGGtNcUNWYC
iG9lmDxbxhzAHJpILGhrJqoAUbVNvzQvVvsa8Xi1aqAOLkzCosi8OCkNJqr6c6kXBtk9SXzIRtw5
XfKOFfgGekV63xEmRH5e5zPOSIhevrYE3DyoEQzdaIug0TLjHrbRL82OQ7OFMLQTRNSlmEY6Z9b/
WVpCt4syexalfFYrAPmdbswPaZPWR9tq4j01/VEdivHB6pUfheH2x2zqX5soyh8MfXwjNSObuulF
j1j6FDizA7a0RmiqRR62JKf6rhYXB1zA7jfmobn/FCetQEZWcEXJwXObSt2tQ27S81s3nZNM53wm
YrN2mgMOTtefs7lnURZLL8pRB8WSjVJsRXjbImxGjGUvZH3ZV93ZNCrg/uy65nJTZeNP87yca6JK
5KpcCjjwiB6fepsAlJKZKRK+aD+7OR+9yP4xep7/VFmuOrx8X++pAoZGPBd9/YJM9trTK9/n63Jc
XXJozbW/G6vk6BoJR4czPuqJTkLgTD+jK8NVs9LyCAcs3ql2noUkpcRhL1mDT0257nuG9L7F3U5x
gN9CMCIRzRGilhFUqx0qed4/l6W8EoUXdOVEDkSpymCpS49HOQmjRnkdaRE8yShrv5riyc1MKryu
fwPqYxzRPL4BBcCqNS1mMNdGttOrGdeJ2rA1Tw+GWUR7IC0DgWiRRQ6We9FoIE2pEpaViOVe6KVy
ZOgaFN9SfqlP1mJrnv697uL0RTKNv00U+WOMDY9pFTOIFYAb4//aSyz9BQh1cdFAKYVMy9uz2DaT
1kop13ExHDhUqvOqieWIDYnIj+1MTXWLlime75dV3FYWvwERcZzODAlXs+/pDpBguIpi7VmUA13i
eTKGagqUfqqulrzX5puumub95IgydAdlOZAkTNQMARleUxvxpVr0C7Qg7bZ1tNcWRtWz1snmxLqH
nIaqyv+CWfnqQgfoAumT4Ykw4Hl9njLGJnQN3Hkr6X0qIU9I6hBmf1hEfdQLFnT4UN0yA/JatVtC
APO/HDxfFE4bTgZesM4dw0r1M/vGUSl90oLc+Fp1xvNcDj9z1ba8Ya4rryGX/M8n7VeR0wY5AoIA
9M3kMPusYWnUPutFoZMCokjOKQz4YUMJxND82ik1276ZXVFnPAgMG2dtiV4GV1U8LAVyJy0iqddO
TYJ8ZmehlhOJmRrbtrpn/KOoYHniSUWGQ/CaNXKRDkt6S6zKfCocbb/KZAqESZY4cxAm9Ww8QpnG
59xZKGzc9d6khBANTWXhNjhD5YhEZTwWa8f1rLQWgwTxAcGrYavGA8bnQ0CLMr/9+fPR3C9KOjDw
rrupZxERsnT7pK0pAOLF6K4RYMhIJdiAyJs6ZfsEhu06+VoKgAefrOulhvJRmcQf4+lDdDJCeMOx
JXxC3Px5caSHvc7Lar2/bctfUUzc1kzinT+OKU7JjrxNg8aiiR7IcKHlW/SfiCr/AYNKLirTN7RR
q3ah5XzqtEE+mVbShQ4KEH+0rBtdWuZbD3vFq5qJP5/pp6VhQ1mxXN30J+89YVgv/Y2dYllLXAIM
IrWSfq/Y565dn2NUuHdy26egVlx2RqlEl0VlgTabyRJaucMGwm7aF30GpoQzvABNRaCeNJ351Jkf
K/5oDKC59mpaEVJ7uAI38USgTtVW2r6f6rtZuvkVMyIzj7ZNiWBIfDK1alalHC7jpI1HaygfliYm
Rzc3Y4JPTHY4RUvSjCmzndXl68mOgMH2A6CD2Wnv1nrQPG3q361iau7Lqnw0hRyvLDsIQUPNvXcY
3a12wgRXP5NDyw1R2IDf0tW4kyXFKj3XhRzRBsSDl3JbeWggXrXSnI8uu9nAkM6e1ZGfKlYc6glx
U2ZqnVPG8Hu88XyXY34C4WrdZY12UgxZH8npwvoXVScDvRFkOQJxVUfe2bAzUcLp7nEhX4buONL9
AR8nNskMyZhBHg8FHqZhvrjMyfujSGwnyP0KBcSBwTtxdkP9EWUkJRWVOp+GgscAZjm8gyJ5nhiI
nxNliE4L9miawvaRR3l5ps+h0S+NHxU23TNecCbGhnqy1vwO3cBtPDTOgZuq3M2WNgauroTOVJCO
Wde2B+bCX4RVP61Gd6aMrochu9jO+IppCuFTZQ1+vUyTpxqDdZDt4EC0RTQ0WtdKpCznrHOOXiJs
UxUPvsTMBYEcZVZl3dRK/hgXtcGWatLAd8aPMyNYa63dnS6S+7leFnb4xs90Q83Ztdayvl8gMmMn
Z5KosCApK9Tjf/mBf5EzwjgFGrvpZVV8DJ9JMGYfJ+nQxMjZm+XST0ODnrOqzvgoEhPSkmsHyVIj
oC7iZzXHlGpHUfkXaBImxi+1JjRAB33+b08L9Ib/1ruZlQkjKktsyWZC6nKhx37qyv24AYQcvWL3
XpqILjqSLUGZJerK9J5nqjIkYwyqEuJgk6bdz/icausfZgbWoYTeAMdU3rSZp0sUR0N+zhElstKW
OdKWnhWfI3tAUOSQF461Ewr0Mom8CgBA3Qa1asurwYC7HtML6/vY0wXztIh+3Gu7uzgVt1msqceJ
cWqXzwg/HRgbWdvsyI6/r12LaWTx0FoYW9D620FmOLeSNcTRVIybabVZDMUtu2HrSdrLqe/qB05/
JtgzE51q+Ad93HoylAaaBHgwVDIPeLgT8iv53+jd/IuBaLi0BPJSGe7I0SZ2dew7dGU4GCBhZZ6m
tY/RpN+7caVfCtN5gVLUoVMZlyNWxwu17i2B8Kw+4+Re3dRqNp66RFMWH4F+h3zIenXkzIyiKi1P
6BOTfsAayGr1x1kj7zSJVZQ4M+KdCSUqAasn0GVlmCh/tWn+D3knWlvwIlg3AIV9ESKnncgTcqhY
e47jx9DW7zp9Z226+a4BondkBvwq5x9VLmyfCTaDXSRNJIZ0PMNuwQeTDoFTwJGFX3vOE0ZZf/4J
fd1rbvQTJNLQAuEFf6bFRYtkib4p9NzWuJ07puXSYCDw5xcxvvgbXNBFmrZ5SCGCwjH6709kc5yP
dpOgELaSZZeOdfM4sLLH2NU8QVX8iDUIB/roYnormdooi+JxdQ/BVC+EupdMyLHJG7f0gZUngcwG
pMC8O9NsHfArF8hC5wasyaii2iuqe9vpiC1w5TEmGslHCEXLZRUZaAW3243DbGEM1ijMe6cYHt2J
Chy5wzNp7jpmmitXA3vxSP3Q3WK82kn9lwPji8WQz4JFMphGk8/jS2u62lskmNNjIGhc8r7zlLsH
987vxWOmsHMd4tdeYwv05+/gf7wsflQBvZSXhbz2SRDfy8aenIrF6VrU6c5sRgscKavPWW+SPUnl
4L3r+NZI/2r9/rr4J0XDJJQHHOGGTdW3Q/xfDgNpM90dojbZ/152Jh0es2oo5MWYFsxkZnZeIuLN
mwQTEkvyqM+eERqOXmzQBLpjpXudk7KxjZbT7yG3WLatSc8wejXuSwPkg2qzeetgs7L6/5sz5+vv
g1J+Cw0iM85l5vNJtdDrIwnefUJmoEUhL2XG1NTuf/75u/lqxcM+BthgWzhjXBefvxylhDSSWoUM
RTOTQxz9EBqMTnoZ2F2t1j/q7bVcq0ctjiyG7tntKoZ4rxWGEeZmVeyiZo7Dhf1YEgtvmqLkRlu9
ZqjkU9RZmsfuDx1wFH38+V/9tbjmHw21WWMfiqzj9734r+/VJDBzHjplDjttuZeK4uxSsg9gCSG8
ZNm1q5Xyb2aVr+cIQdwm4R0Y7+iwPtNdkymH5JXJmXhbpnNO+m6WKSzlUTymRahWr04GW5sdwd9s
UmREfrrkNZUDnF+PSreFffU3tulfb1aw8FaNGXiMZEuMjIHdlML6tHTqsNuQOCteklFf0ONPTFV4
Fj/asV+PrXBfGa2z2Jsk6HMrIfOMzUa4GD00DqFU52YtnvtVGpt4bf62FDU77Y5quwS+ApPDTI99
5naB7OMzIKroDrMWPnrG1oqmvvJweLHWV6y7oWsP6J6oRPIzgFEb+KtGeGorpZ8A+0GjpWc7JJH1
W4FfCnfpUam05baZdf1h+YY00fb7GMgibKdut0a5CBaa/9ASCzYVcyUUuU2sMIpsfaeoDkXnqCLm
xDi3q3tpUWcRjC0jR3+Kyu9oB7NDEcdOiLpv8pD91GcFYTlMMP1nNaov7WIcCjsj2CRu7APTTAan
wngYiGy4qJ1uX0zDDVLYXKHWGYBgSYMiZz2+NhCij/RPhyrnMmFPOJ8aE85GVK3XGDD5UbZrBC/o
Z6OZK6HGpubn41x7akZ6n5yxy2vjHfqA+qHCehhwESnHmsG6QlvAPRHtXJF/Myd81VVE0GpmTfdY
gpujqpYHN++WwGUYbTXOnYvGg/Y2D5CLFL+VQG2+PBB5q11Va76XOlTQ2F0DB3vxtZjltEVZzgdS
EUuG3quxE239ZiXl6rGGe9OdsvIJU7XCohfPgzp6PUu9oHPOJWJiLV4DYN/Sb8teP9kJNB1Kr2Z6
iLXoGLOGCbKeY8mG47HTk+lBYyt8bNirhbngPz1Brhi/+X3oDLvMVbBGrkgDbe1RHirCz9M2Jela
c8i5WOwjegKkVp2xT7sSY6lFtK4dCc+AF3ZV8yXQEsXYooTrIwcWqgEVvUSDTK2H027R/nuTntT8
OhblWzklRxNFx4lwVjSGaM6V+MbGFwA7QlDYJpc+xzmULG50NIr5n8yKCMTOxvSOaZLLaoOFWV4i
RVq/KRlG+7xnqaivMKfiLnlOaKfuFf1mygWZZbQJgZK2yov+2OJ7OEcZm608D+iP1zuU45M/C60N
IptVEPXqa1a0CsgM0PzmvBxRtYbzLKKjeGQvBrdJptMe4JWHWcy8QGVp9xXrV0R7aJg1+UM6A216
rJFQSwxrJDZqgo2QPJsqwq9L0TIZnLtAT02e7ogsSWwig5pEbwlrSH12p9vRjZBwF5DGHJuxMYSt
3uuswgpzltFhvSbgjMoeTHYbP/AbZn9bT0QWFvnN1ndXqZGcoZ3duaOo79LcG2vGyCP4jcPQqT63
ZsRmWcLwTF3y4bOMi2KlB2cjud6XnYiCgVQcH6Jch0NGuPybzAscg/RGY1qeWckx3TITIo1WFGev
iX/j9c+Xx2/77r/lgEzJaNy2ZCvXhKT+2XjfFesk3dluw2wcD9CqywDUzS4mwuZxzBJvtDoyVpzk
R8REyV7ZPycz/RAo172qBGnaK4+LavXXXBO4gYq5DuE5gDXKv4u5J3+gseBoSQTIdowCa12n9RSh
DQ0NdoVcI8NzO2KcgV98SImTCwZlEHgbXjE+XM3MVpEDdB9tPLz/+V1/LsK2N01iDt5rgAOIWT+Z
zlIjx+JjjW1YPS0jl0VSSn45kGm3UFewFrPSeFhsOv/PL6sZnxtlXhjtIoY3DWwji5FPNVheGhS7
JOYCKpte567kEMfAyHGzvGqO9GURsc+UotpPMObaXm8J1sbVUc8T+orVeXCj6DHm5mIFiUVc7SuJ
mid9IPUnorUc2oMRI1zJK3RQc6s6+CH60BDvLlKREz0o7gN1uZijMeAZSMiRn2eCcCsdkb8Vu7sq
KeyzobGMFTOTg1yx0SULmCbpYCeXxviGnIzYauggWBJ/5YZ+cRFSPeMMPNmT+MD0P11rQrwv1mzu
h47zY8QlX4ywp2P8raGikAndS/ehKYVxY0/lwxip8sAEfd+zHeEKrVloVlF+Spt1r3YtfgSUOsc+
wnPGTZJzxM2BIhMIWZH7PSNrmQkmVgqW7cNONVmjuHTWlYHwN9XLO72LXiZRPywWAQFNqxNeiJW6
4wt4MKdaR7yjU/QbFBE8l5eIIHs2mKcKXGcKnO84WsoY1k1Ss9k71QDB7MbeuWvX+npewCmEsQAS
QqJJ2C/0jJ5lNizgZTPv8aiqgbaML2wfhRe5A+Nuc741Slx2Lmsk/CejxfLS+Wdh0b3LU2wSSr3c
YJq7lzlvD+dHd4MSCV+OmuhcdTcboeqYw8nwJ8X8BqJaBYRJzTnju44q5/i3J/VLncXTTo+IO9VQ
QVJ9csK3QLKz0eFYKLKahOyxo100TcePVeWYmnmGsDrTPIFJyWp1vrPBm+NkPWVx9uwu6uHP/xrr
82iH34uuUv+DxKY0h4v939Ylaa3ONS3C2FmJtbspVXfNqv9yI+2nnaUnpcJiI1rMv0ajJZyRIsZH
69zGEzzUZu4/pu2bjRG/Ka951P3Il+hxaGZMKon1gLGEmJ0u2cdLdFeVzYtkCOOrmsLKlBugyNpf
TrK+DomOLs6uz/kgqSINDjPbBO3T5a9qWn/kSWV46otoydReMsClap++WvYU3WYNMt5W8apyhDI/
HEt9+Els2M+kz56cNekJDYlPucav9s+f2ecVyOeP7NPIvZyigc0dR5zc5PBIJfoZI0F8h0zs7c+v
5H4+1HDFMUqAuEWtpjra5/RAlBm1Qu8ZhQYrDerT+Ay0Rzk4oJSCQoU827icSdOSBEsuTqYR88nj
p5iaJ9qr/GirM5NQfEdckI44GBT2ADp/mVUUHftWnU59ubBg74ojo/t7wJz40vSUoOLoGwMsFQMW
swypyVM1MIUzleShHWZ8mInibXXeTYIGkTXcuyL5uSRm99GLiFdfI9tPSuVjJOX50io40ggBrXaG
WJHuph0VuIT5w3leHBh8TgfRrOhiVzkep+x1iLvizIrS9tNJsp+ekouh18pNXCi304jOMzOrc2w7
yn61iArvyxk9yJb9LnA47PDI/EhxVXp1af9E53aFgDRRx2o817oog1Udj0201YZj+wMpCNSafHqt
JTZ6+EP7YtFfytWFomwv02m1MdeLVO61VGkPWXHN0ydGacYlzpBfVZ38yyX2+e7cUn0JlNA0op1Y
3f/e9fyrA7NBgS5qmkbbsoUpt1bvTK1zb3qUWruUwfdumyqxvin/MmT+UqlsL2yySmTIy/iCDvC/
h4CSu0ZUp0MEu25NQ3NcP6JmcGAkoNkvtQ78Ut31QZ910xXEymPjts0taXJUHe5NJGR76CG57d1R
eVSiNT7YSe7PLHL3NkkhCNZws+Sjlh0WI3pUcMdd0XDHl2kBvdH8YKRJ+Tt2ONEFUiHH5ropRqAv
+KRwGTOYnWeKl7jbZ7rxt673c8+7vXFHBS+3EczAhGyzkX994nKkByI6xg2LcjiiHXmlBV6CwRku
lpL9Wodq/Mv6dPuD/64JeUFnk2xg0+D4R0Dy3xcc3HZM49F0wiRRMVMNaeWnTvf652Nj+7o+vQh/
HeUrb40p3GdpSNxpKW7SLcJvih63YSyl0bhb8vEvz+v/eDPEQghoV47F+vEz0wV6ZZtrDOfDSFoq
Ekp+xVMz/uXN/A50+e+74bpkCEPmC+vNL5Mj+hlitLGMhwW1ekhM6w5RsX1dcjiUs42Jy82xdtlq
jPJqo1m5+QMkguymal2TFCvCOXQTKXM1lV5pUPyXKXawPC5/YACUeyAJ3bMrXfR4KVjNFEr2QR2S
gypN91S6DB8sDanJUt92ufu37Y5hf1XxEB/D5AX4EdD7LzQ2HKVt1Ki6GWbZiDq1TR5FIxO/S6Px
2uVvbtlbRx6nt6WfTsyfEi698iMqlsNiT/fM1PDREW+KLri74SdbHOKELhK1bMRsivfEYMvDJg6h
uLY3eZn6QdVveKntq01lHmQ+FTtVwNFtC2cNBslYQGtU46Fzo81sUzyyEmEMVQMHsZB7BHS4D1lm
5WzMzI57bwZDVSGYd9Z69O0CZi3IkeKIk7LZOahpjoRsr3B+p1/T2FinNFsq30xgo02xW79NDRtm
vK8Yj3WQLLlxk4N22IMF1v2xy56HGkcOE+ufI8vIUkWOJjWx7tumPnZmXAdVaXTocVu82La3JOZy
SlOOoUIx0WE0B1N3H+bMqK96l1+ZRMUHpoRjYNkr+zsT46SdN0G7ipIsTLvxmkmLTmnf/xDxCT5g
9TS32llxsTBaMS5pdEd8cGgkH8sUITdtLpskRXnQx+liRw25lcOwNzvXCk23/e44TINBP9QbcWzB
mZhMd3abvrPdfV3X3MZWVCaB2/VGYFRa5iG0xJEpC6o/lGNnCyQf8kgsoLip2y19832S6k8M5som
0Kbg4kCgWnzJuq674UZ8Ha0Bi7pbKwdkugg0nfhmZMoWxmqR0AAy/ObUrrnEt4i+ftzbuP+uqp28
td2qsj+0CmZbfexn3YoQemaGUye0AAMcGJ0NOzaCHq9g9FTmiPGzChNFXArliPfSuZ3b6goC4IzO
OALLtwZUv9M5jrJwcCor0GunDOtMiz86+5w4zk4j9/xeNOV3UXLkK42cbix9Hi/5aEAknNDu6qKn
ruunCLqkUnprXGuHvJzqb2SQ3UXjyKJrEN0OR5vqp7XpeCCrAfQjDrbtmh16hb916tz+aV7zD4Pn
33CX8mEFLshb3c804yezVugKx/TbmKJfEJYdEJk9Hfinm8EIcXlvR4g/opV70Haj2ovi5q5FRHLC
FT5MdnxrN4zUNGkW/mxH62lC7MrD/tjV7eSxjApFPdTXUuQEZ77AKExeJoB7p2mujwAlwL9UdnVg
0F4i889u8VKWL3HnBBj/UepXaY/WXEnuDWTDtea+aGqTHSKzYQRkrjWuHZCoE6LLytKfXSC7aHFa
WGjPUxoHVF0G9BTc+B3L1aLX+nAV1l7L58UbOh2TwFoB3DXecMVraGkt4wBeJAvQVKxIA2wntOP4
vQczfRrVJJSqwToDpiOGPaf2JjTUuyYzIDQqRR1iV4z9sUXFl/VoDKCEC49fgbEv55T6UPArsFFT
pZWqB0JG6GYb/lK2ZuVTk6/XyemWg7JGMxp/sBt9VFyaGpuJUerWYW4cx8soeDH1TRuySSMWQnB+
mePchhOZsBsiWQsyBBg9khGvdkH1QaKWZbrc9ZXOR4CDI2gx17SaUVzcenaJ5jM2egyuAB16IJRs
9ZfAO8Embl0Ah3AadWtqHsAsPEXzeF8XpFsk8M53rhOFrtE0aBsUbB/YEQ5ErRm+3qrfSgY5B8QN
/jLEnL3L8Gr0kcYgVyAamOGUo6zxYx2TslW4093Y3mT6/ZpOjEhNe8dKEIt9biYhZ85ywBmLrMZK
7dtlRj9mTEjzePzMU1LZAL5hE2VFjeilxIboJvsmSbJjV3EgozaqtHI5QdC7VdCx3NRDa1xVs720
5tFF/nOJFvprMAwspRf4MLVRvUkdS2D/bkxqHlgCBqcjhvLRTv6RRbvsUDOCnWBLwq8rZ2Mr6w8M
gwe9s1WvoYvdJRVPNQXxtz/XMOJraaaziNAoYiiHdeq0/1ZKkqGctjiJQNiErXBZlt6LRfPuZiCj
WGY+FTh4T5rDWCNBZL+reqQ4iq4sD1RFAXp9UgWKUcecoeV7OKZDap5UpX4boJ7vxPRUqej3UJ+m
vpUB36MaXw5ENu3Qdfp8/O7ZkJJPSuPkl9IwLhPmY003yvPaahOKhnlAWEyUQzE6KK+1eNkrM/Ii
N4cIYVdx7Jv0Df3GHKp1Fq4GMcZ5ZR6NVh5FG+ue1hIGtSo89zPgFDMF+Y2NHzeKk37rZut9AKIf
GOPQHzoDFWW3MvaAaDiGqZAfUuk7RJWHmCr9qZ0ThPeRvcWPDEjy5igK//xd/B4CfCrBAA6z2Ob7
F6w3Pw315qGBjIF2E73zkh3Hbl1uemtKfXsoNM/WhuGc0PhjCbZZtrbLSeNYRwtjnZ2uss7r6D6r
ZnOC3nxYCoZRPM9wGiNG96uQ9jlN9FCflP7Y/x9157XkOJZl2V8py3dkQ4uxrn4AQFA76Vq8wFxC
a42vn4WorJ4Ij6jwrocxm0nLDMswFyRB8N5zz9l7bVp7GyBL2zFqw4PFEu/2WIw59sf6RdlwtX//
upaD+ueXBemZoRenn5+FCy0YQnEuK90LWzXneDO/wJaB9WXSvgvLxBZ7i9hOkZnKEEziF9Pqn+9v
IqAXCSf90oXi9qnxouiDimwY5P2UclpKh3WXiNshqlRXGsvDsr9/Ua3/8gGJXLE4EaAb/3z08Ct4
L1PKA3apkXtCHpUXqLjwWCDm1Cnwd1/F5/3yAQ22YBGNIrFFn15hkuNBbwcKd7jVW1PBKpj1uJwx
VZ+qvlKBGYKN+XffUVQeNJ/pHYjGcs76cdEoDDXHsYosMO/Xcj0Cz5rL3DXqFvGiv9aXzpJITG3+
xZxY1n5u1CBlWRppFJU0bMxPTT0x77E9ZfLIXKNEv9cqUA1ynw2aIZ1MNhX0AZhQRudXK6UC0JSj
KDOxeHkqISIu9nc64yoGCx0/SDXW7RURCqdOo01fFxnqR2ttShUMIMJUN5LV95s+NgbEv/i12pIl
fQRNYsvNuC6EkDZhwby0FglXkxnEmRhVsUVqu25oi+2MRsLWFLjKYPs3yZikSCVyBLVtfqHrhbdV
BF108qXMK1qS+KZkzLYYmouVUc+3SB/7rZoWCN4SSo36earHjT91DyPNPVwh6cGQ5PIi9qGXxbFg
bOOuoOcrM4oQUqpkU28KGIzsiI1eIF+p42ilMdGzpPmyr6x2cZIjzBWoEkGHK16TMUU2kHZAZBKM
G+jth5oZkIPGu/QShI0pspkTwRsbUVZ27CMD69GSYYGQYpsb7WWhWQ3kkTxbWXB8HCbTbB+xAHJA
UU5pEWIHE3O8TSYa8hyiTkaorb9j9sh8mnbMJqYLU0lJtqsgcQEqEo/KQPzLVGrrAGoVPgkV46oa
b0n7xL0V1s9907+FSprSe1aPgl+3G//KzFuaaHJY0jw7hGKQnZVWrC76pHeGZa3TcGS6Ush+VVe8
YLPDfikFJEgrbEnWhIo7yBmgpoSxo+6WRgIV9Jc4YQYWB8NhWNpvVlTIrk5LrVFhTlQLh04PMZM2
D/UygmShVdd406U5j5w25g+ZtqxNAwHOW/gU+iZdmKn34ujcpVV4YZH87eqz1a4QlLbXZGzv8gyg
LqrRfZtjqB27JDxaxTNvhIpfY9Q2cT5u2Rq4S0tqWN5H9TAoM8HyEz7f0uhWsz7c6Zbr+4q6k0sK
W1m/VhllelJn9U6pTtFhmRgk8ehx6xBJ3+vRVlQFb2TLdAWhTPAL+udBZtQrWBWeBD8WybeAAh51
8l3SyfV2IpiJnrSylVP9GPpJSlC6elf4EqqjrkX4HZEVY5jRGnAAhZrJbLky/BRlP3XQBKDVwTRO
rAXnZLSt3AA+wghIftK5sLgszQxyTDOibTrBUWqm4qXrpNSxBosBUU5bgX5dCbmdtG0dMQ81bZaF
H4Moni1zfAi0+X4ajO3QTaRsZ/MbQqXmaMjBdW09T3J0bKUwv9WU7tqI5WynpoCfsrqWdwOIIQlB
Ler2w0jR3ggK8OnBQbyDOBHt+e+X0Z9XbmYBTCgQBll0xT7vTamojaLcEJYT9jK97QzRZ67DVK+U
EHJ9au5q/J1f7Ie/UNBBhoTRq9POoQf5uQlJ468TGz6jXhbDAMp8nxMpmyA6DkQDWrBJE/A7XYXc
MWnjdyHn0BfNLrZRYDu45fr7KpiXFGr8wwVQSQJQ7BqqpqMjQ2YeIay1HrZMzGnaym5rIG1jXLid
Suy637+LcqLZgR9cmwG/v5Q9RFE0LrpIs8VReBkalK2LwltJb6HKBF90BX9xvVUdKD8qMvLQUCv+
uG2l4ixibiu57eXMRU9Q4T2f7gkg6l1sMLnc3f/+/f2Fh4R+J+WcSuVB0/ez1kfKQxHhfDZ6A1k0
ttmayGumR7+YFY/mLaSLaZEI9KDilywapkdf3GA/V14Wsb0mulHZxCL92bVQWXXCR7MdyYQpu63a
iz6ZS0S3+7o7NtGVHNJNiJADsPROl79/7cu1/LHo46ENi+Jr0ewhCv7xWldixaSy6EZPjLPI1kNH
WiQyvPx7Sx5ESJ3IgsqvtAA/d0p5jYtH49vj/sPF8V2fOQikWqOvwUhZY1+lH5Wi8a+kLyq8nwMn
UARbhsY/lJUUl0tj+LuHUeU66Ki0R8+g0ewCDa4o1nEHtqqYE5UlWdsA2TIcvHbxBOvHxbIZZAXo
mEw+9dOAc1H/Kgj3F9eb+o+4SAxLxGV/rgJhdSU1OMkR6inmFA4Qa/wBTmUJNP2OwWDA1RXHw+/f
418cHlGwEVfOoQWb5k/Mb+aUvl9b9cAcuJXRaZUESDLRDva0cpBzacmtgDDNJP1h1Vii3bZwuEJj
iu3a4jCFn2zNJOSe35FSxrEXT3OMwoW5GccW1W2s4FFscLELm9DX123TMl7mmpZZ62QzZCPIQ1ig
rzM9e04Ey9GDzCnG/LlKDRERo3/GGjlDruQ7YcvcahU1Wo2dAfDW8zhPXpMYzNMB23EaBd1VAr3I
NFonXR6c5Ng/txxI13mWmLTWVHI8BglJojzasg42cEraFpc2oVwlxbDHFkYztSncqrvG3iF6QTSz
5SvCTDjnCyiv8IsS/BdrGfkXwMOtZZQFCvvHezAZudc43A5enDWb2UqP/mhFnoSitFfj3K3H/os3
+6fF7Ns81tQNUSMkaCnCf3xEYlXYBvO88sLAeAUo6bS+QaW/7OC9blLosOUDoxRWXQ+Rc+CA/vu7
7fNitjw+AvgFls7nj+POj4/fwJG15iioPMgJaDORNS7qr+dMUC7hxDBUx8rc+sGNTtjJ7x95eWXf
r2U8MgwQpO1cb44e34b733/ew7BC4FMXHjB1JLKNuKVx6QD3Lb44KUu/eI0qoyRRYX6FE8T8tGrS
nawJPKoKL8uqU1VPt3IRPxYaan4x0um1Kq1TlVW3BlIq2FiG20VE6s8FynXrAh2nW02E/qSgQfd5
o50NVTEXTcr0RREh/+KKcNDklItm1wRK82knLZHhM5znfKsbzVkmsk2F/uJacb0x80Uspor1AUS7
LUGpwVpD+maK7VnLkAyS9Pw4Cua0JfBpJaJP5aW8YLSd4ZEkA84EhoSKfFkH8MWaOBi3TGVVVVr9
/i396UpzdhT5D3A3JRh94k93c52nZdBaVOKMXKVVq6dvQb4IZAp9NwZR5hJXgRUqzNTzTObL2YxD
CpolhzZcy9pzliB9D7JK38hGKJ9gBEhMaiEUjP2X98TnT/ryTJd8XEA1mD+kz8EKhMpWIh/pnsEc
5q1GK2xx0lRPouvlRKvRTIbzmNR03bt7HFJbZIf6GmI3zCnUu5gk6WhluS7ZpPCNur/7/XX8vOP+
48lRTCHbZjz5+UNZ0gRvfTSOwPCZOaFChF499l/VUZ+P/d/eKKrWJQoZYt7nNwtYXJwwZEXLtCi9
zLF7m/wQkH7mn5skfG81YV3iKg1QOw3qYuyrxi8qqZ9Wv+UpSBqyGFpIDDI/769SBPmRNbHzdPTk
l1aHJNkyoaiWPv1ctUnZSYxz1OJ5zU2UnKPP0e/3l/qntJrlKdBzQUGA32wZ0v64AMaZHpT1MHee
MSmX6tSQG1wszeQh2NcNAIwZVwul8xy56RQbNv50ba1l94YyfeVO/slm8O2pWJLCoFins/a5sBUH
Ymxlev5eHmFJZyZH/GMCAIydL1uPrfAiWwSdNGTOihIEkjBS6gMDOFgJwWWs6tFKKot3nDPrPCRv
tEgBjiwy6Y60xnVdVat2Fnpkf8aXuevyp6V8eeIK9aFOo0zjan6+hj4zi0qLuZPI+dyGVB1Ey/ar
KgSiks/FsZJojgwWYsou3McYeDXlKATca79/L3/xseGdpIOlcR6x5M/rJ1gIgXmx2noY2TbMjJk2
CF90k3/9EOQRSPo3Ddwir/pu0+oMZsW5iM8gTvuXRPXttlFPv38Vn2tOLia3Ir5okbpT1j6jLAfB
qDSpMWtPU7OjGcUNRBv5kPvZth6bVa/3By0cv9iLl6f9/V7MY2LJoteJ64nV4PNenBhGwNZDFdAl
EG6L4i0mqkWJaHcYMK5+//p+cQnZG1A6whtd/KHLzfTdJSxrIQFSAQ0/HvMPoaItZ2T/bvoiuzym
Pm6CpaLR0c39+BjaIIRRhlDP08mopvkZexnkXBu5YuCK3WQdf/+Sfn7LeDh2E8mUdQ1Fyae7IpTS
hnGvQCprYj5jt9hHNcAaQQGtRVgpdFRSkyXS/H7/qJyKfnrbJI2TCaYkQkNoPSyb3HeXshJjK0M3
XnrEOkNn9ePpMORq5Y7EkEp6CitkHg5ZQIdoMCCg95a5UmCQ0OzCu8UZKtzEkyGu5wTdP1y+XQH7
zu47A4pkNVxxokYeGaXJvg7kC2iODEejQFo12MU3QUFnS5WFG4nuaD6LBnO93HJFvxVPtZXO2z6o
3+K+rk+d4Ts14wqa2FZxERNFBLDiGNF5W2tDFzgZsoLLIpBIaRBuhcTXL+exgBYn+FcjMjKXFsbg
Fjq2hyCIr8euCBEUltdJP01eJ7V4FrEUj11sbgWxtmUhkF01EPxL3wi7XTvBYNTEmzSQVwXvoCsM
CoPx2g8PHSwVK1PFo1lE0tHqsCbN4ai/zJrwpkA7Io+UwtA303UdEkza+Abw6kpQvL7lcSIpfAAf
wpFlME9JJpLOZdUQmhqTZDYxDCDpgaAMcAIHwTA6As/PrgcRvk6LKENOhcpN53Bh/WpMOxfe0KLa
bRaMngyeJuuHXWwJ0ho5ck7qnWst7Q1zoQYzor+A7Mwp8blXVVenZk2yHLJLzXujh+wOWUMSiQIx
LMXw4JWwt8iRxFZbz3bYMCxeMhMZZTP0H4sO9Cmjf5fjG7gRcicdSjeAs03V7vIhdrrW4ALEFYxI
ObwbVcwts2KBEE/6cFPLXpIbBRePAHPZbC85y3g11FrPL+j9CuDvbEZtmDx1rts09PO1ghS0WZJL
EH0Pm1a0tpwSk80ELGWQzPxCKivh1AkqnEtdfqATyWUzwQIqeQ80GcTl1K3DMEkd6U6K8E6NHZg1
YQFsgyReGXJWXKSmf5EEhOY0WqocEEpkYr7GTIljJ5ZdQ6UXLrZmQWYlv5z+2hklXbsJLJWED5Ss
R7i19UYx+03VaDfz3ApXCoRZTtfJPYA8ySFlRXYlLb8sQk3xSkS7ea8EZzH1KiiTDqGv4tlg39UH
eO4WDdVVPvhYxFDe4tqPK4dP82DXrVxt0Ut0Zxh2T4kFJ0gNsy1WColm7xIYGrSMK2XcXh2OsGGW
90akvv9+Cfl84mCdRKvJOO3b7v2TRDcPOQnnvVZ6pl76q7nTJFus+hez4878/SP9YqmCQb+0NAA0
U3t/WpH5PNVFYvJIQVp9dKYi0KbDYqPn5WA/iqh/OuELI+9PDaXlxdFMYg9QVU36KfU3Mfy+ipH4
e0qbpm4aDFdVu3xOGhoq1sLrJgG7BgnogFKApkpDA4AlTswJGDnS8G0uf2Uk/XmblfFwcxIlzw2B
gPFp6yOg2KoIVs48yYQaaE3+S9lcdERM1FPxRQ7aLx4KYTxlM0cbZD+fd/TBz3Il9DFqsK4/GBOR
Mr2yUaHR8xl/+P1bK39T/f9YPnBYZRvVkIeKKAE/1X+loZcNe0DkNQurOCrK2ziYQM1pWbBkszC4
kGo7D4xyI+qDG2qt6A35gEgKHnrt6y+qktPHIyGDAOAU0FP5VIy6tEFliq5smNDv9VW9t9TkSRvS
dkfQx+Cmy/g+ERelWWR6acWkLNTzmSj6ZdYUMakX+0pw2bCeSqxsptKgAQqRRmGwbvABtB/wz96m
icTzREd8KIRnULwOUDukJQHPiRalK0GfhdBTPcoJzdYhLGd3GJhUJQId5lwQvbxVbbHWXpKyCDyw
i2dUVKkNSBAJlfiI/vpt4lzB2iwNXiY2OwGCDXRc/7I0ihg3gJ3qeuu1YyzbCUTBbV2F712snyAz
KKTFlNZhVrRNBWhg6EOPnBadRAAQOWaS6Z5YEeARhJ1XhbG6CkvQ4laY1M5Crk67Jtm25gADJS03
BAiUxyHKtW0VGAfiJwhIoS2y0nqT3CTuRsBXd3ISIF/WUzLzwkzkpJMZbhamOniL4bEqddlrmGft
iffTt1mNk461/94YK2R/CTFUZrBa+Jq3JYQITvTl2yQF8iYP/dTRY/oWGfroQryKhyDewJiS7K6E
2mMlRbyjQqHjR8sL7He+EST1tWXtPagVsLFHqa2EG4RxB0Hq5QtNL4FFiv0xV3Q+QpUiXITddGMG
YCN9Q5fd0HAnWQtcJQO/ol2B4my2UaG8MZbs9qWOBkkiGH6jjNlVGiAOjJvRPMj1BHtRMvm0yDdy
SUh3UNPYVAyjWoPn2MG+RnwXQrfsp1iFU1JAiXshcaf1jKy8bKl/9nIzbBsBh2Vl+hFVTcL8oziZ
2ARdiogJc1CleokMgoN+Yn0ZTV7GlGhIAjeHHrVVcuEKbeGiPD3QhwwPgwrYupmpjRODbg07Fgln
HPu4gDrq0ZmPhtRlaOsB4yqztS7Au6/ELr+JWlKxoNdTECld5YA341PYSxQBUfXBisikN0WRiFzD
C0hHcsMo33Ka6tZNLW9mKahAz4CGEgQgGITwsI/HCH+EmjqDt+ZYDfOH30n3VlFlF0UtcsxCFQ6T
mZQQLX1PsmpeRRiyCOpSNjmVUy5n2oHPp2C3sIicphorAjSQqKimYK27SXhtpuo2RYZ/YuhLdz+A
rv77Jeof/Zwfligi3PDY0eaAPwZeQfmxVPYV8AowDhOv5VztJBqf5AptIDEAulNM0T4ELL0Za7ED
WhKgXlYbKB+IkHOx4I9Mu2pCjVyaJNyKRZOR00AcNIuZ4ElVeGbiH9lTLSlHXbPxaj/xCecqN4IX
zeYro2okyk29UQUJS5ppHDBgl3aME39bKknsCFwySj+UhnJmHcepr/ZGET0YrfnB3O1Dj6sVZSVS
XgUSLY7SYyGqEI7lFi9gDYc1nhqSfsM7AtCMfVCx1g5lkB3LbNsjr1qPyC328whTJuvfNPoC21mZ
bwQT8nNm5qgxGmbDgfUhto0jKGmxH/2i2DRjdJnFhmQr09xsLGUbKkJ4UXSPdBvutKZsLgdDAO8v
9MeoiQ0HfAI2lVEEDygEXjZ2gBCJXxmlxLoYR7JbEMfLLgiCaaUKDdK7NMpPkfUyWg+5Uj/FVGWG
Vc5bPZCvNDFsL8RYNvHs6cC4stS8lAE9M98SnYJorpNP4T3L2VrlLO6qnXGR+mFyyidrgs3EMbmI
64baCxlKKZjrSQ+eB+QZBe54lrXWLXsTLHkHXk1v0tbDRYTV0dKaAwRqa2X1qIczpSc1RkyWpni/
m/JuPgYQn9e5LK4no652mWj6a8FtCqPaqlkof4HK0346J2NPwNWN7Vs3tMVc8+mOzcJcm40aGMFc
NQQlVT20GdJZhp6XpmT1i9qGo12BNnTUMtao1HX05Ij+/Ux4UPh8rYmETdUEfFrekHgCJsLLIWES
nWJZq5r9rGU0Tsu126UgduCadIhhx+KKGNnmKmzynTGgBJLU0dphQbcu4oWymEc3iBIfQmsMEApH
dpGqp7lHyDnrZuPMXRa5jULmXz+NnTMkKrIwIQdXjqMyNFTJJrazc/NiPPlNqAPamUETl4dW5ZBg
JCh+kTezOkycC7+tAP/xOv6v4L04/+Oj3vzXf/L316Kc6igI209//a/1e3HxnL03/7n81H9/148/
8183Rca/v/2WY/RaF03x0X7+rh9+L4/+17Nzn9vnH/6yytuonS6793q6em+6tP32HHgdy3f+T7/4
t/dvv+VmKt///scrbad2+W1BVOR//PWl7dvf/7AY6PzH97/+r68tF+Lvf6yjl/o5bZ/rzz/y/ty0
f/9D0P4Embs0Rkl3Q8/KGPSPvw3v//wSLfql57d8cJde+h9/y4u6Df/+h6L/KWkada4C+Ys2+zJw
aYrun19CFUuXjmJRt6Cp/PHPJ/fDe/h/3tO/5V12LqK8bXgxn43T5Px+G8vyBHWNefhnyAmGrTDW
yuJDkuxwO29BWl1JD0vs4dLQtktXX70lu2wXOvNB2tCpKNbDOtkYe9DU79qhf2u35bm5yG/SrXBK
3+I32q6b9GYOV8brcEf/tXpuVgjKtgQOrayN7JTbYKOurD39jbdwsFlPKgfHhVtdVjv9OTyrH9Gm
OGoH+dmCH5hukNvKd/VNe6D085qVdYI27uVu6KTb5E6+LA+kEF3GW8UrrmRHXqXnaVVdUgXgSDFv
slW0UQPH8vJTcTnc0kbgK83lfDDX46G7A2R8JZyUV3kHgdwb1u1BX8P590g0cNsN7Iud4YWO/hGf
ix3P8kLZGxv/LrsSLNt6NT847wSmG/ZOsMEQoSLD1e20cc1dtcOAQMO2PlmethFvg/FU7Urr/NId
ox0lxi64CM/TzjpNd1zCA6/hQ17lnr9Fc7LTHXKO9vnJsA2bfti1fyNvizVP0Gmcm8wxVtmK2JSd
cmCJcEQvvDBv/B0YjFXh0JOws/XwnvseuvfwgR7uTvIsj8yJTXf0LxmG2cLefzI2iKKvZ9Q1l8y7
wYP4HlT3BqIOsWBugtSY7w+JNrGDl1Tao2wa9tq2c3Qn98a9wvMaD9PgQHt/bK+ZryiqMwB7eJgP
2Sa6LPfVOoH3t602mqs7Ma8LVzyXJd6GW8PLNsU62Mu7/KZ5Ei5o0J55hHvLk5CjrSgOJtvkshPf
uNZd40qhh2DHbwHF432y70/DGmv3sW7t/t66wq1/r+zb6/oELAmDMvQMVdxYPFGIJxvxgsHzSnTL
dedIXvds7qZdmzsUEKtsL52Ea+7PnowTNtFsY3iSTX6YDcjOkW1yffcp+WAeZodonbrlY2PDvbhc
AgltCizlgou2YGDdcRN2zOld6Wb0vRBhbQaR2SkPxBdgprCzF82Fa7IO3RYz6/GcObbqFFexRwKo
Z2zSN6+9AQap38lAkuPjYHKZngglp4pd+Q6YlJW8EhwU6sT4PmXHeZ977QlJZQDqgl/xFnMbIcvf
jgZm0RM6OY4UB5hKoOU7T9IfOnhRVvshyIY9WR+pvye2QgfzpGxG5dja59fGgxZKf2UD1tP1G7cV
HeW2v5yutVvqZrSiJeBy0dFgjE9OkTrNa+eCULtNV3jLNnWxokc3yaisnC7Ya2RdUMJS5sA2OUvP
Apmao0O7MEpBsCr0DsEHnsUH2DJJt1biLbxJzqbioylddz7eBux7z8Fj4btN5M3NSTBGxJAezDbs
Kfjh7eHEMcAnnxPA920spzZiOBkYC4RV4Z1jALry+QlywiojC0h0g1Ve34O6164ilVD1vbWCB7ma
97obqrgWz/nk5C8Dz0nf4JBKsc2BxUbm9UjOqJ2taHc4GPNRT4bAG0BMryjVuaBElOhLMMo9JEMn
KZ4gE0qI/zhR+68+nCaipa67eZOF55FOVL+TV8kdphbpUd0b8jG/rbJtdt/dw8Gwy8A2N1T69EOH
tQieWneeaB4zeWnuGDnrOhGtniXeNwRvbgauUEtGywp2upi780Nnudq8LnQn2U7WMyi46RqPrLkZ
rodr4473xMm5OS7aKxEIB2Fvul3v2svEvTa2EuUOIXkkXtFVfAvNQ2BdBoI73Df34iVBlj00nVUn
eLCR1p3gbBRqjlvhbF41mzfLpbmWkUJiN+VRUJ+No0gPqHuoTl2CpsUj2uAoBVe5p5yoQkbNzp+M
7rbLBlonWDEh4xS94IyvsTOtc94929gyG3R4T6+GFS5DokmMY0yGlB3e8HseUie8DI2Fvuh1+NFd
IdzVq648ytZRfwETakduvOotPOhbPnaEGjq5fq+Q4amsK+wiUHEgLaSRbR6HTIUd43B3GDjP7lLd
zh4XQwgit+wYPQDYkk51+yQFW6Plhj40Hwri6ap81epb66Ql+w5T6EEV1y4wLDs6AWHtR+e2X62G
16xZ6bFoSw4JUDBm7oP5rT9KKbogcsE4apJvfYQwzdpIGBn2HdalhC9cdl5L72KC8sNJVDyz4EMJ
eW1MezbzOxUOhp5k94ILWCsnhOza57RTostb5VhO7HjXbQe3dLAcXplk6HIp2iPO2AaA5Qt/tMd0
Nx38k+ZkbvUCLHvLQ/GmwhRbpQcTgCR5T5tyq7M4q0/htnsp+ZTtuxflDMwJI6I99CBR7ORcHMzK
rR4G7SxtdLdzZY/XOjiK5BG5wv+EtHE2dUJ6IzdaQZ2Mj9ZZOuIkPw4bzaTfjXVzC1XCn92u2LTa
/SA7wVu3JbMEfashcCTfsSAkqOiN9S7ccZNxN/dHFXMu0ambyH02NxTsUoFhwRv0nd+eiYlL0du0
7huJsoDb//2S939Qzf6rqvj/wWJ2GYD962LWfq5fnt+K5vtadvmJf9ay1p8qZmz0fBKVKb5lupT/
rGWtP3U82ozSMJ0vqju6qX/VspJCCYwGb/lBTpewkP67luVLy99NS+PncFaiWPw3all+Kwe671sU
NIUx2VHGUk6rMFA/TfN0QS/DGUkrFiOLdvVzX5ibTtE3Xa0cxF5ZpcZIAg/JTBn+B8YINebfPhFR
zsQvhST1zphJr3lpZE4KaCrDNjKyiKhZ53UznqWExbKUpddx3Pdz26PhLE6ldocT9l3gAeMB8TJY
MAqE8D3RxAd9nG0ldAMBn03Ric9qEtyaFbSedlz7FKKkeq0mWo5RM7MkLQP9nJyUFL4NOp+xX3cA
iibCPydy1a2gJUVB3GYB4UbavdWaq5Rao2pGCB8wrlCA0akgVs93+mgrGakLUe08w24jlMMbknSf
6fJKBG4zU5uRGesaFcrHlLonlVb1iGoNe/RWEq/68aog79uejO5Aag6DLBypHd8nJ48CSQlEHWtF
dmGoLTUNXoNyESXpsCMMr1Qtl3mIW7Hbxehb0casAiVZ91Hl0KC+5u+2Tqp4G7P6YACIwuPMclyM
xj3BUWvJ8l+qIuXtEE+IIFf1xpfTU6lI7xOEZ5XgomQwySGMvSFMLqv+CXqTnZoGm3d8Ivd9RQYx
qZ84AQHJPaoJ5RPTIpBZjIDGFGp3Scu16NCgDIhijY+4ibY6xYUSmwQ6SldNEewitN+gAhoL31Ih
nkm58eQa6yVjPdQ3bBvF9fJKTfVVmFMwxuICPCZgKlwByvBUheii2ccrk11UJm3LBf5ulUSvaYlB
eFsKKlB6jAdUD1V7u7zmjq2q8VEG19m2E+YrRSVFpN7qNBPFnkjXwvBEcXzOy/aQD7VbE+3S0/Q1
23FfgWWj8Ih3ea4QqQYVsZ9PjZmBMYnvim46t5bp4JjYgCW9mgWCYLh3rCw+TXN0JwwpUz066gCQ
oQDAnPTGOlvr4p1WnSvJX8EPv6ZtshuNBl/otcaNVgoXqn/bQJnB6OI0XXahttoauQUmpOJIbNNT
NQqbybxSO5OgQPEElI/8ugFDLoPKIN03GTmJUnMC4WWDTHeX23N5DFVsXZMojkxoV0XDh6JArkWJ
AKQcVuR2eWw5fCmDE+1FF9CQI1TyLuslN+5aCAjqTliAQR0O4BwoBOiuIb8p534d86J9JLShmZ5m
qH5hTJtyutTC4qgsd9NoriKpd1WgD6qhe37gO3rO+zQ3uzorjl2U7o2F1R61pKDIKaFnkf9EiASd
M2s9tR9iWlwXeDKCnPQDo/DGTt7V5Pa12uMEmqsTOAIimggV0gAFwKFXPangiCAIQZpOSVJcS3NJ
LOiDj1lFx0mOr7gOdpMREi8wfhhhv7G4apLBmUvxkSJgJyEBPrH0dUcodyb1mzk1NwDLDr1YPvXB
m6bGl5GRkn/Yrcpk2tdkFKqWvDMxUQvEJ+HW3U+LQeX/yj75L7s+PzST/j/aTRc867/eTZ3w+e37
nXT57n/spLL6p0hXUoNGraAZXno4f22k7IiQaFSDSAcU1GjB2Cz/2kdlvqSJis7wlyEw3SG22L96
QsafKE3RH9G9QfgGVkz/d/ZR9mT2+O82UtTbusFqtoBqQK8oyme9bzHrnVpJ+k6S2j19SraqmMoX
rcowmHe4OM+Fqb2L6gSxFexbUx19eljrsHbltqsvhMJfW3EinyYiy1HRJy50MJOvs+0O+AAPVXGv
Q6LaxcMOPRhh5mK6AL/yoyHMZDnn5TYppWKj1AxmZp0M0do/GgWhgzl5hES6CIT5+P0DxNUV86jX
qZ5OE9w3d2Zd0ZASsWRnpjuTLWZjW+Y3F4eoafV9qPpnte2jTRqlNucRdaeWw6ZJLIu4izhBNAm8
CCRDHbTsuCgo2JgrPBOe3gHa0q1CsgOJ3I8IDP0UdcmyWlxhlOoIhSl3Yiat214x1jz5fgkI3ElV
fGEFIboRwXjIQlr4ZkZ0eky2oNuxsc/JBBtJoszIZv5njvW1OOb6lrTgj3w75OSxYu6jVA7fDDLj
KbbLNbra/VDOb3AKmbtWJRGTLz1eYruGqe9qhXaXTfNLuoC/0kszjV8bKe6dROEyswSe5IIzKYrm
KwIgV7OUBKtRw14JfcZPYXj62RIVlD4BNbgOC0ASYy6f83mCsBa9h7KxNa1onxgm+qwQWgTYDLD4
yU3MDhuaXO4xrneZwnpnLtfIiNt1m2BFRB8Lm4sIEkZ/mSHvO6us9iaJDI5Zh1dRk34EI4vdJHiK
FH1oUAkdfWwrt6mky5ruvV2YvcFBI11RWniB0Z5IZIbEL6QvRSvEK1Xud2bOwatFX9znE8CsJTC0
m+ivx6NA0CRHC0XaZxODgGaadC/o9ME2TYy3U/MwSuNdO0x38xDci5A1HfJc7pVhaQVk+TvGxFst
4pQdtMOeCaZHq5WuoNgMZEdpF2qisB+RnD5oMIUZwm3jwCpxY4jqBS5T20+S20iHz6oNAeirdO03
nJL7dNwaava/OTqv5VaRKIp+EVXk8KqcZcvZL5Tta5Np6AYa+PpZmpdb1zM1Y1tC3SfsvTZU1jBg
rzKGcucPw9XV7WvIXH8/GIRyRGlLEoVAOz0fiRzE3Kp4odkJsUojqdFvXjupV4UwIzCwLCCQjdV0
yZ+CzeKitXMUWkTTNjM/reO/SCf/q0qDoZkpQDVl7Sdvw3fppunCzoP3aWSMWYzvXLxMljLjFUm3
T6k20SSS4oHPBXqGO/r/xma+YJtXZAyxHbbDK1nmTIptJJbq0+vnZmn2wS+b/kUzMEVOm0ouvNo8
6NrhCo4rEnKTb380VwMkRNBEl0BGL71bXZOElYgbc08F/neZWmdK8aeq6ASfOHl1AzZ+qvpNSkD2
KRPENL/mU//AUvkp0cQW4ns4JgnTkTq7ZA577OnIRoaysuo/G5dI2a6rHvou+irC4ShncZVDchGK
RZQTYLvsius4RQjL+Dx2FY6gfExP0rYFwy917dt8H4222JaD/4GpnXTigrqm2g091kF79PekQKwR
VALLSWHoRLyrOhHy4NPAIIHOb0HDiN22y/P/X9ThGSc8C+jMX9+/dScY0OSaDXA5+T9TlzN4iRRK
L2AookqhUbfvRiCuvP9JZJ9Fmu4JiF+Ohs3KvHv0g9hisNd8dx6VOlf+2WZwQXnKzvo+JyvEYY7T
Fz+c4h05EDb0BqNnWt7av6HJQy/EzI4v3QU2pfnAPNR0+AlSvIjbVN2/sXkAI/2rLfOBqAwCXYfh
qTLbK2Dkl97Gs1xMfN6clPMsd/uLmbQHcHYMOKyehKT0RUoK4TIWzxPLWzErKBut+k4y81TmIBTn
aF51Q/pbaeO5stNo7bHW6jJxG5x6n5JslHzP8AN5aQ1eD9bLMyDmhbR+xISq4S7RdlVoL8Ki/FPO
PQVY1C8l/Y1d2s2icIMPgopSeEwbII37uGtvwnQu/XogC8mvR7XVAZS7uQ0mYAHXbk5+YBCzug/n
U1tT+RMG+BA0yNNSi14rGy6e9M4+EdqMXSEMnK0g+8xF/9nW7CymZtkjXrH0voddj3bcbRFtVzdg
E+9tRjKYhwe8y/4is9izxI9BSWtgPoRvAhPZWvlWquLKzxbzvzXOmF1OY54oLk4ket7YYVIrshc9
3SfsMyEKpbGpbFYaXv2S54Qsjcp50gEmddOtJ4TODo1dAMwiafaQTu0L7rXDkIiDGfSvEZ8WLwe6
4RB67aPeGugyciyKY0sMeeil70OEpT627dd5ch5mrV9IIrpBUMyIMZlPOZO6yUOXM9qvqAtXys6O
WfyUcyVsXYE8FWUqzIVwJ8NfKyWfwjfcVds5ycI1/Ixx8iEIGC5VUdgsgpJOeqR3n029gPn9ojR5
s2VSK7yhdxtyjyZKiBOm6g+S2zYxREupg6uHRpBmwXkZPWxfgKG/5ZidQo2CHkg/ZKnsLYV1RYrm
qjEtfmQoZV34W2to1naSRQT+zUywm3ZvzMbOzh1GYaAVcAqyDCjtz0r4Bs4GnEOMojvk4xUpvgnj
TLBPm0Ej7rY0IiNRzyG277J9H1Z5wpuZ24N1dRJzl2Y308UZVvXmTGgeaWIzEPxFb01y7RupdZgr
z8Tck9N56u4W9BK5sFl+t2PDpRpJRhVu5B5myNx8eKbjnHDPYit318E8eGQyu2+WgQfQd6IfpwaC
6RMAd4xtTIekcuFwugeju/YzPH0bNGj3VNX1cI8JwXSfBw2Zd0Cx7AkiUHVtIELjp56A3ZTukejN
09Av/udbIb7eZG3/m9heus6NT/zQ5dozCB0hsGc4egDTOIiz7RzHa3+qzJ3A0LAajOlBS0YnWalh
Rfk/fdOahPWNT1jI8NEzc0jaReOgZnCt5GCa2c62pg+/TY1dZ1SAQMnRTqgnYPcxVkR5sZxm/ecI
9avA+JW2J3f8lj6wn+Sl7MwbXsBmUbY0xMoED4u/fgvmj52czg9IDG6INEmTUHAf5qEVq6aZ5w3R
xPESsLC3kQ0eUPK/UEWuAEY9xfqG1M7emf3L0MBJE6FoFij1imWu3r0clQSV4v8guIUx85+a2lnj
+rzDtrg/aEZ5+jHCkUvdaiLV7A6lcd+nt94jjxuyXjSYN1nw2OZuNOFnr05GOIrFjMiwlMyvU67k
zq9uwUwaePjkNh0wO7ToiWh+SMFeUvKdRCpwvcfI0joGKV86DN8krzpvcsad3O6zFnRSGcldgh1O
mjUOnZnUjPaQoX1zK4cMaj4IsXVt7NLlE5ECMhvdJ6XDlirgs0mcX/N/Ks2DS7KoAivFSgiqVc+i
LithhmrNagWtkuUc7bx8G0qbYID6m9Sjo06tB3TMP6bodiJKWJ4BfptYqTHPWYB3QE5qfPaT9E5d
dpvg96Im57dK9YsUpDe3sv+eh4XugmcyQe5FoDhWkfkIF7/czfP8QTAtl2YcnMrYX5tecyhouxdQ
1Xf/vwGd2x67ZvqaCIDJvG5bmMWvAdWBFHLOooiPUWl4zdImPyGVjK4ql9uWERlM6fneqnhmvA5r
48WTIeu/zFzye7EbleJUKf1nqNQCwTSsxmj6M7QPIL96g5wcENIyFIvAqm+W9ZB7yb8x2g9+/UdK
Rr2ROj8jYf03pP2x78erVXKRpcOmoaSMGzcm09YNll6QPxgImAwrOZnJfKGarnf4W+2lm3+DSBZr
QYzAOoPrVg18EIyRCF6GTTFMJmB9aQBTHN27Mc/Pg2cR1I7Tu/GGgxtgii7BMc41K/MODntop7sQ
wDNtFme6F8073yyvWVecPZkRXOOTcEFyllvs/VFZh8GM3u4R1Z0V9tRy6ql1/Yvh24TnVVwGqe4H
MITDcwZbiSMuf5xrAuMC762dabn4bDPCcNNDQWJh2LWXbEl3CAdlprHK0FGl/jrLxRZB6t6RdgL0
YnidbfXsRPqfTphj+C50PxJxuHX4oe6ftHsP2JOjU8wvY2KdrJgd5NTtUXX9WiE7MJKHIqSvNsc9
lWW74/2dVzIutqONspbNsnVHvlXMfOuiPKAXvQ3S+deq6nlMykPagtvDvN4Ur/Ewf08ZOPSYZoYW
9HvIgJj08VytwiQ/5nx6mG9Se3QUKlFufxmZveQhe7fbeOUW4aGYucGJPEAnMEwfkIq4R0zrry3x
boYmpa/I2eP6Pg8wLawlTXISiRGzmotbzeDy6l9nDgX8n2hjSszho4apQjDQODwj2s/Yl2W3CLoc
tJOjMxCm4A3yNPXVyQn8atmpQ+8bLdHmziFhvrAcsCiusBw851G6tt2IKymiskHRuQaINW1cla3v
yxzP8D8KI98bI0dFLZdDS1x8UPZ/JnU2YjSWoVpe/Q6M5aSOKjPftMibdWZkaIoZuNoz+Yg+E3FT
nBN3WFS6CBZp6/eHAvYLWYSErgX66V+XsgssAtmA8LwVDCZYy3IDEv0DJh4+gYSURNYej2oK6TOa
bjB0dkp4kAjDF7O/zKz+A1Kzyjr7zUf23LAIgS+iQluUSfdeKKbxTe+wpA7apWekm9wPl66adjKK
XpuslDiSK4Li1EF1zptXUOOwaGvjRzMHxDGbpBH3zpdIwpQvUsQxKSGPY6TIF72fZsizxiI8j7Vk
tlnJf52qnx+1Zf2O6LQXYcAOi5AYKpijmp0EKOGEBcaPSWtEsbspqvLip7W7LOvRufsSFzLXzwOV
1q7Os5OwpbPm3inAKJk3LXGUtE3+lI4oUap0pgmZWojRXrSwSu+jmdtLMQfPljDuJxthDH7xFILg
XIw9j0XoP7ph/YPtiWw+SpGliMdrnVbEw4XeuSo7/HKBeTJk+2FWR/rrER4J6APCxFa2y5gkndHE
DnR1ONT0onXG22j3xxHrgxCaHHVpN5vBsTdh3Y+XeXDepyk+KXhFIH/qJ8/neotG/V069k7bPYiV
OP7s2jzbUjJRhEICXzKyKD1rOsQhoDzLYtlX6/HQAINm/TfVDIQ2kV0/uDOdXJu9TYgAyn4O+bxF
xJIm/4wSx5psnhnS/4Py9HoPOxZRs2n72dqYWOTZhyebesReOdCtxXU7raDTlvdzdZ9sCGn4tWFe
Lq2Q7pjCkI2pPz/4M55qPE3ImiHhsFEGC9na+EM5Y0dNME/MbmxR2Aistc42bXeqqJdPdUgfIAbw
9LZbMAB3WsIOnGWhYgJQ09lauUE7bOzceppFNa5wj/05PnCsEdlVvJPUGejWUT/4ciFFzQSFjHtL
CbWu+aU88SvBCx/a0bzDULmdW64T2dOwAc1OyjnYSZlyLxgILr1NLu5xOv7wAZrlrQwYGYkYgVbt
mcuQ5EHyViZIaTmhZDjwOGRYLC2B4TicLkn0nHHxZ/GH3TjjbkBmmNfGqtR3ixmErdRs3qspNwh+
cO4lR/pFhvyqs2V/Lza3hjtuSg4DXmIcubanPkRq0v0AxbjD5iej+JsCcsvN1nx361d6HhrKBCXE
TC7SLNFYVh2nYfmSjvhTs5grmYFIAqSyhDm2Lm2I2vkcvA+5Gx/ULF4iHIuMOez3ulSfgDguU1S/
QN246XZ+E/KVCOm3jOOjoKWnMWeXVDnGr0ci1dpFZb4w6xyLv9OzTlRWuUVi/ZfL3GMJkMVrJxcs
xt30mFXjyQI4ixAm/MoK/OyJM6yUN97yNEL4JgkGyowNJ+ETe5/nyCAd1XDEp3ptmpwJXjfKBZEZ
5GlbAYX4xNgi1ys8ytyv82Cu3Nr9LpL6feoshN2eD0/MM0I8Uk625IINFoMTE/RR2TxyJMnmpb6F
bCc37MbIm8v6N6iqe0h/j6S/DTAn2z9XjS9mTIbROPLOgRmbF6Z5RspN7CSxwG7xLzJvAfOSJjaW
sY6uba711ufo9kt9sYkfWXSVj+y0qC/TEK50xHCUWuswjdmHngySSgy04fZ8Kh02lW4VMwwbr9KJ
fplPfZgls6umrEBT23O1TFx1JlceiY9pYLLuNR1i3BwcyqepyX/D/D3I5n6rBZen02ramOIqjOZQ
dQJwdBXvoac2qzS13wnMvVHGv6hekqpUPldT+Nq2wTlFKYVw/6mxw8853E2T9UkDgTBcpss2i3a1
6V9ln17F0F7NvxjTPFvABB1TQV6PmZDOBQaq9tV97lktHbv47iL7UzXjQ8Gz62sXUppfbjsbuE0+
Tu8up/XCU9MjcLxk15JJvIizP2GB2NaQL/bInW+qlPBis3CVjfGP3YywjwZzkbhiPdb1Y0iaSdZH
6clo/GWaWpcqAEgxhuZrr8qLoKpOIsm2OkKEM823zBDhqlP9O62Ou7WUPIyy4WivHs1p2NuRcckC
KtsMnE1if2ByZfDgYzU1AKL1OadRknUgRjt/qUIE+ziVjh3UJhieEglfa/+ziKlcjErV17zkF3dR
fgNdv01y/obVx9TLuigAk7iDc347bgjmlDEIFlxCen6c+k8y03f4/uWGOflnxUqsnT57o0Ii58Zf
avbRrbjBayUBipT+cGs8mhkiqt7snMVVqkBsu8gp8UZtc0wt45itdCy+eXw9jIgUutwLEB87Z1yJ
pH2I3Ic+PlbJ8FI76nt04JEwb8kGa62LeNzC4f3KaveZLFdK+pmo6cBaN2QawD3+cYOyWUpaJn8o
X0jIHhYJUVVLh+EUpPTTFN7d3Y74VzuMNnVTXy1+3q6VB44HlIN3ZXmsml8wizgcZdMteIiZ2ARH
M+SYdSgFSj08OLZCPMiHjvD6deQlHySe7Ici4GLoqV1F+DXkE79Wlx7L6OAHTbTwc/BCKple4l9i
CwhmyNztOHDjJcOw7npQBT4lRJkdWaSe80YhTxiCH/z7CgWDC/qbqOehgmrGlIlJ+52Q3Q83lYlH
u0XBmFv1Cb8ktp02PsM/fEDfvylHSaQ8reQyn2nRQ91fB/+3Nz95IMwn4eSHsU/r9dRan0kYgA4e
xs98iCmrdHgpYR+LoOJkny17lwzuKo2918Hm3Y81EMLW5h51K+SYDJzSaN4iIqkOUzquQxG+TgaO
jMqNz6ElLoVv7oOZSVQP/XPTR4xiec2cpPoX5cC7hTpAM0OB5ibEODt3W/Db/V/2xJukTWSTEzB/
+TmSMOfBaDvWxsF8lPX0ROn9dZ+ie0mBb8tKHX7g5rn1380k/nEK9qv2bP3ZE9HxVZExiyP7ndYR
OvW/SRdMAVyFNyAIl6qcNlY20/nWzsVXTP+gjSw1gXhsxSdSzSrCfXPvrOHiLHvts6E1ooPVzM7B
xqq9nLKcLCZkBQmJe4XKyyWOJZSOc7xKPO9xoLZYJuW0JcfiZ+JtboOPNpb5CgZ0tcM4d8VG4JrR
UxjgjLbzr0Zo9Ct5dhEdwxEcw9/E363cwRiYShCljo8Sd623mlIEDMPo47MX3b929pqVEVKeNe53
MwMxj73kjdmEsZvH/IIq4Dy7oSY5K/wH1JJ3yZuICxSw+hANRz8QmhYgKpMFISU/ja/k0iMKYOG2
f95UiaXTTn9u7wdIb9B95BAgovipdPw3IyoRx5Z706+JKqhQ5dlCvOS6jDAWQgoSwnvI7q+HTPt+
ZdqfCJE+Gum8pyWtYFETX2Vjr1gBr7hxo5jlaIGfclGKYIpjOC1WdZDTVgWvfchtTiJrs+5K5K0G
bnACDxGsEHKQmjvbSS9Fz1ZTsdXUZbWLdfM8mrxJptxMvlksHcFY3QmzettV7drrtaIkS1aDJ/6M
aiQls1mFUd+uS1dtGTWy5jNreOrwKMGS0IJLqgLQhXaMpMHvfGCH4Ljslpi3nPKocqZbbJOA1GXB
j1dFeIjWULxuhkMw05zn94E20aCZvbcDgjFFkbjLuj0HWmZ7KWsmJIz6k2ZkGRi39na+f6nFwZnF
Xz9iEa4ncctq4yuRiKI6S91UGK561LO9/35nwC/DLHFWygofKnanhwpSbQhMfO030aNZVjaz2Shl
nMxQhigIsAfM05O3gYthaYjyJ6VVXww9PUFvFe7eatAuS9qEMOfGcGbzwzYYSI6ZfJBdLPaJeRZz
cmibjpom5oizFBjUjlKoUJSeGOBqBv5mskxV8eAalNvF9BlS+G1xKeLG5TXpDepWMlxosOC989hg
pRP4cvDOPzgZK6ak39hVIxZek2KwSyy2YdGfHhQZmprtSjH7+84BvdDfP/yumy0nWUVPoybiSMnK
X7mxcemiaKWn6tga8pzk5ikP5w2JMrBhRgALJnkRCV102ga82fjARk0HgEKXpZi3jcjyc8uJuMGG
qbdWPalxrbtGNanwR1JVdDx6wL7vP3aOcJbunwN4z0Or1vng3ZzYDDeJk5zgrDLPpNRm8M4Dx2Rv
odw6vxDLiqa0uGcgdFG5JYTjPY7gOVYsHB1oh4uikTTRWYORzE1+Uln2WMbR5QBoMNBRV/XetHNK
WbQxm8DML6x6gG4I6zKrR7vX0SPIzfAxncdq68QurwoC0boSf1JF881kynjQGlWYGB8joLjDOPnn
pumScyeScy2MN2aU73mKMMsqgi+Zjs6huf9RR727nXqa7dL77a252kyFXN0dgFxi4UOBjRxhT7SY
lXE2W0F7V1vRWgu7OwqYC3xD/qZLEsVU0X1RPCQV4hshx3LnQq0gTJlpl0chbjAtIHETq0np1snG
cvSD0exlrIIDKqYa3dF4JfaTatSxP6dCpA+97tsFGBfEWqJqAUUuulwUL+TOPgSFcYJZ8+rHHqJu
zHbPAykCBFrZb0Cmh01Yyu7ghCwwQy4+gCYEVlVzfjZK39nx2a0BGVhPE9TjCCz0ehjZVIb5W5UY
kl33VL0PxceI+k8nLquLIgvO9FPySJr7qukw0wWS8C9LktU51PBBgiftI6Il5YQ0E0vPVzfmBBWc
XOs2qrxL3ddojaoBOtv9yzD3m3U4pf6y4sK7emwa96mJYOD+VQBtHtM0fyvretrD8PtgaE8aqDcM
tJ+0UoKygM+9ukW5OrpC5tc+LxfICslxyCIauJ5ZqNNgIA+jZVHzIlY9GoUwiamzQ9r71O2xfMbR
IXHUxrSSJ/bb+Ofsst/5kKhXFZfeynZWbKF/Wt8eIE0HwcaxiSaEFMnrqdFYZ3Vz7koMSo7pjWsM
yLdGsR5zYoa8s1l/hbN2wT/FiCBJAY3SMD4XE+EItp3lKwKMz7nBTtyJ0NLFNKMdlmI2M+5WMJNm
KoNFuCt7Tv6m5NfuQ80lr7/qMq8OZKICfNbpMjcDY6vVfHGyhMu9m+gVhk09jQ1dcvjE05yuiogt
QWzRo1iKEI/w/jjZ4BCGRrfHRqqUDBrua9bTbuYY/7+skp6eqOd0y9v5aMomuNaAurd9bPSrjtKl
rrTcFz31JLlRixLoBNGmcYRvtdN7quDgUXGhjDM+JRZKmYix4vBzX/0oXJA6GNz3hVdMZ6yGA27D
XrZbk9zkNOqGPWzENyf065u01oEtrYtntqfYpwGkY+zuEaLpM9hLXOrqpfV6wVobT1PICKuI3pWa
zji2cQUq8VW5nP9eKg2Wf0Hx1id4dRor4hxuis84zvtjlbbkwXb1m5GWb0YTUQL2LjqjEMBORjqn
U/kBNv452SamMNgSyuTB8vq9ofLm9P9XRm6Tt2eb7JUsA+QSxuLD/3+UIRk25VCaTKLTcVm2Axyt
0KgoCd1iw6o3X/cu/qYJ1jCw78bcunUQrVO6/Yp9N268gcLfcE6chEcl5kvXABnmdxDLudH3eJTW
WhOMhDOGgcwJ1gJTd5wXnfprrVwtO6qOWOota7XhnAjnVVkFrhFSnK0yzrdT0z7XhfeHcdxZ2774
N+jwLJllvLai/2ZZbRxywcaQ7JpTy1gmTZQ6Yrr+jpuCuKDZdpe2kcJlJgI7g2K7GArvhSG/Xm4K
i2QS0wII72IajyfvM6tLAKv2i1ThLnBBMTb/t5WqOhUgCrZlpZbj1EWYW1K1K0qiiCODHjTMd4hQ
OA69KlsOkrppzkxy2AqG3WWfnmy3u4VZZm8jhIbc1u5LHcJ6iM3HMmfEH5cTggBbrJ1E/rSvRmN+
JF3waSucLSPSUl48xgtQBpTlLgabDlRM2BYqM8vxDIgCPY63pvxmWRB1/c7IhFqMTY07ub3YRe1s
bELZTwy01dI0ea+r8uDOqXyPoFAkZHEga0JCEWTFtbi0PuFBWnCB53JZ+vXajHSGsW1cw10lgbeD
AKzKiKAOcscWKaRpKqSRgS22xboxkiOi2CCJ36baXjVFeFIANy+hftYwsShxuIFL7E2K43bDZ5yP
Zcto2CgQc9fj1U27W5KPV+BKeNOOnNNE3HU4jaT7kimTIz4cD5Msj9DKmICzUc4MOz4nMwiLqFRL
D2gi9H3xktpil9XTLq3qHDBU9DRXzo2Io3Rjz85T5xOfOTdrlY4vAqUdFBfAFIO9T73iUXnqLUvt
j6Swz8zil2bLpsSvsgrZMx+0ENc2YvL8TQwh6ajeolMOoTVyfLQ69TzHgJjG3PiopCIYRYfvY2d9
1b140p1+Z+n7kiR7ZgnGNuzEzRmJ14bs3i1yqz2wOiNjqivwBSbvpqnkravUW4/nmCOAvZXjvLEG
0Zk21tppYjyUuj2QqIOFwxk3rvSCE6sGNlNjPpz6eZQ7m3j0NfBcuiqLjBa0M+NDb0bfRcylZJie
PCUD2pCxQfVTqXZYh95xqtpgHzkGS1DSntbVQB/X8AbnnhEcfKv4Q6/xIyDTTzaLkcGVa+XF7fMw
kXqqxvTGN6pRBxbeiuj09/suu+4HtP82HybfEAyXQFgZcnoPbDQpi+CnF/O3HEp5FNLvtubEwBl9
9rK16vBdmU67JQco3BqB99FWAzN0SwSASasnc5L9SfoUpHiFWO8Cqt36Rpet+9Kt1kZd/PPmQi6U
ZdIswHka3R6Dq81IuI4bdMaYNl2Nfyh2R/fdKjmeplh1N74/9XiasvZ1sV2lw9Kh6l2mJR4rojoX
DgWb74l2q/uwWsVmeu5bvZ0GdZz1ON1rugTi+rQdUpbSo/CQCvjFQ09rLZh8y6fAQnZoCHlz5/lt
TDx1JloBDm/loVuyzY1bG87RRwO7MAMGxW007karf2UtgSEBHEg9U6SGAa6tuL+BJJYHXbWnGVjY
KW1zLJ7e/cE2+z3hzcs8L9WDkUHUGNyfwfWP9UhnXZEZxvj9rj4nw6UO6xMlW71q5ztztuXuRSHD
PHYkd3iwNl7mvWrkUsxRCsjw8XzyZ8nakYislBWmLPCNOiHGQTcdvfP/fxCj552puSi+OXh2RNmm
cD8eK0NntxSdwRGZ9XsBV+LS9PWbTf8XSCI4nIjFia4vGPLdXU1Y8cKNyubcdslzZiKXsoY22RGy
YTyg7fgNqqI+ijt01nRJtVeB8QllAimTR7km+2PICFWXibFHNIzlylfuXmh2McHHnMzhJjflYtI+
BLoPA9TCQtJbANMo6CoaB39vkm4GP1GHmhSHMinwrup96qt3NE7x2uCV6PuWWSqIFnIUFYNvkA1O
3bCHrRoE+cyWl+5EbdM77WMesWkCgVvwrF+0ZPM1iPpYVSFwTAlcO2xewzH4u0uNtnXkH7B6dJt+
8M8TxPflMAq1TcGhJhVhQN1M74MPRoavDdUc6j6qSLBinukctRQBJpA3QzjkUGiOOOMjjDlwhumq
8Wy00Sw2qhQ8pqY6WkZ+6xNge20VftTu0K+qPngtvKHZeE1D4LBxBc8CWMajbwoiH3kD45tsCoih
qSoEAawVjZBW1c48xS5PkPI9U+mRwPKva51DP8S0/ZYsto5twJTp++dqpGEPc7p61CtcOWRHrLg3
a9aT+blAh7Jlak97jnoVNyuhfHMtMN4o761Mxob2E3ebV4JPc72fXNOXmvGut+vwVMSY9ByTbI8N
mwA+HD5EbzMd4dvYD2GiPALWQnSKhB7UFmNrPiBLNh0xSmnRQH+2Pon0KdkMM5rJJad6nGbpFhbu
uELvLCzeW/yWnHwlRifO4BIdbFB/sFmgTK+Z3EegUVCGu7uxC0FJAQlisn1sdLpSpTmtzGBAYuNX
NQuSyt3rodpPmHxWgx38o3fBakOWGKECpMrUNdJdybmZdhb71gYkX+aiH670cBScXYG3FB5zw6Dp
kd+NLrJcG65Kaa76pm7XVYq0Fp5svg2N8j2D7boeA+8FJh4iPEzLOerA9aA0QbRZ0F4z7by4bVLs
ZnSLp7z60sbIegAFU9nKZBsbxUPlITlOjQBwlsVHsnCtYyEiuZGpBfxKjNWDQeURIbTY8zQkK+JP
41fA/idHo4IAcMPA2Ayf6rz2DrHwLKw0uXUNRiSCA85/Ex3lwhms7KhIuzrGlEi7GpazKhy83pHz
mAgFAsCerl2JR3LM/WclLFjwwTQvNXzdQ8DVkxL0B+RweEU+zrsnCGGZWSRfuEr6NdNCTgq86Z01
Jo8mccqngaVZyaDgbJk1JjEaddOa3EVrqG7VBs2lr5gATKZhbZq4ffl/EJUV1bM1dhwO1O39IYrG
djvwnFNL3pXx1oitsveJlcuQwczBdBBFNx/+/5snidv7/28p/0GoPbDCqHE8xrWeKbemzt2HUnrD
s4zB/poNWYdcYDyKndG/Fi0jbvaq2ZmhwfDadDF9ZzA9BMaYv9I3zOy44sTQz0EcDlcUNrg76eFz
lkoqux+PZISdmf//1HOlXyJd3QpVuttIz0c3kh+COKBXQcm9S3Jmbww361eMB/4mMJDZ5pGT7KLa
MVeqGwcQThOluYNLleDx6oAYp9j0rj1vnGDWr+jl85UotLkdRw6J+z8iX40hOx0EZKpjNsXZGSnG
G0iWtZk631K506UYhva1KNEntNmpqcL8rKTVvMLvsbD8cuFAktHBTgQYWu2Y7Q2ZixLsAmd0Ur1m
VUvqMoP/pUW4tGtM5Su6Wf/BlfIsjbJ8NeQ4scIJv8LMZCyaH6dw/Kdm1ALsb/UWdgyk4J68k9rr
dmFnpI+9HOKdya/nyLfJwmSQpV31SppbtXdBCq3shhV2WYrwPAiyVdWkEdPfv/FclAwuG+ae/3/n
0ukgwRX4831oZXHs4mgPHII1HY/zGhHPaxZ5nPreCptKt2QGCa4rmrKHSOtd5beafYXMzsnkD0//
EXVey43rUBb9IlaBBMHwqpwsJzm+sNodmHMEv34WdadmXlSW7XbbEgkcnLP32iSRbS0/3sND9Z5t
+oJvOh0OxIUNe2Ca9jpNaaAIflG2FSS/MbuNp8P8SCZz8aK4Qjr8vh03UY1e+4pfonqrw9Nc4n2q
kcMQpnLrJPeF3yBoL9X4OWMXLrR1YtYFnMrwaUIMzC+DwW9JGU/+GcHoca5xWNbotL4XRl2d0Wmy
GXWZPPlFL9fw6/9BUEX7oAgwL02afDDu1dGkxR/mLKOctnetdBleyHx8r8MaXlA/ubsZ93I9W4zT
S10dM05tG6MxGYq49E7oBW9JEgq/vF4/OGiK52zeJ04p9kRqEsLOfUQAhd8d+4oQR7hJmj2Sfyxs
Lj7NZTajmCWYcqLXO6vfXFDqyhtqv8PtW0JB/UfJ+N9LO/PogwLnMl6lY1OgALPFrlQSDkvl3YDu
YVewks1wTgYdXIcAjkIy0ruqPZtMp47w9yZSbySilruE6LXV0uKdjRxvKe7es+diTPOZwp7H+nuq
tcm6n5T0kgkkmNx+5ftpiyQQNoWS2a+gcKd3sUjzMjeJOKfz/cTt5mfHzJf6F9tIKVACDen412Ru
Rxz4mF1zYvJOYBXxkUbCejMHLulEWBUKHFTR7vC3glh2Vg2kJeUWsFqQE6+sQf9tiGiFY2BW214Q
LtqQrBovTQyr08beGCPsE8vTYB7z4+ghE0+zFPZ+iT+PmTkk/vkYRb69dpabIgppazhOhORpeWou
ALBurnGbRET32t7c3xrL/xBh5KO9jKifetoMtWO+LS6Vve8N1XZCqHAyF0JsnLclUHI323IY645x
7ESbqZQBJqrmHGCM2erMOSjUfs9FaYc7IbtmJ/ps04aQ7spZ+fwwkOGVLuw3gy72lg71uKuqPHts
quFWJmTxDsmt79HgaV3kb5NbhofW5LKvsz7jGJrAD8BdWI3Gr5m/9YU7amuqpDjZNAzXptEOb0Md
ZGdL8XLen/ZtiEqVl2xFbgu0M6ZQp66pvbMuQoCEsQzfmdcTyDq1OTp4nkbAj3a55x39wVjiqOf+
zUgX04Wfw3yIjOaUMI1GW6vVkfJBrfWyNSjGEnsvqgDyLjdUW+fEBCwLOAaS7lFU7btizr6WOE+P
zC27N7OK+6WlFx+MIuzejH6ZpSeusfOXp27ZAGYpyJC+v91A0eDkxLxp96+WmVEBTcyr/y6GuirG
o2M60/r+k2WeqJNqhL+6/+Rw6LIL46N2df9RRh+JB7uWf+7P1ORmj0WQAFfmqoIt4zyRyXH671cS
mX7pCYK9PyP5rL21yTXMEzFh8zoJPxhv9y/h+9k0ubBe7s/ywDoGVR883X+ka9YvmelWj/dnnmf9
bhpHPtyfhS4yT980y8v9H3YT5WVidt5//z3JEiB7dD1TEvG7zRRoG/iTkOmWF2ioCaQeUVns71+1
NVdX2+uSkSQvblaV/o5UcNiu9xfXI9kgmrh57l9tMoh4ZHSxdC8/Gb9Fd3JNolfuP3msJ/s85B5j
kftr4gtQG8hdFzxv95andPyDIXi7/2DbmJqnLiILevlWb2jilySQKIZQgDS9CU09jofXCldVVYTT
29yn+ianxaXzaAzSeURBa11c1jJYoBji49J/7iv2dWbnnEux/s6iguoHHhDANHhjPRFgSj4wSwhr
PpHX4sZ7fzbB665aCku8tcJ+m5a/FLFGfjDNMNiYHDRYlULiXudpoqkHATJAqfuWzTpHPMhwu+3N
GPPL0G8FHhyE82kMLgi1l5M9p5Zn3DJw2y9uMW/Ya8I3f3lQ3pdsQ/Eax9MxqfGeF4V3TYYe8o/n
ZmuMeD6dzmhANRi96jL+m7HLP4jlvqaxKVFDdZL/IBo2988pPEzLKODYOYvFyFq2uG7+dKdhPApQ
rush7+a3uZr3AVHVe2kH7X+fogxmMNZNsJy7itzf5XdLYioEzza+UnBm+0i1PWTOynwmjnfbRZh2
7g+xfQ2j1Hi9/4VeqHddiFx+ap1Hp00gkC4rZUUNs8nH4scIGR8prW5Qo5F/MDC/1EU87F0Ric0c
eS4Nck8f/DxXN4ludIeXrtvq5V90uJiOQ6dQd7bUuctSRnvOvpic3RHcO9mbq6YerUr+dP+iJGb7
wC2OjEGnG9VH2Rtq/1NX57jKHKa2RclqXFb/rICWQujK6UaQzGsxlu3VKFBEB+Hw5GjyvguSkw4l
t7CbmHj1DZt5ha0ANfhAgjJGdm043AT2K6bAwzNWS8bxy67glUZ4zOoezU5X9Lc2yENidGwulkd3
nPWbTQDxE5f2iX6+S7ju+CWcsb9a2XwZXawQ2ZDfON9ex4y3pTcZAIZhcWBlRJMoYg7zdfw8Z8Of
3i+sh6lfIr0BsUP/mQ0SLCIOlD2toARy8kOMD8eU3c6qF80DodMoSBhQNIGZ3cJk8HcJHYGNXdPO
jyf9a0q4cxhZTvT0wYS3D51nieukqvbZq7sdx1iwkyL+HVCUvU4ixvBfVBAzC7Tq5JGCsYadEFo7
Y3iXLhKh2S3VoUvLjfZMsU5S2znEyxxN4aXakQsQbrvW1zer+JWXHqe/uf9nSFqcwVRlN9FQ8IX+
O94NnEPwo6yS40VUl+1Lb/xBmuO+Nr2DzFCRJpe2KfUUJ/ZitM6lr8cHqfxX0MXzhul0esx6HJPm
8jtJQ7V0BzlyO5UXbpZ38xXBhRuk41XU9St2VHG7P4AmkF28kUGcHO7jP3LZWYUSGj3LHwEMFkfr
8iIajdz5deJsRHVjMnGTVd+t/V5eHOb1mTtLfBksJ30Oeq723+g4O9g33IP0aSTCy+2OWN2OnhhI
LRtbinWDID5d+OQnTX59CzCRs7uNPlt+1dyKMA85AOGScvT4YcZm+eDVrk9mInJ1SXtG2W+1N0hA
vx6DX7PF3cKgP2w/h8oQG+VhZYp05p7ynvaRW+bVGZJ6jeehNl47UYhDitF0nWe7uEKBRK/dX9WY
XTaeHr68CgtMLmOYasu3q2IREQnx3kbbmfi5vV+G4+sEq8SggCY1tafy1mhDDHOCRCTBWxWV/2gq
A0/xbN9m37BvS9mEFvbGbSweGQyfhE4+e9PZTqkcEfsEzs0SFuw9Ajz36MrcGzdlASRFPZvZkkyV
XlpnLp841l9p2yBEV8llymgJI/tdMcL49ms/OUCS7V9760ITor1R5qcvxcARb5EREF6IHgEDT+NZ
V4JGQC24gv+6Np5a8VEy0EJ7SkK17ejhOvTlcL1/VBA1cPXK5qOyaLTSuEE5zarRM4VK8crhiRK0
Xdv4en9IuI22euif8qr5SFw3v6Z6yq/R/31UcuatOJ4e2yl/sMsegc39O/Ll2/oBe3Xqxy/p2G0b
SmiqZD5dEHnNrDSmL55YwtiENvpQVdunogf+gKFsPfX0jyY6gtc6i2gilf45RXe1q7KQat1G5+Ux
v4+xSiczlpIukCycMrnI+OShE3ugTcVQlVbLPorh4cX52HJyLjgXLF/w0YP+9y3j8tSg7RdMc8qw
jM93Hbt20aNfbYbPzEg5lIFVPbHm/O9H988hNc73lg4forkcT/eHHFPEjk3qO1LhZyRN4tZ8s8PQ
AvQbufry6M5Bd7p/1h9mlC/35wNSMCf9Rb0Xwt2hanF0dnSD5rnrzTen7vPvoSohj4kwpq9SlG9D
JI66GtJnWWKdHHJwPb6l9yCM4EPSPNlMuu22fTdaK9RxPXEY8F7UlMEHwJLzMzbZ374lkDjo/ZIt
LDCPQ01P107m8os3a+OVefdDYahQ5mPTLanPdh2NBlSF1GcWByMsD037HHlAx4kC4530zoWTNEc9
oxbNsp0acXNp2nm1o83XynPPNEqwuTam/9xOkP6ccYaonGQEInSVpGHnjT/po2EM8XdNt6/IHAQi
iWGeGTEMT9Ms/um52DKoOoArexKhdN7NiPkMwUPTi09zvXfhXKKx57w4kejBJT+vmyt2NHmsRsSb
HEjQQbVRuuCJfqxmT3Q0cxvGtLd6YIzVeU1yEC2pmz5z2MNcqZ3Fdvmrzj/j3FgGd679bjYOXZfP
uav7303WdmuiYMrHHMn11k1sLANNlR5SQk8uiUWLgxEgWEcRKCC74UuE3v4Y1Xa8sfPB+pHBu9SM
tL3Y3dSNxcQpo/+N6aTaGfX0Jarl3dPNmRXauSGP+mXSuuMMPEG4k9K5OB0Dh6EP8InU1qOcwr0O
eeVllNFa4lV5tLA/tQxaMFOY/RfT8Q+6r8FfA5GOJmgWCVzJaMuyh08uTGMMEno+viYioR4+ey4F
tCGDc02xSd2U7PZ6+c7MGREiVfkCL0BPXhezOksD36BMarxFXlw+TLVlvzvGL52pimDnIYbw0sq1
Fy0sP/ySfUELOEsbn4u/mxDO2Mary2qOmLL8Cr1E7Vo67nuwANk5sqCah6i4vDSgbcx7aRcK+bPF
JucxwmuDj4hoi31S6/4yBwkyp87YZlWUPThketJ/mH7mAG0Vo+Ma2gSanFF7qNqQd5ee/dI2IcVq
2khvPxc6XgXM6OIMtNQSx82MEsl+XyZ7N52vUx38sLrD2aR7gcDPe0gyVx9ahGUd7WRa5TNnRHq+
zbMMfeCZZgTgskM9Q1EMWjNAcOHYxTqLKuukkgplKUFf1t6ZPNRQTOAai/DR2P0Xp1JdOAM5l/tH
UxT+G5s+3GO+R84f5dF6UGqRaAGwGt0Rq6qpShDaO8uO5kvai23iKQx8uUk2uUlPD11R8kD/DaBK
cebcts5CtzpHw1Ssg7p1kc9TL7o6udwfHM4n24aINPLY44qENGiZ3lhLjGCeeFOyRrACA9M0nTev
JKbFCgPnUiBRuPQ0q9CdoHZr66BG/fyjOw/TXIMukBf6YoQ3D73aekAIuSaPPDojfY7O949ERYxT
5QV/UJDae8ftvzQhjFtmQ/iIMXGdY8uMzpEZRGc1ikVYhwubfNX8LJYHRnb5WZu5fzI40cmQqKDl
M///tTrWv8SEfExLvkkiNznNYvjfj1T56uDZPJVkEOGX50GbCPgArh8wXkv7IGLqQHD6wMaXn436
DZ5XAi5weRb46jAnVg+g3Pqdj2Z+quj51K70j247lqvIQo/hxg8NqWm7grSd5SDHWgh4vzx7Rlee
6w5/apswOM0qBjTO1BzdEISKvzwI1xnOIkjzTdJm+dqCdlrOAaRe2btrayweVFVzPpqijCYX+48u
5K/7s0HX2fn+0f8/3D+XOdl19EW0F9YasIc416Auz8ReZ2S2o0GLmpThbCclv7vGK+So/IYJHO5u
f/CRuJ7vDybS121lQ0Wxy/k0GwadPop9DBvdqmhaa5Mn1nhUY7ttsbICbJEbf4ZWl6sWM2mSnO8v
3v0dIi2qO6U0AuzKGJ/gT4XbkP7qi5FUiJTGiZq3DBCtKozsmS6rD9vsmCD2wv0aXCDHmaF/eNse
aa+ZT2huMQpIvfOBkQAFqt8LH66Mp61XMmblWXf9ybVm9bco7EPsOeAzBaoXrCWnuJBPjLppgCOy
pRVuGp+k8shV2JbJrsayvutJfCYgmPiFpEoukbtoxWRZv4wyTrZ09vqnZAB9MjR4lh1cKnspx/ih
kmBiuMy/raIZzyRfmsdauUC0JjKkmQ+Zh8qsLTJAkI0KBr0nUZUXC3MulIy5eGKKCW8vCMAzzCB4
qwx1YgKvhTqRoWDW/c5GufUyZD1T5Nlv1corU8brtOLWYWKzzkfxfBokjrO6eTbYPUdsc88z5gTL
joERcf4aE7ga2Zwmm4IGP3yGxngNq8zc4FHiNRG4EcF9cHYo1UMi8vIAKiNlCammk6UIuclMivh+
kYqTmoRofCBqqRHS2+HXwlrQANLzjIkiy2REWcniMPOax/DhqqYZjoMd7ECxNVT1mX0skon+AUSS
7WDx19NfVNvCxo6lBRFSpuv/BDO4pcjxg2cT1Carrk30uflga0sfS0c+ppXXbNAaeC/wOtr/Pmrn
Qa/aKjhXnXYuGe5xzIHdxhRaXEtrelAuDoooIIQkDx45+7YM0ZggR57/sTRLbALbKdsR+Ek1Fti/
U/FkVfj3Jug/sZoeLMf213n1SPBjvSM7olxnpTp3FvCOQ+LiGHOIBKmoLG7KZr6bYc/IrGQPrvHI
3V9xtEl95M41NFtztK/DHHwOYfYc59+drNUu6m2SOyhlWR6sVZzE0VIO10+pB9mvFURQ1bRfH5Xt
3qaO/JXMgwO4gJL8EtivmzrJL0ITin78djznzHnZWE1kI6+tqXoFB4nEgS1ahTUNKTLsGD59hgnm
LW10w75j4MDV5Lu/qDZYI0Qy0iyZ9vNYbca2OjDOlFtb5n8zy/wG/pcUQmwDa3BPFWWfJqnNr1xm
93Wzz1z0L37QT5iQbNZ5SJhgg/NdF7XIdyzPvJnyNubROaedcGBy3e5jLmOB2x6Nbe7a0dNU44lM
EmNLxZ9KeFyV40/HKk2NQzrY7nZoHHddWcY3uxOyihfDdqMX9B2bFjAX2xnHJRnIowiKlzy2fuMi
t85WaJKAYSOFiebuK2hNLoc4e3Rrs7xF+KGYXbu/SV/4PY7tfkmqAWDkoiMTOWuWecU7l6xCV1Q7
WBBAJBlshnltrRMLR5Pq9B+kSsbaXpxr6HZWaRJLRMjZ/FCxTA5u3e3bsvynmCCDKtRgc4cso1bj
oFPXALAGmnJNEfwZe0If0KmS3fIyo3PdM90heoXxA9AfgzkbyUsF0aInR3Pa1Rr8XmMsFnSNyMRv
SPDOzexkQIt0yTmNFilH7Hf6QJfrb+v9cRL/xRulvetaIFtVQ7YJ6UjhYSwKCV7lMswlfPYMsmGB
EX35h9yeAF64m0WIDUDE+U9OtNaacCfwFHbTPwJuH0GHwQzGtWyGU7GKW16qoEWCArYTBqZu/F2Q
R/FGxwFENV0K+Msc4zGRox5y8Kvbnb7ouTMvjgA1WYQ4IO20WONrBxKFgwltWvyDfpgbp6TGCXEu
tEP+UVbu5zgIsMptQ4JQ0e3ZJeJdhy8CAWf9VlZ5j7j6mNlhg5+Eorxya4+zbe099LSV6hBUcXb1
0e1cMYm5DzC/dKzTgxejFxYEgsKHWVtOy8Xb9eC+NZRMuhSq2AwkCO9eaze1oTkBko4Gk4lF4z0V
joMkUcpDggXwen8AbzrIfaRnm/jF0V6HQTxs4cJgk6jSbC+MDGG8m1r7wYH+3drJOcc9xoTPdK/3
h5RSxJza7uTkz37NOQfDJMvuT+99Z1x67Nkpcds1NrtuUOeQuCh8dL4DxCFvXqrQK7Z0e34sKv93
Qp3RI23IxcUkZpynHMJ7OQL6xFf4k2A33I5NirI41h+iV3JrxtSdgLieFFFVUaU/+L1ZmwW/CJgm
IFWNewHLxuzD6eleT96qap13t43pfvufVWm4DzO35OhX1ylg2Nym2CrovyboeaGP+WLygSvgGhqL
hPgipO4ulFEDzS2RGdUHks1pZwFwyTJSlpQHNqext0GbkydjWh+aJJkUPmdscGT1ijh+cCCw8kcH
CdSSxUvGrlei4Mef9BpM4reKze6nJFIUYZq3wyEGk7OOUUAJb4RG1NrbyrUfpZEWG8OGb+AXa+UY
h+TE/HtcMUxuHkeTljDIW3QuIXJuaEwzO53914gCGGNRuY+nKEB/zfs52tWXk2UNB2TxYxrGq29E
f0QXSRY8XPcyTj/cvjxaef6Aj9W49OBHXbTMVpacifIQuzS0UDgXHtwJ5HgW6pLdHDvXOe//0Vpo
8Dclf8NK+XsWJw430R/+NHObdcyYcxqfp9m3/sBbRD+kxEuZBTSqeHuJgqJeqDA/dAK6iXDgzIOp
4ELeiCE2jrEoual13r+NXuBDpAkfixQ9Mt8ixJy823QVtDeyZOt23s9h94Ni/ND6NduzbzSkTwAB
IcocCWccvU+mCM/RbOvV0MY/Wogfg84GvBsqBSkMgBkbn9EMKZZ5su1yErnzFO9UZ64ZkGPUlPFl
KN11qEjXCLlvWC4aG6NNAy1ghasCLSNilyipPWJpPMiG2lgGhtjJI72HpbB2GvkERwDFmXVmCdkY
oUQqgHVTJyZZ0eRpoVdkcyzJU7BimiVVZ7+NRvjkZvJH2oleWdXg0r40UnRW5WtvhG/pXDOVz2cG
cApkUT0bDBqtt8CpPyINbFVb/6KK4xom/XU2+78kkxdUy+m3DZIgNdPm1sPoi0T5AoHnBpDNXI2m
/QtvplpbHq2pymAPoSUu6z+RwWwtAtVrDMW04ZDw3PvgS3S+C9zmgpzBOuKP5dfWD6KlYzjGMZkN
SemsOsNGNwyaa+TIEWbwxTwAljKIyEkgvMOej4yn85XVwuWSTvcLMiuKq1zNbEXqMQtJo3d9RuCi
OJpA1y2L+yZFg74L6uqBKUp0TIP81UVUsfysuiDjMnF3ryl4KspUi3rS/w57DH9ZI7K17zo319G0
vzzeYLr3v9H84FjoNG2o5mwrhHBOFa+ciNMF6bEbR6anKIzp0eVuvy788dKqX6kVnZxeJSgewo+s
bD4nh7JU+Q0q+7F94tbZIkiy2dvin9bCptQaBCD76k8b4qJvtX+oopI+LO968wCDmVZOUDzOkRRr
0kadfZjgCEELg/kHyGOL8zolP5xIdRhgLqVhlgaHBNXGIY/jJbKN/FaoYNiOp1+sOfbOHjwM4N2u
bWcKzmwI1gnZyZuSRlGqzIsFiUFOrIdobIviFdGVAyfQf2cCWIL3lfWhdspv08T5vNjFnKh/IE+L
XzxxWMs4ZbGWUHR4zZM2ubhbp/tKqYgLp2gf6ejd/DS4tpL5FhqCjRUTt97TgFpNxWCv5tl8B6Kx
WLvHR5uIQlUZj17U/KMuVAwqT3ynXCU1uH5GjhtI33s1e39M1fHL29V307eXQpsmvf7isXcrOigG
PXbEpwj2urw+ECC7qx7a0vhtxG5xiSySAugxtNCAV3jLnibY+EnEuIxG5tkoW4gx1b+whgE2pJi/
WwKkg68OgTWCFPYlEO+K2cCAacJ40irGOe40lFH5R0snqLKNnsvcpW+IfJM3FCxauYn9eY0DBXFd
izRZGMGrl41vYoA2iQuSWKvGb7hA3JZoRZuEh/rYCweU/2AihPInIGOjtcdkTIkSbyNn/oPS8C1d
7v8gy58rYRJ8EzkPRsuN3Q3t1uitB94Rl2Unn7cNOqHRyn6BGviU3jHCQSkY6bSt4EzhKRqMIdtl
EkS0HhEYtDQ+7MwmzSPE9dViEqbx05bZ1kYMumIyvKahZK9jMc47YYC67ntnV4fww+FIq9D4nHxE
mH7yzZklwgTwEpO6xrnhH3cPL3KNE7lgpfActsm+sL9DB2ae9uBNNucmMgSc2X+OU78IwVKJM47Y
56c88j5HfzzOPZrRrJcbhKi3sOj+TcW+98kdafCHwRloOYecZiv+magP2wADIN5hGuDdU9hde6Xo
2mqbJqr5LfvsewS2tJobsaxU2yrG4UTT2d7VnBSEJJewKhu1aVokmJEwwQJNtNcNBE3zO6/0p075
fy0dsT7kT5ZPFKkF4ASRh/qosabWyKpaxcSuJot5O2j1gqDzt/9XGQWLfIRIPsHzPrYKQ0O6Q1lq
HSvfPQGuuISe/Mb66u8hZRELlbswDi2CIhqnX0+1j67Afhn9/tkAXLGeUnBQNseVYHoNHAGKNpfp
Og3CnwRfuIdiIGLlHZuOlnPY/hDgydCkom6Iw6ElQip4RfsEAg6HMOapddsChu8DMIUFqzeTH+Jy
SALlTIeDoWOGnXL+KwAlYnPCho0az5huofhbkEGUG78inO+MliBjVN2/1C1eiA9t4U0U2yqnWdEZ
wGnEsTG6l9hSFxWWb3Y0vLAoWRGx2/hsqNRSYD03CmMMOy9VP737iT5ZeddTIuonVtlL0blYVllA
x0Ssrch9krk+RTnbhNXU6MJa7nl5nBv1HDYFAAVCBtyCUcpzL4B7Nxls5HY3h5w1hJ7pKTHHD7zk
GtkWX8XjVE05zMPiw/NZAFqzJ2tDUi06vxHhXAXJOx06ipF5nxXm/zrUs1v4RjfbR/iPkOPH7pvf
ziifu5BbMqk2oSO6lTlz3TkdjFEYhHhTXwr2e5wPP8qZP0XADRFKAytosynHiaLTIpFTzxf6lGzk
8GUC2MI7iehWT/Y3jQIA0qxxHf7YgpUpRasceKcqYKLuiJOKakRUHaLqeFeYwz4aHqWKjwBZDr7t
vmbfVURrNFCjuS2i8alLDIxkPjiYyswPs1l89RYJpHDRyGyW/HhpOR7cZqpXK8/6nTIov5seZz7n
buJnqqfMLfeImDHXeMWRVlMNxAVWhg8iKkOKdYj71zgoPpNm4DRWl+dBkJo0V7w2vDHCrmC65YWx
6xkPkR74HvaN2lO6cDNBGWpJkjj2/m7yCdFpp/TARksiGoQ4hFerxgUjoszPoR8O7ggptcLwvE2t
4uSg/SQKsOPE19nzhhUOUH4zvuvYqP/rB8SpOIRBxwAxRYbfzuPWl+nTQhgGq4EzJDEwH8Zpd3Yj
tSX/FGfIiOIkyI+ZFZBLOWKa6L5cggpyPCKHdMw7kNuzs7Jdqz7oIkSM6IrfLql2W5a6XZbCoIIw
WrKdHvXkAbUDMrQKg+pceJBC56n448VLoYEecE2CurvWaf4+WmhOIiGbtTscq8Wl1AYwOVoflAgz
uXyKUqYBnJRHZJUNKEB6wTSZnNs49VDB0xHzOOQO5ALzdjI4zmiK9q0RJzlaRftaL4x9L50oUNE7
kdt5oQ5BABCFB7MVHMKig+OAB1HMlPb4iC6pi8ANgcmzfSWE3ru4Rnka/YxVRwaI+Dsfi8jYoHo0
OnPXOAWpBLa563S9r1sb1anMyB7OWccqhRwm6VEa9tEBwfs5qCTsqY59JhLpk0S/25SAjhByM+lf
sK0RWgmnVhuchvGDGF2uIDxWK6Qx39bUABGkIELNtI19I2AgFRrMRhjyl+VnQCMZCrdPiW4/ixHo
U96hznWt6UPasBtRihAjhP5367o+E5s4eehLLN0LpVvNPp1+o+topXRb06BODVt/42ZQPhvPeJfU
0ZMY+le06JVdbWx2F4gWwQWYGnmVg40/RhAnnRQQa4DbgJBVFiNOS+S7TMI8DUJ9JXHynKXAQHL9
lAChPoboIbk8gBCl5UeOshwpsiLpqmocwITocU1aVc81c7jGGNQG6AERG9OAXVZFX7Oi1PKBWfQF
TUS8XdwF2O7Zq77QTuz9uXowVSw3ilnLprSku/AvRmoTbjQvSXeDMp0dQk8TD3RRbAmDCA8456ib
jN9j4LQHW3SIHglHYZasS1t8+H6wqVrwhR56N8Z5X95cQ7xbjJcC5LgxQR6I4bUmGoRtnCOgoPfw
3TL/XUY3dKkagGKz/ZTPptrI1P3mfvZJr80N/E1yJHCLY5Qls32C74PtKIBA59ofYsRPlVu8yx7X
PNj12is497WIprO0dQHA0X71+vEtCKlNgUelnhmuQ00KIFPvglEghyanc8V+YDvF0UVW25T1G3hH
Rx0xxBL45HjttoanNYi8HENc3Dx0dqi3KiSMG/t9iLQSE6wLagP1xdmx/L+FraN9UaV/5sS4uHHT
s6sIbzXSPAOXVe/mUvwZa/7ikhQ5cY/caZHBqR4iI8SQ4SgzzC2FN7H2ABGE0gSebXwm1NbaVklD
Khevol0jzYJeCg9eBe8K98il183VIpPgahrqzAFi09CPurhRMXKmteQuJjnGwKS2s1T6Go8haS+Q
HIkE0rc7FUB31TY0Yr13ZmunJlDtHcOgrUDwvs7LqNgkvI7kotMuS53+2eEVVP0b9JlrMxEp3nom
SDISdJEapCdV73ybc2PnTUvp+9cMsZzK2kwh/Q64Qho8qkyQ+qVowU9r077a5oZRsxHlkkYIvjJd
Mshr/OoD3zLUCaPZJhXmQI8G0kpM83PAdOIIV+C58ckDoMfQIoSl7nSTEQZtAGsgTsQ5N5MrlpDm
PZiMfp+OA/cFw+NNrotzZVB4luGPEQe/YZqdZVtO76n+CFHPYGRkTuFr6vAsB3ASpjNSLz9ikoku
kHmMlx5DK3nQefLMsFi9dj0jBNKy3Z0d7IXqhlOs51085snOCbM/HTSstin7m+tDL3YcMhKWenpI
5WtsCXTgw5M9o2RE2cQ5ZgaZUOGeqpXxh6LgPBM8zfmMgL0iSkKC5+oXz4IYZxnN7w7JNznMpCYU
QXDybHdVRZZey5nAz7jut6Va8gvwGucygSsK2r7TMT3ksP5in3mQQGM37dhdjT7feVFuAP1kry4B
jW2dzpqwJEzkHEbMdDglBpvecL9tEtI3oT9126JjEZhdCKe1HA9Ue9++38OGwiwLf0g9Iv/qNmXp
x1Srub1uCDnKPTRkqin+2OeZdt6a49iwR4R7ERmIogQ1R56J+Rz7YMgoT44EGDH7nmv7gIACLCAN
IrCaOChni0CiKYhesoy4qj6qn/t2A7GCG7NVDcyJW1b6UKeD/2HvTJrjRtIz/FccczY6sCdw8MFV
qL24kxLFC4LUgn3f8ev9QJLdJFjNcs/cHL5MdIxCykIikfnl+72LXO2KLEIT2QHxZOUmKDLyTPmm
G9OA19Bt08DbwUAwN0Cs7tLiqq+kj4F3VIu62ulN8gM2wQvdmjuTv2QrOIJj6kh3djA/tfRLJ47B
sMyL+j4ka2Lhe8WVa8jtNpn6JB1yDc0ubkTqSatSDh9avnZeY3LX9cfR6vPpArdN+4k+V0JMD7Tu
IpAANQZoKZZu6vRUOCNB+Iq1aPRHjoMlWJP7pcv8B7x9tbUR4bajDrjrjUGyFz50iFySNx4TgmMn
ujtsoi0sz2NpU3WSj1ko9En0wYjzJJQvuEg3VyWJAxWqCxOl7E0/VirAQsUnhlcV2vAaB5YMJ+0m
cWS7CPYKX8hGR2GAg81dG7gweWuEXLJB2ibFgCR7kEZaH5IDjPfGz77lcrkqFO2zsAMCeMIWPJw6
PWuRp0QET5aQbyaoc2UXuGDpYOaBliOX6DgK0/4xjrBfouAnZsBppWyra/m3hDMHsxl28ck7OL/q
cbwiWyne0bNfGW58VXXBpQtSvQgT4HdJ5izMYuWiG827EGLioh9xfkgyvGy8CvAzb+hxmRzCXHXk
FeLgCRUQ3D6wLG5rOPvpSGqUZFdXgSoRw5pXuIdej3nxpOoVwDYi9EVaHLQw6lYBm8tCCqFKpGR9
YTuQQdeblBK41YN+KVV63VvqS+7hpqMo9OhGPD+Em0Kf0kgCTPikMOch7bDE+aHFDl1Sgf5Fg0GD
nEIBlA2epYXHb7vfExB3KBUmSgYbRCLWhdgoiXtpS1D3rWRMVlERPIKNAeSF41qUcM0C70fWYH0r
he2hE0ayNozxMe6ClygtsHgvCHiRQ5mO78CZmbALFQSwyVTcOWQbNkEr2uDNnl32CdVQp8fXqHNo
GssLXcUzyc/BP12FLk4+eQF0VflcqAlKm5ZIRoG/bCQAdouR2MjCvTRVmf/xNWMf5M2N0rKPaRUx
qFkQbVVF2WGoi82tDISdJRnlsZw9d6FCl7Ar+bdxtuK5NYDNJIa1H4SwBcqgfRhG+zBIHKjE2yyL
QqjcHOr4MA6mAIfQCX3CmJrAxUy+MXKI4Z4Hgx7zs2ykAUmTBDGb9FJVpbHyscJeZoV6HUvp9xjf
kcuqLFeRPsGZQfEkqxn57vDeB/2hSTXlJjQC9aYJ6uQCh+UjRIp0F42SuUi9SDx4g7d1FaDDXFtC
6xm3hdX3O6XD0cOC8Go29SKgZ81h1tN/DvsHyQLkttC4qDlBo72WmasIRteVnAmxb+p6b2tO1Pj0
zPnsV2MnX+dp+wyMSRgWxyqX4AdMddJlOlFlgvyxjqIary7Odt1+MnsYJzzwd9le+/JAHJ2M66cR
ucpajdDkq4NAzNVuSyO67s3SP6CMV6NnvU/hL+c5MAYZrOxxe8Tk+BPatDxH71vVFOtSr/aQm1+M
NoAg0LYHiDd0gFBrbLoUT2/foI+RQbNK3fhJamh2pl7xPATao6WieMUByl/Ywm/vFENcNxbyQHyW
yMnQsn1QYcQxkQMOflkDmow3YYleoYUKxZ2af7W/Vwq6wAWJprGvPtNRkukrELOimmO44XZyVaKH
bn2lh9AjsHEGWBtjGV8tozR2sT/e2Q2iHld+Zkd5Cr7aIsLVQOf4dvV6bU4pLL6srmEb6QulEcG2
4qgj2ZVKzMZQ5R9TMNbv9PY3ueRfs3w4mS3/vwja/D8XIKaQYPnXAWL/mXpEzMXPr0PEpr/xO47T
VP+wVUoQmzwwWcHY4884TpOsMNXWVNiulo5IXSNg7L/jOK0/DBufWEI8SReb/ux/YsQUi9R52UT7
IJsWZHiy6v9GHKc6T+O0TNUygXMt2Js6hJQpZOzrMwZzHkH0yr/LJCbovl6YOEuw9GDs0mNcjjiv
2+qtfGF4z56kbSbzyYT9oNDvpMkhzQZYqaNVleObBtokuic7iLddQG9kWUaTo6BKwyC5Yk0vX83t
7yX4b2mTXGfkM/ELpnDQ1+GhFlaCJspX0G3yzxClvf25tCumDdTVYUZ/a60vnoLVtHuJ9GgxetGv
wDxy7Lzv2f96LEEJZci6LnR5Nhaa7t5rLMLGg10ehlxh0qXWEw6hrwx59/FzsQrePZdtaQp0L021
VWt6Ta9eQ1/bnVYJArCzIVvVIWe4dxfZuwDiiRR+xp+AGiU583xE0c3HZGnpssXAjGjNnk+ORWpR
wOvO2H+jx0GXfVGnD71//fGjvX9lDGIqgsVM5Ou7FeaXiVGECZkyoX60C0oQHKOHC9EeucmceaKf
r//t8pjGMlTZMGVFFvNsWYQocVLUvDKN+z7jRcZ1mD3ZEHo6NT+aMPqjh5r4pki/V7sjbNhEdA4K
LRzzXkT52fL6RaZvqvql7u59H5oy9/iCjsJLlQLGk5xeotMYr7WO90GvfiCdwkJUhOvA6PTPEGTR
OMfJD9rihC9h5+86oQF86N3UAtZw4DlS9UMI3akR+9dqgD99uPY7TFS6F8S1EkJO2vEPtddtoABl
FK2U8SruFe2EuEpfle907FEmroWp7tpGBoNIt0b1gnrxzEwqbDCzxWEIsBWhM5nsEWJaPK8WZNFE
FGPYP4EfqXd1QT5paqxzVr8mvLUueVvNdR27f/bs4UpvOwJeaGo0+pmfob5fo/wMNk6Lrh7ibmO2
RiXfJlKhH3Qy8+7pxSPHHTdl5uPjanA7zW8tP/vqx9EhspZaQxvFL4HYKmISFB0L7YqgK6v/1LT8
iSWtlcK/TfrhqbOT6xHMSIToda1mH1gvFLBnfvrpGXz109ndX89gHkojKqkRR90s3WAOQ9Mdgh+4
WLX2oC8bqnbhiVslanYTXyqpSV+tf53Yf7mDvd9V3s6e+vYnaAADBeRU3Sn7fIUpADT7ZzmHuDOF
HAXNLpeIgwrTv71HMypaONWQheDFzZYOuvVRLkEbnVYh4EHXIdcnyedC0nPyGPGtTZKrj3eY92cY
A5qWaumWwkZjT9Pwaq0OMkxFvMN5TNhn/fBJ9lFEJu3+41FO7WN/jmLJs6Xod7rhu0HJUmzp5HzX
g6+Ze5UgFgvPPM6pgUxNYyxNsdF9zB7HHEwEYjGPE1oPidI4HZSyoEFWq7yUZPl8/FQ6czPfMTlH
kfhx7JDGPRustpMubtpMd7ryK30sTFo+fTwAwaYfD2HOJq7oiKHSIp4n4prn5Rlc0gbQ2F+7jbSo
uYRWib/xc5/4PJ37zrDG4skBr1+mmBeooMH0njxilbPQJXDN5Krbb3NN38e0xDR888JwuOvkYT2I
iVgl9hLcKcyOm9xG5pfvGmWjN/G9qNnis+xp9PF4i8L7OKJrK+8ipw+TQwvi4Pti3XhImrxo48FY
r2oLILlbSBMZkMbLqH3PXOKdPGyoiPwc0WU8mzVmkFiKG4l1QVYrfPds3ZjVZUK6S5W4qwL2ty/I
HVZpF7l4tVqDo0DN0SGBBPScdW8fktot29GWAJPjpLkIwwbtm4VjcoqrKVnmlb3ScD6tow6j9vQQ
0x0EGN5jhbkOUNf4RQ/U5RNQ1uxdhsCB66rWSM8x0B4h/iX9cKwEDtWIc2OyoyXsHORPRAXSrF34
2neMYyEbZyArFhFawKhTSEnFoxNZpRMZ2dTiotfaW2nE+nh4cun1Zo27SrPqKhz7IyRtXI1jeFHh
MfHCxQi87k+Z1agI/fyQc5dJPWvDOqbXUq4sHHpQrl0BTW5Ls4StZm4wVlhB6NqFRnurStE2xQ0d
QBn2wOqi0RIcLO2tpGEhXpbOxAmH70insXCikRbx5J/Ulw/p5G5BfFp9qwT3UXsl/CuolKsuuSFi
DfPYakCNjeFUdwnfZKgoQ4QT4bxeguqmIwigsk1RtbTDhcslF5I7DIOHVnxxzW1bXWb6XW0AAlfE
N9rfIh1XAak5YlS5aeDbhnRn+qecADWp/QlR7y3lrqDUgTDrdJYjwQAyESld0bOsC5hdwfU0rjDx
qCpQCCTxBYLrnW1VN5rS7+Qi+KJJBANBd7Xs8jsu8FvVbI4BXFeZr6BRMeeKftSZedtX/rXRPgVt
uixs+Z7WtF5j5BNsTVCTsqYZqw1YfGyGo1rRrx5taPdYKiaK08IYTFNzW7UkwFRQLE0QNVVZaxqJ
KJ18IOEVa81+C768tX1jH6bhF9184VUdgzy89jMWK5JNxf8GmLWoUQukdMsQW4FGDMdOS29bq9gM
ff8S9t6+y5pLCw+fMLP2JgCjoZfgaIRkYvWsZjhk6N4KK6e9Oln040tbEkXW+iBUmlfjOYNJna4s
OVOukKuKcbg3LfcamXAxCdFU3MyHpeF+NgywEb9miq09NHqgRjiAolpbRb8xjHWkYZUf7LPm29Sp
+3iPU6Yt7N0uyuHD9c5QyS+a7aKy0AgJKhqOPBIX0lE5ljm21jAX7GlupWZbcADXQ35fWLcfD32q
QDL/HHleILVaKCtFVOkkWurLrKqpLW49T3ISAP2PRzp1yr4eaVbPCDXz6jFmpCwuVrSFnIL8n9L0
/5kD6dUDzWqWQQp0o/BrIP0CGQ+Gs2fOo1MTxuswdWoUnaJyduGVvMbUc4OIY0Nc5fJakleNixPU
mcrLPHWICzzwbIWDlbvq7NDrmzzrCpPLlTwOaxMCAncCmqyI2dE1N8aU6ogZpUmQEDGrKDudiphS
TC5wqmAnI77RC5QVnLutSBuIAz58xa/Yf2ytsVyjKJdcZZ/QZJIj2srauKpCeaViMq5mqhOn/jqA
W9cQcN+Wx5YGSkh0dFpOTn4geICTEvioqcM6Ru1o33vBjUw6TBf0h5acQdHV614naJFaVSmJN/lc
cZvyopc0BBfE3wIfyqHqL72uOdrmpef2zmhhRJIjaIaykLfyusijX9XX/4NP90P+/T/+8TVr0roc
br97QZa+gZJefaTOc/38b9/hdtfD5XPC3/rPsnl5Czz9iTvZf1imwT6vmfgQkgbDOu++V/V//EMS
8h9AJ5TMID6gPxj5/ok7qX+YqmpbE1IlbGEZfH2/4+sV9Q9dUQwWs67IimGCJP0N3GnaEF9vmKbJ
lU61sI8wVf4pbbZhuh0i+CTPhVNV3i1wD3iH+VDJ+Tb2ho3wv7mG/blT7c+vZuf617//Gj2aF7uz
UeeITtEZFU52KX1sgWggJJTj3CXh3AizTTLp/Ao35kw4UxlnFAf8W86cNfNt+OczaCqXYVOWZXtC
Bt9cdrpokPHlFs7YTRziYdX35cai4Pt4qubb5HyY6UFf3an0oavbRmOYocd3pH9Qlp8yQsY/HmS+
Sf4aZLpUGahBYW+9HQRPNNPGb184ebOF8hWOX4cEByIiHy8+HkgTp4eygRGQgAlz/uqprvE+tmOB
pj7c0ERfqKhNp9CcJk0XdlqS3gfHk7wyV19XpoyNBs2uAi3DV8n7KkPAUzE+S7oL7h8UP05dVOtO
fZQAQShR1/pY3wMWHgpBDX8RD3dK0G+k/rtQYPa7y3gyWMvsRaRYMJ2HVZqIRwzspvQ+5Blo4scY
SVfhKFvsL5wyNxzX/jHArlBoIkvYujRNd61bdJvy8c7AHYC7xdrHAQY2w1oGCaXNHI2kgxAWcSzq
eh2hZsTmBOfEdq3ljzlO9h3erWLwHTkxVgm1Gj3PZW1f98mNbv1ok2RqteGSeoEj5LHD0STKtGXL
fGSKv00srjAujsb4I+LlEdX6AhHgPh2xjkZaUFp0xTRpO4UWlM2dVtG3i8N9SBPTrb5l6SfNuKhC
bVEExK1TpoS0ZpvGhvZYLsLyK2VnWl405nU9PHkRbBHIW22/kgEnVK1amJTozR2xnzRqkU01xh1Q
I5kdHgEBZoDfIfSB2mCaCFPCKrRGgTIodzUy70x+bCGhakW64lPsjK9GDoENjmOYNhsXDzM93/YQ
CLKb2Hjow0d8fTc5XJ0o2HYepLgBfBC9n1Vf6dDIoqLcYS11rFHq1d2jGWF/Un7Nt1o7wvPzeJFf
Teg/FeE2Ec56kmKDHVKC59TFsILLOF2FZEcoYttJ4prL7KURl89dD3mFJCFyg4TQHqbcH9GSXIkg
FftE7VaLzL2fjwCaAH/NyKJSuPaNC9xbSX93+lYnNJS1mtS4l1dYAJhOon4vlQcMethU90QAysGl
F7X7ihxxTbovYfpjV0w9saTnS3IdsnRSt5PMseUVItSDXGrfNb8nxydZhVpzkHhzqUWiU5vjeLj1
JfJc/QLNVYDSj7q6IMMxHQ5qj+kFFu4gPDjxjk5nxMscf2ulVA+13Nzn2aQw2bTlJxXRIAFid7LX
HAIIJGWnX5t5S2ROcxs11RWJYRtW5x5lOP6I0krFSIhEo7VdoYhUXBxloRvzcejQeYeadMDSwXzb
K8eN0XGleCHz+Up2MeFO8D8JiddDYCcROnmMjSmgCfW1pvE69XibUWaWGW3kqJOOPsKz6fLnNf5O
sOCV5gL10ELKLd5M5Ri5wUriatYKR1aCyxKeR9NIR70jk1dy9VXC4pIEHgeCRBy725tluhTg+d6z
zAW3SCFmQcrJR3HQR/iJI7mIGvkXOkQMIa0kYdOhH2566Yfwmx3RyFOWnHtwTbz6dhJvHKOOC1q0
EAyb+phFEjGLgBSN+oQ+8RgQ64G6cSHFdziOttkh92HnmYcxurF0vuv2AGp+RRwZj+hvdI0MqIm5
N47cWGLuVEiCkD2LNkf63Cy7toY6me47ElHlgo82uYkmlo67zpEQTP+Kb8V7rb+bXgP5Nkb00mB9
EBErEuEIKmrvFp7OOiuURYjjubz2sPKQR3cRBhetq505qk6euRTa/721z85cfHA0D/W6cLRqO3nq
W8efh8f/l57nSk+T2uOvG58Xz/G3oP1evalWp7/yq/MptD8ETRhN+dmkFPz/v8pPQYkJ0kh5SQNf
wGnl0P/d9RR/UA4aNuUnWx3wseCPflefkvyHoOqUbe7Xhk5jwpTVv1N/zm7sghrA1hmen0L/E3XV
VP+8qm8qf0QQkQSyQxDQpsa8E7c8UhPCPOHUwxEQYVeUbw0gm1dzdKIE/Yl+/1n5/hpYo74GQKYO
ET9/2KuB00j0RdrWuGfrj3bvr2Q5ORo+LSluYLB9l00lOblpLGusGX1i2iQoOYowFtRhjlF7eEmd
wbVPTsV0RVBM2WCKp1l/PRWI1dWxrArZ4e0sRrWGEmIuIWrtUzZRq+MUxqSQqIV9cv3xXKhvYZPf
c6Gr3CsEGLTys/vzai7sIK8QxzEXaqbgxLhvEoGfOTv+kD3HnfXgSj8sxbhQPJ1WSbtKVX1PiOe2
yesDHjSPQh8wuBmWcu7UvaPgl/Xx73t7Sfn183Sb5rts0HfGF+DtxKAdaFPfa2TiD4hcvdOItEAx
j2GPBLMvxTqJjjkEyo8HPfk6DPB4k+ubTCdzdjXKI0ESosuoEXTVEsPPmuzIbLiO9cesxP/Gxqqc
zDKwkX9t4DlOD2PEDlqZNNu8Rbmq4pJkxgRNiUcTilcccCzk/aWsW/c9qVgfj/32tsFMW8o0yXRv
VDYF2o1vZ1oNs5iiB1v7QA+X6hAua5hM7khflhiKf22o2Wo3ibS0sDkHIIc4nlETqdHguOVP24kz
r5I97tUl99dT/bzgwq4AbxKzN9nm8ojZoi87PQ7tURttURQ4sRb/Op/+ssunTAfcmy2F2Xs1zryR
b3FRswOD+LERTV0OvTU04m0wNocxoCCiX4BWDVITErlxoB9n3308o+8+k2l4VcNGWkBZ4WL/9uUZ
up73okReYSkbC9GdCf+JsmfjgW6lk6E0oyeWvv14VEU99dSvhp3Nrt+6sa2QxOSodIKm0mt0skXD
LaeEMVVzu1PRiJKQsMxhoTTnPpbpod7NuQZnx2R/oFk3w/fMUJM6A5trxxWP+KkCnmtbmHKXHc5c
niKhv9m7EkFnyRMqdLPeTmpwS6tQJLRrRDAYGTeH2ju3lZ98FVBVbNMQqkH38O2rMFkmeVCzEqrq
pUXkUGMdKCQdGSBGHEQCFBD8ZALNMTRZjmOEDItMLoSWY5xtMiO5bsmWDzdSoEATfjjzvk7+Nk5w
jQMc+Gm+r9kkvnutz4k7vSntS5J9TrvEMXMCUxsDOwtaT/nGhX6H9AeOTQ0LqVoOWJHZTFkg6bix
k9/9DRvhM5uPemol0Ty2+VEq5cf8SEbr0AtL4xga6LuRXrSSBXk64ycvV3G8bg6Zah8NzbpnUd9m
w3CBQQAuVClqfqx1HS8xtsj0jmxyDyruSu0V8v3jb/LdX37kp2ZPkyGZgpXhbTFfb1aB+Tl5Cpid
xdJKQCSNrHaNJmJV4pU5zRIeGRc0Rc+8tLe19a8tDJtSUGzZ+lmAzRaUEQ7eEDA1Xmnvqp7jIHHv
sq5ZNRWGbVl6VO0WEZKPQ3lFHCEhgx0/w3Y/4UT38U85NQGkFagy3B4wSHv6pa9qBbMzXCNruVjm
brntW3xxLO/WdOtDYClfg+A5wgOAcT8e9P1hzN5mwrFTyFKhIKXofDNqImv49I01brQSUUjkhuTu
vc2umnAyul7nSKTcKFK79jEJPjP0qVUp4DCZ1B+Q0MTsgdsYJ/ZQQUlIdBqywv5QDfdj6BM2xO4i
7N3EczWrnQm6Mf0CfXDPfBcnd1ihEJ9igQlTLc82dvz1LFf47uhYaXsQFt63ybCR1OBWN8ddg6C5
P5RK+/P5o6vBlh7PzMCpxSdUtjMZNBrQeTYDMYb9xHMwPpbd23o3fFJLMpnB0fosX4mkp5fbX7lp
5/Rpg3QoPwYSjkFpee5NvCtTWQTCsLl8QJDQoR++XQS6jxCRBihyQtfbaI2/x/FrK/AksRRifzP3
SN/zaPvJsS+9c3Mwwbnzc4bNR+Gb11QNK463Y+cCYRm9JHbNjAjZATwJgyUcOVS9OUT54NhuuTNI
R1OFu+qVA3q8XdhLZ1bCqW8PNw7d4FwhXnG+FC2cb3Fd5UUgeaOnHqxyGOKBRz6tOWwUfomlLnT8
Nz5+/28h2197D1dBVcYL9ydF9u2jy6nRdygHRqdI3dVUk6rk9JZJvJ3uIp0UnCkMJ5Luu6m2+NS5
FvK+FWO23P1Q8dVYAknHjW8Z4JWqJ1tBki0SPUMigQOCimxsMKvr0hzTGPuoevY9ZJNrLT/3U05V
dDAyhc6LZ9Ob304xjaiMzFYgFcIcEEiYg+S6ytULkjNvk7y6krv+sonuoyY9Dm64+3jeZ8y13xPP
gqdxxHmoTv2h11utgqVEH5M0Q2QupjhtsEFhtbOSr5g93xRq/9XTo6NbDv4iGY+yhdFp2L4Qf3rm
V5z46vj0LW76mjU1sGaNjhCj3n409B73fSc0E8cgntQuyJ0m5bbCbFxQaspDv0nlc8TY93d0CyHy
q6FnH3wZ1UM1JJSvtURGIeMQPI7hRbMx3Wt8DS5wT9y3KTbtSrAv+5e8bu4J5tjkgXZRhvadjnXO
mck48QXye+hJQMoUMvvx21cSWSoq7i76fUHqwz2q621Z6hcpr8lVrLsqMfF38vYCTUUbVLtRIMbW
pbU7kHBrNEhiwhvCme/0lrt9d7YYP/WyLAGYIuBnq9h4vf19IeqdMcEl1oHRsh4sA9oQ0mNYsZHt
/8B9wmyvA7WbGF/nNsiTI6MzhjE3cX612QbpDaQ6pnB4nKT0b020q1HtrvE4wh7Q3Au7glBbL3/0
ZfX141dyqmrE5crmtcDswhx09sj4/ZgBBiWDM6lmI8i8pd+uu7yDgQE+HZpbyQhvDM5v6M/LyjOX
XgsNiZRkPdwG8nSJ/5EX3aWk1i9jK91qJEORHMS14OPfeeoUN8Dh+Jg1wDX+6+2rkeyOG2/jDkzQ
QishAaTEM8qF8mTL0ZdohExVCgZXhvuOiHgdNyEQ5jPr98TyhQshVEuFcTEdpW9/w1jlRFVhjeVM
DgiGnGz7KLhpU5cM3GaLO4zjuuoeCfiZmvH0s/PN8NgQHN+d3EqsmkluUjQWpOupPg4iz3Ca97Gt
AiTROdHwDJeJb8LQ0B5ocKVnq7gT5zeQ2lQ+2hTv785vrao615gaOG7prYsGlUQS4VMnHQlM2g7d
Ac9izhJsu8gexyf5OPTBLRyVM1u6evJn2FTOGg1uG6Xm2xegZrgx25bBgQJJRC9CumrGKlToA7W+
QYQO8RaigL9h8/2E3nOleTQtxULJ24OlhE+N522UCoduiDI5eW+y/U1Ka5qoqpQthwG7r+JMyXHq
NJ7gXgWoGLBUnRd/BuBsGmkQlQ3Ng003+VsZK6NGiZJ35jczGi6k8SGMSMHqfZIOlHjje7Qf9OQQ
apexZC7PfEbTDM0KMQMusyZjIo/RuDE7E0KC3jsFYzlHSYm3LRHzm8lVjJPdoiUWhXZa8ew1zUFJ
tYvERo9v9emTP+AGRER5EOsXdeqBA1X/zApndel84JxZ787qLiy4MnoepVmAB6MK9RpiKe7tlrUe
kDdaxKcscPhEHpPfpCTBWkQvenLy48zsnKidgBtgfYOlg9zPMaAok7uhGFjmPhylQkuOlpZfi9S+
N912Hd+Fo07HSyKEwc6fQ+LXSb062pG2i1vvsTfO7XlTpTZ/VyrAPncHkx16fhrFTeCqdsTpg+PB
tRm2qwSrLr/GLtpLJjMqh+Serx/PwKkhoT5zXWG+KVpmp0FdWaKL1HHA5hiwXMjOhNomRCeH0I8n
dyY2uI9HPAX7QWEzmXdYbOwxs75XmaPcbLyeA0gRj74vY91lbL3a31Q593SvvMLM98ZTcBntmP3K
8s59otOSn08zprAI1SAMwVSfobaFZY1KTdohzrIW0QaR97nHtoIARrJbcJswoq1uBjeZ7iNIxXEp
azZN76OYV276Lx/PxanzhbaQBa8JIPTdx5llitoOvTQ4KU3n3HYKuT2kIr4ZrUt72OJ4gcNpe+ZM
Ozn/AJ4KDD8+vnf3BTVQBykWHKwB9ZeNH5NS6zsi/RZaIX5MhmaYoUIjxnvf7TcfP++pChVgQPy8
jtmm+e5qbkMSM8dqQCOAi8UPAj7vsro9VHUHhc+YmvRbIpY4UXQqMX/V1sUVnMptJg1Y9VuYTVyf
+UEnbiyGafwklQmNO+LshPds2t2drQClt+Febv3bUa2udNXb9DEGCWF1RX4MLozJLoUKrwTj5cfj
v18AXBPpJE1NQxPVyezzw4tF7nOP+cgwdvNYB2O8Nzz3jm73l+dIdhdBvv14xBO1BUNassq+a08S
utkTx6aPwTK6ZKfOqmeVPiYJGzs7NQ/loHFR2xsoBVTS2SOhHUCFj0j1z9W+01O9/QC5EfD1cUii
G4RAxZ+/wsQsICAMqeMBYELbTjuv1n/G/MmZYDIMrzYW844J+3oEoNaNT2EXn7ukva8rpjuJqasW
LVQOodmpOHpaGVs5OARo3GYqdiGP7n7hutF2uqHpOfqDfZp/K8h7S0xtQcDb4uM38R4nUCFYA5Sp
vHgKvdm7T2UxjrKd9Q4sJuK6sSbyohuMnRdVPqwqtuGPh3tfCKjQ7rgXg0pMDe5pKb6adIRx2FFp
XA6nx7V6LMCwAi864sKBJ/6loeaktVbOPL/MGUoNeYEjh0l+Xae40mLS9fFIJ+78PJUO6iEotrjO
zFZzpunkEqgMpbgNy7a8sQaBjT8RCGnB6QEkIi/lCv8kojMWIVxwJzOewtK8lDz36ePfcupbRt2M
tFlhbYP8vJ1g0ISEulDQPAqyY2pXu3K07n1LvfBv8/ZJeB42QGcxvhOfEsWTDMrLZQ7Mc7aIqqwS
PZ7iPTHg3bpuWUiat9Iq6VjoLRFZ7rqsg20rfcaHYiETUpcO7sPHj/2+gmAroTkCx37aR+XZusq4
pSt1gmqnWZl9tgmpGf3osVM/1xxfJMyfQzVPfLoqpzb1GtgqDAjj7TTrVVEGaRHgmusnTip8Yq2R
N4Ugbd99WhqSrqGoSteRbd2XJhwpNB3oM858uyfeNU/NfYQHnuQTs2UnqtbUukzqHFFIsBW927jt
DnocOkqOPyG+pcYQfKG3doYPemLLYMOcCEPoydE+z7attGjqnsCeDi2fuYRatyhgd5Vas0rxdzXh
4H38ak89JbgIZwQzjqZ2trjazCZMzSYVcLDwPuPCKXD1w+/HiZRJ5UbwXbBExXHuhHp/JkMTFvA6
DJpGQImzyR3THIgiTDoHz6pV09+bfbgcQxJbyZ6G2IU9lSffppMzafVPbJKT/BNtObADwu/ZE9si
QeKW6Z1jBlTbanzsXPIxGn+p+9GZ9vepyTXYhifuAPezeV8xVStbHxK3c4Dol5kWOxJfjkzgIibD
WOK7K78zt43fn6k4Tu2YkBVki3Vk85TzrkBJZBGhbOjHbf27iwcuWQfroihW2Jw/BTQDMoGzNf68
ggS2xL7DGv0BoO7+45V1atOAMTHtWTQm3hUhWNsFxM+oHQ7WaCgzY9Ea2kVgEdBetktS+lYEi565
d5ycbyj51vTFTt/s231DDVEFQmDuyDca8N3CQcXAWrW5IWkFTQ3NSY2ElubMSXii2FYRCsAXA6GH
Lj4/5DtceToa8Z2j2Iljtbjuefiqu6QORRJpuNx0o3zpefYxRiuPOL/a/f2JNqkwqflYYtgYvH3q
phWVGalM9OCSZbLMOZYGdDbwdR3z0GOr9PFwpzYocEVyCFS4Fe/2xVEzqrrELhDw0F8VfgOlWL0Q
8oOfAMrQcPl4tBNtTmYXExAN+bRF039WSOLUaJFoIPO59sOGVMpt8R3z7Wcw3Gbo10NEkWPfdKZ6
5qR/t3rt6XvFXYNbumz+pAK+KaUC3KjdDMZRqSjLIiALNey4K0Jl9iYKULei7/V3n/TnkCjFVeYW
G5HZkxodunetGGQHWgSB6km5kTJUZhnp5fQYcss8usVIKEEPRXfoz1FllHfvleHZDbm3T5Qnzp63
ywhtp+ybHfCAJJMTooZfikvbJqyk4DBe5mbyY+gxR7asawun20T67MrRN70g/1iLVSBK4xDE/We1
dc8cUD8vK29uEtPvovSw4VbCeJvDF5VkRh37CBwe1f6GzdQd/oRDU2+RvMtLXSqtZa/WaJeDHB9C
K1sq4TJVw6tUmNbisx9v7PgTzohHq/NvVBurWdlNloVSX4RC2wa08FyZk260NdKAI32vhePGd8U+
TTxsCc4am5yaZFuWecngMAopPm8nuSH0qYtrSAtV2C2bCNZIgu9u1a17OYbH3Z3bm06PJyb0bSqn
5tewWi9NohtK2Qlr/YLwlnUwPmf+3dQtn5qkqVLttLa/TPEAJCULHcqqgzpQVjHKZO/eNK1Psamc
qXDe46e8UWpncvgM2pmyOm3jr64pHulYoumZhEi+L3CJstdqmBz59YfJmU0lJ9Nr1nqmkWasXaTd
CvnqSoFjeQ43fVdmTr9Do4HP5RxK43zjxhJ2qGuX5nkeKEcFHnheJRcI1V/YTFcuwoiReDfbCL5U
jYUdIUybWHaK5Mz2PfM5oqc5/Qyd4xqYADbH/LvX6qbtFGPicmrkxGX4uiBhNoY1KTrpgpDFh4aA
Smwe98RhQ+WXbnKTcxsg3kVGQ872pcQFpEHVawr7tuXW38vmbecNF8/h6D6UxCUt2t/E87/k/KhT
GTr7KifuA2cs0/eefWL0SOTwR4biZkkHjzWEQZjx4OvB57KqgFqJAfIE8VAtTVpSKyD9hbipGXq1
86npazIAVHyRtTx5QmS+LbPmJW7I9oglsSpHlC1uLF3bLYcnqPqZfXbayGY/HVwCZIKPAmrnHBjw
tDy3sF+EvWIly6SwvghlJSn5f3F2Zk1u21Cb/kWs4r7cUpTUktvtrb31DcuOE+77zl8/Dzoz31gk
R5w4lbhS5QsIIHBwcM67vDVaaDtt8r3IEZofIEgjch5F8nOt72J31j/BkoHvCugA5QkeGLcnYKoS
5I8KFBciRfqsIp45QeHyu/qSDcPPBre9LoGp/jhirkjrI2nDnURpfasSSQVcnXCqUIVeZohmr0pa
ptEhjCb9kw3abs4fEWd7SoavtpweMTPwpNHTY/PX/cVfX6uMy+EnQVPEZl/ccW1oNTrSrRPy7frb
pqUTGaKWbf5sjYCHZOZp0y4EVazl7edmSEBZlGA1cw1TaYek6nPsc702VP9CqPXRruQPup+/D6fi
eykfinl4Nxj6w2Qq4X/faozNuGw3gr6xvFP9oPQnsIGzhxPnr5a7S5cbVBIT2HsmqC2Ay12nXuIw
+aAN3KJt+4vH8I/7S779rQV6xEK/CYDaYrNVcdINduZMXjlWrulbx8pPH6fW+Wi89cPuiLL7pXhj
lMnH++OKT7lcdy459OMUPKNAsy72uKRIhuZbk9fVRFHaiq1qHTPrB1CA0/2RNmcIFgUAIm8dxltk
wNPoV6ks+siDD5jUasB/WOj35vq7wpxAmroR/kEYBX3P++j7/bHXFywpCVRXpNFIU7QlMifwE4zr
cUlCxST1JlTSg5a0QvlHBpOmVOZO7i1uxtWaOtzmoI64OZfHVoIDjb8VIV4H3SToCBUl66zp3jij
jzmu/pbU7m23V47ZOrTEK2r6bOH1S05DYXNWZg5t7GOdaCl/5ZL6AwsuIFlfSh9RzfIUD823cEwf
zBHD8NE/tmh1amhiRtIHVWneQSqZD53s7JyvrcV3eF3TatLogL7ui98SiURq0PVKBvADNBiGoX03
DOpDWj0Z5M9dt1eW2lp8UBVcdibFA7Lk2w0dYtMZjZimeVYxIIMs0vS3pV+eCkd6AKzkJnJ4qcC9
3N9g62K+KILxBKGBAISdkv7tsCO7WZYldpipx9c5ai9SEWIijqpwZAjyh/11jP0HPWopFc3Ve7lF
BwUg5M6v2IiiIFhIl0hSxElbTD6jR1f5rUxLoQ4/GVnwdx28KFP4IZvik6Wd5Dw8JrHZu62p/rUz
9Ma6UwU0iF5U8rVV/XOKKdQ0KCl5epTA/wtO2jiesV2SG+spcLSH1Bx/Jqn/VWDd/Sx9Kar27xFL
NrPFgECaH8MmvgSD8WiO7wU9Z+fXrSpZfB7RfAe+oDgaj8Xbz1OAO5rxuALuSJOjxsCpT/7uueHc
CcTGaJXXLJJcFZV018hhqctYuN//BRuHAPQGBiPsDkC5yxRfrtVmMouOVmcmP2WW/WtI6K/PJ+7Z
I5K6OxthI6pzc1PoAPYJx3+ZPFW9P+oaEdYLdPOzYbSXNBmfpFh5UWNlr4ylrqMd7SOKOSK8whxY
7PwQgPPQKIzVKu9LLXwUQMtAja5Cz6gwQTfPtqel+BvWSENe7WQvS9raePDhHOI65D/AY7efNi6j
ImsC3pYNouohZW44pecZ4W4fIaoEmZG2OGn0Gf7z91QZEdIr/9D0WMxaHw1uqXRCIouir48NSQu3
WomNa9kjewyW/f5wG5NUQdBTKaR4BZ51cbBH20ZKuYQ/NmZ4QymQoz8h8XRyguHNqH73O9yNZmen
Lrp1Yb9S62ii8O9qz0pBA4wRmxYPkc+3neI/IvH9LPXD2zq7tsrFVz6aKdDKPMrdP5gtbAEq3VwX
KN/eflIzH/q+DuklaeN0mLtvY3mdER/Hee6hRFI9hDTxZyko1W7YOPA4SPeX+Ymvd9osaWykIMUh
b774Tfjcd/1R0etLcqn9r90sHeAy7HzajXsbOTYBzOT8cGctku0BgyOtzAtujiG+hhpGcRTTy9n+
pMyIPiSJK+nGzvpuf1khDSi4NBQ4Fq0bxcSmoh77yUvU+OrLwZnxnjHvPmhAD+sW4l6sn7ToV6KF
H+5/2s3Z/jbyYrajJmdSaRKIYx6g8fzVpkNXVJjJGOdxglTu74FMNgIv1V52ERxROrzL8DQGVuab
Ay1uox+oonRXo0A7ExGk2ORi0nbS+I3AS03fBkQAqALI5OKcRlOtRLIlEC1CTGwEsQemc5Te+013
vr+Qr9txkWVSBrRhBiK9bFNZvj0kGKEauQqbyGvl6CxjgHuA6zYfdeRJxjoaPLmerr6iCvrc+Gig
RG9K6rUyDBigdf+gdOU/Yzm7RlnYx2QqMVGc/3OTjBwYxKDQ6EGMlPLw7S/EeifJjYnFiFXtSv59
Bn1+9imXwA0+wRX9g+eyKpBEtOVAEVvLINnHMzrbAk4UoMsaGdnjLOcv8ZC/IEI1mjRmw1Mzf5lH
3nD3v8XWphZC2iaiOkCYl0gO1cZapwgjMlzLeC1Dj4SNCG0Ey8TCSRpODTyr+0NuXQgG6wsUE7EF
XAoWazvb+uA7ME+1fnDVCUhMebZy+rDTy4gLR1bhoQlZ8/6gW/NENIgmiq5Q6l3WBYIqrCYD0Iqn
YYmh2OlDopfvUk32clza7W58svjA94fcDFUCqEQVyBQi54ttXldt7VcG57fFQ2lMoCNSZ5E6ijHj
VyXACjWGamfVbGR7Z+itJQacBe6XOjvvqkXOOOcd2tazMxKmkrMQ6pwM0R7T3VBHPiUWNhR4z+10
NLYCiJCgBRNmcxksy4xj2fRWHDFoX0ZXUfgluxJSOt4ftFjZPrxUoJ6+khaXKcw4d3GXagyF98pZ
BVGV400bUGtRG38n6m8uJQNRYIAiCeLwdrem9TDEI+bfr1AB1Eww0xjeiJfohKgji8/XC75N2l4a
vPUqU3l0/s+4i80TlJk8pxKPEi1+TIvvktm6E+5VWvxu0jk2GdDS/M0E3TfDcnUvZ9s8LRiPkpwi
jLtin7WxhvyqTIG66rNHJx6OTes8ouzzGHYfVdRbOjqtf3JYAH8IptkGLAEzKn/uO27XfoLVWSrR
WUoCNCnqd+kQXEJcamDoHxs/f9HKP0oXKV6DFxDPDqLS7Ueek0aVrL6majjAoY5PRWiey3w+J5fM
Tg9dObgYTBXDztNuTaMQ25huDcBheE6rQrEmpbgl5SDISlxL7Z7H7zRb89HXck+r3mK6Rme9U98a
mfqXQbcCI8/LiPSO6FzgOF8jDuyf+yF9O4yhZw8NDlnJiPO4hUirpvgnDJN2noJb+wJyEIVVtgWc
l8U6hdh/qhjfjp5lzecykLHlw/FpHs5Rnb83EBhT94iYmyPSNRS4aku0wW+/TACaHSMrdfTkLjgp
M+K7sOlbMgG0X3UGz6M92sJW1kXF3OHDvGqzLa7+BjNAPzRRpoxhXuKI96Q0mWdN1nMYKQ/+7ibY
nCCCLDKoL1CEy0vC1rV5GPSBWnhkXLu2uzh1/tin1TvjbOTJMTCrnTxvc36cMMaiNQZ/53ZF6xb9
4ShlfjgQ1di4qwgpC3GGfH4nHMjuH+ut6ElCib6JUL1ZQfQpXsdQgdgwYQh/UWkvNXEsNn80jQoU
552cWSdD2bt4twYVm1M0umkgLW8H32/TOOhqvqABLV0NPoZ1hFqojF0GMl+542a1+gE7jdN/nys6
egILStuDIHa7sIZP27EJGTaboiO+7h8kIC/hMJ0FSz5P0heIJWbmX+6PunlRAGUjlNBrocm3eJbM
UxwYicKwUaeiOnaMg5/p/ElRYQzCUoe8SNejT/GpNutDO7r3R9/avQ4JFf4pPHZX3Ly8ypM4l7mI
y7+G2TgNekAocKhRg51MhkM+7rHyt74tfl9EaRqra9hvmaW62urIrgrQbS2Ra+BCRE26krVrJn0e
EwtLuD9KzylF4VAi9pW5zB6Bb8CDDoBlKlN7iVUoLqCMswIKaJh6s9xd4jR9Uey/szn97z1kMuXf
hhbH+fcSdNa00tSzwjN8oGRC/hAF2ukcEmlxJuVrm0cdnRzyIC24JFJwjKHe3f/IawCSyNZJ1kEN
wv5ZCUbZRq/KQagxfXlmGO1q4PjIc9t6SQTDgsy2/tzOwXtpl329mUNTgBf0IyFVtUwqJ71uoYmB
DC2sp6ToUDcZv9Sd/LWqqwuAjGsOJBh5yR6pO+PrzrRFpF8+UxGCNekmalvIoFIhMZgDoB+T/ymf
8veCXSRSv0D2PyvlV/q572K0ErVfI05WHM9fU9TAR6h39sDGISNSC+zVaw1tmZ1MTYgXWDsChTbo
QjQ0ZrL8MQ/8h8pJDxE9+rLaw2Bt5PIMSUokemtQJ8VP+m3XyY5aVWBXSLDJN8bEf3SQx2+fYnxd
dxZZXDeLRab4CYVEdJzkldBCGnSOk9VU6mTU9Ru8C2RomnqDazCSJ4FUntUR+XvEDdIu3lnXNYyR
vAsnKSYqCOerNBeHYshZpcIscZusMuMK9Mwd2+tQyn+Po/3sTL8KHClTO/wIWupD25cn3/55fwE2
V5oiiEBFCY2Txfl2zFiZqXIBvlbCbwjqOOnbok+edEn75/5Am7tI9GjR1dC5Gxf3RJvZCgbAxLBC
93v8+1jx3kldZUq8po0psSB/rZkACO8PuwzYAgYh0hv+pM20uhXTGilkf1J75EKwwqS6gZWlN6f9
UbeSQ6nE5wnhJpkU6/6wq2vx33Hx8EFJQMjbLNKcTDawr4pxqFfb6BgIvnwUHoIqwrEXIBR2OlP1
jA8nsP4IknTYGHubaxk9xA+wKa1wKyMi4yyzkFoe4EX2mIGaGXDu4qnAYEmSokOCWpQRP5uXHMtq
pQKhlRDRFdyU0g8mKIL767D86q+/gl8AepMNtiq11ZGs4hWJaEZlDkcJlHDKFVFjxNo0w0WpjFNF
5eX+kKuY/TomxBjb5CnFi0qszG/BY9BiXIhqG8fXBItSMKuTcVCS4A19pEMqP9jxZ76Layn/NQH7
d1yHMhbHCN+kRQI2oxoctSorPiJkoc3hcW55MWrYTfj+kxDzsxGh4q10vj/f5Ql+HRbmFZsczXFi
9GK6Pq6cFohNT62Nq5Az7HJsSJqfYafutTXEDH4PlmIoChEwOxlpXWJR46jQqhQ30BEHLkdBVLQr
z8guPAvKaaH+KrCvyBJUm/T6nYYkblLt1m6X8frfnwDxH78ciEfL2i3ed3WtTQPWYb8CbFnEwLVK
1qXIz2r3SS1NZJP1t1r45f4ir2L167iUKOlXaeT0xiJ8sU31KK9BBQdJgLJq5mITRKMOa8/2+xw7
Z9oFBxkBR4P+uVn3R0qlB94HO6d6K5rxMvyfX7GI1olq92GsNsMrqf6VzVDN5yIZLgXC2AGQDCHa
J6BzO7PfXHXKE6SC5Nqr4J3A+S61sR48ET0TgKhCN6wedWA+7anIkjf0uNxQwg80zXc23caUsXAQ
6Gi6EOvaiFxKzZAYgDYNecRYBWXM6ODKufbgmM9GHLokLju1ILGIi13OiALHBYQLENsi+ZitJiEj
DAcvnQBVzfrbAfcalJ9myzla0V642hwNhSHsJgVmbvkA70j+JL+k6yBEEUdEkEMcWcz8sZK/lM4e
eXVzMUGDalTWQKctmyxdpJYYeBMaO7W7iCdM1QbH0cJGF9GMEfKN4lffbFTO7+8f0RRbrSjiklS+
eYRTcLoNUTjc08OrJG4BELqJYlyaQuHDdTunYyvyg98QhWegOYglLZpzsaS01iybvacnwemVloGC
TmVF1yTmYWqADMNvsJYkpizt3DqbK4tMkw5mYINn5E/xXJQJNuMi+PvdixCISovsEc5axmQTGx5B
tCeouXG70sHglkfYg/rdsu8qOYHUA/4bPMF6h5d8baNny8TVLnsjsLPOH2UVQhKNdz5qfXCbFuXo
jGwWL71k8FqtPxoYPAs4WBUV7+PxsdXPZaichahnxE1vJR0JFiKUxUOOE+/9HbU5899+x+KuHe0w
SqgF/suayPNv2vglVIJT3H4Zc2+Id9u+2tYOfm0r4GGwrgPGeU2ibnJKUTh/I+qAPcABAeXG5Vwx
3hdYe7Vhdo51cKXIUvl1+jkx1b39vXH/Auem7yxkDtZAtb4cAgOuSO+1cXTODUTTbeMQ5uZRLSRv
NnLXj6VjRHaNcDHa4X73B9k0PwD+EcBe2eY5eHuQSWkBe/ekcxYskQB/uB6X9bo5yMrXCMnYlBw+
t/eix9bRElB60D+ioLaMHnYZ6FU+o7KuKe1BPAhDXgz2edIYPQM8/DYZ5p2catUi5rrnSYSXBS8z
OObmYp/PatXIcc+tQ3vy/VTwFqsfqlh1pWhw/f55rD9Rzj+kaOGl1gUNQFc2xzOaEFjO2fhWv7Xr
2YOktLPrV5WQ158FQ5VsGtQtcLXb9bezDBhmZPRe3kEssC+V+q6L3+g94vYl1FVeNPKLYDQKTaT/
fuCEcc3/HnnJh5aLWEnNiORWdE0Fyb0K/vajn6H6ElDgk+rd98tGysEHoPXt0KM3VrdwmCsRsi8j
75dIf9CGN0J3rBt4Pg1Hpw0/+tNXtF7cLtujT27dx9SadCGXJOxxFq8HPQ2ioc763gs7ENxIagmQ
R0RKVfs4KiR7JpCbw5nYP3M7EsaX+azfxaM6jG1PQRGTA6k7FMiuOeoHI0/dsturh2+OBuXXAE5K
Kr98lSZBnakdUp5eFodnqUWPzFCv6E8BHib5UJyP9zfN1skVOwbIrvhjGS6sqSrUKWPT5D3dZ4i3
opcxtd8hDOAzgi+9gbpguVd/3zwlgP9FmCJIEjduTwmOW7VkDEoP1usUaM8+wifhL6z0eOZKR24l
FPbOsn4esXe8P9/NBMSgfwfZBlr1qt/Q+U6NAh3nc5Cpuyv6A7Y2F1FtmGP/UXsZm9rTW/1QYalx
f+SN+5C0nHoZGFKV7bTIfMhvdC1vUAIMVCwwDEwtEIZtZLxzJsVtG/0qGAD3h9zYS3xTiuA8CYTE
trgyf3tm21Ub2WoFzdZQqkMHc0it42PYPiYSjub63t23sZUAQXPzgi8DI7sMyHmgj1gvGZ2XSzTh
QnDoIr2IzYPQydLONMsOnZLuTHFzUHRteHChq0KSfjtFq0uyyQHt5b21rPaoRhRLUDYKeMrXI8qE
UnX6dX9NtzYQLbHXXgYNOSoJtyPWVj+PZDY9mKJLb/4UkN+Qq0QLC8S4nmP5ubPwqZN38vPtYQF7
0UaBZ7AKtn6g99oYcGLknghEF1yAGvwhfRzjr1L6hmaVK1qPlvmfa/vcaOg90kBSbLhCK31TJ7Zb
qbWJSIqKIQq62bXvqUN/pnxwmeJH22lc53vbV+c22SMbbMUJ3h1C9p5bXl7FXpSj7TmX+bxCuUYk
s31i8Cz56kjZEYY93LSRl+ZzDIoQddKdE7t1fCikUA618GaHsHX7paVWG9VaTwjFdXJUtPzKDfsG
MeVeBSKT7In0bH5hqq94QqPVSN15ca3ZSeDEY1jyPoFRXAaOZwcgtmFEKfO7OPkFsUOJpvM87PKb
xTwWbz/RsbfEjWMIvvHtPLHCGgI4vrDxC+noBLhtzMJJI7oCbXDp2Qs9byEEKIKUhYrbHxwoMLjg
oABfMf/FXUDNYjSlumZna8ZB3HjRAOKLBN4Iv4IxQXLPQDEyOEKW3CkjbJWM9N+HXiTLKmbJYQkk
1RNCoWHd4oP0fegK12iQVW6r6yhfTFB2Nr7FZDjYPelw9namLz7ravXRYOROIq5AS7td/cnpqkrX
M3YZclQmEgGFlJ/76KQjoq1HEbgeL8yuAmFixubVrOzPXeFf7GKvUbsVSYWQNqoflOKpVN7+DgX6
V1/q2ACncf+hsPqTzbtxnB5sTI2EfHNUYTohlXvT30gigdVTCYBeT9Vu+UAeNS1Jc6ftkAJUr/Ih
kjt4v/8UTe7pDmYrHHs5bC9z8mtn2Tceamx1iv+GEC6grXQ7XaBNCTi1rvPiznhoNYgTEEgr81MQ
mA9R5Lbs+R+Z2eL4lD5k8l5FeOuw3wy/2HlaWyhVbGKrMyXGVS4BR0MjcYDgyfXJGd5NHZdY17gV
qLWdiW/sN0YWnSRRH9aWCJ2kdKxyaCiYRQAPyhyyJxflDFekOgpRtChBp1WSToDWjlH5PHzKpA/S
vMcKF5tpsekhb/BqIzuh6fPKz/4tM0mjPprr2O/wF/9h2/+EqXnIMgoSu9FFrONqIFVIpFOFoYm4
WGc7GuTEkcYOezgDLVXp6PvRtUGgSbVCVxwqg2O2s8JbW0uBLIWDJ5WAFbNVymuZjCTuPacMj8Zo
uEJaBgb4Qz/Zz8O38WDVOELr7hDHD+Rvn3aG3zhRSK5ovMN5szgrYx47Qds3TTnIiTQc0XsPJudj
UTQwnCvEqdCHtmv+R8L8ejB3B9+IIgBcyBYgOPAsX74naoTV0qRn8KoPv4VNf+qk+PsY5R+syvko
RCzaJD/2mJ3JUv7ed9o3WeY8KrXlBrNCuRrbwaJ9Ezp6fdC6j4j27YWb9Z1ODQ6SCWQE8aJb7Ycq
0Ie+9hvP5DPYeJOjV5o04dnHL6ELQ3fWjU99m7/4Ptwa0/6ElRF/91eZzk9tIH0R4ZcWy86jZL1J
Xy1LwVhTmxGY1dtYJEP1zkYNw+K6+N4RBIZwOKFIFGQvqpVc42zPWXSjdiLydA26lgAVrigSw8Qe
dZSxEfIHkfLd+tQ3hiuQjUb+oVcPQqKO5MObXbD2Lj1gFLBEQ7jHou6hC4BScD/u7Np1WLr9Scvr
h3Z25A9D45WNDinYdHW14+2L/EBluDb+VllTXXj6fwwwmjC/xSGKIIAaUjN72Pkl6/MDaBhsAzB7
ihorfdQgmZXSxL8dMQzDjZGvbsruEOf8igbNlQhJn6K8NH50JIiedsZep2JibA2Mq3jM8N/tTmjz
2ZTaVq2xqX5nyO+7/hFFAsU+1ZFCboC4WviYR39Lzh5NfH1sUaCmlkPiCU19VcALQH/r6dzWnuPE
roUcaV1QHauZf/+uEo5BAU+54cPObNf7nlFp13Ed0XZYeauBATOVRs9qz47+9VZrM5CuwMIHDUf6
B8OfXUvHi4dd8H9IBwOCDprTHOyecF5BRAjCo9buXU8b2ADKA4I1D3AL1OUSAqnLEnw1P6g9ieSz
yigmh8OrbdLYB1fx8DEJ62Jcq0geXrs01vedxVkfCB4woKlgdROmVn35qZWMSY0cSL7AuqIWnsU1
RqakeBE/JUP2olcSJGcM16eSL/IkAe2S8l2dNPGCvr1BDWCu2M8RmEjOjUWi5CR1OzSVVnuxTFu1
ea7THwhe02Ct3FaIggduS8j6FCdH3fnO7rm/DOt4zehERCEVQYBYIptUuUv9MrFrLzQBllHYRE10
rJ8sLXfxBj7cH+wVd7CaKzLgXGBAuoAb3R6/VE6Ccoqihq1fv/IxCgxIBS/DDqZzi2uWo1ylt3VA
WaNGTTt9UKz0ER31vWC4To8MyIkCpEBRjh7n4nfYxqQXxQT/8CVM5vcStN4CBYfaAtiMYqdwGhIo
Agd+lEhhLDSce1869inNrM77Z2dRRGFqsSj8CupHArGK281iA9i5kSV+ElSeRkUbKLLbPCnARLP0
ix38bZWJW1SVm/JaLC9Bh4h+56puvGv6sU6qWJLffsUikRt6ift34v3RdI9TmoDQfemnj+zMTzWS
uvmH2gbqKQmn49jL+mZnG27ER0F9A8CB3QoCGOKw/pavTrmvzL1ilTC664Mo+eghzly00bLIOKho
OpPwnXz18/2l3xxVp4lnIjtFRU2syW+jZlMQ50VrlF4YndMRpR0+vhABE44+NQRHCcna2tzp5m88
iim3UNhiQNHHWsKS7LKXwCcQ+2zrW/UQ/IwSLwqvTj+5UV0iPPZrKh+S+WOC6VinWDsLvXUEQYNR
iuA+gvi8fJ5w/xiBpJXcvjYIMN4l47Ohv4grQLwHp4buXYnNSfoy0IifTORehZI5j7b7S7+5Cux1
QH9E4fUNMAAaj7Q4rV+BNKKJ1/aHnFsY3slBqAcLkJi4IEUjDx15r0QjM673CuWv1cTl4YNfQyNJ
50ZaCUTFTpqbzhjVXqHoWHhdSwAsAJnz92X8zoLMb/oP1vAXhscuOE3UaL8kSXPIpqf2xZQOg2a5
VfRcpiPAl70vtXF5k0oLfw9QvwSpRdI66lkq2VCoPYfGRDO/qOfZVmhzvpC21iig7XyPjYtAJIiC
EEiewlV0exZooUtDqRSVN/TVu8SZaU/IQIvT2vqpTvpf82xg5vjvHS1yhIybqFFznhvjUUqsx6yY
SKp8qiaDsvfTNhLGV3Iza8jTglfF7U/L7baUs1GtvFqbz8OAmyRnVBS+pYiCaRHgwA4Jp3cHc49L
vtIxg4wkmqBohwGPFSZ0t0MrXWXNozpXVPZbd36OCwh8JTcBVdoJOTfx8Byxfm+gFzpUNMRmjRv0
9cLgkpcfdz7RxjqIMq3IEwA78P69/TGjM4G0rMzSm4LxOKSf5mZ0U0W92vr01AXU9kAfRVX+aBp7
hNEVT4p1EB0H9JmFSMOKdlQXE5ZQLfFZtVIPPjKKkNcUJ6QQAwygBsI0VcaYFosRT4B3KHQfrAJc
zfhRM5OjSZJpoVXd/ZQC08vS/k1dDS7Vo72gsnGvE1EEL4qUUuii364Q6W2jQpQrPQeyCz0uV2sG
NwxABNjv2046TjrON1LhYUrfm/VlmiDMRxRC8QiN6RhNurZXAd3IMm9+kbiCfrtizGhEF3yyuWJg
9DrUfrAswb08d15MXj+CRiUCnlgrjvVkvjQkn0rxJ/sYEhB4QfBcPLuX+7iW40zzI273tv42lx+k
1kv6F6GB1xBJxr49iJ0svpqA4lZSijUOeVBIGUPZe4JtfSOqUiiqsI+BKi2OlDz4WRLLYeW1esKt
63yuSXrjNH8qund40FzkMfoqfsnUG4cuehE4GtvPX60MBOcy2K2Pi2OzuAKgzHIXE2gh7yyNJCYj
GsK5SDjjCAS30SGzYbGkqk8f5IwwHLLfyOma//SmE7klzjQ7r7SNOE+JnNcZoZdnyFJjoCP9VoaU
Uy0UhHtdpyVsuBVUD6Ruj3qieeEuT2rr8uViQZ6OsrAOAVK8SX7blY1umtKsaeWr47Fj/bCC5iBQ
WwNGUWVtHuwyRWPhcQiLk61UF1bzUNc7ZOWNIgkcdEoAIIUxXV/F1j6bazRIncIrZZMGxDnsYq9y
p5lQCvyuMZ9rGDY0BQ6JSVqmd0cBIBYaD36M6WT0q8y6i+K3e7fNxonlZwnGCa4ma63dht4mxNOA
E5u3l9b6TLXxisA+Pifchg7VPaoUbRl5Y/e519VX2hP9HHc/6G59JYG7YVMKBMGKMV8jTDNKSV16
mKAetLY9SFZ2bs5TnTwUenssu48lUJscV68ES6mIXvueB/nWO52fQHuSzYLHmbbYKOpcjCT7aenp
au/WefYgMrUZk9qxQosKjpkZSbxLpVNUd0/CbrmEyHD/2tuIF5Q5YWGSp4t+gvj73/aqU1DuLPOo
9ORCIFG6V1/6UWoO6rSHcds4ijdDLRINregt30oZyum+1kHwVgBuhPyxMwTHPCAgzl//69zwcKDz
yTEAUkhN7HZuidpZE9TNwhNlMEEDVRXphIo45no7p229imIkEf+hDgugze1IUa/LWW8ZxatNBeBM
0f+D7X2Q4r0DtDnSq+o6jzkoJ8stI5VJUrRd4eUEkVBVr9MM7p/qvD7sFS82ujzMSlSQ6G+h0aUv
MB+pXuppk0+FN6CtST7WjMHZNtJrCRzN59IQDV16+W5hSe79L7c79GJbmmOE5Ew3FF7T1K8M3rmg
+F6Dj5N/GKPuNlrqFopzCAgZO0OLbXh7YTFrGC3Clwz3LWOxwlVpxEpflQWO41VzaifKVVblZiNw
5jdW7BwV+2loz0ndPxmYoQtckx1lD1lGtREnyZ3rayNE0M8UsG3uMCDqSycHWQLfNGDQ6gHWaEd0
pdvsUYrOHark4kWpl5KXGsiqCHhVhXH1bjtIFGuWy0ExWSDVoBNwnG63dlKkre13Podo/ORQvK4m
Tiw3SJw861EKFJbmEPTEkmg1dHvqLVu7Hf8rcZWKbbgE5RihXpQZmtRenXCCdVJi3qlUE12ZA7bz
3cV3XU4U1DqJkwDL085fTDQJnUEFjYmeNc9ldr3UXAWfqcH4m6qMSCR9FJ9rhWhlHxReRGO8AyZY
TVfVwAPyDhMMGJ6nizAycQVAqgKKk/TBMWSRReGAFr7CA+D+bMVXu5msGAkBAOwxYMlryxKdmVpd
ocVm7jWGfMaa5L0e4O2j7kEUViUghhFqKaBCFHSGluUQeaRZN2YMM470KsP8Epn2IUW5qpedRwGK
qdAO0+I9zOP6YSnGpQ6EqCiu4qu7fWiCMqwaK/cySb+ax6Js6BB3h8iUjiGpt0TZXcXRp0rjAzJM
1yHs3pDBH0O1w4l7r1u+uvfEj4E1j/on+Ev0eW43lhRCIzMlKffy4L0DSywnWAc5KuJuln34/0ix
tr7t7+Mtrr0+46ESOD6Tbz4iuOnaHE8QE17lT2c5YdYcVatpXSc7vr5rRWMsjI5OctSKnW22TrKY
O+Vv0BHwB9gFizu/0ooCfVfiuBHrrjBjyXNG19r4gzLNBf5l6YM1pQ9zCjWk7JX3Ux++SWX08ot4
T+t063AZxHQKsex7dsbtZ6jjOqccxc0Z82Jt8ugobGxDznpf6DvT3hlqWfYH+zLpiPYWbG1cOpr4
0NGAErXueDcfWLnF2WKFQWszJerbq3Z9lSPuFDd1Qe0AfbgMMxg2VpvnP+QJQQQ9/xQl1UcCC1a2
2pfUau2D/y2Zpm8Z6P45lA6WGe7U/1cXqPhFuLJSKRDoJHtxY4SK7xhzzpUlS8ZBQJO6Lv4+ddav
ucBaHYun+6Fse4/R9RCVTqEzshivC5s87vqYS0LlmHfRsWwRZMahDU2DY8XFMRRUudl7jvMp74Jj
b6IvtAcfXV/UzBoBLqo3IP1INxfXRwQBx/RN0gZJehFMK78+NePsiihuIzRkoqbkZ7kbGI/GiLyC
8mlnFVblK2TcaL5CTUJieO1h2iRRYWBTWYBB7i4lSiRjY/nuXMSA8Pwn3X/X0QSrfc0LwvnL/bHX
ZV5wlUjYoFXF4LRDxXn47RGh0kaRit7PvKb+C9cYSpdk9qAlpmA4qVJ/igVXSO5OKSQlwZCiGAP0
/iiojHnfgQajG8RBpPr10FcvWWC6xfD3/d+4xmK+/kY074BPi4256IEkFKjHHEMAT5Q4hSqo7MA0
BE8iNVTiJf0gzFwFb1c3Eixv9kLC1v6wEJkVlu+gqDkft2uUzkVlNy1rNEafsYZyRZFTWL/Fc3dK
YDeoiO8hdn4O/PAs2x+kOjvdXwFxDBZXPn0RZMsQu3WIGNrtD2jDZEpKw+IHaNWBnuQHHetEDfum
+8NsTvT3cRYLrU5RILdiHGoM5Tyg1ASpZqC9MPgUDZND4+CRHblOSpAX5QZl777d/NSi9EEL1MSX
eklC1EA8hGGp02ehvVcdi/TYaacWnb/WJp2jmBxmvwZzds1sz0l4I/DT6YIiDZGUZV6iEKvW0HsD
Tz3etcpJHsKHNDG8ljwkr5Od2udGVkF/HTlnoaBJV2Fx5hC7nkxCEnE9kt+Jkn1A5YQXGsed655y
RpTvjPh6WS93kE01SUDf0ABSF1929ufJCiusdNSqOKBjTNU1OVg9wjRoK8ZAX1VKq6LPrCt4Fgc+
hZPoKiDloJ5Fiz/S0TXXd95rGykm6/B/f9Qi+s96WPAAYrv5VJGasTs003PIkR7xhXmFnaKW71Q7
g67fp0ST30ddrL6WlJkxi6Uo5Nw1bABHPMfnr0r2LfEnFw6sG8+la7c70sbb45JJotFDxWiF7kny
RMEWGMmBSn7JFePB5Akq6AL6gCksjQlf/9LbIZyXPUzJZoyH74LkIsV/EB2LdTZrvTMDiZFneugB
C5xjkY3/gk8u7Siwigni7dAerAm1HpnHRK0c2vhiQql6fTbBA+5D/cEA+tBEPQKsVMVpXNwPPisv
dLIhTv7//ZWL76LqbZzomiRMD3/Q1SvkB3VUqRKgpxaBg6CJ5Buq117UqXCzRKbn+eUQjCEyQ/7R
tyQBXh2lf4rsjdizgqc8xzvZ0VbCxk/UUaugRkyPWBzs3y7LcoL22BlR7pXCxo3FnEHL2on61sQE
VDynI5AqXZp6AigkvF4EgmkaOVkaJ48GUR5JO+/O/8eyCWlLagz0ixfLlukZznZ2knv2Zwy2z7pJ
2wLo5UBGCZJK/EBxtGWtP2HmJfuVl8L/m2WuazM8U1h0BUcvqMxDbTxVRvK9tSlWDrJ/VNudkyd+
yW0MsjB/Yvdj+CPKAosYJJdaZSWmFpFqPFJe9nS9OOnaL93Zo+as4ysDIXIN3UkRwvCLz1RJ+Tji
Aht5Viojy9t5Mo57YYwuZk3TYD4MvrWzeTd2hlDCp31EqYXZLcmXRmzaHZ0STHzM7G0EbC9STa8P
q3NQTZHrW/6XuNSf7Kj7lNT5B4dySJsPD3IVHqTnKVfw/dmj822EfFH4w+KGoggqM0sSiZo34Rgm
/4uz89qNG4nW9RMRYA63bHZSlmzJ4YYYW2PmnPn0+ysd4Gw3mxAxGwMMYBhwNYvFVSv8IeMnWQzz
JnmflOFxmss3u9ef01E6mXJySkPkmhDaUVS3Uep//DD4Eqjy70B1/YkWnb2Va6+8GtoJqHNw7YEz
Wk5qKyR3ikEbIvi6kRtiF9jJ2U4ZX9qq9Yxsr0tbC66+GYYEoojl9YA9v/xmu94au7iPI4/gAuNv
djMbh036flh+mTFootinxREee3BOrWXsddEeNY3+HQQ5jY9AOyjBvTX0W7nWdU6H8qCBArwQJaAM
XATljlJCUg0pRDajvJEb/VusyL/76lsb5Psibr9GVXWQs+IG59NgGv4Fj/vDQRkJj4XfSAV/HnvX
NkmYNwoTR4GoWKLiQQI1KH5STsozJzOsHzKpOXKgWzfD4Dgsd3ppcy8myc5Uvr1WcXGe1Vh2m5hp
Q2jnRwrHLWDoSmCD+oS4Ng0YhKfpBS1eHBOWAf1g5EOL/pzKaMwK9b5K/VYnCLm0ScC3ndWARlvV
Dac7vZ+/6w7uN4WS76W4Ow+1/9jo50az30zK6VoGTC1p1NWwH+h5Jipo5y0A/srxBt9NSS+8mgEG
LF5q38uj3Ac2v7nU7jo87vtqfp0U/2ZQAaRH2u9qsm6UTPvj6OFzWqUn7Rnpztu2zhnGT+9tU6e7
YhpCmG7GceMdrxw4fhsAJ4h8FDMfWcJfl1fUtW2WII7g9b5yV0Tq/Uslqw9JML5CUvmmOVCfUIPC
a81TR6we4uhHpp8HufoX6eSt1vhVZ5r+npAkQlCX0Rnotst3myKDGUkNsnFz6rxGTfiCQuebMEhr
mker1u7kOEVEHzE/2X8RUKuNrRD//OIm+jhXYOqAuF4l4KqROnJexjghyJmHKBGSSEyYVVw2GB4m
0R8L5Zwo5NZU4sNUBdQ9yV1tt786I9xi7V/X/uwEXUTLoO6gAFl0/GiuwiBpA2RrUU3A8vmut9tz
Y4Yv8Zw/yTotACd8sEM6b/kkvW3sg/jHr/bBYUYkMK4kEIu6MgBKJTOhQL0PeSgLi3iBOG1U3CGS
7kAmFuL9MdVfI+OYa9rGS1j5VEB96+ALhYnM1XQfy83YlDKrhw9MVRekd3MxuE6Ob0s87QeIiM2m
RfxKdUkFTx8BNj09XX3ZR6TLXcoFyvHeSNNA6KIkOV6QGECrweRWDjxW6yC6GZzKUyZtPPBKdc3q
AJREkmvh5rNISzo9M/+fm6uDoYtr+2UNy8Hq3b5DzLeb8EXrTKR28aZQ5OofORNiETnz/2kjElyX
XaKPgac5vSaBNlkE1r6JR8nIzMGz/eIJqMvzELae7Of7wK5vVLpvwDwB/Bv1xi1zjZXiq2dwwThB
QFwocS+/ejo4Wi1L9vABdJptUsyk2JfZfUJXN8CiA0TLnyaMvqgdWanpvLQzaqYGw5uw/Tcv1Z0U
pLu8USM+hR5/2PitSvtfhjY+CFGtzz+NtdPpYE8oZCaFXNAikCtS1c225OBrXFMTER2GKL7pEZRI
MVpF19OIk42YeN16ZXP+WnGRpwBH0WpgF8ho6QB86bx1rBqYv21A4SId/8/Px90JkIN2GiTjZdvP
bE1pjDKEFmPcDgtVvyl0/DMzF473UTGdO51Y/PmKa8f/A1nORJti5cpVuI2zeVBadDuD5peGGFKf
KFztEfTO/ib7qQSkXan6aJXFba8XL8zN/nz+A8QGLoIdMG5Gw6i24LIgixfw1/1nS/C51RxFzbmI
bsjNbgMD8I5VnlKrOHy+1MrpoUgEOQXjC0zxctKfVXkzpxPK4FYR74TiAhZV+86UvKSunnAeqKMt
1PBKjQ+BFnM2cje6hOS6l08nq+Mc9iO768BYShkJWdU5T+x81wdoOqLKrgTGqSh+BUnSkmJIbyPS
bDucW1xOuDvS7Z1LHDwiU6O12rl+phv7ughaN7D//e+bg2APiYhoqV4N+MJ86kqUXQbPwtqCg3JS
eu2+ovUQNMmNRa89czbNKFc+LvJIOA0aigLq1YA46J1MkkwiT6nPR0rmu6rVb8oxcRM/PYT6lhL0
yhCTtwE0RxReLLlklodyi8Vv3pNgaG95bB1ytT0PanvQUIYqpv4hOhvDq5ntilzepfhaK5LsThGF
Nwz0jai7dul9EKvpnAvRz6V/S1vaMnrX6Yg0c4wOdfGQam9NkD6P9hlLCtCp6r7SraMjtb8wlvnv
NT/ZDdmm+dHsXBIJMJwygsIiwyiU+EbIcswSfr31WW+2iBIfWpbL7/tDjxpcFtm3tRgSlmMfFY2Q
IraS/Mmpxtva1Pe1Xb+KZodk9wfViV9iJTppY3hWi/6+bINHgxtWTw5FWny1Gv+hgYDWxu+lnG6g
jNYO4F8/zl7cuUA7wzz3B6R0h2gf2t3BjyJQtRKIeRT883gjrRTX03IvbGFYiGwxCfaS11kWBX2q
Cq2ZTIo/8KK+pe8gnW80n9ZCKu0OMBeIyEIZWmQ0cZ2WVTMiGUjXbbJ0ZjEt81IgGIxnPw8aWyst
Xi7yDWEWt2SLgisqWGCOiYuygbS1sbF1a7H7r2daDoCTgJpgKFmpL+Cjoyg2KIjyaj1gDjprcPIn
lFs/f7iVMSjOFaJRJcpveHeL4K1nJZPJBO02gV8RHbxCjXeG0h1i1TlWcAjsP+P0oS+ZT4BouJur
LZmX1RNDf0RI8dLeXOoiDRE5mxMjxyQicAAkfVS6/bab1Np3AKD1/y+zODFdV+Qt3ssw1Ok7d+G/
XfIGHooe6iHaHCat5LlCWwRqKeqkAKoX31ydBWHfWujliBmHAONbDI3SSjpI2n3bTsxzfURH/rse
KkgRkka0axT4tFfcKadDY2DsUa2Jsv5Wx6tW7GY3dbdalP+UotZzgnwn9fqN2ttfNw7SyvYCHSf+
AZTgv2UWAAXer/3I5JGFqARcAoaUguLap7hzdq/oJL3E5Z86SZ8bZ/iWWXoHTccdovFfSZpu6Ui9
hXryPVTtjdpn5VWQZtJdElA45PrF5/1X7oXOtVXlIwV3yoAtd6ZnW7pLkV2oYuMrtttW7LtN1W/c
PddHWoCnSakV5Caor8Vm/bVo4nd0YWJEqFSnP+jWm0qsn/L/PjdkmARbjboQxho6JperGLE8+pKu
d8AdX7rhxWmRHZS/JfrGBO/6zbIMSFjOk6hfl23+SdJA+6pK54FIcBupdsviN6PYcryvyq1HWhlV
iTYgMccUZSqgtstnKmylHOy5QiV7ih/ktCY/7O5Gx0fU8L2zaJwVjttGbyrAjc8P8HWYZ2E694gD
0KpFsexy4VyzqtHvEQTqSt81JWBWs+Pq6SHdbC+u7KcwGHVITVhGWc70ezlXg15FjKRQzvHoAwj8
3hTPDMbqLNs4h9c3CmY9SKICDxRjvyUWty5ysOGzQ42dOLB93rUMX+5Bcu3uFGUVtllbSitrC2I+
jsACnRWgJYuvjQa72swJC47JTzt4HM0fQehBVBT+NvHb529s7ayoiBPzWB/0K3kBkdOcWcf4yW7R
KP7+s/afne49a2+S5FDhnookW/fj8wWvQwkHkq4FER1SCDKcl0cklFJSb8BQnl69R+NLh1SVjFeA
f/JzeOHhn8bfSHJWToogGogPQROFlfhBf4WR2OjbNDMDpJrihsk8wuajwCr5R20+w0b9/OlWUgG0
F9Dlp0tr6STNi0+vmiSnLGukvxRslHMnOeZmhJR6fTIzirr44I903A1jPxv2bRZ1D+N9rz/9X34D
hGuyOoFmXcaaNpPtTA2QkQmjl6G960f/GGby0Yr8o6Fm7uwkB7m0DvKU3NYuMxx1CyCxEgagXDIn
FF0qlAgWB1iX6EPWcdx5dZ67VfqrLd/C6mVmpvn5k669WnGYuCeojpiVXb7aXK81pfJnlKdqexc0
2bnWXhUzOWR5cSiaL58vtlKgAF3kpYJsof94BTPzxzwajUxDoaa2dipUwUB5Hv3RnZtns3rKZg2F
7R+FTVMi+AHzOJ+z/ZAPe9X+rfIGhtPg/NDVaCPirpSH/CqiLpJBgmO+zJKSwci7BLM3bzTelWJ4
gXZxyIJ3O7FufWdEZ7S5nWEBS/bbRCfu8y1ZCVQXay/2fwimplQmgnCai3Fke7T6hvn0q9KWhxGm
R5BuoT/WV0RzlPYMA+Ilv8u35rLqfEbCOKi6NdMi6nc3KtCN7e+MBgv3Qt7Y4PUVQdEi64H21TKx
1mrd7h2IoZ4eDkde8Ny94ip77BFIzpDV8Md/P9/TlfjInv7veosAMsVx3Zg18mJzSqTotR1mckD0
ZnSY433xHtLZH/N/Pl9z7RKgnYzBJrI+CinKIka2JL0zVFjCvYqfmPYrK7Wz7Cc7o/4tadphMNFM
nAGPqKeNhcUJuSx0EXEVqbYQqBQ42ssvWE+B/kuoRHoqKaQMhGgsZahXf9KBqXuJ0FTaM/AlRKUW
Lplb3Y21d6t99BNF1XSFGVObtIlpE7N6Gbtm+pYrr6HzDRhrmz7E2tbZXekq8bA0FCGVoKEEiuLy
YfO6t61czTuvLx8dtEAGivtG+Rlq+7Q4Z+PRz3lYM9yp/feaLv5RSx4m7byx42vni3eNrjyCnCSI
ix0fEi2WYXZ0njU+1aqyi5oI52H4bm+J6mOFpXty+WKaiF33burL4gfBwFGQHStd82R3tRvAkMum
jWO/dmUgPcZIg9/G5HWxNyl+pIFfkoZEyldRWSRxx6xaAa+6JTm+GjGhviMeTCpO5r+oK5VQCvKe
ESYOr7+jPwKmj9R2nMDMpJvOwK5ovUx+GYeN4m6lxcvrJycAr0sfE/3iy9fvRGoTjQG3YtjvugJ/
S4IHDKKTOpxz86b70f02wK8VR0n+SYuxiA7kKc5Xhwm+fBOa3lZNp65uOXm6EOkhGVvOEOooMcxc
j6h84pu8V1wleIJih5HQ18F/a9Q7QI5uquGAcurb13n4GUiHrvruF/cYdHbyc9k9v/VF5o7jwcyO
ctm6WvSgT5t9wdWPlIYzeBOkZEmsLrdNgjQkoTPaeWp2OwYe8tJdMeM+EN6luXyKrCcValTj/DKd
+dDDck7t2wZpNh+LQERJy4O9ibYQK14FLXqUChRWKuJl7dFSX+mIC5HeiNnyoN2ZY3U3Eq5xdWvc
PM7OsvwQKK81OJnYyNxYym7SNHXN2dm4gFfTTY6wqFuRPEE/+XJzmlA1U0oWNidAcTJoPDkYmMO9
JGHm5kXjYtXsGVKys7kqO6V2tZsy2Phyr5IwupToGXMXC8Fbqs7Ln4DfOoOhbGo9W9fBPbBuTsTQ
k53MhGCjir5+XrEYYk70IggWuJ1cLjYFbRNU6I15eehJNNGUb07zb+XfOJOrpPsGbFroWlhD64zC
5I3N/rjqL977YnHtcnEVc/kAExKeVLnpouevVuIKgnftDeGX2bqfwx0t213NbksHFAgi+X6w92Xq
aumzbO/m06TGeM3+aONhZwWupVJg+ejWFrv8l5qEu8iOYTgqJ8gdBzV8KufHqv2aOM+dnLqdjnZz
pbp98VXWMhenjh0mzrs8THfaXO6U6VnJ9oG1T+0feie7Fam2gQbioLkBVnPYCVSuGR4gfAf9O0ZW
rpFYKD+hxuN2MbPDU5s9NqCDPr9rrq4a9osYKwjnMJGu2hC4CmRSlLctlhavggklVILzyQNLwKgc
bQjiXGbuP1/zekwJ2ZhUgkE9ORSMg8UJSSWpi2MJOUDRoRRofyG6BELDLcFv0i8rkp8xYiZT8CM0
NgqvledlNsUTMxtHQ9NZLJ1niTM5hf0hjqhogWD6684fSdNda8fMoku24EriplocyIsFFwdSzmsK
98hpvIJMIoJBbrbYoUERzvlzIOFowWeBpbcQ4dvY5qsYKLYZjVDR7yGLkBeXqJMGOfcoz1oakWsF
t1lhugjT7gQgW2jLyeqflM03zNRTBlT4hPDUOOyrrXxmdc//+h2LEqSWx9IpNH6HPwPrxcRTQ+qt
HPr9JCMuJI34ms5euRHyPrBry40HBCIKEIfLcxnzpkaTqzwyW6+vfrTNl9o5tclXP91N+hfJPtrd
vz3pK9VX3EaecWx816/2ynhIqiMwbUEQs7aaVNe3OS+EpooA5tIz4qZcBCennB3UNmgajQelPlnW
yZluzRqZi+/lSZq55N0kcKFC0jHPWk+zH2rZKyLX/lZod8bRGhCn2lXvxrBz/BctPX9+Xj7K0Ksd
+9+f91GB/NWFKWo8DPqItk8cetW8N7IDPmv1U5zu6sd6QpfjMFb72Oa7vMvuZDA0jc4XezsXpzk/
3+WNm2guau6tvA8VEAC7EwAAZ3hWrI348QGrvfqhxCp0A4FVwZ+83McsjlN/VthHZdL3NrsWIhYF
Y+YNL8X3OIBzb4/Z2ZGxALQUj/nkfhzUc+p0BVSb+jtydy72Jm7n/6nj5DiX39DV2lc9mb4hPSbm
H0OGqGCdUsao5n0ZVczwvUi2T/ZQnIwUVXoU86gEsDxQnUPu5ycARGfLeCYH2Enqz7afmYV8R0ux
KV+TSn+KZPkA3C3B2jTq0lMrKf9geiq07VXhUvgWJ141mbdh9xrnX03zHIekcca9nh3RbncT6S6U
qn0H7t2XnwL5T6c9RRxk8B0JVtqpeJDqpqAwKaz5NSySQ6rVZy0FyIPwMhfS58fEXAsrykeSDPSC
jsYihBqOH4xjoXJliF95aP4JbqtnYziUaENxO97G3WkG6wuVTj0pJrA2JjP7YdzpARIvOxgZlXqj
NDunezrjfiLHiRsq6Fvl7xzwvWEcIpLu+szXpz0r9+3P7DC1xKa9w/X8x7zz7yTpAQ5PPO5qHR0U
j2aPahzL+LZsH337gDJa+qI8VAfnKSxBGXdvcNX7+LixCVcZr/iUAXyT2Qp84/Jb0StpCLRKb72p
K/b59y5/stFK/BU8Sj8avpLOwlL1H5/O0sihes7sW6U+K/peT08VWJDuwWrPhvkWFt9T51BFLdy2
XdN4+li6JcPr6ijl+ylQd3VOG6MFwnF2wkcVqvaseOQzs36AMY1BwltoHKxGcxHMDb6ALTEerfh9
GG7z7iFwdtlrVv5QnWGXKNWhCh4MH7uqhBDIKAjEyqPmH0dU/9Qg8IruHQDjXRRsjRvWNgp0BkBU
pIhpHyz6jJOsFr6tDmSDkLHoyPFJBnthQuDmzU8wxBuX3tpyjMHItZlHUTQtKpEk05RYsnJa1+G4
53IvOvMkLA4S648WMxdLtsDvxsr9DtoJWhvjL4aSi+ze6ZNQGuS09UrIfFP5U8i1CKXbz8/b1iqL
iDfi31ExeaQLEhJ9dOduHn9OSr2VrFyVm5xqMiN4qjRarhsPGRp9QZkKqGL3WsL+d+D+zITRkda0
koy32fzVCR57QUDnGlcmSEvj8ADIY6/XFHLt1sR8LVOkn0uGiMgFrJalorcDRTY2csSzqcIJLoNq
30iooOb2rzT+HvaqR1EZ+IpXOcrOb58/3/TrlhvaD1wzDCYE64RYd3nP+CTNZhhr9ByGyhW5m0Ap
CmK+6v/xAUmkIbJqwAmK+svnK69kTPR/gJJjvIlAz/JQdYOT9XFMo9aOSIMRGVTRl0m0fGdCTi3e
Hc/otia5qw/LkIkvh7dMo3FxxJKpy8ij4gbqEHau4atghQm/EJGrCq1D0e7iE8B+rd043Gtvmc4B
TXsCqmww6r3c58guZhmHAB43+VYa76nkTs2r2Gcr/iq3j3YIq0sCQ4mzmpRsNY9XauMPkC7AEBQC
rhxwzMkwRxr0iBA7vpv0j6noMqEQaPQ/DavaetSVcgDaLR0mHDI/xJ8vH7VE+dlOYggAMdB7q85O
anUwlBlb6EdBsGsaVBQt2Knor35+pNberzD5IfXEtYBp6SILTxPLGTrHqj2UpnZm/1OowlsCAx6+
EUw+lHKUn0IoZ2NdkQ4skrWLdRfpAl7Eagdjkgocqfmhfm/1O2U4OsZPrFddf8Yzl32Psp3g8QVY
RXy+/ErgFNJWzJ+IZ8zbFzVQOyj1UNARZQZtnttJP5XDD3+Mth5SnNDlQ6KFRDGtC57RkgiWJ1FO
FGmJFPrb1L0YdEQTKtgwzr1e7w54/xxM5JPV9lFoi+dBcGhH2zXll8+fdqX3AhCDb4jZLVUnndPL
45VKEFOUCT0/k7ZCjDyPjrqkUX8ryNbt5lk03XrDrR3dHW3qMEPyhi3p2OvYxU/AJUJwPsiMlqN4
wy8KK7X10hNMKg3RREECqDLIkBF5H5oXXRndzOkG9ff6K75cdZFm4BhcJ5GQJ03L7ISBAXIF6Krr
J3DKd1WZP23s8/VnLFjegFFog3M5fPSv/yqVFDvJsjCB6eljK48psVvXyq5vYPilNj4Ku7rBRQp3
5JD0amNp7eqokW0KnAo0Z0YVSxUkoxsbohXjwtm5MVHVigFeoZvQqdldXqKWLMyvwZXpHMEYRKbQ
ETfnLdfk6zTr4kcsP6ukjMowNsLak+UAK0qUcCPjJEPnUfFd92fwX1tehteTGXgUSNNgn4BoCn1M
8aX/teVVX7W5pkyVVynFPgkADZqyF2vt2aqkvRC/KoUwr4TNhaG7hSp53ZA/tWl6CjGQ1LZ4yiu1
vGB+ovLKSRdjzkVYI+8ZkjocK683QuYRhdv2sfcrBd2bo3UWNIAMKY8DZLSN/iCcn8Q9KvSCTazs
cP7xsuxxAFbUoRtsj2g/mBpAy8eiw+atdEGyevSJPj86H2Lul1GKnwpWGql9VB3p911uYTbY9qRM
LeqnY7yHo4fCBoR1Gg9CgN6xIWfqgVsjSaPa3T6YOzeVn4RfRHTOu3/0+aHjyrDbr2OPhWJ3Ewco
gUBtEN2bOgxvzARXQLU6S3a9FV5F2Lr64QzjBFqCOmKpWl7hKKn2FiqpefLTJ5s30bgbEIJGolUI
V5jNcUa5c+B3pd1WTrzyqdM7t2WqPSGVtbw3UcPvTEmrOHfEMZEECvmWZDZ2ZXlUM5QdNGwJ8+5g
NhshbS2YX6y8OGJ4EXaMc+vKiyYsdNAUEIIoQjhGrG7pN3bG05OF8qcIMx4VCr/1/vmRuR7EiemJ
AMwC7F9RK+pMrZbaui89bYA6JsoBQJ65MxyKLjnJNBN1eultMh0T1CuMrxurX+89q+MfBkxGQK2X
JI8+KfLCilWiumQemvlkPEmz8NOMd3Fy3/knbPWOTdkfPl/2Orhdriou+78iTdpAzDQnpWSGwFvu
7pt/+UQUozmnReJ11gZsfSX7vVxuEdiABY9aqfGQsxq6wGXcKUQcBU949HB7JHk5Z0L/M0h4zf6r
wC19/rjr7/gjbYHHboKMunzeKs5nTLRlpF6pXZv4qxoc5CTz0tTewecOjfTDnrZX/DuZrvHG4mIz
Lz9tnv6vxRc1VhtNMezEmQPGtEUBTYG+QqbdOz6z7UyiS0I0F68Z34CbtNFPYYbmOJacebUVHlcy
ZH4KcDALkihEzWV71gpwPO7bSchlJzvQ4d38Wsw90nj5aYiE1frXMGsIhVsQqeuqGziHis47nClm
vEvzWGYtgBpnFMHmoDrW879z6LgVoEx4Qhst3pWTTWknymk0DUW+evmmQ6tAHDVu0QLDbkiN6t1U
6diUM/UqjzQ2b5L518brvY7cXJDIDDEXJllBhuxyRbO0ggqLggJSwXgwyEMgaB7H/mHED9ecatcY
6YMxSA8PRW+/fr74ytMKbC09J9Lha8n6rPaVDNBC7mH2cyrT7j70XRSWQnyrhyL6M9b/fr7eylFm
pMSLZFwPE2o5W8p0NQ20zM49mexXnpA2CuqNK/zjDS0+F+CC0FyQ0QU9eAUN4UqI7Rw9O0kfD5OG
GnRs3Ie5cQ+p7zCl31BBOSHpDb3VfhXirGZmf4nGht5k8cvR+/cqCWZGT6bu+YnpBQ7uYPZDYCc/
EgMhgm4+TKHz1R/6Xx3GMLumik+G0deujSSjBw7nEMVSgPCG+tyHvz/fvWuBBI2JoOg9keghBLkk
D2oYVUMhQ6JNAlQ0t9kp9IMvdRXdmEN/W6eP09C7toJq8JjdCQaMCIrQVI6N2d6W1BeW2mzs9rVf
ifhJwNv5LtF2paV4eXpjtLgB5qFaNwUcV1rX6UimPeWuNnALo44G6Qs9B6ZYcQ7Ev3CFYGI2qcdA
3rR1W7kLL37LorTz9VANFVhHaHiQ544kbEX4o0HVwAzTO9NvbwOiYoQzvB1swnHWTrZgrPAF83+A
fZf7QNqK1EAaFV6LPNiUBQc9Hw4DRjyldBITY+GkpP8oAoMsV/sI0flYHmY52HohIuVZHn8GekAp
FXpNprG4K4sRDu88TTnIKEiMxi0jTlrnCcpWxoeKWmn27mzK9BOwEEG0aBxPG6d07RcQy3TUDAWW
YgkeDuZUmcemQChPfrSo5RU0n4R4/oQWLfIeOx+bBWMM9qkVHNWTgd/D5z9g5bIgssD0E/RykJPi
Vf2VnCiZHhlaYvA1hgyPNTj1eF/G1AptXG4stXr8KTRRbRTKoFeigKEU5501ZDkWQSYyXv1ede7K
ksEaeTaTDFHRNHq7a+WISVjqjsYT2Ft3UP/5r49MCwf4io7O8wfN8vKRh1oqW1SVcs9X5bNlh0cH
MXatCbjFNs7Xde8CQVw6J0KzAlrpsgc6l3JstTH8GV+X3XSyH6CU3TvWe+rfNqhTylr8NPTZfwfM
sCrXv6Fg44P24OKO5Lpm3NYqaNXZcIv18TiH1S1DpEy66bLoxsnrXe70xzjP9n4b3WuScY66YePR
V8IvpwkIvpCCgc61rK+LJLDyfoYqKY2K1+XvcWOcKYfwPpcOuVEzSeRrn15sJT1rc7JH7klS5GNn
zwiBzaciyr59/tZX0jH4y3xhcPUYIIEfuHztOZrfUi6jHuI03Q1JhocmDpxE/aMj3dQ4JiGWZhko
hE3y8fO1rz8ylhYWjUI4hJtoEWujqS6sclaBSXC8B4UsxXmyqhCptujp85XWThwfF/xO1HfwQBPh
5q/PuSm1AKdLRmNR2JzRQ/iWW9MfLJO9ruklt7XsaD/MxdYMd31v/1pWu1yWSV0oJ0IDEjxMRZei
vMnU5GGw6wT4Qe31TnPny8HtYOsct/Hw+TNfy2YRuBinkIEKjP5VOR8baqwaNXptZXuu2vKcTcUv
gPsHyc9/h/10Mjjk8X2ihj8UHNlo7N3WRX03m4o7uWn5syuyl89/0XWmKKjytkg9EMrhvr/cjjht
amWKiOThWN8o063TIQ+U4oZCa7qXC64YYyO2rr73v1YUf//Xey+GxjCrEiCOWj2gDvtVstI3qf49
+ECs0/g+qMl8rP/TF/W/iy67dt0E2quYeczG9CLo8FE2HaeE4e8UHCWr3PVRdGjj8N52go3HXX/l
HHTuTIalXF+Xz9sniWH5fQj+Jx2PZgHtomnvqgyUSWTj82PeJFl+SNV615QFpqS2a1mTp5VvYDbe
ca9/oGr5ohXGRuj90OS8zCeEMjKfOcNFQvDyQ7eNMfElH47daEh3QdSHbgI61TefgtIpd2Xe5Mc5
AipSoG5P+hdVzrny72q4Xo4aeHMdfIsCE3tzv2gpX4vXZu5M3JzSM2pf73Ms7Sa1eYRC9PlxXbmY
PwSdGdUJMgAuDJe7aVeJjpE8s3oHiPRov5ad29rHANytlTHcGX6VY/tgKWg23iaYW8YMaNPQ+bXx
K65ru8tfsbi3wqQtoKJSX8Hc2vO+3O/Ns2+AVU6gVaEta0XzPtbTBzmItyLIWoAWnQp4uEw00HO+
3IDEGu20KrACqNymqI9pYPzp5IkBZVA8Bl16HjTnMMj2Xg4amhbjN192DqFykppXRYPClm/Ej9V4
Kq5OjKeFpPeyGzwqeQNIHyXbOgVux2JpAsxZzcJjFRC9nPJrWjtPQ2eHDF3C/8qeE60xVAiQQrGx
cl3WhJMeOWbYkRIG8nSsbVly9bK5mY324CTNg2YX4UausBYu0SJQaCML28ylbJwqD5ZW2xqzrVF7
xKjrUJjdF98w7vEMPEnT9NIE+fnzwyYqjOWH+veSixsZvIhmTXT50Vfl24vDQ6dkuyC39iiZHFA9
2tjSlaacaDfCpxYGvQ4lz+UBY/A9lo2j0IUPjDOi3u6MgK/cK7chiT3osdpLmsLFHeZPjcVxMqWA
0MJhq9zXr4s+JNuZMECf5aRfzRVbbRoyFecSz0DzMtW6oyXF930BiHowo1OqUQR2GXlZ+ta10Sku
wx+T1n2jnYp/JNO/UFJ+VzLN8ohxmF/rlZdUKfB3e36z0upgaa2Nr0D0PTa+jypIorI79NPwPddG
+MiZDRZUn+5KCyCa1YRf0zTWQCnlTHzG+i6O9WOaDTutTE9GaTyhajy6n7/0azUrGDii4c/NzK1x
JSLn4wY4DGMqCpDw5300W292nB3NxkECXbY71/KBt9nTj7hvb5VgOCWduu/V4NyE6QzuW2928UvZ
ZojAkFX5SrU7ZUNwksdhI18U4ebidIJeQASEeASCQUAoLk9Lj6JxFVWI4Wrqmz4HuIm1rlQ0+8+3
4zrKiGXohCPsJCypPv7+r6ShMQbFwCEq8SaruUnaFsAfyBjoHFrav+RYcMUqzJU5uW8U5cvG2lcR
l7UZHPGAfPBUKosUqQ5bucomkIqhhkFuPN3GanIzptb3KFceDSO7t2E4kDTfToW9kwSkWEvuq7F/
pJg5hZbPICzsNrb9umYRP4qxEN02vBS4xC/3Xe2zoJaaMPHSOL2JmoeJmbvcI1rZ2fvYh7Yzd+fc
r+4m3XEdaXBTh4bZND6l8gwHYSoBOFkb2iZXiR3VGiwKriQBpLqSpkhr/kKurdgDgw7wenarUf2G
K9CXNrS9MpSfsmx+6/0/G69HxKPlCZQFJ4tIQZhY5ld+NJeqlCixN2nTsZEbZM2SlznUHtO8hv8u
N9/zX5JS7cMs+RNM1S9TC/6Z8Pqaoy13mavLgXeCij6cApOijSrq8p1EadfqdskvsQbHq+ru3Grq
I8LcrtxVu2pObhrf30jjxD959fDQi8krKaNJii6XVH0/7PucPfchH1GQ+kV9yPr2kNjxyXS2Pva1
BwQiJdjM6GrC9rhcLVbtOY96OfYS5WfGBH6sWsbeb0772P8ztP9uvNirJOvjiIuugCgRueUvV7Oa
LA1NScL3Wm72sVnfSep4tDVmEaH5NMN3tXx5R/cAt4D5Ft2rrb7jdWijm43OGuRP2uhcwZfr56Vi
UKCWsTcy1i7mci/5T8Ygb4S26+gCU0Fw/0mhYHlqi1XGyTFKdWSCLpdvXflS2tS+8z02PIeN7by6
UPk8QU8Q+4HqAAhahDG5lvQQLcQIg8XCrZltZ9JbPfiujQEKRPt2bz21frix6vWJYVEhyWyQSQj/
rMs9LJQ+NgrZirzcBJreNEJ705Wl7IQe2W2mW67sb2Ro118EK8LnAY8Ktf+qczflWiQXQcRHWM1n
MTKW1PJZ9edDZkb3We9vXNQrNxMQK7IdyiiuhyvefYOCYmGkfgzYXhRC6Nub8i3ObE/VYO0nInLr
VHtHrwOQGcbbxjsVn8Dl5y9YFQDR+USE6OiitpzRvOyS2oxRPfS9DKi87suPcsLMvJrvQlsFON0c
dG2+jdTEnasO/GaX/B/CvtA4gFXE2boiSctRnwe5zG8Ip8qtiXKT3X2xU/PBiuw9HkO/Emd8TuqN
NHX1sjFIkHCzta9NOotO1UK+3thr8j+G/z/Mndly3LiWtV/lRN2jmvPQ0XUuyGTOmVJqsIYbhmTL
HECQIEiAAJ/+X1RVn1OW3Xb33R9RlSFZKeVEEht7r/UtkVWt/mQ7+lKzCHm/+gZxyOfyl/aLH7zd
0MTiJEUh8r1lrIQG1Y9yvFQporXdxCut5k8RNqKM4C325H1Yv/7iE15OkA+f8NI6QMWDEwi8jOXy
8bfCp4wpyu4eIh70bvdUxidwneuloADZwdu5o7oz1rCZYPEp6FdlYQmwy+nSil8t7t+PylECYX3H
1RhjWjyjD9sCoCxZOdbwCDIwnTxLX8QcfAk6eiLudCmVhShj74zD7l7b9YuOfxXS9ePHDxYlPdq0
6I1+uE460YBlacLiOlOe+v6c+t0W6Ju1Svo833COxEnghQOkg0Hp+quT/PsaA1NqTMSwv0UR+N1F
hcVxLWCfxcKH8nOi+sLpMUYIZBU0J7twr+wqWjOnXI0yzHCGnKx8SMDhWJPyl0SNHx0QywwGhz22
vt/FBfnE52HZGZQ7ltmCOdjycou209kBbFi4w45KC7K8KCvb/lh08acZYmKO3eLPj8vv7eI4HEKI
LXEWgLONFeXb43IoQY8vyoX3PYvMbcw1YvJWHEzEJauXVmY7sPmW5sGT20dQFat+LYIDj1K3L1Ze
h5gN67PfWM+e04LU77spxZ+Q8/yLq8T7kP3j6YPaCB7kJaoB69C3T9P0FQO7LS9XQR9f9ZV/qdh0
PTjBWRX6XEK1SCengJq9XPmtbSGo00esPQYhSReLz9FgQZXSHbArQM4nH64U4eep4jc1a09tPKyR
qpMZjU/7Kh7zG2J3b57Mw8QYdrADIFgiKF9Z6d0FWP0yIum5dXo0qjBCi6r4V5F6P1hqMacFzx4j
A8i5P75UG31VHoyIIlh0oN0EWXHRZz4yrYSAlb9KRoiOf34Q/GCpxYIHzwlocDGcJx8qigKJAW0b
YUcuuzfT0UuAK1Mv6htsE6+nOfxFH+QHWx4ccrBVI9sI5llQvL79LBtvohSWWQRvFO5FNcNLGOvV
OMtt5yqA+uFAq6W3GWHRKBBh15n2To8O3Au9DYcy0KgUR6ZAVsbP34QfLETomuPZLC4Y1AAf3oSq
y7s6ChEHQm2C4+eZMr4nTGSyB/1LiSyHeVD8yoT1w9MPLgkgANEhWTY/374XDikboRGTsxqqaU94
/hXga8gu2aNigcCnbp6lOyeODvYiYusx1+lYBhlD1kIxyu3yv0s9eJ57J1gkhZhtYmLcIfmKrH7+
9rjLM/l4BqJZihYOnuz3HIepHYcSjcNqpczZCqfrCLPpuM5FmhvbOrjNMzqY91E/Dqexz+GiFPG9
CQHEFD7cNzKGTbUg4MhSvgrjOz3LMislySFsqXAfC86jLoRPvHLhsyLgzLfRArpEBgPNXbaP5xr2
yHH+EjKzNq2z7fqHn7++H511MWwFC24YQvuPTuO+osIGGxnnAF5biaVh5dP5wWPsE5XdAU5vLJZT
sP75g/6o6MRs8N+P+mEjhvj23h06Xa1gbUe41jXA83so9XLN0ykGlwPJjiH/xbX0R2vg3x/zwyFX
k7kGfQrQCGM1p4oSbKCLX5SSyxn83bHiYxe7QLNQ8XxYVMCTH/qowMuywVgpHPu5G1ka5e1NPopf
LWA/uHgtM1YwAMDOA2D2w2O1g5CUGOzuZiOOptQXk5ODmFoKF28TZTOfryOnj9a9sF68Ir5yQX1x
/YQ2dC07vY1dfuMinAR5Uo6bIXjjUoZ9lfZdrDKrczZi6D6JvQJLoV4hLcr1yl+8gG8PvMXF4gI3
DqwYumHLyP7DdadrjTH9iO1chYXmtiK3SIaCx91OUTqkUR3+4jz2v607vn+85Tr4t0JUtbnPdZSj
/coGWFDneyioj1PB0S6FqswhPUSc88GaqzaJc4i9207dBBzG8hym8gppVYVV3CirvLjYUwN1u6mL
+0malQZvZqH118hMkyVkW2UJUY1ZIa0tnFWWu+oQceRH1NCNzw6kTtFtoR9MKB4CXT7V53G0VpJM
m6poniZvPLNgtFfdAPpFYKk7NXk54six+xpa8SIh1ZcC8ZMs2DNsQNWAZ6vkr6iF3nefDVDYqIoQ
NAgBHpbjDyvVDAwIvNtxtYrbeM37ch1W0wqCfACM0ja8whuV6VnB+SwOvLSPpeud70boGuTEryYL
oeJtKO99yyCJl110gVB1bJP7Gtu60oX1NbjlhbmqERZaicRbI7E5lTZaoZgLGP3VYNVn5FCS9lSO
4mDn7clFiJgx8QHZOyu7t1YDDzd9t1NA08Plt52MvTbOVrsm/fl16tvzGcfMkvC8+AexM4aS42MH
xdO1J2OCY6aYIbYsgKAzF2Z9ieSXnz/Oh275nw+E+er7VHDhNH24HroInVLUwaZ/HmDC2Ht2mJbI
uQnbYc2t6iY2R+NEVyMyP0QU3waEPscwHz/r6EzUqmENAhjcfZ9HbtK5gJdMNiR2v4pg+DC6/O8n
iWIJl0ngGT726no6esGsKTbK0G1b9fgQDP0ta9CP1eAFeznMCEGTePJsAICEzLel69zi55z0vxD2
f6ge/nomSx4rwDhQFn28zorOYRDVt8vmOUdpNJ1YK25nIh76ejpN3Xx0ZLjXRbwnEb9WU3/j286V
63SpcW+hUkicyVkj0mPHIn6qPefo6HJv2/AC/fxj/bDM/fU84/cYCbQWoBL59poT+A0JMe/Ftsuc
Km9vR69C7PtwJ/03CVESyvpS3f38Md+Tsf69Bn3/mB92DC4viJbLY1otqtmKn9vO38Sfm65bW0Sd
oE9GohZ32kODS3rV9NAC8XM538z2SUNM4DTIuMntNe3gG65OAvSawfvqUwecQ30Nu8bPn+57h+fD
00WfC8UVmMxoD3zsAEELVrRdjo+y7/U18fr1gFmvz28nj78xyz/w2Dt7bbEL4R4wxk0WCwfMXRt3
inZMuic5Pjfzp24SYA2EZ9fYD4iKkcZJbSX3yhtB1HIOqP2xixhhvpdgA1FMIp+tzn9yXHlt0SIN
Cpa6OoY5o9hEhdk6Ijh7VZPMKMt7suqiJzGlA4Gp1SaZL5GNQPneN81q+R6q9sxmn0hEkDptZ86E
zl2xdgUHzkuubODOIBTauAO9WELc9LK/LO6yeQqfnFldF1P5VJjmtqsBTXCn51j9atfx3boH8/My
YEbq1hLN+HHEHHk0FybA8dBPM+LQjzFJZ8heJ5m5/bGCFbqbr2sGQMWd1QGi0/55Cf2Pz/o/i7fu
+s+Pcvjnf+H7zx03oirK8cO3/7zrGP77r+V3/nWfb3/jn6fqs+iG7uv403tt3rrzC3sbPt7pm7+M
R//r2a1expdvvsnasRrNRb4Jc/M2yGZ8fxZ4Hcs9/7c//Mfb+1+5M/ztj98+d7Idl79WVF37218/
2n354zd0jeHCX6qa//j7g/x1j+VV/PHb8YWP5Uvz4197exnGP36LrN+xCkEvhy0I+nbvXe/pbflJ
GP+OzxWRmvhc0ddaRH9tJ8byj99c+3dw/tCNh+0Jg3AIMH/7x9DJ9x9Zv2O3tQgvEPQUoant/fbf
z+6bj/LfH+0/WsmuO3Ckhj9+QwT5NwUvgbR0IbaiJ//thU2VyGwsdZhvatV+RXv8M2e12hUNtNQe
4Ht2CIvH1IT3E/cDJGuYeKWC4lbp+jTb7b2S6ok78jCXNSwMxyoiQAbH0aEqp9suGDdeVx0Us09z
we49A3mqM910pNksrClsrz/Hdv0c1BZmhvGGL/0hDAZXLbM+W8TqE+05+7gjr62oD4XDrzzTkZVr
3ZRNe5FiOivAezxjb0UwpiRq0tE8IKjh4IxiFZQtBXG6WDXduOMV4sbz4GJTYGpCBZeWnBgET8zG
kqNg6BfjfWX72TDJRDJI4QYxJBqUj3p0kcPdJRDZHFgUfvVCdXDsbuejm1UUdlIDnjf7deqCvOLR
9okXem18nYay/DovWXwxMmjgtejDNnUrtnNt+4oV+X6Yg8xGHJvsyU6SeatyYGkrjHVmO2O+c7QD
OEtLtg1puetRgia8H7N40BiP5P3OeCH6C48U9tbaG+Eh5AfhzHiv4azo4quI01O5RD9yWA/idv7U
EnvT++JARLPumEZY63xbjTYkOAIjcr8xV6SF7dDR964931WjeA1z90jKbitdunc4sEiYrlFDUrtn
OwYymRira+hUk6jukcFDMOMLrgXpbjrniMPpUHp6VyKwIkQ6bByOyPlC3J+qx4wyc2TFCOrIvNGg
tU1Rfis9tS7dYh01cPj0IGAp+9aEAK9LP3gqR/55QiREHnlvlgqzfmo2iBXcwzrypB3UVVahIMXo
LzyubzF3O4uQ3QjZ74dS3eqwf5lqfYXYr3unCz7NAVy4VX43eLJKjMcfhWyPQhW7rvyCDNl7b44f
CSLgeQEP2OChY5bX3rXf9GkhwZWMvU2rZSrVLTPiPNn0OFvwd5sKb3WE2YY+t9Bkgxq6t9iAuMO8
SyI2rvvSW83VuCpsEIOUX+OzpF9KZq84g182r85GehpR1eETDQuOqX2dNtgMwpVvw0D9QqdwH1jV
a+EMn2ggzhE4ef3YvQis7lNOdkEdYDcyraZ6eR6eOJhWg1NTby2q9yA+vhSNBzk4iA20pPciRC5k
aafQrV0Jp06IZSfuiK4UUjcbv8q0YZs4KtP3BOI4TNpx3hjf2qguv4M4NqmKAbAw+wmRYYlnsMns
vYvIxSZHpg8coPoOhGUvcZE2lFi0/kp75DwX7t1MIOob0AJitb8r6xjJZqG/D0R3PUjrK7ZvWTSC
bNGRONVBkdWt9aCZu7JClTJNr123u0SlNybCNfsw4gdVgdGDlAvYEJGRjpi341h2t8EU3PmjdYoG
cxxidnEJ2khRAeWgcahIlTsdhak3RTRvUM9VqabNtWH5QRZhmvfFdU0eeQ5eZw58khV+8qn5XPbC
xziUvCgSgk0BM305xe66kX6YDAUMU1LpZsPLLo20ydO6WN5TXTxSS/InTQzNWFgagJGmi9Ui3NQs
7I4xCuHeESKN25yu7bi7nevAXQuvZJvlu9bEIg3Lqc6sAUnQ8dztLIrUMEgZrXUBJzVUTo4DBnwJ
fJzE5Dnw+92koiFxWv9BNF3m5D7eGg/ekByZqldAC4JEG9bAThKwd5gx5WYkukxbqSscsfUnJBbp
m7qld64Xv3Uxm1M2NDJRrHdXADmGSMlFZiZ3KsATY/LY5SraWS17iFR+YSN43aFClnXLgYoFDLWs
Quxsi+HrjMCSFCmAsOaz9mkk4EmF7hyk/kzPFRPlCtZ+zJNCCFomAeWAwii9jbCW6Anb4WDgdEcc
aRIVo1+vlhaMG9cLpwnxua3jvL4v2f+nAud/V738j/f6/7B8WTZ3/3PhknRIaale/l64LL/wZ8lC
/PB3iL6sf5UsS2nyZ81Cgvh3FB+gAqFpBQsOGmL/qloIfrS4F0D8ALMaheoyQfurbCGO8zsMJOjS
AyOAJjXgwv+XumWBpnxTuGAvhpEKNAsI8UDIKtrPH7pPeA6ltmRkYdols7hxiqvcLMjg0EQ41XQF
56pXlJi4VAabSW/1fpf3m/d/f/+qifvrqWX9/v27cPkjf95NdyTt0Gn88w+//4JXTvwcI7QylvQw
ulV/L7kb3lTNBE61ze/fb+IEUi0OnbXVXdN4xtVamOta181NGPcXEeVYdkm/E2BjpuBZwZkpxKtb
2EgACQTIJdTBFIhqZKyTYdXOOKUeSVthn0Ki8M3DGQv7N4wx0rUzgzEDsInTUdbU2riokGrXPE8E
biSnopDhyQJFRj03R15YV0CkjMcOCizVOnGiq7pfIy9wN+aOxPtm8PB+vprawxQ7Q0Zav75uCgtU
3Ni9gSxtZ6hnZ2j5Ar4ctQCtlCgMDPhyNIK6WRW8Xrda0NvZ0uAIaVNlLXHatZiCPqHijAkyORXE
yU9d19qnMN/XQxgBRAybJs5ucGH0bVWhe9x6Mdlg28Y7DwwEf45AEovHHQx9IPE11slZROL1VFnP
jXWeNHQqfaEzp6zRdBYQYUelK5IAS0rqQa2whmDhmihONxjnJKHQ65m6wHAG2GFcjbiSqtCH9h7X
UIIkFl+5UEuYWaeyCc9wOTUHFpqHQDr+zo/RRqyHJpO000mVl0MqkLCdlo53bym3S2SLJ0enZ2oq
nhois66fy5Ug4cYrcEnmrbgfNLBrdT2VaTFbR0QzxOvR/8xlhCoQkm02chy25mFi9oWUFnSi3pyO
kXuA6AHCW7Q5tN2ViZnjbEJrB2l6gFVKujFqIcGrkxN1m9JJPAfSi1YUIul9bFKRKRpRYHCpc8T1
F3o4rCkQ9qQlKx/GhqwrE2e5Um9ixELZTMUJ5otD0c6f7X4ApiYcvwLplrhluXa7+Nk3eQmU7hpR
k2dij1lVQc9dPzK3/ez5Jch4LX3snVPM2RulXpOIyT+OAslM1YC+9YTXA88aUA12gyxUBaxZxOON
roAQQXxbnobtIw6/JgEHs0rssILNDpTksKUzptgCkoPRrFUIFVTMwgbFOz5rWfsvDvYXR9PH1qUf
e9ACcms/0tdID+ARuqIDId13t9xGHnYTRLvJt69jTqqdbatwGxa2Bz5OD26QjPa0GVCPcrkx5MAG
gJJy1t5EFMf66LhP7TzGG7e4w4Ae4NIaoVcCqFCXUAqbDm7KAmFmbdU9RL0HuhPkJ0bCsdkhlz0L
aI0AGf6CADm9jwElUcMkNoNg5xbz0mwRLX4KK+eJiTB4IzuLQTIJENmqcll1dBGvk7RwjWVI02hW
LmN7BSc5BNByj+SAzYC6ooFAKNF5k28GjWPZcb9MOFVwpEOb5hG1nWp6bHL3BR7pQz4NtxPGkQl2
v19EgCzckA8cQ+ceSDfTZSgiDnG9wLCNxktX4iBZeR851Qmc8ThxwPdMeKm3qKmPrIYnLAoZxWfc
YncxnbtiOudu8zB41efZLV9w+c7Qjp+ziOO87DFXC3IQT/I2wiy0mS+S+xcYzdK2Nx7U+wjzQg5o
hHb+ZCGNpvkU5jDLHMpxwmUcjdEwD/KdINFjbcUCmU0EGXZBt+r6gUIEELX7EcrkisoVc6CAkCC8
rAasWMmMsljm0bABtheficCGa57PZeDJfdMiofX9q5yD/GBplrFB3ZbhmK9mm6CImfJbq3yIbGNl
jTfflAPgd3ZdbdrlN4vcqH0e44aa4IjF0wGhBN8Ms78tcFhDloC8oOWGG7qbGxeTAtfp9xwE0WZh
XEzWpg7gKVaNX250nSj3VgMYdupH92ZuQvTS4x5byr5eTTNEJxIFIloDj4THbdrm3n0B3Db0OTbi
COASFtQ+wB1d7HSMKB2/q16HuBjWjldWuBY/aF+rtTvnBbg4UIy4ul7PET7mti7cVD1Z3gicSJgj
I9leewyIbIE6tm3jR5CEkafq3rgB9gICc3CwT9i9TcmVhMnhAK4adGY1unZFJxJl1A1EAIAuI8IQ
64OdqSh+E1hg76BbCEm+nX2n2midP4elhWwJoNH0RJc3awBQ0HhnSpEky+sx9Xs0yvOuvw4beI05
H8NNg3cz6xrxFFmYufK+OcczjGvC+wJLzqu0qmVf4h56TCTMtJiSlZhT4fe3VR5cOaaimRdzFA3V
tYt08CSUbbWZchgaNRSf4IXDjSXsx9CZHxC6Wa/RiznQwcravnnURf+cm4Yl0sKwtW83MNMFa5vE
hwLrU2+1j05hx5mu9n0MLpHynDNA2Btl3MzmfZSAiYs1HH8o9uqVE9T1lkyOnYhxxC6uK674IDlo
ut6j6hC1AEHffVsVz2hQlgNTgNcXV3N7A6y+vzIxVuRlZyAmeG/ivSblnDnI3sOuW2ELa+lTSCl8
bbOViH7cmsY+o6G2tZvxEhSbyZZ+5lEFgEycmQ770kZaFyPbZ4W8q4RgJwRIRXgAwqG/z/m8bp11
Q6BUwUDcpI6DwJ7mRCedjQ6aHUBGSXQSTDZ3xZ09ATRmS7z8aYAew274ObCKK2ygq7BK22m4p070
lfnPDT1Oy5Y3boZNMC/wLgwQJYMAhluMZqbX5z70zQXX9i+YcL8EFM5gh4k3iWAZ6Px0ppUBGNKR
d5EAQZgAg7GCf25t0OGphH5WEbvnIngIx3CN6LVU5vVV7pid5EWfQFakE4ejm1J4TWY5ICpNOhIp
wj2/muIwK4R+TLWL5oo9NZAzIkQNK8lZ2PHZt1cFzNKJN0Rfrbl+xVylStTcHd2yfvQQU5x22FVv
KBTovuvf07A52O2z1wQU3Y0y3Do2Q/5SD1MvKlThWYhAmBQQQ3n9pFoPPV7PSQrDl/ERwTHTmjNa
X6fah2NEtn3WDdZRqxj56R4ONXhwag8LPq4hK49i0Z/G8N4be/QUHFQE3Mq3dlUeXYK1zK3WM4mO
kbIzbhNscSsQXiq8tTIA2WmEjSitAVHWwXygmkC+OPFDPgcYcjR5coC06AUx1wOiu2cc1h296pAl
oeVwFXvkgkxPDgFICe8ZhpMpE1DDIGeqvnOQuY66lbx0xWCywEN7fmHzK4dE65rnd5PxXu2ofwI1
/OxhbYp96xQ0+tJW2P31eb2f4IuuETYsuNzmTXmPHioGkzb+peyvLJfgCo61Yxz8GJ+wc9Kig9cG
T5/pXqXTKF9H3W5aqz6NsfuMoegROxSCPGh/I6iV6nl4CyPUhdQ8wQueItzyIsMVD0kIWF/1YEFh
kerGXzkTv8yOEXso8apkrWx9FgUqtb4Ntr5RZIMO5wGi9aPbyIMKyMtAD9q+RgTYxjjdJ39YQNlu
kyGe6SYkgY/QHhirhZ8FrMYq3jxA1574sJ9jArhqJ9WsamvFJ+tUzEW9def31g3IKRjEuvYGfSUr
BVGsS4Wb77Aeb9D/2jVK7L0cIOPo4hl4LGz4ZUAxR5FM0FNnzkbONlZvZ9x3qr4N3RrkKrlm3aGy
er0NPQpQogrWyDFFzOMkoTxvG4Mc+9kkU2OrFdo0yRTKeCdVAOej8wiDEk1BbHqSo3YTP5Qb2eHg
qqILirSD5IfWRWkZ0cleu611V8sYHgSk22OOl4MGlHIfeyZGksGIW+mj/9pYdaYw7dh23vhZBfaR
Nr2LwAqVr3uNXDEbdYPv5CRxXPRWAMfKmweg5KPEN/UdriI3rUaMvTQzSgHSt3uGLtI2AK66QtWQ
+g1Ilw0Ke0RyBTxREOjC20a3uYdJSYm+8RBMZ8i3yyapdH/XVHO1Frxl5w4OgYOH38ywLvjgkMAz
DCyHWTs931We/mRM0SRRntME9lPQW30QZANVfSZTP2G8dHR1a+9mIJ8hlgq6fRMGl8GpF7v3uCPY
UO2De88CgAWtT4OzvOYZZ/JrYFoYK22rQRUwxSDJEKT1xjD9I1Ym/9RXTpSNuXsTuFDZdYzdaDvC
lsYlR3sA6hpTribTw9jt1XJDK4+s9ICpolYInivhtYV9tCxQU4g+5cG970d8jxxM8Ng7vdJ5fTd1
FGEyA/J/UNhkTcM+NTOBzNPW28pM2LKE3Fk1I5JHLXjz4H7F2T/n3f79Bto8vlfUvLjzlK/M/OQG
eKv9Ysi6qpbQP+Cml2xDkUeQjBbgS0q+YgiswcymHS5faqNlIy8V3uF4XJy+7A57KqB3qntMT1LG
ravZb9rd0A+LGBnXH/QjFZxpbM+A9wsnTAsVtZ5DLCPHgdlH9ENRD5b9F5yiYm3F/OyO7N54fVb5
Bo5NcosjKM5CXrpnn4DqDt07StsmfNMDMeiqzSFyRcyUKohrCj01CCqCmmyqIp5YNaozK5/g+AkN
ZhQVkOrIMkVZc03gwj0BQ3Er0TzLxlHsdKWD1C5ZkVoKjfLQr0IUHmsxDvzal7gw9hbr0xio+etn
NgEMW5jxmDNeZwhXw0I2C4ppWIfEBDEdvZxsRKcW1SHA81hO0PlsCLt2Wd9ek8KlSA0gcOOwAGXL
cPKwY93RfMhM1ZC0d/o8a2Q9pdqCu2Vmz8jhapKRxvE2rkJxER2yxDs+7PICjGm7bmD146EE8rny
0DcI0oKO9ATVf4394srjrwoIdcmQQdAUvXutzexcR9GMOOvGAqW7ja9J7eNhjXUCTylxcVVaMYUT
iw4Y4PSFQGRSHb10A0KMiti+xLXlXBAcq9YzdoYp9LEryGgxka+scd3CfYOtkr/rORIsh9CsSeMD
3QbJS0ZDs805Sj9AO+lmgG/ogpcBidIMZShiJxFQF4xqy4e73BPlQfn6xWfW1ZgHt1i+vU3Ap0fE
pYDAYVf3UzNNFxd7VmPNBfpAM7rsYfgVze0iZUFHNmPwJobi5AjZbHTJH53e5lsHppSkRh2W1Mj8
21KA5lBsKhzRQl488cWyc72zyZi5rDi3UdVvukBDmEjibQQ/0am2z8Aj64zlmMvNeXTjSG1fJuhJ
V/Yie0WR6Sd9D0XzvAtrwXaVw1JiJPZPdXCaSoy7TBtEKMSwGs/lGYboco+1ApOUQhf7HL0ZzeJ0
zJt4KRtpyrD5SuMIF9EB87DuwYalFWWm/TkUdN6DXIZGfIvdD5RYMjG9eixlPawBt1rJBsETUVg8
9pyO6yKsP02G3EH4NqwnzxRb1pttV8Tx/v2mVhNgD5BecqpfA2UhyCwkm8br/L0jwv7sSwenbl+Z
Bxq2WPTFZsTW+rEIh4xZMFhYERoxeYvU94Z6UJ7NWBNH5C9E7WtnYRg58Lm7UB7gdPXRpUcqdoQO
krkKYxPuFM3hC7npi0vgyOgGLfdPPlDUaYelEEKG7sDDSF4bjfNlCpnzSVYuigq9ZVZXZ5GHSDI2
zq/t8jfHoKgT1oPjMToBklqtUzOH3VFXOBUk4fYrmkMtJcXnJgfKjzpTmA7gXaRzMCGqS856S7ry
VcbUPqo59LDNHJy173f+ap71psGs5oaOOtxAcF9k5aji1B7qfGNRFF39ubEIwCwquHawT7weRRBc
U9JuG3BLhOue2t4vbhiG3Gdg9NYjQ6cwxcLirQ3OExfwl8QjtLyJrLG4EchUTFRfnIB54hupInlH
IW5NGYmuJ5tdBegYJMx2nkpHIzCHvVRk0huHd6+zAch6nJmbFkqiNRI1w4T5luLrBvAH7PZrBzkb
fa4Tjyl1mpmvTpjKAiFlpmhVjG2djXbewbAP6Q+ZhZqgEAOsouGIQpEuRLZ1nw9r5C/6aV7USOSL
7QnI3cZCCEUDzkIeu9DThUBnmBE+JAdgTIEEDD5G7XmM55sOH8k2h1f11I72XzeSBmpnD9ERLKVX
F/DSTdzz8fR+g9weZI7o7g5a+YtSFSi2PB5P9XJTgtCFPLyulXByRbenwGvnLYhU8uRiSHjCuQpk
5fLt+w0rmmvIPzFsLIt1D0ndn3f48ysAdeDyLs6TCbDHtJ0x5Xm3pZqyY+dU8xXtvfmq0gyNsb6Q
WTON85XLpH/W/CRobV25wDAks4vn9/6tyUfrii2/5CoXNEGkV4C2cl1SPQdoDQhyDoPtGDQGHZbO
wZWmQGSMqyK176b8ppp6UmeaameNCTVY7x0wuR4rMAeqKTykUtpXaI+sKiQ77WqcN4coJ/LQtgVU
qS2IwP5E5SFEwDBP3r8c7FEeKtNNaEAFTtoP4XioOKxwSUnd/mDv3v+FNC4iviqvg62Zj4e4NePh
/at/30D3L1dkwOTNJmQ4NAZHum75hnuGH6y2bHnSxwNZGU5VUlge5ckMLgg2iqh2XK9v0NqCxg3b
yQr1k3a7A9Jgu8M4F/zw/u37DS0XBZwd621vKPRFI7Uy1YjdNFjOVVRfaq3NDcSmie3O1v0s3f7/
MXVey3Hr2Bp+IlaRYL5tdg5q5XSDkmSLYCbBzKc/X3vmVM3FqGzL4y212MBaf3xOQ7Zr744Ek+Q+
abLwuSdBUnkEV/o6fbbLrzwi+DB/cfxy3ta0w29qeHPWS1SojHovylNPTlUad16v8pex4At32dSP
Vmfe0LDkGMy+sdIzhRaTu7jbUCK4pDBcX3y3Exsj7B2iWEFQulx9CLO+tM61c8DJgL7UetJKE2aV
6kNuw6cuvTOfloYXq27i8DbJwQjX8gFLc/7uNCrb9wlco+Etn0bnmI/O1CK46K6ufS/ifqel2dwl
sVSvfWFeEpXY5651jvnchq9OytUyId0LY3GnSTdaZSFMZx+kd8b8bvA0HkID7VbhBdtwKPMnsnXt
J3IjNi239ptlzHcUEs9bxzuiXUt2oRrCc2dmj11NFLJLulynFp/9o15lXluQ6x0fevLR2B2ycIuV
5oj1w8XDM+9JazouDibPVDdwswUShnIh793mzTZS/1bFJEloHQOJ3xw2CaNRVxZzVAB5rW/vQ7dg
3h6t5WT4PEKhKQ3m4onCuPy5CYyvJRsufuIy0GfBWind7ydLkjbexCsE2BxIizsfm07dfDevqUt6
0UTNMbYA7xc9wAuqk3BlzBySVJu3gEGg3YBCsZUOl4Bfu2H6UI7gCmULh+5Y28ggdSPMSBkYQhit
ZbDKQxInX6Or95nv0wvV34jWauu7bG6+Ww6Rg0KBmhrKSpY/2Dfw5NvlvhNS7Hl/PGSu0GsnUBdz
kNUuwLa+yvOwxbVZTiuKsJ8WnTicq/rNltNdxlKsUmPj92m/W9rhfk59ExGf8ZkRA0IQeE/rTZdu
akTGXsi7RSbU2ld1FRHjO0RdnZNVZuOpqOJB7PI6F+thaJxNm4l+42f2T9bnr8lwC/dSt1qhrt2V
MxEjbY3miJCdM26+N6Hdkw7E/FSPxjoz51tZmM/V1ZX5/uZNXBV0GmtJgbMDBVQ7OqJGxbjvi+55
dGe2ctuI93o0TWBjzLiNMg9mu+iPmb+tdW9HuvNn7gFnPDH7r7xyAVwsyuzaM8ax+sjjkJfV59Ke
fJ40WMkfYZdIGQ37PnfN6ZzVdr9NDLENmsndlCq7G1rW0z5I8mvbyIsfDMweZduccpO+h7mTeqUm
yR0Z2vPmH5MYjAGnWyO9Yx3I6kSetqC02cCThiDrMN/oxbghMlSE6bhzy7p+sfWQbIdC+OuWAbca
g+qFmq1p15eOw6E3VC/CKTC5EUv0n886Qj3Wja12ZY6CG9dN+RKiubzAlP7++53tlM5VLv5dUYdq
XYYY6CzpA4fGytipSW2HPplfaqXVU8nV++93pdTNPvRKm6OEqmm3ml5kkccvNwfs7Te9tJgJOeI3
tfs3nuS5Zk6IugpxNKqEd+Xaxsr71GS5H5uqIiw+CO5c7J3SJQnNAsu2klcFMrEuSISOfO2+VB0h
oOHSQGVhgi1vBw0shRF5s6B6oGwePeV764FhMtJqeCmlOJaLdcg8D6ssFCXMF3PMAtm4in0wjoKx
ZMKWjbWqxnEX+XX5wGOiTjlF9PB+MXxjOCcPbtCnm6Ju5Prfb2FY623XADh51ELu+ryGPrv9vX+f
nVxnOaQJ6/q/34Y0P7i88+86aS7nVo5nZHJVHC1hnt7L5p6dPttO0ovXlkdxUhNTetMm9UCA/vgx
YB04jt7c32tJa5ewsg3uc9bAbmyjf39uVUiDqjS0j4EH4tyKp4GmV4VlizsVcZntnMku9a5Jl+tt
OUx7R0Hb9WkOUCXL55TwQRDYKot6pd/7pdu5Ltk2w0TvpmOp+RzKT1HU29oRy7EPOTrN2jUA9aco
qXAQZHdGyEXq50ej888JKmUUvqVBH90TolQzMlWxmepF0rsonvt8hMJx3ZPxVcv+ceLN2gaqfMns
uKH3kn0+bfDJmTfsVYeVdWb9j8KlZmr+BJIIr/8+aJlQiBdb25FJKwrCcqBdBDgUfjq9VhZV5GzY
sk5nTviwuOq8eZhTxHNwpMCOKIWkXaNRNN2SZjjPB1+J6lGpc9PCMMgxWA5VQYhw0k1P8Zjoly67
Wq14aLuSgCXwSEZohl2dvbqmFvw3ynMgGzQ3pGMXAgFLz+GOCWZsWPaWs9li8pSj9C8WB8Aqh5Jr
i9E7tXN6zq1goo1E7nWZLmzp6bEJNsgW0nXiONca5x6vnfoNpuyZ4aUX/gTlndebiunlXonxsth7
SGxKDOUrb/qvOOMPxg7mE9MdEC+ZbiRK3lcpwebZdAAufEGSUEReKtd+nv2xeoYy42lMqU3xzLtA
Cp7badvzYLEugY6MNXbGfscsmHrtCKNdbAZKNRFVhfEurc56LPytm7bPrNd3SQOy41uv3tiRZedN
r541f7VW6u74R7NV0Y7TqgjLb22okde5vgp/9n+KNnjgkhwZxoJ4HceQ+xNvzy6H6jaKjv+ZxmGo
7Y1jBHeAzDk8XvNzS2d9T2m23LhYkPZ9KlTU91CjYxuQyO88BmL4wB4Ky8+/FrWeuWGafbdVS2fI
oMGbsoKfPPBpPffonIzEppgXLCFLs03fGwa2YvOnWNofXbjtpjc7gPLUBJLAYZyZaRMVpbkeXHoX
lIjP4TJ8m4WjV7O3zIhQ0G7qMd86RARb2n4MiuX91ru6RvF1tNEaIoT4yCsPiyzGxBUJ2lenu2X5
TvmfWcA1jSFfwJS1UafFe5jbKhpGBG1JciM1Q/HDcJ2t4uLLKkdIwDG9DokDy+zTeoK0RM1O5Aft
B+WLRS0/vNqS0Zx6+1HNGS2XHNVju8IkwjDYuoCxgtm3LSRwNoiWRqonnW1t17w+Aydh71GDZVAU
ON0DETVRmciHWRFZLRQKg+XqGl1Byx8Gm3D8s1i8GaWgVCl2MmSrZhoFnf8GErVH1DpocL3BnKZL
WjgbO8uuhh08U8S8nQheP9B2/1vHzrZM0x9s+MdEFmQ5ccfmboWdxsy4iGqsXiwu1tvSWTYHV/fT
xcVDIpun0nY9osKSA6UY5bEusnib5oHF29ugQli4FeLP4CGc6T5OUpZ1wrOqdSuImXQM+z2b8Glp
FMhgvGvbc5/0DD+kIJo6Sop18VYVzVtmynfagQfJP1aRvJu1ilKRYPqwaGUB/TWvw+AE3FSoh6o3
NRgPxJ6P+gd5Xb4JB7AqmS/xaSLi0tLGWSh59SuKWAnNeZcpNzxslDmjn7l9AUsdvLKBFh7uUiIR
aTBp2iczr0iVO2YTuCvkFOs0CLBXEgTsJo89UzRwm7tTYfEYVl6JUDMmF3hFaTKFkVMDTxtkL94g
NI9SsgoH+1fb3V2j8gfehtQlaUbTzBK3mXKNvxdOKEsOcW3cpQAQR4JwO9t/8OolYyLudjIrAA0Y
O3K7uPjs3WVykzipj7DN1Dpokms5ddlGxuHX1D0Jiq8RUxLFZHNZD9jhyMpjGh2gv1SZbwILGsJu
X5qCUz2PtaKw2UMfcmvv7t0/Zj/ej0B+6BvEa4C+jQ2y3JMuJTnrc55tKtkLEfMyxxen5KFtW3eO
Joa2xdf7QsVf8PgiSiykH4ykY/r3pqHpoa62mj7glQmEHsp8e4sqqG022+Y9KeTea4OPSr8qiPNN
uIRx1GcjpZaDi2srhLSdxvOsre4lBaPoxtOc19aqlGGJMkT8zdU6Bm5jw6V3uzMwttDXs43N3oLw
jJy5fCpSn+JZt2aTo+DCM5wfJ0Z9DkPHMfaA+sCIgqpJTp5KTh3c/2ruPGMToIlQFmiolfeInSYd
r/vB3vjNxKjhkDiDAGDTct/BYiRREZh645McQkfirciP+XCVgNSbaNJPVd4jxVLZp+uCAKHf8mo0
WvCpX1i3Ejo8p2eRtesuGKn4cfRoE6QzNGuLkPWUkPtoIAl8pK1nMxlcGnkgspPiTNhNleXupE4v
KfsSpwEyVQel857AObRJjXU0iO1clBEcIHuQ5lfzV2e6A/PRnqk/Py4ervFGLQfDivXZoRScs5mN
PhbEhuGH8Y8pr01jWvBx+a80sv5c3bLZ2e89WZ7MJpTHsqca1krVLq8w2KV5d4xdtZa2C/ZfhY+W
ucgj9UEwSiges8iaLLWiYuJajrlB1ElvHP/96t+Hdg7ksReJCbdmTWthYm9E0A77WN8+MFYax9EF
OaeCHf9jVcenf58wQXUjePWAQMBzanMy5ZiSCKWGWydy/+QEf21ftCdjQtm9YBlfLd5DmYe0u5gu
Lbt9ZR9NMqiOEmWWTZU7oqv/fggWqCUdcgRNfg9pz7G0KXWX75MgWSCwLJskSqNvj0GgNSawcC1u
Chnn9gFY/r+/Mlqbvt4Ayb6dbYuCsp1ah4C7N8aIoNjq+O9XqZtVR+kUM1eh+E6b3DvCd7iQWdk3
TtO9ZeLdjANn0ydCndrbh3+/Gtul2EvookkZ6iRijCHESBs7egYO0mjjY+zcL3qs1yBnD4CGYgtG
/K7GOGhWTrzwsRwJwW6a7G0QSxl1OWhj+u/TSJ/FybVz+7Q4QbkXvXdOsR//z4fKWwxScU52x2G3
cChtw7qbTv/5YBn//6vbnyX67PFDOrIHg6r9+xsBJ9upnkS2y6rg6d8fZZUbHBV+4Nun0MD877/w
789o5RF0cWIANhOkZRK75bXXTECDkcojh3W9UbLsWPY6eK9Q9/dVQcmQm3dINRoHOZ3Z2t82dTvS
yrKHHuoXZI1b3bDjX6tt3/NcGe90JqIIWlqPsK4KWVjtzZex6VdmrdN94E/lYTRjC8nl6G64MIzH
gWGaRF0j/4DyISXR44sUtXPu4RCN+t2bbG891j5qrxtl+u/DPwYVSl4dIf2zgLl/0HW3L2Q2RyUC
xQsqBEInWSG6C7aA9tLredeLtjv++2yqPfaR3DvMUzsDCt/+hswzkyyFVsFu0QkdBM2n4dHo4k3s
R6q8DH6pqJRGdm7W7arqF/MYCP0eCGQDfnjLQIdDvyhR3QwJWGccL0CTUFTrPqu/lUP2oeaIRLOb
CL7Z9H6SslrHHjXJrT1tqTV4oWcB7R4KCKos832WIUyoPYYVg5L4rRhJGI7H+rVpTiOCHXr7Xgnf
P6UO7g0P39wKWhszDGe6Ye/ypTsslbWA1k8bP2mpX2gtjKn+PXiQzegQy8peo9lgFajjO2kl+9qz
f+Meo0TSW0aUNvFXADzqSuPBTjEx5jMTHvzRIcvDi2AxTZt02hUzJp3Fnd6FAz5YBvIEirjrQSPR
Zsf7QBGSjraF60uPhA/1KG9q8A4npwYbHFjm/ioMG3gSd9mYYvnpvM5YO62gWLTvLsxUM+XQtyQL
tRQr16PdeKg5mQvRAivXn5Nliw1dCwJX1u8ihwMim5e0L2bUXpLH1U8fu2y5moV18vA2p6gJKzuE
jpEh3sTs0ZC8teQLiM13hiyy7srPsupBhIiyXKdWdTupxa9T4f9OpzXyKPr7ygLGBitNPB66Rjfc
QWia9XQtLPwlqTFGXikic8IkHasIVuNPScoo0aACTjLH2T+Z18DvN0HZsf0ODO5OPXQbs0j/OIps
llY3w5PfPEtRXKfZxqstx3VFuxDbTczLx8XbBx+3b4CvgN4nk9cqi8W1SHmOx3k/5KggF9kfxxCo
OaDE3LOvPB585072XITmtTXHR11y+w4+ia9cD4ccGdtKi+atmhZyXDmyc4u068m1AasJkGZyrTUS
zo6dGgUSkzk0/UlNzsbPl+tcJB+o1mw/Pi8qmUFnlr9VQ5ZaWuTINC2bqb0SC4Bit0/Azhrh2seK
M89srWUVEsWAcePegdLjTO4htZurU1d3Xuuvs1LNkV1CGVdtcOGL24nRu5v6O0db/h5L1DeVcs/c
aRcEzWEJ31T2B0bvckM82UU16d+aqibNjLJO6vEupaDdM5cwauobdO0cGks/5AkIX66au8LHUKuK
YN/UsJNeGw04WBzPGLaNFT/Hzk+71E1kUaO4NuXfWpvfFRVwq9CZH4Ezy9VMzzfn2VYNnn1ku85Z
Mfr+6ljNtS27c043G+tCgOeZlW4cSTqgJ94jXnAN6eSvKqtgj+2LO1sh/2D8bFh+vHhGsKNUJAbr
ZVG4Bqugi3wLcSignNOhJy0aFJdtt2rHwYrMMX0EUbxnraOpAqvdOGl6NT8Sl+kPN+L90lsbFQ4+
2vWRxdLbGHVyNyz5uDEaoAdgqZsl6RjHifFHLT+ZVXzkALUImvyParH/BNCKU4JMZRTVwQQvi1N+
0jEmsG39RpT7dnCQZ/YDFECcJr+1ecHKAd2xaG+FbhRfjZeh/BfL+6yqjT3nL5mlrnaGHtq2ENKL
GrtP6OcbA0PhPgEEo8jnuXa7m7qSLCxOg6hNzWkblH6I8iveZzP+xaQlqd0emiN3dP7c9xCxzOBQ
L9VXUrXOJtk7UxKvsz5+7soJEKiVxAqUyB1bCQ1IY+lXPbnfo109M4lqPKXtd+eKD8tNrlVz4QjL
90ToIHxLT0M8XB3tnbPJAq+EdMlLusCq2frEPbT2u+FVjukHXOlqGDrg3rnYplznSMzBfNrxcazT
axfX9Aj/4cBpST8CJsd48aZbZLKpceLVEfRQIeYpQ2KmmxTmyeGd0leviuVkdfsZNhxQS5I4B8i4
Tz0Hggq+4qhbaIm3UQDu0aYVRMzGf2bpRThjKuxl5R1LveYIRKFSgKDN0xOgzbo3cUio+htRubHr
He+NhNOzKbvDFJQs1KQpAx6cWtE/xJOTIsST52XJPqT1NyttBekz+5zN4S5pbYaIm1bNP4BSsp+S
68W6GTBrQv43gNC9sS+c6RjU1MbQF3gvvKFktYovPj6vG7xBkn4ZPGJH/sVOoaNpnCY6ppMaa6MJ
vTUR4+H3jwhR/7aTsLZ9jjvXmx+H2w9VDeMX3cUCLNWioXzoGKs6Ts+UC5iSdDZsw7nU5VNIGOzK
dd9Nuzf3be4/+EZ731RFtWoKBu1K0ODkVJ+GWeR8Cynggl24qIKSFw1ux51cVdEd4o+zW9FMLWqO
YusmXVvH6eRehwIMFEZ1lgLRe2id3EQtSFaXOJI9dkGQK2+Te76k7FdSWxIGiKrr/tYqw7kVD2rf
eBJ1jlyX+fBWkR9OV1FDogsDuMVwxtZZUsBB35OzhuXk67FtfHUgRmzN9bjN2/kQl0AS0vXfOXL4
OzKaguRHSRvVCaxJM5bPPU/CKgk6Bub5Fx0bE30VCCbYIeXrnNBchxZK+jhQX6Fi4DbK9EqVMfp6
SWxdx+CbJvfITvzVFNOo6pXcOmY7XWirTl3kPzJZtWb3e4vxWOZqP1d1SEEHI6QVtoyt53nq9x45
Ckzy5RuOZVyC6WfjIfQw6lfhmPtCozjKq+HNK8oXGHnYduAORmlUJt4xDvjGNfuuCXoyprUbZf60
s6Emdt2wdapzbfTroLw1y0mtV5Y078QQ7EgiU881JV2x2eAkyO7i4l4KboVc1dXFEe9eM6vjVCxX
3xz+uBjg+fogjoVPRl+JCt7Q/mHSjY48e+7WC0WTXoJnuTfaxxFibs+4NPFus7udcWfLrFylQTyu
vew7bMFsWOUS2PAdXVy345ko0oQ3aewZOMYtMk/c/IpPY4f+zFhBzt7S2wvmi1hvBSdrlnN+GET9
00VeBQfQexjlZUDuXH+WQXEwfSeJiKfPDpJRdVUhC+WZ620Jg0jtmDbPY8PXpQFtZndE1Z0CQRne
pptr7KbZ397z+lPtqBfKjrp9b+QmSjvj1/OvJCkhVVk03rGMxBiEe2gAGRJHW7HDJ1B6bbPtMvet
QDfeqJsPOK3xdupNENdgHp0HojRkKYJ3rpfOHE5J6NsRORzfBozIRg/ITDGnnqTHlq+mieO0Sp2o
mDy9m+tPSMCTm8OSGrbAGYrmf84Zp/zxYKCVhNWTtfloeObWirNrSss0yXL2NaxsvY4HirjK9Ge5
vRbCNZxoVsM+fGsbWTDXY9EHEiwXKEcxvhG8BTUgeoy6dDR4GAui3tD3c9VvVMzrnrr1H5vVNAI+
fnSVOLYhROkMc7PCVJJtE1iloVVvHJPGpVHB0yBAqt38t5S+iLqjYYSEQvfZB1vWWxZMgCfBN4ry
q5lSt2t4lIa5unhuFud3rknTDI3p2gpCn/Bun3UyFyzQTY3a218TqjYiNoqvg1sfLGTEBy7XmQy/
2r/k/QRKHUaj1Bb4fViu4qT9IzQA9tgNpCWNy5PG2uUtWcAmxzifxM/I+gau6eHc95fO7hBL0+LM
UOicl6apt77v4x4kY8q9gVHBwhOAjbyQ/a+vDJ5UxbHgO8yUFvlyYqquFcFf687j2UBgQfog2gK/
Id/AaSwmm2XLi4YVclZPXNwBwAcWnep5iGfEtn55F9v+U1+CvXVl/VUH9SP0CtLzenwAd0bWH7rv
rj9usqXOYf8x7+eUdoL6kXQ9gnMmuWwiQwfsAWQ2b2b087CKIdpk7e0pb4hZh/iJ1OMIbtnVQIvF
tLHGqkNdVpAF35acNmLeOQX2B4T961Rj9rGq8SvVmQMwTzoEegfJSmc9WQxqGGo+51sog+hAghjv
O1xoIGMzvjXqeSHuPhlhWAoEN0CVIVrvi/pch/45jJs7PVQI42T+WdbILdvJOlf+YbmVrTq0vZrl
FK5KEbwMkujkxGe6y9Ns7xcX9waT4utJNlli+weCdrXHbWI0PdVXyk3OcBVvamRi1F4jDrXbb5U5
nlD35nfoD6NkHm5wIAET5Agu+O2WOsr6wN8J1kAAtj+VkaxSocmCcFEg9w0ySOyJUZJBSt2q/9ZF
T9eFb5jq6Pn8TBFnAuy4LyWGkRr7vxf/7YK+iRgo4m2lb4no4bV2qofcMasNztNnUyfdSmGXWxW8
qVhQTRG1JPYSaBFvRN8dHDMd1/6cXAflnux4Lrdjb+4KTAOXkvcaPiT+kzI1t63FXrK4yzGJ7fjb
hx/ow6mJ3IqwusAjYMex74NuytCZDN9LBQiS+yDTldFjsurzNkLbBpqOwsiVtEMI7sFQBgATi/kN
y9ts8wRmaTZHRP3mLjPUn5QjFDvr8iTCJGTlvumjkbxyfc4CI1yY8x9fh1aVIEEo7ocpFEdV2dN6
Vsk18ad0x6N3kaXx27XesrspjIwJlUsX9/sAkTmvJM9JOjbnJei/m2nhrbg0E5cZQZqZAe9hKBu7
o7WefAO6kcK9le01GexqstYtl3bnqmd3quUqtW/Tz7IAo7TfLHrF1qsIO/ECMDwkaSsUq5gxY0Iu
GwpRu8z77GCwzkqh2GXyR1LnYxZcHHrnmtz5JVLi3tfLd+0kOGhmKpAWdHEOsFMUx4WK2tB8xhaY
buIm75/mZHwdbuF/NtckJ0Ue8qAg3scrx/+Rhi8Ckkg5Qe3iLiztZQv6QBhbOfItepmgVDyTq0qK
BKFR9ycoing9kJTJgNI/4irAH+3Hr1LSlp5PzkdeKify3GBcl2aw1XLiuJlvBj9tfngjYSPp0j2Q
I703JvAUIxs23gxoryzxaXvZB/HVQN/1Vnb2T25U2YrlnLAJQZWRXKlRZNtqKr8ysjcp3iNtAomf
ERKyQH7C6i+f97ZOyL5BxrjYZd1CYoaYMb1IQOQ61nuKgAyMUnSBuml46nMSFsLZvrOn7iWj1PQH
PdBhmJtfYk2ZHWZw0saD94up0UYv7eAKa7/rvOXnNIYsEFhiTkGQYqgqKWjpQoPxB9ETDriEpr4C
Hs32OrGmlENdmRAxwqbmKpueaaGwT3md4NV0833QE5bh9fJmi+FCD6fKOcnOe05GBFm50T00KmaV
XSoQeKPEzbzh6z3g2dAPKbEcyzj6dx1Nl6vMWYptUvpwNYqtaqg1KqquyjYTvnvwFONkCsT4nRFW
O7f5FgDumZ15SFuDNcHD3L2Wf/LIbNnqCill2QW/jUsmGAmlH4v/wQqH8zhGu5ll/bEqoTmNRifb
HBPHunRQgWBweAeMxUMYQvszam17UJJN4DGCjn4wbQLfMaIw52tt3ThHgnhJqM1cF7rd29J6sFGT
EZg69Os4+U7oWznpBIzRhlDrcrEyGx5uG08RKoE5WdVLc8yJAFjBfkZpqNoj4kyfeY5/cURcROkx
bQINq1+F62otuYDWPCurxUxa9mRTRV1przMeldckYzKbF2h6th6WXEH/hm8RORhPmFHFGEH37b0Y
NSVdmNORrESkszZJH+CqiEN+cr/r1kk8zSu1oCMpBC4lmxSQVapFuRMpHswFmLsfl3fRuY/CzGHh
yvxOOs0uBaqL8iEmtr332oMK05MbcvA3FU45uyfUxHPNvWM4DJ4eTDmlE9OxpecFj786B3GzX/pA
7GWp3DWvKqirocP16AgEYGE1w3Pk37OrspOD1hnFIhNBEF/aGPtBMExELPZpcNT1brb6c+rAW8ZZ
g2XJADWUrndw5kavTO1iqqo5HQl/eY4XmW/EwAqd+dV7MeLap2b3WqFQ13iI907QocHN/Hv25jIa
h+dAu/6D22RHw4WuTyYkhlP53hmA5WPGRg3vSApUWpsbYlvWadp6O3MyjsvgZ1viASKzExhvvORc
hki6+h6O00zsrbMQM2/wGET+gqFlnmQW8UP+adL51RtGtBYxP8PSXXlOA8MSzw+5afWbrB76jWdI
dfByY0Vi/rhZfHot8mz4wBe/LSwymdxx1wyPOq8HHAKQjMSEMhp3SQl5W7j4iu1vvsQPu2HicfAh
mcMDyobPYIg/SncxadPes+XaBkgtVSu/smLx4/hDaJQ4FMFlmzw2vCeps+7ZdBmPQq/ydp4RnIKy
viSVcAjxNz/1QjOEWw4qGglN2E2u/NC1yc/Dij+tW97E5JI0QLmPBSrEFdmTK8obk6E4kAfhgC0O
w6s39QxzAWK/yt5Zbsto3QZ4BAYHEFYVh64D5GYPZhlv8CLWPInDcBPZ6ZRgJyx7Oqm2CNuB1xqw
1DK28KSGiBfilVUE3Sou8Xkoycoh7NHe2oV8U9z2/CiMauM13aPVwDkUN085UnxuqOcwRJKJr2na
gEDn28Tdktgfgeb5r5Ot982UzTyWpbkxBnfP6DlFpgMa0ZGP0MToiugcy6K6c996u8TjnfnF2i/T
PWVdHfKuNtkEklBbM7ZfjWJKz8M6DKW1D6VZnqeyQU+dv4/OUp9bWppmLMKr1OHUNp2Euyd8HzwR
R3WGpXY0qVXSXrdEqNFQwpF01ebVrjen6jLVx7lmQh5a8v9CTWHi2FQCXrvYAhkTBJEn34j4Mvwq
y3IYG2KI9PAWFPm7LlqDGwP0cQoDZ+1jpqf+MeIdWx/TG8CXuK67xoxCrlQ9lhe/7E8T+u19AGl7
sqrgMx4dVm8I6I3DwUw/vSEtn0gTZKsg9UxANRpIQv5f0z44lOGeR0XfgXKT8dHuq0KccNfFyNua
J4+BZQ/fokFESVKE5kECm2LmrtF2ruqiU4c5SL+IjGQwkDdVrcs0S99AtLRRH8/7sRzf40L8FhUl
23kurU3rBs1qNsFDOrKaVjR4ZwenTwdIiP6tzy1jP9QAxCozz+FQ7yjRKTdD5rskSTA0FqlJVsQt
ptgXc/pEXNI9dfHnGUPFs0+BsakEc52D9tClY2XnDzjXbr4d3PGDufwSOAkWgWEO5Kd+sESgDiJK
F6JGfJzSKvwxFGILYXHsuuV8H86MuL2rP1Pk/Gd0Mc7gX6fR9E7JdAjmkWRYGlK8IntGupM9wsmb
O+Gr+0wlxEoUEmmLOeeIlzmhGQYu9jSrDeu93NaM6NIUvLtSBDm4jmQvKupq+/Si3PHbswnuIBnX
PAymi3AMhbESDFxO1eC0p41nPRuPGXMSWDlP1eQQjhbY9h9CL/7oENlpM3NfT5JgClv2K8JhzmEb
OLulMUiabCWzqlNfpoJ2J1J4UwQFJIYWpM+i8TsH98W0FOfGYGEqxsHckdv/lTQUpsdCovto3C3G
oAXEN6bUXSXiwFEq/cPceS3RCWAhU+f9H1Pn1ds2sG7RX0SAnGF9VZcsy5bc/ULYTsxehxyWX38W
cy9wzksAJw4SU+TwK3uv3aPaD/f0ltDlF5NBm7O1gFzQtuLVzZlQhSxYV13Tf0UmLoqkdnZx9x01
eNBHEnVdu302yi5fizj5ikrj6PU6ZKKRPM+jeC4gu7nuydbjT97DgaspqKhRGai3UJ6CLCALNFu3
uY/WJ+hLXhLhXTG7p7iwsQdX32novahKHFsxPVeNfx31L9SHlnkGAtKiegjpgjEtXKze4lR3wnwz
0dpzy1XY+4K1XWHcGfPxvU+rS5cjHTCXDPe0FjZbrJZsQ1ddO6yKg2Lajmj4k0Ex4V/jJjUSjeE9
2Ga0Eoe6p+zWwXQ3WvZTlHBx3d67iwdyjMwQb8NQ2HwUH+ZIZnc/s6YNoBwwRGOr0IIexYW6glHt
8X1ggxXXFFghq3jf+o26Ilxhrg9XnuhvRXizCl5NCKUVkm5FmRJAwW6MaJXM2RFlCzuzieFQEaXZ
Be4xvk/uTJvwaIG/ctXbHMwlUJWV/A4VUqckY3YWJtl3LCe5qXIOJj7aZiyv5PrhSDQdY8VRZvBa
1AOLrO48Vy2y5tiVoFann9kyniNZlqflP50l6TWcjAHJKlSW2qNpc5ISw5R7GiB/oaxwHgzb4viI
u/Og9QvfpldWdG7srt5x4SsCivazQ6bN7KldWjo/OTF2/gxz28LMt1oM3nlXFxvpBMOumvNxpRI2
QsqPLmh/f1UbnSk36VuK+U9GfbtKI2xIQSoZaXfNLeU/tzNGccqygXdax4TSMRVzsQwoUU50PEvL
1yL3gfhF9eeixeQTXFepyXrBnL7sKkdkUU5MLkJ4+qXjfcigxqDoD1fgaMkar268y9s026dwWlqq
SgRGQ35kjhGtM4P+ARklmsE2+lONOsKdMafM6W4Byoc+53zxi55o4MjR695EM23lEU8KK9yrSr03
giNJ3C5SvFXrEQ3PoWqseEdZ4Efxj6fE3ehX35PoIaHXNo8ml6lQPSCA+a9Awoe2qN0aOd2yT+fE
RXliKwQUoa3XuJMclv4w4Sr8xHHs/R2Y8o5cWQiKE/Xw+DfpEA9a9H4OBexuGlyUPp3LGAZQ/Rw1
DNntnSHofv2QSONkjvx1pfj/Vun8iCbrZAHGBFuEkaIWbJETIktriYrdZf5BJEbncsPYgo1fzLgG
CsLsQe9ziq+ifW+d4nPU8bWSTMG1F6lNUKfffe6U6K5YqUxhVu8HI1L4Kboda9D3MGpZ+ZcJKRz5
U6ZJ5CCmcjiUVnAAFUEeYAjzb9Ilglv54dc+wgze/5H0/2ZhX30mrveVOrCuQPQVdzqcL60P3CVr
kgNp4e95HN4TMstzXoKyyRn0SWE8I+B71erVj7hGeH18TEZEtswBGtfgJR0t5zDiqti7WX8/N/0f
FWWf8ySAr8QWK0rz02WrCdRKrWeDs4R63l6X7MMLmbyBf2CHwAYmJCuc74UGUzt3iNU7JD/me6Xf
nRG3CwSju7YhYlNF+3KwrFOGwzbipEA8W7JqtAhDiirvq6/EUzOPX7EozmnL4+gYDN+kjnbFkNmn
NHsDRnPqpua9hhQJ+gcVoU2WUx7fUqBARcfi1POyx4pwZvQN02OmBolWkYBJXcChjLvuIBoSKIqp
3tq8DZFhOAjdeyrMoPwNm7A6zo33qijROLv2k4y9k8c4N02yn04vawQquq3pFR96hFyZnEUdZw9z
rS5s9j/muruMJSk/WeTs5kW85cWywzGP+7pxUXQyucTmZe+saYFRUlvJ+qPMSYKua8bPoCS5Ecs3
dNpP/LeOvmofE/ZVuSZJNUPfDPtHbXTl3vMkfZvwKVC4ehQu9JJ2Z53yeP4INU+ldFMbTkEM6DWu
8R/qBA/K+Fe17zN7q4hPYyV9IJGqnt4dNwesT/RZ4NyPvprWbpJ/D/hu1nbxXCN9sGQaHhwffnMj
/bPLoax8Nz6QqIiJF70Zy7JfV3CyESa5YUYU0/KU12FG1gC9qjq64074ub6LC6b0aHX3JhNb5Bf2
q4pBPSgzeE2IK3nIx5faK7iX6aVEkS2LP6PbKH9v29yynPm7Hnsrky118Q2S0PO23MVNb6xt6omN
buRrH/aIOztJ4dKg5hvn5MxDyEWeUo4aFPFRPyKZZLzhxPdO4BCuDkcDaSgofAuHbGVbzFQTRewt
8r11bjfhXpNd8eQSroGQYn6a4/ALj0q2awMCPmr+xMgpI83uhLmrYlA3/poWEaw1uLBtFstjMhS7
oBvo7OswZTlAGTCa2D1sF9kO8LJApMc8Dc9yiry9Fcdv2oK6MmHBW84FxZt1RPWRvyMu8JhON9TD
cc3R5TNndxtlr4OF6lAwYV4RCRNi8vXOGQ/mpmCa6QYoM6S7VaWjN346WJzfSFlpjpZrxvA1eAv6
CCJmaNPb9bC50ajXKXDjRokn7r4XkcMXH1CpuFNr3vE0wD/yvuyuj1YtVOeteuj6loI5ypncyY8J
btla+McqC4YbQbyX0pAJD7aP6blLfkUx/7pzMZ+qlhd4KMTBEfqp4twKE7I5e01xMmnX3eXeMlnw
0Oo5PiwdXSH3tTLInflqNDufV0z6rY3e3o3BtDEMl4QbMaltBGd8ZgazGYJ9ROUHbYZOpq/ykz+0
yRYujm8AZKnDy+AjqgYWvorQiDEj9eG7SuPFrsg+Al7PdlVsXEAUED1RS3M38jqxxKV0UMtkft0x
G3aPJduBCK2YxC2whWLNCmRqHhzL+PQm1ldzQzeKH89cW8Ao+cgQT6UNDm40PvIuNhfMW8CrGqXu
SjOQXTW0oRBo7OOIhkD5U4nCLC5oqWJEaWLEIzs1dIEuP6AUGvFxX4L+EnG0lSWEpQoV7c5AOUvc
uLvVaT2Te9LGBMyD6YOtZCy0SdggwyaP0JW34BEuQgU+emIbnUKFwmPoO2Jol2lsi4ipssXPVAPj
K/yzM6HXakIKnX+VS/5g9bRHPXwoiCWIkxw2oKrv5m2JFvWQINLEsWCwTyRjXDTxc1/HxjHFgNvT
0mpKzdGydogh4uOY1oBXJEwVOaKobOt3Xguc28YmMdNLZknWAnbwWlf9a9DrdlPBF8LAfc4rWE1h
mryMdcmEerIPVrW1G/UARV0DomVUW4tXcsDOzC8KjqD7UlLqR9o89DG7JqPPuJuDmK4T4xkLoZ3Q
xjZbhMuJ4XDUKnM3CvQDLq1IEcp3IrvI7C3lbUyB5Qohzkbdf/SO/gnJA9/CKjlnYfxS5ZkDrGN4
rVJGKpnDk4nS4StO++usEG/bfb3W3P5ZX2SbzGA3yq36WlGobDFkvBpxdo7weJL2Vr2ni7HSEifO
qqsw2EhNwrpXrip3blE8qcjf4FZIdbEv2nJvwE1cRaM++2yyGYPEP6UxPVjhpA4z1hmtvVtF47q1
Ov+udIuHrBq+FTb0vgsZNQhvG2TKXScwg1fcIPDI3e7sz5wcyIEfjC8YHjwyEpGPaVv3WfG1WP2y
QV+t2nySVcf4SNYsL1Mgxh3x40wRLrFjxpuq35QhE2iXkHIxDkfW+HxP4oznQGSXXrUnKQ62U/0O
DdQkHiZoPK645khUllbFAgMDmDKb9N5nKrdq5+4Sli08oOTNNptjOnQXE/xbY/ytPMKdEnv2+SgP
AxgvgcKRqq+if7bGF3cy7mWLMROKjgSdbKNmidnThYrp3NQ068SP/uLfsneR3VwrQzwuCy2XUPBV
ji6Zig4mzYCqYYZ1si0M867UsDNtW1/nFKJzbUH7dgGXY2Tu2+A5oIEBoeg+Tz4Fb6whdyKyu5LX
8DEVBgvRmgmKnsLko0A5vDYBYKK4dsVr3RgUk0N6TOeABfzcT9uoLLe4zx4TleEFk5X6VFnJ7iIe
F+7hfJq0fwkYyKKhqNgtZ2Q9GGSB+InfHPvJCq7aVNjERPah2o4cM6Dwh3/f6pB1YwncQIXoo7PJ
bIUwLgYItbKgcBquerLb8aJ7hjkI+w4aUNqdiSn/KSDaqhwn+z30+xdzdJ4mkdxcYSqi0xLMhmNU
Q4yQh1g7/nODDOqcFEGPaKI7DXXdo7GCmjQZWXmxOte8eWnyxHcOH14Psy3sanDQymkxI9flh299
pzgi3wSe05OLU30zWEsJVtKMJ1bb3aGU2udF7N4YcT72g4R4PxlorsCX7FnsVR80KRvXDtWlCZL3
JhbxFcU1Qu/AexFMr3ijCAolzwH9ziYIaEvxkUwiWN479R3Q9+zNZMQxLf+q1Sf2QVS0/3FTn2Xr
BDfBsondIZ5ha2I4KeEMMYb8iliYC9ULygGHd1Xhzy8kGgTrmBiM1kMThgMzfuHtkxzMCUb1/305
d87JN5FQ/fsyb6vgPpPBR8dy4zR6WbFOvdZ6nG3vlGd+i+HUmG6Ss8H2K6wpADz3YDu6janeklTC
wIpx6gQ8RnWUeS9B7qRPdcJOom3K+ymZf9XUbLSBod9YdNMZQ7bBot6XYQhdN8MYv+z3JEwJesd2
sQUsscG4VpTcM5j6cPZdU5YbI0KaUVFNgI2zVqYRn2yD5CqdL5VvmH8UFBIAUNZKt+WttA4ibv2H
qP3AIBku4/OnmfyaKI9zsHkoxAcGiJVJaBP2u8aucOa4OCGbaYuoGYVDgf53CKyfEaG1CBihBdOJ
GdKL6NDH9m7+17XGT2PMLkR/M21G6QnmgU7B0mzBh10H7XTViDjYoG34MpsJ1Z4nqRbkVRTuW9xU
ep/hTYIkhW3Ji5afw/yG6H72U+Mx0saPYYzJrhSMWWT/Zsbzb+XZr0OGHsjSzVtoVr9ZUh/6yXyx
pkyvM1e+S0Si6xGRZ2fYxN0DT4ksZOBBz1Cn1i0h0xPSThH86Y1mWmPkGxo7WXgAJAbb2ZdhMSOk
Mo4T11jJMWu2ommOCNbeVT/+lEG4o5BeWY5ygf6Tb2ghVmYCoNa5OZLAJq1T79isWrUPGieFrYEM
uW9RehuYJztjP3flH2KGYG3a4S4M0P5XSDAE/99Q+Oe2I3+DnZthtPTVOKaiqjwyFYTfZrJ7l+41
ZylLug3qaDkmzMwB5iSMLNCnWiCmCnveAcm++gGKlzn8mQOX9gI3TB5fNaVsNrdERwwDxF44VVHz
IONPy2eybfosg0YK7JU3uIeKwka41MZGVnzaETEF7EFKaNZ64xX4SSsJZrBnMo8M2jjaNnxW475e
RuKLysKCyjMob4374TAPs1xFOVGjgRP5WPBxudpwlLvxi41Wv9UWyU4HgVoZ/hejTfJIufBc22lY
UjjOJeDCFOcO+I3+UeXWWlIA9eEji5FbwLx2qEkJIIBg3VWhxEseX+cMkNxs/DWV5t2Rb1Rf/US+
C1YPMX+XEffaUY4tcvHJZYjUXoeAihIr10MTY92jW3kKhPGJl/kwgu4dGKUMqG4Cn5/BkuYuUNGV
zNvnplAPNjMMCEMkI1iEQqXwly0jp0W3n5dP1pZocKWTP2sTSalZgqsyEbKnaBtgg6+Vw0nHgOhp
9MWR+dmbDtyLE/gIW8qPHCHUukjMWxI3R5fMjsAJLrZTgt9Jn20gw6LxngoVPfjK/UKc/hR617rh
bcQw19yBjJpRUqoP3yfpckYcrw2xmUm9mCEZ8y607iAvrjkT1qk/l1uQSvOKiMItKKA3aAE+CVKJ
uGCERWEr5hpumOCni9C6WK55TEts37J+7TH82cZQrM0ZJBqf4MrPUuLtPOuLIBkGqa5zFH66pd3Z
DrgJCcJ8NtVTnlV/C91PaIwki5r8wYwlz52Y7oPcXUVO8CLTGgiFwnFIXeNTrq19xw12/tTXIB65
n3t1pdb/LZQA2GbNE5FO7OiFk17UkN1x9wMvNf86Ol52F+Mx8R56D/9AxJDAwF4fF8RPAV3kaEnX
noesfxbxJVJiawuISAiciKEgRb35rIR8jGHA0Nwnp5SkF6uDz0NgGZIWeSxiLXlzVntLdD8ZhCCU
VcygUh6+pmQQ2o+HKg68W+En7+3Iq93lESL6gjIgUjXbBUQHqVHuu8o9eFOA7a8qP/HXKXbi/XmQ
kGhdzQqsFupK8duuuhchEcp1HvEpGZ/ZMN85FsZfDgXWeiGM3TBleTSHI66xpkQ0HSJO82lZAItj
ZcaKJ0mtNojRimA1mAHYNZ8xTBxYkGuOkMGZYFpTsnMkOw1KMxywWf9S53V5SIGYmHl5s2YLQlY5
RNvEzF8xx9+lmAq+BVjUIVvCFT2esNko/0Ztq3e+gwY9UmzuZHLBCdlcPK9LbtrzH1SlH4gJwLSe
Wj901eVJI8LeBoAOaAYAXeL0eYxY/o+Ju69DLCR1SLIX+i0NqYEMVuMOcSYkKz85LwSSU13k4jRN
3ruZsGY0KkZrpsmyuM+j4kHF+ckcxnxdEltSBk52k1l0xkLD2tthR4Ujax/bydkJmmxjZE4IRtFu
DklJDw5Dob56KB8StwAJXCI8K5i9MeFBOUl6BeVHMqPfIFCWOtbZm9JYowxcICpyh53Xuy9Jz5hD
qptK45+CN3MPI+s0jkZxMSWz9dnFcmeNf82wLpG32lvoGfgZbUSxbKU7e0YU649fnqNpTiJPsyBB
1t3UMwgR4Bu0NLCv4tx5BOe3Y0D8PcpJ7TO0n/c9ieCbDLw31EL2ItC0VniYWEjK2efHCJu9EV4a
gtbX6bSZK/yUHu+CgVJ5G9rwJelT4TENHQW1Fuw6rCenrYN9lXsPmQNohPf/1q4GjvmIk4Oxz9oT
CNK8IiB5s/GqS6PzP2wAkx3k6qNRp+l9kZdvheTF10V4dpb0FBcz7Sbsim8Pk5rSnNBFsxFcbvza
9WMHVn1topHYiBSbQu5Q3IUjUqXJZcPtT/nfJgkw6IwQ1HDb3Xs833ed+iksjNZWEnDEhrTVwH7X
7reNcAKBnPo1GjwxvZ+/pCLrb2len6sizh+9ogUuHCT1vinR/EnDfBhbwzzjzCKycvCvoh3662gg
AZtEUx3GaW+qaFh3UJ+CQv0xBtjRkdf++loVj503fgNRTR6N5lO38O4NtviL+AamYr8WZppvbHsJ
DsBjtZ35rUHJ3yQ3KW0br0EVyeGbs5ZFg/HKGVbt0Nb8jjnNumt+jzA7Fr0YxxXvu9JbpXrG2xnH
f6M+MBjMtg9j2j6Vs+ed+nIBWQXV41xx4ufzDLLTQKEnI+b+g7V14A2tDUMDlmA3TZjMWjY1lP85
vKHJJyR05IkI27e4/iMslsGtqG+BB+GnwYeJr+I2Z5ApSq+yNjwRzwXbkyLU6bZlVmgmOMEF207V
vSFrQhsXo4oI2tBdXqcvTTq/g3VG/GX1S6G5+JwcyrxsOErpiHVeRy9SO9FVqQ26New6zLE2tuFC
M2XR2okA0WxoCVoxIQ/VNFQY3BA1+OPQHsuuGN6Rwm7rYEheeMXnl6lzXqFabTwFrbXU0bloq+zW
eH79GKIAqx23ZmTL/tCLzewmnDo/6m7ipoCSd/v3vRHOYpYFdHhdfvn32+byZzKqb6kq5vO/v9i6
9QCCbdrgxp94YTrezmgVEI5JWo91QXHoMVUwKEKtzqQusfPHHh39HU3jBczIB+GCMIniwV6Vvv8T
uoYCdoL6A7gnqWSNSSxhVXx5ecEJeknM0mWMbsEWE2p8mwc2by3mQ4vhaRaIaF+NhrXOnCzfOcxB
elecTLdCTKajvcVhcmoNTYcAcWzK4W6XmmVPGJifAOuAMunudahyEzZeOu7Gynso89uA39szgkuW
uNuqMgMOyGhj1+Z3Mf6I6rHp+5qQ2SigF2kefL8nQEuuYSgb20h1qCjSZd80MUT3kEeC6g1+Cv+K
smSbp372niiwBwMb6hGLKnEG+aHk/RV28SmqK+uLv26Cl2MKE8j+LjNdgeCqNE4R1DhfDhsFHYih
pEEFw8C5BKPUD42Jfp80UW2zlOsiUJKJB0ps7twbaPnysR9T81VWfxr0QvtCDHjdq/5Nx1l9HtPu
gG4Z1UltbuyW0BQS7YNtXZnnVjCKYI/BRL3I3nWRqruuIFxWSq/mE+a4r9HZ+ha1UjA1sEkEGwTX
q0H7V+vZhMPBS+J7igbe6/4fEVCaBhle/aq1vkixZ0XGmzIL3zoC7YD5tdGLJf0fUaq3Gkb+tlUe
17P4khlGBknQeuMWm9BRtMhLQJtOh3d3Yg8f1GIFWApM1yzvlVlc2+Ap11lxtAV2ydwp2hdZ28z+
+btrEuqGGMtPIxL4UwVi4gr/2coeSZ5Gq/4yIK+B1AXdE7Tnro840XxZ9WedvPuJ82uIWWLkQw3F
tn0LU+TsQZeDY6gxVCZ7ZB88Dip1rvPAlVlWfUZljGD06pVvSTzVVfmoyyTmFeU918Hk/S2sxcRR
5I8FyjKqEONR8JztMLK8yyp+1lRoqCcHTihWadtOsmuyXOuEhususdzvEb3ZikwY+hWdPsMieU9r
liQZvvUV26Nom5u8rKxa3Q0lxhRDMLsm4yXmQcDH8Ef0bGm4kZjgfCFPGy+WNr8SdCBnKxD3nUup
PoPm4tAE2uPMuJ+9IWLymryT2tEQkoMgJmGZG8zxQgJjm2+Dalq3BRu0dn6oKc82xuwZW5n6OxAN
XFfAo2tLlEC4+2TX6GagNrFC3C1Bu6H10lTD3snK0PmUVvNpqukXHyBC8rjYZYpuvQf/0Ig7k6SW
s4VnjJnCr81oE+ML61K/tW8ZkCFalZJPm6nwygm8b/0zI+0/2loC9tP1tiOkB9NeVO9DlK+r2Fe3
ulHqzYMQMw7uczirJ7fRAQ4ec1/Bgt/M9mWKtD62Thk/uiYC7QhPInj6Ktg5rXhAJFVRVvL5g49g
Zwfno8R1TEhYskBne4/A8NmQJDL2TyFrKZyS3R/DdsNdaRDkuqBnMc7deTkVttlmn6iL2r2o8zP4
REpZW3ECWS620OCP3QV4nfOmPzAcz7eTpFIgWdPf2bJzuM2B/iRI7Xe1UxDLErCdT1v/aqdtu3VV
h7CR2zL1CTvwWowJvS5cUEykGDLSyHxlHoR331iYtSuyUdCNPQ3KsLezmV1AD74WCcNf9vH+nUuS
2Z5o2NcMuyUDL0GLmeKoyccamFCBIxWzDKI/DvPU+gbiSZxLXbv7BOEuS0qs1BmdAnuuvyJsHEgB
LnuOCnEciiSIgLb8KjBWjS7ToE6az+AYbiq2nyMsluhn/ENee29ONiJFzpkajyNQxhY8Gt+MICh0
1b35+YrnNt+JMNmRwXBnMbo4CNvGrQIqoyE6MYzL49wWu8bVX0EPLpJICbDjffQYRdk59jmWqSEs
f74NOt0XzOGaSByaxr1rrfYecx3MYix3KW1Sq2gxi3ff2qDSDVCYqVMHmWadJu1vbKLi1EvvEcVX
J8g3Wo0QCEtkFm4D3AQ24tEO5cMUs1kc2o2zOKlVGueoDNS41S2SEXbkYKO3sYV+msxN0jrCZ89R
P45lNZvJLN/tXDVf1RQeZ98kEqwBWgvesVOo6cp0eHahDah6yct4bIvCQSwTndu6+pokNrQAJ0mo
7hjav/u+eWEJeQwtIhv6wPmwNAVm6+g7Es9ufujdetDSrcWdE5jtZ9vHz56bfYV2sONdvB364atI
U3mmxrtByd6GXzJwXonqY9AwjB+AkkC0TNGPVNVS9z6RYk+NJyFiQcQL+vqlqMu/odHhcsGHK7kd
0hFxqQVhhJBz9LW5/EJjyBCsqLa16RjQiLnzKiQJXRwc29q2t0zx6YgbtfN97u1aO3KJiICi16tT
5qaPgMsbdl/hK0bU5Mx6djswFLszJ8cnl7TDW0NWUMimdm1GyZFkn6tc7OyKm2jTOMZDwVCsDMYf
S43Q4d5M5SB6bxqmDbmzBdpr8/FfJLrjdVvDvizJFT3Mo/4Sab9d6Glg0Ku/TTu/NJSUaVTdWyhy
VxFgC4XXd6yHe2sCTx6TJ+3TBDGjmLviiQIuOYxVjquIhjY142Bbsq5es8gdXuw8RnTKmVPjIora
npoQE37mFtlaSB+Jc4EquG+RD1sIH6gSIsliEKFBu2rR8CUzQ5C+Hg95DuXw34BsQivI2c7+Wtmo
LcPosW/TmaXqiGKNaCavZ68XsChklcjrL5Io0VEWiuNMwsI29nlZM0X5JY39VPht8ydfIqHYXDWF
o96qpC6PmVa4vDQL77ZApxzRGdhO9FUETvfhhDE7dBEYz4ggqI3jut4naDdXejEXUOaEm9bW53AR
E1AdEffDrUMhyXAxzGIQBB5enaarnxx879sJpegDzIfHf3dOzZsWvsdvUI2veY7dBd4K9g4qCG2y
AEfPmD6aFCmXiJRJB+amJdwrSQHMv4zaO0tRQd2E+pyE2XPmxGqXNwVrSQodJlMdY5uJbX3oJcDm
fBqhdOaxbbvoUucBaCdLHYaqJttOrnMelDWr3WjDyBt6r3IusTCtk5ncmNj0cJzK6gpEUOwno0+A
1FSglFF7b1yvK4/BzFi28cyPCdLuX5Oc1qFrLDJrwGayM5T7NLL3Ns70JSyN6WeX31Sur5H9apWe
9TZMbzzZd9rRUCFbwzoMkfNbpj7gjHmj7BKdm+dzaoV/0JYDTQx2CHg2ZvDQBPom0tLeCKELAnOe
ooopbjijti1gYepJgtcxxteURTJLInwrJRghJ6WYtNY+KKiqwakbLzzJLmnsJYPjotREGJEiTjcg
sbVvR2M12LukxsughI0FMOAsI8GURAeHVX3EKMpsgEsYcox2ZAt+wXNZq8p/iTus/f1EX2NhbO2y
EveO70t2E+21cZk6sRR9IiT3vTJJgaL7dQ69ngl1HpHThfN1yJpXwHS3yUcJnY73XQg2whmg9gdJ
OUEgA14kZfBe7JwepkM3pV9thajLUC+sltmBJ4jVucsOJcqKOX6frCa/R4qLK0IANzC8165+nPtG
npxi4qwDudljGt15Ka5l3M+5irpTUKbmKdM8OWFLvGnimfYuZcUK1ck6qqzjpopQennp7B+iYIyQ
JnExpU5Y/sUgRzLeEb0Db8MrCccJjU9RNO6G4kOsHQ8LPwf5FOHN8KIbfflwqtz6EZOnLoqeKXSM
rWgynwuk4UnIaYDf/FLV+scZ3ZcepdzKW9JK54xYQZapY4DZRps/E9ZAs7Jey/YHRM8rYdVMPaS9
rd3wK5pGAvIS/sW+bx9aVEtjnr3F+X6gXZVRcRd5KJtIkkPasojsUueCRgoPvd2/Zmz5Eexg8ZYM
zFmKtkcFXrJppLs2VXEPkvizcKq7qK8Q/cwdkXyJg8V1wGljIdNq4+4Sj5odcHOuQ+fWkERomyba
f5XAzYtYlEIjhHWL8oztBCOxro8f/Vns45bYkDiJMIKdMZ2cdOqD2RbxcAza2TqlPGKIw9voJJuy
2vpsks65smlC67F5smDAob3NCHlwgr0XhVj8JXIX/L3YOFBqhEW6wcOMCW80aV6Lu7idTklH+AY7
H2svhol/hs/DSoP7xEqpmDL6nHLGNOgXJmPidtiwdyAVp2aTFdMPJxVY0bydNpXxLIcRbl6Vr9yZ
SlWCYiXr1tgSPj1toLk2mI2KdREBgQ7TNGdMhrRCEGGb9DPXI+YCd/5j2GVnXKDuRbfWgTdgvO9V
8jYgaRrH+i6ZW2y0LLDcVn9UMXIHLX1W9AE/TtE+NpqX5TD7Z+QAPKzZTNrokD/NPtFIsf74x2hH
GjysE34a5H9nSk4ctzpY9SPxm/5cHdwi/8ax2sJtjDh5PML+sNHcB4y5/aZvScMJrZ1KImMtBbaO
Lo74UaEs8YwbxzBUJA23/Y8fpWgEzQARHetxBrlhtx1lDYyEySJ5lM3J4Vl5UhUEOIZM6b3PVUHc
iaiHS1x71S+CXmZtVviWuDnhzdjZUA7iE57pHGYLk2zLmRPN0DN0iSwjiugsSWAauNCboc1gW/RA
Fjz3RSd9e8Apmx1b+Lk7O+qdt6DWiCsy83vyloGfH44Pje/X50xJxitiNr/NNzcmQlXJwdl0KBmP
VRLDbQ/GV6s+I0EZ3yCCQcLq4o5niC+xMpEH6tjZ7t+XzsiwAVB3cRahax8HWPXcmai8dPvldoNx
/99fYtP9/y/ZR3M+SHfc//f3/vt97ligzTUZyzlwAOfVvz/BLmXcq46PvJs+/v2OQ07CsR0SIvdY
17sZ0jE3Yihl5I2PIKBcbirQ/IKAwv/5JSVw8H++XP703/dFmVh4LIDl0ErA7RagWRu5n3W3cBxt
5L3QbNZNm03P9khHADx/QEpvoXQlXn5NjIF3xzkdHq0Mm3xmI9sZF1768N6SgbSgquXKFclzG+W3
GWsRGByLmf+wdAR19K5k37EEkb/zXANwSpvpNM+46BBITaepWIIAvWHRuvnFva0yXBgDY8eabRCj
G1AqGAOo8WJapaLGddTGsAeIOfDkBUnp39qJf3Loe3TH5dZojf20CO2mEq2G7w/wUxgzr0P9H+bO
rDdyJL2if8XoZ7MdXIM03POQG3OTlFJqK70Q2orBfV9/vQ9rBoNpwzY8bwYGwnSXKlvKJIPfcu+5
3XyjVLTtikXsHF15aMidQR5DWwDB7ojKEE13MxYlM9GVrJ+iMu42qRayHau896Dc18zVWc9FBmkD
7beIxit3y1Vl5eNQ6dds8K5ihkxU4tIKhugVxwkaD4LklEH5bIK+iKaPrGQ0Z5ffWQGQt4SqVRb3
kUOXOfESQSdZxwa3IqFAyCDAEJ0Nxo2bEvbSodX1kTICWlmrvTjWeAOzmDZgGN/bWN9psfkcu94Z
Enaz71z7UTe7la4iPG02SXTwn7eOIps1RRxiOYgwBhQwJlugtnS++wQIPREIKBZ3gYi80/KTuE36
wYQSVUJH91nHYbvFY45Spp6ACqv0QajFH6RX+4z6CqDfEfsDT4b+zVRcH1NsgGsoHTgSmKNK1oL6
RYfQYzK17YPgvYkwi6fEGGyBsEAVfu3T+cqWqlplrgHAxil5Hwxvk5CYXuG5nigKN5XHK/fmkoWj
sHdotX0ntPEeE4XJlYnhQYvG8vzrC/WumW5y5exNV8sOxeyU52r54oKoO/7zCeGPRcb//uNPSd9/
+Y/P8d8/i3KC7qXav/yP8eB/+i7/u7h9z76b//pSf3rl5i+//jj8Ljbv7fuf/oFcJwgA98S1TQ/f
JDa2v36Kv33n//UP/+X716s8TuX3H799Fl3eLq8WIt77x0hwXeiCEFjrf0sSP713UR0l//1f+2ue
uHR/l65rYIEypUE+uEku+F/jxPkTy3As3bJcT1oOa7+/p4mbxu+GZXuIImxTl+avgO+GSY364zdT
/92zsMAIYbhCOro0/pkscd2Uv/1LWaTTIqL4+uM3zdBRjzq6Jzz+/ef7A+L95o/f9H/lzRhUlYUa
Ob9jhL05Ab1UovhGjbuyC7hCeIAMJi7GFkrOV+qJ21q5Z8Jo/ASr2sj1d6O7MTzp5G7Q8mmraMhd
ZCgmOU22+rI0ujGD3Y5rNU9wlz6rzDwANSJUT4HONiHmWFgNU4SWdaZ95tjPMWSGCMGzGhRNccFQ
z5zaMwR9MLT7BbfYOZyWCGdOoSAo0rK6Vwvd6boooxOLypc+BL0K66ZQXw6ulKZhiu6yCohmsXL0
F3v82TWZP0BmGhQbFjki8kOcbtoMQ1Gnv9sB1Y0mHwslvgqBYdM0jXswqXRk6NIRKz0yex9uQS0F
h9Ge7qYQE1OD3pVmF900Gps3uwvmQ1DQesC5fsiWZp982aPnKdhpuY2ktvQM30iKxkfVVG6BlAp2
BQvoG+cSHXBXbJHD8hTPqnnThR1TzNAsN6OWgMsaG3EvigBKxsQn4w2D30hl7Jw6/MharTt4xtQ9
89sUBysv4dc1jBhKOOLzjAlM8CXWcG04HS7zzGRQohyIKV4fvKqi/CZEOcC4hP0uIrHWEMaIuNww
fSZnhHwFKsIPDARdBsB8ZWh912ps79o0rtbJQhJxo+CEksc+cAcEqw4uyqbPCGFhYoUxt9O6/T9/
Kv3fjpz/8bv+H545Lnfhv/3jkfa3o2o5M//4zVfv+fs/njXLt//1lNF/N4S7nBgkMbIedJy/nzKa
+bth49rxEBwSYSh12/37MaPrv3O6GPwt17MM/oy/9bdjxvp9ORb4I9dzDEsYpvXPHDOG6zh/Omds
6YBEtF1+FB3Jpyld8efzpnHb3uq193ysaoZ24RHEpHvu3TD3VaXbJ4JobnDzRgfSiygtL7TL02EM
GZ0jkgn8ipsgnSsX231mHdgSeGfkf9CmsJuMNgs6mbL8LU2RnCEY3g2NW6BZRW+abQda4ktEUATb
kKg599wx0hOEgbrejVNO021sAEiWIPk32oBjrm4QqveBKH12DX7ZkUaW5PlFenghErc6d/E+pZjX
tZ51hSITILX05miAG4iaz18/mRFa4f1gjeHahdyIAIb+OwIujGNuLwso06AZ8+MwYzvpkVRhjOsR
6xGCseRNaygn0xs8G8kR8WMDSdv5KDCLs0cFRRMUboOJDkkZC1TQ5hXIhsIjp3M2Eg7IKk92mDxT
tI1lfxjCguxEHk1+YjTEdnYosiK+I3KaHw0rcVBP0kEZ0cSsF2Dn8W0TouK4xQTa29hsGCjrTATn
WPTXtkBda0K9g/6BJzkOsltVb9DL1tds6ZVTWxtucVMm4y4y6ILDIUtPY+8leFHSH6ZDKMlgB7fO
whQJY/WQeNOMZ3py2i3FMiNnstDWXVzednOevOZhf29Wjd8XKrvD/c0RJFnPo0MPfeIakVHjZNXr
PdG4DS5BRiSmxqDZNNjl2FH9rLFrXo1VHhyt2pN3vGM/VFTfwvI1NkNvznuVLJoz07t1AKSArELP
IsqO3dMURneNBjQS7w5yocTO16EhWN9HRnEzsN3I7NQBJmlwMi6Ohrgvn6kL0016IN6hOXg8TAgK
ObsSy6Oa8DQm7TA/6qhPHLipW6ivNsGyarwpS9SGWAF60sgjkOBj9qSZsedrXg1BEq/h+deXVKHT
DmJQxFHtJwHYyS7I+6to2b5pDQM0VWh3Qp+1o5Cpfcd//DRkeQXMF+PZ3OWP/AyS5MiqOreVd4tr
ZNq4uD9QO7Jh7OpO7khWqNFnuC8iJZVusLTmK0Y0aoSbUs3GvT2jyq017SYhuIu1ZPPKLneNRHKT
Ly1GNqTlYUxo5pNw6G/MBDz7NL5bVdndOCy81g2D7713l43Fl5a7sf/r1keGpjZt32VnjX3fysMd
JvUKMU/TAsceoGaUTpTfIBpEvUhGXIxK49f7YZaOc+6QpUmW2t36JBgPnqTZNnjaI5ReEXTL3k2m
U1Bm6qDIGPn1T0NCrgZsYnejOxk2jbI8pKVXn0Nrrs+FZpEayjgX2iQG5ywc2RSZY08/IoonhsqY
UyzB1iEHM+wyjSxwbdEzQhrig2QLa59K3lHAC4SKZfWzm5ZkuERT9VhjIwAjljFJcd09XHj04Dim
sRKwo9dbE0nF3CNMzaYaVlI9GnfExLAsMojBYSVzMo0F1DZhq9ey+lOiAybhdkgwkwRQiZBLYNCq
oWVl6FqysWFFNNnjxll4ajGcl6cTCP5XuyrSG89Kzq5LQp7II3sZD8co5UqwKZNTXrOc6myq7gPZ
T1sGU9+oQ1aAkfD55OFXDPNRwsLbyyC58TTXA8KLIhHYSgXOJoM92rQ4uCmVV1UD+ZsZHMEcSVv5
jU7ULMCt57SKHtm9f3oOoPXK4dPG1Ny3/aM589oMyrZsvngHc5TEQ43ZpyUvwTJa575qnOmkFYxU
WEGOx8gGdhBQucIoTXMoQ4bY49n59kZJ05jlHytP45Ou2g51wyRRKKA2GR2T1GHWHATxAtyeSIGx
Ldg3bmSNfpXQ8Fb2Op+xOIdVXRKBQu84SpcVCkFcoD6TjzJi79lr6bvS4PnGqssWF++xqeRice8O
1VyctDQ5uPGpEqh+xCBxeE2OTqSE0LbL3q4Mx8xXCfHsaY0UqclAPiVYI6jNgM/BbLGX7dXgtOS1
ltWmyjj1pmFwt5XqNnjT2rUux3YbMS1auWwqtrCeSJUA5kQ+dxhzX83wFAysvDsuTyS8JFhURXgf
22DRS25Dk3FPEfPFzZ1NHgroPcFV5SCTFCOJ5dJfay4O92AkQSvyXsjJI/46hG3PyNXxuCTtuUu2
Td0c57qz95BBLgz3kT6xS5fZ1mlh/NlQGFCldae6nh610uxXWUbECXvsB101r22PSayENYnmScPY
lPl68Zp74KTa7kHD+DA18zXN5gdapwdvHH1RwMHj+54qp/KHSnY+JqMb9Ekf7tQH+4yHqjhPUe6d
JgzXKyNj9YE5NxLlG3mLx3QeWICCXcogq5DHZIJ6qdgt2NncrisDbjRhXG+Qsr61cQKYkmj7OOr9
bJDFppiwkRQ6qrDWajcSGHAOuQJehtf6HYBfmKkE05oxbAH6I5+8dIzjNVH38DrSMH83zRoJgMK3
OCeMkFrViW3jJAwFZEOIlTW6iFjd3ZyqOz6Aj7iemAUP40PTJgEpqu11LLgwdNtQfmSUXDYWRBnN
4iqVoEqRj5zrgmdopQXHLEeKWiyMAEOvvHUfE8KVMKLXvJEZp4t0oiNd8aBXMlrVttvfIKrYFYmy
0UCVNvIgtg1oYJEGjjhEmFwQeQRmwJKL9T9pjP1Qzu+5Q+hyFww/F/85WgQv3uYkZYJLGFrEWc05
G3EpuDW+M4wtREnddH36aaaxw6lcw/2I2bTWwcbuemgXULA60mKbEpCTDAXEbC4d1L2o0hRXDWr9
9zA2njlFQAHU4SlUxb0m2coNrm98C9GRiBiyymTZ9iYHEsyS3j1GiN4cVIl4MbjFBAnd60IyUyR5
ZA196JMV6pPZ5eOaT5K4NdfBdN2pY48tadUJ29kEpOP5mQ0eLcfpMKbqQ1TEwE1Y6RzPY7ysO6t2
mi9VCTItWLaWUGLQ/yIkyAxiIaZSQAzJbd9NMgg6fXYkTI2L3ckFPwDTRIBpqwCSv0UQEwL5+X3S
28cpLp6kO1s8BshWlA0fe0OtQBXDY4ixcizBnmjpeEqjPtkCSvn0WGaC5O8fQ50aryD52DarD0af
NhBeFCHIPr1q7AiQcOItulQN4mr3mnLTu8Qh3vRD/V6hbMo1ZJADPj5wOwzC4NJDXWl09zZpPO9m
qi8tKtIbToZNhb1hZUxj6CeszkfdEPCJMaEXzQPyYetQ1MUT0o2vSm/YblvhvkeN5GelJO4uJNWd
p7GfDvNPOxf93sZVt9Jq89I5xN14LW4LkuRwIRn3Ah1Tq/UvYz4QyDkQwp6+MG4FElJagZ/ElBpB
TsXWgC7QkBhzKN8LMzzgEuSVbMXmz7VZoI4nVbRUw8z2VnTAqLVGTFm8s5s6z7irYkdswJWy8BCk
EdaQqB2mvVvFLS2v8HpQHLF8ASwTraMorQ6TZd1jMOUza+01SxJWFzN7TLOdL4NTH4lyfl0cwJzf
yDPrklu5qhAhzXb0yObsYNgQJoD3jmUPHcG1zo1Zvk6WhsbD5lCvrElsGszOyJ8qDxhE1/Q3+B6o
dqf4WWtrcLfMKDXPZe+vcQ/NerBEEyk2C3TlPZK60JPdXRTG7xNHk60BVGwHDJaW1e+kaqojZKfb
BpjG1ntg70+qkpqv0YB8vqtGyqTyhwy8++CO8GhUNIN5LvAAs1d5ZsSJKWZw7gYkBXJOvryihSyR
qvexZKnWttPEZtyrV/myWtfr6G2gXeHjmhEizvqza2k1gpLkMBXyx5xl7y0PkXXNG7KVWruHp4ta
YKyNfZRkuI3RCRABMW/YdaytuhvQ9CNCw8eGTzOrXpG5vFYeFm3EjOuNGXWnoGiOAfILogdYY/AA
lNhi8fyQ8lSYj2EcbDMCLVdaiCjN8dZTQS1XDfKc0k4xVUIuCtJvnTf6B5xRVGTBkmQat1QKKFsm
9+Jp9xSCXKCTfAaL/hJx5U88UDlpka5oS6k/ZOWJ22PexlAMTC85OIBS/KKfHqRVMe4FCi5JM6Ax
1kmlBceGCTLOUenjHn7Ta+OqG8m1O9p69MS0h6lX+kwpu54rtJAJNNxViUZGr3vfsucbPbsp5uZM
Gmy7JanjK0XIWjrljw67/kXL63dFHOim9qDZpwPPLbiqCbHo0XiOB6joukbApQ2rFkmub0IOxBUX
vZM2Pp85F4K+BBXKgyLi8ZgS8NGaz2J0HnI10AKR/blmu2BhigVQNNjPosUsNmjEX6SbzlrWDnB3
OhNTA6iroNJuO93q/CjsMcAmY322DciIlthVVijhQioeDNhAt04o+QU1tDVpD4WHO7uobrGHm6uk
TS+56oZrl4p3uy5hKzkD0NMJl/fE4RhIwQdV/ixMg7ae1YzkPewoYlb6SMhTHXHUS2Fv8ETM57Yf
7kppU38CyQ4UIBYqN+xAFVI8yI5gqTcJsCPfQRbvyZGlfhbBcZPN3hgh6U2l/GLFGi0SXiIHnORJ
ONZr3+nXok5ucgNA0DS5fod3BwrQystiMovwutuFwbbZvGOPWG6cgyz4ZDzGm7CpCBUA0ODA9evs
gorfsV/wX7DGIDeF8BtDcNojkuC5SRC8UJSUw7JECHpB3YOqfp0Hzl6UerAztPbYR8JYzQQ9qSrf
wYHCbFoQe+nO3lOkD49G51GLIbJMJB6YMFieDoAwn3JqEIk9YjXVw1ffzgEOCRztaXfpCvMj1uES
2E2xrxpxVa595X09thrU2aSrAKtWs9g53Jy1IT+9zHy1hfMxGeiuuUMvY0u2eTozEcxyH3sScqya
YAmElFd9SUFPo/hiWtyIvW09Tf1T3Asc27TujZ69BUn/JohgLkPEzfjR3lRUbEZDv4igtvfQAcyO
UgDBPTlzwUdvoP5LPS/agIAm02pqL2EdvtCD7YVgKyNY79tu+zYl6mh085GdmvDbwXqqyQ1u5kZd
MnTiekVwXtEMdJ/EYYYjNpMhEx9eiqnE0s4hkbvbngnVRrerk8b1iGbxM+rHix7xDFOGfc2j6jNk
6YcDLMBAm/9Aa3lHnIGc3ddQnwivCPvvuNWJzvPWs1uTgccjGD9IyLBKvFnRVxmYu8KdrqpDDFq2
6llXacMNHevbcHrEl02GWG6SJQbkK+znV9IfXyJhl5vADY9OU1SHVIO3NUxfeulc4ta4MiZ/JElw
N/TZYepJ5YRqUZMvu9bRBmMZjrfmkgqn40LTM1gXk0vs8UKr00zuttqzb3WoK5Chi3YiSBEzxYGc
nXMehvFZDPhuqLWAIuAgKolanD8qCHpgnLg9FYMFltarmHjpFFcwqRlQ5ZE18xtXaALC8lhaSbAT
pGfa2KYY1CP5zUfOEysowAhm9lbfY7kF5hkREO8kL50jrvqY0dZb+opu0NjZwl1kWlzTqvowNOs0
JdNDOtkbq6h9MtIfCH3Dt191KR5QFo7L89oSuFaaptiFs9wJk7QiZ8QzhFYrY4mqeoCVxl3CA3UJ
aZgX8YVl9tv8YkylcwDq/EKqGsvG1EWKLqKztsxhdKRCbkyqUed0m8mhb2GmkME+BSGGQDTpN1PO
XAVfOtaTnkfoZBzDCF3GnOb3JVNOZY4oWbzoM6zwVS55MbMsn3JADU4xMAJrjIeUHOjRK/IdkgFz
36A0Cjy1jRDqE+xb35kDFY0wTeCFSTGu29HYRGYMe/CeGAQy2EImNGjuUVKNeJ/Cesv04574jcty
a1i4QbcBp4Gmta9UkCRMEzoNJspAlox1vyRGYHoDsbOvZ5yFTUlHpTz14qqKaFdSDSwuMgi6LNu5
Cs5SqpfW7LNzbyUbve5MrDrWOZdTRCyysR4GiXYHgENVIS5qqz2v3THaYF6GVDoXT9BfaFqV+UUO
4LvWQkmAE8e9qv0MgK43WuOnvQ7uW93ace0XamZGo6Nan+L0Lg/cH9mAHkN3r3NcfRQiVHtdhyRh
wZ4Px8eyI8rKHSLwSHn2WZdij7LgVRQDI9osP7CswfF7Exspt7rynuNcvs6sjlawy0a/Trgzgw5S
vJMyVE2IduijQ0/egIVPPuJk2Y3juXMHh5OF8xotCOPrCYaz05ek9QRLxRMDZqNYsgLWv/3ITI7A
kq0i1IMelWp3OZVz0l80UMMEY8Wan6nxgLvgMYLpvgozKrmCV+xjk4hIbfwQacceLza+MWcys9Xy
Vz3W8DLSoK4KsshyAPqHcqxRDtlY4Ku2ePJ4YFr2Lh3Ka+8k+kZrPWKOxqvAz71qFumOZ7NKhxI/
8oQko90MBnBG4zEb9dfGM54mQbNpmfYrk+OXXIxgMriacxcGr2JiPXOdxmO215OnuSF+0k1RwOBq
sil0y4ci1cxd4lR3iud84PUM5aoHiSTwtnQ/ZQTNqw+Ios7LbU5JvE6QSk+M89aE+pKCpfXpzi2h
cIqEHPdWo8lyPePZDWDRzTK4kkhlOMWl9bxnU+hgjXIJfmo493k/7al21nB7rGOwfKkzOHkAVjdh
QYynpy/eb2IGCtCXuB/RKQpo43gRo2NLXcSokoSAbiD6t9d8QnSnzTAi8mhM9VzP6XBMCXcIIw5W
S1YDXo/4IRp48hmOae3IulvXSfMzF/o2cON7mZHBriOamkLmUp7mvEZsDFH1118IYXdtbGdHFORX
13SI4OkryEzADPea0Bl2T6xfaS/0PFG+Sfu3MlkHUFFx7iYjVRKr1Es7PTDDZ0lq6xyuKakfg2oJ
flOWn5TjaRp8RmNnW0GqL9x3ZuVXYVG+2LRPdfNlt5D2tZBf0dZp4ENVXwjAPHbS00Fi6ltCVG5l
zKwzmVDdZbDaYIvULDTMV9Otr4MFbNlot9PA4QyzDcrucMiz8slCDa819sWTzllkrY9Z9b0pZg1u
QbnO6ZMJcrAoHgeKkiGm26P8pMvVn1Xd/YBinwEdNnxPBWdVpRjHUkl+tUoQZTJP7UoXyRnwLL3T
7xPeqD5t3C2ynB2N7rA1ildHd3EK1seWGG2L59pOxRlMjF59SsTXfutJODUsdIJmnECgFYhZGdPN
lpdtbEkvoVdxtVFcGExLfnSVhu27XEkkHAA1irVZ6m+64vCwbCamyYhetjWRd7tctbB0qrpiVNYV
NlPa4k0R7OSjJXyu5E+LfMMNG5RibYeMhO1WDSetc6/BXH2a3ZSd8MtpoF3CYJ1ptg+D7rbD7mCl
BOsId7tgLEFtQpSx5pPlchS7zXzodMbb2HFo64l8WjK+IuS0SKKYoZnMcBnd0sNtja5+S1JoKmip
qnTi3GnGNyMfDkJwJKdw6Ivh1LnmZcbdT6HT37noarXyxSHvTrYxMSwVwuV8VEtnwB4fuD/VS0i4
MVwN1MK8gXpZ3/X5Mdbr8Zgae0sDG8uZ+hICTMDQALxZOZafoyVcWR1q33oEcmPif5+b+GgkwwOF
GRY+Yd4Xtfqm0FrCDGCn4ZAG46Sv5plcJsdM8a46Yj+M5qceCyDVRrsJEsgvVYzpxu4yd5/3hHIU
jHLSIUaW7ZIOSzcX7nUHtKXd+WM/HyVLjlPX5N+Y7AY0ADzFA1nUmxlO6wGaqs4koPjJro+oRyEP
JR0IqFQ72qbyccJhekB1dcAxezbsrN9Gklopy4On0srbXRnF3bGjvT0WHofPUMY/PX7mFSzysygg
SdoNE+wUK6qr0o0z30dr6RF9G/XhtyEwguRJ7m37sq/OmmP3HEf5W2Myb5mSDn0ZWz3cd13AESM/
m4H4myW3B3eI/aJz0UF2sm9qq6yoFqfqWMjmLp+m5ymc3nVUD6LtMAHgV4Ir9dEUcFyr1DM2WZ8/
Ni2BX3htV5g0hM/3QO6VatPbQ76pJ7u9xJZ1sfSQcAw8hLuU9FnJvX9A0/2ScZXgjiODts8XznXZ
HuuEsYsKGAGVE21xV/PKtpa9pmgOdnGXVkfXdhEbQ4NdYdbGMVYnA5q/hfran/JgImlbcdKxvLDa
uTnGHiGmhj24R7Mazq0T3ncKgYJKnZskbodjE4AisIysgyljFMfw/OvfjqV522Md3/dkoZ3b/GLH
MVya1IPs38BDTlDFhHjl4s5DGF90bOPqdzyiO/xbBHEkKSyMkaoY3V5NUjWNzyCO1hBcrLyYdwAm
qbYkHjZRs4N1SkQpgmljZcWsUtnCYh0WUJOUfO7K6gdMN23L+lo//vpip34jg35Lbv0jBOpTFWgv
LUt23HIhbJXmNo9V66sAdgSUinEb25QOyF13ZWosqcwIkXVCtvzKri9hkJk+/dNd4RGSUKQ7xtDh
Jp+taLGS1JizCXEumD+4LmNCRD1kL1jVS6Ri0ycbDxcqmL654/jPdqaq3rPKM+kV1LfCEtoE4qWV
hCCrNr52RJVuptEkQyRm0t/k6qnH/05QRPUjq7MflkUDXepKHA3s9RGLX69g/WXqSe3rer2hCXhk
fcioV48xXIcbwqr7NeyVeOMSmVJ0Djs6OJw7UBWbYkAaVIxxhH7wIe0SMOA1s6OO1YyPHJLlRQxo
Mu52JuLeO1nbJWmY6TF2MIJ6evJugQ4yiajgB+p4CAjtvCh625hmewxBYJnLIEu5nzhdoOZl6Y94
mFjMhOWrm8AqcHqLXl8F20GMN9FCYylGh8SvdK/V6T51k+c5JChB1oxFbWpzJEevQHfo3xceUqUa
hbapdODB0aCFwSPrk+Y41Q6x68aPDFk7TQPAqtHJ4PKy9GVFUzYbyNDwoyjuB+8nRKlyp4Ke6TEx
QmsNiTIW65nlvNZfsMtDu+uJLFWDmPaWWX60kwDIKs1Hmuxy44FDdWrjK8Bds7dge9odE1jsYuYq
xfDUWSimHf0mcIwPw5nmVe0OpPgyKTeT/WD2qJRU/BJZk7odFHkkWZ9M8EqQe2pXDNV7253Erg95
tpUOjA5MC4NrYtHLEBnxFmPajyg/uqH3oxKnppPLzUTkb8qic61c0PXziHXXBNTjwiY0pPvQc1XN
mv0F6uNmIozbcXLXnxO6zcSRhxCcvh+X005zu8SvAaFnzfAjki0zW+CmDUOCdhiHU5uacFMYYxHg
RhhdrCWbsdROBctNBA6Ed+kptWCnoCGIPtKfCt1a28lzlzjpgYU7TeRc27eR2+30PHhwZlFCtwh6
9k0z7tgKTA5vhu70t8oxP6Igfbbd4t3spYGrQ73I6VjOg7eHaevuFIUfAet+1jKWSZcRQd19JLYF
E5dl/kqvy2wf9YyAB4I0RltxcT2kQky3PVp7WQQnwnrApCACgQrSrMFAMqQGOw+N02bIpKNbq6jI
A4lWxpFcQaSlEgJJYFyY79O66k/odfZjDOIEIMlXJazQN7D+roZePUkGzZcMux0ELkjRoVVRKbbN
SxCA/CybX8acTB5a/NzkTB6dmoe+RwqS2yOP0QLU8DBgcvB3tLmWiaLfTKIP3WqQmRFu0es0FfNo
nVw8UySr9jelAAvTtRWeAFCLM9zuUaEWMgmQ02RF36w915kd3AvOSXgQ8ykeUBjEVevLCoZY2adr
LlUgwnrBL+Gy9siIugg+M8jj7lgzXmx54FrccnhgQJ7ih+TYlvqT7vW7OGbU7PYdkFX2UJuuAdDJ
Eh7ktvYq3YnRcnNIckTGdcqaOtIrRjPlDtNHsW7Yey9lER/Oc7WAebRYYMnHEe7DyFlbcy82IV36
uvbYoxBNxH1tdreZxTUDC/aU1pgNlWIiOGG24wDFblBtMjZ7Btt+tOooMyvjskzN9akmtJ6GiakK
rzcQLGVHzCYW178jUuLnlPZVG8BtJXJyO49NFgBMWgNEkwxtH6xG0n23UJv4Jq7zXpHKXtLVclxI
r0JMLr6EQ3aj50pECPTLOJJ5YFWgkJSGLkff2ZV4G5U6Uob+6A3rM17GJFVsQSe3Egg0evMaxyGs
Hq08GY58k30bnwSmIYycjDZMEWOONUl2HR3wKGCsjmMsGRKOCzBMeRhvwALPyQV2Gur1sH9wB+7L
HIyvoCJaw3V2aWDxoRbaDTl9Gc+n8lura45lvPKumzAV7hl6i+tgcsc7TJBXTl58RgsBIVbhZy/U
XTv265QUmpWVx/1myShAYaLn5W5AWM1/DO8XWEozzLwNcja/aGzFz5ptp6isd5PDsMfskU+1Vh1u
82UYlEQMCZcvedlIIsLVc05DG1LZpLV2iqM8YwwMJG0B/YhKtjc11m4a1JtJECWno6Ld1N14mCnY
bsZxDnftUGDDZn9M7jSMEtglW62qtnMR9ucm1TowBNC2nPKnqoL5GGLHjWLhkXhPTJCtsbZJ5u7e
EYkJQ8Z9SNsQ7/ncXTQP+lPbNMRkME3iMQXiPH+oZQdTKiVWDyd78ZyQsXd2PLRkDOigrtktscnE
7pqNfnB4c/UahjlcqBnl3rrs2hRIxfApYuI9JvfbsYZ2ZSy4sTj+YghPBilIhkuOkjblzLokuuUb
mI2tkQecmzAgbqq7IMPBQDoY66SSwVzyNmrjk9Gm6EkTVnlarH2j0Y0vcUp1OJfVDnESGKGf0wKx
gsZ9Gw75Ke4i7txlHxwBzyPPqOoepmXE3HgwHTQiwE5RJ4Z93fVbYh6BvpFDwwYnX6OlpR/Rkec5
5E0OUShozMjkBH7H+WXrvDlecS6wjGxzbmxsQkQUmG6w79GlbOK6/CaK9TGPOMC9gI2AhJ1JW16i
tmLrnlln7g0cuwW1OZacu5ot2lwuIsaICw9A+4vXJPZ91dVHfn+YBngj1lo53mMO4MmH8JFZHIEj
2C9Meoc55a2KmCh4vfkIF6jbm1W7l5b93rupdgI0BSpq+X+21bOcE1b2QTpVcEDKVXbUacZ0TawU
B1r9s0drcTQ09gWjbFnOdqz/haCBNkTigjcqX+2mx0MPfNMPs5jAON3GhzSCi4uH+VZ0ktVtS5+S
FGyDFB8JmyKygAe5ghPVgcJiUxNa4/cYGNAGCx7vnqk/MBlAao65lHLesa59kwJQGaLjnCCZptbb
4o8lJC6p2KpTkI9t4u0EoJc7TOlMKEc/bSX7BPAoU4uiygzK7sXuBQaYgmx4ibphLwgu3aHtg//y
MxDycy7i4mTF5gXBhjpNGuZCu4zMV4rOacvjqduHozBelZx8bHv9o500Ngox+YnTa9nGJwcan/IQ
kPe1eP2tqbhmnS2uybIds5af66JE3+HtL561kQkCgMn92MhnWYQ8BGf9bJiMqLSd5zimn3R9vzPS
QJ7c62gxuJUjPm4JrEq2lUZmEPm1hQblLECnViXqg6SByyCym6Zw7j22RtvQNf6TujNZjhvbsuyv
pNUcYegvMKgcOFrv2UqkJjCKktD3Pb6+FvQiqyLD3iurrFmawsJIivIGDlzcc87ea/PEmXWnlI7P
o1jic1ZO6iFHgOuBBmgDqxtXdAJReU/0urzjIyzvqkUrC7HTMwlyf/5I2aoICQ78n2ohbWEy6f0b
euf0jXbCC45G3ai9dcp/MI6m27bu4ix5ZIfSruYpgcl5IMxW9vSOQCyKuhN6IhQiO+J41kwQszbK
pt1lmg/q4wzy6DUbKOOmObX9KC0Sppu5CW4nvpMa15woD0Ya93uOBL0BbGgQgOwFk6QhiKtC0Eth
hiTJqFPcbVE+hO1AFIjZE56BbucBl8/kKTpcn3k1/d6AcUvUFplwkXoTrJaEnRUBEsnsmlnDR5VP
pHKzCKRDIzB6ttUp6X+Vndqek+w617Qe0V0nLgd/Oat5jwgITEu/wQOO5aw7lQbhsOpuSrW0L1ob
RiPraKurLZ7gNCAVFY2cunZexgydGAklPuqEyVwXzMnX3jZBB6INYoyGyF+juyNmAuGr/HnIz8ZA
Rxc3PliAmiFG1kN7ZKmb7IxUwVx7B1oUSmpyRFONVxr5Q8446ES+Vt9YXxU7/ZpllLA159NSwUdh
cy+75K8Ib8nz5SQ08nxRsGh+s4OPsKQV6fJOL9hpWjxz/cp1mnAroBdjEZFC9a3kEluXuT1Vdovs
yGq8uJA+8vpoL5QjZOXVXicvfbjay0c1j99RPBLwkSTwguI32SYlC5n6fJKKvTY3xitMt/EqLVZH
ppZcONyRdkxSG8RYC5xWCGh7sW54NDZjEDULbPxAW1PgBrH1q0PgsqKDheKZociZtVslcCf0SHij
CVQkTRtqXRmR6DcpAu3ZQiLIRcP7LKjXEkzpnomtVQELzUeyHfHymYh9yA3iZF/TV1smf4ix5zki
YhbMKTv7kc9rbNkI7wbKCqxHOpTIloH/TqSAQ3g9mxHtv3lRH6LdpCx6HT9XOj/HCYvz6JpIDg9r
2mO/j65SWhO9t6oPtZTf49h2TY3KGwQfSjULf+eEH3wsjt00AA7vPHztjKWvejI+2k1OzBbJfh0n
l/2UkvwCFDelKTd257ibyFhWL7/rSpRzzwsjPwAMT9msXfVqTNiE0j7TEKyYVQgH/oq8EvfhDK8o
6cAmlh1jTcJL21J1lbpWHaVNntqawbKMzpemp0vQwLVWrY+VjpwDQAvhx/hlibM3gzRhKMClCQEH
NfepN4vvYko9tvZO3e7QkGIATpXRucLnycaUa0lmasHlQQO6+TkQbUdvbTyYBgFdWlF8YSgRBy3K
iWyEnz6M28W22+cio9Ybo+Es2qglcpFE2oXlclJR6mJmdZr6ax0zTc8GUDdjJxFLjvDDY7QPYZ5+
PxsU09yJDbljx1m4xfPb1E6jXxs7qBKTjprpI/Q/CcQAXP9tG4J2DGYYq3eUqixKrcI9PEs2ul+G
hYh2vmTVwg27XIbb7/8JIBXHWtO+GNxQ//GjcoRVteGBReVZiyvp2svZjlX393c9vKfr76+SnV74
+yvdRmOHGJmezkrD3mhq4MuZpAu3zCuIWhZhDCLSboUeoySfOD+xL97gVC8+hnhG4fu3/+d/aTvc
9FSNT3beylDGx9VP1qS+6VbPrLAhsWweDe36+38T6ndR0NImWFt4RmeIx0jZsgeDNd1MtyeJRfGR
u5sabmokOQM+fG49LEmZhqSXhluZEfxKKJt+zYaJDmD2tZ7X7rFfySkiduA4WTKxqsknJJXqAdmw
l+aJZ6Sxdd3spXlPxvyl3SBqwr7EIyKZ2nES1S1V5/5uqvr/h5MIcyP//d2U+J+ci//SRvSffuu/
kb9RVTEC/Wuz0csHuTNpz/3vr46j3//oT2Oj8QfkVJtenIXqVTZV4z+Mjab4Q9MVTTFVVcPdaOyW
x2rfiP3P/6Erf8i6quroz1WVXrONHfE/jI3mH6bAjCI4dSFvmYb5X3Ec/TNb4+422m1If7E14mhO
wIiuZkDuw8fQKi5aDDKAlhNV5mfe6e9/OSYP//BJ/htpI/iNqgFjpKrxeH+3T+7Pw5v/6/NkaFSJ
aqDXZMhK/RDrMhaawVpfTYWkqIuk6uYb7TOIfM20Ebsg5/mqHEq5TS5tPNPziWR54gZmKK8J0OlA
0fTlBcMJdYfRLR9Z0463ptPHKz14FYV6ut75KOA8EPxoO//398Bjqf/iXeBA/eu76JISfBufMF3X
+KeOkro/x0PPirl2KhBupGUGd4GuXv1p3bRTK8rma99PJncrQzy08oAVHXHk+LXT4konxizNsk/E
LxL4LivLmZjAt6EqFdxAb4IcMwGWf4urFZWDBCbQzCyVqAY5uW1TwpxbkoTd7y6JgQRTGC0+eiXg
Bbg4k/tcT4RWQ0mSHzJ1SMAqFsXPRsbaq9MAJR0iNTn8Qym8tu9QhfSWoVuHfrYLdsd4YI4G7W4k
Wtxev42oo1Dgx4tga5jaUhYm1HxXta760kuTzX6Ae6OTLBZBnR+abXkeoBV8WTVyGTswEDQFE8X4
UlpTz+1isGAt5qIYv6yDPuPzHuOF4YmNVSeSVspreyrEt8SolUfd7O33ir0p7Aq1Fy9Kl+kgoBFJ
bEthisASLVFw5c55zbZJcu2kQ5rdw2SDKBHHywMyIORjGlB3GPJRSwNa6paM9qwhuX0FGjdV1fhW
93Z5pTjGxEHmEeLeclbPRt2lHwyLwRKl3MvWguhvHl8SAYm18XdtkAm2mmSi5e9ZOazZCVWM8V7s
4cXIOKJLB4XSzRFTHbGnFOeqkeorCqD4y6CnxS+TmrZ1a3Ui1Lcy0s/Z4K0f4nVbH2oiHgG+5XFP
vnKLKFXIUvatNRfru8QZ+GgJ2fQhoNd3Wrk1hYpOChhh9HQvt06fzz0Tw2tTt6iIMwM3QinHOmJG
vpIac7giata/pWml0Ith3POpNunyaHJgIU4zZD6ZbOGvelpq7xN4+Reth2izRehCh4JkvtqggUOT
pYI5bUvLG+KI9FxSGl4Ms9M+CcxlFhdNLbIwmyBhJP2RM4zZ+t0yG0J8Es7y44KN8GR1RnFHiW2/
1VFWnhH4qdhiyfCxCFf0a5PIkyFuyktvJ+ZVjjg9dn80HKNiozmjZIrJhiZRmKPRkZem0nigdcUs
Xpas9qFBp/3ZxWvzVKKDry5Kj9LcRb2LHiIbk1W5jImlP4IFH5Sa2UdsPXfTWEeB3e+uZnOopE+q
4uEsGY1xocOLGGMWozsXCzN0Eu6+w17mVg7zxVN7mbKBH0poxfd286JkzTetVLp7mjC9ofVM+Rcl
bfPZpZSrfoEF6XlC03lUlbwNpV4wGse1Gd/RKugOW2AOXgtcW5K43zelzWMqMoIBwiBQ2skxcMwD
DcDF1SWLqAAKqAdJCJtuxooUdIvrV3LhCHaorO6NoiqlHxrlaAWW8m7Y4xasXaVdBdhUT8k18rCJ
ZlC4gIpmLlFBNC0b881wKwkfWUmYN4PgnEmYXWfXRoVRrJad+YgUEJE4ot/0osyQerutr3+gb1lu
67iMX2JJnX5EER3OKFPY71r58o2QhezbtOIk48qg62HX0ZHGqfIskBKy12wn+gvmohBP0cpYeKye
WiIb2sQ1GnLFRUu4mDeWRftWp4MWsKEcPJqk3VvGbCuIhsl+mzQtF0QSj3QoF1I7w6mJFk8BS01R
BygFfgdCVPw9a//F1oBKr3oUIaEA8gZ/o0zHEGtEHXa7e3WDX1YfKpY7Gs1DERjNkL6mEWWvM5Zl
+lJDTydir1a0Ak9Ps12kOWajPBsrbigNKxNBLlThSL5LSmdpb1IB9yrMH0uXYogpVZnaRWB/I5Nh
A1QW6fKvudIxac4ac4zCRAS86tUFUjhEnKosyeFrhU2Tm4AGnTBl4s6Gfn6xN6ryZCy1e8M05jju
kS9aJcNWi0TrM98pXhqW7PogcP24SWR9rlKm/yR1naRXeTO8qlt0rBcde/Oy6N/BHuaB0Mc6WNtq
+axlTX7Kq5XzZFNjbuD6rgjBgvkQZ2l6ishXPtudxoLbWZi9yLRtgSHoCsEOlZG5pswU1e6l+Asw
Qezx0yofQTahnkBbyMm8ZNBrEM3xUbQVXPpq6hApcenSjaCT+D1dTO2DjXv33Otz/zZVsxaWK+pF
t+rtaIZCb9P0IuX+Vw4E4KwVBAow0KfpVDWYTFhgNsRdWfyuxvOIANE0Xux+1/tOLLMgEgrrOA9d
AhOGTbhPy0+c27qBc4CgIyOTSPRB0sjWXd6S8jzLYjgZ866z6XQ9esL8q1AEbvAcgHhvv7htqBLt
OSm5T4K8PfovIC3V1KiCAiUnNFbbxKqjC0xlkSxpz2O21T5xDJxS0Tbd6pqBqQtiXEUrYqKZUfXt
J/tGvJdM+jzRyjLUCd1QvpZQG8khbMqvczeVb6qBd0KOJfBIVYFWa9OxzcA7Xd6zjvXuoDPjKIJ6
FisaCS2BIJdqxfylULXl3KlFTzCnJRZfTahREzoZp7gmpqY0zOWiZS2aB3vLw0qN4u9Lb05ftkSu
XG2JcJ7qqGvAsjUhfBrrJ1T36Eo8JDKp2UguyWb0UCx7YoPtuP+e9ZuEM6pBWi9JNelokzY+tV2a
PRWZHrmiLgG0o+Emy6VPjavA2RxEo0ypjrjrczMKxiCxNA2EPcm8ME2kXka8NE8o56iVK94i4Fab
tLIGsd8iGJrTV/ocsmh9A1uhf1+1NPeosdJb38EbbWazfzKZ93duoao9tTH8MWT1FVOeProMdY42
rKn11E/Xdd4dQeKJeC1vGpvh0inTTBbUSr6dvaC5ncfqRiE8PhgSzO6I1sfRrDf7STeJ4kjrqXur
Jpg7vWColqpCpgtEblBa7KK7vDG/mIaFlDy2oiSMugQdvkHki6eNOhYuMoOUzzxe7W+TZWx7CU2D
GC8xkuJWC5s53p24XTcAhMrTgAAJhgKq1iEUnNFl3MwhGr+NOuwMIEqaK6UdEepm0y7XJFoXX4kM
20f4xRjQHDdG312LFBM/sRnd1EqPHqcSl1YxxQx3iXmYSFzaxFmf9iCTmeZX2K95jdkJIsYb7BYd
1lmlf6wFnvMmKzTksMI8tgPtfVUnutJOqpRB/4oIVurU4avyu1se22X+Rcej/p5xA3vqTBxD4IhE
sCaTfou6dTtZiAi5j5qMHeiL2hd9UXEXNHmffFhVydxxMlB00yqr7GuiRarhyfFOaMKept/1AQ4f
bUoLur9q9V83Vi9vYXtXOjUgiHdagdUHPQ/k9lFR1UE8SP1Hkw3Jm9BIpkykNfeYPY1s6sflojRg
x+S1xODRLxjEDXNOXhadSbKU99lRqWIiZpWpf+cexBDKjic6WTWu0JXqXSMq2reQ40C+HJEB0pLB
hlyLR/zNMhevbO+ptmozXXJNr78h+5QuGT0CRH7tcGBYz+zQzKL7yEeOY0rKm9titlgrkMmH7TTh
UwC68mIuKKrFRh6AAAjlZfY2hATwoEJU26ZA/alsw5WwtOijjDU9dzZVTz9hraj0ERY48uVG64IL
TzhkaQzMniBd3UTN6OeAt5oYFYBA9bEACqn6GCsJdSt39HyvTlPiR5o8vy5GGXMHN9EcEn1N321W
pvgmoqL5LIauJKdckvonfA7GUx0pGo13TTXfSXPDKrJ1CNAsEX2QLstdxewZ/pWRsAjuSCqn5VYr
H4SWVnARp9hiJ2sNI64xUAcVzHc/tyUuY0xrqOowSgPaAsBCulaa90zG8mK8iB38MgAEfOmKooBY
V9jnLp1Zn41YQvuE+g1VMv0zIc1ShJw2ZUgiGd+xyk+PFEUw1GySCicsABQYmFJTrylG9Q20AMlX
klhAAVI8xBfiSdQQIyS6tdqwjtOGZQqVgkCxR7Ivc7JlExNOFUDN+OOIk8LmP3M7rWFw3KOJUCTg
emigkFCAWUZoJVkv4OuILFTzdQb/Lyr8j3WzMBTNs0VEIR8iQ72UVdJwGlqijHbbHvJfbW0T/LQh
0gMMfMMCod5On8p2lNF69xom5mL3VubZSWLH+0KiCVrCIkeEok4tBEzNLDBXbo3OTHqs2IER8zjJ
OwM6FxWDQa2gmVol3qCM0xno4fQhshlwoVTXAUAP8wbktT2zPYR1lPQDEceGJk66VaqBoS3rWyJr
ejiZyORTIylv1WiRVNfo2te5ZYKDp3PSHEZX0cke5phIIcou+v2MjMwyYy+HCnvwCaTRztUYpQoo
23V5riqTcZZEuyC2quRSL8l40bcq9khPFe9C1ttjO2bDim8pUx830yzO6Dhmh2Rn7aOtDHSn26DM
+HvU6No2Ru+abKShEiS99ByptYxEI5FVjt1QM6fKo+rboBlreQP5kRVXEE0LU/xKdPAoxixg5NRh
wyPb7CDbE9HMMFYWDSq7Eo+PA0VOe0U81UJUZRdI3Luc0aGnerG/E2/aSB41afzCGBtSiYj77C7n
M3s3Zkt31IoMSAmTFzic9eYXOcrFK9E2zCBSZcl9hXvT61SraUi+CjQPK0+HR+JgCir6RLlOzC5I
wySP7y1C8yRtrxrQgp9dN/3O9CFeyrJj1AUb+91H9CP6rz6mPUXzWS1XCjcmrQQbTTetU+6lRcSf
YXTaD86JkUiJVANaoDT1OwusBLXV0nNcIlFN7Oo2PSJY6B29nOhMp4MqfmkbSaW9CaxCw2LoIEyL
76jJekxEJHOwxzY/2rrLruPa5TQSKJNf22Qx/AU6Cvmbc6F9LWMcID75F5TolKU5Wq80jglwkZVH
JctTYC0x0YUGSmfCw/oIaSvEgOi91Tp4TYm14oiL4ySdD/Gm69SM7LcJnDbW/ltXRs3MuGUEIJP1
O6NSdIP11lEFPShZISWYU02yKPtooWWVc2zfuRR6cDdbR8ptK2VqQ92kImpQaSx4pr7l91KPz3We
EkM49qA61nlq2Jjg9tEiDfDuurHRNpi1sBvR5m+5NG9+iVr0TKoB2sO4GWtSzunivJetlL4mINJR
/U3KcIAxyCy4rfWpcUQqtlcWLQ2jvNKfpdgezxtueA8ENzSt1BCGrxS5dGeqoYSFtFmv7KxmRPeU
/yQyxzJEGcvInrJewjPbbRbI83WqZYpOrCyaQwI2mYws1WG5FOUVeqjuW1phfKXwKGhukHSA4q3W
+q898xxYALHAeqZA/XwxCqRPuoQOgJ31kt2ktDIgkYMOf6qzjNvKMjdjQRJrU8xBZhX1kcGzEWpJ
oYdZE6M2b5bqHhNMcqIojj9lw9Lv3AFXxeMQLn7NwloczVi2A7lpk+8KMVKcGvReezxjnD4HvL44
7AzsuQ95NeckIBKhNOqqHC5xOT6ZqqBjhM5vNyMuORFPucqLJV9+uK2lroJIFtwIJK61I4VO/WRa
iCHYTnC+lSzheCmsC4vGdkymqvpC7hjWgy1FYo6A8YoSsYf43Mx4DnEkFteVriF1bD5haKXDwkcc
DfeG+PqnLZtQVem2OBlxzx4q2QTM2r6I81tTp2mI08z+OWsDkM0BVRd5uSorEMum/G2gfeFtGoRn
9icMfuSFqYYhaRezn4YfKOBJyprgc09O1Aj7W6GYayh6GhGZqUqBxB3zRTBdmL4pKn8wWVUEMhuq
/VFkeST8FiVks98LmsqNWjGVDo6WBiPbWtiA09QNhVaqj7B7kPSTGk4tvJzQzuaDL0tiQ/2gE3LN
LqtdkbJVCu8g6yaeg726ESFvF0BGm9EOZllOTRSOBaNeUtCML4rdagxWc/V5mIa9W1pX3ERsjY6b
ItWZ8Abgol91ayEb2MrwO1CAxQyV+uaOUazbqMB7gLk9F/voFNC97IMFdjwFRi/Nrpqu08uWRjUL
Sq/e8ECDYqGGClsrwoopiYHrBF/QuqGVdgRPfe9aA+ukVQ73LFkAJg1wbN8GbTR8mDdkdCnFGrR4
h6lcKazqnAXE1GzllXx16Ly5eJeaoQ4ZQBo4atSR3Ni08CQ2BCeSJ6nsZMK+yDoZrqIWwLVaiZxh
F/5I/WudaUMEXDNMXtXW7lZODUkTB17LbmRE0Okvlgl6v5yjU67r9m3RoCXBy56V6yYbpKea7bJ8
NaEgWyF1z0ZgBPmzjTWWr70BUsxuJMlb+iJ6QotShojdC7LoBrQLRqGb/mbZmS/bY/rS1ylcB3Oa
H5jvyeRpSSNEdjEtRJ4vKK1TuUV7QUUiBYvSdWwPS7Vz9SrGoNRIcBimpUL0mJMtqwIjg/YDomol
P0Isisn9KBIcbtwvw5sclWXhozciRpQc3o1iaJ5ovGwRNxoOHQGUGoEO+IVqwt8mWLcdIeRqr2S/
pEVGmVCKqvmajZscpvIAxHrBLXHENsuWss3U04BaKVzZyJ7xpykOuL4Urw+37bRQ26C25eWHLsYI
u5hV/Bgg574UitCeN7Fmz0ailq8JiRBndVrXJwPWrU8iqDj1QGZ+4LlV3gYyBDC3g+omZT4ep8CQ
CGM8rEa2Xgqd/EHcbbhI1hrW0lLIrL1rWxgvViGES81ffSaGjEEjrqQn3qfGLDYxX82ZdmavJxBg
CRItUEyp+rUXsuYVy/xbZIEmKwPFydqUKN1nymJLfk/Vlu6MrQ7zGh4B/ETsjhBbQ3v2kP4Wj7w8
+6eUUggVoq5fzGgqLo3d1le7mjPO+xSVIGktwi8iXcIMANc6zZYZrUW1vaponF7qWV/2vI6Iu+Ha
7QqETqDMB8UgvtfCRhgswJBIDFpfE6ievqoyu9bjuUENYMixW6KBY0uTVGfklP1tTlsFoRxkqE3D
ICpS3HBKGiMdIxZZfTCXoXPUJisR9dGOJZ8sUr1ekcpPeZlIX+phZKOzXx7ZgE4sXkXhwGFs2ZCx
1RsbWyMtYZNB8g+T5gNlRtSe5PEe2pKZ3iZEDtgiRUvLOkytQ7qG5rV2g6s/nSLUii0E93UWP3p7
sU+iUOYbEWNmYMSR/CITun0n1Qp96GijOmFj3L0RLDu+WcOOgax1UR4lA2U3lFtu35qygCIgvSXK
9sTCvFouQ2fll7TPjKfexvW9CZKoR7XInGhIti/loNbhsBDqaimD/BTVKX5Zxm4ofaptmdGSGEz8
JsWKEMjO0fLVkqsq9eiHqax3rfkqwzv5pEhHK79CbuBxcAazD+rKokBKJqzbYNca/mq6MJCYpan/
RuYLu/kaq6a7LTJODYORFgHwcaqz7ZlKfFcq26q0weSDcC36YEdLIy6mZnjTGKYxt2onHVBT1L73
WrGjk9oi4BZd85uadsEcIV5ay25eG8NKzhtE6IdshoLi0tAsn+BO1aG0NMgnisk0vradiSxrwHZh
nNWOi8eZGmY4Ps1X+alif6AfTNVKp8PvGeGOwASe++egE+7uX4fZf/v23/8fhuT/jcbfZFUKVTDO
/dcj8OefVf6Rj/927IuP6kf/1zn4//7Xf+I3Vf0Pw1QZWqhC0S1dY7T+D8gv6Xt/6AayELZehmAw
xqD4z1m4avxhqyB+bW5Cgimrxov5cxbOXwmIndZ+Z7aYGJj/JfomN7l/Mt81Scj423zX2GZd4ETF
i3hMzyBgbtJdCsm8AVt4sK7qaf9Wv1k30xPNYfJ7R4TrSXnuYAHco8f0hrvcq67r1zXEoeSXXnaf
g/SEYN7FbHXJP4pjhQraZthzaI56MJ4zL3YXn8mOT4fBVV3TI7DwmHtTqDuMdE+LqwaNmz9FJ2yG
ASZTB61cyG3I0x3Jm86ai8Y6XB1cUWEadkf60L4c6Kc2yIPMXT3Jpzg+Nc84AlzFzW89s8vDeMWK
cGz8xjf88hbfpvpAsewOoe5KCPjQ+B+sC3rcsL2xnt7NALjINXHNo+7Cgbjh3A4bvwzxk/u6h2Pg
ZJ3qx+hBuhXP+cm+1Vc2BachRKbikJR4TJzYk65GIJzoSICOEIfyCi7SQpl7QA+ev0YPoz4flu/l
aTjqHg1aHpa19vDz6PVu5L+w43aUgGwtj5i/XzTM+I0mNH+/DCgxIY/gtgEow5A2yLH3PfkBHtgJ
okxA780hoy9EHukmPhXhcfMYQpzBywddaL53597FneVgzznlF+GRHxLkR7JfHqoQg3UwP5WP+KMD
+xHmYn9EiPCIas7Jg/I0ErgSEKHmVAGh5A7awEN2Sk7ZyfK1X8opf8h/qJ/2tyGseR3wKA7jixM7
s0uAjDN5xqm/zL55hz3sk8Xj5UETyn7pJiGdKbBC62V1W1f2ZReT6AHXzj17ki/lj+1Ly/YPJsTk
7P5JQtRvstt5gJNv9pW64Bn+gdceiQLyKWaOqJ94kPSBSjFQwywwjpk3eIqX+9lVvxpuEUTaEVwe
POb0WTyQR8WzId8OiDzyMRRUp9Q13CwgNeKrHjYn9Tx/lY6lu7oqL9byhs+Ur5E/h/pTedaOY4gn
ZwW1f9OfAI8EehB5qV94LdcJBOunH+O5eFUe0u9cP/wmhu7jGqQUYic9kPz0nj8jMr2op+JiXuuz
9ZRdBVdAd8mOyak66ef+/JcF6p/oURRd3q/pvytS9mud1eSvWo5ZpLmqocK9QkC7blyDmFIC6TC4
MOzpcPLm8K76nWs5tkvohzs64pJc8NtykS3uzE8l9xlvsw+IkC9Tfz58Yfrlr155+AHO0UGod0gc
Yp/c/CDcJihOa0i6kTO4gz/54Ef4jcFd3G9WYAZATT00xIfMhxHD5Uxqo1/MhzYc/P3q5i/c2OMV
siqQ/uSbgeJ3R+sUcYQh1nAORh7V8UH+xr7suD9gH5re6MhOeaPNx1f4l93W6/kzet1yhrvjEXXo
7D8avfyDRtqhDw235nuATsf8SeeBWq8O7bD2VJ6GfHVn4c3uD956yjE78uLcf7yRjBVucg0/94BE
uBS27uhlR/7V1XJmh4bUl5F3pzoMGHgzCwsRB43VR/MXf+Cdk+bk1x/ZC4/PcVUP5Md5pgdvxt84
noqLyIQ/lHyueuLxONwkjkoPxWvkgXvkJa2/+FicxqV18p2OXPwc4ah+7c9t2LgIRFzAEk7hSo55
pN3v4Jd2Zhboio8Tw5VrUwU7iqs7TPmDgc925ZUqLlm47uqQsuZIfDL73+3HDPISHyZhSZz0hbdf
0YaD/fOQH0AXcbGII5Jun8A7p/Zs/p3i1jxJxXsoSa+/gCV0ibs77m9nX+MHfzyvIV40Pr2Vs4UD
xG+gfeTUq8P94JGs98aM67RyOHpetcVnz0IYREFzSY79qd1PVNcMpPv+SeMHDKsACw4ncOx3QeF1
zjOiG97DyglXOb8YbR5sXm7i7c/Jlp9jYRwyXjSN3N8HGf83dyNC2xzVk1mK0VFtnLC8nFA9D4EZ
muHAcpK6kWeHOCbc8Sw9zCFKZs7j/bl0bk/7NQJDzEt+n5iKL/yZF5o5TdCZjnQkr51nUz3Blbef
EtVlPY0h0dsBARkHmVMsORo8QRcMHGIWTKdxCqf3iAF+QywKd9/FphvWYY//zxesUYLzWw8oQwvO
PJnlpP0O3PjY+SrXLClEwRxKXMX7mZreYCKeJl8KOz9E43y2j32YBPvlMPArAD4P4MRYplfWz4R7
NKYbRwqT4/CpX6WzfYk8ibVz5JCqnNL7Wx0P0EQ4oozceAqYTa7KsVw9jmjAJfVIL+1RvwlWyJSV
U7niTuF4U7Vx2uUh922XRzuQc8MnAsDBYXH3SZk7MDnej4eT8jv4jbggmVIHM5/LfGPvzlpicVLC
XzpitPbYbnMhUzBcNs4Fi/u/HFhX49Pk8pUfcWl4QBec1W0+pKBmWav5N6NXf+EMYLuCbZaFh943
n43MRbg/s30gGIVPiuaZQ6q604XwhlxcfLxPQoVZCCzPdmuXu5BTcJAHnwPryid6HnyquNF+X9wK
KxY2D2e/WldH2ZchapCAK9WBn3qgMuAtdJfe4CSRWDVNp3Ww7rjKQfUUH1guRAFWkpqFbPamC9EJ
7nRAFXPIn5If9W0/1MQP8UILDgOrJ3/feGiYWRqyl4i9QXMvAxixbuJqrE9tsJ0381rdy8f15xIK
Dye3J7w0WMIuZOXgUo8CRN2BfaNzNZ3ZTnnM5QO6gph1WaRpj7r1CRXBKT/FJ3IZ1guOiuS+nNtr
f+1/gmo+rL4dALNzyoBozfK18NkLhrwWXzrUDh1/nxPskLgE9jlkTl3Zzh1wvrs0b4LGT0MyA/kt
thVuxl4IQ5SDU4fDAgmEjRUu/f2PPxzkH5ITs9khKtObHBIMPD4gf72Ot+ViOplvuRDDPTsYPMtd
wgaJHw+PL43tVHTEqmLfmpCGiNey1yBB/dicjVv0Qsdy4Av5WbxSB2LHMC+CHWfiA04qA5ibjgEJ
xWH7ckg5LHSFPPNlYjE5DufoCNryvHGiEG13H9k+VWf1YUYehcnsVT+qx+KsfdN/WC/6QxpwePjd
7Dnm5Zjv6U/71p3NhzIgcdcv80MKqRE5vxM/Sp7k0VkOuEWeygA1BMHjB8OLA8lreZ903pyYH0ds
9IBIHeA2udHhcwiZuh6MgB8cIHAcHqA8ERtA72FYPWrnS4wwxsHtHsw+5Bw+f6obvQ0rpIFH+5th
kHfm9G/qcwRVkfOEL7C/BLOrOPvHK+271cIxKIo5k7FyuvVx30Davz83vBchJpsPfTlL34yryQko
9ZcoJJbrEL8gjVePaXfcgsSvncrN3glXcz8XPsToE4Sbv3gftHpYFICCMa89CF4jeFCPmvVALDq7
yoZzd+A7mDruyC4U7NQBEQEbTQBJtCQYLucHNovsi2XXDlSG0uimnBU+1fCrZ1nFObziMafB/PK/
mDuP5ca1dM0+EW7Am2GDMLQiKaXsBCGTgvceT98LzKrIPCeqTtzoUQ9SwSQpgiKBvX/3rU/+zHfx
rnEZLqVG+D17jRtwOELlDUXvibix5gh4N9oyRzA5Eu/CZvzB3ApXbDW82lvfBpRFJ2nt8AvVNU6/
vuox4cKlD4DeAU7Or8ebaksEfTJcznaWddSJbu5QOeRYoifxHCayfPYcvjjO3c07wAE2Wt78Zr1o
Ko5OL5W3Rb/IY+O+ndzLftk8fid+yEHWj4uv2cZ0m7cDW4wtutqIzwJrlG4z+s/7Rh7OnndbUGxm
avibmJZkQQJttFnfAmp09h0uG/ZFg/V/tjHHYn0HYXmAAeeCy0FC7MkOrrBso+b6d/ChEz/72Jfy
ZoGR8Ubwc2SRX8NBy2Gwl/3Q9OofzIV61i7zERHz9hdX8Ndnsv1uprPGH6BurT3n0Y96x+fFpjS6
7dPi0W1gUTbZeymN+uYWeJzNRuqviSNQi3UZdtdPOfMtFmXCAsy27fK7JWIUvIoDJe7I3kLgYvML
vGECKS/aifv4LtlBNsBajQ9Utt91W3WgfhOIRS5OJ8SW664GKoGo4p/jb/U/DoSv4fc6Yv3H4Lkp
THEOW1Q6EaQSaaLaQ+7ks6+7X8Qp+FNtZvaQgqYSO7nBgTU22YEklpSXNQ3zF8InlM/EZ2uYuzjh
Nrus8da0w2OO1CxigSOxJgkmMrWXc/AYnIJTc7TOzQ5R2G70JVIzi4gVYLVDI98b9xrJLuz1Hyjw
tt0uIN6DQcSKLbL6k2Fu8317yrzhgPkc/3SHRciNT91B360rYu+ZD7j4sW1FHkDe58m+GGxCud8+
gsQ4t6fkof25bgPSj3V/w+DASV1tK9klW0B7NQ6T/TlwcefsB+tSZdlMabP1s86z26mczkxCbpfI
BtfO1gGLgVUt3yROtEHxwr7AvgLJ9CCwGkqOude/JQJfEl+nohHIusnMFkdko9muW8riVMeREJXj
b0j5NviBcYgErC5Bq7duShhoe4jyOTiwIHbz4AoTkeiG3vMaNdvy0+KsscFad5DdymNUjq/G2LCX
+oKvexhX3/4cdLkEhTXLFN8IPURXZXcud2jvlGurc7nbJTn4wIoOwoRImpWclmvh92S2rac/8Kez
DNAwcocn4bpwoSnu5Cr7eBfuNHbtYcvG7M+sl4rLxUGeBdyEWMn0J+KfxlvjSBj8RIhrjE22wN8A
roNm39m6VCfxObnmFZV/Qj0UjFze6yIiA/LabHKCsGqDqXDMKQgOn3OS4qVD5w+4yyH0HrEU3/S7
xqZrwxqRXSd9E+2pONvJtuF6r1ikms3I90hgbnMBntcQsSf+WUM8asVAvgBT7zOXCavNGhhOfHD9
jq2VtaRi1VhDuoqwLNtVBHWVclyTErj3LKmsYOs6dgw+aYtfRodJV5eRVz9nmWHcnXj2n69WJiD+
S7KMQuXPq3Use7nUyxqCyBp/RdSsOt4U0r8t7ql2RcbeON/fnc+ULjUs3upucVRiVJiwDiaaO5JL
N3+PLusqwgg+USuxP5dtaj/FpM5Q1gikZQgKdrxlpHtHPcpLt9LW4IT8jLnKqLlwFazRD3QG8kyT
rVShJrR2BogGUk6YdcWPuQAIKLblVTtIW8HVCadCP/bjn8A8Mlqm7ab9uXzkj8O2O6R++mgyF7yN
/flcbZHZbWCJDYd7gRNQeIJ8zX3dNniNPJ2QRd2lbOrlo/kanuQdpsbx0aTyctLPlG84E6mZ32v3
ayw57I1TbmzD3QAzKTssd4EH0f+swQ++mDx73aHZX/iq2b0476EFbgJvDd7WPe2750x4f83sT6IR
NlPs82yNE0Dcr0n613fC76+7/fpcIB2cBwTP7HCS2+60PeI6zgC+/xMUd3KFibR8wLqD9QFiFE8m
1aSav2W1d3EGe6Y+w0nKki/uYlIeVi/e3BcVT3JjvhSynYLTbiChv4XfB+vCdcP/MLEndTdd8x6R
CjsOpwNOXT75rxM7KVvlullqJK/CmcSO49LT/gjPOobZ6CfX68ItvcilYEQdoSRxC7cidRU6fxuI
Cncd10620ckYIVpvpENKvqCwO6WUWYCxerOPRpSTCqgJu+J3SP0UC2wXdyOnIG+kZINIepfwLHi2
9/UW+5MfxmvINYVJ6st6ZZIo7QTqtWumvgYCNIWd4J4EjS2SPYfCAcPS++oxJCH858sI2dd/uYz+
ZuqUp5WWZswEnIKf0lndW/D/eHXSpkfxfnnQUxvSvLc4az5o8gGuGZrkFRfhPFJlxst7Fz9oFxT5
fnBdPrMj93+nd4anbAmVXXNvEtlH54D68RqEB5dwXzygbz1IvrJfvkvqm0iEN4sL+pnVMt7p5Ffd
kToU2QAVpt1AZkktxGu285l25UW/NAfjcdlT33PaHbGnm+7RsPjxEVkGlZrTKzEmJ5Uj3qXEDYvr
AhLeQV157fb5kWCOvFAmJAy8niJnzYetb9uddTVDZ/wcUPvvak891AfrnO0IkwiGKJ+zlihn+a49
GDsqWO66yiS+9f8gYvzfKRT/cxfn/0MvtH+0Qvs/DB1k73/pyPzbCo1WjGjKqBJh4YuKIYm80L96
MdL/MMdPw8VCsPevR/7VixHU/1EMWbNEUdfowarq2ir5VzMGRuwqWvzL7/3bo+0vnbPfnbQ/JYPq
2mT6o0JrYtQmcgyYMaqqGszzr5vSH6HiXKgqGAXTM7SJCtCstt4MhcvOhJIGQp+j+FVN3CIqReCB
7C1T1FXTYNpFpcwHLW+JEXtl2XQzE/ztUucH8Cvarmo4+de7bj8mcckPRrvQK6VvLTsMUhOzpVW3
abEf3jOzFB3w7fo5MV7hmtA2V0foAO4Gvhu2gduhU+s0w+N+//tH3oew42WL8g1QkL1aFWlmh1ix
ZPav27hK/PvueqwaCCmT5HSFMu/RV897lCSyi1L9M1EVxprMXttHyJ1LFH2a0BECRLULNtUgsGJu
xokSjbCQIR24wZ3C6OBa1ATPGZlNw5tVFo+MP25piJy6IcGEKM3PejlJlHLkWck3ljEjlAOeLjb5
eRYxqQkU6zJPIyVTZehtNVM/5Dh96sIUcAFOJk6ZTBczEt/HPj/Xo06joMc9WX5qktWvJ6pHJ1bo
YFcMN1hS+ZZqJqTEYGV0wUyyDR2dJ57KtJ7LNytRRk/p94JdZ9jDK6VANq9md4Nae2BqnDYRX5QB
HGlotg72Z51h3LcVREvsnnMiSCt6ZDLy3sonElNtlW/IxV1QMTWRTuDk5qFYfOyFPgpAW3h3lBBA
gZChOSJXRoczddnoCCbctEAzwCvSXAcYj09kPpPultGmTjUsK9WezA5bSXsJMm8pUfcPEiZQDBs6
HQ4buxrFpZ4sqJKGzk0XHImj4hEhx75MQ7i1GMYsKpVQKYYhIzG7wdikXYZ80rhV43Jv5k8M6b/H
zJIvAg4+2vDShyEYc4tvR5lOuoBqYE4u4I8vss5cX5gNQKMUYFLQYM55mMMESn8mU/Fu1OaJAcTj
pKtPuKzCX+OvhD16BAJBHNUrMG2n/RC1lmvJzU/BFI7G1Ap4MpX7siHLVK3CLdOaZVuhrp+1p0GD
rwm3yM6Ys/IaqIMVOqNGZFCcAgHlki4RIUBATMiNO7npmc/FDAfD8bcuYABgVOHDFaL5potGcYVX
jsgRBur4UevZdS4WC9/UWUIUZqzWYtZBHK3NglOaj4ogWmQ+rGVBnEFok0SYr5nUgaHdpTNPKMKX
vlw40QvR8HF0yfZplkdOBL45jnAj1KfHQTTNEyeeXoCpFxoxsM2BsUWGP5YflYz8Bdy1MI/LNUhE
RPnYCSSGeohWy+oilyNGFw3lI+mLYwIL/g5nScZ1qr44hDU/Gh1oYyn210A23WGOhH2UMRStxqbq
hEP4oSfZ4hlVHO7CuX5QrB8gALtvppKeAllsXSPM24MuEdpbmRfpJgg30gs5NUVPE3thwwwTrquM
FO5CSO4hEONwxlZqNt+0WJUfrFR3TOYeHXUKtqISUX0BSASMTnzW1RDJSx2DSmlCHIKgBjJbidM2
mE6tzyJXwafdTpu08oFPjjaS4mc547sZNJnBQUAU/vremUxSqRmNPTVni/ajKI6HAoO5jSXLpzlj
ul+UggetTyi8m2dNGzArADU6myEU+rRpzmMTp8dcXjwxQPohj9lrV6vdLjSyr6pPdoloKnurQTWD
cR5dGaWj5sd450thzY4VZzmCG1Ct48AoXpGYr3EtbNcRzcdFG5eDUqjCBiBz5XfQsTz8d7yYD4ET
OQ3By0dblPWPmAVpLxEOfK3ebAcFeqE2s+CifqEzWkrfcbqA6BKnbytixjlQF20XRXN9YcS1sutk
2Hf9JSIviwR5O1UBDU4Bc0bimzkz77I5Fe7EblbuhG9BmCugOYe4YnApkBiUMypwfwPj6U02iOc2
Nl/mrKRcGaBSCI26+TEv9BsXxMk/LWbua0v7zGfZYvy4Eq5GEQyMoqf3kiSQlTQJ+1YV/hgaY7oP
hENe5u271S6kvSKnuzRZ0VGKZLJRTT4uRdu8taoGkx6E/r6Rxewp7gRPERgoTGrRtPtRH30TgDKw
wqpFZFNiBNXXOibiwylF3YKeeCpccVrpLOr0uqyMmyECPJnlym4pleLapCR9qSKfDSFsN3IpN9u0
75IHs4viO3w/7yypbvAvR941sMmcGIbMT3PPnojaidZeP054yHXCASkWUJ5BOcmdaKuoJTw5BgOG
kQqpC1w3CIz9Xa8a9daoOr8C7L5Zco0yW2tkjOF1JMtsnBsUwvIGCQye8DFQ0xCwRhksgafmEjun
GL9lywD9bF5eicQBRE/ze0xmySgtmEdkmf8c6at/zZdR6hBVScyygFMWLcky/lblktmTAacq5xbZ
khNWU7gTO/kVPjpEkjaBk4eXcmF+Ru147jm62uBlEePtyHpS6bKbiIWnVcWTleKTB4yXZVxuiKbl
5dPEUNUeA8h0rda8McPpp0MCAQZXkR4ZO+vuT7Wb+9NoIsmvosGBJjJxDk8E2TF9QFCeOfIPJ5zD
5BIj2feBVoIKNI1qNyQwxDtjme8xZJnvA7WnwWlIqGy0evKluOSLk5j9/ucPSxclxn7+jPQkUbVk
VdIgKLDMI2P8W6Qn4MVXqObwYcFTtjVsM/LQurZIjmx2Dq7LHhdFfUVXy10AdX2iGMQMYphnF0HI
35e2oOekNrjEoMuqG3mDNHwj113iqL3UOWAGnR7xp6NKkepFzFYPsxeiIZEMKT1LcbY3mZl08nqg
SIQkWzDQuCRa82lZ3UHRQoUBVxTKYYMBwxC3rpLJD/Bb7ucSu4JafGexmWyrbh5TlKt2v8QPyi43
4M1YxkhLT5k/AQnFTK/2d2MYXaaUTarrp49+E2ZVxUQkKiDNYBoZJpyH7uJsyBGCFjk6mfCaFr1W
dsAR8A2mpdkpYP+E6QvZr7jv6/qxNCnSD/XE+1eNFo7PQegYFLXM+homw3M1EEMEyfhz1mPHCkp6
CqF4iYYMFGzWuGoyArLsI0BQGR5vLV2DMqley/5bVPrVtlag9s84iGHdIzBFPEiNUZo+Maf90vCd
2CSV9DiNVrBv5fwepCAYOuUTnXBJ4Vwb6TRbI9JcNYZy12Yo8E2qskEhS06iJIgxmW/1wrbA5yBi
dA/pRMed64+xl8e9IYDhG7L6Xw/8ek6F4RIvkR1vr7BWkgmde9TWjTCjrhblbPKnKaGIjcR9Y8y1
SD9vfUm9zMrt3JYftwPc3tSvN7E+iAy0OCX0BX+/j1839TC7zAa+nrff+nW4KhcLWinSwJmgxne/
jtFJLF11w0jY7Zm/X/r2HJSGIhTQclfeDnB7Q79uWhQOa1EPf/09t9/VM0l2BkunxCNm1Z0S1E+d
pAtb2ADl3RBO5d3t/l//bbsHbBvr3e1/t/tvz7j9N5dptFkEj7+f//tpnZXfzUZIF3N92dsPdBkJ
15gkHGa5bPajIb/KUq5uxA65RltP2JjUHZAM6xQIQridekwZ0iH+2UqD5ZWSBW9ZO8Wz4YsPodaK
kPUKT19ZxvgNEIqnOojkgnE0Ydou2eCKAD1sAA4IPJuYMWY0YAMnMBFzWEn3QocrjRnLEoKTmSkF
U37JRxVDqTQUPQsQaZsS5BSmm1cRhlhK/GMQ4Lj20gF+GC0C4Kc+EehWk9jK+wV1TSXBsyuHgYZ1
2LynQr5NahU3KSFQncSajBXhgp8hHn0VfFmkwKUXjCiU0hjFUPOcJcOjxvC9kwvFdWnro1z3CEt1
adM8d4LUeZl6Tomlge7BNTHjbDlVnYrWegOqfrr0AvOsgZgAHhdHuNcNc1SCDBE16i/tQn2OHAbt
Hy5auIJ+dA0ZaWL4xAeXKJSveNUQrNZYWYmDOTq6Knzr+f1s5QNOJCZRKRASJ5OkyZXj/AEKNpW8
MVhcc5workUlBWPNx2ugQLUW5EezWpeFHM26kL+Cv00JLxYVexmWEMxr5wsjvXaiUs/Wqpc4iqXD
Uu7znkYv2+iLVhSnrlJoszEy2BTjo2DEpz4XGOIX1Zc4J2BHMTnYqZWtevrBFfIyfCtrlY9YzirI
h1KNF0uZAwxRPqTFupOH0FNHNfCWCUS4pnzAjTkjJ60biPqmCvIi0auPOq0su5MLph6S4spG/6A3
gfQQ14+B3OavLbJ3VaUrzDQ0pwdUszxAKGY0UG2BEFA+DE3TA0JKf8kS0FlVxauOVdOmxsyaAIjx
Yz0EtsuY92RjRxXuK/THTn7qlnWVxMrYmwI8yAbAbyAaJKwm4QKezIjLRJ2fIKvylVn59yJ3zb5B
FtBI1NyUPtp2HcacCqu2EitY4+jlj4pMlJHMLByNR0lFey2Y3XbM2+51yhhFDIUfhjIXGz3TIyfv
MCHCUuhn1U6UzgcFJ5wlAT6xxD1yu1PVptMmnWO6WMKIAEzlQqNI8VgPblK2g1MVI91MCdK5WMev
bHUMWU7h/axJmgcY/WUJ5HMoigSjaU8HtoYnJM3thGg8N1cindMxo+8C1WYvER9jK/J6MB1hr6T7
ABG0F5fjRZGKNwbKi7MZ45lbgDKWz0jEsceR4ffDjsUphImh8lxQVtkpBn144nQ3xQHQKYeCEQ54
j3IMvacZaQa1+EEVY3GdIHdumYEvwUSjueo+SJPQQkTl6IuBOvNs+NtppPZeRHIi9stDmRVfUR/k
7gSnx0Fs3DmJrJTUXxZ2zmn4CtFX4mAThxudKNyGvLefFy7SKuiZA0qqb7Xhsxm3WT/jPT4KwLwF
8x0E4VEGPrqd8lKnVoGKLbWGow4Q3Q2QtcD4DvZZZhZ7renwUF5v3X60mky9mW7faAz7KEaVWZjK
S1brrzoGRgfKTQHSxXYf4w7MGAjeWHvm0rEsp++yt1CKQUGouPnr8dvN20O3Z95u3Z7+65m3//9+
zq87b4//fnp6O9Dv1/j16+H40cw603sr1/P2ozclJgbKNi72v26m8/KXh27PUhITy9g/fuEf7i3y
0Urtvz/hf/e7fxwH1TrTPsg1JSkv9ibM1r3IKbTvO5nw5fb/aik40u3x8Xbv7ebv5/96/O9P/f1S
//3pt0duh/v7q/3H//9x9Nur/6df/30fBFxvqszaS0wFuur6I85S/DKD9e/746bUtmilbvcuQQX4
Q110c9fUDorlZj8JWCPcbvX4WaBoX39ocSkiqeXm7c7bwxK6LQnV9l9+h0CcZ/5+0u13qtudt5u/
X/h26+8P//GafxzjPx74dqcxDwRv6iRpkvv77d5u/f3OXy89LQJweG+apV1f5A89te2NVBovxoyi
R5OQjIEuup9InxwsmrB0wzcV/Qs2YzHpRGgqp2zIcIUQDmjnaOOXQFwN/CvLLgHLqpBXfWYVxRjA
yHRawaRFjfjRoSAETcXA/EI6lBhz5oX9W75Ij4ZMaDk2kRd2NS7YuYy3O+QbrLUY500EJyKExrfp
kpbYtFAKeB3Nhi6qrMjkz8sPM1F9PWLwTcGSIOtgA4CFggwUdN8S5LN9L0R3EeaYUzeTG8AdEA2C
i6weF1jbDAcAn5otrToogYqQCHI+wfEKogjKN1x4MCJjwAKGOilMLNPOnJOWQwFEbiYidKGlqLMW
W9oIgUwYMqHcIZ8rQiyE+jpwE/NTxbkMXWLtRwMyPBX3pWFQXsoSnRhJ4S4e3xVdZoYg1Ge/CgwY
sJ0VUyWWG5g7W8yuR1IR+tLUcrezmT0vEuhx87NQBjDYsTOGVzXWvtJhfMvYvp12VPjjladCQPpb
hpByEcAyeWbBTAP0cM7lbPYsi5rBaAn7Hsj4pjOkn+gijyns+EgXP2G6AUu2rJ+K1X92UXBRKNrJ
UXgE+8SIQ6SDB9EshhrJzTq14y6ty/1YpA8fwB5JJKFy6zgx2FaGNx1+zkbuDcyLFrYwTRx2kpgy
HN6BWOiltgauzKCvQk1MxDZOLMVLR9gENVnDpDdrGztJgEib04DxjdwdmrAR/ZREQzYt7YDATDvM
BYaxou4TUd7xXMU3MoU8pcUXbbVsAOMU7ENEhvtmDvHzyhrFpbC74JWObV5TMUXQKmHmS4NOEzRi
Mq7PmTnnY5SbUt62CuVipGZbyepHmruwl7BXKjAJbiemaMyYQfCQikkwzQSlOl7mei4nbJnplzjX
Jui1SqI8RymHcBIwK3ekzz3ENCrj4uylCvhTI2t+ABV4hASuYJ8cYKpDl7CB/Lwawqz+jdc0FyDo
z7OOK0D0hgHCxxIxPJwIFyM3pmMhMndfITOv20X3oG1eF7lknydptyu50giZeXDp+sEvOeshLORX
DGKYNhNP2VcqxPGKDGCkJQsY4si/ylL7WTW6so3a8Bzq2v0E8tmu2c1hcajgBnNq2GoaAX4NIDcW
0VbTZsQWYueLkUHj0WgooqZYeFjtxrLOsqFWriFX7jhjvizPBvCHgR0oB/PbY4yAPwnkr8XH2bnE
+rI790EibyVBP2eBOJ5rDUVOfkIYXm1MPRXxpWsx3irl1RTCx07nUIZULLg6GwcuFicbITdeaREj
XL2CS40VUogj2sMOE4NzrevJeSMxwGnFcgYwHvSuCtlRM/NDz5gTGoflYZi0HYwmHeAGDiSWUr5E
WXSIldee7MQhoYdVZIJ6GkgpFiMjFAtHD4+jbifhMFBD8AKStxk1bMsQiMOPBsrht/KCAUPGqmpl
cJQChkHKmSh+BfNbyRY4ScxkYcC6swS7uaA9IdOJkSF0eoJIJJUS+SofVt/0kJZ4lTxYRBs3M0wy
J6QeLKA09xI+z5YR+dBy4XPp9BrU56zR6Oap1xwe4R1G4KmNsRc6GWEcNgRvwzHji+pqcy/n1uwW
Ws3EEaBmt8HEwq6q7jiOoeKBYUUsXQt2X4NcmMcgcwna6RstuoP3aYbOX2WKMJMZlM7wd8bLZDvr
EfUvPRF3aTRel0FX7SEU8GsE2Yd/Ap52qtWyEC/QIqS9KA7ilkyWDXQ8BHqQ+KugGWhK/CwoVEAs
a2Ji9L6Pp8Qnxh6cQCCvAymJcY9O8S2YO9hQDblZFDHXHgYaFnY412lv0xz2FzOLX6eCzLHCyHEz
zVm+FoPw+RCyBzGl7VKqHTMPM7gFeO8My4bQ24pSDhyxIBNStArD1jr56CrcoUKMDPo8Ks8EhMNe
S6sLDEy+SDO0HmAsvLbipY+z1ku1Mff1jlEC9QUR84Mk6ruYKNIZRZWJyarOX4zyKxGxRNPG7Ecn
B/cQFaCCh9CmizRmqkyPYlzD0uRkwaYPx8orU8gjYgEJ3+71CcUMzCI3RJ+qZksDJ45Z+F77UIy0
sZuuEzZ4dtLHlR+XMFc8KEWhD3Oo8oeUdwEpcxMIIZ3gyeLjahFqyXXqhTRrnNFok0Oum19wYeat
abZMDcaho9dCu1uMNrUX3AC9Xi18Nce7Bd/FcBs+imGJCgYKcyBb4NHXBb+QzB9FqyKBUFcOeMYg
rWjR/NJKFdZdFG3lhAWrEuSnWKNiOZXCPrTYw2SBphpAPNUOJRWsUn5IE8zxogJnRBxeS9tCHnuz
V+s7lagmUu4XsdJ2Bf0FCcStA+xpdPFSPwuN9LC0IKi0kpk3K3+NsiY5LqjqBLC9sjijkM7H+WV4
Fhr2sTZvgwcKKyfasJUvjcGHKMu7Qc3CwxCvM25q6NbhxPKcrih3NJZYoaRXMPTnVPsZwVxw+nRk
alzSnjF1YsADD+1dVKE1MCjgF3nwmfayp1SgAPqapma5ciELgTOsNgvlWOgSbLIdVbj6LKjDfgbi
CJQo0x0KsPkBD8dhN1FQjc0ICQLeEkMdAX3TjkqvwyESRf4wqdhgfipt+cgDD+zGkaOZh8wyH/KR
IxY6yTlroZ1TJGoDerERudmMz9BBr60vnUt/yrGCaBQpcgdBVDe1tK6ywJi02XwMY/Y3Cobk/8j3
cXOpSSnGpfKGMvV1YRkoVY4ejd7Bp/nG8PLS4hTTxArudK8j7Ww8TuofOOyFDmLtT4qZrwPNHAhL
zFvWwUWsJJOGtsF4eJZLexhzbOktlllZY+1pFLf+nGWi209XKCzLRjZzRmsIYNnPO0xc6i806dA3
VguJeCDm7Zba6RuqBF2JnEmjnYxBRmYNT2ETtbCFgukB6uG9sZRO0dfMai9TcijbnJYINCCgatk5
HuTeMUZM2lfojrhguBFw9WjdqO84mx/7UabrAkjCgR9318tgxsQhO6Rq2TlGFeWbCI9b3pL4w8L7
EtU7Pg4tGP0FL72jZHyB/GVbGQYmwKSpP2hpMuK7Y2i2JJsvksgNpe/BdKTwSIhKLTsZkeLU80Wl
LkQNnPJVxDDGhgJuucG7mhnY2dgq1uqLkgJ8ibKHBhQ+Mw5vpsZfUCw1ylZj9fdhsNRqVacu3DhT
8H3QNYQFeHsB3vUUUaIXGsTPonBnRBaCHlX4xFIMv82AXGctkpCV40kvjlMMdGH15jTHyp8nQMRl
jLsHVo8iyGpHscLODprCKTrpAXhJvzOExTaYgcDMFe+TwptGCD3DW6mk4xF+J+PUgJ/SfZwTTUQU
8OyihXKC8yf2IJZyqiOIowPeN4Twkczsg64eQhWzJRkDQcCazJMW84XlGH7WOkdQKDhyDQ3GiFMM
KjN/4/QDTwvOzLbGhqHUaVq8xRqJZuvpa0yJc9I5JL8AMo417xK4YpbvrfANMuGDkhkhZ4G5j5cM
U00Zh/q+dS1FeTThEAZ4rYUknZ4O2Y11CpM7HBeKMlfthEoivX8J6aYESkXtypXKyuVfEWqQTNgZ
MFl1rNEf1MOLyTU4SR1FwXUBHbvqrIHcSlMacapoPAhWeyxm/UhruSJdGv0e3xxqnejh2CIceUA7
nRjGYxjGmNOUThxKCX7IMRi9XJg3OtOKksDWKXaMTU8IN6icvMd9+Z6ZORxtyRIRjckihsX5faPG
51lu7tupQieCa9O+Ht1cDqHM5EvmZSFDJkoqrQHid9WqsEvpN8lPujaobt+Vld0gYhsV4zmI8o9Z
N/y4rx4aC5iqUGXvoWlceoP6tVLYFCTXNvNrCDPakZX4ZwnnU2lB9hjxnOC12/t62C5uhh3TNH/V
Mu1uzRBeUl16CrT2mXC8gO5JHxnFtGjWTB/TQXNU5n+nHiyFRI27U6CrWkXNWW48LJbqDaZwxbUK
MxdGlhrpmaYEVNx6UBzK8SdMbZCV9BPODJ0Cs+KYEAJx7jDmMs0oWYTshDt4eI1HbTNAYPFUo5Sd
MEB2SnF6P87dtcj6lx4SkW1qNUPn2ddkKfd9QxGvkWbaQZb1bNEiKIpRw6mVOuWcb5SKNKjo1DdF
HZ8NHTlJTUzQYPerWq6K2xfL8gKvR578ZBjOUKBxw6mVam9C/kiNAV+ya9oHgAhX2ASwNxAUoovH
U85YwO23t2NjGl4sJ7texfxlKvJhK82Mp6RCwxw5owSuNfgDMKt4NOatBFY1RzYRYLISmNluGnGe
k9Qxc4GHXYtO7o/ChyQL4ylJPa1Jl/1ohapbt/0nyeonvlIr4ETCQSW0LpCg6Rss4VlJGNSNmG+K
VNoYdbYrs/5nOzXI+QSGkMFMT26xsPVE8LsmI/G03BK9HiwI8BWNcEJvHwFmM7EfGbvJTHBhFl/a
aKJtJyirHbVu0uNi+iroUBRkVN9l7Trn9eQIqhmwPXOujyEiRtGstvKQdyyZc7yFv97bZi8ZhKWH
MOhRiprskokCL06OaXsWRnGk46A5gIGyTajhiYqdW1yraBMFUbKx4WD2XdeZ8e22hUhDJGvx2NIi
6UenGqIfDuVrEbXMyWtb8DUnNYy/GA/60AyrB5JU3FdrDXMYJs/UPQkesYeP98L0C9FTDwrFbqHf
bQirIeTMu1hfvqKo9tsaE+lYENHR0JC0Vc4be6oY/JM6pnYWhZHSyqB3mqNkNBMQYlb/TPmaM9tk
MPgkC2uR24iYUpU1we0xY/fmTn0pE0rMlA6+8wV+KlArFtQOx0oAO0yekFl3ARk0O0u/QI6mdbQv
qxijpzDrN8y2HLUl2iVzLzgwNw+pjAsgaT8FIVTIKT2NcaTNFJcZApqA6aFunfNTSvOY6LioTS3K
9xJqmtuHNFvXekVhLq+YIynbSZM2tGRYv+XhcUmLC5a4bzIkDbtuAQKE3xSCm+OcUqtStbVFLVmb
qOeMlec08VuM9oDcRNtSHGGEpspOo53vYPJi+JlGT6sdx2CrZD/UMjv0CxV0xWis+1B8WYmricAo
B0Uc4jbly2CCi9SeUiLuvfaSD59xThKDmfGVNRMZsoDhAjB6MrvpremVzLEm8TkNq/cpvWc+7S6e
y89F7hnqGIyUIFp8kvQBXXRuPDQ1mg/iPoal4qG8A4Fkm0yP4ByeLx5HK4Nppz5NVfrSBoPpTDM1
z2XwMXVA6qbGrbPUNLWbd00a8RNu8EWQyF+YmOiuOX0wIl7OIyV4p9/DOHklPxjtbpiMaz5WuynP
AmcR70DyrdOf4T1TH97/Jeq8mmJl1jb8i6gih9PJUccxe0ItE9CkpgkN/Pp9jd+ubx+8lvqqSxno
fvqOoYcqYiB5Z6nK/F5VPoqSuCn5AiDJqSG34xZvmA5vc+dzzeaObs4KB0JyG94FT2BFj8JicIJv
0Iw1FAWnQts7BMqgm2G+lLr7EiYt9EGznyzUOVEWHNK6XEK4bIfbKk7+D0bIkmInK74PfR/PZmF/
weNj8SLSy/dR4A/1KZ54mjXk/UaQE9li90h8EjZc+aJaMh784Jxy4A2H+I1MpAE0E2KuI28CJdra
pDaKs1Ej6ocgnl/thEO2AtPRmlSuWRLWM6zniqwFy3vSLooLgtoARAkQQjNEC9GslyYipGWm50cz
+WvxRGbU2CXf+evOU0aDbLUoZ4MmwrH96rPplShIjK8dE11QiHlhV9RsV7cAQFrIKekhZSShKHaO
zMPfm7FlOv57D/jOPKR99GiFDs6gJPIAHyZL74TF4DEamO3aFJVml6sdIMAuydPmkKYw+wR3ccit
oYlY9fgk1wa0ldQpuInSjnYxuZnglXm1q4XehzwUKOLKcF5nfyB70sQ5/QIjqosmeGyGOVxOgvzk
hB0oMlLr0GcVpFzjb/mvPjgRBI0yPe5AqScYPQN1rYhuBM7f//Jh5m6/UnhUcZBua8+gn1XZUDvx
jcopjXmt8orvqz1rFfs5C3ua87rW444MtnrpU1S9aYmOFFzbXdXAQQuVnJqaOPiM33GAjs8yAlUq
me7Q93pDYW/SzsURkuCbbbRNAnNchYuCYZcpAd991pD/eQte95sKTKiqONApv92b/fSckP588bFX
TVQvTNJfxdmU7iYMNuaINTy6gaL1rd0UeZJdGXjBJ1BilwC1tW247Zrq3pAd24KmI2hwEwUF9bEF
SWEogX1AtalZELt0YrSF9CP6CYkO2I8h2EGtTL4TaM1jYYU9GgGP4kurCMiZ6JEtUGWxdGiaY+C/
FbAXHU6JzhQolQtkO2G05CT6VITDWybYZhJB7bUyxSoTNKiTN48NnUGBWp7nubFXwS3QuLfeQo0Z
18YIyUuw9Ub78Pez/96ELNj//bf+PmaiUAdD622iW2/b33iSvzdJ3FDA3cvDmCCToOXzxmCEFhBF
7X5zIrv7+/zfl7a3b7KjLNv6EqbWDsjy4c5DvGvdTMLUxUBc3Ti38f/f+/tcaXn7ZrSDbehKkI2s
qJYAnPw2lLYcYsP873t/n6OgwFlm0sPF6WRby8xc7nCNLnd09gRXVqtIuP/azLyOPBULKyJDsA8a
THpZEy1NV8tl1382dVqvwiQAbO4sdxF1XrwNNa68MvZoUNbVeQzxxHcF0mDR4g+PQH6JEWYnrPmh
njqyp7Dqj2W+tLNm0+vy01T2jzfKdKXkEYwWOe3QyFWXY4BO0g8u4HObTtS+qRsNkYCDBD9egqzG
rb2XJKgfl3VqPLq0dSnnovsZjCV9sef6ng5iimb8k2NW3yj4+GY8fAzC6Gw5e1StubJCG4oQl3RC
cXxsjI+5XR1TpdG7ctdF9fgezX5EiHHbM8FZ903TnwoiGXlgIZ2NFndbpC4yIdopTzm5oj+be+/a
k1ia0uA5kgk6A0yvO9CELemvSyiJtVfhngfEvLbmcBEedG87HHVMcXLHZVsnOsbReae0TVxMLt0t
xcq/Vu/chW12MCnUXUVles4tUtyygVqKbEq+dY8PndzQ9WyptwyqaTTEwZTGLhob2P4IbcnsM7k3
G2ax97Ynq5JiBvPWzsBKOghrTwPVtS3M+3RHVSPq0tin2YHqpcnWP7kM7WVa20+pkX5px3us0H9Q
btLRVBZcEi//nqHX1tJxdkbJOTWp3qzhdpIyAnthoUBbNnNI9VKTsp0QlKHJu0KB1xnNY+eW93NO
x6lHAGzutdTGzn2/UX4CTD3SfRPSSWIPj4bGasZ/s5M/K9d+mdzfEt55J6t0K9FcAzQ7M/o2jt02
HQZO4HKgCR2WpV4/tAb3LKUZmH/RfhUhbm7aQFa5aCvAK+/MxWIIQ0fAIm6uUwkUlHI6c3N3M1Xd
kRqbaCen4B10K1YSQbKqjEub29aWyRjevcI1Vs6TxjAYkvTUZ/f0D4x73wZpBfEggCR317XL3VIG
9smxplM0VNcuSJeFPe8GCc6W36Jah4L9ZJR7qpsF02BB++dC3WLy7WBgQBxc3lQVKUu3D//vcyjs
SGC5fTIrwDGtxv9JmhAzfPtoxgWZDz1zZNAMv65pk/KQ5YcKadF27B3KQoi8iIniqQORnUxaM+pk
b6BswOmBg71LDnMlL7WS3bpLGaabUvybVcY7YfNCswTBA+0cbsLCOrgqe6Qb/loiFfZ8PJQYB/Cc
pF8pZjbiHhXQ0bii+QetT2FesiA9y8Fa6IkhKq2Gb1oDtuhMTRIgzJkjvSDjMfr1IpWvBjd7DNhA
B0EJt0kXS+S55BC2K5LY6yWyP0IGegz4xDAv5jnJdqGVn7yCgOPcAX8h2tI6RmJkDKoZ/1FTBaee
DmNwHNohBhPTQVbzZNhVvCzrwMRBMGMFHqZ3g3zfZyNBLwmQvi5KWKxpAmz537YVdmW27Rqbubm4
6XQdLlvPGWxZEWCIjnjVk+35MAQK2WzkPQMc9lAoHSmSw/iJfqnakNceHQRdXAm9mRZa0Q21TNmW
dWrr5MWdX07DfrIn4IQq2Qwm8B0ErMXiwKqJ+7tl+vT8ei1iC0dC3F1SVxh77Rh7D9nx2Q7mfYXg
kudRYDSCkD31AbTZHPpUAGdHD4TfYNbZW/mBQw/OPGnXS7CneVXIaFg2TuNvYmt4AL+PtrNl/UwU
eB0CQVMpwj52AQ9qtOoFkAnp1yPJ9mzZnMlME8VSF2GDkUwS3VRjfPbCHylDmM++WOscgpAMabHk
ePXuBwN1TvhyUk15VTqTWOUk/oIY4mYvtPfZkeVohO4OYoipzfFoWtozq51SDyNNS7jsNMlnK2Ne
yFLze/QqxtVm0T0SwHxBf3MYKbVazDz0oQkZ0U7920DWBRH+KEKWjPo8GWR29vneD6hZ4XyjZ4KZ
g/mHooBH5bNgN7GDSkR/l8N7UsY/vjZeUmcC7JcCAKT8jr1kH5VOtI7n8oNC89l8IK76pWygQiOY
Ebf6Z5c5/K8GswlxO+XZj0+yvZnR0hopAIL4blK1sQ0VvfDUF8Q3z1Hrl7uhHE+NC0BSwVAtVO2c
iJHfVz5uAZI5a0QBNtRH2RJAmnjiszKqe5aGWsyPhgjOkCWk296OPsGniwCOApitSP1jfAv29un8
GkogHUXYqyK2Hg0+vpn0202cz7o0V0NddRSSkoCpspbwZh95ZBYQaZJuZOM5nE6n19bniYnpaIv0
W618UCZiEiZ8v370AB9Tr3r6WqkEux9QSjg8W6ugiF4id7z4EcEngmyOOn4w/fzKAYpM3gxwifpi
O6gPY0Abuhcb0XIqk6uCV1FAFZF9UuFHTB4rC1dh82vjK6E3osa5ZzPDKo92tuRBw6Ktg9Ijm6Dj
XKsSEsFK99DFOIl7khrm5jDDhuMoqD6FXzz7DXUhdvoINcRlPTOf3s+Fdxy0YP6n3H3wF6VPtwHR
s4pg5fnRqWikssIClV97rMZ+k3nOv5I090XfdzTAhBHfCKltoBrgF2JWbjhylxIV3M2F1YyQlh1c
M+RGZm7yOtpHlr/JO6tbRv1ErJdKdqE/w3G6AwxBR52uQAGce9SBIsbnhvWqN+09tvPwQaZutK5r
8pVLEnodoT6D3AyWbZ2sS9P4GRwLwq/gjsJsdKnC/LPexref2LucBCKKpCcHfWDl34QcGm6gpstu
vvDIgbto8F2C/29/1UemBftp0m9du3+jV/6rGit/7TQTYSIdzxK9VUQxKlCtIqBEfHK2Be1cW6+V
jFI5pgKdXqvEZF+zUF5M4ZfMIYg1vgYkgh+ZRHmZxpwlc2CsqfYRrspTgixwk7s2bCq7mgS9WDsC
0U1Cn1PEwdrsN1E33GegUE3rWIcUcmzKcPRFdR9vqXX4cJHRHjD67erRPVbApgssT2LnJGiN43H8
wkZwH+u9HQePU1B9k44LmdGVb90IGcTTvVB2jwMyxTfZYk1jzLrQkUYnLw0aKiRY0wjAWq15ZzHF
prPkuwV7OR3eqxzbGSao58gGJJ0Gf0djD7HWI1pN9pOZp+49M9Xb7UWqla6WoQ39ELnrcqIdfA7t
E7Kg2Hr3iBVGH+LtDeslcK0vDUWrM0x9HMhG2miwBYQkJpUGwoaROmmL7PS/ZUUJuP8uj19BAfuV
YTafSeX9zPaXMJJf9u5/vneiORewbBL33NWntOThLvLhGhYXYm/BZfOWUBcbD46fHPzE/jW9B29E
D6BUQl7nJZqDq4DjRRNjPJh1yP1UjZv41lpni0vZTveuXY0LRyGJAN1pYKngNMC9ULGItRySHUHx
m84on0JpbIvW+BeEI3lfEeRs71/HiugRO1xMccrSz70k8/GtnvOPKUq/4dSBCKJTK3EdfeLP7Zb+
y3A7cLjL1r+bIoQ4HCQY9ClwgOYAEouahskTEtbYxVaTrGmEcDemju+Ex91CSj83uoZ598GiN0PH
SlR1hOGrmDyhzplPYXKb6sydWYoXw5HuMY/NLc4+Xp6GhSeo48c8Le+7DC0Z7IN5G5Vo0rHQk8yW
O6/CIYGtkMJa2RbBEFnpLcbCoMbHA5C871J2aY43/ogVTT4ZOOKWc8sMqLtpO95q91IRLwwZJptM
pU/CNg8qV3deNzxgzdiq3ufsYB1GnpFE4dWJQifZDbp8mjXbM3n7v+AIL9oQv4w8PzK1uU3c8d9k
kGtacg0zRjO/cOBJckigMZXIM1gZyolfMwqZ6FQ+HuPpg6Dzj8xv3nSpPgbdko4/cYHyGDtJ6gQ7
oeKHBpQvFcFPkaZi08GYg1d9UMYAr9DVz2PL8X2ItsT/F7Sb3dpC+emIGK6jvkuD5jVQxaY3YLAE
8GkUdoei5jscs2fG+86oINgEpTpKJa6dKg7umKzJuU8QXLC39lJeG0A5ID6Lo0K1CfRAUlVcfbpV
t2XEa9eisS9Nz/SE2+6p5jzeeIG7zuL8WRvVjuz9Dx7RYYeTaprMB0XWO3Nd9BVl0GVBj9OFJmiH
31hWXbwzqHK6qbmDFLGf2PiuvKdXcV0bxDS5NYIIFxvNBqPSzmo1CgYLBMWL4y+Lxa81wy81x1jW
cOG1wEJ2neDmEOMvXTDPBVkQ6KLl/VRmn/AOl7LoDzSKvWFrXIMyAh0F2fPAQgezre9MAJvbtUpS
h1Lc+Kei4HYlj9RSM6rFXLoy30ZTSOw/2RdqbJ7tHNd20xOVgSBw5c3Ftw05jU6AwDdszW4bvTlx
+hEm5adnWfdaMneluJxHQKEZXTp11tvbpbTU9DglLXk6cbQfZb/q3BsRMSXPbsTmyRBaR/FWNfw1
AN1HBxEXiNsLbHuLhg85NoWUs87hbFDj8cptWpDOGsVeA4VrJYwruM+dIXiQvnPonA4ITS9lQx0o
2oB47E4C/Hnphs3j31M4zNzttgD1N+3XDsFl3rdHEmrWnWe9NVFh3CtEk42hWen8hzlNn1sRnc0C
/k/RkL7wYhI0oOTQzXaE3GKWa9qqWHszJMPkTb+YP46TIAyekx3H/W5EloXRnC4CnOPNh2o9B/5X
G0vTowsCmUk7Gu++Swd74InTmOQmprGApKC6oeU0madDK0LyXCvrd64U8SZFai9n6cjj35us6kFF
elAsVEQkOXUVbLcNEdGNISr8OnSXxUSKvmgotHKVfYcEtNp2mtpFf7CyoxxisqrLGl+r3+AgNKgK
r2Nunr93/xAo3FcLBmncYL7rLbuWqlpARqpSu2pf2I25iykTP3mdRyCMz3uDYBKxEkJ8fDL8vWnc
O5XJOhU1UXRg4PR4ukFNZtbkPRg6VqcALcsfStbxeEN/8ebvQzsJ4Xx0TBRXL0Kki35wwHDDHq1F
tZpaJPLCy3kzxCQ+IW1b6tvnbFXA/v+9+/c1rnBI+PQY6JhBluZIdcvo9OWaEsEKhTxvZIldZRHf
lOB/H2fe0jcJdygEDYfhTemSdhyiWnrXpyHKj1kq2D7+3u3K4sr2jBvQQ8WP9gfJ/h8Kl8S7oSjL
i4gxGoV2eGaeVHR/TOSkY2ujoiey64UxpsY66JJ/ZVDGd39vZDfGJBd4zTae9ItMyMwaTS4VgjIM
0e7VUdAZfb+vuqI+8pAy3KqwOv59yDx5StvC3redNo7KSFZOEoq7SBHDMHuTWEci8k4UYKA/bNQp
mPVFdt3nBDVvh319wLskHlNZbBo7xZvQTvUGNTN9Xbn6LnvzxXQRDUb/UHESewYpjqSy35qdSTvB
7dUtTONpIu6q1Ca2MPe7p4KEu3zazMqu3oVTbpHeBB9RKsnD7cIvJxxT1JEBoJRLmGZFR8rQrGKJ
QUvCtq3G1E44kwQvljWbqAQ5xQdJDEyZdiR3Va0gPCO4Cxtn2SR5SI925W76W2uTPd44s8KUBz1H
zEJ/79KReAvMKNY9jR+7/32Jdfu6AH3PQjOQ83TOX2bUJZuA0tm4xEfWhhbCFb3rehLn6hYNQ9or
QsRuYGs804aX1SyaTp0TssjN72ZNsp9GGF/hIw6TMUoWB8nKwpOXMpkVyAnIMViYj1BxbTRcgwBr
z0a3Dcr9TN3mp/ygnCx9tMmDwCX95g293sk0/6IxaplOilC6EO0H1pjb0SNnj22LNdQaqa50lxek
BMRqQM0QiOiQMF5m+tbaJrIrHs91WkTT1s9ohggqgr5S/HMjIPHCczhOmZX4ncNs52RNtcuD8MxL
Tq8qD04qJTocuyC2cPQIN2TOPeACDSKXi6K4AAFyRPxPR7AywowtDnrazNpLISk9Lv34pJOZRz/o
1V1tm9xTYUkTjg2mZrGCy3hOzjN02DGou0XTzO2hTaaT4tC8NxLyFUtYlHn2A5ykyWuQ1/Grnuo3
04bISrqpw9pkzDuo8QYhDP7JRCh/q8NtUtTOY94hYSsZAG7NMLuAq/3glagFzKa5GPH4LsWrLpv6
oBsvesCS9h21Mj8YTDK15LCJoFcOY/1gJWABjalIBUO9dPBAG0wfYJZuyGjtGQB9ULGK+poc457T
3gMXn0PkBqzjRMNqC5GzayIUw5Oxdezsdcyqh3z0P24m7WyEBHTEiOy9sK+M5MaSCAVvY47dsNXS
HxcWgvIo2Vtl/klBcbkafRPbYndz3UtPnjODzvsJFHA3J7CEseIo18wZVdLjdY4999x3OtwTcc5z
UpY0cAZWueqn7yB1m9c+M+d926h1kaNdwrrWPXNWsY92iNQEDK57jtigiWt4mkL7Q92CLxAvdtcy
4qtdd34qb2/Q5e1tv44BC8eaCBdTvKA3O9U1psvEac5OqI0DVDPpx5Uiy19F2T2Qz4X0lvga+RcX
/fhxpPt5UeiCcE4SPJDEInKeOt/YQs2w1DjTZz6jR5VlTNqii7tSy/Et9GOc5tw16PDlbsQ/nHB/
AfmWpvxq55GomK0qU+vXbdu3JKv5DsM3lwUgwAkUYT3abbczZvSYvkRyo7lxn0rHvSOEJNxzaD2E
UbWQpuNSB+t8TdBI+AzGC/2X7Snvp8emyKMjTXQ8iFyDIrdfOIcky7ay9daNxPSAP+S1yQdCRaba
Y+31gbCmhABHjRHDMkNxjRiR/hIK2CvfohJvau5zSgxa5ymejYe6gSlOppx0bQnpE3fuyUyRAkRt
ZD7BJ35Tn7biPsFLmUWbIUv0O12XJ+xx7XnMDuWUOwCfhjo2qL1V6cUPsWHNx5aqOrqDn7qQBsW5
jc6ayrcjK8VinMNqHfnkL4xm014snzODp1w6G6oM7tZU5ktt2uuZemOc7TPTqYWUjPMHKM2M0o+x
MbtDDEAXKcUrRX2TEKXpoVfDFRXXT98KdapD3HFGNd3yEDG3i9UQlmScViH5OW5b4QaejEcadO7j
gGdrstIrZ2vSJGMXl6mJ85y9lBrmMcz27s0mETYqOJktj0Sdc8hqau5zPfhf3uTndBTa79T05MsC
y/ElbAeOTR2udBV/GNLOL3OCmDK34UwcE4ggjdCDNICZxnTzzZfIPNEawK/Xw2kSzr0aiX6obJOY
ZxntYOnzF9sPPoTioDxm/lnDXfI791Bug0v9cfYtEnJAhvaL00ay9pAjbtLkVdSK5KOOLmwkdWS2
zuKI2xyEIgiGu4aXZ8f50NzCdNDqCg9AC+Z+Duv4pfJ99tgE4a9L0+1rTRk0aTstTdhguRAb+Xh1
s4QITKDtlYEYbOHGxuvUg1ChZ4Ydc0je64oMizIy/ZQ/ZyV70twd2Z9GxFxV2ccbop0wzXKkuo9q
/1Sm2DcNO7DxWI02+YV4+bsQ60qY4pfvvMRdSIXy3gghdCiEwd3T8qdjMiAVp/imItA82jRjbpTu
v4kAy+5UN2Z3HoBIqhUzajLdoXD0NwFHyw2wyIECwhh5uROABoxQIARUoAXv1mL22VPMc14bySHx
kmghrbrc5Z5B4gVBF4PRhScfyeKCyu9yLU0i5/DHAF872a6TIloHN+ROoR+69WCzP2uxtjKPaM1B
WxddbQ2rUqu/N2qy702zTjcmimtdE6fD4ht+9bK3Xv2k4qAUEivi9V+tmA7FDFXYtWSOT9UZdwQ5
pVbvfw9+fY6VWGGPKE9/r69tRuRyxh1tuJELXqvBuQISuyYQ8xU3OY+S94Ko51kl714QpusST8ey
FMZrWcXGNm6JpawdVOeJzBZBbA4bZGxUKeaRsw6K+LNpnxJCanaIjvmjyPNZNZb7a4LjHBy7KVaI
cJ3pQ46UKBjpuR3o27abiZzNXvIYmhW9X8SXqR7lZ1vkzI0yWjUexCtaYAMFX7Vzc5tULQmBogAD
NGU9j9hfHtOKYG3U/tG2CoRg4cW70dvDK22C9nMAWI4/xNWkEa3+thE3ctn3XMNYgs3jMh4deUUA
hbpQ5d7B7NFukjxnr3Vj0nSVSmdbZ11K3SQIk1Focp+zCSVupZ/yGLO4crT3FonioQyEtxG6ctZ1
Uze7TMGMCgwfwvP/wWFSY5GFK58kCunYxsrh8D9hw10FdaZ2JiJVGh4f7QITSi98/6nnyQXDR1la
WtM6m+Ggoh4B3ejMW4OJAArXuo9ITjsYud5Ot5fPFi05BP0EF8jJtvcXGYkl/2CLHikIn5L5nwvT
sm4iQXMOfxAAenrN425auDANK9zczsElwm3JE9ge8qqPLh6LQR/67TE1hw9NDenQhS15Dqo8zR1W
MwNwFkeLgS60dZOFB8m6ceLXTvQjzjROmGKKLiZNdrDXzSJGSrBzYxOiTltqFyKQxVyOlpWgE2wv
GJIC+gmLJr/9KI0efwyDA4xgu21Dehz6UCI3La+zHgnmN5F5xNpF8a0UB2Xs5KKLk+s4U31UCzre
ZQjQATqxizDzZ2w2qC6a5J06NehAe2FH00S+FsB70AFpB21EMJGg/QdcjemahmHA1pVNoAd3TY7A
iWColRsXpAln3biHszYecpekHoMoitb6rKUpf21bvudx84rg23jUjfuUIhT7cXS5Kd2uW5XA+WdX
519RLPyX3MS475VTf1eIjEgoLtoC/7i1tcB0rmk4M6xTSfjtFw9Jk/c/w4xzn6LMBdBGdDVa5hXd
qPBoCulvFBDVku/+5aElM9oRBEJUAfbyEa/4XIt0n1figlts4/RBcHG68N0HZMJe6TnkjiT5xYMX
FsUUrxTT05ERwjsTKaVXJWoApmPtXhz/ItiU3nVDz72dgVAyvUJIRC5KW6bHwYokjCyiWpEXy4GL
vxk0rwJToHvxIH3hkegqzCv7x4f8W3UDwgtOzpQkS1Q8tjUfaiN9nQeiw2rVRbu2K79LEHLyJYx5
1Tj0VGdNGS3RUowMUT25FDr23kyL/SaJXCDloJ6OKpS/ed566zogTi2E/YOLsi9p2NGAXlG7OCl7
/bfrypF06dD69UXH6hMeACneUfLkGMkzVCydcWCAJzHArijoRZsjsZYtKBw019WkL2qqgoPlpMEG
cpIKxmm8CixJq78F2a/N+xDz8oaKLrR6ZCGukFEyKVUsbbL+mQtlrGrSsTIW3KEbh8Ns4siRTX8f
xyw+MmGzSGfxwoFoOKkI21WFaZQUEGc1zt2TLUn8Qy0HmpMj0gE2QPHqIf21x5mEhlRgaB02wGaY
X6sM5Z2LLMuMA2vvmc6JI1X4Ekcfec+hgtmWUHXbAybjXmnbjuoNABmGuiLbEq9TndNrqKHqsOmo
fR09t14Z70ER9Mqca+sap152nG7Sfsuy63P3r9QEYMQiWnoelZPYJQgM8vRTW3oMnkatnmuZHkOz
DpDBohk2wtEFrbKqS7IsMYwin2dXcqOtn+vgEtfzvTFBodWoSYTqi0faTUPYz/SaRao7E130XI0D
YZd2f4W70ngjkMokuTFvcYG9hrlRXbgyy4RW+aU5dQONXgUf2tAT0An7vvX89Rju0YDX+PQktq8O
aVGMO+92RZdG4nt3VmL1K3ZtcQoteKjOlzeswncffd3eLF3ZVlCIvZJeNC77NPYPlLvGpDX4xt4G
p1wMI/lquk3eJ2OKsVyPxyl1xkvFT8gxfSI0Sq19Uhv72Z36dSTt9r3xrjFZRA9ZBb3Rjuo70FVy
bCsOZ4ADacO+LG0bdUJI16dV6Y1dmAySff6lqPI+xlkKgiMYnKsS2WGL7G9J7hvpNX2p8YSav40w
zWveURk94KVzjfBU1hOvCb5fMiRKzL/1de6bH9FxR+DhKH8qmYBRyhRV6+RwswOOlPmM/Ny0EK7j
ddwg/z2Yjl1vbVNB9dR30nCnq0s+09oW404ATpK8+VjX8GpJoLJTlSMi8Cx5Danb3Xtdidkfph57
MqxWm99VjvXbN7O/jp1hWEF84DCpeI7kiJ5rSEdz7wnzB7tgfx4j/aBRnsWtjDdOOe1EkJD5GbEN
y2AMdiZiYMq1LfXQheiRa6uplnMyy2Vjc4DUJuZ6VE30g4wt46YoabEin4uT7sEUcXYlAexRmm64
dnOUmPNAHEw+Esjc0VrauSSPVcy0MbQjTa5UWyQS9ziCt9XU+wSlOy5lcjN4fRlkFUvEosL7cw/N
gOcUcTqa5+xYs6fuffmQN9La8nigrqgbnpSZFH5AuZXrWN06zk8D3ZSbOsvzdWO751p4BBUlJY4S
OLMGLSG61GVqalzqLLQ1vbxOzrVy8LngzCJipafnbRwpiHXnF8coEJxHoIS9gSIAV0MDBep6K+hB
tN6pTfJf9VHULY9cbOz9uryYZeuBWwVbae07cpccHch1YqAlrOdTX87uw9ASeJ2nnP2DaUU2X3pK
vPixG+1mH/XF3ZiTYqpnjP91F6Z78BYcDzjMF/3UxPezTDyUvhmJXz0yLwazZR2mv3HcJ2h8IW7u
fN+lENDoYcNy8wRyYK87OhYXbjYe5NBTE1jBgE1+SAOH41AVKnMcaAY4CGJHcLGx3KTqg9NMs47G
ndbTSUt8qHRaE1CAsJ8DAHXP9mG8nePYtnUbFydS1sx1hwLS6lsLL6Hz0YxGfYxHXkuHQN+9a1X/
XK8ezniz+3Mua2cJzYWnzXSHU4YE5zTm2Z0zKtL+bx9F9bZC+HaMAw78ZMbhcgLQamGsezTAY9fu
9SxCXq1bcnUbT5sub9TtW+N14MfWgiLpeTVJF4Q1SskrJbr1VIbZxSaAauOGVOF6xKHeOfTIr9Jk
Ujti3+5TO3zNorA493Z0h11Jnnzi1MCULHdt+y6nr6Y42+k/zcPy0Gn3Eb3O/ThOzwSuibua+LK4
EzfE5EWWc/5U5UZ6Mapx7dtFfpJp+zgXxfgw3HbTPD3m05+lUBCJRrU5O2S0bqvIvbqDPoYKLfck
5n1TES0QQynvCMblIJJma6dly8xxYRmdwpeim4/aiIKjr4KODNrAZfWL8lMuAvzqDc1uuSSF3EqJ
FjbpcnPCfJc7aHz6zlhPE6cT2/K/lAn2jYdLbBw26GUM/bgpHDSekT85R3+yzrk5hkenP1WpRQ4Y
Upo0w3BupSYiNJ9DeZHiBxxaTqH5hMxMqh/4TyKD6zZYW0PW4rZ0YD1jbxPRCYvvldg5mErZSVAt
zv9DQzSFlBi+Mx1aD6kBwcyreY4GucHbTySouha0xedx62BoW5dOJbf+xGGqClALdRYpfj3FTaUB
Uye1LzejJ69do6lX86N43bMUowMlFz8CestI/pw6Ma8on78G9bxOB6x/nog/09ls7xzVk3JQDGdB
TfAosuScOfVbAlrBv5up9eAITeaqjS+VOKvMs/Umn6120WHVQMwdZBfTrc2zEUCLzCa5slA9HiF8
3X/YO5PtxrGzy76KV44LWbjAvWjWKnvAXiRFqmcoJlgKSYG+7zGq16jXqyepDTntaNJO2zX6B/+E
IYUaUiQIfM05+wTJBhIUuX9ePx7o0ksaG4m+idhxPGNatk4y+8jemcCzGLu0nQ34qNAp3yY6js/B
69kmgRaDmMgyGVAZeOWXoIQInzblwbQowGJlaSvpUgjljgkSC7fcumEnusjNpjgwcj/BBdC3QsOK
G3jErXkOlvsknEXYNCiHfATH2pVqX/Uo96wJOugYRgiQLJzzFdkYQLGOZdiNx4nqj93WvIA3UC8b
KQFplZNuuLjJT9FdWLXZWpM0WmnjSgCo1JX5SDMbMC1CLsXGIONZ349MQuK8j2dtPn00WlJqK7yA
tcCoWUOYXAouSys64sci1hKCk0d3E0aPg0O8cC2I2lE+iOCuZXEOvZvhKAOPKn7MCMRGS4bvHO30
qhpMJORZQuScsnucwpm+ncbkqfXkK3g8drE4dBzBeiVVrK31ND1mDWe7oBImee0YI7s6TG5bvXqa
RPOcmDQ9bEecKN0THX1VO7337PbKYeFQhScioxdu4YuzgRIM0Z2Sn60Un7Gd8wXwKSlroNGcAdPn
gEXEWaLqd0K7ujUcD6JnWobrTI4NFxvRTAd7vonDMrpShoPpu36OuYjvnCnWTzAsp5PNgsrofG8b
opIqFvXExWCYJk7koRYcrZSADPx7IEXz8Gi6ZnLo1C1bRTC98w37kDm8gI/YiRLnwC5P7nvdblcW
FSMqKA/ugdPuHJtrXtChD04ttMpBaZN+l5S3bkqgl90UX3WfLJGcEStAC0CwgdLwTNaQUDwVD9cY
m1dsbfMHvWCFkidfU3caIetWDm6YlMOM+pE3UAlwCw4reigtX4QVdepQDVduXIsbw4aIN/8qL90w
9k0OXPc/W2H5Wo2htykrQUnqec5aLZWhaddda4ewQ03i3jJKDk+r9+kEmiWuHX+rxHQBkeIf0yk7
pYwbd1ONGUPMNzbS5xWbJwI6AxUdPm5s3X3rS19nt+H1exb0067iGfKdbtjzMK6ykcwiSVEXpKgG
4uJShB64Ry3cAnWSm2IIbbAm7MF6SeuZ+khgq7t4PDuDy47HY8bk1SAs/BZfGiLnQxLiPxNWvbXa
/EukR59RhTD7YJjXhWpYDbnXL5zeWU0Wk8+QHVaQleXSGhRbcYJgG7PaaBOAF9jRUYh3s/Q1bLso
HxZzEWdJ+RKA3OyT5KnopbvSHdSasseYXqJ00i08u0OjmN9x+oGkb2KAbPq+3Ci57qf2Naor7EsE
Hfn4RVWbPjF8RzWSIwNI4ZUvKhcFlT4h1NGOXmKDwQAfuCz8bTGASaG32BnCZuXoW/s6oMgvYp6d
XH9NPLqzqF/orIToJ9ujHSACLfDBTKw/Ax2FpDfYnysJwU5pJA+Fz1qsp9tWtzal6VScQxC1hSZR
HMNknIqwu649E1Jw8iTNive10T+XDu7YQuLvRqZCERvVRMnUX0YHmXucMEfgnnpfPpdoxxdo3orF
5Ir7Co0MFFd734zimaNIrXl4WxU772FdsQC1ys9eh3iX8wBc6eKAxKdYJ/JV+eFjEjnD2r7KLYbm
KUEZiDofZJ+B9ZXAmTxlUXx4uzy3P3uuxKVcBA+arT8wd8IiXUPP8FGitKV9p8Hn5Cru4e0ZAFmf
J0RGtCtgT2b9p1oHzDSQKJ2y2VzU2BWsCYLnx6qnwuQUFyYAg2Tr0MRkLHS1YB+GGMoARi1LhPmO
p9ArwcjwHPaOqd8fmuAmBq/aupfRxcDkYyNetBZV56DdRdDQ7yR97XKS2Fj8KQYbZD+5E6naMnxC
rj4t5ChvAJndYCHZArv55I7ZoY6RxupJ81gW9meQ9Muy0ZylY7OoNh36shb9rcAKWePejUKMziBI
WNPhOEZZ/SK0ltPA1K/6uJwQweCfD8Wtr1coeYBXDY6O4tAl+Ml4wzCGGjCEBMQm4sj56ZwkHoeE
3i8zERMdJ5utlMZjlVJlZofJCCX2PJMr/Axw96ttORa3SiGsyNPiSmtRUsEjWEwwg0H+NDDDmDwb
NQp76pyHzNpB3HgZxIBfp2FS7ZTPbS5QFSGCN9veW+cVejXdSB4azbtYSXExvPC5yqI7T8emjy2P
raQPCqBhoxqpZJUAo6AvAXSgfeoT4+usRhHJq500xHj19rKI/OsR4OSuQZJuDhLgbE2ocG1dG1ac
76Jc3w+9/5rE5kudYg6K/eioNdEp6617DLEoUtL+gmhmx8L4qfPH+xg+rYPn34mpp+zCpqUq4Xo4
waMzABPpK4x+xrw7taAKRc9D45AuVuNPHmg7q8zTF8PsrKPZvtSN7QNgEPsydh7THCSUjl9ETPWS
asdeBgjeN8NUPrM9v6vyYRvHLmZCB1GebyvCAihk5SxPdzFd1ACRWGCjMS2/VkX+Mrr91irpCEah
X2wmLGjL9KnZQZXydj6nxSRAOxIIf9lMsJFSyDzS/Wo3EQM8AYq/HdBBDawJwqg+mmWwUQpUjS+d
G2xu/lKkMLEbuCleUPloWuLHuKqdZRWwPZmS+jgquhzXNHQkvucsMq6DkMV9HBo7JwJ/lvuI65Bo
yLXr4ycJMRohJiw+N9awK2tjWOVJdU4Bwrl5yN6FAdnau/OtZtylRfiQwXai80dJ6JbEu1LJptjx
FBN1OwbZYFd9tdUUeoeUufO6UfmLHSgmaUvSBwrbZm8RwbmaFM2ffeukaNWTFutzCsiEjpLuTBEl
VaD88w3Ootr43g/EhFjtBhJet0rdOt06ZbrqQmR3ncPSmiEBdam7HvLIvsWSux4agxiILk6O0pux
dFP+UCdcJYbgvR61YS9rLvx6gDcQXy1Wep4M3234Q5Oz71XYVjrOzcQQbBDCros0vTdMp7yt9ZBZ
SEWoacDSXMteGnWj51p/ERw8iWLeiN3wvYU9F/VMKlpzLineO+LW+hIMrOmTAs2uz61ZCgP9LDnj
bmtRlgu9JHQSfdvB9I2HRLh30MJ4QRgNgk5TR0+vnY0oxmTFEzPAGNYHojXnfaUQ4imqA0x07LBZ
GBgC5KjVCNI2PPEO1J0tdD7OK+EFo9eJoL42fuh1tNN95TwW6sYp5DPjOm+dTjyXvkH1PxFUIMb4
PNhYkkcNf/wkYE5HDBJpW+uJIz7OEPLonGKFPCFhLtthWHCleI1LXifmZac4i0sa/SwCZ7zuLAou
5hGPukuBH6XeU062B8LK6tbxjDucM4i7LXgsqj+zjnyOq2SEEw8arPTfOp+BozNysDZ4Esr2fXIX
VQmRSav1aa3YghIsQc5mgMK66NIvSJF4UwziNiLEJe+KK3/C4cS4TO7r+ebjownFD45O7TmStlrb
s6Mxmu2W1LzVPi9jhGwfHwIC5MNvX/r4yPlwQX7cUIUNxazriOCAejMM9OOjrBe/ffTxfz99+o++
5dv/fXwzGots/+3Hfvo/0n9g6EyZWKrJw9Mwi9e+3YS+8f2nH1/4+L/4xy98+744rGbH8Pxr0o8P
v33pj3/tT3f/04/9h7/24+F99zPfHnhkq+C3x/ftHv/6nz/d5bef+fbH/tNv+etv+PjGf/o9P/39
337rxxecUBGRGNRv2NPeB3fw1qMK1z2S0F2VDmwDU/jvpIAsI7O6OEmVb9pxrJaNYRmrUV9/HGIf
N6oCTjDNA/8xfWMmNuyatN71Zt7vm+SFt1eOPRPUihG7w95r8R6XolyXg/mU0KHuszowN32r3UHk
eC+cKdjUOUVSOzE1GtiHL8MaGaJbZZz8XDh+YZHvv92ESdcvJyfAcKDH2wLN1q5mPEO1myO8hXzS
usk2MZONo0NvAX/oUWLZp8qI77XBHDeqr7jWpBlh21Ult8mnQdpypwKSLTuDkL5suO7Cttz3fXzr
4kYHwYHKTs42dj1Ls12YAgoYxCcuAekmizQkn7UPwPLjXGfNw1QQIFXKQgMj5l5iPbpiDkTjiptd
m29U4JH1N1opE1qvQVp362uBCcgNfZ7++ePNMyn12xsUThMzF13Dt1QBl6JUwOY4zd5HlB2EZH18
aAooBgoXtNM2X8LCwyJs66gGA5fLUGR0ZBlhcxxJK2Kd/8Q6mGFnjOwCHItb0GI5BZoyHUp9nwJz
GZ5Ds0HiFEcbL1NEPDO9KsQ6KLWnCWPIkmH9TdvC3moK3BFdtIVrw6vXpjOViVIWOAuXxO6Yin4f
cNalPyB8RZuilxJlzdyFHEN6ubXQYojo133bttsuaVKMPVex7u08oo0WTTjJY3+wihBLiOvTH6WH
HuDqPp5LPxvkygoVMGsTQX/GNThLkaoCCmN9GgwPTZqjHdSMfkkkxbV49jr/ReFDRp7vvNp+skxk
UUP/5AguPOWsCiNIUVp2Zw5GwubB5cZVr45StE/+MJs8mVNfOebwdcBNxZPz1UGkzBox2nsqonnQ
gi9JJx/FEH1m5PsZHwtNN5uGuG8YxkMTXYx6yRkX7gwLhnDpNyiGaiFuTLJLhBXuCr27s8R4mazh
LdDzSwTWM+q4uM5lCYjQpxJKt5FMu1Q6iDqz7hKn0TGKs1M+lQ/M3c0jEINrvyXgsbSiVWqw3dej
DJUSmmIAMkBGGFxFV/UhyfxgbeFWXWZk9ETKZcGZqVejB87VObTGdHAHO9ug6hrBAwzsplTv7Ps4
psfyx3xtOu7JA5S5KHNar8i4WJqXrGIkIUvNHNBwd7c0FlhVjOJKj43HXhMoVersRuGLLAP73WP4
GBfJuCjwR63Dvt9NEXRY5JbgW1J1X5HnsC0Mziq9tk6s9LbqqV27Fq8TK/gdbjfcnF6z1irzRQOu
x8Ttzoqqs+i74D56J0jnYmgRbsCuvnckqFMvRkuDaS2mBOicRzWGDS+++56bUK7KR8Q8+1gXl9yg
/sV18gKOlQSEsnuOdN7eFoJPcA+I0l3MgMTAIMaH/GWDSGLKdIooW+b9kLW2wFYsdcd/GhtDX9d6
sK0VyliQRBbVY7Ax6polWsID9j25Z5BzjJv8zaTaCJjwKoLgqUXwzOwbXTGlbDk5Y3zdqoJXHJvq
BG1+GRIWl3chADf/xoobQDPjwS9eU05ApM+NxYHl2j4dULn74XCyQkbyDjXVmjnGSlZDwJB8CBmY
mCQvgAkbp+uooKK2QRUVA4/EN/NlggsEKkr8PPKSLBPkFo7QT6Jwj0WVbnKyTkaXDoU3hb81tBrN
Z3yurdFa0uOcXJVpQBQ6ufQQ3bGh6Vm7dF90RyZXorMv8RjcBsGLZYVnBjCLmmoageS6J+FHBBlw
neEqb+WVFxq3kReYFA7OOclIGwgquRzq4ky1tXfxb9NqZ4/lOHwe4OCi65b7GBE+ZC0iC0V48TVv
KRsGwHpdn5qKJFW9ea0CNicNBwhVHyDpWiTQZpzmaI7DpS5Ta9+44EzY8SYAE5m8gi/CspkaL9Pk
ZbsUdeDCmN3fMhHvegY1m3p7us1T93may92OVn5FDNHRDVBwkAGLDPVYGW+edC8FKLuzoRfXMeKR
hR6IrUtaHC95ssR+soOFGl9NY/DUhACzhuLZUbiuenK5uHKkm0nFn9E1aoB+xmvO2GlLwYop6dC6
5nM4TYTYY4XungufIEIu40iQ/NfWADFHd3VpQwtByLZriDWQULQXTjax1TmNMRJiMH1cFOWNHTQv
9TxPr8b0lVXKFyc3v+pWgX13nl8Gsb3HALkLMutSduOTW6ujNSurixrjQG4Ur9NEAE6FbwCPwk7k
WbvpxhISRyIWiTWfLnMCFzImB5EfEm5h2Sn+h2mNAIImr8xuBwIV0JkfUmVeLA+hnpAlm/zyIvKG
jAm9BGnjeQflPLWRfDBHGQAdbO8Uy1jg2dabK2dYMAZet4/pXkT0Al403bHRY+evX5NntBpKFNli
kib+R4qDwt8jBznGNW8mLpu3YeUednVXZLeBQ4/VDEyMu4ntTZaQZDJFZxy4PmYGe292/qlx4q3f
hqumYKtfuWBRrfGc6gFhEKUMkfF8jYMAnxeH3JB5EBTmoCLGZGXqAUBSWTLLrO581RjA42hLjCrY
l+iEsVYn26r2wLK2UB0x18OM7O2F9O33PCAQwsCqMobVuK3L1zqkOeJiecodO8EDHGyCdHjEgA9u
NQHREXlf20GqHevJXVmFB9k5X6HKOrtWdFeVF2xG9kHsiz6m0Wa6+IirmpNdvwWT1h/Bpa95MZIe
GTQ/ffqXfxwOy2/4+0/85d9Lmd2+56eX9L3+Xz8Ey/7lx0+5998e3eqlefnhk3XWhM14275X4917
3SbN3wJX5+/8d7/4p/eP3/IwFu9//uU1b7Nm/m1oqbPvg2NtJrumtL7L9prv47efnf+IP/9y/ZK8
jC9/OrQ0K//3f/+fOp4/uwvf/Pd/+IveX+rmz78Iaf3KOUMZplIuOlKTjPHfcmil+tVhB+1atm2b
0rTVL3/6LYdWmr9aSleGDRVC6EJZBKz9FkPLl0xL5zfajuEqctjkL397Uv6NFFpCcL9LJrNdw2Vl
67iubbH7M4T+U3Lz6NIJG5lePVoejudSP6TSIuvDWuEOXfHDmxjaepSP5++et98exvfht0Lyt/3u
jl284ZzkpWs6xhyZ9vpyF2Z+zXP2PyxXGGXTmM0jsZI9jUHFSsMZSaBhDhW66K3g5S90gReqB5Ku
Zc6SlRVoMra9YceAM697mnV8DtJVWwYDKxT3OCqtDWXh52ga10FY7DKju4uQ/SVRCx+1WUJ7QRES
sBifVn3+RaRqO6ak0PjqNk3ih7z4EjgAFcv0KNmE1qn1gF/uuhPlUbORWjASjRmLWJm10skXCvBt
mRGsXPII7fBOSfcBwxG+dGSXC+CLK/gVR2qTrV4nJ3dmU8rwhesNy49cvJatee4q54GUN2yvxXPo
g8+v2QfyjRP3IFGaZunF6m44P12CDCQC+bQg8lZWNdx1FlmwWVe4y6hyTn1iPxQg9txx2M53WLPs
63oo2bXWUxY7597tvIU9YtSlBSeIxkJ3LVeUowgJllpMrhopt0OrMaOgSGfDvx5Cl2xWfZnp3mta
cCrLfAvoAqZIkg5Qcr4BZGyWwtZvvKQ+G2BsVnZffHKZ80wYnROQm/BKGWQAtUmGJx0JDAL2tT2I
RzbCN7lY2gU6RdusoB9I66RSB2PsMdToNcGnCPJMbdMVi5DJa/WIdoAEJ5J3ZHoUjrZGX7Jkhh27
QIZ8LlXt6l8cn2JOMMxhXufZ1duff/l4Y6Dz1i2liF+yCDP+8fgsKS3aATzII5Jfln4rfVAHQDAb
xpGsGdQt8syv1rA2rf5sROFDZ/kHULdriTgkTuxTiAoJNvwqA8JVNMA7S22fS5qFsP7k83wkDc9z
XmwDonOA+qwyFta1/x4IeqBQzhKH2wjEgWRSHuJOHRE1AphLcBkjROuPU6H48AsM7EUA/lqPrGNS
92yQQel47QrXyqL1h0PJtV7rWTNgJwCxlEJbiFATdmfGfrj02KOL9k5vO6JXTQXO11xXXOyqsLxJ
gm4JwX4bk+8og+QzOm9UQepI4EUHj73ZBKxD+o5+uKXuRYmKYad4hju3nzqi2w21A2kBTCbauVZ6
kxr2MUqGM7oBUpPKexc8DfDngyfCm6k7ByHaI3gDHVYzpmHL0UtvbN7CQyBPYLE3KOKvOx9uIMc+
vkU0F6sK2kjixkjH0UqQTWYm6RW7nD3vhmMwefv/n8NBsBG2lWlI01I/HQ4dql4C16z6sdLdh8Jy
H4ico0VbN2OxxrnwaRLJW95xKhPDOWT3WDTRNfLA2XVw55HqIIGjqOEMun5bldERuNtazwmwhGsM
veYazgPTzeLG8rQHlH2rMLGPxVRetSZP/yw0l+G9JoZDBVsGBvBW2t11OkDlVGwv7H6dlO2WkwZR
TRbSfU5Nptxmc+ybPR6wQsfOmSnGFlUyiVbRyqyiLxQwg35o63w3DO0nna66zPqnyqG7bqG1sKfL
w3Rt1e0qbpqNy4oTuM3GYC8w6samwzNc0v5rw/xyFDdooMHy99dhjMGjgHU805s4VWJ/R7RbX/tm
d07x5KM8R9k2HIxqWkcJcbPBTST669Q1trD+yDIHYE7A5WJeA+e5ewrKJ2l1cC6KXR6/uY69mDDp
Us0tZgc6MiAk8ntem30LDE0M2jWbiijIIZ/AEMeKvEVad/PHx8JcEvzuzCCUKQTXS9cWxnxl++7K
Fdl0GYy26keyE3e59altOF35in5TLaEe7Eyt3phgwhBB7LSI16Kut4nt3RS2C0OTOF8NAfLA8zof
QQOQLEU6HSoncEJ6sx+06YQbGitkvisIC5nYX+Nt2nmWXLKfgtZx6fzbgt3KkLeX2smuMDE9ll74
Or/BDE4GPpewCp6nN7pXrQ2Vy7xUOIb++Fn4MQD2r6dHk7GPSfdumBZFyA9PgsReTc751Dxmhnyc
z4cm99xDX2fHiunTi/7VCfkf3qFECcxbUCrb/PkNyOBAK1C1P8Jq3yscSvbCZqzDXMk/NKV69Oz+
MHbqWFWQ1bkmDPEFYDj6KES5HXse28vW/+Ip+LmEMTEE8Zc7whVKl4xQfnwOTBX7tkl682NPcNIU
lVfw6hYhJx/s5TswlMfOsZZFQU2VYHFlYBkhnq6ze6a3y0KpDRL81cRDbbRLZbPedcI1++ZD5q1n
gofvv3EWWAetfcyD8hPwgpsIYW/JGRxkOPpqKMBdjlss4ULirENVXeRE+EGp4HgZCPEqrsxLAK6w
38f2krbRKVUuI4x0WSXmEVjtBnb8W5qWWxYgK2dsYQmo1aSYLzl0lc6DYQ3nOuIuKQeTuF3nk1jH
OHwXuKGAvWbgfGGA7hxvfBJ876L0CjhT5q3km+AhcbUxtIdat46DGRyKJO3/xTExH2PfX6JNymLp
mOiEIbQCz5/fqN+9EQvhSaDAPP+WZjLQkFuTkI2P1/g/aob+vU7nn37XD53Pf41Wx6Lep3j67nD/
Xatzz7I2b16yP13VyUv29n1/8/ef/tbfuLwCjjAQcuPS5WX4W39j/aocxcTEtmkyeId83984Ds29
w/ZQMRCx+KFv/Y2t4zFzHIlSgZ+2/5P+xvxdo8G7FPECoG2J69kiLe3Ho8QyvCT3s3B6HIvy7Brv
cjT2VA+3USXgCekXGLqvkTIPjAk2tmseLJ67Bcf0pU5yvnm8h8q5zXOxbk11LVINMQaTP0Dg4RTc
YVBFpV+QqdBvVRI+xfnESA2g0EoAwyAfZ6e6aFh3OQsVuFZXrQtypGJJ0WdY6HgTxYzzF3Y5fnZy
8rIcD0gBlpzU0saFO5loDpgEOdbKzfN33OUZYBlM/apxH8xI3KdauQ4Jzu045ZNEgP+06Z4JZbiI
3jm3jXnEO3/lCPshR1SiO+7ZQ5KVYaEv24ShItEUQ/qcpvDXUL8vi+SVZHWmqcgxlhAR38c+gCqS
ABY/lW5FKKlFDhYMGzlL+VRolxhFjD0ydkRVFVhIcZ+jU10EQ/ycYlosIpI/wuAKCBK4PQijXWrd
+GK4lzY/WrFuWKraXPUdMkXmJ4+zZEjHB986Zyj3K5YjlJxGcwd8GEByvSGr7ikPpy9xJHdsWG5b
nwX2UJZbLaCYkd7OLfi9dVWzy5H9PdvTrRG1T9pk7N3R+2r0+V0ieAqLwbtP++7awsQE6S9akfGZ
EpLQlksnh2kmo89SB3xe4eTBH8T/evDu2hwiUkcul2HT15Qli/6xfOrIVAOnZhOjZHMvOTsyrdg3
RoNFga/QWpzQQuwMA3G2B+5s6dRcHhnbw46YqazW0u2SZRAQeDCkV+1EvpVp4FeYwRB2feP4OeAV
7AhJxSvMsv4p8qdLDx1+1LWzlehwQDACBprYtcpdaL3+qnLEWjhloLwZYk7jqO5Eaz3obnvS1EPS
FNc4w5l6LurCuQn98BkJkFjWdQZ/k78QOQocDvQKTvo+pVRTiZxeKtktLJsB/ADRw2X6aSQFk1KM
oX0jR2TB48WNzGOTMs/VjJVqmXOzKsBITeHDoA18w9c2oArKp3sf7fuiHusCMZIWrkvnZd5ZSI3+
tigTZzV73suknyl+m1Jo2Ov0S5eUTzGrMmXnT4ne3HpTez0a2Z3IHcAqefrEYt4Vwy1dKFk12nQf
dOm2cZIbn9DgKaSjSEYIVHZxz7a+Az9NcwZycg+XCF83SGTD83Z6rK1VII+uQcicV+MGKQn8NUV3
Qg60dyvjoAXxbYeA2hkpxaBxeRxZbVm9d7OQ3BHrcBOQoipmwpntObehWGnF/GKAcbJrDwdZpxZR
1Ww7u9w+gqI4Bg3NVNt6ZCug9uad/6xFzZbHuxjg9Rii3gKh2OlRstPBkoR19OwV+ue+LdZOT+Bj
n9yiDE6WfZ+QzNiyUCurIwa812LOqQv9TeNiHGvSjwdK47sce/uKkAlmnHJvJ/ZVlbRH4BWfZC+O
0g2+jLp6EKY4ZJ380oXjoxfQ0DJrSfR45+J+JYf3Xi+1nYpSwg45xDQZfNFYNJXMKnSA+XnvfO0y
7dyX5l43cAeasB2mh4hiPFZ4en107ziGMDkxEtZW2Oa3Nl3Edxeqm78WAD/Oln5XF3DGV4rJEiZ7
KvSfzvim1PHg9sP02DpgovGmwi0sPkWCZGYH8w1/8Ws/ZEcK+Q0rgqPXB3vllasIxn6ObfdfPJqf
C9f5+qNcl9mfsBV5JPOg4bsqJXXLviQ3XX/Uo3EO/eH4U/oSjJ82ayp3ZaetfSM5gosAVnuOCkic
sKOK0dvnlYnRrL3pQac2WfrfpQ2DG8NgvPo//zYQ/X1Z07+/vf8w9v34gb9WMob8VVi6q8/VpGtZ
tstL+VslI35l3kpto7NwFQa1yd8rGcv9lX04rcFv5YtSv5q85Jzz+TU2/6j/pHyZ66Dva1xdx0Gv
dIxxjjk/MGvuQb47eqzMwILVEIJSZwJIJwkAxa500bL2fjueJL7hp2kcF+mQEJcDs3AraD/vCrsu
N9oIOxQWHLho63as0mo50Bxs/UEGmzxnKeID5PwcxRrNUo2VFEQ9QuQSRrfXk2gg7XRYCUlIfTR5
zVahdVhA6BqP0ibxPquFeTRVYz5OAUSVj08jJkGZZ190Ah9lY9jXxnwTw7Khi4kLlGTgF/C553c5
QMOHef59GHKu2V5jgGghkOM2gODw8RkhW/oDoRprI56F9V6oP3R1zsS3qcTBnj8NRo/6aBpQnQzQ
GePJMC+9QXcSTOZ0/fFpfUkk+rbvDph/cHrB9PPTayIY1ru2YVLSzt3fz62oO8VlDCsLK7bnFvuR
zY8+1oCx0PLe6UFQH6rMf7MExi0AU9rG0crpGmcFWReBQXAddd/O1Zmopm5un90iEasMLOZjMloI
hXuvenHiaqvLh7Y0g/uPGyJekacZuEQjACj3IxPbYz2Oz9++Aycuug5R+fu+wBHL4PsYd0BnbTIe
EY7K4vPg6fjYjeJuHCJxciVz2hTbhJaBFWmSSR0K9Y60snwmU17CECTDpmNc9Szs9KkSo3fbMtQ4
G7VLDOv8/45nY+mZLLUnbHBPOapWxl0aJoiuQ708mYW+cTqB45uQhVOiDaSTE8kTFUaHW4GbWA7a
zsR6HsZNh2MnXvn4gwugZw8yLp1NPxgwsuIwOZuWdJH0pv6Liy81T0vtzRmmt55dyqNyi2JjqBZo
XKRnJ/SqpMAHsXyOCVw3Dct7S/v2ooagfyIPz1zHkw0ta5hVl3i9Czv7BAgBELiLV8XX/XUAeP5E
lPK5CNE/Sz9/H7DwzTxUhtTuLrQb+9rUTBJJnPKm9fEPdkD2yIGy0nflPjC6yHc6skFQTjB2zcAf
Nl2e3NVgqo+5ZEahD5fOOjR6l754Vkcx4fsoKK0MdzdieQuV30tLwbmU7X1GJXHoAj0+yIAV7cfN
x/+R2kv6iTUhFc3w19Z+99Ax03ugBOeekwmLHr1I2uPP8qUVXlO0YF3QtHHjh+Z43wUUZxRpzdtg
PiCdXWTajOIfhhfWUWxqB31eARnJCc0El8YwEgC6ynbOrCXrEZML0okA62uIraMjP3TZDf2+JCTs
MtjpsjY9QEguSJAiadNbTfrsigFK7FwR5gcAR4e41QjOVInaDVLvHibDfopiq/0y2B1afi3lbBWW
aLZbbcCwxaFQFy4BvVbI4RwrcQw9E35h0JyYP2VXQ24K0lK68DTanphl3+rOxOK1tKYc7bGFlyRK
fAV+zQ60bZ2099IQkLFMCA346c+GKoxdUb/3ktyqzKwZVcw3mpUkPDPzh8x++PDj67DzgwOQxK9/
fE75eabIaZ6zvGkzTGO0TG/+U5EQDJFj54nCaETSUTG9dYbwLvhKSVo29XiT5ri4sZgyPHUx7QWV
FV3a6EozyuApCR41MY7UWj74cL0rRpwFnbHk3Iyl4ji4unFq2xK+4vxRN98QGa6xSst4V/mas8uL
ulgkuQN2lkL4Oiia5uJPJwDBBfAJyzh7pvkZo6f15CN7cX3zWp/M82jmnJ2M5DkY6i9TmhmHwrKH
BQGCzWNsI+Fqy+0fP0sfz8J3Ax9dt+YYP9O2lNDZWOo/XQxr6s8OmFq9Itpl3PahHnHRyqrjVNfm
dVPh3mOlb2/MAIA3XgD7SvWevUQCrYjbKMpNqAH8Cy0nvZkcz7vKg4T3b0FfvVOFfYrjcK+mxng0
qgqURqxdeeNsMB0bInkN8tkGK6vve0ljImLOgkzZhr2MMg1yVD2tupT27o//YPnTEkrXDUtJR7Fv
cByTuct8Jfru6i+GMpfYk4N14+vZsU214cYdKNp5U1xnxNf+P8LOa7lxJdu2X5QRMAn3Su8pX6p6
QZTRhvcmAXz9GQB33+6zb0SfFwYplZFIIHPlWnOOiZeX4ZzFHMcw2xtf0b3I2yy7Apr7/AVb2WR5
ABfcwthPqatdXCi3+AWY+MAoae59A3RFsEDlM+QubKxpF2DV2tgBR8oAt+Ihwr61FkWuNnzCZMWY
R4PbFN0ESMExVjPplroEvviegOgYEGVfftB/D8HZbPogsw5hWPWv//19Mf65A2s22+/8jljM1Lkq
/jG1jkvNKc28aTfWoBIAmvQzHTPtdiMuxBXe1eqogvI9Ckf3B2TMY9K77nulm9oBnPdLOiNbqQ9a
HLxte2mIOrvUUW1A5Z5fLw+RhsBP5bb7rfL0rxwt/ksUNcZJyKrcGiUZMP/9N1p+4v99aTuSslMa
8PON/7+myGt3QPIh2byilF2x9W4ESRnHGMrffjQNZP4IHxm8pSikJMwC6qZ73xcbMUn//O+Hsnd/
xKUQ58ot5L6cAyMsnKIksGgI8ELrrMdjeOWO7V/cata7BMFTPeEQIXKmW4WNHK8FypSrxXZYO1PN
ZtK9yJDo79Sf+I/8PN/bffmZUIxec0cGVy8/tTqYAyy9yryV5bhCy+j+8Bzhb9wI55wqCJQaA/+K
96LfeKOeH3P87h8NitG8BaxEZ0W/jpEVXVxFPGcyVBArIiJTYOH/Mb3hm+4P/1cNZ/9D98BS4kI0
ZDTi6DRD9bmg/887S5SYjzFwZxzyu5EUXidDIKzo5E09Z3L4yuqo5cXwEuH1rpze/IakThyrzEg2
XQfEspN6um2LtIDL1qaXwq/JzxgGbTgGWfdtnHrtopMU+IqNWx6x3zDIllr46grjTVrqvXQTfOoE
3qzqobZeVWAxOQ62ce+ZYCtDtVKEex30KAnImQ6jU6I37UrW5XgwakoFD37jJix1XHTujJXUB+sV
X7s6Nuinaf+TGETPdV+5dbweEpzyJLPVzwWptHZse8fI4vCveU0EDpEyRsXd2qZ4RYeYWq+5glvZ
EHg9NckRWo5xckVsHgcr/Y16eTqm0kOeayGFdufOlhkLwlcL77489NPk3bmI63I3yrz7UejITGl+
6uteBb8EkZCvlSJVsJvjnN2k5LrREHn2mnDdFWOST7PJrtXMuiEOztjgvoS2rVVwwghO3LVTX+1b
3Um22vwuZODC9oGnJ9u21f116cmKMM6h/ks0zWsI6RXoISf/75HlY3SqrfcudtqjAmIBScn9AwpN
HCVh0jcPd0hmh59+SZvGiOHaijAfTyaUkR5YNu73KOtr1LrNzs1em67Esia94mag3UBE3Y93bcyC
itmkDdbJLWjmQcSNCxyTWQj4Be0PlRgsvCeON7abcON1s6QUbnRzSpPpGW+StyrImtiMCBlfCrv8
LAZ31rGgVwxKohqCxJZvdanOwK6yH7kNSqO3R7UbSLTq9mGdIDPV8AiyMXYn11Tlh0R7Rj2AfYV5
DRwINXMUbWo0u1Rr2djdQZhV8wK6A7nASBpTWNyyyvaYwS63s44Bxiqbs1/52o8pcjAWmSaBFsVZ
aydINH01fbPC8FlP+b/t0saROpTRJgb+YpJ7bBonTnqy3qmkfzKqXr5PSF9WtZ/Fb1EICkF6BLsl
ZnmEMxHQYJ6FlZavflIlrdCKttss7iDMuGm/nyB9bY3eNt6Xl8b05AcJh9P5Isj/3x/ocrO7W9r4
NjkOPZUmhY0637ldbtDpmmjbjfkPaeFaTKYsWtu95JZNSaY7J3mYntrYfY1BCQDKN/s9m8XdtRJ1
U5yDaR0SFPyZyrTYlJEZ31vw0UUyWxkjn2VLa1rY3+FmlE5yLh3gOKowSW9WidxXuauuOlU3IIVJ
B+eWNzSKjewJ8IKGl18KgJZa/Luw2+AqCPe42jvuTlDTzmG51cjXpQWtgQ1fVpABJxZCkuHJDd1V
JT0a/fM9N5HDtq5ZMXdFVmPIn/8EtGTEzW7S1V9i7PyRYz5myoXmPIOcl2dd5BYbO2qNjVHrx/++
qS0H4f+9qVmGNKSO9A0Vmyf/scjSuQZ05VFo167ur/T5A2wNooFam+HIcgvbHmPuygx480IJ9NVh
mGmHEUj22mesqa0aVZrvHUydYcUSRu52rCQB7qa+Vxn3mNET7bJycKFvHpdt6NWclJ30XA5T/2F1
aXDwNak4Tv9RstevWpN1B3AH8kjuwnB1o0H8H1NJPBpz+fGfv7duu6aFYMWy6bE7lvxHedL5bYe9
wJhH+vM1FiY2KC1Ve3utYjmsYqim6WRXV8B4I7CFmoBwVyN/Hol8hK3b8qH2tZ8a+i26PMlfYOQ3
xVht0U/1V8JT8ydyp17RihOYiUPU3CTz3sw4wudcyQQLTckUWfImokRifPZ7Vi6KMd+rn3WlZVcC
IE4j7+GhkBFkzlZw9pf5e902bbSjF7lurbq9T3hilx8FCg9XdyfWE5y917QqxVr1ibWuda/aobpX
R9+a0ct5b3/CxcX2YfS/wqh/qrz2D5p/iVM0KV+MVvxwS1YsJ05uOvzDN+nHpGMkXXLpOZ6JqSVI
mtPFu8HxDWGPcYMxKtHGqfGzIVOh8bEY9JiUsL6TUZcr/rxtduFrFk8X0HQVkwuvPRZanh4eq38b
ay43myiObSRR1Y0Tsa/C87ZlVUAIRjy+42Abk9iG/jDKopfEHY1jRFA9KeLd3Y767rK83z4TTsLY
4e71TfpnZIe+PjYHZ+SYm0XZ7Guaflg9I3EPRtd2gggOlbMqtgXqquegZy6W6aXNELCHUmcF7V06
BprkOP4wsKvcXeH/Np2ghJaaiwNj9edyhEx4dN3iGS0altl5KYuzHDF+kW1UyWcYs11t+tYwbjXC
1kNu1/XRdsZ17GnRAeRT/Dq6w++QE+dTQ+ywWenuMeuahq0g7dtVKjxz87iK9MD8XFaXPuUoiEz8
1tN6Agqn1stl087XTmtgGXr82nnC5qAZarQwySTfQqOtDtlcDQYN5HUykDGlTXZCp2cuFgblNOxB
SJ70tuc/ruvxR1rHEimhVHyjGNdhHnu0XCzvHttlf851Het+zynFRkK2TRISi0mu+FlYZOutkDYQ
rRKp6JDwj8+1Tw2fC5BmT4+pKiXYVh5qAju3w7J6M/mNdqlBGTXfKMuDTaNy9/huUfVEU8X4TGoK
sl08gjv2DYBVedSFh0Drv4kY01SOlukTzcO4Er1G2EVfVweYuDh1GbVcvazVyLQa7/qIii4w2vC7
jXInjKfsd0bdWyv3sjQIHw8GLv6ugJEKHfGWtWZFcMIQ3gxDamuoIGuiROVfgWXe2pitfKo0xoE1
CnlEXI7T3RxboZacL+KBQv/SHkF0RISPdsZLiKj4PQktfUsnexO2YYuN12mfmnYgzU5+aXqb/6yq
P83k2NdSR3QUtL9IOWt+BGEU7vysnVVJUBA4HNTNyhEGA2+7b36ZodoIJaNDBKR7mzi+efNI39wa
AVrMWAG6DemO7OjIrugAyWvJ53pzyfLbFG3DhTJEJvaSjMahV8973vLJKJpfhsX9VgPmPpDLV+9z
0Mo76tsPL1b9wRrLtzQ3kYg5BMahkT/OMF2v5Djj6bWzyS3X3IgsIoCoap1DNW8X9Ri9x2P9p88i
th3pE4xXprENHK9r7hlDt4PCPQXTC8kq9sIXitFhOzZWjvHeKw5WZYjt0glNe+d5cvKXjrz1EGTk
R594p96Kol9CdL/ZxGmidwn5sK76Jfq+3sBi+1VrrDJl/mPIGuOYVHBGtDCq77lliWPWthL0MgpW
QtEbYfBclSC49brfjsQ8wwwsvz9uMStuxifYlfsQI8NPbETMDpvPZe+YGsc7IBUe1o+tRPG2Y08P
iCB2iWFRWve6rKNZwukqY1K5U/4cK8NSqfcfk0bE4xAzoGwiTsuFCs1b1XEFDoAKT4q7fDuF28cC
2mlOcBGFEe6FHfAhCbnWhqj6js70KkqhvU4e1OK4lG9x3+tbVjT5QT4V5xOCuUtWcMgN9XPXvxVj
8VMamfNnHLQVIpJ0l43edG4CXEsdl8y9MSv1YrrWkyML79MrWmsXchQm6NF2P8fAuNoqXteZjQqB
oe/RHAgkQFlS3Xsg+tO8a/iBpUFLdGiPeVNzR/2fUfTL+G1wALnkUWpcKqsTH0IjNKAP6z2t634T
IBcLJrv+DtURdJU3onj3kcFKw9tHkjvImGccQN28/TjR8Kxr64W3tbu0xlfXcHoepbnH+fI7aQO1
FTjsvxUh05OU5WIdlgLrZZfbL4+3UzlJBGDAUC8ZEA6Cld4oNV+bIS+/0dFHOOxxCHPCSVw7vaMk
ahF47N2J0rvIYJ2WjYWJngXA9X+7adOuk8wwuaCxGOaM0gOX3ZJRvfihFRfbDYxnTiqUnAQ/fPiw
XJ68saZZT8SrB6WvRX6DP34sTZh60KIKySQlMgVyCDPKISfb2YcpUA13lvZ9mAqUbVVv+2eGk0/L
Ac0M6AEW3adFHz7cRA3mftrSsHoM1dyl53sAntuvunZ+NDpGexd42BMxC9b2389UDlITd8QXB57h
ashA34FH6M9hGP2lqjB/Eza3Z2DpK5in4s1ozQ5LEKH2y0ViuG20SczePhl6pH8m707QWK9FAy+d
qnEbWI1/yvHF3axxLFZOH1Znq2s58S/lpogrMl6FLeFOofV3R9AWpbDwqLG+kUcbZL+ptNyzHuAp
yzQOdXkHcpqi0b/hbfq7fNYzcu3I7AbBveyGwUcB4GvgBACLMPm2PJumbjfUhQXIuKR2iSYieMwk
OBMlnG8fO9q8aFblCDi5TIV5VBUABKACOZlwceMBsoFxASivfnet8A8Nb4Kl55Wi9J1noJtzALGP
M7xUYrYNNFvhWT1OKQlivWqSNeGu8hZP3LxxNqORUNNuvOjDZJjxphVTsQ9bzzsAtiFVwBdfrhTt
ARTNBe3d+In8dmVVUNwNGOp+aKekP47nboJ4CnCGkFHXPWOOPmlBO91aFPKvGjeqwLVWatYlNXWz
gqPl6ufloYiea6uHPBWE+sVyQnP7WO2aPFe4laH12c4Esm8sjZU5DC9uku3I2QS04YicZUorbowS
7VPmi5eMTuU1MenhRKXX/Sxgb4G6918yEtVXdQXtvzci8eHGzPxtyF5Pdqwn+zqh2MvM2Ln1VaI2
Aw6pEzxbVDI2sXDBthm19J0hQnjzGR3KhHS2lkSTY4gC/60VbXAoQUD4mpusKyYGpLhUzifwHqOJ
9cs48eW2lvXZ1mYWiWXnH2VzX86AWC85vdvWjlT07HmC5bxaikZQc6CeNFo78KW/u1GCcJwW5qZJ
HQ6wKcczdgrnUFoosOpMInfusW5SWl4ZuQzYPMAsdkFxXR5K92b2Fd6wGRzTZzY3TzWtdY6FkK9h
jc89KMc32pstBdjFMmP16zI+iYJ8iiIvj/g6k027nEpHKyi3Nn7fW2zZv+pB8ROa7oh72ctusAHp
vdAmvBZFTu4qsvIVonB3p43j7wmW8WWq4wLjDc2AR9WXkYxCflbV4x5U84PlUSFzgq9IYakRgVP0
4kKiDqxK8rGr8l1xGb+7eZm+dAhZunDc1XUS3AI7aJ5BehPAEVwqwVZTzT002gvBuevJ0BKFkAx5
wur6uNXLBJeDD6D4re7WpdPpb7Jx9DcYeU/aDBsqavEUAeLcUaigWSF+Y0VqDrWxW6sDB7PoUuho
tsmTdO4R+Tug1ICSiJRgx6YK6bM9eHBeK68jZvllz3Nt671Npjkfmx1QQm64JEFxisqyo8/sjtq+
rquQK0CLrqWtfy5twKDkB7fm36oYwjuOS6I44M2uHi23ghy3lcU/8mjDeUjjnTR+TWbwEok9zUuj
bNBjTWqjcKrEbrm6wgahX0kaNgNqzQynV9ym/iofJoVauZ3QIqeUxVMG38/nZQr8DqgD6WM6HZB8
F6fZIRAX2/4elI3YKYK0zzGVHeOw+Sm8N54ONvmnKsyKQ4cTWFSe+S0K0/wYEloyDNX4OOrjQiv2
HskY0PbtuW/FSLtMQ1GuxAx2QI1BergVU/OPCcYgxHw/W8fJjj58YlWMnr5zElfONwNlU91Z+Zbj
Y3AyMG9RcDacBOZeH3z5D9tq+3htttY33Bja2VMppE2ScImgdUg644SCTHO46GTNHwhLIdt54DMM
fe/FLVyohCIpbr4ODS0bkECEmJdfwolxB/Gl7kH21vCiOUPwnEQI3Tm9AEEos24tQ7iCVVjdiibG
BO7l3XvrmOXKUmb0pwtJCWkU5KUw7y5VJbOnqup/uOg/zy3oQHjtofVKgbRuVAGHdXkfynR2ObX6
Mc8ph4hFkt+KwX/XGpUeS+W9asIsE+wZmypqrGvKwrkfnKReValR3FqwQJIB/tOjCDArOTwlmXf1
GvtnAzn7h1Ew1NYbuhS6lMmGcA33lcz7a6Ry/TviRQ9QKH5+tkhSMrPMvBLrlK5qAMRXYGWcr0Lx
K/DCexOI8o2ufnb2g+E+ErJDVk/WQU3QbT5ML+J4RxP+lUKz3ESJk73ZPUODytOoaBWOH9dN4i39
v/hFFqClareq+C4vgV5hOZ6gmQiNGsCKXIeFPyeMPaUl4AwsjfVkFqcpgtDcGDjGZNAbWxw89q6l
pEGcL/+C6fbCv6jdk9hEYx9m1FY+7ZhATluUoOPGnXx1M2mvOJXswhn4GuBlAnRcq2KbLYfQ5Y/M
LxNsWwy/YRT589zFdlP/bFKhHmHYH9tG9McIV/BO1aL46bIguu30U4zZG0PXnwF9TbdMZ+QUzyjS
8w8HhtGR/Jt4OzlNQzKKZcJlj6Gy1r15hTwB4z8vf1a6ss4Wienn5Vk34jMLJo1AXTXWz8sb3KbC
3xHyAPJRwWHxc0+7LA+F4x78qJpOXhWedCiHxdpWwAkt/EF2CHljXoFrVyDokyXes1wz320D+ufj
QJFLuDAtoZp1MhKSZBPoqjtiBUsSl3Vj0KsZucjWaTOwYrRPGkO5p8EHQG8MHs31GL1P6XfDzYum
4iVrmvfBqeLvS/EyTs7wWTXRhmSB8COht30hdxXSpKeJT85gW9uuNqFBpnxCLuUhz1PKaj+PLpNR
ZVeYys4Ookd4dYgffTwgET3PYu87LqQfIrb8L7ZcQPX+9PSYh/hDgF5UKTJdA+33kKY5rUOz/mAc
Ro/Smm8ybwQpFkzFmQ4Xl9Dy1FCcsw8xqXIrM/TjX47THjqKTXRTsMJaL0lA2/rpeWjiboeRr52N
O+PfffQgCLCcD88ECqEF5QmAJxp7Q/ocqyI8aZZngjgLPXft0ME7e/PD+CgDwQUY2BvXYgrSJ8OI
03Nj1WpLaoZ7mvjg0Eok0Ewa0syX5cOq9/Tiky1pC8y1F5VK8JF/8ydreOomsS3dZrqGVjI+aSr8
8ziSBLr54S1Xi5tRkRkdSl/FVKIdacH1ihOKwQZR6PqHk6tpt6wcjvHTKwLxif8nPyxfToDVEnbb
g3w0R8sj09e/RUPcfUk9O4e6o76Th5JtarsYiEManHUlCChjp7uZspPnZuSkj8VtOmaBru8TFVUv
ac3uB0Ag+KOLl8gFTtaF1X80cAip1rZZpSfrUDkOYnzyTUO0VQTh8FIfi0uMEXwFDYiau0/DaWOL
sdmg34CIndZnBb0ombtTRWm/PrqKaqInD4EFV1dlrcP5HDNywQyKDn5u+O4mQyy8c2jUXpHaO3Oh
ymSY6Jys7gmcoHh1AwcXug4RPhYaemYaNAy60mvcta9oETr8smHBGIuG/TIuy3qQJ4/ZoRmikrfT
SlyzBO7u0n9oIKGsaw67qnkO6j7culbQP561iWutTQaWlyw5UPfL9yzNzBc3CvfGkA8fbZ1rt9a3
fw8+TWB6gPphGdcuD/bkESOpW9lGRJ65z40iWS3tAbPKe1R9+qdnjOIF4J1WZ1c0yOxnqJO+lVn1
Hs8fa8znESm7PSx7btnqqPbmXXOsLmVbJ692736ngqJEHeruBSzzOigN/a2Q2H7/49kwuMjhcPv6
jWZeIcCRMpxkJiYm3qXla8I7ET/HoTLv1JNJZMmRJue9aIr0bvQ3Ubvdc2eK7vhoY1qjc0bAUdwi
A0H0CKBim/s5/KyRucJk+uXBCSbo9vPhAyyCfsmF9tvxGrDy875U5R0BsbUyiLGJHQAPHVxVKdtj
HTDJg+dWP2caEfaP4Z2rSHQaM+K+KNaOVSAbiudcPENMHaFX2SVp7cp/Rk4QXx+LKWzdSzQf+nRK
601T1VCb5wfNGf0D6j8q13ru7Xn50zIrkZm62aHu3zM1Ne8xdJXE9TW81nQ75lcjJO/L49J1SZiw
uzNEUXoNYXlQtMm3y2KOejTbMPR6Xr7kmLp3spKkWy19bS+VhEcQRey01zizIEQOiFxY2RF2EI4c
HTOiUzXL3BMqHj4trdbE82e+b+LtAt+zXr2R4UTdhudI+sWtqv1/zQ+X2mOsQ0LazFq/GA0IG7OD
2IkVFOJ8c6Litb9k8jY0ISspn8TdTU0Ldgei8GVy0Rh2uINPmazxrn3pIugh+itxzIcA+lMf6N+L
svheurl5puPy2cAXuuReZ6+V7tU/W6lf+iQf3oPUrI4pQ/RdASs0tLP9FNXlscI9/I2ib2MYyYz2
BUjiZCU8cB9ib22QOrvIOZOwuE4+KjHOk9teoTeDBG6RMgEy08oae/d4/6OmHjeTS+945U4eecpL
O+6xIuaeGPdjSiBDjZbrAkdqpo2wTi8fASGHIL5GHbbBpLnuSorLY7OKheTCLfnShIEfRxBgJEV/
lHs+O/RYIFC7ILiJE/Kxigg8GA5I68Oy7fBgdXq4NTIzedUnlz5S5N3SgA6/G4kzrvb2pdB6ymnU
b/XWLCziIOPCfy7nmaE9BD/JLXL31twupE0d3mnorGwxkKoK/iSg59JDWFt5MWX4aMjh7otR0p5m
dtG4aDEzTB5TYDFQXU6Rj3fCcMf8sFy4VO4pRhVc/jIjZ4Uy+zkbyZawZqlkBESfqe/4qQUNqkE3
B+MwsLOiRCs3TtdEpBOBmS88b3iCrduSI9KlV8572p5ITOsy4W9KLHDn8axPsXx4KU40TuvUTWx+
h5YSW4BIMEoS6UgB/YLoYv8Rg7dN5fDWhHTfbJQM2J4kU+CMebgkNzpJimq/aK8qFX9pQYlxoqvx
DtShd1TIlNY9veGLpQ0EiHhskiw5oIASZ53YrbH6ty4iG+pdXpL8jgj2p68M1rCcS7LWK3VOhOs/
I1/eySm7COinX/MTEID6tyAoXn3MaNflwSn7v58N33XSiOM4OtVF0zyPLtHldpMnQPQarovCNwiF
6I9ZbVvHjOCV5erLqvhLOfW0W155c3Ta0g5D9DDsDGHqFPen5dIPfchavlD6kW6atbOaLt84qgYR
3Je/EcF9WohGTa9Vrz7yFUb2BVO/XGwRQmCtmLvR4CaMh1zEN5t0Dsgpd+iQCKbCwL3LKr/aLp9T
18M6phnhb5Jc9wm+ymNA5f96JmOCn5LERGJafiyn9+UhypBqITMAISvB8LpApsMmNvAa2emrqbgz
Ifu+W/jxMMfX8iWe2r9ySsG3zOqJZHeolFtteKxpXrsfPSCkkjSEUzW3Y1NVXWkm6Xch5DVoQ6Jz
B33K1lK436ySkYvtasFRKL70GDlorvEeZUTfBbYebKyaCMo8dGgh03AhHzm+q0iSARvm9BFjEooX
acnUZ6yAurYrKgN3TPHdqe3we2CUcgVE7q+Y4GM2PVJPnMytXzsAyMUs0+uZPa8xdyHTKyAOoMo9
xWZWmSBV8T0FiGRo7A7FrZ4scxf7Smw6vUGUUzGJLEMkGVHaNldnbBwqhy47hdicoUcHHehWY79U
J4uOJySXY9NWyG08FPeAJSLtWnrPdoEartKUvSbR4jV3RXdw54uSpLHi6qaT3EudrInB0NOTnaC5
bpQfvJZ99W7NdyD97epeDDpgfW9LToO6+rMcItOhzRkwssE/Gv5htOpiP7DgEUuVDddS6DVeMQJl
+BJ02iGhrVh5zZeX6/NQ1SNfL+uHFzCVxs5HvHOO4oDz4NIsKFT7VURGeg6GqDwuzya9mp+1EYms
5qfMMDqKPiKOAudyWJCNQDg9QUuKYMUY8+uprdUlyFDDtEVfZYTnYZ6Q1fdilF/EZ1lsVcSv0agR
wj31hskWv0w6H22xRtHy8bPhMlUY+4e4Mp9Tg+LWq8q7AbzSYabZl2N49rNRAwsQOAcOoDlNdJeo
KLeK997g0XrWY6KCTQxkqrO+yqmtr01VQBmuppCD4twQTn1ZrBbdWe6W1ZokKHO/DHDpMxFMOy/w
KpzFWPPeJqdS7IQaxTrprM+l5dmlbGvSJs9yrhiWXjQ0wPEKtZohq/JutjVRpS5in6Wj0NrZTNan
KLJy0khg7WKDjF0IbTr0deEQNB+myfjZDyO5k4zI4Pq751qT0U0mNAvn5V8PLf8UMEQFL09lU6g/
yu2yN/3vF14fZW/GPIXhO5Lh/EERqrxauoADy8SuIJqJitCDZsuUYtlklDkN5+VlmdMM7vpphsBx
0k34tTXQgLmy/ritf8GEUFwgjhXnCh7opNrpfZpwtkTDNJsGzeC7YUKklObUkQ04c6rDwTg7jch3
0UQ12qYyh0XSB1etohH5uK2rvnFPmNBKQhAMQ8H+KwBVzrIoRivN6SEKWeqjtJ4+oX2Vc7fDntLk
pZ7kcGxJA4GAARc1mKn0GmFWV2z8HsChbCcDL3m3FJcUbmxnG4e4BTUM/Adi4EmPB5zwJKNYPkmA
lvegbYILfJGUA3JDYM/8DCvhv555NQDVNOx3SRMMDHJIwZOx9rPrtGnjO4OzbYim38uEUG9ine11
T2coc3QCFefDIoL8be6M1elxfhwn7eKgz+JTBIWnbBiBhg+1DXgdmJSartYiOMKBeVVVgZNZBH+F
CYf0YnjO6nFAcFgNBPSO+isyjmGXDKhUzHHzuEYQe+BNmuptODoxCbc0fA1rXOvF3H6rnOEUIgiA
XW6OP8i/g5YRdt8IBJHrvvcPM5j8pFfeCJODQKQkTinQTeO16O5AO+LLcmlYWv7X33V674bEyJW/
ODiDvdYZD65MrX4uvczc8/e2STZlz00+yVeUGavlQu1j6oAiY6ScmB+jn+IrMTV975eDvSGwJLvA
GiQEW4r4Zeio/XSUPdvlZenCwMaWVl85mcPPyP3uKOUACl4vYS4wJFkx6G7oeEzudrnLvfNy2LTb
ipIyzfMXqwReHMJ/OVGIDNdccGDrErKLI2GXG9EB+7bi+Bwlon2KmK0i+c2bnRGTdfl4SdcaSXX8
3lkRg4y2fk8NQTjAXGYN0Sj2+nxFqfnaCqNRJ+cZw/TY0m1yIg9Nm2Var0MIockY1UlkybUFDzIP
14luKrhslON+IrOn1MmH8SmKOtwHIx4nTML5Ux41wV7ggvpXm5tPetnhGL9la62DIzEyx1kloxZt
W7+ezhgtnW3AW7bKBLREB8vVSk/hWo3zcuKGbUXiD+TBQiNyOgj76kegVMSBcCwfz5avPb6rqDOL
UhJF2Rn+c9cyPggSHXBsFInnxqr8Z9t1NwOweGNVzcQVZXXMeYu4uOXdSKtvqvQ7Q7pgl3e6fkeT
7mxsR5TfHxNc4hfJXGMvzoAecxh1ho0ISAQdDJIyZt9OxDjsTUzpZfT/LgpS409neenGXHYQFUMJ
QJwCIMtqX0Pg728s3tDs0Xm2kIQzfVNgjzok8n3R/D26vXXpc88V2GT4MNODXZOnrdvxX8kQPUVD
590RJ+TQiDmTBZkX6is7cstrkLwudYPdGON2giA6WCRGWoyjc4k6U6T2IdJTfeeh/tkWqHDeJCg2
EucJLc4Rer2UHXrZUfQOanWaIJX6pZv2sImgO6+0wjyW/KKryujbnW5731pFhmxj29M6MvhAJVpa
jQuHhbpHCeLr6P8AFsfGwHwFbYtWluvULp9LRlcb0dpI0ovDCOp9yzLDPDsrXuUEESqJ8oqeMpCp
SQfkCuh5bedQVkyI9dh58HZnxACj7/8VJmSLqmYlHPIcGoTMV4spFi19vNpRfGggggLQ1gEQeMaJ
34dgmWlV1Bwl2PzDXVDzWetBQxytGY4YYzKXdBec/2WVMw4uafEM9sE1yTP1AAI3IBaSpgDNq0Pu
TTPCfkJrU7auvzZKApg9rZ4QTU2013EGz3L8IPDMXVFXPe//1Yw7frem+4tQ7GDFydf6cK1FfjPu
QsHpk1jF/o1wUX4wTi5tHyh8BBGRUQ4xdF10sYRszjoirR2jeprAU3+3u+g7e+amLnMFCLpqee/H
aKsi66c7lT9lSCMqcMQ+TNI/fj/dJpx9BNJvaPqKMxbaVaLFwV5avCO15hxHU/jb2G4ByQRfjYWh
uR84pWIaWQf5N8642c7JCrXtKjRwnexn+Tl9kAinALp6tJ6GuZdeOewyidpQmtqXOdUfPRGj6eja
p8EyvpgyZU90/4kymR9Ey/jIHER6MCbvOMGZuQxaQgYI3H7/f+g6s+VGgW3bfhERSQ+vEuoby73L
L4RdDX2bQAJffwaqfW/tOBHnhZCQZMuWgFxrzTlmNH8zL0yu3mQ/tNMWRqiL6HOYA9dYmDg9aXsz
9PPeIg+ojZTcWjCMCFr60rvx2lSsMexJ/h5Cej9Yqf6o0jVZAwAyHy06eUL34Xpk6mmcLag4PhWz
MtJ1l7JSm23OB8lgf45Vs3KzzNmIlHGSJt/HKEI/VhlfZstFJRL+HlFjsbEJWgik9g5xbj+UMtnE
Vk0pqItb3AlAs0TJcwKXL5OD7FJUSP9Db4t7TT+NmVhPC6krp4d6reMfqkScNoZ6/lSNOVGkmstE
DsZELrw3srw1sF3Q7HziFymIvV9RMbvXUd+gJ5E7JSPrtM1q7SXGrtnmkR/oYvjpq204FYju3XLn
u3TLwlzXN5PKXoikK3cHl5b6oe3kMwIG9zGlElNp0NelQfAcGk3OV/V6qpn89WlirytwYryWwIrI
6jaGxvq1zW5dN7/xDZn2CeKmtWEiXS8jL3zofY1n9jDKcUnPBHfp3SGsNHPDFa3fNMJ9jij8qZET
E1un9hXSR+VEDXNFlLMM2kIqhrQgQdrOs3e1G6OJSCfGlYZRHRRgzo2CtjYMNd9FV+1K06HeXUKW
yHNOM7faDGEGI1J80Qj8qaxqR48xp2/YvkSCIe7Y4IzTs0c1drCcQjiWRiOiAMC3v5Nl/ES4miD5
vDWDmiShxG7koYrGT8OtvW3TkvylNLLy1Hgciipbq0JVXGvgKnI8/NGhc2w6t4fVDgHE6/ib9Jr1
BoOIguySjNHiZIrApfvMIZ/88nq+CzmcpCDX0cJGHuixWXcDYwGsmDFLN200NjJqMGgLKwAqtTE1
QCB9GBv7JMqzox+7F4KnDLyOTBVtjp6gFXzeSWHWF3f4iXXcODEa50+1dX2N4Ng4GOUZteWR7gfJ
a0RzYMDNrlET7vIBraLneEcA/EeNZC5smNRqJnS3wjGA38bMMnq/J60QYc9dGLuJVX2RlkR+5jP8
aJ3Q3OmoBnRkg3tZiSv6QCJLMeuiZjPofzuwSNB3GASME+eVYVAzTecGvidfLOjGC9eCMMBDNmzg
SZprIo/WsJVHrp57uNYIh8LwU+96shSMEKidgexCWf3vSSNExI2jJPAMTgPgTQCIArRJUoQ8fYrz
sNx6GnNIomFPofpRMVyn9TIGfaw32FDPSfEtQqkdzJ6Au8GR2TaZDLFu5ujGpMjaJBXJ4m1lnEfe
Kb+k+plV+s0DOnLoGjxbXu8n+zrr4EVrzbjtw7E+htG+T8On3hiACy2mviL+qPp2vEor3c2uXt3I
jXvXcuKDrDp+JRbuNxFyvyLKmWD0vKvX+P5xiSmvIII/VLFwV8QLdHtPG38IG/KKw3pg1XUE4MXl
BoFadyhUts0t+ACynuy9kNDKjbnf4ZjNEOLnCKbkdACmn2BvZ2Ml8nUWyWdnT8OPnFZoL6Jda0vS
g0V+RicG4SbP/VPVMsO1ZVqtPZTIJEeZztOipzGXygT6OoV/YnzEbvTlxUlx4eJkEwfTveeZ710S
FtIBTms3rA9OjQCz1IV6bF7rbiZtr/F/TJX8Wbbho5FQTGNAI26cy7sq0BREs2dv8GjdUpAcXJFb
HX+xq86d419yvW9Pla74Z8miDPQ0vkXI9ff6bHAcUZQMsRfepEEs1Owxb87aUru1tJw2JmtieDnR
wVN5uM/cWdt2GAQj2U1Xt+O/RKMQKh9x5icLZHTVQ1uLcl/tosaez7NGQGCHkvHoZcNfj26WNXbg
Ok60ScCbXLCZ7rFGFad8zGNyJIFJEoU2LPQcmatq3U3Zd+lg/nRL9zJ3N1xS5m40qH0EZ9Sga5vX
ys7Qu8YsZsmiuCQyQZTqxhiri7C6iEPe582x7fDqDELb+gSmry2Vnx0CifaDO2DX6qlEWOGtMxe7
RWO5nIoY/SxXhKumyiNrZ6wIC4LeIaTWnHr0ZjlYcp2+w7atDS5WGPxZ3o3tbbAya4O9BYeyU9lX
MOIeZAgv3gyuDvGd3LpAE9J9INEUyb5GnmHWIaUKZ1z6wrhB52Ax5FHEk3Ec6GVubfRmqoKCixdq
TpCboZtNeyblr21uiq2b+um2VAM+/7w9A9cf9r0ZnuY8KoAV7YZEuACZUJ9F9jjtSmVezLGegVi5
TqBcf6ubS786xRjWzdF25u2h6BTa2pyNnvaoZwdZ1ON1Mp9c1REHRJ9/1ZM/SvJi9tO3NAIWYPaS
HYkQGhNvRWuu+abgOERGb7/GIMAJUbCbnSqeqrZCRK3Qkcx4ltCV294O/czR0701VX/G4MYQ18EW
3spudbJNQW+dygjTPGOdYVM4nXdi2bLOTKKHCLciXJUFWNDTvAEu6POPYoWJqu3dZMYSgGSQ2Ora
Py6lXghs2UkJuNLttyWZukT4NFjEV6QF6tpUHOvaIydaSjq40tv5oiAGNJXbsYdyUGDJO7gGU1HT
rE5x/axRzR5bNz3UE7Jxb9pXkbuy+RKeaLob5xxO0zYjHGDlE7H1F1/QZL9UPMZIq0L9yVvU2WiS
gtkwI7qahO1Rkny5g5/vE5pmsXLEXg3v0IXrs8hKO0jcMlm31AkBTJ1wk2eDBUf3gQt4to+a7rcK
8we0R9a6MlmwxnO1CW31ozOc5OiHSGaYbUc45o12J2l4rShfo5NmKaL2ih7QbEulXDtjt+m1BXNh
tDTwiMlpU43Vkp7vG1E+Ur1jz49y78g8a+/IPLv4I2eeoaFkGqW1C8vM47OMH8gDq7euTYRe6CB8
KZ1THcPAioS2BIz4hJV64jMeu+9+ub6Vbi12k/ZbpTeZNNAn8hQvlMq6cxS6FLqIG7D0q3J6q/OS
CIypLXfIYDjC556FW13SXESOtW6lM+I0KyiOMd9s2jY+uHw9oWkb+T7iI9/UGaQ5RtxT4OY4EXWj
o7brMMaSD0Z4AakU6YBTNMkMFAtVerFs+7Wrio4Yr21f2euoccVBxuO4llz4kIC09fG+0c1uO891
c8hy0tIxQjLx7SnVXB3ZjaWZ/goFdbUthv4ZpiZHdTG8M+zJ16HB9dOzvfqYaDXH1P2mmRO6ky6n
rH9377cKFHb56n7zv+5X971U3lCzQvX7713aG9mxSzzxQpNde8kQfjYZF414uVc05QfHYnq9P5bm
lDeaqKyj19TRa9bTLHBk5O/uj9Z81RgDD+MmN6fhKQ8JTLOMfutIRmt1I1d8a0IOQW8t54hwpm6Y
gtSLrzpSl0unN7vKzOaDV2XdccakSfoBUfYvGATE+xhLwD5VZb31DuvKSL44uECv5NHfCXHN2k66
Rwvr8mVIXZTfOBziZMGlFAxMxAD8A6SDfSwKiuOadHKvTQ4eHfZNSCxCgBYGbxTN1Y/WIV+mKrZm
Oaqd7XUOR6mec/GoHvxp0G9pLqK9HsefdU8aRy4vtpsiiCDEYBFpvDUsF86NJ/onKCKBjXJCNn1z
Nr3yOmth/Hjf9JMwHvLwNxKdiVB0RefOLpLdIAjdmUKdv9zUx+RIG+La9MNwVXUaMqawB+rExAc8
5GvvhuZ8++EtsiLjlbmZ/kJbRXOqtz5a0KWpGJ7LuabY7wHO1XG1owQWj2E8ZUd8A2TAixFOC43T
w1zWCH8VYyNrLFIg8bSvZxTKHJbF9b2rDXWsC+0a02PZqTqyLnqf+1tp+ZR+GhxDyBkGsldCPehC
HHRzhpfn+p5+uT8gw16cTLWwNXjav42bjMbl/jRtZN6F+lKt7vv+PeV+674vHPBa5VOvb/49en9A
TJqF7RHRR0ef8/i/fsD9rt7qnK8tnUxa3sD9N/7XS4H0mZsxR1X+77X/3vx9X0kkEJ/H3G7vP4Gl
07gn8B3goqhJtPXIqo3rhJuRVTvH+32ICB2Zi8tDoclOKyZ0fg4nhNjLvvsT7w+MIok3dUfIJbPr
KrZo3zIVoJfjhkjeBaYNhhPeHz1TBbkXSC3xQMS02uZTOeJT9P3iuZuilvfnBJxuvLMwlh5sbQ/N
5e/NwrKIrxozd+P4XZPvUm3aDLb6DFnWMUL9f5uhVuWlUH64ty158frZCpTvlms9Br1GIFPUkvBo
k4iDNDqkxWl7hyrEXtD2+tXojnWJsB4FWfM91RLBNBIGLh+gWOz+d+3p+bVK25+5mdhBmFTpYzv5
BrIP2TwowzG3YhzIkY9Lb9cSYHi2hyw7kMwkjspzkNIbfX3IusQ/RQjc9hbm3Uuqm962V6m1Lmkd
HLqlM1l3nAJHpJ/+0qx0St3EPdevSW0ojlOr/ekKb3hol808DLi6Ksry+z5n4d4kfJUfGHCTdpwR
XjUQERQjCeCQYhNSbQKY51Y8ak+ON+pBSgt+ZaBwuI5WKa/W/7+l4p+qU+XBovE75E18TXJJjqsk
TOnqtP1HnrMCAEjerNHGQfRR1Q6Xe/iytMBSg37OiHVcqyN3GyukFUAg3BuH7TWfa4Q9tY61a8SG
JL3wGWbtkZrAp8nLxvYpuidDV9t/+6S0/ihC4Qgy6HwUMumnZxXlqfEfNDvznzJb+U9aTMiV7Yaw
UxmXNXUyITlnM2uEBjOB1XdO1bLyK2C+FKNePdw3UNfqB7sHQe92zwmogB+WgfTRjtB3aV1TvLD+
Pd73o22et/T+pl3h5d0Pa843jsjC1zyB/ITZ0FwRl7ZRU+X/1FwgGQQ3KMii2yrtSO+DBMYRvIsI
aDw1AGh2Bc6U2EOxlyypnt7kh6+ZkdO1o3u20smr5IvpFlstzBil1i+1W0Vn5Vo10Y3EBJt++uyh
o59jUe/NlMVirgZ/E4duvSJZPS3JxTQ6PMOaRWS8lvzIMa1sp1DrTveNVjLApTJ+BVRG5Hw6V49F
bHZ7R/XmvvQ75yaSuVkni5m/ofyfyuhnBxxTQxn+0bdTudWQ7hz7MIeI2RIzB9cr+umiRB4Z6r6h
+Yl2o6PFh1hV1TPiuvjvz/CKGWJikr+OdPuZhagMVKJrvHRu/XH/Jabv/RJW451SUlaDBIzvqZae
xgJ1uZmZRrwt/OKQ12O/lm5hrvUk0bdWPpSPUsurx0R2AFrb6sGy8nkLc0g+NXEvn/RQbAVeyIf7
LlqF9Un06tf9ntbLmbnJQMi0A3VPY7J9dOgpvmRYPzd66uYYiueB63dO7pmdR2uuZhXFj2t/1sYP
IBIJyqXSfgA0+xTGkf4ctuPXrDGxL7PIvjm+qZ2HqKJ0S6zqqyCqLBop5lvRw/Wv8MGMRinoDurZ
l6+KldPkxY8aj/ky9Z93muH7H4k+QopNfzDJG+AlkBalDD95MqTT7DOK5D0RG9W+1V3WihA8VmFo
Jz8rKU7J5P7qp0w7MxjddbomgjzW7X1id6fedvtnynoQApR822bwnmjJNM+JqPpj5ZEafL9bN0bz
HDr5FiwA6/3cvBZZHj4TRQ/B2ETkQ+/efw5DQSU8slRzdP3bmu1m3SKF2qfe9MXo1IRTa/7q8J2A
TxWAb/jXXtt6ZrzWYfAwff91+ZTN3lp1mdt89OPwK08iupLR8IolhjFyYatDjrdoqoiw0hAx3iCh
rHOa6gGfzrNq5urWLPXJmOrpql/u3ve5VVXdYqd6bTgCibwMq9t9l1O40Z6Pncv88ox/LxhBBzlE
Qp/uL7/vR4vPFzri6tZ3TMdW90eiOiaymBHL/fUMSR0WdkO2GToljveNKGxxnJbNv7v3WzWiSNby
/9fDfh1iLjSgzC0/CvAgT77/mPsr7jvvG6twv2aiFk/Q8+C8J/GZkB0j5CMAQj+kob3RWqnf7ht/
yuVBskpfOU6myY3TbLShy28zAWEr+lPWMRLjdLRcLryEaVqPLoeYMkbzAYQkk5os1H+0reOubaEZ
HJ5Rubay1NtOYBXXkeb0r6bfsEgbAfM2duNS5BZozCJDZGRvesvAOb/cN2Ok/+fW/a4ux+EELYhm
uExO6Ob/s2kHPhbicbg/5k58cmu9OYBH+OwqYNpiLKqXwsQmzsD4fscNJ/ZYuDH6xO7P6qMZ53E/
y8p8wocFLtZtESt4xtN94/Ut/wBWx5vZ8fHcEsG+NVPOvV2oUEt7sr255pRf8gmH80Q09Ndc5xjT
ov61b7TmMHYu9sBlvw5fTJZfxC6W2xap9iFTvfXqQv5GSeS/pYRHOH7BcKbNxEMYVSG6TBOhUqsb
75GciB6Uzk8/41d7hakBEzLdnQBhsceo4T/5FoL1+1OWH9Qnyv9oPSbmLSdphp90gqdsaC8a6KHF
NyE/iBG7shqJfrvR9KC1KvmIXMRCsW2mF7Di2skVlr4ZTEAarWe+35/a8qM75UefPoPnAF3QeO1d
LrdcPqZtI7gs9WnnUZ+yDii7EMkCB+um8DD3pImb4e52m5uDvOo2wjU7VfRNJp+2HbZeHigM2hEd
Eoj7M+7PjXq1B7rlsob8bLLYPOO+dy4Iclsca8tNoD5EsIyMgOgdwKbxwV2UBBclEdLsCvRfT9+J
nXHlDGVwv8n/vzsPu/ttG69UUHqZtqYRGkCLrwMyn9qr9PNfLUXmd8wohWLe+GUX9cGDAYOHB4d+
HScWDr5ykzWC/nqpviBcE900DLiHByd/G7riRK9RO1du+Z/NvNy976Ns2ymdlk6Upv6AKMb97+f9
fZlhv0Y4sfZqWsDETDTXfTZESHM6RLn3TeQk0ZnTd3SeJ9PeV6bNdIFRX5XNH9GckPLamclZE3Qu
H+8PKOXpgVUMGgY3nlfa9WvJmX6HX4dmVutAGhxbd7qWuO6nyKs4+Yd1vKtJchjMB8d9VZzLb5nU
tVtNotGtaMZdamvj5d/+oloYGPyTxDR30J7TI24M+WiIuHj0ntGozFvLFozMjNa8zA36R5Po+m90
NRQkbffp2g7zdU/ZR4RXzaOngB7en+HmNcdZ4r0WE1EPaTzeysmyA4Wz9nVwdETSsvtOB4JLJ1Wp
WxRX5kIVdZfOYPcN909j5mzkFSLTCvv5oHsEeoHlL5uk3euElK8UUs03rlBMjAp9MUM1feDjKn+0
WmyzjeZs/TrRX3BLFNuwicWmWryEo1VnR41PFssaj5oJrlFDflLbP5ddXX2Uw0RAWY7gEL1O+YF7
DbdXDI69c1rjQa97khibMXmMqWO2tPSYHtRCwcbg60b5zZpaZu22YzS4ozSJmTDqhJmhPX3u0fis
43Rs3woHcVHs0+wmv3g6F5N9NY1S++N1NtPttPkVxUW9Ek1HcGLrIaKvkmyT9Km6uSxSttQ4KIS1
QqMhXHSXZLS43GkMrJhQm6xjuHbyzTtmHjYNyed2nQkDpr3hdS/aONDcBMf0Fc/TJYlNP1qhDUfu
k0TwAdsXVSczujRZ4LykVRKLVmLRAFiU1sWLllT5KQx7tUgXxaeR6RcpB/1FV4nD/5Sx2X1/n44n
jI9ECYVCAUnKd550zBtEjO4FeaBHknpeHoWjuhd37uot3o5uY1E50CQcxoALFck7LJR3/WDN7x4d
uxVYw2GhOuag5tYE0It3Q9b2pYoGiYIhnHe4SPpdSbZcaETuJ1bjmW6qkDffYNKYN0AEdDPTLrKg
n4KiZ12KtPoWGlGYKpzfsqGzdnPXsXK1iv6N9QORSDxhTFHY9AibH+xcJhcGWzFvT5TfGYMtNHLF
mUan4sLptlt9zrtDnqTVHt0Bqx+j/xFWNKv1KCPslz/BjObHrtCnxwyU+bURfvBvF+4fvgdO9XB/
wn1/GtkkhImEupDX3DeuHPWVh2Jm3Y3Ma8jhypBZaVl2RtL3oKY8fuyXDewN+6HUP//tSSsneiQb
LnCR2lzv+0kIiE/SKNIgT8x+G8318K6jaF1NrjOcEaAP761cukOd9cIg2r3lkkNk2d3hwj6YXlsH
9xelPlExhGSWh/uLGJq+Ff0sb6p16leTiLzEqbwADc6E86DCYjku1QqgGHyhZmito7TGCrFUNcgV
f9sui9EWI+uWy+r4OfW3ZnTsL2T3fIUz2rUYZ6anwo7+3PermPhsbxbxY5IVyblB5hTI5QUNQXWo
oc0PrF/JLkz1dq/5Q/PGl+hoe639pbkOvjppmscsZlFDKWi/gkgqcGIl0aWLfet18CEekdrTXGyY
4q90Fv7obaH/fbAeFthotWknjHFubxlbhu7JrlvuouN6cfREXljWJbBzbbBwfjxufNntowr6iSN6
/OPTHsivjxG7/VQujDOS0RC2VjGFu57/zGF8LP5zNy02I5SdmOSPQpmfcdUz4upoGRtYSJfTbtDp
07cVdnLVmrOAQJduUluY6IDlZS7i8kTHN6I4O5HBUR6wk9DTaxFrZbG77q3uMsnO2BvMw6CMWnMg
cBGHfEf3s2sPh2Ggu281PiYq7TTac3y83xvMJgqEmaogRL9+jXQ2ggvB2vSndLNw447DXHpPC4bH
IIq8MJKedApdWw+1Dl6mKH9wpaWeRlMOufilLmOfQzOtzl4xfhQToMkahX4XWkyUCDKAU7tx++mb
pbBtTEyYjPCK7RMCcZgaQW6qjW+bkHG0YmtXzafnpAC8afasE809t5wi3/UseoxiLSX2gS75wrb4
tJ0B8wimMd0Ly2OZFcfBiZzANVLtFXLFKVG58WX0WGIdZZkHO4wugJhzhkHFk5ugS5Qk5Jp5Uu5y
aby45fgEp3JtdfGrk44XSytOyA7OySRftFgjoC/8nh3xB1cnPn5ByPUsvjFmXFyZ1Rcf+Vfu8K/3
9Ezul2m2jZDn1BoCNktSHcjdxcERWnsCJZDmDQg0CsFH3lXItbw0ZZyt6Ezw54LfKPZNxZhTpYyW
BLTclfRInUaHGUyIT7GTkjVVaSgoK+0KRMTfTLg7GPyRZeMWUdBRIbR9hixEYvs2fEKGJTbadQFz
2bNDbyU0WjEAN72ACCwiI0eSywtWgrCHzJ1o8ZogCZm5WEfdakIqdawIrMQS6DB+rdtVX9hBrFfJ
WvZduvbADATZpH63vpouFMs/ixDOUGcPOwVHp+byt05iS2wSW72kMBZfszl9KZ9C5gDHUOOS4Qrg
C2NXlehRvGFHe++dKZ5xiVyaBil/DARGsO8jF4rWoNuZB1OE8cZNTZBomflSoXlcpRyQ6zCebZKu
BWM+c04PDQiOVfzVV0541CcWPYYAWm03P1XZa6vITNS6mkrULcVrFxIfljscFWD0N62Fvc4pazSU
hrc2B3WmaPLWooonfvJ48HNgFPRPgTI8xaWJiCqyUwa01Oa6mqujodInk5QRU4TTgYC0Lqgj5khg
uQKuNf0QM08Q4ixiNZxRvMLIQPyHGuY4+t2LZxBIZsfGvKMB/pwB69pFZs8VawFNu77zh8VWuSqd
4Xex/Mko1QMzzgBst+t4ZFToxP6HbNI/lk2cSZy+4TrNWG8yaasTbcu000F213ibPH929ZAxmihf
PNHE+7jBdmZY+aZ2a/QWpGp7TfpuNtk3fR2kxkNKe2yTJRHQ+TXV6k8Y2CeJDIxUG2NjiZHonFmd
BxXkE4hVE8gv7hjy4XOQBYlfvHGt61bSdcjJJCpV1OEBtjSZmtqu65LfYlYoRgb1KtSsregyThuA
tGLru0Z7HMLxVFD9r+fMXTNzTrZeLcN1mXVXJjfBqMXPvh5hPm3Mi69FTJk78YMLO2cw4zZNyoPy
hRyjdlAKFjWjxrSPVmQtXC3a5tawLivjiH4Bn0MocPaJoEus745SZZ0X3WuSpOtozEaUBzmp6DTZ
ONGf5r6uV0YE39yYop9aVj8uf+SUJ19OeAHxSRU0EaatWhbbRrmv+ulTN6wllbo9131ac9JOM4yD
JQZBA1ysZRMUTm2SygK1W7uaFTGEbYLyT5YEHxHYvA41hy94GhL81HO2OgpPvbdq/hX2M2vaGqgj
ljxH+X8IpA9XFTFbazDj/UpaHKREngfZrH9xYkUJaFjxQYvGcjc0+snI8zbIO5gDCQb/i2tdlV1M
q71Z8T6m2H/pKnV2MISjPSyfu2tuARKsmLIbXt4unYufjUkzKHOgwg2cgyn6luXCARDU3kRti0Fq
k8PcimTx5bmIicfOgjdV5thG4uKrRkD1kpjd1faM97CaHqVbX+a8ZwbUaOROlS7/YrSlKPo5qKxs
X+sV4/8hfrMUZxZ6++lKS9wnRzS/Rs0/q1gggMrfSWHeD50UhPXg6EBLHYd4E+olwBgPP2ZgcpDM
HyZQQYCDwMOKSSKDsBC6mGQ6zo3zW5ubeK0ljI9wCq8zFZ6aLh8DDGc/NEQSRpcd4mwCudWfHWzQ
48CPqpUXYFw50DQ853PxMDMuJqVqZ3X9baIruAblsqa7EiRORgRXpGFig4QaY9zOo/PoVpc4Gx8d
qxueOOYIjPAF+PTiF6TLdMcXKEJdsi6S6TlFqIG4lsh2bXDYFZdRYDnm0Z1nzttQbhstHLdzCeet
TvKtbEDP6kAJpB9iWZQCBVv7CxUG/VAf3eUk612i+qsq7De3p85GEcxBCnbcXGQPXfjFcvvkOTvE
kHwwTxC01nE7HUNj1mFV4PodB9jS6D37hKSkvpvWRpm+9L2F3KiiVrG05lsZEt+pE7/E7XAKU+gv
fnYYBeUWsJ0ouzXLWKhWv92CfFGt+dLnp6ixHmyMEHai9kVi7DQ7urXt12zIC8ix33ZdPIgh/spR
8eaDH29lBuo5+o0I3set0XB8W+GbRosMMfOBt6aQ9rbwhKtTq3PuBQ4R7ZDmJ1UgJgA6mokcWU7U
2nwOaEQGjC6TFrtA71By+BFCZzPMi9Vsol/PVZts54KEUHQZOu0fJEj2WGIUp9ORiHHGLdNv5jbj
etMLYyW5Cq5abFtC1Cs8/b/BVoBmccS0yv3UAlUARlhrfwwZS3tfq//UVh64wzyuhSfatS92VdMg
vKCvtKkLOiD01IgymwMizcq9dJkm5ZzlLU/7lvOAms0vz1kRoZWm7ZOnQ1DSCz5BfGMhPxTT2oK0
9OCIsg38svffQ6t4i0l1+5OphtSKqv/8ayzt3enGqCbGU0xi8NiGaz7CPf8Lbct7Kw6zh9hGK6Ca
mYuDzCqKOnCw+OJ4pcwcoBlFHmm3YK/qH6WiKE8sFGma5bmv0XKrNDRxvHtZCs38THRj5ziW+Wcu
u72BAOqLNdYqlhXDRhGir520k5aOhIGT+rx0YCc+zfy3sfiWzAYrZ1nw3SMr67tMzBaeHy1zj3GE
ranLVBviICXcCiMrb/eNioa1oT/9ZdpGtd0/dE44Hetp1oJ2dOVeR7HyFnkAm6BGf1XDAJHy1ZdR
HsST7X6Pf9IoLX6Gms8YGSzfZ22FH5PumUFqOljJFprWEBVPf82fRkJyRJFB086KgTg5tAnw4DCL
/bUPw24oz75WvqWzmj5T2778xRa3w9Sebb0cdtZIs9hy5vECXrLayrby+NpoxU0DkHwpFtZnIcYN
Cpfpw+McvcpxJIAhVakflCD+dk7rAuuWdI91vXd+1RZFnj+8eY3LYgYk1L9NOzzOJugYJ3erU+nA
jRumHzHTpmW2j5GuHgUf5ZQp5loTFgkPKaemladeM5gd3mkQdQfWZ6Jl3YX2Nunl9KNk8enl+vwV
dcBbByaTQd3P0WPHGBsTTa9dAL19+UsxO6a1+Y7tiYsHgDJsoclDUbfZmULK2Mra/3k31lrFrxHv
oiap9wCPTmdGws7L2JMOOTfkEFRK2i8IkuTWLUmFq3SE9ambWLxdt320DZRXtiiCySsTqEgsc2+m
DZIGpLrcsq6DqyMr99J24wtRP8Vra88fKiqn29jMuERkf0jMSb7hhICS6dGYVcl8FGFbn0xbaasc
z0oXOUAtFwhCLvyLXdIb6Dzwq13O5ANV2qFPy6eMP+Z8fxJhiOYKXxQJaTBnrMIzjrUgsNitr+1C
E2I5IRDGO3I3TSkSVL6nje26Nxmn4rG3QHOvBxPZ4T2XaWzQEQ2WzzQC0MCMMmY7Qn/YizabcIvg
GTSrlku3QLAHvv9Tlhh7/9rmQA8RqBfj5lnex5CM9o62A1Q91aoL2OI3KSpxLG1JlpSHl/vOmQ2V
8YnFtr/pft1ChwU74VxAcYoz+E2mT2nPr7WpMpPJeoLTbGNgaMVahV38PUt95zLYtMOnO1dMxon5
jLGPxTwHPo0lJgH040xDBlE6JDh+eYcUMyUnlXj56v2pZvo7LW/ZqrT5VySepvR/qDuz3riRNGv/
lUbf0x8jGNwG03OReyq1pPblhpBsmfu+89fPQ5Wny6UpWdMFDDAfUFWwypKYyQzG8r7nPEfdZW3T
v9DOv9M69YA3r7oCt2AtoRYktFsVfNAsLgZIR46+a8qiv5SUr6K6a9dxniK1ehsDsa+QV2pIbrJk
aC48mv9vZjTXe82MIrn5zU/ZvVK/QAfA2b2cfXNtyezmZ8E+aSztzLdmdWLaOpBbiejSnejq7T+0
gYN9K+zXBBK+3mv99VhbErBy0VAWC/PzHMkcu5PmpBvt4nEKXAutZVJiRNWArr4Zb9PY1c6Ubz4j
lvMWQEPEymq+y3x0kFCYBSIKYsLbXju1S9s8bYloxh2Vlnwqu55whJvfboTfpwqnU2Zepwm7CXqe
4VZLp+XY4Bt9o8KjxH+0k2Y4KuJY1r/Bsyrk1fAKU5ojow1wMeq5p9hQ/ZMCnhGNjfF6EjRHDU7H
h8iB72F3xj1pDemumQhn74fx2qwgX3glrQ9pPaeFog83p6uV1US5LZ8giHaw1LyouBwbskg11T5k
ljVcIYcIFmxdxjsD0HldzHBOKxs3GArSGyBBxgnWvXPoU87NUIQ9BF4n3luooNZe6LsUVnV4RzMV
44182+VYYtoWlmsTYupprU7bBWMuTn9bHUYMiV6eqUUdG826bAZ42zXVzYUtM3Wqv/1xsOyeKnpJ
QM78sEKwpMr1JEqt20rXXmb+4O8yv40OGlGrQ+QeC8I/lnht0k2WfCXvzOGQGVnD1m8ZAxOQTDjR
1nNRt97SNSt5XjvodXqIm+uy7607rTWvuhxWa8AIa5uwuXKYNnHLnrudO5vr0AG83UrIeS3ee5Zg
XYRE4fLcX/cpR1EHnbkWKOekzWtBumocLFtM5udlSS6SmpH8fprGV3hsIxSpMCzHJFYr3ri+tOcI
u2YKrZ0UGaStfiqAqPaQkvS82aTGTseJlC87Z4zXOUzd30y7DjwwYyiDS60eLTARDiX31sZgmkKO
0CE6Ug6jlwbXTOrKfpgEyr06eOmpRy4dp8NilYx7mur+XacPSL6TZTF52j3ItTm7HZM1VSWosVBY
bgrBZjBIOxTWQcyiz/LiU3iBBayor789/Ba9r+3s3z9HXYHE/wEnxW3kiK0DH/PEHKxhU9DX2AEy
pIM/tu0N3EVBvHxUkPE1g+HJhZ3/iACpEjnjIglrkmOMfN36A/5upybOT/PMu06ymEB/wA7wtsg6
vrox9g7jaPdG9P79P+BszK0eWc9BhLI9M4xgybGF0FOFcB8lBXm3b/kB/1L49k2e8s+//yFE+y3d
8WuOkhVIT/Mf29f8/Dl9rX/5Tf8/xXMbAuHDT1EL/z3FsoBfk4x/+y2bu/45nPvHz/6I5hbWF2Uj
htct0xXUYUjB+a9AS/HFFYat+H/KkUqSPEVcXhP84+9CfFGWZOuu6+wHhW7+nm1pfTGkbfF7iFB1
lQRt8q9kW87v6aeYBE0KZSvW7/fpTcDCMEvHRrl3KS3mxk0qAHKMQLqVu5rwnPkGzbZ2IyLjVufL
n+7Un8Q3/jH4558XNef//1OUVqS3Td2axWz6cjBxQ66FV4c/4pYMjZVA/TdE8Qsnp+OvLyf+mAXx
+/XeZV+05ly/iDnd+dZ46FNrm4fWapgwkPO1rPTFmze+FtiTvE9y0j56i3MS7U9vMQ1ac+g1uHsU
uw8+iY4RjdKWOqlHmdLJ7IOO6UQkzieX++hzNN+lkwEH8E3Nqdy9GXvse3RY2QVZMg8eNUWSLo+z
Q9MpHuiF6Jp/9xfv67sMOM6GhEd1hbvHbfkC1odcwOqEA3XGe3YMagjMeHl+H7Lt//UVP7qr6o93
NSmNsDXb1t0XlO69zl/XyjyEurmNSVTJU/1QaeNBeOZnd3UeIL+HiPw+cIw/Xs8NwXGaPH/7oW1z
QsN3dXaH6G+mBeNzM20kO7sEtiRPBgXDk8xRl4P/wF71qTWio4+xzKjUyvfUJw/Ohx/zHFL307BK
kk5UvRqdfU1FJrYfnALprXdXSwSbGb5ySktWpq04Ah6Jq/vsNsy3989uwzx5/HRV2U1jAOLE3Zdk
KuDKipz0Vg/cQ5LA+2+1bfW9xjg0CA5Yc1p8xtNlKWdlckz59ef+4ft+l+KSZU3VGMbk7GMCMFOp
0IUgIoybDdKY+XCzahqxlRRXei/bxLysT677x5C7fw4A9W6myn3JFGxQzQ9La0VYAtW7+rJ1uoXj
dYcRtwWUb4enuMBHVtbubQqy15eYGpnQcPQxwYhPbsEHQ/F9fk9XZgLZnjT3xE2s5jlsaulBmEiB
wVPzzMvy04/7g+lSvZu7EjA+mqx8ex+l9gX4goOBB85r46MX5cc8D9bzHNb15nHKo8+mkvmJ+pMh
pt7NXzHohtCpOntv9ITsCbmC033IC/cZ//khKOXbnGJQ25zvrAt+s+JOa8r85O6Kj67/birTQ71x
oFgY+8gqb+kHrkwv2RTmN8kwN52bNCxW4D+oRldHzRznYICDydD79TD7YFpT83P30/NF9c/VxTCa
e7LbVlBfV45znJ8tm71cwuc716sT8/zXF/vwrb6b1OxCmXbTJ9a+9NTBG4MHVL/zPNIINqXoD61D
1vh3UjcO5MNahraaGipyn1z8g/3GW8rmT2/VmrQhmATGD5WIbacfGz5us/Jp7emQCOlB1UecCIcS
99Pnz85H9/fd/OW4EGp11Ch7PHuU392VoQ9bDvtb1wTSP3hbbyJSgQX6kzf50WB6N1vpvugDjDrj
Pm6verYzKsPyw6V83193w4vnzIVZeaCfTzgUSOUmIxnF+mQwfTBlGe+mrDTPukTWcthPDKQ5K0O2
VOGcKbwLx+Llr71D492OKhx73S17wkvmHdyEzAEYA2VvkG9+eExmoRJTxGnaHdrsxjTqVZpW619f
+oN50Hg3OY1a1sacdxEgOO6hVJKQzu5Qu0gl2csVfN3yDP36Uh89Kca7SUkZKRJos4pOsn2BYTup
q1sNESCWoWOU+2skR12VHE3BmLXkYfJP3P0nV/5gCjbeTUeTMch08DVvjyviSMLTAlbhYp4SggJg
RFQc1HTozMssv/rkgh8MWePdFKTIPA0tPfX2ZbZl1jE9Cx8P2xc+UoLurwL01nUIPXZcTJG/s237
r97jd7NRpAzAp8QO7NldReWD6/ovGO5W8z2ep79gWjdWcTU6Z85EmBwuEB7lT679wbTwPui5DXy9
M+PM2wsPaSnHkIyafGh0R5KKV6FvH3J2eQ11p1/f449G7rtZSBOBbKiOePusA0Exn3Q4AozVhe+i
7mDQQrr85I19dOAx3k1AVdAb3ahaVtPqhCylr55kby69W7K8tmzZl6rIT9z+ov30RCfkn6/f8t2s
k1jo2Ci3ans96rd5GpNCoS1zdMEC16hdHHUFHWIKsQnQLx3mFszu13f1o62hfDcVYcEeqZA4zr54
KK7DVwgJ/YBUY+HdV2eUQSgN/8ULvZt5DBdAc1Zq9V5z1NbB04iH0+xgmPnjAdgStgX7YHMIogi8
nCM4PrnsR3f23SQkRhe5iWxbNt/7CZyaU3b4xat1GLDDnmff72lEDdzTOF5OJ37wV6/7bgoaphpI
n0GFEOjPQQMZ4vVXjjuu4DOuGyEOIVtbb7QvPO6Gid+V0u742bU/mP7ku9ko16m1E4Yh9/kIdsfT
aRbdKK7R+vWtY2WsOmzE4d/LIPlkWfnokZHv5qFYlSAgnBJwGUq+i/Y8uWjug2CZ3bHl/eyevsvM
/udxYq70/LzRm4JuirvOj/dGkJFdACH/JJE3mf44Qy9Nhir2nTWNsZkZigT1WMMGd5HW6ZaGhvuy
HQhChoGOxN0quAHhypXGKRPjOWGx68sg9j+bQOYP+U+24/L9XGUA5YgHXe7beU/GNGgLFyo/VXz5
FHh0fDpvWVd0YhkD82GgKY5z631kfm4+PfJ8+Gi/m8ZEn7p+ohEDqbAdk8MNECbcITQoF1YXYQcC
vuIZq5RjtsOfQ5rkb8/cv1T0/LBY+XX4t9/rnn9eGv1DpbT+j7eiqP+azzXEP3yxzii78/G9VuPV
a41Q562q+uM7/6d/+bfXt99yMxav//j7V6Ipm/m3+WSr/VyTFDbz4//7+ff/+Lm5bPuPv5+/Fs/J
f/v+3yqYjvNF6tKwZy65YZCFwG/6rYLp6F90y7B0S1pS6rZuMFx+VDAN/YsigcJxLb7BtaTDwlDn
7VzclJQwia3SHRNAkPFW9/yv13X8bQxyy7jL3IcfX/8ta9NjHmZN/Y+/2+6fjlWp6+8mi0jDe9n0
UbWzE7O6rNGWXwSBR1BNBfxtocs8CRdu06XELtuduBtaAsTI2qi1LbgKI1yUel6uvSr1doTUh+tS
YC4o8fOepimFjNgE6dIbLaEIsY1YHZNI95oEobnWG9R0+UzxwVc2oJS17a8ZUSo7RKv1eYCnbIHQ
QN4rleYIH5FoyrYn5haF/vWUZBMqVaG/xj1Lf6TGqkI7FdtIqsL4ElcDJGnTic+jPq9LGHflDBlC
RHMkok18zcxWX0VpksxYzOhRRnFlrq0cH3aPqfigCWAvxOxZDpyISstOzMyAQiLdYoYAy0MWKuCJ
mGluSwnFGOiVi9ZcKYFklzdQeYsysbsrOQ2s2m0baI8yrXISVxPBi6nyKdxNZjv0bAljcd7yY1fO
RFN8kUrTv21TO4HOnFdowlVgTE8dmLFDmrIBYgubhg9AYcphrSsWL0noyFXY2ek9O95KLJTwx9MI
mf63eGr0UzT5E/1RTUosRP64TjqpHXHeCLSbk3OfK1E+jUPhz/rBSMGJEnqCAFYMMAYKaoUIyZCH
bDoxykdljwqDYV43K6fN9SffJfxuIfPAYYqNi6sOztqxS3TiR8ZmYNqjfIeR1EoTm8yVuBnIrSOv
SM6SPrIRTLTiz6UjOxQmPvyAJYnGqCJln9zD62mv4iarLsmJqWHGC0BKCLJpCVahG65CLFegKONR
EorYIfYD62SzKyoI4ugmt02xNsaCxQ2ViU26xzYRisCbBKILmZ5mS+q0HwYEgmoIhZulErT7Yxe7
aWrr1jKEEv0KQZcciZioRxgYVjf5K09ZMUgTJ6dz2k2D/j2vue+oXAny9YSBXZ2aPHAq9OyLEdAk
KBnX87Z2qxOgFhcqBBvX2y/kgamHkJ86iwK3fkHxlvsLNzTTM9vDArpsEHDZaG5UeDCw6vgL2+tk
tYxkPR4aPyT4ROgsGpT/E7VMEYHvVWUAcS+qCqTkmCGkMwnyGaAReEuRRQlEyt6gEY+MDhkJAMd7
IiO0fFMaDVjzUPfjeDHBZ/oWGpDWElfq8J7JT8fObpf1UqvmGFcyvtQ9pHV2KGZhWoRO+ZFSy7Yi
6WnhIoYuNmmvO2vP6dpHvGfFLtNUN51QrSguoWv62SIoUWz00inFpeYSZgKdobyoetO8SaKchVgj
lODQVKl7PnhKFetYVX27Jk+Srpzt+AIIGynJ3+1KvvFe5t6lcEG+JL201RYuLAy1AnEwdEFfdt0s
4OY7dYRT3/qp6bIN6hb4yo09QPoLrG9uPVEMzEPfQT+dYadKQhA8J1iKsF7AO4QNDhS537RMzTOJ
BrjfeiCooV+GSe5i0M3dcaGCzhiRaOfphWG2PJRWkIYTAcohTONuCNrXEqiQTkCFYTyHWdzfchat
HnMrTfcEG5ICaNnOCONPWldmXkTXiBcQsGWDGdwUfpm/+gE+o6nTivwU1ap1IkydvGA7kPN0Zubx
hV4qdi0+2qQLbcQOiRZuCoN9xVyLs9ILFDuQkZdkEvkkqPTm1Y2QWf5Kva56wJDpXPqEXx4iAIVf
FdFYd42ZZl8NEGz0YjN2xEvf0MAla8AmD2VImAlAHR2PLgmayBI7QOWnlokEa6tU3xIH7YXEdOJP
CwTeIOGS0yiJ3lkQajx9hYXTaXtXt9U9cGZx6FKCIlFYSvuClUM/0yojfqiIT91lRgKHH3Z0lvDS
C2YKCx3iKsidOtiPJN0++8QHNivNowG9FBKixFIkYdOvTNskWt1B0HhAAl/6aGOdria3HAz8Np9q
SipRhww19NHSIyz3QAvn+MoC2nVzmJGfeOaelARCGqwhiq5CJ8ke4yYNy51HDtSpaUUAbTuUThO9
9NJmZrALjxArxVhakO8ZbouYqt/WaM1SX4TBnDY+Gm3WYsWJFFi6wUTascjxij+0wDKfTKMgpsQm
NWNKq+ok0LX4vkxQ0LMYyHUDXuxl5j8++4NrPFo5sclWYPTwdaAMoCLMG+c5AX5zLUSlCAXpWCNW
kV1jAqzc0VWbMJ6hz5JctVkblr2ETctc0ac1vNGxDL2XaMyUPC+dKKE6oVfDt65NeIKadKQo1cnp
VaC4y5YlSOhNOueExIWVfh8tTT9zhj6/KY3BWBP+N+6QyelY0KqErvzoOe6TLcV4VnlZ/mzWauoW
tRVW11PDLLNy60DNMSOUil3biNeR1mUsFIVlfSXzhFgxx1Li2LcIjaEfe4B2k6nNr0q/s+99olH2
FSVnDGQkxPv0JW+nqCxeSrA5hF6pOsL7Q4SsBgQA+HOju+6CDKWCpk/HaZetQJDJ5eh4zrq0xbDO
RTadpAwDYuzjwV4lhVVuO18FF9qAhCIwNXdjlaNOJFYOfG8GnT5HdunBC4XOjqCMYrsB4pKQNHE9
yJn7xltfU/kNT/FU6mdpE2gXstcHZsKujVZmrhXfRgVDIc7ATmf4J3tqJREeGtRCJ33ix+e2HepX
dtTZ0DQdc9p7U2bQLMsLLwQ9iXlxMU5Guc7Lqd+UWpU++OiJ9iI0ii3pJXLfdG68M8NBPyF90doG
bsKDXOke6kXNzgfI1n4h4VJVaJHhNPDpDjg3vgYKLophI2vTzTC9UFgablWQdQ7bKFF97+UEtLfL
HIFIup62BgUSD5GLT1av0Oz7Nir79VCq5CTNZAUbJ6YrkJZud2CBsXYm7phpBaNdNQsNTNqZGWQh
UUW1EqctgxkAsE50gecnG9k64dMYNNorXqmwgVs+zPzePtpJyIRb0lRCYzVaiK3NOJrOASVNm0YZ
Nu6NJpaPA6wf4qjbZK2yCo2XaXkXdGVMQg3HZOv5YbskD2BYgxeZNkmLO1UILd8abl9DUe90hL26
sw9rDVsjJYLZK2P3eEFycyMSHOKmMgk9z1vzyR5b99RJCl5TS1moMEiXWBYwGbuDMBlvAE+zKmF3
15nlFdJB47EKCG1FcQUenS3cktHgXoE/y8al0bbmMWcc48mPA9wTjRtUZypwkote5IoWpTsHPHsI
w+Pa1CMQGGmoL0qiSy+jSteze1CHwV04JWW9ATSdfve1AvQoSRQ7HWx4h7eooN/VNQLE6iRccOtC
Vd2dhAez9lxv5HNFRU/lBy9VA/pvMMGlo9Y9kNDIoiKtMgx22DZwOXhs81F2oQnK1kQwEGdAMPZp
10Cnj3MLXoFGLZL0IVEfxqRxbqygQ+cU1OIckFy7ZJPs78siHs7cfNDRyzalUQOxcbq7wiu7/ZD4
CMrgiGkrswmDyzruYF26eYOzzbUIkuVVJEevD4zj2GCk3IIJ8fxT1fUsCj16SpSwSLjQYmedu08M
jyXMCCxCFMAgiKXlNN20CWobrmCT+leRXpLJnQ0SUmRa2mwSdZT1SZU1LxU7tPCbqTwbgVqoU5ND
nNgMC4aJS6qBHHEOx2Fv3rUEW9+zqvcVMwAE+Va1LJBe3ew7XatPW6vynmvkmiddRQe2zUSJHtCq
6te8StXp1NYNWNYgPfrgRW7p3cVXdpcV+UJVskB1T633wfHrfh+M+nBW2qUiBszRLnpG6AFaF2Fa
fudvRFj5gtJdaT+SKU2dI2+FlixIpfN2qpv5miLTYJmWlWqv3ChnGNpNt8UBAUfNGsHammpOXom8
ZtUa0+Qt3Dj3r8kWLbyjSDLrZiJ/9TaoUYX24RiBKWZju8xGq00WncYH31XYY7WQxhH74Li+lSxj
6aIeiuQBK6K6Gptcu6+8Cet2hv6x8Gt0XeQ985RHbrtKDWu8r9IsPe2haAOthAh0gKqQrlJAmMuO
RwNlIJDiTYsQ7BEqgHsPd8XbCqOel2TA5ld+Lu1m79LXKGa4fLgdzRCvHpH2QPCsxItuvBaYsqui
GxEzlbOVoCBpCm9fp02E3BW/GaaemJRtD1Jm7TrGReYZLnFRgjMONJjLmly9mzEA80eaZspCN1r5
mhDN+AHuZr4n4KTTl5HonPMCzNHstAGRtyiySe+WcVu3Z6Eq+jNf6P4Z4Ba/2OWlYFQZgeoO0zyz
AQAt1BnTPOBwGzHoTY2Xli39GNpnkopBPTPl1anBAeyQjUN0FqP1xr9isuPT7eraBxn3He7AuLcB
Zr94mmD/FkDM0jgYPZt5h1eMEwuE/kqMlIBEYd90iNp7cBgW0wqOmeIZvjrwaENN3jpPa9ZQvccz
szS6MAw3UAji+xHlDCgJTpakBnfdsxkLeQkieSgXMTEPG4t0o4fIyW0ICawUxLvH1QWhTF56URCY
JJed1mlEcSZgS6cCRbzEOHlu1xqt3GjITlxJWkgcTvWuC91p1ef2dERUTr7LYPi43Ji55uCG4S/U
r/68MvWH4tVHor3/k+UrDEq/KmDRUHxG9l390OP9sZT19rM/5HjK+mK6+lyX0i1EPHPJ6occT5lf
ABfphjRdsg6MuRv/o5il1BdT2AYlMP7eRmhMLf5HMUsZXyx+iXA4KrP/dSntvite/aqYZbpz1+L3
wqvtSpeDN3oDpTs2Oy39XQG2zB1LaiKqbs0uujKqPdzPh0YCqQuAkcHyTb5aZvSiuUO9ch3aZCoM
eKQhuyBwr+hxQ0fHNp8gN1yqyL2uAxp6wOu20ADwQnsNhtcu30kTWbtypnWSKeoU/XjdsHJjJ+cR
SNwnLgNdyyUIhsUu03AwoNNg59vpBz8oyRFMSUcxYEeV052igEMVbaiWGsCfluerrZp2pyVGsOjF
+DVNfZL36gagWtyxea5BiTf2JoGzvXQkdHOjXRj+CJvBai9Rni8nzSJxGesZr/kJnSJ5d7UiWS1i
7w9ya/63sLJDn8URDrS6WxSlWJD6NS1TywWq5p+T6FnwRRGsBtSGnGrJ1EnuQfPVWyolQJJr1nrP
x0ldFd0CVylYdMPk5pZXkB5gi3wLBFbWKQ8OU41eWy/uUVBu9Nh9zqavrp89lTXHzNapDhqkqpOO
31LYU7KzneRFjMalMz367OQHYvIAPp+kU/iCpYTmOOuC6+l3Kig7fCkYafPpsZymF+bFZR2X162b
gIpx4MtUmFHaIOUsN+msTPmTPUl30QJloqrGi/bUtyrHR81eE8NYEbNGIUIDOxot6lJxxEtBMzvx
d+l4Jy3SiyXn5lXKOW5RU1kAxJHjtohflKGyJaSORR3k177dAYSj0mdTS1o4ElcNGRPsQYEY19GL
h4dchP0zF3sJsRcv2gIVXEFXuLJZ7XFGttQxs/pSQBRaS1XgZoMuRa2EaGm7p6zTh92+MjD8+dSz
wk7sUoKelplpTEtS1L8ngX4H5SBwqqM1YmrW6YF3qrvLp/zFlxy42mm8R0/OYookagHFD0O0lSpY
vWBMXfIsoN9tR2s4FuUTYKG5cJk9DdJ5imXASWbOL0i/cuBYiuohoo7+9vc1KASn9vd4Wa6zkdM3
9JK1zPhpcAzf/O5qvGs1pnqj076KkHXIHKqrLhEMqOZMbyZn4dbObiqCb+xVDljmI7O/S32Ffz+w
btos/EaYfbKoq+RJkxzysnrKFmYPtphA+PNe0/R1TVwBTgrKZU3/zbRA4VGGuiPNc1qR7Wktofbm
LeTjDpkjrhGHFcbYsY5jKw9r9gRV/A2L4qUq0cmnXQiAxqX+URwJHAbl6ZOUp413crgqqs5dVnH0
3VO4KkdGpKmZ15p14bpxsGLGJOZyfEj1/Bi7Imff/5jIDI5uQvaenUBBkuqFSFKTzDt0752/hdD7
4osT0Cji1CNhb1fciaHLV4jmO5hf9kWvycuw1bLFYNRnrkuHayK0eVUWlDZkQSWqknySPsVv9jN+
vTVrXoTMDHttj/peM1XC+1w2vg0b3bSHAzGITxEeyK2VYR7US+MwCLddq7oKFvgIVuHUPhRI5OFS
OKvJNXa+Ge7zeNwUwnIWge9ucrum2ukHK5/i5qoYsqfa44PPSfqy9Vsjyq5rblBU1g+Znh5DNZ5z
bCRap1s7FkgUz0tO2zwg21GmL8aUXsWEZxSpd+/K7hsUQyiIyqBpZ8t9Ujucb+RARZ4XBz+GiC99
wZaPiTMJX0iVPqSBdhJUxXVq9Y9aYKzc4S0T89YPu8smi7/J3LwRtrik2Ppt0i/zHJqhSYV3Ezvl
Ma6IQygoOBgUrcc6Jeal6vcqlde5ntarHBPksjVaQht6goPgflKIwIIbZadZMhKYU4GLSCsgNpEM
8xN948VseuMp3WmiXciKNLNB81eGn11DkCqopK2dSO7tOtyYo7gcVfzoG/g1uvZCdPw+VelrJ8y+
mwVNS+z4Ae8SV+Kc85Ljal6aWvRihPqpMrK9gVWfDCCNWS8aYpJQIAoN6YVT40SzCn2l+Vm+s63m
opy6q7BMYDDk6DwHWBRu6z0QBIoqN4/5xinCIowZmnMLVeaclB/iO8gGiJZ2hXM7GgnlnUz0om4y
rmML0GkZnU4uk+qAs2gBNMaBLE8Ch59S7E0CHPqqEacRlnmb1Fs/qZh+uJFl16fbR2aEfBFm2aUb
c/MKImbWWLooR0fJaYWrP4+hkfaCWGivtppVegon6KX2/G8RnlhMKxnzgFFfoGXaZEH54A3ZMWbS
6/3+bjKtvaEufebjgtyKLTT4p8FFQV0mzr5sbJM3VFA20/Pz1rjy9NfRpJySMEBx/4ff5268SwXQ
DopTwcEwKyZaK9F+XRh+BFUVzjH7BoMYuT04BKXwvoZVdpUwGW1jydISXLXkz6ykz4ufVyCpT9pS
16a7BEBGYmMNoBkL+obiuxzsLR8bHm2HjyDzhjvqQdvAlLjO6+BbF/ZnXdcfA4o0sUjVCiEP9Tg+
gWUSkb+uaOhwsKwWqgQ6IlOyNQ0SH7U1YU9w76MmQyBvojzFE2w1d6wMwcKQ1UPs+C96nD/FYCk6
3M+efsmd8lcybqK1SMNdVXDDYwsF4UysR70LVZf9QYyMgu0AWe1Jo0NstR/R91hLJxzJ643duzx0
NIxxyItI2ChPVOHdN1o2rLohTbe4qwXNpOYAU8xcl+2tmXAWix1qqZSPHDZGgCwkNdCYCOqVqpit
kqpLydkDjYJnfK+HN0VutQj/SmOR4CO0T3H/1jBzSeRhLsayJnne/GljUfPtfD5OzEWl6Ff+aH+l
AhEtYlBDa1frTzX6GQuLtFKWUuu7qdqz/62+94fd8f+DZ4dZvP1x53tJ/7uiyPTziWH+iR/HBesL
rT0hXHbqNBUsG+XGj973F8a7xQad44CjYzv/vfctjC+67ejYfVxLsYm32OT/OC4ITgvSVC57c/rl
nBbcf+W4gFFnFh/9dF7g5CGRYLgGzSsXs7rxTr6iB1YylCO5Ob5zphXlJi1NzKsqjFfSmOC7ZAQr
DxuHUGYixdob+MSbrCbUOidBUQ0BaBz1InznRZT5wZLNymsmTPy+la5UgQcQWNG+1NOFYqe+TqYx
XZSGek1z/6bNQ4ReJdnMCWGmVkMSB7MAKx/t5EXRJde57U4nDQh+vzfCLT7cB13RKByhay5r/xpw
Do+KoZZTqopzAzLt0hMtacTxpmj8x7KDWBra3qnb+7ugUPuiL66EaQbLueC7iLXXVsvpiEXxbsjt
la7jVUbNS6kpSU+mkCTfuHz0+wgSa6yn25ZFRVGkWtvOtEgH8iQcJCUsdg+lB18oyntiumS96EpA
duDRsSgOS/Yt2c4Z2WAXfZzsyJZb2I11kqTuplPkT8fD0jPFiA28abGPT6eh/UAcPMsAetRN6No0
3iANTaW5pfx+klB5toUZA1eAJ6WVADLG5xw6Z9kvk7qLWWHRzTkQ/dZR2y1JzDFnIPMGc+KFb7Gj
E6aRrmRPzljeXFMZOqqaYlebR/4SbOQBuO2CHutxiKbXPitczmDepoJ8wJGGk2Ken9BVf3HJ69kk
eXSThPbXsB9veme48jFtAw8Nty6Rtsve9reNzqQ79IfKEfnD0Ks9GG8dQkULOHuenJVP8zIqt8RL
39sJuQ5CQZZpglrfFMO0tWV3w94xPEW3saGQ9FWNRrESMak7aTZQZXP9oxuQ2xOGl6mS9aXvRiu7
sSFdqI68pHK+G8EKqf0zWiCyxLvQwARfrpK8ZgwiqbDCxyZ8+0S0l1bZ9yH8RTo4qC3GWj83s6cR
9z3ugfq7VhBUl1t8DtPKGArgMQahh1SevMW0ckYIP8OQ3QcZluaElusyYl0oQIqRSNOcpETkIoUo
zgkzR8PtOVTGiTeGFsmh0k72+ZBzfo30ZC1ltPekctbYROhLDM2pHIihBr84pEj2ps4+m8b4W0QB
1wnYSSb8+iXnbM1Nr5zC33Rp9lzA2+t97WDZ66wCVlnTJifPzM2rWxqRam3V0xJk5UsxCyvafN8Y
ya4wjCtVgcPJT8J5vHfwjUmUBaw7EpUbc7SPlUVORWSw6uomZ3VWGk4nkBNJ00KCjijDXtmbzjSB
MXvaRQkTxqYmt7Lg7XL4FmpbVy33pCaibCT7LdeiS9zA1GWrmS0SVJuImG7YkiA4iLJDKZJqL3TP
by3Px1JNfK5reuclmMElumIgp+ooJ/+qHot9QmgGbmSM5OZ/cnQey60jVxh+IlQhhy1BgkkSSUVK
G9SVNEIjp26kp/cHLzxV9szIuiTQfc4fdVoEbUooPO8pneXLRN31ptdoCHEIQoozpw/5vvje8wcv
a7ChEBw80DlPJ0pA23R5siX/TfRjsJ/qbVYPr5Uvb57mU83qFYcMZDaSJi1Wk5nz/OWwll5pHs08
jzSTVuC6G7dV/lpPyR4rCLERrTjRM4sHRWaRHKwjSgsOJPO/xloI5cwWUtRbpDAIxDlA+TPS+Isv
rBoOJU8nq2kIqioPY2l9++On39dXY/QeZab0555Uk8gaCUeKh6vZkCNY6had1S49SrZMR6p9e7Kf
PqgvZRiU49lvQBrshGI4MwibGhTUnCmhhBNhkfBOQcPfIWIxBGMm1aN8TLqU4K1ZV/tGONTnpXyZ
Y0kXt2Z4ya7WJwtQduYWSDrzxbDQJHSaJv9JezwVhlk/2KLpdwn0fv5qtB4AVM/nZiU5R5AS9c73
vTPhdsGGDeqm5xpBvbneRvl0qtsO06Pvnicqz3dgatSJBP2zTjdnVNdrQiAoUGQ1yC3LIYcCKkj1
kUxmExTc0asoUR1zxhrg2ipKinm4Vf3LJNDOBDVvsI/g5OjoeUp4ykjkzVJcjJi3KG06uaHWyPoq
loLcTxNAKDYfHOorn7T5J85+RF7nnxYtXI7IjO046jkAbb2P3Z43e6G+mdn62y6K/Bbnyr0UtDwT
fUHuUJEF7+QpCKeM+lG4B5x2b6XnvpMy+uVyl+1cvTtbC+r8gg05ymxZXgeFNqYdYnGokD5v/cQy
LrpR/WqaeifAwd+i7pB7a6biyltuCFKIlF/ETrbrk9O3JHXp7d1acNsby8JlTFJv2T8b/sX11/hI
OyBnoP5/3vH0SCof5c8NG7bHErzvgn2hgtekWpsu7ed8stBWkbLOyeh+tIAg1ArThwd21b+TY7xl
s/7PWxhm3Tgi8hAOvOg34G0bEgC55LIeJQvqMs8cD47pRnHg6CjhUu4weKdqJGU+M34p51n/hT+7
MZ6dYBH7Wrp/5Kg+ZwRsI6Sa3qpBHIOZ1FPfHzdTCjGCRPyBuJBtTFqbLKujVngWEfR0tpXp8OIX
nIk0Roa9rA6Wa14ICqXNQfup1zAYp8CG2GW/MvgSlnhLlwCkz50ewFv+cnyvbkKKyW8++Z+dlt41
SUj4MS7b5x5Oz6X7Ro8ngg194rNIFA7A7yYqJUuyeLe8RQ81K/Im8LRnU6tq6gpNPPqD9p030oiI
vCCoI6lvEIAbby7ozaz4MIKlusjO3VLPho6pTp4pHXkukgJKmtRoWg1tYMzIcLzHqUyeXO/q4bvC
rriG/2Vo2p7zhG5BMZIsR8xvYg8npCvfngiigswPB3XdLnanu54NYZoN18obZKhXATm9+bbul1NP
6AXtWrs5739cf+BmRf7VjYSuSYJQRMuHbhTgrGKUTVjF9SbjZCZJJvmzZIpAwucw5bSIw7zoT0PG
llrbfEcwyi+iVThAhHNRcU0munUZ5uqSWzyClpDnNlDcH/U/o3ZgtImGpc5wTY42Snx0zU9L/RVQ
5bRsDV0Sikax8EAXNQJWYk4lbawyNrNNY0MlUd+8Kfo19yxAdSOzpSLHzQc1MPLvLIrL6ie35he7
TL+tjDdPNm9+rYCSk4Rx1XiucveHeHdt397GStdIogiqDWpKnlozi/ymPxWTeBssUFn24dAP+ndM
voIESgthlDjlS/yfb48OSTL9nbYbwmzoQU384dH1WVkdn0wt6WFHVKrfzYvzNTjJT8Cc4fyrucu2
thUnnBqbguqsMECeR5ZinCHtcQiMQanWzfNd+u2JlkqBlIAGGSoHqdTpo97LtmIN5phV/bHoVEG1
3O0JNl+nU4L05/INLM1zffNo+O4/c4YTcOt+VyIV3+hEVyGO/3AnkrNLKNnRcL/mij+TWZPuZi/X
yaq3QINOPd15NXdmiXCQWLKTM7YULK5pnIxLxHmSaFsm5SWvuLhE5n+N7pMx3BMrfmgCZtiRz5Jo
GUI6teBb15uwTr35RC/LIaBb0kE/xIlqJMa3bLUfG+lbgeCHOcD1dzrQOIjkvEnINBz/wcFV4aLI
z5n8V8MpPjTSLFTWqY3X6N/A0NecqNFNMBZV5D70s9uiA9VBFqhpoUmW4EICWXNo0D2lbA7BUDRA
ZrH3kNI/wBi8fCq7Adt0xlASTtZxzaIEg0+3sI4O2AdIJ0GFi6jdsJqN8tqLq5WUrSY81MiIaOwb
w8ZGpmkTA3o2rKTbGOTfkknbbDv69cK29K8DBVRNAIwlyEsLOmL1KGdnqbF/JJ9RGIzWfxMtElNu
aUSgrYd6890YWbmXk3UblXFXa+4nzd/c4WBN6Wbx872ynHvBFbitE2bvrj0YHj0g8CTHYijxvE7U
/JJLlu1JMgpAgqrFL/fMbm9KgQyStXLK4uorM/ClzynZiv3I2kAGW2GQUTyaMxmOVHhrgkFq1ClS
cMdxv5BCR+gWTVhsv9uuAygsOr3ZazVzcCprLBFY/OnJ8v4j/NI+W7INTSv1Dp3t8wzlyC2lp/8M
aEAv2vLQBt0UYeF4LWKZHi1XRXUedBsqWdSp69srUdKXmYazbbCMNnVDNGtNpbuTeBfX+BP0zqN3
Wf+TOkT/pnIiW7WCQC+S5Dx7wkIMxtlcFsmzVWdo86hDNGt5mQdmThNPyqYiT5eBooW7QbbrlMV/
S689iFxxwypUvxmxxsCIPpyScY8ZLLcB8rcdLfImqw//ypyEM8lKZ2SwMp3VoYLg5wJtnqbXoUuI
ru1TQvP6WENuwUlHp1NUpMCD2QSJm4sBPn2ilz33I7NH5if1+svUOEBIkuduvUgg1Q8xZI9NoG5u
4L/M3fy+mHxB5FlTH3QpXI8L3BnOba5k6MbuQ+twB6NpfXYaILMOFhtN8j0u+i9n8te0nYfBydW1
11m0KlCAbSPWNmpfHUA0I4mAo53YMBAvV8/KHHM8O7MTimA5gJwbJwKFEEHMHlnWiQx95E8bWTfV
lZ8Ru+ILkU59IJ6qi6q2u1qyvuQdX1ZsEH8ZeATrL9EiYdMl5c2KyybUoKm2U0XNe1MRe8dHTpJ1
h2R9rRw8oU4BswQkfEc7GGwqB80HtoKb7p+Xmj81FFPFL0/J92SAkTI/vBRVwENWVS7IQFHv6tjX
dksTq5d4UMEpSIsHe47JHB3LN8zZK66g8V1n5ZsqDt2A7LWAzo3ICcrDXHTquHQD8Dk4dO+LHkbJ
DDut5/EbWcWM3jwGxvgqrURntU9fwI2IQoGVQ8lHrvdgLDtmsC/HTrCiGClPJ1kUrcm1VZbiynEt
ZF/BflB1PmqJu/Ntd9t4Uhwbk5YEoOy0fW4XIR+7Ynye+xm2ZGIpyvhxFEfeJr98bxH57ipH45K2
KCTXOoqdqtmSwLXFB4JadKVECO8a6vsQx3BtLOl6686HThRH9IuXmTLgcyPzUKSueCDDjW6y2WQ9
ra+B1b41ksupxPW5Gjofq3zK0Z7HnzCLoTHEoL1IzHK0Zwhhr3WSiYO+CmR8qvBip/hqzPoipIsA
zd9TAf4kgcAO/UKbnW5z5/u40eJpmC+0LOChQjPo9C9AKTHJVtmyLVGYMie7m5RZYI/qd28HJaoY
gRaVD1q5aMWanJeb58YlDpjH8sqE3hMsLmkntK1LPy/YBOa7CREad4Sp+Q7CEMci/IOA3mSUB+qA
In/Kd3T9RrOt5fjW2nGb8gG5BS6K3oZaogD5qOY2P42DxaPLS9N2P1MrtacsT34D67/enbdj0RxJ
eWyQz5KKrCfmaUgU4nY+fB+tXjTdxwA7Xt05zVk6+UPeeH95lqjt4Kz+g5Jbc8q6a14aV6VIxKAn
ToL2opAstuv0qhl8s3b7XvN9NFl3S9z1lyX18tyVUbcOyr1J1sQ8PiDWpirWo1V2yGGjp8/Rbi8U
bLlcRunGtKaLPg5nd0SBTXfQFgxrQHreMdD8v23RuXdz/89DmMy9W38hpkxYp4IqxD0TOfmk9hBE
tA9Q8AC3aoN/2d9Do0495YN5m/02WvYsBwpPK6GfcplHBIEyIWIE4f6o/pmhdHRx7p38qqaBGhzO
4ZhVxPBzOtybmL+vO/neCCLdSv/zJgOWL/jqRp55RfAzu3J372L/YckYRekeeOu1NqVAzwHvmhgX
9CvdPbgg6PXe4voaJBoGBDmnYhzTy2zVpI831nqQJ1ECWAgNyJU4T4xyCPpDxyV/UpCUaI70YPs4
10341UMdNBaCBUqlE4pxc++tQHawMbzVY6gVD0OKKiond/k2VJZxW+y3BQ8rq7EMVdp+FTbDjezI
anes+qnUqv+a1rymBT4OAE9np9SPZVPlm5gcdzEy2nPvw0hUI3xVrd+SBEV83Nqrt8/1NoMjmU1a
zzxkvUT+gOBtWYJz3KV0h6WZOvhk7q1kpoXETlt2y9itjxbHT2LU/5qylrBCIkbjwEAMYHwssBKR
Skb22uAR3t6oG3enc/JMPX7CBxQ/Ge1yKTy5nTxNRJyjx84sjePUd/9aZSAgMxyCGZrVkkDJJRV2
lb4p0YiOdnGdS7poUfA/cXvl+1bDacQQx7iSVNuidDYt0k+Ku/VT1tou2Xlgm+WYflMCcZ88lugk
H86NQuExeekf6qtHi0h/UsadsGjTe1Au5S7WNDKwy/iptGmdWzDpAMYwSFaFQ9J1TICvXe8MOjy4
IngXVa7vvLi2kbm2u5kAZzjOkq2kNJH0Wc0RebMkVY6KLi9hLcdEgn7a/C6NvgIqDT0NmLCOyaxL
JuswVQbEcL7JypmNelUEd8u5LNDXk50ahzrCgtql5L3HZqJ5URL3l3oJiJ+RlKsQGwDibnqnUYgB
snnZzWoyN61ygV/7mYZjguy2xWAzqMz8ionjv7AdoqMb0zAv+Si1PPZwZaVPLl3JsUFk4VIe5yBr
jxDfF7+K0A+hEg7iLeL7XzK3DwboUUYof5k3W1FN93qsjy3qjI2t+GpbmOfWY6mhOwvFSYIQbs0W
6NBYU32y4ilqlzbGB10AO/pbfgtm2ZO1sqEGYa7O2itNSSMh+t5hTNdOvth4wXiGFconxSpo05On
0KjENc1vYyrpP3RnfpX+Ni893lF7solvrZhfVAjtqy6lxkJYUMqxtsUsJPGhUXYLbR/MhN5bFc0L
fFKivc0NWJ4v6EVPy5M1WwBd+djzpDW8A7V464no/qwQTPjKZl0r28iPFcHDNkDEMqRfGWb3KLPG
R7vrl109oSQFHDjo/tSE0/RAavbL2OfpttezN79KtF1FG9pNjvLMGQe/6Q+HNGkveZnTNNvKV71C
eDEm/Ldxdt9nx2A8MFyMYfO8cT3x0sv+21Hln0W7zzFLHjyjuvMlqd6Ow4S1g+Cx5BhY42FwnWvB
v5S1tbvXSFrcV6SZo+QJc0bTY1kHaKSK1zTWuqjHO8/vQupS395Qm7Nf5c8aVE7Y6s7ZcLuLi67H
4qRdkNNmOX6aXNOOWdBx9RY0UZTZzOZNeERdNA8SZeyegEdscme40F+gKXYE24vmvLQBFYM0JIVT
chNSIWd3+BoDNWyKsvqCuBwPuse8IXmlBIXaO5rkSYzRPBjqPt66ghdrzeQPPWlOu8Yy+MrLodzA
52phMpQRn+wTDY8F9R/Do5O0n1RswrsHzTfOAAZjSTgyPRybLm0RcyzzrqWMOwx4UZj/49OYcY6h
hjo1ptb9BOayG7T2GRUGCpRKwv4ENhPjlJ07R/tlN3KIPRkiY+AOdZhHIzFcM5PJXxty68UTSZgS
TQ8I0HGI1+pV0SbtJcVvNpZZxGcG0mcOp7o8ZAODvAPbvKHY3n3BEnizZfHoiqI4OqsGIYjJ/bex
FW0c/Ew4tzHIuA4qHLR1OSvrhzcaEwN+e86cBC3RN59/d1ZFczbZ5LZ9NxPfapfD3rHi7p00yiet
oQUS7RyirwnIwEVF1zhIViprpoG0H24K+cHRR4DhF7nPEsgQ4Sdy13Qt1Th1/8GjA4beOWqTpdKK
Sjpw0dcQC46XlMsIiFFDtOUk23FhyekgjhjXWVplPv23iuLCSehvcop6RYFt42cnGCC8srSYhXMw
Phne28zRmHvjza+Qs1hTYYRmW3JB5YC5fZDkO3ta0YvFjJIKPZYLqYeqcjihKX4dTQjyFJcXVpTy
Bd13Egl+N0YFK3IFLsC2bryHGSmMTtOwMSXiSc7dk03P2wMhfe+sk3hIqEFBJjxy1XerfL0yGYdv
wNMNP2P2tqryJ6oLgBzjYjjaigs14G3f9PN6pcHtQ/OtO5L+2xlFGyHf2yPjJ4847ShjybQH5tRf
SjTE3jGD/zI/Prt8m21MgAaXImBPsqDjWGUMU9o9FvgnKbEx5808w7wO3tbNeHGxOxxxUqmtmfGC
yziDOU2NfTUxHLotSnNbqTjyfScBv9qWPYdZvkxv8czpMGk4NH2Shg/tPPQs27gh83f0VUj2ef8Q
V9sfrg8/kmaE3HpIqPZ/eHTMHe0FWugGOcWXq9cEONxwts1CcjVRyuTlaWE3kFQ8LfZXqsAQEGyP
GzLuwaFjEfqegUaaTlrdWvqzG8yfXg3DRR3Oyec0m2pb/2g5AnRjZ+mSSnvg80On/WjO0LP85rgr
lKx22uwa/NGNNYs4jxYsjhHaOdyBeMyJRGJpx5+DQHpp8JJijHHLz6mnJWCpaQaquAp9lHqzwz8H
3ftpTYPGYNYWWIUG/jCglKgKh5tngjZWDahrXuDrwQLOmJDVH1Pc1ARktzvK5Wr0qNdJ882DO6fn
2FueRGpwjRABHBWMI5g9xmpbaSw0Jgr2EGJDbVp3SLeCvo3E4cAi/b7ZTpFcy1c9ir+GKv2w4glv
Tscn4iTVbrTVTvYM54VBybGfyf1QU4AFIvToewGtvIJiIk9PtS2a2XHnm9NHJZ36aIydoE/WvqV+
sDEDsqEWrwDjhUkSCYKUQItxrUlqL0cJb9n91enwJbKcTwNbC5HtRkoVDgltqRkJj2wIarU5U7sG
2Ys//eIBuUpZlsAsFnBd7J2TiSuyyNS+dbSXuUQrP6yse8eTfGAb2tPjFPV4LLY0eRmRM3awmOh5
qWHCQzQFDAO+Vp+WZfIfnCcwilvhLfSVDdqD65Zq77mDsavFgQKJ7lgSsrOu38eE1kcmpf7AtjdB
iWn3wbafMNPj0zGXdDdraREuC8ik7bFl5yOr06ToaSnd12o0XsTCHqUxvPMZh9Uk8gPO2DfAXFSB
ZDW3rZrIIj+mutXB7E0TyrMSM8vg8f+l6FFTgJuY135r3xkjETdniAaMw5NPcG7r1sc4OdHgQV1X
ZUc+2aw7AzxrqRJSyTyzPbTuwhQ7IqatlE+LUzfsXfmZjUZErM7wqJUY6RTOydSdd75g58jlOdcQ
AKa9EDusguTRWPl16JcRIFRBBBji2I7GYfLTtaKg7DBhz+8Yb+dwkRjM6lo2W6+HNoI+P7WWo1HG
vVoHCCJwjXvvkRI9oOzbdIogqKzYdv2UH+ZA3Ycgkg1/oiH19FAydwrVOftOBO+EVf3nlpUWGTYl
U8Kjpg80c9Slzsldn9GEIZSLq3umXkrEbodmRgLsIYfjewGTa5ujaBBpNdD9hX7FqFqE1lo172pO
zdALfEiXFdHqCGX2Osgc36yId4MJ0QDt9Tk2RnkALt2oTEMyIsar5ox8daJjrfiKbe9ltmlYR6iZ
DpfaYEqp0qhp1NaYu5PqzRNI+lbzTwVGHPBp4M1h5JlgVCybq5t6X3bHQovPsTzBrXmE0m8UMEFq
rroNmE9gHxRh2p1K3BVWWO7I6b9rqz76a8AUq9NGS8c3c7HvwuVpQRe6VYn72M4Od4r6Kcflu2Ze
A8myX1XbJTsrKf9oVMLCYz6sKGuvvCe7+UXNlrIbjSfUtNQfpO0H6GbYWwP8vcuhbRZPuGKwfmJJ
g3vhfWfSKIb7oCMhHYrb+sX0nD1g//+Yam7oRo6ofg8rbZmWC691OZ+UCK6A8WEwOxQpZ1xaBU1o
7Xy1Sqm2cTafeCPeDeO5Q8XgvqPMaCG6qTu3BAW4q2txeHaT+i2V3kOVjs+Wf0T3UWNO658Z9naC
+u1QD5pnrq0/3OAUnEnzJZbfdRKEQv8vmV9BItBmCwIa+tR+ytuzEzhPPoeYoSMA2cNq0cQIB8oi
IF7BZ1RoJsQgLPGWcxt4gjZqzF6rCBiXIIEdgGe6+mYRGh5kEewgCK4VLtB+yr6d0srZuJ0KzuKl
niXCQIBlb9JQWcZMIPnL3HKOaU6sQN2ZeQRAgta17U5NbrDykF8+7att4J26FgbFEmygPkLLQO4W
Qfu1jPt0ixVQ85wfonKfu0Jrd9JxOW5YOaOuxrjjcOBbxD+4PGYZClKLAtAlp10nkcFdlMt7SqOW
MKevVDdOfQ/I3gIKIUCER5tHXIp57kRt6qudSYmx3ulH5lm+TVV88YO/6tm+o71gspa4V+VVn8G4
e7t4mml30s302xBnfNiXgWivrUn7KpVPezsZ/8DWXnn5IN6UHQ7BeFRDfKdAlFZfvgoxcyKDNsZ/
Pc7UsB+6czv7F+Gmz6bNx9LR8rKWhG1wmIfeIhi9sAuQIHzsimfixNkBVfklkY4Ug/hssXF2iRUO
yo0MTaBU18cl0hbBRcc87RhcNLIudlxjYQU2CSHC/4qeQeIb05vOCesM5osWlQfTdxjF7FFHmNnt
goqpn0+EOPfJLP715bIJ5nLZda5JSMVgPqoBKYIMLEQzvJO6UUJRl7eCEx5WTucmMH9dZg5iHDYJ
NXVxi5gShAB3QhFDr7KPMWPtkKzyWHdBt9MCLhJjIC6sV/NbX4hXowYCr0wKClIsemsDZrVgsQhA
PcwsuBpWMewkRU6yLj8yt9svDohEuWhXxvEt2kCHE8YRG0XRNS2YnzQQvw0AdWtyBEdV89dZ8shZ
d06FwyJBW0+z9vc6Htg4EYKbIuE69Cp+vPbTPtZeHXWybMFfMPXA8eUbs5V0A2nVhf5oY9er/sG3
my/TkRg/Fv83TuRe1zUMnw0n9moz6Vfsjsa7vq7/gi64JHZ+NEjHUdpU7/TFeJ+rwQYbmYluTGHU
uIu20mob1LDxU7CGwbtVfynM+ShQMX9S0YDgtbvylUB9lC1DywpCODO4szs8Ciw9K9t5dtvuK+Pn
HOQMkyIrlLVEAAGgvCTk3wB+WNNOPVVuaj6wy8OKBOz+5EkRjjc9xtwiSRzfK6/mIh71f8E4P2Vp
m27jnFIlciL0QzNpB6ZBfRNMSqKfSs5dTwqFR5f7zjAWeu6yqPRpsgFLoMMqri7UqeWH/rFsB7xT
PhKOwj/4K7Y+tb+gq8O2H6nZabv025wSKO0i25Hof6VhbAqNEtB9MuTdsdIPTyGOKkyBGunfsswU
SGukbSSpHxIBcCJ7gVIN7g7XAlWpKbmadQZoOX8HcUrQiKn/JEFeErgxr0W/7mvZ0ZcklLF6FHCK
m23I5NxvXgcz86KuOuLgOVYgNr6Tv1RrLobWNo+oderIMgWQr9+CJh79gHalMnGp8Kqci1eS7IAi
n5PFlf+wk1KNRCDPZv1ZaNe6FplmT55inbT9HkwXZgIIUWl2xNhMp06a+jujx4jRzo8OQHFYysU8
xujYAHZin5NCy8sbXaPTthcjBLlm/jSi/s3hcVBPc4gPvE61E9qp+a81CHtx2/w11evnIXeJ7827
V8ckb0XlXx2RIrxBwT+f99oQyoqG3qFBU200t/3Qa/3NTeLThGWBQqimoLinZELTkjcsvy92pa0S
It5/4ihm2Evre0wSUsEoeWKV4bIVOPQRXhDVTNiE5akokBmlG9oqOkpgKqyzkkwVnXO1w563kaPS
1PDTURCREtnCVoUKNF/r7KUm9oNDWybKJBwOoEuaGCk3iW9YOcOcqyWJFS3BROjGJV+wKiWuqBJf
hkeBZYzgytK1DQ6vYjVlk8yqf8MgfqeLzbaIe/bspOK9cgvj2GFFjxwIBXzzrfHYG/1BT+S3gVl4
v2CEDR25HAx9yd49MG7o8rBAUzf5cYCAVr1ler364YeUJjOJEoN/Ru/aT7qqgUlVbZ1qnducFakp
YgQyjv5cVKTcoVD+rSrPPFGMZZ4aTRg7vRK/mZbtbXcK9r6iL62kqVAv1Z+euk/WknoRLkgUghU0
b0Kfk4uQBu1Qdi6JAynQrQtf9x9hghHB4+DaNpSTkStSHEqAI5BlDOapf01Mn1Fr/Que2Ap/2Ywo
xn2V4EO0irKe2TM34NyWx0zZ1w6COUzbrguxup9EmRw9LftYDB/pYY5TqWMDzobG3BI6dHd92kqg
hGh0SR4Xf7YejWbRI8eLydrrjEvZPXstlJTmhsEUNrTBhoh75m0W+D8wK29GwhDmN9tUaP5jVTYB
3uAleNS78tanZI8YVg2xhZZI+JN20qR+VA3jPW2Wa+FMC3FcGAceaH1jF/1f52P5jc8JgBUGjrcW
zDoszdCturfBz29e3xcH256/akOWm86jiIosAbqYxm9TWkTsLFTmYK3yeTTlg2c+5Yl3d9KATG61
BZ4/WVYSlj2F4RWJeMhC0SphtsLiluY/i3DvfAoPre5+IyY8WezdLIffPnU48KK4YuhY3gaj9jf7
brvNkA+OExLDZKR9pzcK+s8knCaBCabrAefyF6E5f4Fu/GopybA4K2IetuYzx5OFhcL9bqitDcYG
dqSO33wVH0jPpH0BgsOvcSqVCzXFg04g89x8JMw8lcmaNBQInvq9PxVngd6BtJzMiWiGdD3tPVau
9XgbrOzWo1RPlMGv4IsIvRwjRWP/tsUqhUCoHQ1u/4ox/2ZkCnJ2BE9pNKaSYngleuV30WpuEcIz
wsAEgXPMsC2yF+UhFXKBmVVGFS84V8YfLw1osfLrbuNV3k2Q/5u03hNN9bZBj990tj2GeUMj4SYp
CM7pUL7GYkDX4D9hId/QEVTsCjv1EJSzu1tY7BPFFfCaM55tMiNeIYU7anokjsdlzeaSYj63a2b+
Ox7cN+GuIGsPfdoYwXPj9c8Z4jBlpU8INS9qwZrTWvEtkeZdX9fUZhmMMIvzMI1hYIt4PsdB90G2
wiOlsW8x4VOI5S0TGCq+ma56E75SuwqHviszbdWHnUbtOx77PWLJOvRRgB36wD3LgpRHigJt+NUZ
BXWScvhlDJkyGHl9WCA0bLfFFL84bn+PU8yvDBBlHd+L2Nx1jYZHs3yIczbyDI8CQVSKkWahLpmU
MPILdrbHYq8Q6FEALLfmjLDOQoxM9azEa2jc2+k8MGKpLrunqzy7JjdP3cxg1LeuDsffQguWzZHy
skvq1yhdzJuTaG/gUu5pKtOnfKQXVOI/pbfT3GED9nKahHsuCK1Pf/wRotOj/HFjM8gXtlaF+hDQ
hVwFf3ZGa2MT/CL8zx71oduk9AsMGlQKVTtl6M6/oiDDRhf9ISX3yDqplHgRrecwKZoS5qywN7oa
36hxHOnFHr50DWrcOllmfE8r+YeVNUIycK7dAfsTpFPfuEMYD0T2Cr85aHON2inRPtP+VSnzKgN/
1aOrcH3uQY7AXfWZQ4b9jbGjdMpvyV218yrriG/D3WnghBTsdlc7NylIGvPzMBePlheIPRrgJ8ra
25CDhcjFh3hhhjN78n/It293SUe8il2c9bgu4KNwBopKOBuh1+RouFawd2yMTIiW3U0NJZ4itj9V
Lqsz0tuDKuGF4upok2jRGdlfHn/NujmTEGTjcXD0P0f8mYUDlzTYoZ6hvYu9/ksX6GbihuQrvqsL
dZFbrHTEav9mEFAPQ/fUJqrdx858D3SiLYLJ/tZNwHHSpLBv2M/O0DwHbfNRYW2m4cWpSDbBQUoU
gxcCoAfRmLYeEgyPB5cmrbAvyV+2TFC/mB4BXlVyO1rW36EGBuCSGXdzZlZbPyXy1J/lHyMfwrRc
LVHcFAM3undNLedQFK137BVAyFhb4ZTwmCWGzPZe/KGTNHGwekXquyJ2asEjhtESAXOQ4JIBltEl
v7qiNc1XbKU9VcI43JrQLpejqisv8pWmnUUn6lBW8kEYRr1LSjy3ViderQaBktVmZHmgINurGdTW
rHU21tjbSdXMW97KLz9x9q4TA5SytiYlwv/UzKpH6pg/OsqpQgx6f/5gxBtluKTWMAHbElTYzxfs
bLLGEID2cQqS94UgIQwM7ZXQLUAziQJNVPUW8wYpcapr98T9nSpg/4H1Ikz7gNSfPDvq/uA9j+gA
Azh+2+9WiFVoG5S3YkqoxwMeE5mqL+5kwkUW41aWmkJp1h6K5Ib9odwvnvwdxqzdSmV8Jfb4Paam
B+YhkbCYIH+ALpYmv1HTX4jzefgfV+ex3LiSbdEvQgRMApmY0juRlCg/QUilErw3CeDre7G63+QN
WqHqe6uuiiQyj9l7bS9zvtLeBXSHBGhpovIbY9M7JLnCY528h0Pzk3vOu5Llqpgsge6xQWzuXqfB
X9EPwTgg/ci2C5xT89uQknBdIb3oG/UOMRN/bERfrdNXwEnoAqvmBQxntPCxwrRM+A5OU9zypsWL
Xs/rtI8+eH3dBbBRjL/3fzHxUJKG2XZUd5tQM5doB+9VZ8hKa8Uoa5dbsl3ME+mQaoZ4frGHnt0s
RdqpV7ZaKdM6I0XOed2bvW6AecIcPOYyyLfww7BDD8j7TAA4+LSyWok10FCUYuRoQF8ct+4LIum7
2/NDpkyMq7HeaJJE0/aUygpdXNUQMG/Tw1mRD0klM9ZRK/4AZiN5PNNgfvlYEAXFTxj5b2MRrDu8
rwxOvAepu27b2AUWK/dF9F24cyMrXeJ8A8gShSfbM6ijDXrc2AVplNQ+PSTKwzgntWd0jU+ruocV
MZtf9k59hJ39lMZNfCrD6C/Cka+ydN5732PGRxilHT50QfY8pkW3YeztcTvXp9EH4YXXXi88zlQu
oibs5XYoAnxCapUbw7cuUDjKanrDhYYBxA3KdQWny7LAf3Jus7aKcWVlWbQuFeouc3DpqoU7rZBN
Vuu6G65zkD2RlMqsnniFRe37xrLtkTXomsBS7CaE2aJs8wBfnYhg4Idl/tDwh2aIyFagexc0XNMJ
VeWS9MN51/AKWmEz7TqJ3F4jPkF/peWyN5OnvmKEBSpvyE8CWywvO3914dpfwp7erZihtupgrtkT
naZkrcTsj9UU0Kqy5yBAosQUDHQHPle56GUo6Z4khgG3U8swbTkoAQ+miT46U5YtZA90sXT/Jm14
sBuZ7r3iI8K9dnYtLMZFcrYhN2z9nH6TIsDaW79haT2gaOfza2rrsQ5lw7yt4n8y2rgtF7vTc/1p
ixj7ZrzvP7G3XrtCMgBEgVFWj6onxngsuydwlw+9pw88I+WWmX+3L9jpdw9+mGybwXh1WgcSWN0t
jVCtjWhYVzDG1p6nQ+K7YvJNa4qHNmquuNKClTGoY5HDuYxQAmZPqLa9JWyNwgCKUeHetRjMNFip
YlSIXvI8xC134wRjZHwphdNtuDfepqMr8x/IPdOCTXmx8k2PMNwA/GkUxiuvz0m1IrgeUV+MvCco
FtqtIx4O8eR5D01ZnaoC8yNHN/1Bz4fFHR2IImWDbZA/LXcUzjb27Ii2AlB+gg+Zh4UgMuuJQWHt
LEuGkhWHI+IIBtw8sWjxL00gp33hZ0+J7Ndcpp9mD7pygM0Ux6zcmj54mEt9JWrs23G9Vy/pP12m
9CzN++ugQGpSOArmq6PEeGmN1UX21joM5byojCBb5UX0LUW9QxwJ38j0EDcP6t0hz76ai5sl6hHP
hboRx45LUxOOXgMcsYroswJOu8kz8UTcycEYyp9Cq1vj38mt7sEwoCf3GY/uhASNCOSFZ3RHTTAw
sFRGGiUDNr/gnMalytuSfA8kmKEaNO8dVLWJQ+pfg+ai0+1+CrlBElWQ+qH7alXnwdHwRmvvsdVf
REJcE9ydXEzyOZUIhBr0bqXmHS+Y/Zs+W6SidFdFgpGEwQyCr2IUKMu+PMpSTAF3QlZGWHPKRSMb
429tud6W8D0+VXLYCAf5MaHZZ5t8S65KLvuQNd06ssr9HKobkDGKyqz78UYGaW5ir1SO7Bqri7vN
JzJGnWgb1vULa80BTOYAzdGaV5iTkmUtMQhx3OUbUXkfhp4JcEx/LV39SlvMG33rlUsaUjATPd+p
nTWgBYYyDISjTC4d2HUrYHuVXGJyNbeBPz5okJEpmMdlFuloPVFFpB1Sl0zaJ+TwLjgsstrq5svL
1VcVBeijg+TF5tnI+Swzn6XwBmqNgsk7m45ul1AYUVVw+AQ+lyJNYxrbem0j6G2Cv6LPzzIB2+H3
vIMtEDdkB4RlbVMgfGemgXg30RyvCz+FY8JsF6ohG6Q73mJSEpStuyAZvdsZbvXkSQhd97XVCr7w
DUx3iEROfAue9M1U5ee+QbNkzebnhNZ8NSD8cBFI0vd+AszcDGCOF651byFHcYh760sxiXogn3il
nZDIBCLRoCyOJvoXvyfZuYA+t4pqIDpyJJOCuNBlOpl083flcqL6pWGPJaCFcK0C+92quhdlQRYJ
WX/j0H/D8HSuhonvvQh1dssFALazw8YfzEuRqEtuAVgBY15tLdLb70CEUN0fgLbItqC4V3Q5DJyY
q2MKWXSdwtho4TRzJssDlSlXLqUXEmq21y7ieOHDSEI9a1+NcP4TpMpZtUVAQHg8rUWrvwXKNra+
jByittwllXHv3PNpFWlTb8fAeY4NkyqGTGhdR+c0Bno3QLJegmd9sh6TmnME6fh3EfTrvhtOkURc
jhoD0U10GkAToVoPKdj7bruMIp6haR6/RKnetQV+VBuPtLsRQ2at2HZ2xaq3xRrgDoP3CWe3DJOj
ZnOzTga/xn7EML5NizPzwPdJD4BRnO6hUri5ZoriZdfdHbnNYUIRiRGrpkVJzFsan2ag4fjgjBYR
m2TigChuGajwr5eWp1E1oIwpSTY0G6xnH6siuwrVYu7wHBiH7blFu4sYgD5LJvsIquyi1uZxdrXe
6BI8dT4G09pxJwObarQPEh44P/ZTGqVsDRd5ulRLr0x2QSiNZQ2XcVnZxK+htX+AkVuRedKw5I8a
Z1P29t+5nrxDOLBJCUzLW8213LFNX+PfM7c13IxVirUbV8q7U7nqqND4EPUcAIHPfQqScCTlYMrQ
/jiUBlg7OzwZ2PaKHXV3vO16G3Vx8jaYCeQcCSeG/VsexO+eTsslUbc42/KnDpN1PjK8jotwQByE
FR9uBUnBo1J7y+0+Bsm1lATtIfflV9fKV3pxn7l08VtjksBzDZxbiAathXgI+u7XK+rk2Ot4W3jm
vsRcwuRViK3VNKt25FMCpfahrjCtTOlwHYzZXbeGAddpwERi9f2l8AKHgTD9MbeJQcgYSEYNNxY6
MHINq16DdfXRyZ5hWGLv1Tw5qT0Txt6qPaRibgEk/CuGgfh+Jt7L2USw2OmBJyVHcYFQoBhIH4xr
uEwAI5luhAcxiVPCrq4JNMp1hm7rKKtzRkt8cfW4Dyw32svE/TtAKNnMiKsyA0mwjuboSHPLfZIT
xGvNzmuZJuyxPW6VOWx5gmfv1EJ3WmGQvwWi+PUYJSOmJE3Y+RCa6musTWcTClb7ed0Oh9qiMpzy
ZCl8mS9zK/sJp3rTkHy8C7vW31gzCqpZynwtaiG3aMz4u84shsyAJzv1VYKRDTgXmxcAI9O4MQHF
9CLip7OzdF9mMsbk0qIE6NyrN3jTZkj8Pwau8DUMn5E6InFRw2bfVYOjzZAlg6YA9FZX1sdJI5MT
SpjbFhVH4Nn9OqwTY4XvfLhFUXX4zYeCO5x/SwLHXiDR+q7hm6v62Za9vzAFDSS9/Weqp19k7wzg
MnxWBj3u2Zs6/g6q4oMXQ0EWlvsR9tnPHGG+Lwrrsy6TlUqTkQExty4x2WmHVqdK5gdLWxdTPBWI
PFdll84rYJibKSR1wT0w4LK2tUkVFojoSzn1d2rAZNQNqvTZO/TauYwhvhQEXu4azTjIV/fu5nK8
zyKTOz7kx3KsCUUQ084yiGJmfD2sUz0TgZc77bpXCF4699WHhUGoQm2sNUKIZE7SLaKCCpFwcPFj
4zDC1FvLuX9XCTsYwsCcpEL98da5IxJD0lhRMPK0tfLkdyiirRlhohfnP17YPjENRo+S8r5pph+h
WSGxOgGlX6PQs4+VAdsmKt+HOERA1oT4+EGpgZZgWmJwSvaxWa1a44FMWRRPjKFpHfJ3Dzj+lhgr
bIrSOY82/00dV+/mwNU+ZtXm/kJ1HDY03y/uOByLELAHvymFA27J5exa9bKKCGnAQPDc9Da0j5Zi
G8f0Uo14OKw2Bq4ULCjwMGuSP7IslU3ugSy8Jc95vx07/0/p1z/SQpNXO+SCO/GwKtzgqQg8nxY/
eC7kHYk6H+fO98D99U+1lb2iLGBearn7wh67Q4KiRKYg1KQd3wqRLydurh70Oj2yOsIdWLI+OgCz
TpmsiAJXmfcQ+HsL0FcMPxA0c0l8IPViUCCjN9Lik+DinzZB8Zp3QKFVj5ZqCucb6RbYZoNcQTTY
NFVYHGZ8TwudfoYVQsuMWxC01osv8qOsEeJMPUrfWbGORVNB4TV2mAdNSBw0Jau5yR9MWp8RNZhF
UkCRouqKFPJ4omvyJmdmrNphiZJ8q41qWyZ4hh0PWOHY5Jda1j82aNbViLWJkyzdTtI1dzKGuFdH
QbtMDD6v8TQXhyxyKM/nqYcPXGfHme17h3ZRlQ7YRv0wqEyz+6x2whrdHe3Vzc6GXdAX95UXkwkd
/noelt7W5g3Ne++1MAf69rFByREY7N0yO10jzsalHFmb/k6nC/iEQ468ephwUoOR/ei9UrhiK3Nf
pV8J2lnmjwO7/gi1ChtVJZe1VYtzX+O/9ybYa2QcMuy2N3kBpiskkYVsEuZLfcDc1bdcvIR6ryrv
NYmyR/fQB3xyCts8ZfLACYK5tzqEzJJuYdfgt0wxY/RkL0gr5bzKT7xmm6ZGJWDGCXPAYU1/jNje
iCK40Ayrw2n4LIZ5ZwYi4yVCcGSnLw4qaVRmWz1o/MEx8KY5czimcvPSd55EJe2/8OTGN9FBMQv7
Gf8ZZqRwiioE0dZzznZuGfjRd2uh5MlfwhSjCbTRlSYnABGPfBh899uPmICkKynHay6yb9RRBMPW
v2EeoezwxptV+Qfdwr9BM0kZDuWhxAO/HFMO2xxQ5yKIsSTFMepo1GC6A76gXGeXY2FEqa53dgwr
vEGNjrievViCBcCGaCW86bUL4l+3EK9waE4OEQLsvudqEQfeZnaoDEU4HI0uXU0RNuKp+2KcoS9t
NVv35IIFWC15jSg6oQD0aKNDBSnGWXWScBtHPXp2wjQqNX/HUe4asJlLIyAzpkn0Oxm41c7smkfm
BQoBZPzgTWa2ix1/VZPotcA+d+qCcl8GZrgsGvbmrYIvZo3WFr8iLQD3xsLKM//MdemvjDwYl2Uu
LjLhJCwZ+C/H8liZ0WfYDpvUG5u9Ec2rJLLiTZM7zkpY80U1KDrblm4npWyNkWIAzV6AzOAi6CHI
t9PIyck512GyWgqm1ruwZjhpt5F9LN3vQqB/gfywkagSDlA011HgNocY7K/IyLga08t9hJq7LbnT
UyOOyLb0pKuEmUTrHVnDSG7shdCoG8IqDG9YjJENmVb6ETElqkzrwU8ShocIK4WwGevq6lr56jWz
Bgr6aD/O+sYQr12gQTikxqs0nJc6yzEB/Mb2iISHgr3IaqD0eAFK7xKU8jAihjdam1xK9TWlHfN4
YCo1KGsmVRki/9oH9SH6beEn31MY8OIjZ6DmoNfzWwyKllYboxqRUdcyOaL74R/2LCGtaPjyGdp1
Bo8AsUFbf7aNlQeiDWF6BnZl1KBDxvwOvwasJhn71rbCR9l1VPQGutBUTD9e+ll31W3E0/8EGshh
HA8pIic8OQGbhQlkajdaC0yppvnuNtk1a2gFC6r3jWmAiJyDPF4Jj0a0jGxjjasrXluYTeYckTYL
fBjdjJakPQYo5ZCjNONzErFxn93t/eHrxnglU3gqWIQQEuxmP9xOndikw0Rg3v7+HE+KCB9Vs6Gy
AAHpdr6mhMigC2FsgkNaL+y85eA3+mPWhy9zTlXhmxNO84gzr1ADKwXzvrYyYb2ub9oZkQ3zYHQO
1Dy/bUHoTXziZUVFaYr2k8iid4eRS5Fam87c3U+HYga9J3hnsly8+T4VIcyaH2yfoCMSXDiJCx0v
Nb2RHRKOTQOBdAjo0qLo5p3alQHoTt+agqMLATKnNDGpeqj9o6ecjBfX5ONvaX2jjC0WdY45sl82
FjlJAG4KlsCAsaLpTxvEW6mkXs723RY/p88hcUMoX5t3ZckVxtezDf9mzNKXmF44GsCP4HKdeVkR
0wIywWO97SLxLEf+MwNOeph5m54EwaLKt1zExmrKPdwofbGLNOt/14FIGMU/cihfEuH9NqPxN7lP
y0cK4GNJHgDFdNKeSrJFFvnQoVIqFepcE1FtOj34PX0sJxqaH6ANdWFckAm0a+2+YqDYNyEStt7k
bVDOjwx8WkEPRz7T6lAyRLF6+FWR+xp+FHIiEKZ6n33CSVoGRnPnGCtyV6prYnXe2s58BFp+vCkb
q310CEqwKjtZS5djtzGCU2i0l9mK6CFnNrA9zf4C+S0jzHnt2vUasRITYx2WO5POz6VnX7jeUYgv
W1YfY6XQsxoMb9JhS8zXW54gbXLMdM36+3UYckTN1Imjj6hbHlmlfCahtS4i5zXhXRhjQYPHOHJJ
68cTXr8mLA4ZQuDgz6nvdEhbrnsXD4RFJg+njdUPglJ6qLfSQSs3ToiOzMpapfVj25uH3jCDDZkP
wBiNqLv4SD6jwOLEQzakmQnuPZfFQJ/xABkSGYYZPcwF9tNBAjGfQppHq+0VHHsGi7Gnk0OaNTx4
DOo7jtfMKXhy0pahuxTWEpxUfFVNjESACmRgGrLEwOUjjADprmqlrmXr2Ayy8GuAnmSAX9Mzuk0J
nMpclkJ+OVjb/iJf3PAW1+he7/TTdPxSnVMCf4Xm5jj1VgwJRvz7lkOy/9mSviUOdq6fRsvAZlW2
06LssdYGw3TKkob5Bh4hOkQP1lGMflxi5/+2p/hJTDXj6R7UXcdgkYN1U7esFRN2vH56udfViFr/
jhECEI9r1EqwmNW5QSUKkxuVlrpLFbsXons+XSOGbkDGiE530USUh+gkyxYHMy6XLCi7D5N1OPt5
lhUi2086QDxgYTrp6V8oE9Dy1yyqGAAHt8qmKs+N0N9XvC+tMJk5mRi6gmI4pB7qikCQxmHev8k0
9GQ2AoAKxpexUQlWRvpV3L+P5n0hxJu4kzPzqCqL+kMVj2vbh7rqVJRJXhzWh5aiD7L+tpkoj8+Z
KV8LIy6PYMaK5YG0GAwqqSHWZuJcuoLQUPazuJvFdy2NP15AwpRdugRRd8jUgcgGmKVyy1Nna2I7
1YeXFt4/qt/6GRAJZ5rHX9NXBYP3JEi2pH881ggTVuQTxXzEO3yRZdSgfjw2NrLkpgQI55bsXAxX
/laC9k9V+OtnMkUGe9/EESMORU5EPCTXMGClpnPckMJ1zjSysHjQgiEpRaiM4vy9UhU9pH8nJ0MH
Rt6C9IY7HjlUss8n9mRF+WtLStXJUbz8g3owZ7C8FjZ5+Ar2oqnGay/+mBGNnSRbnI0ruyPI61lJ
STaYDALqEqgJu3LGmGDeL0bFQFDMJxGMt7RjqzLmyakDJky8z7WaMY3XPqeq6ZqvhjLjzdiiURv1
ix8O69GIzuPonWbHLTasgtCiJTc1RQgs8bCsvRp5Q1wKpu09lxkz9XRJD5HECNWMhsFckabF4sW0
UJLgLSH9RTlfIRQDXp4EZ5k/iNWoUcJBH+AqyhufsxmiSgUyocBbtg5my1hMNkKYCUF+PFfpimEM
yg6WbHOgt6Y56oUVsiQU45QsHJek0KEQOxe3yna25XnQtAWyJMICO6s+NI54VAayrz5wHnwktDe3
Ee6Kkeq4quIGpZ4eqk3b3Vf7smJr7AXMeFN29oaIL53XuscamWRsI9IRARQ4J8vbx9kp1wk5WVip
uomqEwImIxZmbLL4bttZwFuq1CnhuHiMSg2OYjSubTO+DwoTngWie9NzUqIgsI+Byq3TNEfI8wPE
GtHMWBu0CxM3MPLK0wCAxRCwEIjbYiunBuktct2PQJbIGpqSbJsg9HaR9D12TDO+iLbeW6CLSEvu
o18dDinWHkSchQBWNVXWqYoT52UaMgBqGOQZajn7uZuG0xQXYIZjeCDZ3J6hz6rHunKeIj31r5Y5
LmyvFm+O4x280MsfjMT/MhIcH9RysCkbZS4sL0AEB293WZQD/l4r/41NvTNKjLH91LP7w1SzmMVI
g92OcbLNmB2OUmYrFBj2CxDoV00czriE0ktVCAznlkAc2DNmZlLZ7XxnGNehwWjbC7roIQkbas6Q
0CNpVB9RwDs2O+EDuwexE8NwJTYv5Zvow4AUgjgWmbPRBCeSNbtV2rb1d0nZTXFrdYF5EVAhHkfP
g86hWz0sKMdZNghC52rcGdBHDN4Sq6RWIuJtzU/D0Yw3h9aQkdwCwE5xLbTNgZ4XxXGYnaM9pd4u
6QLi2FJxrVSpnkwRtOc4EcDgbYvFasyM3SnaQxUhFdZYaQ5OVn51yK0eC7QQODzrCwLYP1ZGkUx9
SB+u7PoSc/8skVANK8Br2KTuzOxKhHuMeP6qQ0Cwdwf53RsyvEYABVdmXZibFkXiCRjQOg4jiwER
X+7K3qlJjhIT1JI+3j+n//5amc+CvsWDu4Y3aD94g6PWALUlmFOsgiPzgFvaDsQ4j3dRMagxMd08
W/9BlI3OtI5fg6Y3zlVcgpGcAdG4gTprHyOcZ+fl2Ta5RafySXlwjLqBUiOOd5gucBaV3a4QjTg7
dzCQiKs30+nyLVR6cTbsAg1sV71ZjXvrSsomx2if5jCCtmcz31SxlW0ztE9vdus8jlN3Muqk2Y3k
sF3nJoZPUpztaHRYkPJOVRrDwZwoufWI/Uvd4C+Th7/dlBovozBhoaCUXRP9iV05qOcntHtP1GvT
iwCcBL4pssKDo3z3mM8mp4OJTKJjRUw46si90DPAEa1qLrmcWeC6cfwdNoS8FKDP0WC8JSEulXRK
5lc35vEJoja5xQHQICYm/qXoTXcziOZ8h8MfpSqoSmXTfJKutBv8uYfS3WylK/lYFtm5I0fwGZms
u/QMQ+8EXQeBYv4l0FqCFF8bxlQ//vtF76DDg0d8Kf38OSI/6saBP9xaB3MavK29Bhuj4Nojq/y/
Lxb5fpskO6TpoEF+ReklRJGzw5U2skkCVGQPhLTxU+8jk+fu38PninjjFEIcUQU7Z5Ids/89K62s
9wVnAKZGD47PlEj5oE1WaXk8Xe2wHE+Elm0FRs5w1bFwwHWfoYNeV9jrANzdfQSFW50MAHXZCMuH
yzL3YbD9v2+ZIR+TsvX4eStGC2rRjWxfiG/5mA160sQZuQwT6mTpEa3aNxWZhzeyGGFaevM+S3JE
on1xCRWCWmjyfK6EvTISfU1IqKU5xEsqSeygLrWRVlo0FAvpejX6TPbDOQp5Y2biJxQRdSwMRBE9
I6A/Z8y6If2unEI9GkisYY5wiZkMvig+cmtrxtRtg+b/A2V0H8S0a/5m3SIp6m5XzfcBVAodNRQB
AlD5rVFC3rPG7ix9bFQdiMCIQIiR1MCOfQFnbbabC/gR5MsMUIq7aMOemd4AJ26WeM8sTTlA0viu
6/qKXOJ5beMYD8ZLrzCzv2Lj2Aw0eabRvZGpRZ7JSvnV2fQhtqgiEHRHvzqIw7eiYLBZOms+Gvku
IBmGFeR9vtgE8YsY73pbdLu2tNsjlyrYujDfMU/lOQEronrN5raftv9+B5l5Kr2b7IrDv19nAuRv
6aY7SGv3BkI05cKxdLBiKOYecD6gmpKAbmC86zktEaF0WHPcFPRi25Uco4oBp/C4N1xrvOeS/O8f
/Pvuv1/+6duz4NODDLGfc+hqoiT+C36myfzBbSdK1EjWh3/fWZPB0VENfDZx2R76mjEOadGAdv59
y2HE9PATy398bvIQyCQbHu3GakuE2JbKudoPQ/+7Uq6gJYyUUxyoJIqDzfJkm9T2Vo+y380Q7yqX
3Unc1J8kJfyEKZXVRKeF4GTXO/0t86gSR0aEvBjpMiDqqgxzUO92vW0MbayyFJMEq92F4bICw7Zf
91h44F8GG/RQW+cOUEj3YTjcUgGg5/77mE5v8zt0ManmD8vW4G/ZMI1E78ahSf8UZa+QvtgwIHCW
mSg29TABSZvsYUkQD15UGy1pWe1k6zOjLROmYvlP0Ye3wVJ/BcqGNEBMNZdssAiojCF3pQ8skKx9
m3ifDQk9WdswGeSDXNDoMv4CyIKN0+jxbdGpfhXZeMDLjQ3+FnAhIuftjsIcENTO3W8+zg+6WdZs
smGfWOmqmx08vdW04LOGZiTorqli32B0M6Kp+XWyqfKiWWzsnpK1TJ9sgicJiBDog94L5MbaHFnh
1mQfMzLaytz9/OfZ8SA9FjHnstqmERl07hxdLKaJW00ODC3fGaVqP/bNKrU7d2PG86ax3xj/6gUQ
6QdVEuiozNfI6f5ivL/orN1gj0AgGFmfYGU5mtjuunK4Qtm8Wd7dyBmWhySTf2BkEsCAO8ByVsjG
cO2yd13MaO4doIOle3LeG7gWQzutkbP0C5S+hJ3Ow0dtjE+sN9/dqMHZmxRMr7FdUKGHD4UEAG2p
uGTKyJ8a5REsZ+RHKtnb/dW1oGMpZOSLHOULRg06wYNS2RN780faZ6ZVqfspPHw44caM+o28s3Fc
s4FDNb/xqj/IHKIWfMbYX5pPJRcuyhrCAN+lqLb0ItQNBtDpAtyuAao19hkAlOy7w+yawtO2EE7n
Ey1EkFTH9zllwK0T/H0aioFyjGGJ0emEAQ77VzICYvT+Iju4GgO9fZzv725zgl/XrnUvJ8p3P0QE
RJIawoKFmNC3kAPTstohryTkEGYLBtOZA85Eu6RR82pXX0U9PINXhV4QVN+j53TbzGNQWRArOAGO
jv3GWbmxcQmCk5kReIepI8cOP/QsWZFJmgabvYFOBtEU94FZ+7+6qpjcJC+1ZuYeN0CbS/ZhsLx/
CBM8lBo6bEvpWJbIOO3QPOFWHBXbdCgeUhFGaOK5MWb/wI3NksRuWe7/DGxvCeFj3jiXwxbpfwnq
C0c9pw4dps3YoKrPhYsK1ysGHHaGBkjYNU9Y1KHpT2NPQ0VwUpL0zKLiipbLUhQrrvPgGv65x2/A
pphpfV2XB1CCmlxUr1+GfU83gcJGqR5zgiJyg2Esmu6lW5cskZtsH6hHInxfkxgDdcQUYKGY/i65
rFBui3HXDP1AbB26/Wi+qiHbTVODD5j8QlSbxipNgMqwT7jIMn6BXoW762eeUXpFFRcgrK/XsPxD
gMmbO4zjDq1LuxIZuXrt/cIywuwEFVGb/oPppS9Vxs8XgNZbRCOEQQ+mTCbV38Dy4Sh0m7o3qiWS
QOZoLkx9/Dqx9rd+CEld+jHz5ntBBQqLqUFx97Ne+JO+M6W+bCu/sMx/9HT/0xCmGVFJp5duqtEr
6h3au5aFlPtFkcZxHtR7N53eBQeqmvvVPMX8OKDpzHT66KZNVJszsVoIbcqKT7nnsJ2wCLle1eZH
1fAnem3jbGv3WNn3KJPR/VO16mG4Y5hcvDCF10DWDT+nIWVy0OnDSCojs4fPularabojICZvRwro
azDkl/sRaMx4SEv7aWQ7KRMTS+8/2Xr1njvVARf1lYzDtdlS+ujZ+DLSo+96z6av3qy2QmqnGPpQ
hVnTZ5QV+E2r/tbnyIpTHAlMpGcYzJJYYKdTD05ME+R1f9POI2CX/UDYzGgDmqS7WiXLbxKQTqE3
PHjk78S5+6fDx9Y21pmExKWZlwO3ib+pEm9L8iTAd4dY0qrezn38ck8rMHsHBM8+hzGj4xOv+dXN
qx1Pxalu23d9Z80k5mksQtab4g+R0+Ndk1a4bCupQm0icRDOY/0w45J2VUITmab25ijjr6Mp2Hv7
NZg/zLDYB10BKt9cp52GANtBNMg8DCXsaRY0RVfjWbuDzbPLJwbpCz4P5ODlUG3bSv6xXf95jvkA
pgpMHhGbRetfkqg+sH//8Zw5XM4hHABj6B79yGRzcecqFrP1kwj2O4ptCMeJYx2Emaf7CWlCHEUr
M0nLfZOohiJI4vpUTojGzcvPbWKM25K51NrWGUMax64PI9Kn/34J77+MpuGJPcYNA/992F90q9Gg
ajR7DH21QuvTFZBx/xVI472QQgbEWf3vWxfP2chee5OizLgnZ67CpAO8CBuGfZIfVwdx/xIHmM0H
B+dT6CAtrOujZknEc40tQRBMvijMnvYBwerh35fMRo7S8V6x1qM0TOOAoqUFIEck9QGnJKongWYK
EOeSb+rDvy+mjU4sbf0BoZF7ySvjrHGU8Cgl6yYtCU4fCGLCSlHXzhZ0NamZ3p9qHu1dZzbwARtX
rJqBETjM5ZVZOmgVbcAynfHY3fdcYRA995ag285pBaP6XZloBinugCC7zp8ZoyxV5ruTdzffoSog
bcJ4YjOTLuJ7+k4w9dE6GnwHGFxy18PhKbJxbL0bGcdpGyLuhaNvyw1Mgjes8MwWOY3kmF1aRlfM
IKND0s3UMp5+qkBwUcyCg61OivBRROTsApXzYvdx+WgqrNEFd3uCF983Zmbc4nUmOG6VjDpakpq9
9zL/AwG6YSfRKSjIyCo4wEJEOhvUMohx4W1Q3c3CbwhqMvk9kM9NO997vnMaZ8bV5IqynxuPo1YP
bus/B3cXVgv8YtIJ1YPqj0lg/P0PdWfS3DiS5fmv0lbnQRkAh2Mxm+qDSEqkFlIKKRQKXWARoRD2
fcennx+yqsYUaIHs5pzmUlmZGQknHP7cn7/3XypPxyzgTQNZjDz/zjda6PkrH8pe6qDTnEncnGrj
zuyGX5rQninovkmyI6vpgKYUxhWE5StF2ZZBAym4bB7x9+bqJsJtr/sDFSZEh1HFXRmsdXhniL1R
5PT70rlU+vpl4HLFp2Yn5BDaGDFkyLIPdlDBnE2pwwrhXRp4OUntFVvfT786Pv3CpOpp/5VX6CrT
n+pZlK5CaY6ddd26vM0g1Ns8M/eo+gMSaSDDpnr8XmnpNyvjxsWRgs63U3ksMDYXPF/6nlTcbLro
DrmmJ3P4Ii2+iEo20NiIE2tVQYPu2RiLCgKGgYqhKngUCb2VKj1X/u6XGQM26o0Q/LRV3ea2tNdt
m+2U0A+uoTik1NJJBZV2KxtJIafrgCKjIIV6Mf3sddOXj119GzpB8rXs+6tCE88otkJrpysY3HUS
u06TAYzI+9kMXAcRs2oQZASWqgXJuoUQw9EOYKxLN9IbXy3KTkDaAQ9p4HKy3KYfCG2NOtRKFKBi
6hKTyiAWoBXaxyw2SDHp3oxeae6jVkG+j2xdIuo/wFYC22NTUqJDC/pM3Sgl7bcbOOETqALsDGa7
14UCD6MIEKbOVO82D429rN60oPkyChVIe1z/aEruD0pBpLeqs9GE/OIZ4qsMGY4qXmQVcIxr49aR
1mMNm+SqTiEN1vUbPegnEyjVWtf5SV6p0B8SPwfDozRh7t2R5AfgNU68NGAMGm4GCszFj4LS0QWs
8Nc+4V7mxg+I9l6ZY7qOJH8wbxBk6WT8PCKNCGUfn+iSlSjJ1PwBgK+hed2+HQzUrKHixH1BdS7L
rlKNixG0++tRUdK1lSdc1jt1Jyrj0nWd4WlQYu3SVty7bOgeYYZ/CROkBIvyrVa0CDY2CcHY8psb
NBeRN4Ju0bwgngGYwdF/N61PGVGhj6npfDG6W9WVlkb7VHjdtdJlT27gf+s7K9yEsr2nbFBuJTJr
lSxgfyoCMYMeoxfKM3vDP5Q15qqdXnBc5ukryOrXwaYLIyQ/IS+QAWymZH0qZWH1o61tnQQkHIcK
Cgn1zYqJHpscT4okQDIuYn6EJmBOkuaWNPNARChXWYJPB8axHch4ZR/Y5docYbeAuDJujMFWLtsA
WwLF55C2ii0yFFRg8xoRCSmxpPTtdKNGtIONhqoGMAQ1+4EW2ks7clUvtQ7+rIjv2HgxKAgSMtbO
FdeIqqc9l0afBEQUkKJCwe3UkMZ3W6l2SHkCP25pdtsqdrdc95t1qOKTRIHtoCTPXVs51Ou4qkYA
wmXdPyBNjOeAHiAnFNBy6wrrdzagZQFE63ddNjdk7MXqf26p9jRJZiT/+w9rtL9Mgn9l+VBSwa3/
c9FP7f9bw2YJzeuY79qubsom/8yu+Z//5b/tmu2/29gxa5KvqqkQMP7tvwaG6++2RNHTlBLVG0Ng
svZvu2b5dymlZdlSFYZGJwU7t3/5r+HkbOjEGmK5jsQxTf0f+a9NZmt/+q9hvCYsfoGlqqptG7rO
UPmvH1/AV1f/+Jv2v3J0XMtMic2vpdTemjG7k6F8whMGdKmF9aEb8P86sO4chv6dbobvfpG6O1UZ
Lj0ScC7rWp/Fk3/RLVrxgraed+1FZJD1eJm1zkOFG/R6gAKK29l4V457C7f3K8jO64Cs9aKv9QcT
B4kLHWcVIFGYaCVDc1FKZDhU0BRXw6hA0qQI0ZaIpGbpSOEvQVty0GDiqOpOvyr03t9SOmPfya96
rxpued/bPIqejJHUoUXbHH+val3BtbQMA7sA995znOEmVtIbbsibWBUPVh5iQ93hBpR/SeAAXupZ
9FO64iYc0ivhuhRmnfth0gTqFQixjo3l6eBRVLK/a6140BqsahpNW0PhA62tNdsyidjZBzTVwUih
AvXgxeHPJotfR0tct9l4z/aGjQcaj6JSaQCza+O2iKRu6P6SXH0ovsC+DHzAFcD3a2+jjvo6RAgS
WfErJD43euF9BfcYivAFZasehIFNO1b54WvWDmWm97B6MZ1uA9PrEeODfTB6l7oigJ11FWyGndCr
bwgf0FRSARDkBnrOOsSTLJDrpIh+Bpr9VA3GlkLvPvSHR2ScQvJyjgKMdzVPwl6s5XeR5oJS8a1e
gWtW5I/Cq16RNbNRKwvend5/R4vjlYI7t+tDoGHU6eudoGtWbhqf1ws1i/5Or9JWjyi0jSh7u09o
qKNjPeLWaVrvrmd/9wPxAoPr3Z2QPoEdP5Utpqv+K5Jm5mpoqU4kZv0rgdlnYjWZQO1bA66hvxW+
edNdqIy+gtKm+1wE+UFj2dKvqHGAdq0OxwiZ3ldjr14MNRXtMuz3IFHUyzqz92GLnIDRZFwsVHTB
vOIq8wQVXvpI3ENRMQgptl5XSLAhSN1Q89wNvkLpOgUyo0bowzj2EK6nylZBEsv51UNU6oJfaedI
Gu3xA50hdn6hP0AKf0Bzp0NRMnitWntfCAuxIAX9vXosdxSVuLOhoE1fMqjraKOZPCEM+I6ATP21
0YlvWXIlq3CA/Q6YrpQXNQ1xdAKsCBW74Dopu21geSNFiRpuOd1JIfzHYkRr3VSxd46NB/yCrr3h
iyE4TWiRIVKV+e+wnt/LIvg9KR903GFlhMQ9qfZAR/WfTt0QceI+3XmWwTXBnb6cD1el7oHm0Pcq
g2jYDPX4s5Nagygofq+1BptWDYpb5APfcZN/kJdWxCW5Qo9tRQX40GkelgCcvggnUFt4zkjyr3s3
pNXh9zCN5SVbFrextuWWH0zYXXBkWlgdaI2FoUodenhubd8Awwl5F+Lsi/8kqhz9IKhcGOIQdCkW
6qYH8dbyvwCiAR/AH48xs77w/Pg1aa0nWJ3cBNXu2VVgWNVwrPFbptXwEGxRRIaA0qdPVZvRMgje
MDBjKzT3rbTFzp+ctMkbYIuZ95b9wwRgdYG6B/YI9iRHmRsPHfIuqxx9ONXSHqIsfMOKkfzxISw8
ddtV5hfVGq2tog7ILcXrrLCedSZ/A7YH44DqqgbZAXk2AkajXYkxfTKBiGzKobihQFltLJNh6IXe
o8nhNtVdIClBs3ju7dAfgXZo6P53LHUko/ZWPWxymuCOQWMh9dwntwh/Rh2Qw7ZC1pmYQZ8Wp7WM
ulbWIOY4LRiVXDgsjWeOugdFS1tU1+BKhIV/00X5vdq1d5w4yCvC15y8xutefnepyLgh/Cmto76B
fAkqiOw8Vc0eIHva9Gn4BQbZymqaa2MCBEiN3RhPSmwMKshsSU4/2N6pdnYvM36VkqX3WF51m0La
lFEwXwOqUhjty0h+rbNwLwD5vGxF3U1ETHAUIpPbrM4ekTdGKaFObQRks9eiGp8t08H2Td2j9PDs
1hwVQ0fN1aqRuMXiEQeZFNVeRrBxk6CrQBmMgypYhdyvwknJzQMEYYQmQPwI53J7VQZYXvhG8hU9
N2+dpwjOdVJdI1xKPepbJZvhuk6hJyoUN00FbbQ+diCxSIRvy02l3sHO4vRTmzvPjm9HrmQr0GNP
lZ7fa1oP9i75mnjNm+pYezSZVPaTIb5AEHjlhSqW11ALUFMAvC76FA1Iubb0ul1F1EMxPblX8uau
wH4S+QgPCe6elkoIdp6LFTbWnpXt/YG8FjcHQH66ihJ/XMPCh7G5zioUoXUkAi46yAqDoR1gtADc
U4mwyZ4te1bMyZEyyMFlm1xoy/FrUGlfuP7lK6R1LqXX74uYbrWhsnWRUVhd/r1M7Fut2xuVj0db
/QrummXWWo9Q010NB+I0SY2Ve+k2VEhViHgIU5f3maagoaSo9EFF+a7alOSQPlxppfVUdAp3hQBe
ltoM3dbTK/TjVWfXh4+1Xva7PPevhZWzo/Bfg3NwUYPH0hzIscuSSRw0ka2ifEm18kXr6l+mPoJo
4bcGoiFoUxChQ/polcj1+COFJc9oD5bPYnDAE1+kMRIeA7005JsTaV5Ktdc3Cv6e66qtLnuViktr
PNroNdiR+eS2pErqyPFnpeVLgfBlxNL1kQwwTP8dtZCQMisXlFB78Nvsp5W39ca3pIO/t7wBNbLT
p2WtjnLXNtYTAgfeZpDpASkmlK3H6GePWb0WcmzhQCAnwjDckpaqGQCEkcf6HQu57sRV6g/PFNDe
x9J/bbPhq7Re8t7tN3E6PDttd9cjzK+FkJ47MCkQTKCceN0lSl23LLVb7P4w9nIEJmIS0dgL8qQe
zjZmM4qrP1OOBl2B/oFe0Qmwb2gIbesoelax5M4rM+C+w7Sr6CWtgnEfaSrQucLd9lxNKbMfzMa+
5QS2dgoWaRexqTc0Jiba1WCHVKuReUOpOETvokJ1zOmnwiqIEdW0tzIKtjk4+V3lVavGgTdfUNfr
MU3aGihlx+7o3gwgXDTEwjeG4CNg/bp3aFoP0FZSs4cpT5UsAPh80XF8rnqOZJGTJIZyG3nKterl
jw668rYwHhp7ExbUYTPg9rh1w3ovHI91g0Yj7fPfho6ZBM1rPCgiA6Fn6Mmw99aKVW85RC8CFRUH
zpmp5M5GggYvrnL5SlcU2PLkVqkuHwsPDWJ8gX1TvEdx9E7jbQfA4ypHGJ/aJbxTB4QZErAI/Ju6
uM5dXG7eRUcV1NMNxCpyZZsFA7fdIoR1OCZrzdJp08AT8b1yVY/GQyTfoAL7uHO5YivQW4+rLw17
hNeyV6EurQOgpXTrmk+R2LRlc0B9YAMziyWlkRXidUvyuK0NeOVt+jga2X0vo9dcExCWAdt4QCPo
qf30Bh5XQl1QsZYPi+EZ3WrSrPYO4wvUy5BG7HtGsrAKsmOkHQ094ir+szRxiwJwiukZVBGOt5qq
uVqUHU2giKu4NSkMvCL3/NKGyNpVSAJYT07i/HIV/41Lzxv2lRw5cYdneRX/6vT6Jgs6vm3oO2uT
1hg8GoLa7dP7OBpo2qJLY4PLpbtVqyoJbtuMdPFg2Yi0ABdXTcxxU/kts3Bnw9lzD0msvymqQj0p
ScUF8OVXgpfWGEQGAZwue+p8702BrIdHTf7kYjsgER68QPddQa+swp4YzYQoeakT9xWw3maULAIV
XcSVYg3P8ITuPYZAWrm5zuCTXdhowsgqe7NDtd+l1Rcl8swLaj03SsERZsjyV8squTIpu+i4vlOp
BgXOiStl9Bb33vvQY6xVe29wv3i95CJ3tQcdPb2Log7fEx+1ALVstrXPrBSmKle7b0bv3k9xBVcf
qqXNhgAmlcOBWlaVorG8zSz3ZzuCKClAx1HrYPHGwzXo259QPrFa+O06AR5ASvj+12Qr6NpXtge4
Cd7RKg+gWVlfG2Capmp817kaOKsoiHeJZPtyEuWpkVN6rlbPgRpCf54+A/JfCDKzLWk5UBnaaGxN
HBLpwGVRNXGYQSnmqRvSrzlb6LosYAy0iApdNEINL6EOJRcpivQGCMamDEBlUqZSty0qKNeG33Lp
1MLXAsZf1K0zhZQrLKaSYo9iCOk2gC+g9mxfYOOiq4DTfRuFigvdLUXPwKd9iavuI9xNp4Laelv0
CUgOJb4nITDIoMCPC6qZTkiyLZT+OaJrcoH3901jafscMiFURevJi1Fj91/rQFLRQ1YQAPKWSXmL
a+OXUdxZjdhA0RZXpEwJJ3kCVb+ycSkjwZZG9FBjdQuybGIkeMavqugwpeD0XzVVDxKM9T1wGcps
t1xnUX5btiaN/rh6SdLixfJJjO3wmY4LzZmSlLEo3gdtDYHhXZ18NEkKmGntqvF+5DpnHOmyCTTH
eeoa6AlBNvW5LsOwY9qC9qVAGF2xVA82QnyLNfGzbHbZgJV22GavYe8+YRBTAa0EHhmJZq2Sa7ep
9xZEgCToF5F8OcBxFOTLiv5LoeNtXHhcwlNEoajBS20lQalSBHwIPNO84MwQlzLIYYb35kWDLOVF
QA10pQigGWHL/6AmCNIVOUDObZwO8NNq4XgozmPeO/QhixxxKKk+qEiZQvR76WXXXQVW9NplwwtW
R3gku8Nqute3HUVyaGKQtKiFgx6hYjkGFAsTZM4vAn86o0Xwc5LF95T0FiAvDJRaoh4FO2wM2LXt
GhMOTzP5wriwJHb5nkC/0Azl+4Cj8aY2CrhA1Zs+ZWw0a9+yPHptKu1uqMXv0tF0NC5QT0oguq27
2HqwPNaLCJDLTwyfLFXwSe9o/yI50JNFIS79NFpgo53cefZMyAlGIHapF5cr2V6NP0kay6ACWqGT
gEgTXjrqQDWwKg3ipV2vR4uCq5FPgvYdPQmSXvT6DDKr6SRPvQyUF942ANSvE1++m1p/HbYaEIpG
R0YLJaewHp6NqdWClqHJzkdmAAN+TRFcWcGmg7qPHbzhld8zDkjgQgN2VIP3zfEdrlgpyeZfcGIF
u6SGIx7OJdX/R+5D185gPWmxhrQICFyNRC5yoR9i8RIgh8G+iU+WxUZgef2NqA7IICRas4E6aF0F
6oPtYF2tGPb6f144/e9VRf9fyqt/1GSr//yrRuv9ztY/6h9//M0GoaZ6eGh+l8OX37Bc6r/qt//6
k//df/kfv/96ytOQ//7H335x5aunp3lBlv7tX/9q9/aPvxnyWNkU1770x/yP/6tWKoy/W/jtSVU3
bYkWH7XI7ndV/+Nvlvi7tDTDkao0NakLw/i/tVLJvzLJJFQhdFVoOoP/q1Sqyb8bmoNuuwH5jpaI
of/t3y99nwG4yVLmi/I0k/Cvv/8PNAPvAaHXlD4ZIf/nn5reSdE1g7TBsYX6Z320HtsE6LDj3Rdl
RXunNJTLrKuHiw9z8MnT+ZWfPX1efdUAK5d9rXj3dGMyul+NQMhnOh9C/JaPD7HwAjpl5o8FXm5/
fYKQsI3xJX45VhP2wEXgEh5/OmXsT19gKi9/KB97lh4BN3SMAzmEAxwzuMtooyIw8O4Z2u68Maax
P4zhJw3gBrWXB5nV71i2fHUVPFdb/XmMh2/Hh1iapOn7fBjCDkuTvrBuHBwFP71guO0ibX380Usz
NA354dGUsroIcVTjoKjqE6KGJFdt/uj56TcsH6+Pj7H088WfY3SZ6YQWe9ihF5PRRVrbFBuz1HaK
Ey+xtE71PwcoSTA1MjvjAI6INBi9KNCR27HVf533Atqfz09cJ0fqhvnPJrHZbirdKaivnYiypemZ
xbAaoWpmSlJ1at/mKqzs5zQG8nf8p09x9MkGoc0aKJaiD3avxfpBDuYvH4GZpFJ2cOCvLaiMwMF3
ed1dHR9q4T20WSjXVDksy031Ax4kJb48xQuVQf3EPrHwibVZJGfN6A2B6/NwLnxIieKM0KojmJwJ
1HT89y8NMQtk1Wzwhq9D/eB0+hZZuidoTyu/tE98iaXpmQVxPqBWl+Z2cu+NE2JCCv0azvCpnW7p
6dM//xDHUsSYqyADfq/EuEVQaijXskiA8h2fm6XHz0JYooHSWqAd7r0GBHrmYgsaT6Cx856u//nj
FdpA0ipj7z4VfmgBYkeyfQM+VKvXxwdY2OW0WQBbnNBxr9QFpo/wHSPv2i44waBmUt5Fpu68QWZx
3GTJWJjSh6XUZD9i1GkDHFoNTyKn6yCmcXyQab1/Es80WP/4zp7ujVlY5/YhSEeg/9QbSkHXyKNt
hz5R72s3x8dZ+ODqLJjJrWq84uz8ABBG/Yrl/CroI/fr8YcvRNrUyf64WBtEQaWSIJiomnGF+UZc
fm+7CBk8OGSnVqxYGmQWzoXoyNiSJD/U6qWRlusycWBtAHWwUA0rm7vWGF7T5DtA+RX9m3U2IrLS
/zZDDg8fSlLvX6LKv8+4XppPQuHWc4088AV/02D9abRiXaQor3wFrWaH7g1/6Uz/hwIjOeyfTOtL
p5/IL/5apJ998tnGgQ2omTe9mx2QmfuCEMJLq8ebgs5z0Kvj2i3ltdFA1POQdierdJDRRjXgvA81
rY4Pu4ro+na0nQrX+CyxpmI/V7bAr25kCQnw+BBLC222swgXR26XauPBNqkWed0Pm2vgeY+ebSui
813q4YZ5aEzUucHrOVcNRdoT32Vpfc32lGwAQiq0XkdmCFqgG99q2fDs6e7mvB8/201Sk/bjqIYA
9iy/pLvT1Qh/u2B+z3m85cz2EbtDY7ssNOvQoaEUBs29rrlnTQy3kj8XDaKuaaHGg3XAEsreJJ7f
P/sI/6OgOUZv5/362QaC8HHuirKyD149+u6uDcJ+eMMMzbBvjw/w+ccF4/LnO6hW65WFgsVNrY8D
Tls6hjhFC9+ngdtx3hCzsO7wG8wLfdQPpW9dwt7dtV13i37pw/HHf37kWc4Ubx9Ct+0EWjtKAYdS
B4pXDj8cW7mOOtCbtnniDT4PXVopfw4Rp/TAIFw4hwaQLDJqQEcNFRr88RdY+gSz6E2G1PDDnqe3
arlFG20bGO6jYlhnHXCWMwtft2Fx1p60DmlewWswfBVvRCPQysfjP39p/mfxK2qnSbwotw5hJRGP
yaFNuEaHOqgZBPddPlYnAnlhmux5IBtaKws1dCbO9rcQC1A1iG6sNr47/hoL39ieBbOWVjLyY1yu
SqEpr+iLae8prnFn3QxRwPlzBWHySL4tOF9sjDIKPXuF2HHi+y7NyyyC0a6BAeQl9qHEBfgWoYGR
DCBsv2k0TDbnzc009IcQg/zW2Oko7ENoq4OzgQfrqjuNbLa+PG+AWQyDv1MSL1clF2dMGcKY5rHf
mtvzHj6L3jKWQ65Pqrpud0grG7BPSr34vGfPYpc+gi3wnzAPeQze3k9pJ8ABeDnv4bPINaIcZ6ha
1Q6VDWikFyhFBVkZnvlRZ3E7ap0/dGqrHeI4t+8QoLhMcfA4sSkvLEprFqyi1XJFdwP9YHZo7sUW
+IdcIKuHuUm6Omt2rFnApn6vo/PsmgcviusdkEmsiBBIvj/+9KUXmAUsQqRGVEqeLtz2iwmTA+ap
ttXK8sR2s7BrWrOoVaURdnFIuYI2x70A55Zl/q2KNzcA1fC8xWnNwrZt4R1jGkBamFaliRBjbf9y
8cU+9QWW5mgWtXbU9L1IJAwWD9CzrDqdRk2a3getYZ6Xnliz2FW9wXGSLE4OsQUIVMCMih0bqEfz
fvwzL+z61ix+tSKyNRr+8cFLrfASEBsNfrdqTyxRfYrU/3qjsaxZBLuO6yuKbcWHYtjlKOvQ+AJq
KDeaQW+SxhxQ+52ZIP8HDE3u4aG3qYry6k7tkTkE7zGgddypydaKMF8Pgl1SnSozTev4s182i35g
U5XpUSw4RFgculW0iVCuhGsJdXHVxuPm+PQurJCpk/Dx4FBMPOdd9KcOmGZFqAzSE6WxcOJMXXr4
bAPQbB0qutTig1UXCIPhUwADe0zGExG6sDTM2Q6QjAl2aNYwTmfS12asQFj1Zrg+PjFLD5+FPzaY
oVoOenzoacRNdARcVntY/Oc9fZqxD+d1hfAE8t+2e3D73F3rquJuLVRcTpynC0vHnN7pw9OtxtSA
YAcjSidAKG0zR02odV4dfyxXDZYlOKD08sSbTN/yk2VqzuPfh+JUuCrJTQsMw8TCajN0XXOVxXq3
tTEhoSIEoMmvPOvE2y19mdmO0OVaayBOZB/MoegwHhuNr04l09/nfZnZhuDYYPxjmaAAqsOQU9z6
CR32E798KR5mId14mFWlFQUGtavNmyySA0IyRbL3uqg6saFp0yx88j3kLKD9tolwI3OjA0D9yeL0
K+LBb4rbXbJpNea3ksZnNmaXYYFCK5XN5rxpk9Py+LDkxqrTTEjH7kGyo+QYZLgJ+pRGAp74+HeZ
fv9n7zULdlWOXSPcITroTafvc+FgeKBTlZ20soCJUTILB2RO09i7jFLw5sdHXUgCJlLKx9dyBqS/
UHCFMNsoAej/4jKNuhfPb6DrIT17fJCFBS2n5fJh7hTNjjpDNBFgUYBEEpfAFTLv/YlFt/T02Wag
+kYVCnACh7Gyk++jREYInYwAd9Pzfv1sAyhdF4qZoYWHZOKIoewlnHJ/3qNnkR4VBeqTPaIDgHzX
jW/87t3q23mPnoV5oviF12nVeDBikCNNgOR6k5yqVWpTQH+2WGeB7k+aRlpShUTDM5mDMob3I7sI
2LA6yu+GQUVjFnzd7qx3MWYhr9cZ+jBgSvejipqL/ZdkRSFPFYcW1o8xi+ze6lFHNNL+oKmIaGP0
UWwShM5OrM6FsDZmYR2MY9pTCA0PnLLy3tFQOBsVG5HisL3UrPIxjWPzsi2xjKgH2Z3YJBfOR2MW
1TaIZ+h6ZnAYgBNOFpNwhy7YH3OEicZBnAiMhWq5NcE9PsZ1PsZRAaU7ODTwVW512XQPMi6yn02r
oaYsJSidbo/+59V0wpQiu9MC5eqsJTHvUWpqgwlpNSj73ivuJg51nJvvxx89/fr/urZhlP35Voqj
a8IKs2Sv1Fp/X9tussljs/3S9Np59TZjXovJe20YEqOL9qGADK6PmQ1bBZOoKlTT9fG3+HxVG/Zs
CegjooBwxqP9EEGImNSRQS0O8KqaE5v652sMZsKf0xRjTl0UsQiRvZTg4yfIci9T+dB3nbOWOnB5
zLaGE8fU0mCzPV5YcJZabN72Se7emXgzhBNxIY1vZB+jmB/+OG/SZlt9LrE0tvs22BdaDiV6fIdh
fOINlr7HbKtP0U0HNV9Gex+GGJxrH503vzrV2Vlas7PdvkuDTDFb1mydO79bvUTMGo06vIBPfOyl
Xz/b76kPO/GAQeteN7IbMSo6WEQIVMdnfeHjzis1qttCa+GOuZeTVynFz50feDdN5F6N7BmNVa6P
j7PwEvNyDTf5rC16I8EBufydhG5z6NIwOOuuZljTy33IcQoN1fnCktG+Da3reOxeQic8c7uYV2oG
34CTlhvRPsDbBWzStSu8720UfD9vXmaRbDWQg4rcifYwkBHdI6detzGghvOePn2NDxMjpTIgVl9H
ewcjwZXi0BHGWSE/sXYWFv68OuOCr/X1Vo/2ilI848/6iGDjS4X3w3k/fha1gFhDOxzHaK+buOxE
bhGg3Y2m23lPn0UtQm6pOYQcA50u6kcc1dRvJDrntRNQ5Plz4h0Uh3ylZk9AaQ+xo8RuHrwuOwlY
XIimeWFFw2m6rxor2muqs7exQCuazj8xMQtf1ZwdwSmqlUFuMzH0AF/Q/8LQUz6p6Hccn/elx89i
tdN0dCNxddsXuGBfhBUsZPAEZuRfHn/+0tTMzt6ytytAiWW4z0tYozd5a/j2Dft/15xY9UsDTC/2
IaaQowMxHfYJHGW0OBPMfOD9IQV4/OcvTc8sYvtszB1KBGxlhmuuUy8XWwzF39SqPC/DmpdUEmTn
k0H20b62x8vKHfFR6tX7qlBP7MVLLzCL2sZGVy5A1HKv9yXeg5oQm0hHdwq17uHq+BwtfYFZ6Jpe
CdXN9OO9GevY5XhOIH+nGL7UZ37hWfAqqSNMP2ijfYnLM9lOh28TGufHf/zCgTsvodBnROy4DJK9
GXkP2pg/FlmzyZJ+mxfBY+LED8eHWbglGvOaSdt5ZYBqBDkPtr1jXMIYs362oMEU/EpQmytvEr//
aXmIF/aWcuLCtfDx5Sy428weTeScUCXDuxBzjFzgcYUveiA6eeLjTHH8yQ1hXjTp2jHXgymXw/Od
xL26Catko+ggw1GlOD53S0PMItxqIN92nuD76578Yk+YcEMNvKvORzZ3AB5/eXycpdmaxXpmDJBP
wiLea3GGAGBfNqvKbGDZhDociRPrbWkQ8ed2Jc1BqxLYIvtcL599tXz3hmTfSefb8XdYiEU5C3eL
/CgoAq46TtU166JqMOG2jXN//CzSw9huONn42D181a2rNiomETliIS5+fsdfYOljz4Jd1LoMh7iO
uXYEW9sxv9uRAujQvM8kHk/Hx1iYpHkNxdNxEWRmor0XGjAOw2S0kB6y/cfjj59O5k9CYl5E8VUX
zA5QtX3hNc+OrSJ1pesIl1ao/cbpCD+0xjcult2pFsDCmprXVSQqcE0o2ng/lIZ3PzZR8JCPXrTW
sSo6L8znVZQSza04TuxwjxwmflH+nbQaxGMUalztiTBfeovpn384yNsxUnyzQ0mMFBanF4nenNRQ
wjPz/MxCwESY+TiEKDupxB33dLe24OtBfFkNoX0ekNswZqHtGGVXoFsc71urhu0mhx9tlaZQ7JqX
4wtrad3OghsqPe1Wd+Qj2BBo8VZTJiuX+ERULESeMQtuFRHWCNGYcO978MzgAiNw7LrPPq51W08T
J/KRhfPWmMV3aSr4sNNs35eOuymsfK2J8jaFnn/RJM7GKrKz6qQotPz5qQeUdDsgxOFehHjdVviE
rQbV70/sUn+RCz6J8Umm6uNKCmNIB6W04n0Gt3j01U2H73CgfUnNL76Og17+M2wn+SHnpkeOVm2e
xtBY1f63PIu2WPniHFlfDcbrWetCzI55uFEjzh9cWiskXq+dgA535TvViXddWBdi+ucf4nJoBz+v
YFTubYwDI+nsbL2/kVG9VRGqO+8FZqHfQNXBYiiM94mbYf9W4G8jV6NRIgp61gD67B28sg1zkecE
vpGvLTO9DERyf/zRCwtazPaUYOxHFff6eO+H1LDQSoknWagraaIci2ea3taXit6OwyYeRY1S9fFR
F7YCMdtr/NHMhiTimIQmu8Mw8VZDEfT4oxeOLzHbZToJgEpBRHrfuHgClXZQrwsR2hc6ZpdoL5mI
+Za+h9+5cK6Oj7j0MrOdByRe2UcBn78boBq7qYrS6WifwgUvPX224yiWEVooDET7vKu0rSm9FOXb
LDjx+ReePucqJoVrtwUX0P1QJbvEQX/fykvrzGU722VabIWVfKDUizme2NqeBe6sRkbxrGn/SwTv
Q2D7w+SHk5EGhVm3M7R+26inrs1LszILaKlYVoi0Iym7iN4qXUAtPpmELuxH+jTmh5+NRzalyyTj
Z5vedmzK6wwDM7MP78IwPpHtTD/zk91dn0WX2kawE2UU7c0w8Fde6rdoeYz1zmk94+m8yZ9FmYqH
tEDUINpHIH+ex7J2EHCuynpcn/f8WUyZmitaAx3ofaIomLm1Q4kFpSqRsT8xRwv7nj4LK1skHbZc
Ubi3ffc2k/69UiW3uR5fhU1zOWIwd9Z7zImEjog5WWs33HMJSy4jdI+AdI5n9grm3EF8fiKV68aU
EGZULozg2rGwi037E03thYU0b835ed9IDwnove/Wa11kb53nIY6QGJfHZ0ebVuQnK1WbHWx09jvO
fGLYHvDQQ8YVFV3yqqrdj477KunfNkr8TQW4NozWba7piPdp74kefz3+AxaCUZsFOrZXoxOXRbQX
irR/aFGKT6QdSHEIx8b+7ppZc4r3srClaLOw74zE9nhmuB91vEqGrHZuzby2DsffY+nps4hvw6RT
HF8Ge0+3USVrLKV8hUiNtdjx538+T8KZpWhSd8ox7HGmcSffsAJV5RDBMDvzf3r4Ux8f4/N3EHPy
iNXizOb9H86uY8ltXYl+EauYwLBVnCBRtsdh7A3r2tcXBANAEgQYvv4deTXGG4hVWkoLEKG7ATRO
n6NSlqHGs3wgke+dQCj87z2NgxL076gbQwkKr17Uv7AJ2iutx/S2S7q1JO770xObVycPgjQFXdzp
soCakNIx36B8HvKp6T6Yhs+3R/C+L8YgPvhr32jBQ8lyh+IbMpF7P5iDrQe4z3ZRgBPf/sT7RydI
nv79iaIFbGHxPO/SkkKBAASM9dA9U/sZKYYDCtrKbe/nE4TuhXtfuYF5nUodMoeddJfLwgsIPbSv
HrTp0vlOUI55i/JD7mkXPGsXCNwMX/MclEHxKFcWxDJb5h0KSqRITcXdcBHKk1DPAx98SiN1gNii
d2xG3R1KwiEQUQqxEq2uxvr/0TI2L0r9JHwk22N5KXDueWBUTifPGYu7/C82L0oF1RKEPp0E6wNk
lndTl0TfVduuxhBL781YT/EwNot0cDLSImcBaphTX5dfb1uupe0/1axvDlURoD750Iv+EgKdVkPT
gnO1C0A9Hqy4hsX7zGsStHBbCl3wJPM7AubDq8wrAz0b3d3XfyN+B2UEyQYUVl8AJ3FBQ68hZUEg
CXK79ffPOmBN+duvywq6TLTxkix1vrAF1OdXDdcXR38a2bRyB7JEwMAIHZEIQfrVhUm24PwEjdUP
aQtyuahQG65WUiI2fzNObAzMFzg5cSyB25ziGiyzGJEsULY/iPRRx2Anm/Lwrg01Nu9FIQ4CpA1A
Ke+QYiuQhxR8jTvEYqsmdwsP0skZgeTKCh08TfH8CcmY/e2FtjVtbNNM5XQSKH/KrmUAAgjwlJYr
C2xxADMF4SR+PKp+cbJGsr0bQfBJN79bTxzu6/n1s28c2C0jXYjCxaQ4YJotoBK8wU3xvley2Lxz
1X7Aor4iTibZcvZL8QCe1R2kU7fhSL8zNa1EUIsTmPcuolKQvEvolnqtDy2gfjjgLezoo9wT2Ydo
5eJiW2PDmbVOGRVz6GTCGb84LlheK7qyG9uaNpzYB085smVY4y4RAESTx7LhK8AUm/kYzhuB3yzi
CXotQYFM1Wdv+CqhO3TbeCzxzbxkaU+lRCdXBCHERgNo6DQxFFEGSEM+tnLtCGyZHPOupRPSz0sO
3/KH8KPuo10SD2sHL8vsmNcQknZzozm2RoGXVxStTx84Qk7oxiuh0zZB1zG98a56gibIKLGwoJr5
tKjlCcqqjx2nHwY5Hiny/SsbjW2OjG0sIgGtItzWkDcZt9h0dlf7v73GtikyzD7K+77yyzTNJj37
m4SAFVzW3veOdOy+EGSynVRN0EHNY4QViQl5Nsj1KW/FQG3zYli/rPqAOaGbZ5D2vnKWb3nqr1zR
LUtrMpv4APBJkqLX15A/839rnNKxubfN00Lqlbm3dN9kNRmrkao+1042l4KAFRemCa2WFZuxQAti
k9YEUkJk0GOcYme5iqF4OyffFMGwVw1Eisj0kcYqm4mqNv24AuC0zdk1fr9xh46iolw0ZXeBcPZn
wfWrp4IvUBcqtv0c7iD2tb9ts5b9wL3a8pvvQLB+HGKy9Be8mXvbMihmkIaXckcbys/DsBJaLeci
13BuJN1k2k4N1KHj6Dn169/SC7bh4D41kzwmA/uEHMvKgGyfMvybYL/3IIHSAm0JsR3t7yLWb+s2
OFEJZfWoyMqwX9mLbHNn+Dtho7dAzLW9VFX4gfL6I9jiM06hRDrX48o3bHZg7HeiArd15c/tJSVU
QIes+eJF87iFSJs4UBxvlButlVnYXMiIAHhUCcalAcsRuE/Ux6GiHUTKXOHcVwIY/R9mVYM+r+vS
/uL03a9lRs2lB+TqXf4SmawnrYgnVBZ17SWkI3/t56yvBYSKRhI+OSpdTlEUISbc9pn3TQw1eH/7
TI5y0dnVWJNAsOahrpS7wyqpcxk0024uo+FABnC5Ngt0n25/8f2liczcVtNWUDsG3+FFNuBt3jMH
uoibOojTNWCr7QNGuGHJrJGPc7C7E/qNEdDWAt2ydnSwNW7EGBaX3ZjkHb94kNd5KmPinVqu8w+3
5+bP8f7/Uw6RyYcCdnQHOdIc3p5+mzjk4P2HGSUa8TTtmugnivQ67wWMTtQhKD3ufuDMvvMbtlfh
C4GYV6j/uZ73Jsk2FQgwffJYFw5k7YpNDLp/oOajp9XroW0ijNjUtnjygKYOvbDFSxGQkvHT4pVr
9bvvh4ooNcKRH9EcSLdFXwYK43DzS+9UR6n4V1CIn0lffrk93+9HvcikV6GgomuQ/ZQXCeJovPd9
cpbxRafVM7j173ptj1IjEo18QGUKZB8uxO38zZASEB0H/Oft/lsWwaRVGXp/DLuygXALVb9y1//g
1fV9/TZreZRCAgYUXvKCTDoDv+8877Hc8e52xy3ra5bxCKkxEU6ikfyS/SZwgXGDNt9S7/0c+gh5
CYHXbtTht9tfs02TEREEuJeBdUKdWps4LfQcIHmTgHN5JaBdXf8dnzXLeSA55UPhrpsvYI763IM1
XHXlVkXq39udt9hoch3Um1MN9Lx6Mg7YjQUvj/HQPF8dHjjps1egXOj2N/48i7w3BsObSdcVkadZ
canzSwrxCcSNfZH/gjx3ySEZWnlbh0VQH3plQ7DN+bgbQIQHlamVXcg2RsPdh8ZPNYjAx0sZqg+x
M+xbFn3wi+Q1ktVddzLAKf6exqlTgK1P0Mnu/Pkw9tOncmyOISufhhpMccmd6aYoMfx9YFA7Vi1Y
/AoGW5sHcPpBL/2+vCjY1YxRBHMph54PlyWC8EvQfgw1Sk68+xL4kVnnw6n2Jx444lL0U72lrE0h
i56vXcssjmIW4wQhwSET0EDQsnQfVMS/pkvwiJvyx9tGbDEikzFFYOYrr8TW7I7R7xZSDiCDxL4p
ZSuPIl7N7lqCSWz4I0knEuWzwy9NHkBsaqTFtnEoXclp2Vo3HJF70QhSy7y8QAIeZ3yPbXXT8OPt
GbI1brhZWWsJTpa2vFRxFByZk5ANSObXKAxsrRse1kjQoo66KC9uKJJDn+r66Ld6Zae22Y7hVo2A
bgIXA8NO112coQVvsj4n7rISHSx9N0tyWkISUJK4DFRQ9ePEwu+L040r+8OftNI7wdWsyQG7Z90v
OmHQm4+2TUo2LHrww3DnJGxHCujbtdNugShvKr4O4PSPwCLXdI+T94q87/72yv/x4Pf6cN2I3+wi
fuWBhibWqGuGVkvdPUJJOsg/oNL1zw+d8e5x7g4B+zCI8wwdXLwvPHAweWln2fA83S7NL7UsW5+d
nWHeepXaqPiFDi98gOYP9GUD9ruu9KaqDqofjkP5fQlfx/F7n3+cmu+MvyQx1LHFGV+evdcF13N8
zYEyWeEt+2mItiNuOCnovebq8+xDi3vpD32ffwqqbovkxNMCoAAJDmXdbSZoMk/Vhsr2gkHM6QAp
l6fc+W/Sl9k/DYHadj7EL0LwfxT9YzUd1Pw4O+2ZVvHZ6acjSuK/sOlPp3u6hmD6A9F4b36NI0ba
sMZxUWdwCYv+mGMgTSx3dTDvwuXbAGzsLP5xCh+sqwcs/gJl62Buofzza0RJnEBlcUDXkoIWT4mu
/79Z6ViyygmYYBfRXZVllDsAIyfB7gK+7hWLtpzeTBIZGbRgVg3cAqSQ0zPNUY5fTsumSIJTXsZn
j66VyduGYgRDFQ0xZAM6eqnmDs9OQd1vSDw99hBhXhmJ7QtGRHQlJAu0XOhFh7CFSrOXZKIFXDD9
etvxbIHFCIrgT/JLTjAEaA3XD5RBP6pO23B3u3Vb942o2IlCOQvwD5lOYU4LMGg7TQq6qwATu+9o
ZlY8xY0jZgeiK1khoOlUMVSfOKe6Gs9x5O9vj8KycZvFTg6VSy1KkWZR7j5w8Ed4sX4qGpAHaPnp
9icsE/V/pU2gndatZEk2B3m/D4pnxBzvARJr+j5DMgubwpA1lTeLOItChEA5fvSr+YWPa/h0W/+v
/79x6lbJost9GmdVg3q2Dmpq1/cuxLJ4ZZkteSBytd83HwDWJQ0F1EUzR8+QjWmWXxUqsrSH8o1E
PXEZ/qQDy1c+ZnEKYvh1G3LQ5UDtMQvjKfmhmAQqPoGdpSuLYclxR2Zdk2hdrx0L6NEPXQrGAPFP
1SXPbuX/1yzikeNpCaRX+TmcUb5apf/dNjGbFZueXqC+ZRymIMP7/xfGnMcYBRd4JnuQbbhyOLye
8t/ZZIjh7iiXxMPtGPmZDxk3J4j+Gcpl0y4zVND5QToLJAfi5Fsy9v19nmmWPinpQpEL9TXZKNNf
bjofkwgqRXPSf2RdsOb+Fts2C6BQIw5RwuR65hiT534C8VkUvbh4tbm9LrbmjZNPl5Y81BQimWR2
00s8l7zesSupBGTvhthbmSmbyZklT3OXJEhwh0Omg2orqgUSu/kRONHHQqjnJh+fq6l9GQrw68bj
y+2RWdzIJJEBc69bL5AVB5oSh7ogWH6ns3ufNZsAvq7KB/DQ+UNWMyiDl4AGlAH5iJIuQPz14b7+
G2GgKwFBhBzRkI3NAGi280nlaiXeW04oJnqPOB2U6/g0ZLMQWzKkPxDcjmXiH6BW9wHYvs+3R2Cz
LcPniwDFktDqHDLK+SFq0lfIK3yM2FqhiyUom3A9JvUw5XEqMyDMP+my/teP6kNazQ9FWz/4Pi4S
abMyYZaRmNC91AvUUtFYZkMQQkSwf4Qi2zbWzUo20RK5TPBehZDUNiKXWcO96RBW1XUTm9PtWOfR
fizUb2wJOVRZIVXIPVGtxEvLoEwMQVdTnbruMmR8qZ/IAmEoGo3dVrL6+13rbwK2Z+hVjrXvtRle
/B+dNFVgOPVrsM3Wd47gutm82ZadsZx73EvbrM19/h3KxmPG6p49xYTxFU+3RBET5QhW/Qg0W4nM
rtyQm5gEDHL0c7yyFdsW3hjAAiK1UUN9MetjXHK9fkchh9tHZIEkNj+lc1VvtZL7Dsz7t5fENpyr
LbyZMS/RVdnElci8Ik83UwtuhwSi1LvbrduGc/3qm9ZDIheE3VJk3fyQI408q3qXVgyX0ofAOyeB
gGz2SumjxXjNmq0yKYaeoPw+Y8LfteqfGKszx3e+wpkYRZU2DRkGtF5xSAPnTiWwKpA0vT1NlsBl
whNT4oeQQZ046AsC8m8oa/Wvn4zzudF0+eXFHKSfgdO+ym6Z1q69tnU3zkYqVYXSi8+vpwgf/JJU
DO2ech2s1etaPmCChtpgSSoWjn0W86WMN0JwX52j0YmS19uTZvmAiYFcEunOQRfwbJDFM5wi44l7
F7wyMjGQeA6VmkSEZz2uu/+pUEOg3WXu8O2+nhtHLH+iQe1AyCnTbbWIbdBP/D8PcoIre5NtYowY
4i0qBx/uKDJSa8ikt3mEtFTjr6ASLLZ6FT9869JB08m08Cg4tKh/YKF7mKfuTEFUnfT+scjJJkmG
lWhu+9R1gG+ix9LVcQteQYXo8QO6UV/L9AOi1SZfPibQsOalf9+R1wRGLtBycOoK30FYmqQ8sBjS
olDivm+1/b9HMXFXoXadqQySF92Gh+4WuiBr+4Ul6v0h434zRWUU09HnOc6dThX/KqN6+jD3XobL
6efbvbd9wIgTCYWchu/CFRgoqDe+0+2U55wjyMDf1b4JjoyGhDI8LvJM9iyFxqvUmyFyvUdeuPEK
PuRq9+9cA83aprzRAWr/lj6bijyAArKCWPMAoswNoELOvk96yFTfHozF8/7Ukb1ZjTlA9cNIxzYj
vfiPEPl9au6smoz+sBS/aVuoYk7icpEZ8cvDLOUX2rUPLC9XfM3WdeNonoByT5VLg+Z1+TnV/ZGQ
+7BS0Z8r4Juek1oseBivEKBLJ97qSUOZOIG0+9igmrd6uD31Fjs1gYZFOeiO+6wDS4d7YlH1aURY
6sG/t7K0tguriTJcFF0KJ6AdthsqN9VVF0fk49dRii2nHgSuQEwQTt1vEtMt91cZ+SzrYsIPgc8b
IGnjtBkLKZ03FTAwdFvPuH3cNXHExHQ0ceqUI1jlkSpzMy7EC1DiL60zrvj3+/0nJp4jCHSzFHPd
ZyFJQX5WPdeC/3vPkhMTzRE7UDaFJH2HTEWRnKQEoMzLk+IcBPmaQ1t2INfYShc5dTnrmi5r4o7u
XAe8glVKxK4KWvYKsjX1m5bp+FSObrHGZ2+5ipuozL7UiRsC5ZH5zeSl39wCWq4gsR46l5/rwh+9
r0L0vlPvZxLEwlk5gdrc57p8b3xU+bGY28lvsxwUFOVQH0jjPfST/Hp7qd63gsg1UhdQf9NB4bRd
5oGkuH0cNJv5gBKKHuR7K5v4+58gJgrQjzxOrkqDGVj8mhfXL8ZHf9H3qWKBiP/v+SkTPuZ9snRZ
WVIv3XfJ5CRHJXCcXbm+WDYp14i/YPvwoG0edJmP8sl6ao6edHMUyCQIks19/JuRa2zmneM3CoyH
XeYyx/mmJhGCK5OupVttK3B1ojc2FMUAJAUp4nww52LjUrmPnFKsLO/7BkpMGOSYgP15UF4H1lPx
5E7+J593xzp2VhIutr6bjq7BHeoPc5fVc5nuYhcH/qCWa/qettavg3ozM25EVNHxqQPjAZEb8Kw9
xo5YuUzYJub6zTdtQ5eq0bnOO9x7C3+Xx9DaSq5qK3Puu8d7vJeYknB+XYcuZAu7rOhQCnKcaMLT
p7hJhrW8uW0MhndFgGlVbgCGT2QEsjZqnuuknje9o/OV3duyACY6L1rAgCpyuO/sLmem05Oj5Pe7
JseE5lVTBOFclXaZg8vzUxzm3saJy/nlvtYNu+xHNQGaTZHVCCa2aYah2JYiXjEd26wYZpmrAnzx
FZIaKRfVtpnTYsuc1ZBpWVQTiFeQaegB9OkzPPPM32susSt3/RL8GsaFf749Pe/nl0hi7Cs8bQNP
tteAVtMTENl86w7JD6eDXnswPqtu2kW5+Fi79+1jJDEMVdJqCiRKAbMq7w9eRH+IQv+8PRTbYhgb
ABVFoiUUz7OlkrskFQfgFe874pkYO0oh7yVI32Zdx1B7gQrcLYECZtZMy50OZgLtujiBxMDUtgDC
OE+yno59v6zcTN4/gxETZBcUDW9TF3M+Lcgeet7Y7scmro8QgEl2vu+rbZljHHGn+pX5en8vJma1
QkhEUVQ1/AKEtEj2wYKGeSQbKsodaNz2t9fbNizDs+u+YtPo4PSaTvUBVAl0k5TsZXTBYlhrb+N5
/DFxxtfbH7P4oon1Q64vZEXeIMvbx/+iTKLcQEJu2ZHIXZkyi/WaKL9R0Hx2UTaSFeDMOxSx+F2U
yFXf7r2tccPLUVfndH6lRCY9wPS59ruDkKu0hba5MXx6cZtajRIZ8CCf9rgMPbS8/ClrfVcukfyf
LBrOLWk1gT6y0UyecHKPtvEYDivZOFvnjRMdbfNpRKWqwLmF7GRYn1oiPjp8DTBv8QQT57cUgpRh
cm1eioOK6h8lcy91knhbVVb3TZAJ9+vGoctV1YrMl2zH0+EElseVzI/FcExZs0C4sTMyBD4xyAoY
QudDkovxcJdVRoYDy37M0yZweSY83u9jcIJCqw+lJPe1fl3wN8c6WnptSyrk3aaE/4dDwAPv7lP9
IiYcrSGlrqdpbrM4XbyDmwfAKSbtWrbNYpEm5TZzxigdpuvDgnI2aU2vKc/2xIL+y+2Jeb99z1Qx
dBvUvVIPFYojJ9VG5iVOot3TAgGSlZm3fcDYiCEaFU3cEe15RN3YR0dK+QhVNnKKZLkGEnvfLj2T
MP/K9E/zhIkzBJ7YTqYqeLzKvq/EBEvrptO2VC9jMpT83CwamFPv6+Dcx4Pgmb5aCLwOj27VnCdU
VZyhcpHvyylYqwyxyPx4pr/i+g4Nv0m2Z9AVfmPecgKO61e+CEgaVf9UYbiNVLgvO7FPK/LskPHr
XSZlenLCgtiZHdGcJQ7DTzMKVn+iRiC8SEiFrBiVbU2uxvbGnUeRUleTvDmD1iH5lkYatlt7Vbv2
hPF+1sgzfdrtqU8hnS7Oo0gqFJ8UL7Tpn5hf7cPBO9W6WyOme39H8Ez3dmrIs/gNPqQnh2/iuj/M
rr8L+vorgtSaC9pmy3DBJHYTZHNSce7BKbUJwLK+AdnvylHFNgJjy6x6IBv9kbXnas77zeCReVNc
66nAydPupNJk5dxqGYSJBB38OJDM6erz0oHE8hm1omF7QOkWoLm3zdb2gevJ8o1N9RQlX3PL63Nd
u6h00i+tzleCrGWOTPznKFFAH4iRnztacrzRk6wmS7rJq+IyJOyutIJnYkDFqF3ZiqA+E5+Pcut4
noTpjuUaJZltfgyfa1Rd5Z4X1ecJmIqtqmbA54uh2t03+9evvpl9mI32XKianivddkdRDuIhlmAE
vK9148gbMoekzSD5uYASzLQDoURz0KL2mpUj9XUO/v9NzDMRn0ibu+PSaX5OkyHdRIMMQREWQPS5
Zr/vG4Hhw9B09OqhmJqzJ+qfEXTmNz5ejO80fcOHh/CqOZajcT4L55HMpNqF3lCunEgtk2PCOGGM
6TS4LT9PjLd7V3SozFG8P9Gczyvzb3EwE8TZpDEYPqXXnEk7PHqgrZjC/Kec0l04NZ9vL4BtFNet
4o2BDuk4MyDR67OO6O9GzTswFjxIp1s5ZVh2HBPAKctW9p2Om3PuqF3fVieB8hSXqB3rx1/5EH28
bxTX0b0ZhTfQiNKpbc79Mp1BIfBw3fonp15ZakuMMHGbqnNQzTCPzVnNbku2qpnnCqdW4a9sApZZ
MpE90OqtI1ItKAOSszpCFhrMByqAit3kFp+FcqonqCetnZ8sgzFfqwo9Msi5cHruelRNBU7zlLN0
rWTH0rhJIqmRZe5rH+duGrTkWdWiOKZ5eOexwgSg6oQv0bQMiNWl/M18+ZD23o+k7HClau56ifRM
+shOl36h5hYBOx35jlxP85wTur9tp7bpMSLSxGumGSjDz3XsJ7s0auN9JatkxYwsvmzCTRVLu9pP
FbbKCZz7eoLKUPFP2g//3NV5E25KaVcMlEMPTDTPzQwK1aYY1+glbB5ghCHGFzcWeVudBQu3ThHs
ijI+FBpVK3V5icP7nv88kx5SzarEsdErz7wrJIr0xLTx5HC4PT+WaG3yNzp+GqoqHsuzaINmS2R3
qutpR2bnC/WWlVyFbYmvhvUm0MWg1RrU4rGzqltwIIZHDy+MQ7QGj7TYpwmPdIactTIe2blhsUIp
XcR0vSuTkA+7++bI/7v/aZxGPJ8VO9O62YHBIdhwAfq3RYd8t8wxvW/nDww/I3k5UzYN7OzlKOqo
PRbtIC/fHG8PwjJLJqZwyOukHxvKzpzMj42q+r1bxeGdjRvn9VmOUyubiJ5JDiIHoh5yuaxRCNo6
bniZF01DHtYBPZdcp1veLeG2nbv76uY8k10RhJ8or45nes6D+jg53gOQAuCqXZP0sXXe2ONjVavY
byt6rivy5Qp9aAL+entBLV5lUivmIW1xYanR9Jg8gD7rMQ70k187v243b0EFeSZ0EMo90BSlHT1r
b/5RcblZIroh8p92/uJ0wYbwcKsgQTnj39tftA3IcLM2mLo2F44DilG5Gxv5GJB2S2e+cqqzLYVx
avdB/YliOTQvJgg6Q3FDb0rHvQ9F7Zms9l3ZApFRMnhAwd0XPo/9Q96ztTO1pe8mlNBxtBLMT50T
cfkHFk7nXCX727N+daN3rktmZQTlkgo6+c7JIeBJaBOZHpqq/EycYtr4KWRMqcpXDry2URie7KuR
NkNb0HMDRr7LEDfiKfUZXznvWnYyk+V4duIRZZeEnlnMuo3Hp9ewjf8tO73zVLTC+WcxURP5XTC4
XBNgBODULAXUwJPwZYhd6JEXy9Kt4GVs03T9/812WclZJ54anRMdUeWxK7AT5LskvJOy3jOhnJ6j
OaR+GIyJxqhQSRpo1in6+bY52WbIcGJv0h6FpKlzqkp6uDqxLOiHWK1REdus1XDiIhekwesBPUsh
AFwPUAWROvWrWvK9G+flJk74GkDONhJjOw4DGQ3IlmPfiVV/qVNdHEe2OAeiVXjf4dREdka5Svkw
SOfEJ0/ikVROm6pdE/Kw9N9EdRZhqplTdM5pqQrITQ9PddUfhbv2AGVr3nDmPB2CstFlelrS6DBF
+aUZIbFQzvdFaxMr6I7zFGmOjTN056cgjv5r0n4NcGWJFCZvo++DFi3qCuc0z3zneNUT86C/hDqV
5yHhK7HONj1Glgu4eEhloh7/VFXNY0WjIymWAwq175wew81kEQeDBmnZSSwKFdOU0QcnEHp/24kt
EchE7BFU3APOMqWnrqc94MzQFu1Isdb6n63lnS3HxOqFNazSz3t6xsUG0rV8F+lqX6cPuXI3PepL
df7RS6rN3C6bVP9IAvUEZDDwXxc/+ThX/0T5gUEj7Z6huia2Mkgh19qPPD0l+fxtKPIPQRCtAO/e
NwHXJFQMUVSVT1DOOZWFGJ6SJh12HiuGh4GjxON279+3ZNeEDtYdgXZxBR/3CHC6cgOtMhCxOxGv
vZeFh4QcQCx9H5TNTa+deLMvtWEhvQ4I5FM98UdndB6XUp6TqTreHottuq7/v2medkEOlH6an5a4
Psii3iak+e46a3rJ7+OpXJNPsY3BYaOuvefR0P4uG6YeFLbaDeAv6SGuYN1IKJbbBqVWW7zUraVm
/hzH/9/Y8brz97A0CWXCicxPUwiUW/epn19zzXYAcR0c7eza0dkWpDhAHQWs/XTT1PEW9MEgq2nA
uYMSQrf4EURnVMuBXgX6SMMnmZwVVCLGUO9uT/z73u6aGEg5tT3pwig/eZ0Lwpr6ZcRJfMW9bAZq
xCkGZeeK6T45Rcv8OUgh3zA58tyF47fymo68PQCb5RhTDHlRaEIAKHUiOkRxdJLxwT1V47LiZNdL
7DsraOL8c40cSZ3K5DRU/adG6Odykhfqk7NGITwIk4P9pJKft4diWQsT+J+IWLgeqF1Bn5Pnj0W5
LK+jpvfR5Lv/hxVttFRNB9mtRYkdWMhxkatOrAle82la2ZgsC25iRscl1V6FSsiTSNTjmBTPHWvI
gfLoaUQp2v72LFkWPDEiEXGRMKyKJTmVotjTtpt3NQgQdh6qrVZMyrYOZjASbHAKSLiftNtVm7KH
vOAwkU+3u2+5WrsmfhSFL8Kr3CE/JdR99QqXnwon/6/qvH7rtmmO2vSqe2BdiLKIMOyfBgqNt9uf
ttiyiSqtkaOZ4tbNT9CX/OL5H8j4MrZs6zIOGTZv3/X3lQa6Jpy09N2wLxjC7TykcjuBgGs7B8gc
3x7G+9cAEvl/B9W5qyDGC0rkTEQ9SqGKLPX5YQb1fS28T1N733WPREZgAXldIpMI+ExX81/9II4c
bJFJED7cHsX7ZgxE4t+jkEUfeqixabMymDd6+lGRrz1dK5983xGJ+UYP3fsFkrnARSoZf9V6eoZ0
xZd29B7ae+GrJltTxQC38ri+FnANR7etP6fh8BQ1YwWdeP0INNOR8DtX3Hy2z9uR8pYxyHsr0OX5
8UMP7cxNyspfEIs5BapcCfbvOz4xX+6Twa/wEhTxrNWQcNmUTJdgQVD5Wp2KxXKJEVjSKXZJ3EP/
FxKaHFc+9dNJygto2X6nXZANo74r546k+t+2hRr1dEyxb2W8lkcnzB9HVZzSIjjcNl3bMIzrTV8s
fPbdK7eC2+4HKj7wcjiArvU7DtRPKfV3tz9jM2LDz3tEvoG2M+q9Z1k+6rxQIM3pi8fQrV7y9l6I
NzH8vBSumroxF8Dzs+XExrYHW3g5/L49CEu4JyZZk0DdZoMiSpH1uM8SX3c7iYWY6vKx75oXHSzH
aYoeOhEc0kGvZKosC2Q+9Huz4wF1T9us5lDhDr2vYCV8iN3pU+vN+zYtVsZmCWHmY78CGTd1KlZk
Yzx/k6Q8ohjiZQA33O2pszV/Hd2bO4HiEbItkWqztC/34xJ8j8Lmo/Scu94ecVf6u3k2aIgp9gjA
c52/IlfyJQYgvoXq7H29v47qTe9l5ccxmes2S2r1dVz8fyie2AI3XDlqWUKV+cAf6CQYRC/aTLXF
p9JZnrXs1kjsbG0b/h20ELJt2qbNeE7Tn/4UOF9Ggvfr+ybGcGuil4bJOEFBFL/S5STCy6cDKacI
TNJVKdcUti2DMKXjlrIewzF366tW2Q/qND95k6/EP1vTxvzMod+luYJ4N5C06hCErDomIbjrbs+P
rXVjflg8eHh7iWlWCV88Nl5KDsEYrhW0WEKDCdyIYkePdS2arFe9dwR2rzp2zVQe8Rzo7NyFgDsu
Cpr97aFYgK/EfNV0BMfdGuWTGeNx9QG8BPmJ1TPfBzRMdkqBlAVlobjz8rE/gAio2flRo06FmKOV
U5ZlMk1wREIUDfHOc2VmEu6Gp5psp/FOgTNiEnOlLaM9i+CEpeN0m3aqQfMaHDgBYzpkVOdh7cpj
GYUJk9ApaDFdWrXZCCrJTdlOzgbQsDXEn2WfNVESdcmpn8cVz2YVfcnn+HAVABYN3+Upav5vW4Lt
G0YsF0LHeO2By/iJ/1WM/WbEYWdqwJO5kLXSAptpGwE9Lr1RCUoaqNt3rwX3ztpdsjRn2ymaPhVd
u7Jv2BbDCOzazYk3D3OTTXFVbf7H2ZUtyYkr0S8iQhJCoFdq66Uot9vjbV6IsT2XHSR29PX3lJ96
5KaIqLeOig4BqUxJmcpzTgFcQDhsT8Z1lD/rDVD4/e+2MaR+pdCiV1/QNPQ0plkSKs9/KqHAdXsi
Vt7epgBaFl/0cQX8RWzK8aTIQk48yIb71i5bHH6JIU7eLiy/cIJGiTiufiTeFuPCmmWs6TWmZJC2
SIvL4hg/RGE4TNL+H6i1fbzPMta8Cu62fVkBE+RDuSns3KbcVbG/xUu1EgD2hT0UEB13TgF4VRra
eEBO/dM66hGCcFVYs3Gj6Lw2udbG1KGEylia1Bd/LHq+B1I1MyHOzdW3+0z0x9ZUDAtHsy7ItbJP
CcTJFYjbNlxnzUDWMbwYjCgm1lcX6CEf+jp/WaR5kdAyDcmyxW649gwr56bKqZfKZ9VFLvKYSrn3
8uCUtyICJmNjw1nxUvuyXvj5NcHj1aUU1UuWNmw6dem1/tlAkCj+etc82Nf2fJzoQMCPdMkG9Pmj
zT+gzcfJF+V9N0yefTdZ1lCk5I0oLlUfBPu2r57GJcs29oLg/SXOvpuEch54bOaxuuA+vTs4DjaA
pqznKOnrIBxxMtiVidPsZMmdDd9aiQubbCZDKUr6TV5B605436eUL0+JY8aNBsyV77HZHyVLsmrU
TnXpgQ8eWPxtVOXjuDj7QeWXvM+fFap5932J3efQEyN4zrHHlcRzD6USobxewd7nVtYKCMVu4fRN
B1bDAPfdhPFyP5Ye35j2lUmw6ap0y4Q71ArIP1lMeyrzfD8u3Vbn/FrcWUsfd5EPebhru3SSvKRJ
+UEkWoS6dPe3bfP+DZJn01TVWEUX4ROcmxlocmK4Jx3/6pbuqNUUtmV9movkTKDEcvtxa59jrYaw
DkofFWofbeV9qYYEVMU8D6GBunGIWRvfWgnJqFpHNDX4F/ymOAyMtk+Vqt1dO5Dm5+1PWAkLu2sb
hJJtRXpRXtK8fGpZ/RVUPxEh43fqoh6ZTp+rND/c96jrV77JtScwMc11PVUXZ2m+JaZ67FBJzXl1
FnT+xLt6B0D66fajVrzYbh9IZ44LrbhyotSR8wjiz7qFegoEJTb8bM1qlh+XFcoGdYvFcTHNAeRi
p0mTl+s1blo6z67nHZAw3dVqhHuT/1ptUeimJzEmqEjibzKRZ/SjbEHbV/zLbiKoYslQsQnKi6na
n3lePCZx+5rjE+6bBct9xxE8Bl6tMXyd5U5okg4griBdtk5r788ytxsDBKwC/LYsL8RnV3riiZMQ
hm/1xlr4vnm43R3gkJzkk4B5Wq1/6gC03cE1Tym2BO3WxrfSrbkessUtUADmfnWUiwgNRNvCut3q
XXr/IMXtbgC5MN00BuMLBnhezc9MzV90zx6zpr0PmMGlFdSamjlLs6y41IMEBJ2UxT6Y7iQd53ZH
AGqLDRQOMhw3UzQWO4MaQiDqt2i11uxvRXEALc22aoP8d/EJi8+RiBFaL9l9OSi3dREHmqdFkyTF
JQ+aMuQ1jUNchm0dl9be3tp89Bgwh/ZYg9wp3adyaUORI2mZxaZyzFp8WfHrpamexIy5lbgfDUXd
fOsSbyPDXXl7+xZ9HJtJlXopLqqgaK3gRQXwpZlx2GBbCM/3H+HaZa1YUJBkKzeOCjcv3OdRkwDC
5J6K0yde+NTbaGpdeYxdCwAaDDwtQyAjUagX3qVN6FT0RZfm9Z5V1LVrASC3dXzutzJKgsIPaQaK
pG7cFHh9vxzjMmt74W5czU3iBzBStctn/xszyaeyk5HJp0ta3Udd5NpMsUGb0SFtdRDhOKOhUKs7
wUKQ8vl/3TbS+xuya/d2VxyMOWJyA1STyl9xK3bDhJw0oOW50NMPr8lPWm0Js63US107e4zzypCy
rYKIzdkHjTrsCPZqR6X7hfLPtO33JgfUHtyrWTnuPGfLn99fzl07n+xmYzwJVFckxuZHHjMReml2
gFjmcSbOy207vh/yrp0lQd6471QQ+FHQdgKnGXPyeNvtbw++9gHX398cACXIaV2yKPiaFq9mYJ/U
PKCxWXR633r8030PuYbpm4dwiCLOVQJP8GXqHfu8maDeBQmxuc3YqavJFrZyzVLX3988B/U/xjo+
XJ1gaFWotR5/GYfr77c/Y214a2+CFAJo2RPlR5AoysAO8GWWaqP+tLJg2UlSgJMrS53Wj+q8UuHk
6pclYWddqI3D99o0WxsTZKsJFFCpH02p94S7+mfHXU5147/Kqtu4Ol+zjrUzCT/tRZIztNnhEPW3
2wz0JYuX9Hjb9iuLiV1XEYxLM0ODL8pk97Eg8qSq+H9MNa/XmCaNd8mm+b4PsassJh+ZimM8SmSm
QBGwek5y6O3d/o6VibYLKpPLU5aCpDtCD2oJiokUxIZgUfC8T532oGp3+ykrc2FnkGUmg2GJBz8q
vMz7aEB6sCsdP7jTQFY4B6bUEB4drwtSUCG/nsMhUenh9quvbH52mmgKPVRxkItIEigeeik95az5
VdX9EWW7QzduVTTXJsIKZrTAta3wlYAGJvQbSgGWNYIrIqm3WEXWPsTaxb0sHQvcSeABOfnk9zW0
HYPkx7Kku8l3T41nzJ2TbcV2MUAFgg/CiwrUciJZ9Pkr0XWzkeuu2ckKa48MjPWAqUddled9yL0O
cpSSNL8cj/fNXZ/A7KxxCEg3I+v1Il46yV4M0NHAhQLZcKmVThJmJ42QYkrnYNI++oH9Z0gW/y8d
gh0YuT82VLz6sxuZwv0shvGXntWv2278ftWL2S3mw9iwZDG+FykN5sZ4aHiYZt2wNz43O6ir8Wda
TPWBJ7w81OWUPtx+7PvLJLPTy5KlLbiifUTPnPufhhb6mcViuj6cg4E8krj4pTo6Hwxvk/sgfIBu
/XfTbeKC5CjZe5Eo6xyEDz3rQhFzb6sj730HZHY2m5LYMC8gXlS7ZnhNe+b8gPQ59EvrYEsUes1q
1idkCSVwbi4i9Ez1h7kA2UBffVi4f3S13+x43D+WaDC/PUVr32MtPH6f0GU0Pfqga5QOZ2+HHOVD
MvC/bg9/fec/r0GZneCWJEs07dFmTcAvcfDY4j523qT2t0d//xzBbG74ojD9QPIFk/05WbIO5cF0
CnlQffTkfbeVzO4bHyHLp4uKe+BNyPrQC/zuaBZNdwUwandtYMxOdJO2Vi24erxomqv+yCijR4l2
h43FbGWC7XZxsD5w5uQS67Hj/BU3LEoWdmpicufLX/ebN4fcQZoyKVIs950oSKhSKPo6Jdkiolt7
eSsfaHWfqrExXpR0DtmnjLuPcpqqfe/G40YArHhocH30mw/w9NwsmZi9iPYC797peaeShWx46Pvb
LvujVZuh7WcmpRfp3t9d+5whhFhD+hZSQ4O7MzzdKKT+vjh6J9DsVu2lHlu0o9d4kEt2NC2LB9PV
n5MkTbA05X85SXnK1IJ7gUFAV6Q7eYneVdw5Qpv1eWzTV0jCggjxvsoTs/EyifGIAv8hi9I5dU4O
uOsey2D0Ql1188fbsb/mGtZJwAckpWcxY9ECJBDktz/EY/Nh1vfRZjObMDjveqFoYFhEeDZ9n4Bm
/zpX4/jj9suvOJ3NGQw6IlwHoLM3mhPl7KrCm8Jx0lug0RWn+4MfmBSEepXDI9GbHn3P/mvfpP8G
bVWHMWl/gijhvtjxrfB0WxNUZNI8cjO0WqCa/CRqc1edgdmUwA4zZed4qRf1TpUeUWUvwblTbGlV
rniPf52YN1GfpW1Mcc2IbRyTUI7xoymm/w11/fd982vtqoPnwX1E40Uxcf5t8/x7wbxPt4dee3P2
3zeP04SCzRBvzoLmM1vQg05Rkh7pfXU4ZvMB9yZOa5VmLJprTkFIl2bP4GzakgBfc3wrass4nfyc
Kxah6XUIi5b3YcHKf2+b5nd94p1F0GYWZXONlrcsplEinHEfNAJYzWLfsfKR9+5+1mxXxOJoxubr
MvoQBisBdCi3Tp4rhxGbe3QcmSnmtuFRkZUfW/Bwo1HuV1PzULoAJt/+wpXJtwlI1YDUHLIuLKJc
TiHI3qed8LIsnMCNd19M22SjXtArSIKPPPK7vj65bU0OLlaOjdHXPuD6+5u4M9oHDaiceJQK+svN
yrPjm5+ot7/eZx8rrFuQl0qUv2kEZtTpO2GYBeZnwd81D7Z68lc82CYYbVkgWpx4WJQRshd1QXYl
YmTDPGs+ZAV3008ZiZPaBZtc/ViLAaA1ijpxgBsDskUptzYFVoKejF1DOfwlIoa/oBb9nBLns5Fb
/fJr9rEinI1THoP5k0YUmcuhH+rplAx9udGjszK6DYiqtczkwmGUAIz7YTXX/+S52rimWRv7mo+9
8c1GzGXhUk1RufD+lQnORA0/3vbLtaGtU3LNJl/ptGUozC/ZjmbOv2qgp9tjr8znH2Cnth0zd1pY
5E613mdZ1+1bEBecshSgx9uPWHt9K2qdCigqXSRuJN36Jdfi7zG/T2uS/QlxarFU9xOLmm4uQ0J0
EC4zGTbsvhJPtjL90sxBK4OSRV6QVJ9VlfiHxfGGM/dYeyRj87/77GOF7VUIcsmbgUUdRJge686l
oQo2k6A161sBC1BTV1aGYlHrSzTxLe7OkX2+YaG1wa1w5S40SnOtsSGjrHaQw6jAA1L/e5ddbPzS
QtpmTAgGBz0R2hv58DjOy5f7xraiNVVZBYRFj2iVGT/EknShl8j7qpiMWwGLPDnh2XDNlkfAw4PF
+189NlvZ0YpX2oilsZeVMADXRouvg8febf6GeNxwqBd9BfFu3aWtrAu2nHzSgU8kpYpEXh1EPHOP
HOTk4E/YSPzfH57Yoi2BOzGNWhHA1XXA91NA2BMzAuLyDd26N/h9gf3neY7YSZhXzQKTDAoT9BHv
XB9oAzPv2BQV5JTwOpz84iDTaPavTAuZ/OS6P5x+2cXuuFPVB67TsDVyB5KYkGnyhBs+qgHLrvS+
dD8604fWDfZN/b2jW8CF33eg772v5ZOd8gecbz3Q6TR/LRqEyJfra46iPAw6CZupfADLNFjLvi5L
9+q34gRWPJAFJZcc5Z7r+8mNc9DKSZjYKSDkGbJliR15doPiEa8CTBwwLR9L8Clw/rWg3RF8FDSB
xErlh77TbWwUv5sC3rPA1eXf7KFDOrfFUmHGClyE+QvaW0/U6H2B7yvno5/Sq5j6UQ9xaLKDTNw9
bYsdD8Sxa6JMz8AXeRB6gm5CE8nFORT0lRTfbi8YvxtU33s3axdTyTxRx1B5nspPy9LsaNuGA3Dz
jTH7UjQhGDvy4ljX9HTl9fDco277cJEb9Yr3F1piZ5zQbK4HPl3peGq3CgcI0YWpn28h9Vddz/2v
4YMCyoU6NxIyEP80yz8phGho8U/cnYR77D111uq1hlzZWP/bB9BpLNDyD+aeegevS6pgo2XnN/rs
PRNbG6FDdeLGNb8S8YAclNAQLyCxKNdQ9IHbNxRS92hGr1CiavtDZXDNNR9b79tVcx3mX+IzuIIw
97T4Nvseut1+zfqYafRLjMHpSgZydaLahCX8Cf+27bhrs2Ptseiy62anT3zkI82DVEW3g2D7ljbr
2uDWHtsFOepxWSLOsZd9GJbxyJLhcNupV1ZhO+OdU8DWhJeK84y0LZQAYtGhi0S3RfO08up2Uqto
StFUkotz0X0Bq/mHohk3lqi1ka0dtupQg/bzTJzLbBhDycQj4fXLbatc19t33NDOYStpGA0WJc5u
f5oDPxSpv9NLpOO/tTuClXJLlXTtOdaKMse0qgmF9b1e/k0GPexF4F/KskR/NItDMYknh4HN9vZX
rVns+vubtbWsinRpl0qcBXplEUA+ktse/UP3jW4tIENVzuhS80DHgk6A8pAVph6OWdEOasNV117f
Whti1lVTy1z/nPfA2zkx8CEy4MPG679/piI2y8ekalzD0UWcqZp+zjEy6Fl9dbHBqeQ+uDCxmT7q
RmrIXkvv7PBcHwcO6CsgQVvAhJVItjPbIs2bjiaJd9Yj/1QG9SeCRA4yCxsXBGvDW0eTWdImLQTz
wBSENlmnf6Axf5Kz2dhcVybXZvZwBlAoew7H2zdztk81VOSDIlju83w7xZUyEVXQZXj5Ufw7BjIJ
AfLbSJ/X3tyKYVMWVC8jVFUyrpwwkDoHt9sm4nfFLe30tmRu25QjfCZzEt094rI1SPYo6izADoJY
/zIp4m+x4K1NsRXBrh+4YpKld55pmLShaUPUje5aHGw5DpEMEForMTQRYgrJ2IMCbCn3twdfe29r
741BeEAcGbNzqZqzycYPtKxOiafvgsgQm7gjy1jTt8vAz90g9oscPlV4DI2TjY6UFf+xc9wgA9q6
VoF7Br2QF0LaLnL7XNxnGpuZA9bOyFC77KyyYc+64RAbfuRttTH82rtbe3CvPNV5amFn0AwdTMsf
UzQA3DWpdo7bQVWw7kFVc/aUaMPcrYJdZVR1MCj3H24/Yu3trcjVYB0ue+6wc6XVo6Hd0/aisOKS
NitHk0/gbO85g5/0z5AwepXMhHxKN9acq33fOZ/YWhUUmzhARws9d8vypfDS55rzQ0n1wxQkB6fk
G8fxNQNZOy7xMqUUpcuZq4Xv5oyku4IRerxt/rWPsMLWcRVzuEjJGWraH2sIrMRLDjRVvPfM8Fg3
d55wbW6GTmu35IMxCN/RPDum0gc1tMleQbx7Y3VbadcmNi+DV84mHRQzZ7osuyyl+yD1H3+3Hrd9
sRNO/aKYem3j/iR4/Mlz/I1z6soE2YwNbdvWWRJoc05pnv2FNsOFhXFV8mZ/e4rWxrfi24C5EXic
ZT5DNPwTSFpOWvQbvrUy+7aeRcwqyNJM3nRuOn2oG/5YxPUXSeIsdJKm2fnDvduaLW5BJLhdoUA0
naXr74E0xtFLiV/QG9m68VoJdpthpvcXU+BWBFYaqil0evlBquUD6gCvt2dhbXxrXzYldBoM8ssz
FC7AhU+a4gw90e7BTVn5cPsRaxNtRbrjgoQaDUkz2D97jrS5Hfdzmd5Hp0Z+Z/tvEg+HOCVTC5nO
ovGLz3TmXh0KNPDet4P+gcJJC42Oum4699LpHomQ/FlodwvCtWIaG3wjzcBT7imYxoPadu6cro28
t62+MrE27gawh6ZsPFjddRp04Guxaxb6w/WH+87sNguHLpscQIVyPotEflio89J3Zlf189aBcc00
VrEuZ4Nu0d88n3F3faVjRnfFIpC83medq9XeeE1FJA1UEYxnEdT7Nms/1EW8n+L8rptAgNj/O/yo
XRmrahjPKUFNFVqAEHBLhm7j+LJybrd1M0Q9dD1XpD3PXndMKYnoMIOodPkAxNtGj8ia91gxy7gn
xtLM3Tkf+mQ3K/KQ+BkLk5huHHzXptfaoEfNoXO7OO2ZO02y40nw0clTc7g9u2uDWzUt7fMKneRN
dy4GsB/Sqzy4QNXsrsFt+JQjRwJ9Pgyu6/GfhvVV6KT3cSoSGyNVFqrQWBq7c12gEpxrbFi9wdJf
b90CvN9rTWyAVMkX6BbGSYeo8smO5/5OdPyVxvIlI835CuTNQcMelo778T5rWWEMyHyVtCO+SBo/
O1IXHIGQW+3vizNbLWMu0KgDEv/23JHuRXD6kwbjxouvlM9sJgkDbtxlhi7sOa7GvZzVw+DxPdHd
yUWwuQRqYu2WytdKPNtyGSjNYZcPqvZM2vxcJ95xoGo31sN39N1/vW8arHhG9b0tph6PYH4aOfn4
QRfzfUvp73Prm6V08OJUoZsIb5/O8qGfcUneOhxooIKT431vb8VzuXBPKwBVzzn1yk9MZeXD9cLk
voC28VJzLprSSxx1Hhb6mtTzQ+9M3+96cRsfxUnegOwpUWcQkw+HLO1YCF6prYaclUXaBkgZozRu
snB/0rXp3zPAUiEl81+ySTdCYMUvbWiUH0tZmyVrzqBog8rEsR3mg5jjB5y57luobQ0OrDUFrmTn
+sxxx3FWtOieCa28jQxmzT7WLqwmc5UNntQ5DWQc+qB8KrXztzsud86udXYu0sLTeub1uSQz+E1S
w08JSLHutL4VsvFUoj9hZvo8qR50x1Bd9M7+kj0bfV9U2fQZ9chZjuuZGlXXFGJtiwBx0YNHRbJV
VF+7cbNlOPxCAupIezwhZWEZQNwrPi5luuuXb6N0Q148ec4X0v3UNdvFeXuiaJtqspPKvB100sOA
1Ieyg4DQ/Nim0w4eCJR8KIZkh3/iVbrv53/wl5Pk0L54hV341nXsu54TSBtkxbzK5K7wy7PfOng7
vwoFQkABRrCx5ryboeIBVsU7XkxJjSOrMxjZj42Oj9yZj8zTj9Q0u0zSeyrfeIyVY4uEGJ31TYWb
w8F9GDpvX8ZGbvjPu8sDBr/+/mbh95ZMsrjvKyz8OGENjXjMJ//vRcTfA1JsrXFrhrrO0JuHYGkO
VDPk+IKh+telYGxzDFi5EQelcCEDD2msjSl5vy0B32MtF+Os0kr4XX125gsh3pOvWDhPv50N/Ehc
zoep/uiKBjekY4hS851mtFYRaGMEMp+L+rwkFa53aZ6II7BDIIfWM53UT2B5l41PXDGmDfgY3Q5e
h074ZzT4QUZO/2gzZ7dA1KcbyJfWnX/c3vVWoseGe+S1iGu3Eew5U/ECeePp2ecAyefuVu757tks
kDaCAwB/bHK6Y89BD5meJoNCsHRPrqP/YR17yJsyypMtac53cwk8yzp7MMdMVVq2gIE7048iKZ86
13y5baeVoe0OomRqm9yUDntuWpCVNnRyjyYnd92ZBtKGcUiQ67kicNmzdlN+hCwXerJZdde9CEa3
VpY6M8IMic+e+3h6guRH1E1012d8Y+FacSEbvFENru8Z8Ds9JzN/IKMXZUsVJWbrXm1l6bLxG3LR
fgAWB/FcDvKvqY+PsM6ByzwJdbB16fs+6gnribWBkwEgDp1hfzUiC6+7E1p4/DQsdLFzdbDzqmhy
vzA3P42cnjKShPmShy22wrJZwEe54WQrlrRhiCnz84UCeXruHOcQ5/Kbl7f70aQ/7/JhG4KIi4gg
UJXnPTuohD7JQtGwzMyyvz36yjzZ6MNcxmhgSAr/2fHGv/w6/igb/9LSNgLHwV2dCwhwayv20Wmu
Ui8Rz30vya7tgJ/MQSgb3v6CFfMHVpz0VUZaLYblGWptKA5PDT90jXiYYnVPHQ6vfzXdmw2y9Zy8
7HzqPk+e/10Jumvi5ezV/cYZemWNshGIOQH1e+2Bf8hxxIHP5IMYQRd82zZrY19/f/Pq1CSBEHXA
nttW68McmOIosb9ujP6u5SW3eUKSGZTvYJzJL3PXf2rq5GkpQH1RuhsN+e+6Joan/335Wqhm7hnL
Ll3rh0vrPFPBX6rc3fV8i8hj7QvsrUclIMYMkvwyLcVxHiXYsXL+M4jbh9v2XxnfTny9IYNO5wAi
ZfTQe3vAC16bWWf7bvQ3VvGVuytu57+5ERDmxl3YRUnKD8wj9NIlg/nlx2LETZmTnpBatrs21oHa
CXTt7nqmoSixlNnx9je+62MSRM3/nSY2jFmFPsr8khrxFZqAry0AV/cNbUVe7S5BL4SbX8rZQd4y
usMxCNh8uD26xAv+eQ3L7dS41DovSo3Jqbs5DxumfyV19qPMrlS/3tfJiHOryN9LWX65/bw1Z7CC
MZ3Ga08uyGR568XAoyl3zL/EXcXFQY/dJDYeszYf1ml3Yoq1zrDAaHHzzRSgk1NOsiVWuDa4teOC
NwnCkmOSXWYjPyvcX4eeB4qF+wxkBby/SD7lVZ9fpCb5cQK76U7W4ueEY8TGE66O896UW/EeUEBv
NfiSfi8pdGg/klaCCUW+Qq1dbjzj/Wl27cyWxi6k5EDqdQH6pAlJ3R5FkHzoCdmoWqyNb+2mw8TB
qNjEGD/znoAi/reZnQfP30rS1oa//v5myxjjcWadrLLLYCb/5Dmu2bMhpgdckRbH2/P8/iy4dhpI
PIou+RgWAmP9cVbjwc3d77VwIhFvoaLe91PX1kP0Tbw4ajHJxRv40W34ydlqdVt7eSsC3Fh4JnVF
ejFAX6KCVIdZ6Z2mGcwTg7Oxqq89wwoEKFBUfQlB20tfFWbf9SAPuNLQhNcush34maaNk83VZf4M
B9c+WgbdpB2/jJ1o4bUG9XGX7WvX00dPyOrVD7x+jzaeIDQgKtgIjpV5sY+bpp68DhHoRKUnPiVB
9YKuytfbXrU2tBUXRVGzWvDZicYxT/da18O+yZqN27qVGbEPmUE7SMEAK46wlH6rulSBRrN5SQfn
C5q/NgJ77QOuz34Tea7yWK7d1ommfInDuGU0rDpK77S8Fdcpyjhzu9RO5GtOj2XddwecTbqNs9rK
qmHz7njt4MbeOKcXt2bHSo9j2AXjXwY53+3JfbeuIsEC/l/bFMaFnGLaphcvbZ9QRzkORXMCgcUn
dLZ+Gdh8vP2YtSmwgptX2k1GNqUXNhHzMHZkAB9oMG8YaW10K6ybSpuKUHxE36hyN5BW7RMoTG+U
ntZGt/Y2btpSsRITHOBG4WsB4td9wER8F97LtSspeaspycfciRJIBgKFiJ6oQi37YSEb4bsSYXYx
BQyjICPqfZCxJurFqQckpNkBysh5OJItwooVL7JLKqmBdIdMUycaaPF1TtJzMKmHRoH5qg9eHdVu
3NetPcYK5HkwTMxjk14cwR6UW37l3fKc1NUMhr2426dB9uUud7WLLIFK8rrJVHaZpskcoIzcPdSS
kg2HWvuMq6O9WY8kmjY9DmXRS6J/9N6vJfvBAOvug30f/+++97ei2qEDmDgoTpM4BaNL0X3IvC1q
7pXEyPWtUFajX1FBnRQqCLF/QBopD5Rk47FKwNxUOMB2JZLol7aUI7CFdX4QPuJxGPVWBWwlHm1l
TS9BR1DSJxAA07R8jPPAe6Bp6+1vm25lwbU77oOkLwJSSieaq0wAEFUFIdTepr1iWfNw+xErH/AH
FYibgLliSdLLotIOlsnHoztDU+r26Gvxbi1Xi6jpvHQiuYgyeBrrftinM4gt8uY5Ce6qLKOwcc38
3ngw+lImpXmQXgKSqd0yVu0uVmyr/LgyBTY4StRJOSUOxwSXKZLTVwU0CzdbfSQr1re5PuQw+QAs
0uSSZnUVJj376qZbPfEr5z4bIEV0M0inwNizlz+gi/O7whqohgyiZP70pfecZz/otzg/ViZaXM33
ZhKuPMsFD4bkksi2DAcss/ulzPUePRLt8yRbc7rtUGsGu/7+5jk5cF1zASrBi7/QYedBug3IUvL5
vsGtlaooRJmwoU4uzClF6Ch04g092gFuj77mSdZaRR2m2mqGifq+/ossw1eG/Wjk3rf7hrfOHUkj
K83L0gE/QZ2fOFXVM/gtJOA0gd6o1Kx9gRXNAa3bqSJjcqml3Bk3u4xZfwb//MbhYMVhbXRUg5Ml
UyTA2b4y/6ud5sXN6a/S846VmT6ktP3omml/l7FssBGaSeRUUOZEfQvW5rFIjuBhfJ7TeWPPXvsU
KxwCp5GiL8vk4qIhNSf8MTZjHsJkn3ywvRa6PiXTfdSCrg0/YgNd8rhkEnQ7S7jk40NA5cbhYCXa
bGqNwk1U3hiChKidv5k69o+9P92niuraeKMqC8YJaEcZ+TWtdyrH9jNW5VZRfMVXPSscfNyhabUM
Dii0ugMo87/GQXnMCS69b3vQmmmsWKhYAbFgNTkRmR3/c4bs+cURnbNsDL+yntqIoyWb/MBQJ44a
mZgdIYYcQLDc7Mmil93UbInxrHyFjT0KICtQOQrncXSttI9u3mTIF537aIJcm2BjMH6SlQOirGqH
2N0h25qPjSyDrZ71lTm2e6fTipIWDHIyqqBs4kOURQ9zpI2z4f0rQcyuc/NmrxmFy1re9BKnr+BB
ZWM4N9mDcuZ9AkBu1gUPo2QbK+vKKZxZ64XIWed2FI/q2PKU4zJ+TEnUq25XOfFpcJxft5127Yuu
bvDmizTp8rZbQNksiEp2Lei59SI/iJotYUeBBE7JyZCt2V9zYct807wkjkxNHKXwgCLLPsVZWoWU
NU/xvFXqXbGbzX8iGGNBQB1wn+R8h5gUIQBdJ3epj2mcvoDsaQvev/YxluWgUFxnMwjOI3/QxzrJ
940234IsiOpxs5lpxZ1txNhVEkPmAC5FsfLPNO+ObIpPujafb0/+2vDW+aOvndSpRA6FEmx9gOuV
wKvstEyzNBxGl2+42NUg71QbbRFfKae8TcGIGo3l3O8av/03aKatfGhtcGvRdVHMB9PlGEQxSwWI
/1J3jkNVq+bLXSayMWK0vQq3TNiSigLXafH/ObuO5chxJfhDjxEkaABe2VZNtcxopDEXxJgdOhh6
9/Uve08arNiM6JMidAAbBVQBqMrKrBN+RC+av7edRqxkYxd2rNkORvD+yeo2CM+lCB/CBModlVJR
5fGny80ga24DjLvu5fvvXH3ygR7oRcfPKMSjURuEHcm0U02tk5WJLGwnszksD0uI0vEREjEXTt2q
Luz9iNJXNCZ9cLi+HAvLbXaFUcI74UG77Zx046fasr8CwLyS6VrwZ7MfbJj7YsrnMjyjqHnk1Pup
GfhB7Qa6yjf6m2u8JixglnnSQ7EnU2oPzrkmgsB2NCBerNwRlsxjOPQ8c6LdUmMF0lpu6lIk59J3
1grzS+trXKBcMaiiz3OEbzRTFWBt63UOTIqEQIVLq2YNNb50JBlWSrOq0b1g7MycMgBZMr0LoRMy
g2nKSpL9HDbHC4ny9f308ZTAF/y3T6Q+bUqihH3ualZsRmusIyuzH+rc217/wMcrAqbqvz8A6gsA
mX0+g9UdGMho0NMYt93IP982vLHgaFbmzBtssH11pZfvmqpxuwgHUvjntvGNJcejqBdqTmwwcadh
sy1p7k/HrAzG21I1xOzzhQpd6nYhn84earTNprWrTBwSrbi8KWIQsxFQeQEbEkfN594Xvzo3/VGN
dOWKtrC2ZiNgixdjzeZmPsumck8Qku13HWSiV3bOwtY0T56qdXhajOF8zpUSoHwJyMYF5eAxVXO3
8omFCZgnjyo5LpQNNqfKrQw0+m4AIrpVWt7LFv/vuU/M80b1YTjR0ZnPGdLJyEHkQFDpSW3HIWiO
zLbHzRz4DlpaWIUGwRJo9LoI4q4jNcjLC4oig++Cx/ymjWyeTbZMvCQjdD7jgQONw3ZAZ1kupbpt
K5jnUjn3VcbybD4XDsud41A0nrcJAGtYu9YuLJWpHAxpFSDO9Tiec69HoAIbfjyCZH53m3UuX313
NUhInTa9AGmgQBW4It73qmRrOL2P0d8hMU+9xBlR9yoQQ4DXgwRQMp4zj+4yvJhsdCykttdEZVOc
BspfkgKFphzwD2uty3vBbq4RIAfLoSXt3fncpkHfb8swGe2HPCjJGlXWkpsaERI36LBoJviQ5RT3
Lc+PwkM+ldxKnWy2SYfT3KZZqOezKOY/MiC7bPT+NOy2Th5iPpiFPQvUn1P8/CSs9iPR9T4n2fxC
8PC47Yw1H80d71VZ8nI+e30z7z10w+87QSyI403/3LR9zbdy0VZEVxW+wKtW7AoL6mUFyj0roWNh
hc2WY1uC7rLy5HzuqNXu87D2Iq9W/UaiFr1ioo/vnsTsOx56qUkj0DgI3rBxO4IrMaXE33S6g9TY
bdgYvIP/dvLJTTOpUzmei7EpNo2bOccWSkor1+cFRzOFHG2rltweBbItRJ8ruPx29Jp2xT5Lgxuv
PEGQN2hmNpyJlSbP7RDqAyRC1ioVC6P/p+9Y2ZCIEwGY4urR+jm7in8JmmaN9nVp9Ms1911s1T7z
JLHYdHYT6m6wyPUmrIBUv2nrm23HgCh7WjlVf0YFytlbUgRAvzhr+3Jh65tdwIk3u0SlLRZVVDXb
1dBQf3bxYP3WBMy/ja6EmP3AHJyyZQ/a3bPwaBPpSyYiqORKTX7J+u7f1k/atNEjkLFnnZPySftj
eoYzr8FTlkY3XMr1BhFwEFWe2aCTfYbtf3TkuCYZtmR942gZSmeCflvQnKvAvSvUfA/g1NaaihXT
LASdf4XK3m3Mxg1JO2uvOTcF/z1k5WdfeXeu1zyEaq3osfAJEwftyZH2HG8scI5CJCT1nod6QmbD
2reDvfJCWfqE4V5WPyNHRtrmbJd9rME9m5F8U7bBXVGt1mQ/fpESE+o8qTr3UVTBNHox7ZuqUDsS
pOSud5h3j3YXP7LzzPkG8qjbAEkONbatRV2Sj8Eszm5epvu0bdlhLjO6ux40lmx2+f+7lRe9A47o
FDZzZ+aAiTiHV6eQ56pEy3ZADsuVk/PjzBb5D9I6bMtxbl00leicHVFq8SMhSXWYXJCDXQ43layp
py34iqnYOAU6yTTU6s9F2v8zcNxkMbQO1ugQlixmrIerwJ2sqVedp9F74ZyA1rlpUCYMi++aqpVl
WYgmthFN2qIPe0fBIQtZllHWW2jLRWhcGX3JQkY00YD0csvqsRggHQfpbSySmUXhmK0VqJZ+vnFI
O+4kKJP4+ZSw8sENQbUQJt608o4PsTf/+5p0THi12xTWmLRDfYYY3mshhlir/BFpqEMW5Ht0cu47
rWN/bJ+vu8jHk3HMNmLqCo1+Tl6eFSt+QagNopy0vO3QdszmYdqAW6Ppg+oMfUTriJtqgqbrfo0/
femnG97tWk7CA5JVZ5LbP5opmaIRgX7FpZcGv+yud6FjLEGQf1EOOJctz+7TYA7yiBZe9eO62T/e
pI4JEZ9S8D+zYazObkMAtk2TAL3p0NIsROSynM8rt6alzWS48xTOHnhBwvKsGTZoPaE9jUJQDMSr
rToXcx3uiWDz1k5oAyXGkG1vm53h4Kh46oLhKXQewRiynQrvzwi1eddba0z9OEo5ZkeiPXQ5yhJt
eZ5VGVlDsKdT+dvl4j4hfOXSsLT+hpNT7ZMqVJ7GJ9B2NFYPXKZfbrKOiRGfRlDVFU5Rnu2BvUC+
8BNw6j+ziq5UJxZ+udmNWJeUTbkYyvOQlN9GllWRZ3lrxcCFfWvixEu3sUI/GMtzZw1kl5bFGAVQ
0tprPd92TXYCY/O0md1X4eDKMxR8/cifoLtYUfe2RLhjNjsWvub/viXOsxXYe9mIp0Im/m6s1ig9
lixkBI4iH0UnLEejCuiCBbcpd46204hVt52euHn9HZnKcmLEz1x91n4GtpzWlXfgtf582940AgYu
LQ3gu2gsDkNrPzbz1urEJ2knN3F2OWZfPxFa5pzO6pwH7Lv0CnRLD9mn6z99ISiYLf1FIDlk4iZ9
9hj57Isgzrws7sjUghikWDmcP74gO2Yrv4Y6LhRMRlxX7ZRstJL2F3RBeVtKaxUBjqsiaNh2b2Jy
8u31WS1sJxOXHo6dZwsSiHOQoMJoDaBBsVruR6M9rZ3SC5Mykekp0xNXJFRnpMmPiTt+ovP8zbeS
z1NW7Vu0c+L193p9NguxyQSok5yg5s5ccW6yxtmpGmlxSJqIlTN7yVbGhSDhZMwbdH6eraq4t3W1
rWly5zprVMhLdjI8e85nNM52GH5EvmBD0Rt8bhpJ9qid1pssSBU44vzggde3JdsdU1MDqNLJ5Vwj
zeRZn2tK8sgNrVvSWGBfMKJIL0uK1OFAYyAJnupgfvEnujL0h8uAoY0YEjiTA/Z+D3wXfvUN8fBT
6revFiP763toaXjjfNBjwXCq8SCeG/pYtlkXce1vPZUcr4//YRzBzzfeDxYSHY7rCTcGIetz74aH
euZfiR8cuaxuuXTjE8blIqXaKj09k7jQDoE4BPmTCm8lRH2sv85CExRuC5UEGUdPPO4YP1pWAVFV
9Z+zzjpWCd2MQXnMoOLVu+7RCcmv6zZbWBMTKp6XqIYoPYIppFYvQ2N/t33/GxX02/XhPwwbmBL9
+8hLBN7vVtORuBv72GmH4zSvoaoXVtuEilezH0zh1JMYJwe0YgZXP6StpGAjH9ONPWLZr09hyUKX
/797T4TtCAUWR49xOYGEnBdBA3FOSGEz6lorn1iaiuHSFUQOmyJQY8yzEgeRn1tbBm6NHfqw9Fah
X20lzC6thuHfTpOhbU9WU9ymjheB4nmIlI2Hy22GMty7zVVOdJqNsQyGPE4DUh8BzuzOYzN4m9s+
YXh469FWDKl2Y9tOH7qhP5Uj2YY8+HTb8IZ3h7WtyRRYQ+z3dngK06k/El/lsdPw9rYYaOLFZQ9o
AsAVQ5zP0j+Jukm3qHOEJ4rW++31WXz4dGSh2d6DJ2vphUHuxoE4yL7eBNzeUeBXC/tXEVob2hzw
Yr3+qYUNZfb6NAPFVa2RU1yovou8nmZHyw3rW95DmMjFXd55HuhTgqqZMJEsQeXMppW1KSwmV377
ZZT/pGswuuHXbgV+kMTDSthdr7cNrSuI8nZ1HOpw3Gq7XXvyLsQPE+pO+yF1BUhlED+Sdi+C3HvD
NX3+5E7dGpnH0jIYfm23tYA8lO/ERTd5eVQhc/r90um3Qqn+bzHlI1MZnh1W0LyuBurERD1IpzgO
IFIn4suk9U7U7SaRZCftt15Vuxp6WhUjEcvLKMnAYEBvguFguQzXF1ZvNRWUn+MJ3KwvGSnCjRdk
q2fv0ioZrt8TL63dDMNz99kefynpR673SSbOptftjqXnmoJHa9okTESYK538izJc6Q9v1z1p4fsm
dr7O/DKs22GMU+mKT/YMFbKmyPq7gbr8pkZrFprAeTp1NoXW0RADPj+9KLA7/yPTVK7MYGETmsD5
CXKRE3SzETz9/pOVWz9omN12LzU1O6ogHfwSWOZYDWzj9t5hVn2MmLB2cn34PoBhjFCQQ/e5QiGx
j1mon3wbcvRtB90RmzziNvajc7sMUPNsJT+1tNIX+72Laj4FY+gIKuYYRNUkkn6gt9BDtLZBWa+1
mC59wogHjueVHe9YH7e10+Btk/4canVomPt6fbMu2cuIB66g3G0hZB2HqTiAxmLWNMafOmgj5mg3
Staqc0t7ynB6n/BytCqnj8NOp6CBqDl6Mf212vHS6IbP59D1ZMpOutgPeBGXIK/s7GG87aVgguPq
ETligetPnGeNvmOAXn3xcPCvNWF+3EXMQDzw9zYaG1G2rESVoSGWfHBQxrx3lKg3uOChugjZutey
EiICB26+sZNBJdHstDK2giBc8coF85noOau1Ju4H2AVWx47jrBMIykMh8/oWW9jCJhqugapDoVTQ
x33W+FHbWJDezPSdU4mV19bC8f8fPJz2BbWyoY8z0u1caT/aFjQghX8au5tYFbBEhqf38EBZDFUX
h3QUO6ltATb9ce3QX7KQ4eSy0wJ9jd0QK5tCHyHM8wPaccQdTcc1XNTSCht+jvzVEFC3GhAXSbOz
ZAd8LVN85TK/EEX+ZQ5+Fwg1h1h323Z9LG3xUNL2GQoksXSzt9ZyH/IsvAt5tgbPWVptw9W7pgu1
QME6FsIZUEkJc1TKPXpux4Btx7FlK0QaC4tiYnkhBwQyrSRpYkBVH6CP9acspqN0wi/XvWJhQUw8
r3KSPKgKeIWmNN2Xte42w3oxfGl047HeyrDlLYewlOVN+oGUqj8WrU+Pt/32y9K8W+4whB4GFTPu
wUo3EQgvhu3cjjc1BWI7Xhbk3ejpqDl0mBHLJzSbplGmZgAq0b+wFm8vNvjgCmxC7C63j4C3eR8H
nv4p5SijOnAOEmhKUEP9Ttzi121WMryaeQUJfJsMMZ4nzqap/WHrc//PbYMb/mxraDA4A5YgzD0C
GIUKNp7v3tT5giUwDmun6IlVhTgPet6ou9CSdtxUw5oOwJJnGR48dK5Dm74YcEHfExrM+2xG8rZi
zY/rtlkY34TYhUVYjBZoOGKdjPde1e4HiYb92b5t95vqHnCsThU5TK8BvN01pPc2hcetlcNswXNN
jJ2nMglhOLcFO8IgNn1fRlDBuom+h4UmsFv6XWENIIuMvbF0Yqj6TluL6+FGwxiO63temiVt1sa5
y+x9g+z2AbRla267cMaYyD2VKHusZtbG1ajULuM9eo7m7NFL0Xir0Lof1Q1FB4/lrn3w4ziBd+rf
cSi0QykKf+qQ7HTdCMlhdlBT4eyorO0jZZb8NK4Lay5ljE31kLl38fSn9hhnPZ3dAy6cLtJ6On8G
eY11CKAwuc0t1d4DF9zX23R2um09uGu40SWXMcIJ7bQqIbzSxiRvj7Xb31W1fpzoTRIU2HdGPOkm
6Qltz22sndqNaiqOk2Sf6ow8Wn554+4zokqW9ZkNcDlugcg1PYBBfPw2dn35elNMMcGFaOslJToa
8dQTvb0BpGzc4n9VZDGX33ZPNllWyeCjYknsOpZgELe89jT6DBwU6rb8vYkrzCC5TOwWufssmN19
7gxi74GYfnfdPgthyxQZsRkopAUtx1iHqv/TNUT+qlVY3zj6Zdu+uxKwsO0g0YSsAaRzu19DU853
RFZrMl8LN0oTzhfaPbNYDURn4mSbvKx/5rR5yab8e53Ua8FkyT7GZSCFCIuFSgZuk6pC8zMZH1Nr
um3nm1A+jS6dIW1x3lUVQztI4Ko+6lrq/Ly+tB/HwdAUGCkCqFWWIR3iVnk0Ak4YgBDh66gR5Aul
3nT0e72SJr6s5wdXM1NpROXQDOl408T+tOfWGFEhmh+14PZNVzKQuf+9j2gapr3skNWWlv6i0AVd
Zb6/4r4frzAovP8e221mJE8ZaFy6bGqiJvHvqoKspG0/PvtQrHw/NvmfKydSl0Gg474snMgtsw2x
ISb2v7S9yMhWPvisuNNunCC8rE1344yMaz5Xge0XXtrEqqDAp2mIocqGr2EsP15rpOrez8n5nzuF
vXYU7DU1Dn8UmVUfCUi3t0NVVDdOwHC60fa63gqdDsmzuisi3826n6imVCuOsbTi5O8ZoJ2FDVLa
Tdy3A4Pwg1VGhE9rjSIfRyUcmn+PHgTS6gs91zFBayPooHRexwXvrIPLUtQ3Ai9YORg+9m9mErRa
GkSIM0uG2MmAzt6U3jAc0r53N3M46K2FdrAv1aWCfT2aLBjNBN7lDAlN5P+dk9ID2aYd+D5K3X+/
PvjCVP4Du4PIZDXOvXMi9AE4y62g7mNQpZHbB9/BZre//pWFnWvi7waQAgTEx1f6dow4Lb7P/B6d
N3+uj76QDmQmOi6o3aB0HQxfollxDkAXL/1DNnSoxvSRK9r7yr+v+mOa9HdIR17/6NKqGAesmua+
15QgOzsPWYsO+8yKq4KOt0DOGDPhclOWBQn1gir2VCnlBu09BDyVA+9W1n3BV/7D3ApuM3uUyPpr
meyRMP3d2SQCePQolH6+zUKGs6eyBlo+aeCOMrTmfTjmY7fhycjXOv+WlsDwd1oI2YEXoo8BL3vM
RfsW8DWg85J5jKtxQZAWU1PTx5ZzacjT80bN9Vc3AUqhSF6u22fBKUyMXF7NOcu9FoWXwdn5U3kv
/XDTe+KmDDUz8XGDDxlrFaLU4vvWM26Cz2Jcq00vBA0TDyfBlwpxvxr5IMJ/l2l7zgTiqz/eJaOM
c5HtrhtoYX1NLZzeAbWz38xVrEL90ozPWcpXAvjSyIbzClBldC1LnZMM5WPCR+TAw9vigolQ4447
CjUlzimUFNXSxj/OgVwJCgtPXoBs/j7hCnRZph7H4OCPG6NQpJ8HNKS2pRuFaAjvmmxvWSUSZ+O+
EGu0MUu2Mtw4cOrJTvukiDv0j0ZNxUK0IMs1GoUFRzNha3NCc9fR2WV0e2epcNvY4T9zZj8xwm8i
F4BGluHMbmdbJaehfUq76SX0rFfaFSvXzBCG/+/1m5motUwHg1KtZZ+yvOQPqYukolTVD6WyajtV
MtsOQo2Irzk9iK6bVr66sCQmbg3lR6Vnyu2TaPIj+Gy30Pd4vcnnTMxaUzRB7rTYYdwJPreuiDu0
uq1cZBYCnglay61x8oOB2Sc3H38GbXivpTpPNVcr4y8thuHVFi+DRCUwi2ydZ12Xj7JIH2zZb+As
20LSXVGMhyTVdHvdVkv3juCyPu8e2QghnVIEE2qH/Dzb8omXIMew7PAAYvSDpyBXIuiTJ4sNOK4P
BFQ51z+8tP5GGKiBrs0r7tun0bN+pO106KbwcNvQhreHUNyQrMDQ4GerIVTpnIWYfl0fe2n9jfNa
116PC5pnnwoI1c2++4lk1pcA/TbXh184lQLDzQu3ZEnGXPvUe/m+HmsE9uTYpNlBc31mffV0/TML
szBBbNlAeuXXmEVZDpGfJjHLO2RS/ZVZLKytCWCre9eiWYXhwzndeql9h47rleNj4U1sAtYA7SC9
cGAgZb9BkLRLp0hPrzlYoniZbut8ZZmXZnAJ9e+8wuW5VeG6jy1UF2+Ww/5Uw/DjNtsbHk4m5YV1
BuOkqCNccMGp3WyGIthdH37pl1/+/+6XJ1OX+h44f+O2t7yNRQJnN6fNWk/E0uiG14IpKxi6Ap3W
skRnDQXl/UY4yRpZ0NK2NBw3Tcng2sgPn8KOfwtI8ckd24Om48ptciG2mgi0jlXD6PbYO60+U/nQ
ty+AQGxS/gUvuTT75RV0JQAteLFveDEoMMKmH7B7giq4K0P/NIXtqRPhD9t2XhgTt3mxCTkLrbKw
w6DTMfHBNJ+Bd3vXVkO4sy1Hbq/vpgV3MxFnYNLxbAuMpydAUS8wVCepYphO51kUcAjsdGsJgoWl
N8FnjM1Zrou5iMPahQa5Yt9Y3xzLYbztuDERaHkGvQorkXhe8wH67Cz84eaotVy30tKPv/z/nc+p
HLAg1lt5DL0qh38FZGtsvl0feuFuabLHUaJlyEcMPZTNyYW+sA+N0coaoLO8slkXXNqkj/MZurdY
1c2npqi7LXrQ87tiZu7KUbBkGsOlR4sU3HfCPO67HDyz4s9cOmlkI6l/3T5Lv944j1tvLmjGcxXX
RMo0mkQimiiZRfd22/iGKwt76IfCBhFnKRrrWLh+tw36ZE2WbGF1TYzZmBRNCNUiHed5+R3ollc3
95/QHvQw0vF40wRMmJmwuBRyVPNJVH4QTaS3I5J5u9sGvwTAdxt/rnSPZ4GcT5TPu2rMn5ltrWE6
F4KoCSCrmLRBBmOpmDn8Vfh2LFtLYQLsoU79z7aQt0VRE0dmN4xprTtyAukq/am8ojn5dU4JCDeQ
Db3NTpfd+85OvM8Q1ZxaxLXyVRR6ybgvaTivBOkFHzDZz0Zh2ZA6ofABqe810X+kbL7e9sMN90U/
ETS1/BC0B07d7pEXoBvSDCtYq6XfbfguK5nrMXAhAVLh/fZUcSSZfePQhtuCEtPmztipeJjL4b4F
mcOh8KtuZdsvuK0JEqOtn48jXsWxGhv9PdQXoIwFQc4sEmEAgiQ0CxbhyrcWTmATt8SbrMirxk/j
QP4OpxRl9H1v7zUggknTQxhujf1vwd1MfrCs7fs2TPAdF4yF+Eit9sHwNYC0Q5r8vmkzmexgYeby
ebLQWhQM5ZPvp8/M8teixcJeMoF1LvTSWgDm5xMKiVuhxyziXrpW5Fs4xEwGu8nNJvBLwjasmyPV
gmQyt6MCf6/bZWn4yzZ7Fx1yMEW0oQNukc7DIRPJdvRyETkV6qBZVOEwW5N0XfqQ4XC68B0gfq0i
RhnxSFIHrbPk6xzeeBYTw+kKahEBvH0atz646ywrh/poyvX+upUWnM7Ed0kyUlWKUsQCgOxzM/bt
NvByGkE08U/Ds7Vk3pKNLv9/txgU9MydKhsdo/tBHFkdptuU+9O3nLQ35pBMKBlgUn7I0zC7wG6+
0UEcaRscyrlZ2U4LrmBiyUCR50ox0ywuyuHPgLNydm5SzwDHvbFTyz4vZyvLshhL/UQtu4iohHjk
bQtsWF7mmfY4pIJiZxr/0X19x0h3wBnxAC2ylRfgkmku/3+3uKmXO9SSg3Uq8wyJjy5ztk45rrUj
LGwdE8yVtNKakrnF6L58LVW9o26380S3cpNbcgDjLM5ECtYGcMydUpIkj32Z7zOfR23ZpvfuVK54
2ZKFjBABLRERpKxP46R33zpVAWBXt2txdGlwI0B0fPQ96pVJrEDwt7VUeiZJtUYbtGAeE6vlKtDv
grXbOVm0/kQGIjd2C7I/rrJNOrA1dMTCGptwLeUOATrIgySex0wgTcov8s6cRWiwe7nuBgtGMhFb
c1uyeYSbneo2AxrP585R1iCcu210w4MnDXxplzrs5PBWnvOZd0eL6LUev6U1MF04nTwoX8/sVHtj
j1PSd6O8LOeItk0R1aLZXZ/E0iIYbqx07RQD2JVOzlC/lbP/pXHm7Vila312S+O7f4eJCZxMDg0m
hicx2No7HwI7IV7HUVU4K9WPhVSUCd5q6glyFcnITrZge9ajHRNYn6/CtebNyKfPBcBdGxlg+bme
VlZ+aVKGZ7PWERWzQTVBvPquIs3rRH25Ff68xv62tHEN72apqOsZIsantrHdQytm59WHRMTKjf7j
n09NEFdVOlYxpnZwyueeIak/FXv0N4jPUG/SX65vq48ngN6xv5fdnecK5DKCnrTvJ/5b76DF4Sko
pLPWYbk0B2NfadtuuZLhfKqcGclZUaf8V4sKm7upbSBxV87Rpa8Y54Sf9o7XV4V/AlM/eyZNK54y
3fq7XNX1822WMvYSKmxouZ4r/zSELNzWTV89VjPVt4Ei6N/AN+d/lm0RZUEN++QN/Gtl6RdkpVby
RUvGMeKfY1HPvVzATmPCEkDP6sMMlNMmCcI1BNfSFy7/f3fHUCwcKYUgwwmd7mI30XDKIHWTqLch
Q+7iuv2XvmEEwBYsVCOUgfyTAknXqQsUnodWzY4TL/iKoT5+d6Ky/Pc0bGcu2nxQwcllQ09f0BPO
utcAVWLd8iL8XdOgTs7KLevPPkfL0efrE1twQRMnptpCiazi82lwRrYl4UyQsOXzypz+fQ3+t9RN
TaSYW/d11gQFJpVbXURKdmIq+8mL+tS7gYqgdNFu1PQjEXMS2QV/BTyx2tg6/6GE8zANCY+Y2+w8
2UYjBkmC5sBZ/krb9g3iOl/ShP/ggyiiRLr6RNO6PY5VByWADFLunc/XHHzJSEbWLZ2avFJhGZya
kcvhTkxTJ++8mtKbeOCAujGcJGiSakBe1Tn5SYlWL+V33T5nJFnBbS39fsNDgCGAMG/neFhaKQFq
vegMRx4Vzc/rm2jBO0zcWW33U9BDCv40SpVvdN+oOJ8gSu57drryiaUpGJHcSaspnVvpnfDidTZy
GoKjNZJqxb2XRjci+KQD155wdp7UjK6XqAZP6CYZGHm9bh9QjP7L7f+RJxgRfAZFvsiQbzvZ0GU4
zGnhA27j/cKC7GywX+2xsf5AfedOhxQ33KaSUVAkb0K7X2dHPodF8bWh/s/U4d+g0phvg7Q6zSq4
y3goNr6ij2Hf2g9eyO5rO283Yeckm9IFRkyX6ZNnZ99GoEw3AI39k9MgQV8IXCrRGpS0KIo6+fhP
7fjboim3WqmvepxeAgfXyMr23mipkw0koM7gxd5Aph2Rgr11KX9WdZkAiVu+qgbEUULvlGhenVQ/
2wnLdpdxqEsPJbe32VxsU6d7Lqfyh+XTciN9+kOCG6KwyxPDw9njzgGw92PV1J/T1jt11K+i0O72
dYY+Gc2R1ki3hV8eaJBuFLqC0YQXe54dRjLI3Ojyu1N/nkGtC2Q21MNolNjgBQJFwf2QgeAo41FP
iseuC05gOr0reH5fEP+RV5MXWaE6ZIV73wk/4vl86gO24/68g8TMXRrUp7SeTprYd+hTfUN1LhJ1
93DJAuaW9zr2wQ/Jm4fOg263Vz4hK8w3czI/2UVyzNSQbsJM/gLkan8xb64csfMq9kotyJXMpMh3
Pvq2Gjk+hvCeDcRMvnk5JHUhqQD525j13rfSLjZgT/0E7cOvQIqeW+bTaEjsemNDbHSrZfnjYuk+
H54yt8GNWWSfG0+/2KLegZPs6BX1LkiKPmqG4tj5jIO+snqUNgQz6ul3CEUmKPp2u74mv/tS3Ln+
EAkavvVVBU6tbA+Q+M7nYJFx5t8sS/Y6gWxkiX9KbsXOXKL6JniUdH0azVMBFpisfnEV2tLm2Xmw
cucVx3wQoTHzd5UOJNKMfOtpKh9t2t47TtPfQ33x1Q5za+dQvB2TbrKiHKJv+z5znyuVPYEuXW5J
QvxjD8b9HXqF+21eOhmgOeB+B0LLi1xtoxkNXKDJASdAtqHl0H52c3Ena1V/Ald8EqGn6NEbxicI
SoiTaFVxYEi071o+c6yx+sYyGhysOUCLm2dFAd7kkS3z7z64s/eCia0a2/3YkW3gyJckH6cor0pw
Ipbu71Dmu3Cyn/KAfxJc/+NZndwwMjTR5DT7AicEMKAHq8jbA58sN+oSdbTnQUfg+uw3tbZjt++P
bio3SGRnGy+01Hc8bV/T2isiJ+SHyaJvaPr+QorOO9BcHoahA28ALV5tq3trRHUYmJdF/6foyrbj
xKHgF3EOi9heWXpz227viV904okjQAsICYT4+im/zEPGcbpBy71VdatiPzwPGKRpYHRra6zb6xLH
n/7H0SLn16Qf6qg0LRdIGO0xIYNEwPBEPd2qifdHDflZI4hBrnbGr9KmaOVZkFZxFG1NWkzdo+mi
50nSL4bdWy2Zvahp4zUbGKIebXbBZ/sFGEPqKnYhPqZcfd2HrBoGdQutfYj3IW62fPo7hf0LZjpp
1Q+JgwCmf+RLMla9dRy/ds+q3Mf0omEs2gwmhDnGxI8hZjys1V9e776O08LXXpQcjK+PzxInJaAA
9+9n4a3F9gJF/TNl7jIuDOfZkL1iEjNo9oWeAp3/U7Sz0KyElTIpqdIivmCa8Veq6d0my/cc+OlA
x7dg5C2sDhocHaLi22QaDjHQlKorcqeeMfHzw5evf/Hj333qyjrUbIKdmp4/yqjIK/STslK5xVEB
P+Jq88uTCLu7yW5Fm45IjsdgFZyfIPYjg/zMZMcby6fjyApdJUF2mIPk4IxpkpzitMAcipOngOmz
p8jcZog+OOx+XqoJ7HrtO6hCgFHx07yn9y7ysMzMhuHSJUlc23y5lLaslS6OIYmQHadMNZCpCXb1
pPbxM5f+BTmFpzCZAaggolxBCF/EtWboLAqbwefD0pMq5K+Fdqc8t88AF0SFprNOCJsr3u/pqYz1
d2hgRo3xjK1lP0d+7i6r3K5MLo1WbKsKttr7NJ2uRaf0496Xd8nMmixdf8SbILjK6J5uSdkgpWhB
fF74J072z7XYaylcX6WqlNjB0S/Mom5HFJL8hHFyeAkWHWmyYn202RTiZCif8q2/N6W+kCU8bQOS
3KlcWib0cy/40yiG8ihNXtRZt4sawcRHgQnJORCwmHJtFq0Vsq0e4UI5VJkwa10U/E+emLFeuIgr
kSxpE0z734hj0Vu/XYpxP6dDhv2voOWP2bzUswriZsk6e0ZuMHuWdOyPqcSd0E+uZZq20erPRR/O
t8wkjck8eSZ8r+YIbhcM2dEfC+XYOZGKKooXF+YJktbzN1gwPCSyYAdDo6FNmN3rQejoPNL0PxeE
Q9UZDpbKpmtVpPa99zutQr2VzZTkEo75EjzZuvwK9RJXXYdzzPNprpMNYQqa8O844KZJw8ifCCHs
LJItqxFMCq1UwU8J5CitDVzUmDlOGo9B5qPffV9DcvZY2Dm+Q4GArbfXiMC594Y16WKy2gMCH5CJ
0kBD+wUZ5Rk77xI4X/E1z/4Ll420Tu70Ju3aHaNpHU+xi8SDWhP9sWarvjKlxxbjglitQxhUHDHM
bzTMpqbI8r4qSuQ6VlwB9K2CleygJpDog+zhHG6AMYU30DgsD16irVg5wZkl0z5tDH49b+PJGYmR
74E9zpgEOEzWbudoSIxCkotc3x32U0PnIhI4JuSoUY4PXevKQb91RY4KNCBZk/SxrTGEPSIebpCX
lOj9w3kxHGI0U3XXQbvAyBBkFU8kjjWEZY2ychsh3wNlWbXnKm0mRFucBxfyJzqY5UnCIEC1S8LU
C9lJeFBTaW+TWDHIGETa/iUmGj6yKeMegyPCn32/YLQn7EJCm7JTocP12fdP27gdbZLbE1EYkkoj
57Z6IMjMxSvZWuG7+Z0p6DdSMbgTnWL6HSTr+N1TuK1hErAbH3a9LWPVIdGrYYbtSTP3eqUVHzWi
x8GS2aNLE30tiwDphOVgKxOstu36LD0gwCc6WFSsl9LHQ5vvlN7zIUrbCO3HEQap6g9ZSfDoyp9M
kkkMD2GXJi2GNve2y6NnupOimliX/CaiiG9o5NI6XCnKVOy2J+FjV1ZOh+LVoT6tI7p0P96J8buY
UXzMIxjCtEj2NqOIQYANq7t6PfRfS9mZWqz9n2idnmY2/iF9hPfe9RCj7RYV2+a/IO53ByGyBJnt
/KXAkH0FMFJ8YIRGHMK99/VUzLwZ5Ir8uszN0aODs8uR/HAyOP4APBCfgSKm7AXBma7ukc3E70Ss
Elb7LQ+rfQ09zOjLx4GNfZMIj5p4W7JD5DtyDiKEJq+dj997YbOrgt9rHc/6O9nj8xIj5HgmaYzD
P39Z/PSVTVt5B3FdXKOYR/hKuGX/YFUmK4ZyrKLcdZXGoHs1OIpFpzBWj3cV3id+DKpJ/zgdUyPe
k2ibLzMGie+mMonRnOvHICa2GolfztD2xJWmrnRNwmiK7SvHC2ayxb+O7rryne8OehOu4ro/43PR
avarfE+oL29iVUWNg5HUMMyURxjiJPcwYVk/RGQj1vY5hHPV8gOCrzHC5nOs+3ov+qwCoTBUqVG4
YgraNwbRvDVGB7CJhFnqRJc4ZuPFfpoZA3TlDkN2GXayYfkoP3mZ/1eYfENsuodgq0iw9ndCzpnf
Hr336SvB+oKrlBkwjz2KI3iFp4nb1xBBLFW4x+wdZhm4lBj/woqEgU+cikvMg4dc7bS1az43hPEJ
z6mTBMZalkCcZKITwnV8LejcX4xKYa05pkmt8SEh0zRhnYWbuhPpOqDj4rYRWueNt2JuUuRSNSIi
ec37OYJTExnqOEGdvm1Fdorl+kUwRn6M6HzzRneo3Ma4ncLlFYXX+uGHAbErRZ4fbC4elhS1/dTP
Q5NKoVpY4LJzkcVvvEvuUJdOOHcmWqvc6T9SpV/hgKgwHmDUkE3Fb3zF4GGdZ3/UZntG/2uqLgwx
s7HGTyOJ+QMBinm0vHPfFhOFrV7I57rjumdr6F6LTU9NNsFiEiCJaJJuc8/RTpMmzuGXKn8WP0+6
vNonm2CuJVtro+Kt3ooZ6A/u/fFaTB7nlwz78oFibv4YduaTKqErYQivrZwIWrto0lU6wAEEheFY
B1j5kAzFXbNQTb5zOk/HvUdNvQ0ozfQs7UEFrj9FAR0OEla9jZFleiDbUOCgjEk7LBZyBR9/IdsY
3kajs1fRz32zdVmKJ8O/F1DflY71le/YuXm8vAxgA9FjWHZynIuzk6tryJT+SpWcsduisJwqjZZQ
Nfg/BrneVJxiJt4YHTFgHUdrnh/TdU+/LNr66+TX8WnJwORGJc8OcZcE57RHtsAcdF2LKu4bsUMg
Qkq2N8tIurN30X9DMEWtDDLbyGFNL4jA+qUgkgCpHT2sWAt3EiRQNcqRH2CZMGAl5XPl0v0PXPSj
BpFWDuu07w8ZGugmc5ghiwHxP4l0zuvM0LTFfcNqJL4BAHFrcMQsb3ZNbVxWdA/2m8KV2PB4WP8N
nOvHAUv2wQRws6wmqqMrnyIc1Wn6Ic04wtM0QQ+utuQYbdOvxRp7h+Gi7iqiefmUiZsB2Y3lc2Dx
O202f2Vu1IjGy4sqxDlcKeSF/C4ySn9lYT7WGvLX1iXd89jFskHH/z5O21RtI5CBkXsvbosR7FfU
FSQ5GCaAZqPboJL1lU3tGv3pVNJrGH2geA5m5K6uODB0ucnsX1Dus3xlOqY/+dywa+mGmmhZhtfd
e5z06ZqW7bRmiJxnyfJL5l14D6c1fV/uvXhTUo2tmdCv98sur2sWRJhSNuy4G1yei0+3rS7haf8N
ubk7RL3fvkS5OVK5odvbKKTwnUnkuEzVPif2sHDnKq/Y2tACJgbVHsJgpy6HNDPV6rb8nciMvKLN
2hqgtXGN+9NXdlzMVZfARmvCHH5c0EFDpBFjO6bJCLrOLnWhx/5j9wWpln0R7wOaQgTEzpRXrscJ
uu1ld7aU9bVxa1r1PSy/CKjdhsKB9T43bjziVcPBiecM80MhRCCbpPdbNm7wGYmX8uoZKjEGLKHh
DBUtCz3K+TxY4nrrSpgmqZQ0Fn5EXZOB2bvsmE2+rRHCaVEJdY2KVVTDon05orow+BDJeHQWENcw
rRiHcmJA3Vdq2L+iIRFXUDfo0AM+rrVlPPos506chxBCGJlR3D0ByrbnEVm1z0UaqaOI3XiASTuE
2n05HcmYRVVYKP8jQOd3JI/6T87nssb4OvpKR8X67IUvKuDu/R2aSlxyIIlbZP7Ii/DT9lejyHgu
OV3vvVfBQ4k+9h7rNgGI4ae7TNGxnvppPS3YntUCnfVTFxhx0WERHBbfcdW4mfHkEaaDcHtg8iEx
nf8bxoFqLSvio9TR9lSGpDgVY/xrMp2qezesx2zrzYUnK5pfBshk7qb+gqB5d3UjFRdczObJwBe1
yeKAVXO3jm8xUrefmU7U2eyYkxNO2uNcBskjClTXhPk8fsoJd/JkFnh9zMst9cBrek7mejEy+k8m
RVJHO26baOhVNWJ66SGTsEakMwlatfsFAGJXVj+udAe97+6wpjNOMCmBIwkAR33WB00UrXvdo/AD
CLHPaIvzvuVR7tqhXz70qvhjss/mGDMTNCpL/pq1xEEWOJADXSDSg+27+KrSEgn0QAd/loaNr13c
/3ObDSuMHu11sAXdeYq3AkAUbtqHgWbjQXbMtSqlv0MZDTeyBlGVZX54jIgb73bu/kMDNVZJ1uVt
+DPYAnn/OwzE+WdE5Ahuh40vW1eYp77vuttq4+mCQI/gQ2SWfBdRHt0YvDZBjZL5EBvjfole4LDA
lXsANSDRbtDyodzF2PBNoy8qg7EOdxhKIO/evaRDkbaJs3CBZtv8Ge5d98GcD67Cp/4uLgCXdV6l
lS5n4ISApCu5kO9x1uoYLqjBidH9gRQyhpMkCY96D3AglKP7QhcCzFNbmkRVHo3dSdsZyFlP6Aka
k+BowhEHDOqeQ4+lDyAtes/6rbz3S/Ikp25HCYYB/8clnnwVUKbQQQlR40YNqzBO99qWG2nCgW41
1BjrGQ2hrlUc/TJWhkh55B98H9DTzbL7jXrH1nJa9J2Gd+jdDK1si7WJqVNLzB0LOtKaIO2wUciO
q8qFt6nMosPO4+WgWNfjQhk1riPgw9d43ZcWt0765oOhxNWzxWfm8ayVC1f8CNq/PZavCdn0kUV6
aEgfmBr2JiHyMRTva9jpbQ8m2dJf+AUEUaY2+1mFKRA63I8TnN6qdRnLKmR6O8gNSGhm9XItc+ra
mA79LYBnt6qGPeh+r+tCa5MtXbsnrAT0oSYgySIjB9gsuzobU3T1Y26aiMlMAtqKu89p4t1/qIgH
tFlryWo0L65dB3SHMZL6KqCSro511KOM6bu/Mw2WW9IDpjd+Ww5QRHaPyQotJ27v7Bm8QPEdMizv
CW+sEn06XiiMC/5gxjM7qlxslz5PcCVAW7d9xaGcXryd3bt2CYNPwyTDcz4ogPAOQOyEqZPXaXak
wfh3fii15M/xsvMDTnHUYCPqxRO+UddSgCP3E1PjdwjCp/K4Yj8UWfTbUETFzWUKPbnYVtHQNYXZ
YjeI00L38HfeO3ytlfsI4HYJF502K3t1yadJPiYLjo4qYrt7C6jg/9YBtjqkL+0LZx3URGTuGgvY
qbJhHr+uxvb3SZSKj7ljpjXFtsKmdTIDPfwoIV7L1IprD1bzpFgZowSZg6wtdo4HsUPkr4NUNZN1
jDdpQMqLs7gKbC7zj3Xg/siSTB9DTZPbJJPs7IaCD5UPi+6u5D2a6W6JqMIM07Cqpk/S6BW72R23
IglUo7Nh8QeSF9sp8Oly+vmFQMkllgm183PEO5wUSK0/AvXubzLtxsu8SNksVlZQyfFzXyb2zmX7
doA6Nf0ejA4fpmhEteo3908SCK36MVgd5KoAwc99FADWWWhGruU4r3WulTsTMQuU3UbMWZ0UY/48
5v/5aPMPgqZFXXAcstosMAPnamhyJCBh/ITcSV0+JtIYcDWYW1MwiY4xebpZcmd4cicC8dIvna04
8Fbgkg8Joa+S8oMd80u+kBF42vyqSz9WAGpwKREglbiiFr6xOmXsM0Z9iA5ur6Mi/c3zEDnI5BWO
b7Vag48S27zSSX92WXAhSVgBcsY0GqgVkx8g4b/s0xL+NCq1LNEC4vxgISo1u9JG9Mt1NvQ+w3Wr
9GARdclIK4BO14TCl2KJsA/nhunpXSCbF96v6O5QFw/D+t+cJL9mkWFeDIa/YVh7bj/soM+jnu/z
iNduHQ5Ybw0R23kpgpd+xBBNEvEjQpFQOEWtH9A+9eulVKB0suL8g1xuXH8Fk3JVwuffQUlPRvF2
1tslV/K27d1BrfpM3fBoSJDVsTLgMYNf0GBe1zy7UDk9D+XwGDuugWZBTbqFH8Bn/tFePhYk+Mdm
j8KqQyk0G6DCkAbUKrLFecndfQ5XiLtsjJMWmUx/JFBus0jYkqb7YzHSsy3NmeDoX5x8Lvfgupes
lUa+66S4LGX+IpesxFoSf4YAbF2RvNOA11kqHlaasaZMuv0IPBXDPqmq+Z7mNSRBoupwwiIJKrgf
MQpaRTI7hrhc55S8OcrOxrF/hKhKzWsbpuBlkgC8Qjpvx75Mj27Or4JP3XF0/RVWJn/i3n7l2Imn
rpjmCk7/DwkcZTwGsKS2Z53tHsBnhvoVngUofgfUN4lrFgYHfRj3/0UFr0AGogGCVcgA1H5/m3Y2
nVDS0cYM+ItmCq42U08dwlfLufiCmbv8nnf5J8d/jsE2fuWFadY0+ZzH+fqzCAwmMApMANgdJtHr
+BBoUBVlP/5TCTnh1Pov2H5k7/DuHsuwxT/ZWmwi2qGCgqS8AC5fHJBoWXfldlKDa9BbPPulbF2s
WpJOzRKFTYQvqLKojnnU8F3CMA41E5gTeAgL8HyEYJ8i17VBENZd4sxnlwwPJmfJDT7JCowhar8Q
J6cAer6UCvAejKtcX/xn5ugk8BB6jr5q787LgijYPoG5xJCMLdK+ygPyUjwUrXqCWlC+jxm7ZRyU
i8NwOjolR4+jHX9jnozi0W2vuNbmCtvDApVOlzo06mWaTHBMY4TMhoW3OMMjc16sCMHOiud4xIQt
Nvc5Egs9ZMT0bZng5mLp9AJctK95niGNZEljQApYR3hg6oIdtlS5HpOa9t43yxre8Hh/JnaLP37d
nnKzHbYxvrI+RLmeBWCTdb2xpAnhzVaNqzsPHQlbk1KYViYvSIL8hr3TPfwteqzDCV7MDs6C9JTT
vDvjhYVgmYBmsR6QMvIUx2o1IajZcUyPNmU3JNxe4oS8GGZvRRrfpWz7CPfoSvqiMShqgTB1C4yD
QgB/skj/QGSrmx23wRe+0bWPN4RC+jbOp6PZ7YOnBhAFi4M6mPtvkqO7ydR3ZPSfHo8PmHEkj5D3
mHoELFRN3XgsQV312fS1Kvoc0iIDJxPfq9U8Rj7rTtLpf5Mv42bYRhCAyGcrwXeGxXw2Mrti09p6
AgzD0IcjFTPjS3cttvFp4Mt8vyzKnqMVrmy7oUeAg/q4BAvMDrCIJ+ne9wR2WzK6i0KY0ycFQEYL
Bs+jjJ+1/VYbDAh99EckcRvKApdhxFS9GvBHU1HioO/Duw6dseTmukaMv7ptNY3DOeV+FJC5fsmw
jCkTX7YICfS88T1XGWoh9wxhxCGKgydCxF2p9O9lEveFYmfES2THeC6ABFM+NYgTQi4LmS7doq7w
lZGPe97VNilqTG9MzRrEYbUO4XmjyELBldMD03IVBTVWpfNUJ6k0LZtQVAGHVB5zDQIMoITqNGdX
7+2RL+pXH9OvbARCNSNbKtXwhgJOicERVi2KJE0v/XsHRB2wSJtu0QICA02pm3EOhTg97ugyvfF9
RyU/hk2hxFC5wt0mFaOz2u5lSM8uMTfwh7j/9wLHKh6YGCEwHze3tuAeHwsmX+wkbnoUL53bO1gt
2QzBrx2a1EF+j3b1DerHu9wY0ma9jKpNy5edy6BysJI7ogDNbyIn4JaMarcB5xIRoCQGaKaqfurm
GifbHbV9CyYITlFZvP6eMclzAjcJr92ulStUAOi6K2dTUff9/hL1OxB29mR09NuFPqh13x0KGd2z
0p1hAXaC5hEGBObY/XxUUUafqGhQSvQvvkc5MGdAmLaAXIcyPqR81RfnGbj2HkwUT3FzDnv6VExI
s6PTb0lymMnhbWlIYmqWDryeBbvJnNjzXM6P+Y7cY6g+6lFkP8LqEP5jODnxXX4etblLcv+kmfhA
UNBSYS7/Dd6oATYrBScY6KLWsEsFZDLIc7zyAjlVRXafd8qewjLZq61EIHQnBlUjmvO0exisp+X3
GtADBvPSdk7ce7+sr8E0HhTdo6oPVpQWYv0bdPmvvAR6N489EEqZalyg6dIuxJco/PV/IWZNa7yN
d5FtBeAR8I1uy/7SnNWM20MiQBuQskWXdc/0/BT0ElW1HF8pcp2rKOf/5TkEuWVJxmpfArS7/bXc
UUWhNBY1l+q/qPTPmuGAUP5rKsnTEgWffAWtnhTPBVK1UW/6h072MzBqCxYXTooo28cTdG1Hy9jW
YEATk0Ri/1d29gewOkPGd8zW5aFbfV6X8XLOsSdSAQPGKRz2WnTubyBgnaZ48kmkVHU+rNst2/S/
QAYMDo1jeXLJHFQrSsBByScgPHMFkPJnjvUtW6cHgoVPS6fboQgx6h7Yj82DwSA2eVs4tojAGqoQ
ehmeSlzyTRTmT3sYgAgOX8DRHstpeOcDBgF51z3EeYi2OUv/pCjM+Bw/I/Pqq+TRm8C5lazFW7at
LyKcLzhKcfkVFkQEmQ7U+r9IZL3vxvU5Qewk81C1zC5/jDWwXESEoBMaUeRyjcJqCtSbF2H8R9sU
oT0+jtty1m9ZGf00zVH+YuX8Mzuu47rwkt3ChflmN6BRBcxlvnyIdpiHDLolxcAbA7N82SFRarey
CM+yK4ZLuqWHAv6WVaCSuY6CLG5cx5GuYwVtjc5vSRJAmBVMoH00+ZDQsN0nve2qbDYVugMO2BYV
VIFafGnWDb9I8gwhQ/jUEUyHyASOOYGtWre6/JlEcdbjLohhKgbk/pXDpxkkZTY/oYOCRDNNy4Zr
lfzeO4gkyt4hbhc61VfILHgCvC7YwOYpzBx00z79hc5JfgDYom0Oy6+WZeMrp8XvHZ+u3kPiHgFR
8GYzerrwGCe16SVEQnrBtPHIwFr7EMoGh4u4j7bnCODPTQX4EiMd3lK5Pqy6CG7ZjMptxPIFQm9q
6H3pATF2xWllUdcinkQ00LrkF44bhxxWgsAqAZFpDaVF8BwywI0IzCixZ8qxClc3HYCrTLUAOFGD
aZlPqGCzFyb1fFlgf3LM5txfZiXd8+BxJKDw8TUCBdwrIpv2az6M+ztK3MeJATBI5IIjvQQ/jFn5
4Diiy3vNAsJuWvFbKcL3UWt21chRAe1h+SO8jApMbCw5uCC3ZkfJJjRbM/lydnseJRmOa46qLtJk
qTHMyZFARztIdaN/ST8rgOMrEJNwgmtohzogT0PIDVbxBZD6uve7Qw+2At8SwXQeUbHfpxSe/wP6
8pPKciA3WlgIQhBPC3IjOEYw+saZFDxTDR4G2MZVU/KE0cW/8+a3p7kv9aFbbfgU7gv6D/DerUpS
dRhCUCcyRU2EuX12myEqPvedop+FG9RrFCoInNKRHYUy+jRaRECGFuMjKJuWtjeQ4sPujxyLPYPt
0RAtUBWBrlDDqI8CVtBVmoP7680AYUlk12elyA4uwlhThSQdbkxlMa+k25cDHI5CgJKlxssdwu0X
TXaLJwMyGoO9uoV59fqJa4TgGhPvqYSttPDoLNFWvVAkmlXDNmhMgsjhCobkQas4vNOw77sqY/CS
dALfN2DSwX0gKb0ISlyD6T9Im/MuOkRIsDkY5ZMTL7u3Udi/zOqo6Sfw0nqPV4g66HwAWMsrYblF
L6N7dFEoPm0JAdSao12iJv6vyHlSxWnySkIL1CGNh5MpdNpA/E/P1DADeBmoYlkC499UhIzzIeHP
fA3mSqld15FfeK0XkGbgTf09z428TQk4lMGDqBdd+ZN3g8dikrWvvQRdNW7ieaQMoqNt8qeIxsOF
xAvBRQQYr9oga+lq01sIe+Z5DmB+TGeIQSz+4BwbVT5hkPnRUeofh5+1vGv5gA4d2rctAtNK3Hvg
5rcy6pGBvJPsnHXlHR+m86B2Jc9YKttXEQ/49BMsUj9HptPPsLdTiazhjfhap2BmK1DLqWlHDQoJ
npYA0WAxO1UqIyEkx3Ge5g0kGSCtAx+KAaCjH/HxVQY5OAR/2dDIVGL8ByotqDJdSa04AjVL0xp7
a0gfA4wpgtZO/Y+gsKD5E1G4/8Hh2/94BpEMHhgCLRrcEcZCQL0bUwkSLVtN1cIYhhr7rKh2Ibqu
nuYMz8DPc/+p00Ub8IfcJmcwG/ElQaWztSUJF5jLT1IDuI4HMMED2fIEKiEMs6NNLOHPC3fE6Fey
r+JzEYlZQO13Ngc1aMh26hG4975t5ufSh9PncAL6GQfXIiWQn+GviADff0S/FgmWf4FpS+t1TksE
WxE8lrbE/DN7iqMNNR/vOfhvu0wdqqsgWcgp5zmwDJwSYMrwytAepiTjyRlQE3vyURjcpmKcUdzP
cza1RqzikiUcE1sriIW3HA9zu8J/XhQVDErRTy5ovmUVdGoJmyVJou4eYpjiIVXwp6+WJWTPc1dG
dy7lQP9T78ceIdap+MWEUO8hBB9ZFU12xM9u0zTdYoyefaXBglszwpghICkqPUFbAgFTzdUyxHdj
XAQlLsUCzHyiA3MJFuDGdcC6uQSI4JGIBOuJDkNNucsmXFnc6zqZHBRgoDvQZZJsBScVafYYEjtD
rOcy+SbyyNzgvgnhoOuH+WPYgHVfuiCAvMuElCNuSe1dAiwWD6lJjUu/PWf71JRz7P+qESRUpbpI
vxg/51CXEYWwqVWhI0P7jYs6smoI66lLAPn2/3N0XkuSIkkU/SLM0OI1Sa0qqypLvmClGgi0CgK+
fg7zsrtj091bnQkR7tfPva6kn6xJzylsChlCBUMXNYTDXTc9cab4Romy3bH7iL2cY57Z0Az4MPEa
bxNT45YVlpPQTpOH+FrMRotWJcSkHTXThFmx6kRLQhdLXxFWg+0W6CFuTrpQIZnh2wGAlmUj919a
N7F4WRodCRve1ujWg23yecBNU9/a/eR3ewzoIt62FO/NanQHm0z03Fs8DK3J6MgPNJoBIYVjrINi
ZMZejd5Kd8btGBjBgObEnGwz+D4ieuTQPIQOCxDHDdusOxE6YpQfjSyszx4yOzguHpkmtHm+v6eI
LdTUpEIPnmynMF/LIRe/KJ+wXukUMKtIwW0p6vwFk6z0ke7IKscSqSQX9r6McrtY08MCkthpX9wn
kqMsZn/SGGh92lxnIqSYh7jV3O8oRZnGLjvP2JOTzPMPG2GFtfEG13tH4nX6TWMlPD32KNydxzhn
MfvrrOtBThjnLU9p+lL4vgWX7wv5HFRYlgAUEbgZnvraLmN891CxN1WEZPh60zrn5vuaDWEnYdLw
FW38XMsCjr3audatGqYDTS0fX5kvzHKkBnHs+LsTxiDaId+2ngFQAMEx3zsTgX43EcXEbFdvVBGK
oNsTF6Dne8NrTMa3xszBRKR6+SHYlJSsDUawzT7piSBdufY4eKFj1cZzYUYmQUKNVNqK09ry14Pq
GEwndgfEjrrA0CmzJUJxMEzlj4l7GpTaqiwKk9HKvpFrk68M3RdgCfXfXBcFeB9oodXGx6gbRidE
3W5x6eX2gEklavvhDLjSGDiEBuc+dGVlr4Klddu2gCbtAzPIGuLRo/5YBbL2HcJNNb1k0GMHBU0H
fgG70ji7jaRD53UYsSM7Kb1oN2lvmRlEo24ZYa8l/9Oklo6sxZ/wVPmDb67mdOB4p4SJHiLZcLiY
blHfI9fqDoZfMREb+Wy/gracrk2m1V9z4Ig2nCZbmWE+ZA6x+rFEXPInRjDIEhHEp1bZxryqMqsp
11btkDBZw0snK2nVZXyLCt1wr47RmpAUuavFj1HZw1dgQbd3aIEAFrFu1cFJTgbUXVOTE3NzZBGt
hNWDJQ4DHwAJLHZ7KR3v2E8F5OAiYAawNEtZlSAvtqdkHr+8Of/NBm6LfoHISSxiMmu5NzBrxiki
/6m06VkT1FQy5UjzG5OplJw/6YxvXPOhksF5SMtyzeRsm7MBeFMWUCfdfKERPTN5OsyGeWI0v7N1
10UrE79eqV/G3jgU8bjHobKLGP8Cwhn0oNm3r2F5D3J7rzqT16X/gusWRB1gMFBM3j1zGhmB9lBJ
xMA7Ir3Uqbw35GeOVvlBeXvzg9HcBiOvRJbZ3raDhgFAhL3NrgyV73pnbTTEEMPpr9VgXV0qDkZ4
DR0PzJfiWYqxiOhWc7RQDEKGYt1Wju5J59gMGTJe2zQCH0l6qNmC6NE6rZ6raL62vXEfk2EnkrFf
M1Cjp538fo/DZlqZ3Xy0kuSjF96HXuZXvyn3vlZdS21yV3z3H6hE+8jI6Sgi5LVoeOFGEWuYABX6
Q7Zu62FNUwfcq1i0mxK/ZKYs6wb6PBrdJA8mpHUmun3vw8769WHMgjv6PuplEGztXuyTtnoyWMEd
ejp7aDmPcM7ET7P0qlUcZG2YmHTamUBrbQZtY1lzQeGWUlJw6VhO/2hF8tjFnrVph/qvsIwDT/hf
7Mg36TYAuSmgCNgMw+j4TEHwavLZDr3xz3QYchRwUnV2KAET7Ul/XR5He1b9hs/yefT4IRuSBkOL
kcs6bttzEAMxt5nxvBgm2ix4t+grt72ovlMeD/CLbDsN/Np5aA45XHDcMq0b53w7JmTyVFH6m9jT
zp6LC64/gCLtJUmnH2Irjz7fIC1vwElLLbZKPPeEIeAqaUlZkFrshaf/mzqAfSGNnaKlC6dGa9ej
tmBK+t0BsootnXl3P1xnyMk6963VbHefwmPyxEbBrZcB5NI1HW01UhLzgLqICfVgfY+Gi1ZYFy+A
LW9QsNWu0bTnvgPjX2w8YSdoF5icQ4718hylwHJmpQ2hm45vgxC3NPfRdY0JUq6V+2Yknr5CsPC9
hQmNNxYY4SLpKMN0mOc7brHXsaX44GQGSqzIZPZHfQ0cAYHcfbAYjQrEhIJRk7NPW+dpVvkx8r1b
6TmvARufWu4bRvz1Q64lDcXo/Jz7xaNvOSdbwvBEpPGDN49HvrXXpGfobkzi1BXA0gDpU9p/xIMz
rTxvsT059dPyQFAj3nuD/igeup2baQPzzgg1rh46uO3sXpVxtY3s7tQPvIC59NQKUXZDmZqsCsPa
Rb16dpk3HDgp7oRZPOQZIQRTUq4yTf5bPhbIZzRdrvcNDTTrbuWWSfUVFevZ1hNiKeS7h0O+YvBT
TdVHOzQX288JDOGaADVYa3L+x8zikFn241j3wybJs+M4jPouLSUuOxSpiRFYZ2SfZW/+9ZrgB8fF
l+Tx3hisW2YH3+QVrBm5QiilH9ZsvA72eG7RyNd1LS9kJ7xbDgCtI7Z93v0kAIXLxxql8UHlvhZO
DBGAb/sPaRVPHtO1FWz4isH7gWAKWteu+Jc7jCvMMX7RFxHUSOTVyZKt66qTO1BjReXWS+WPKSOK
Mi2ON02BCC1JWWO1VX8QvXsY1LTMWq7TInBQf9yHMn1IRbfWabQ31pJKO8/xZVBlujHt+RojpHYd
lr64/Sjxp7FB+i2V82PmiIKbYFEFQFozc6+l4om1poI7AhReJfuk8E6UykuAg85G6zH4HYR2Yrfd
BWSs3SAxHWDVme1iPP6GVaNJnVT3x77Vem+IOD8EiSrWugysjW1xgVH4vkCZhnYtTpWvXvxlclCR
/EhGWmJ2X14i/jWJubEbc7P8QAFKbe5oe+jReWWbFRWuc81zj4jtYq+a4KIxL3Mm26Y5Kj900J16
TJ4L6V7qxt20TvxcGcU9UvURF+PBNsYtWdnnIFvKVhHcSPXfpsLBcpxne4X5RlYSNRfefmW6zYfI
BLiNOJtLWGtN68y58epXJkogycjYZY5TZfzZES+SU2+7TD87ZbWWVQIx1B+Q5qjmYvr0pvtKcwmz
7sSrYqp3LX9DZ0I8N6nZ2VR84IdkWYlR7QdLnqcgeKybptkEAduU+vYfQ7CnmmsAo+9L3jJu7XrX
Rrh11l7FY0lPRLdWnpPEKzY5wsCqKZUddjESmBtEb7iN1gqDH8tY6Wf6CFsH70PfHrHEpFt/Lokh
MpsjibQourlDcl8c4B0x2DFT3SJ6p0RL37EDnEGFGLwp/+ZOk7FGsCXljEF1EYPoe/IgArXRsvEW
Z+qW1g6MUX8UgXuGS0QrieN/dcEIgG/8xZyCn9gxt3NDnQCQX9XOJa1zjm9MfbUN+YOUWIK3T371
yGqPV9jLP3J/n4VPWV/w9S/v31hYO5s3x5PjsWhYiWPSbyyBa1q9Y5fnKRo7HGh9g4zp5vmGP6dY
FdLuYL6dh9Tgb+tUY7HGitLu+0y8k3KuSHNmVhZ39rjpVLUzyAnYWo6NTUc2zzSze0NrOa28EukU
jDsaH/Oo2Bly2LN3GDhwuLZTecXg8ZEP/kFVzXMwcRMPFvpyMLx3bvBPY0vCBg/lU25HB98pL4bP
KREFSKLalDxSlIWUWZu8ls806Wvb1qo1e3rFc9swJamw/i3A+XJi1PGOSNCd12Sb5Z/JPr/GRhF9
Jolb7WMeONf1yb1LdxxBZ2XUTEaqFzFSffJJ+Q6z9qR9qCr9MFj+s21i+Pas3ZTaa8ufbrkzPDg1
Zw4q2ij6R1qf96AvvjuC+VO7uzQtRkqPXHPVt9tqnJ4Ej5nG0xL4S1/Ft0nJ9auyZN9pGGPsrCCp
xRXqCJz4J8Eo8Ebt6pFkeb9pxKdhqpcauXLdQO9vKmZ7q8qLHzQV3WuKlTp3g7DKynRrBMUa+Tj/
KCGzLGf68/QiCL00+asS/8zzfh7QQK5xafunyTbFp2L7j+HJp76VN2LDMNDq9WuT169KaNGmTLDc
SpKUqJ6LYDqhv6KV1efMrTHl+dkZVmMjetwSPbJmInB8wy5oPpWV7028vYW204tiV+APLQaBiF2u
tbGmMZMBmpCiBih2STlfGr6pfCi2yo7PbIjiDSGiqEsfK+oiPEnJLpA2Vl7lHWu7mUKt73aZGjd2
CixFS3cddELOXDKHYvlPpwKj+RyTlablUF8ZTgD1YRd1sbEaDycsBntsIN4PSN6lyP3vPPJ2STDv
jTYLZdVsTeZkK/oezmK10tt+3VccoTM9TZHon7PTTtvEYCZfWDeLHiTyjY+5J1W907aF1j/NwlqL
QVCV6PahjIxH4XIgQSr/phJxotAeg2KmR6mSB0awe9kPR7N2Pjy+27CznND24q2WupvlV9cxU95K
XBMQMjBEwaA3Wo99AWMxbdwi24yyIFA/9jYJtrqxaNdoOJCJVIi5VJcBaHywC9JH5UtjtwIBMLpN
yFpl/+7H+Wc09TeKeLFQDzuHcQckFRLjElktxj+f3Rwjh7szjWcdnAj8tS+PQvkB7J6z0zX9qeEy
hTd/mOZm6/oF+pmHZbssnzojftPBrXCwtg4kNM+iF7ZkzS9v3txqW63i4cbNuhZxtgsM5M2+q3dY
Dx6joAkdlYYpX7DV+yDR/iPC9uecas8eHZqk1+Un2dhThAcboaGS2Raib2O1eOT11zkxw5QhJvKF
vquEBthd7sel7g04d60+B7sJnnAGhJ6CbHSkZW+cNLtMeQ0T0UAUIk2bGf9Qze8iataZ3+wm4grm
BrPNTKpkW/N6Ymf4DXgOcyrgYjByGEeU51LfgK3+ZUn7xgBRC+nYATtrOiwQOZks5FSg3QLVnGRV
hqNDg1J582uhYUMq7atPZe6m3Q4797PS421kNnzPc/AXadpdmEATIEh2icznquc+q3aWo9ao0mst
Nzejoe9az980ulh3bORRA1QrFfg6lumeSIlzZ+phE0dnTVTXtu52cYQym1ZHKuxrYxXAOsFxeWgh
cRDh5aNNNVm3/c5Kib1s1KbrzYmpf7yT3fgyCbnvWLMA+TWEaspPWFQXlgDr7Qgkam1Uku5bp74H
WIyn2T1ye68Dl+YHQ0woquSgTBvvpF8yEuaNd9RTY5hhzHfk9BWnQLLxAMlr5MfRG9LVyNGQcqs3
NfKjU3VuOOZYYIXG2sN65yhfXymrXi83jhqsdd51z60+7/zIvDuzuKMCia1lWOjPJHigRaXHydHX
AOYBdq7yGuQSq3tnvi1ezEh595jyhrSjXTsz10w5I7nAjA2kF/57i1Zh8fv0oxGi2ohVMCqyo6YH
Q0antB3vUR9fEA/GUE+yDzcXHx1zcM+tb5XjvlZZp/CbSSPk0ZbYyIeD6cUnj0Giw13EPO+cxcMD
99JbnQdX0bqbMSm3geG9I1GfZ908IqN+60W2H512Xmja3UwhG7XWny8iVMyhe0gTuY2gT7vB7zZg
CE3YFvib0YZZzAqOCJ++HJ5NxyM5SlxMyKAlvtrIXKqRPFz+QGWKmleRUhZJ7oWKYuGO+nAsi3MU
SED4AD1hQMGz14IqM6yVOJh9jvpow9zq3jWd603ZOLCRvM8mr6dJw2O4OTT1veWEXVFQDWGgbotg
4AW4k4v5KWZFnJ88Lh8FRs8RMEF7MGW81dNqABjBb+D0n1VExhjmAkfnnDe96rdzqkPasAyzcbee
5VIKzyvfkPfIZ+xh1QwyDNy/dr/v0HTIAIB4izemmF857Dxh3Kcey43ZH/xGPwWViz/Kcte6Ge3R
w5e8VKxuXeL21IBch1O09bUZPso9T/TsRP4zB8+I+BnPzBj2xCgMYFrjh2tFL01Q7fA9kDIgdmYq
v6AF4FraUMviXZFVKyN1vytzCf75WaoJRzh4T/zk6HPU8WDenOKGPM+guG+BVPo9Y2M0TQ4v/v0S
iFYsv4l/prTXVhomOwfAZPngo2m+1bbvr0Z4znoRKPVRrb2s+Fd77UZ1MwBg7q5N7TWFnD+nsviR
BQEgKvA2WocDs3+bUFILW4pj7FgZJau7p32KQ2t+tPlQ/CppN102wv9UI75LJEFhA9lXQWh0mr5q
RfbSTPirtdcKjAjdxwMwRPwBLnyCZt5mtfrCZUQXD16yip0A0UJ4l8TikSyrY281Jxxoq8aOH23+
Ujzwx7IF4ZJBi1KUbzKeYvjAPzZVHR2UKxtYRbb2ezvwWpV6vXHi8jRzNPFZP+h5gribf1EcvxLw
F8DGml86BVGbbzS8K3WsYVLVT1y/u4RXuQ5gLuuCFZjWiEwOh8WXZVcs/iHhPDOGW9KKbTc7G1+z
N8vbZuk9cSbtuXTLhyAuP/UWO9fyG0WvYXWyf/lgviPHO8+88FrQPRA2wdTP3MREGsROS31Yb/Bb
hKb0TxqcSjyap7rMj+n8xYOw9Fgfy91XJu6+LfUnPa+ePdNepczhlywGPUeBaUzSpuQ6bWYyEVvM
UY4Sr6qWh2YB1hOQX1CBI47iPhT1xImPNrZYwHMfVs39/wpdTtBc1U3oIawVBdcmyyYUPWvYjmmx
SvX6S+XNKS8s0ngYuhJI3ZB2Un5npfev8PHJCgZAwM3uSkYJw2RoXXifWSet16qVc7LgnXdlNQEP
u1B5Cm8E96r1rFfTpc07aBS/sDZ5o5evmjs+UcR0a/xI29FB32I1kmBKOne7DhgGF+a0N2etX1d9
TTtN8N0kDfp6TYfUnEFImEIiUrn2wYiDrwXYdoSq93mtyh0q0Wsrug8Ith1kMAWQvvKHONRTmpyC
FZUSV4lVAJwVzD3CMpiWLAvIsg6sKk2bS8fS2rCxSM8YFXEd+fBgU9CMo3zu0w5RR1FuzMF9KpuX
zETz7qp90Bs/VjRuC8fZMsMmT4iFDnJIvotk3rY5JWaun+VQViFRu5g00vHiQMD6pvZUYHoKVWnf
FQf/RDPf5BXdG0MejEQlz3e193WU5sJwVmKiUw20pv3hzyddhYODgh0LBXvsDwEuIUX/sBIUNvhL
nsiB/FIYrChsrCsDdG2VSnJypuRXWujORvot8/Jt8nqyBcxunxrtY0HGKnkid8MiCHuM4z3UMmVh
iQ5jmvm5mjog63Z+cCAO59l9Nm3nUeExWem1D0bRUxdi/4Lf5QHE98hb1ucn4ddvWaU5h1Ib3psC
o3U/0upgdDgbnBMYmsS5pYbx52GntGqr9f5d5cNTI4qrOZjvpRe/RNjLGOC5pMNkuDsbKf6Eqz5N
nsbASf406W6WPoXrGzUgWdOrP1TdTNGH8df0bsjDKTaIHkyJigzBOCs7b9XZPv3sYH4X+BZysz6N
Vgrhzh1qwR6VyXCGLNwVvvvRubnDXlug1sFOto1JSyNq/psfeqz3TU1gLHNbQnLM5eSfn1FK5RrR
8E0Ppm7rdczOWU4nG9O4VDMGVqvFnOfGEbPNCVSm6srzIMVwiKo8WC0nU13CJVvd3XWRZbK49FYO
FuI1tGPE/2X0QO8BXZpRammUXWS/ggDp+hoFRWxmT7tE3Lxs41u7c1JvhDPDnPGx9G5ng9AocbI1
aDU9Aw+zg1mcmgFAbXLHeqXr9gcdAsKTlv7qeX7CCn2KRfqpK3/LqP1ssNeZq7HZp74NWhm/2QPU
baD5GG8z8wFX7g6bWMCYy3tnl/XBymdomVTR4E8PZYfGjeEk6N27rQpiu7QfnReMMe3ekvLF4URR
HPWxsjDoGfOmqNLN0OoNOHp98MziWI/YsBPiblAkd+wgu3l99Qyx/VrbaPK4Uy5R3P/5aXacFLIq
v+LFyq2zSfRISR1DHxQTJxIwxYnUyUYPmLwZ+ZY4GYnjXSQ5kmngrefessMx7teLyuhM/i1qdWr6
vmo3oGG/bispWUsgVLjnmzeXd9H3X87sSEAdnASyReCphj96zh0BB5teGPulDOm96JunZZM4zklp
WmiqkdTA5bkKnOBL+NxPRfxcoGeYQX7I3ewQVNFxNPHaEf4FaXw0BveQ5dZ1akbOkZn9HDNTismK
CYDNQzHU93YeSYTyzmRoxaGb+QOV5NiFmlfciqSB8RX9HUcvIuhY7uJaaMCyPWwRrCPtvfhZmj+3
9p56JJckV3d35M/nfIIQ+PMEiKQLlMlwn06Z0Bhe8CNRNpA4gXuPayaSs3Vx7PFUTvaDqr1Hw8wf
On+4j3HwHhHBTjPWntOG0mn5eM2FZZHU24lfXImGPCw/PfEJ8So1yVtacorQDa2hWXdM0UyK3gSq
y+AbrdT83Cf11RgIOiM5KKIfUX66ZdZUbOYxOFDpPVZp9aEH/iU2YAy1Vv+/uCSRIEz75qH0m/3S
H01U6Tazbyeq73oNXOrUxTWypj1BVMfRq852g9BJNd4F5pl3vryaFoJdW8/JTm9hxzuDtzkiXGxj
20PNVKfJ1kbblg8+bPS+TSUZMk7fb0AzzQcVD/Gu0kVyVpHwnkwCfmBzjflVtFTIGMb0g1SuEWx9
Q4t/MMRjrGNncLZu1Oi/JThPeFjiobyWisNGTfXBGSrCfeSkkxwULN1OdXWAnGVtvLuc8CtXOtfB
Mgn6WohKU/0lFUhPzaWwyAAsAoFApDaZiezgrWf6bXKC6bH6C/wJGbn7dfvoGAWad8FWzkQMYGYt
IsxKgxqeSRRdCj3ry46i57Egy6pqEg6qfLKPedqn/5pghP2gZAiXcZqr6xEoO7OReaR7YAe5O+4V
1AdTm+QbAFeeLCI8VyXN/2wXpyYgEifFjq5NBDwNNNnLv4m7/p2/MAPx3D/mWfSD2PEejPa+Qmkl
fa3WVtVIYVRE8SXQseBX+YcYU4xyfh2tTGJ/5FB/BZ59SjueYXwhQKnJ9NqoXm4nbfrsVb4nmO3E
UOLBg2VPbP9P+vVHXo0PBMj9LVI3C7ReiWKgUqw9rJ3dC3xHvKe6o+jsmYcmKnlLLP0VcJCgNbuA
Vc7I3xq7n4iLzuoYucRO94Mhkskgcl1pPKc4gMfWvWITgkxrt4nenSGEhv+vdGJy7kkaXcaKuNA2
HdU5sOu9NxKdBj3zGAfqrKPJZvXwqQ/qi6PK37pdegM6OEeQUIm1mAOmddVMFwaDJVtZjG9Tiien
9wA4JrMjGsbbgBU8Rpo+7BBSP8bZOhGLgYkRB9C6s8Z0TbzOpp+56HE0fjqFuPRgFaG0UgZ9Q3CD
pH+MhcPEfsxKIvvk0U0mqIRBI3lGkx8qwtQm/OC3VNHIbL9ZEHCKtsBrn/M+KHkXcgMkkMa69jqy
7foGDy3H9sqFQd/YVVoAh9QoHm4zPFGYGTvN7x9th0ogMohNJN6Gb9QiY0Lazm2SOgMBKl5A02Od
529Kiwm2m+PgILy8PVcVxh1rMhd7OgslWYP2L6q7z242/cdRFBdcrv7RnZaGDvY37JouJYipYoTJ
SHnFDmxFeTN2tJ/eoW1tMh7q4rnI2m8JtgbReoVUvCDt57hcQersmflhAiq9jueiPmhjNvyY+qzv
3Dn2d0OpG79D3BbBKokgOnVTIWX4LaOGHCS2aoLilrqFvgvK6r2qCFtD8KXqZb/nqiJedFVYWbHi
NiIuJorXkt0dOy8zXw2631d94jHUsKAkrnEfjP6vQNTlzCvja9VhAKlK7cWSlv7Pi6fix4IkgDQh
XZz4rqkKWyrTvacrCiDffUoUx+U42IRLJMZ0kGTirPh3OLm0jiiaLHq0CkHOjMruJrMwSsZyXDuM
upJJMrOZLORhje+KxInhnKLR3AfXV1u/dP2znmN8jq2pofx1jrOd0z0NPSmXPtPbS9b4j400iHUQ
UNxmlWNadtKIpMTSiICpmkuaUSjPg01w21xFV16WjOHz9FxO1Opxq36ReZidjFXwjD+c2VQbYHvI
xsr9I3/8tZftDcPjrQZ+IG4oh4eQBBvpilFH0KcvURO3W3ArxNXeLjaEVmC3nlEQiKcdd31aenSU
wXOqA6N3nowvlaw+8876Z/k+qaFDDWqvs/Ot8Orm2RLDhwLScO14PxhzwelBQU9XfsrkbK7GKn0Y
Kyz3csRcjme22PZ2TLyT2zHLyNw2HJUya8Kr+B2V0UGTxc4BVfg2xo4NQl3erdycw6Cgtcd+VIPz
J9mFMbx16kbTeg886KPErD/AU+xNrNSvmxEnllJ/ZBPTOTWV2cc0TC+mOdw8j1Qjt83q97YQ1bmx
4LWrIGbEVjLHzJqTCSp/QEm7mb0vdlFtnWRSdRFnOT6NZoDLMUong2IF2nDMKSeSdW6OetkDeGvN
efCEw5TJ+VJ0VVdHF1fNB7fW4nxXg7OtsHD+64fmz5DdjnSPmqSt/GbmKe2fQayp+p05GuhFRlpP
Qq+4l1YOU7l4EM9x3j2Q/XZTOZeIM6BqYHGswsAtP62ENtfu+8ek6UkVK//6WP8D3vQ3KDjElDna
b9HOj1ouLnVOasjyP4q0pBaknCPY5pG6BybYs7BLcFC7zpJhYHa8GW65cECEfVFvfAZFj7gY8WV4
eT+vtbptTlaSOmsfn1Ujpn0fQ3MR+IcXJeop/vZVXO101ZJ+1/TBU8r+zwMaU7JosnnoBb7xFfiz
9thBsB29yU+8NYGJcx82ipOKfhrkLjMwD+uQ4KdCw8gzsT8m9CErTmWZMx1QtttjMZWsDUjxF3Wu
Zp2tmJjW3TzG9ePYiPwzb3WDiRsAJ9Ng3dMz/rwJy1VgaPjhmXiV77rm5kdhVuqP9Cfcuj2Kvkfz
S3TXk63Vzd1iFbE/N8DQbWBkt7GrZcPJH5BqavY6zrZoYJrmpu6xtTz9VcpJAsXjpOdrVsMR2Lvc
9VOknzLLTx9kHJOH0jvzU5/+Rvxtcpif3PxypNb/OKplnuObcQkXMOhNhz/BBAJ2XN2kPTX4Dz/L
n6AIU9BiSSJNiDg8vOWLERS/Ekl3V5QQeiZjlM4BVSDbxGbD41uYmLiBeNPyiof9xZEddu1M5vBn
pRZvJUuL5g0c/PhWIb2VEPmhzAPOF6KQ3H+q1v1ronoMjTBf/j+dxKMqJE4xXwmOEUJp05EFRXk/
kBQS6fFDYyKKaAXArNsG9Zds0OeMmK7aIzvo1kMYQIg5+ls1aSpG17NZJxbJ/EUXLaOaxJkiZqYj
1Bvuy4g4hdTt3uop1Q+Jwg5ZzXKucYfrwV7kwjyQniD3DlnlSLqmAZxkRMEac6N/JJdYEdrS6udY
Tnjd+sT7G8bOXHDoyfa49zTzn9s1HM9pVuFsG2nqejKRMzNVT8xdMRfUmH+nCcOXBgHFWAsDw1OS
I0dMWoBM4DjeI4wjtalvJDb5kdjZ2i6ZKeWNCjDdqwITMEr/I9QPDwYTPwfNquZmsvACnGwUQEGz
jrlz7Lz+IWPoXlWy3pYFcEg9ztNRksy54lMNnuY5AmzlXN5jbvc+x1pFD0MwVocC7SuMoo7r3Rpq
dTTHOT7quOq+7TFGKbBKtZ/1wgu9WWKHTv3oaRJuesHxOh9N/GAnq5xSss/6KQkzM0GlBqt8x7ZL
CrRh/vY1nOa6ZTnOPg+iAYOCR7yv0DSAsSmLlqSu7h2fInqgRRcZ9h7LnIN6zC4JT9EFw2BEi+VX
9tYrYC4ltnQU86CYLo7lEk7kUbgfLRsz+eOcT2THJ/XQEBJr2d9y7rRDNTXBU55LueXDYPdM1rvO
wR8mIJmoMtKj4zCPZGG4ThCZV4w53GmWiy+plRPWJDLqQjXWyWZypM4QSkMCCMx5gEsASdsmsG9X
xyu4H1IEyZeUXpKwRp0ESN/O+m9fNrTzhe5R46jJQyeVpVa81lGi+StKLWL7J2HKB3+QaXQYCmgk
yDL4ppZMIyzxoLKHvkxzdR2aNHIITXRVgm/UDhgylaCmqeYvBJKzoP7tFKFpojqI/zg6jyVZkSyI
fhFmQCC3maQWlaXFBntq0AQqAvH1c+hVz7QsQQY3/LofJ4a1GBbNHJyOXOjzAFWM8l7tNTnb/0kQ
Oy5JkLIN11d3cRDKClh8W2MJvV3chst0X9A2XmJsu1vbnE0sFUkm9yrzp+ZgcmRGTdIjOMccTY1u
9Ivrau+jCoz6pQ6M4i0UyDIYKepDPWnnx2xLsWnyPD90tPXcXcjDu0SjSdUuu12RTMwtPJTe1wj5
7a1aQKvpJYYVo1v/l8T+nGxq1TcuSI5FDIeBFyMwBSvIo1y03c4NuKHGTd7GT77bQ/IyUzgjPQV3
W6/15y2eh5XIH+ZkVkjWD1jHONCmBd1GBm7zaQuveiu5+BC2r4meaYscCNGA62SEJi5FuDFdO9c7
W5G2IMHngUjRVBRjY4+K2lR/INYE/6Tp1M+wVaF5CO3cREiar2xVsWHdJXaNH5hbnUngXq3VHkQa
mx+EUuYDP8yV/8GA31UYZLYxsPENuVLkhNzvOZTCf10cwtVET90ooytuQ0fe80lye31Iz9PzLg9B
g2mA3nuRuN7DbqgiZAYpn0MLiDcJZv0qcfixD/bJuqYSG8eezEqZ7XxslAeYWdZPwtlzS2rSiZ4r
qbTPoRf9OHiIIsEa/zw6QLx7Ew0/RZ9liG6Ch+Hr/Gb3gUEU3qoulpt5z12hoSYRjTyIEZMGehPE
C4aC7lRkhvOaTvRXmr1Z7h32Sx9NWWS43jNVHWSGsuMYRnc1iNQVm7AmNTeSjf/n+Ub4P6UkZBPS
U+FVuhIgPAHoSPsUAFE+zrkriK1Z8G/QAaeUItIZWmRflNHglOKvr0zjhSwDdPHcU1FmIpV6KB3+
MUgaktKuW7U8j0TinIWrjasYNvY4ru2o0TUG5rYVx3TCvNmacFKcloimjaCwt0n3RuliwSswG30Y
/aT8k/FS2tOIiooD52rr+RJcmU/wwSBICvey7oww6m02W8RXRNQGuMjitGCHYjsIG+sKxpukAusy
uh1ZvrT/EqGSD7P3U3UMvGZ+zOncHAuNM+NIEb25h5HOGtHScBOWMSbG6Y2yP4BRG3cyS7KnOOvs
fyA4CJLmmfMSmEvyDBqgJZLZlAd39A2UYzUNRz13JmoOt2dcHQOF6HSlLMNvIYai2rdcih3cjco/
40Osr4vfo/o2HpDuHKSd387DeXAzrm6CZVzmOr/nYhxOULkYx12WjTSguEfHGdgPN/A9i3wpD8YI
hNNjifkoZ3JvW17sa15xCl9bGf7keHJXz4n5mqOpgMKoF3YMenKjrDe8e5sT5OeXDOhFLXYk8tjH
J6v/OSosz9qwzCt+XPMrn33IhFxBmfvqnFvBJiPMvaers41stwqjLFn3/WPivc+xp96ccXkXlVnc
OmMc2HL55a538wClCBZmlHZB/xbmAfueQKo0AmY+PtWTQXTHuqyzCrLo+DWELGntEQuDxW0k7wDV
gbWfjRWAQzxrMl/q7EOYwa4DxB7WDXDqGMSf86eVHTeuAOceNdNM0uuGO08/HCNHkBSY3HOeNV5c
iTT33qKI7/uK62wdoT8S7UmcNuK52mOVZPUXCv5TaMZOr75slvs8qhAL++JXnkw/ivKB2R2tjbuY
G4MpISMDGYBQghPrbhcBfkt5ZqTT7pEm2dVl84Q9mnfMK/kRsGnWls/b1vb9Y1i0Z9/on4cu5scF
g2Q2uA12+6Jvfzdh8qBujyxeT5Ys2JaD/JMJ0lZN+hM7AR0AeolS8hkcVVyeYqj6HjAUMppRz920
kmCNy8l+nXtW4/FkEVFLXtm0HZcirHkzUo3QTidJjYGyUgzvy86kRyHhoSxdWmbnvU6yiznNFzqu
9zncb3KIjy64TRkkf/27Bre8TOnDslpcON3VVJ+q+uSKcimzMMozdqCVf14EpsK8QooH0odlFyG4
VfNqJR7fjGnmoiFbez/nPUkWIKKbpXO7U+cGzhOXghIub6KC7SxFc50WeioKtm2aIRJPrErS4Gmp
W4SZpHLKfWIb1r63zCVCiwLW1vvWX9d15CO3mGpNuY6lBEc3OoGsMNRDfin7kpoBcKLEgOFZgL8i
J91l7fwAXZcfAzfoiffk8UvjmS23sgxrU9GAsRBqxirKJ3vTwMD8qlwKBAam3ZNdDfOtHOXwy3OQ
i0tRLM+LZ0ggyK4Dk95EWpkNs70nbtVcNV0/zxPoKlxtA0rNUGPQFp4s3rG+A9LyluU9daTCdzW1
T4n28gPBunhvGEZ7HIBgbMoaImG3EiAaV9jYYev8X1aVwx7ddd4GPX1f+QBiPBYjrzBB8nTB+eAA
LlX+hp3aj+lrDln40cXe6BecHjruzXNB98QO0JvY05K0ouyFPAWNGghEdtYBWqmBaEcaKXVg6aVQ
yC9eAFzI8yv33CV1YhIlh56du354TMuy2tcC0VuNYfPijt7EpyNP3B/IBtRX2FXp/KCzWxE4soSF
LIi7xXH+NaOrj4BKgi36N2GPysNvE9Yj7+1BRiMMSqgnvoeoMhEJxKuKDdNP932esJiUbOIObt8R
kjJqSCVOPWwMX31rG93JIPG2CzJJ8hucCSM+TxacTsPasvtN96rKAUlSsLnJazTQ0lAjzAkybTLu
ilMgOhgZpZcw2GTZtGBanwgzDMmy7ITp9yeC0v6N1iTvK1dV+avm+d9XA1vQDEP3xxggbvEdL18x
AGoy0HKEsZzNzU4vxm/ZlQUnR//HgjYQ5eS0QZHbuKHK/lHVgbVrOgyxobTaXWOwUxbK+o1K2G9x
Cfe7RfjVKSg9DCpd40UBZtd7vfqyncmk5cLMTOLOVf1J5Eo8D82INsopexpKAbXYYHtVhWl8MXkt
/lK52W7LGcsCzmSY3UHuNniBYdYmeG42vdubl9hh1DOyEvvU3DTPUpf2RzfwurBj7HYiM/+aTVO/
uHDXaCopfRomdLqVnmMitZv6jS1CfzJZFEOz5/Kp3ULubdMxuDcAVvKTBgNk6Kq9mkcdmcTsroIc
Y5QoQoaaN8mFrD92vIFopWWBamlTZ7zxNJdsZwoaFoggjedepNUfiHnVY9Si3dpT4jG4uPGhSNX0
smQFIJQxSaNJ1lgpBf6pKmjq7eQwmYm0q3ex9AnNmp35KqcmJ56vWn0hYYnRjGrRLcw8fVA93TWD
csROJ+xsbWXN/AX268vsLQ+7KIy/YV/2hzFrh2tPTcmeHaV5j/MS/za3gwuAAxw6LtuDUIXqzn3O
ebMxAO/StMPRWPLL6Cyd/BhVXX9MQ6LvgBytF9nwVvCFIE5rE5+4D7N2IvK2xksdt0HkiBTXXggi
j4wJqQ+3Y7xpjPkk0HIjq12m81xmEpQr9hydDF9FOLQuNa9sXrIAwyG/ydjZWUWhidQZWm6KWRR3
exiqWxn39XpKykPXZKsLxeq2YUyPSxWMzHnEmuSL4Nd6G+dU/etMl2cdG3j14ZnIv4MeAMRgu9iS
JLFBbC5dB7fKtN/ZcIt9osQvwRB3HvzOvhDzJxlkACcwasiHINDKXW00hJFckjhZFjA6VEfZxlxT
8PsyVpKS2MW626MoESh+S4Zp7yX2pQjmX7PHtyUCBtna+ZMH6sPhBxVLtXUA1UAS3C3stumZOrRx
BffHPaz/OwwyPozeMfN+ZOdTZNl8I7wg8WI3mVvzHb9HVMXhtpe3SepdA3gAG79fZGBxWlJlGsVv
vhlLBb0gjAjbIMKIy4Q+BCZgM/Pq8wJ0+nLig6Gf1j+KGU9whk86t4U6ACrFmSqqs5lk77otb2WC
4cq2ze+E1hoVO9eMN4yEDLR0aKQuzl7D3JX9FBVwbjeJ6K4NR7YK9Sskj70Ia5zOyXFJy9eZf6Ao
1NlymF5lH46bnsB5m2W4A1wEAqN74GdbJthUo4spKL7AKNkisGwZp++ZYX+bNmc+Xl8v74iikI1l
0uXgpBer/VO0ApmOOp3J3OVWuY9BXEaGKV9Zq7CyhuagHGhEt1aorZ3d2iE4gEZE9QtfY6GwNxcn
OwPZ3uOjgWLd9/TESdJ86yOUEWy1quy3AaEyCnGLJ/HyJ9Mg5ENnO0E7RjHAvKEKYmJLZLlQthbQ
iUP/MS4PD0YT+81Po+LlUN1za9xZTvxhazYxS3E0HPPYmsnZyMJjO5GjoG+Zl4V+pTNGn/ij66uv
kt9xxVcba6z2RQYIb33uEma/3DVhHYWkgvyLM897xgAMq3+G+Hdjf8plisDj4qda/dH5/7z4gWXp
iqeQngkTeCSeFN+2NzxFpQvUtxvby2Kiq63gVUCHxJpggUHF2IQO30SSE53Qu4WA5voYZqb/OuXT
vhAvJdzOjCc8sPpTMOe/gsr8Z7LMdEcOxM9Z/jKSbjNZXwUKpckvl9KTqwf3Hlwh5tkEsYezxzWS
y8C6d9YVFFhObtxpIntono2pFlf+Sz5/dTCWTdjiZh41+V0bsj++0BFTth/uQEnvPHAPXprfAvLk
qCWQkN3YRDlUayyx2YcKk0Qu+/dAla+84nZS6V1LQmdJ5D3ULR6LlodjTd4HxZ1EFcN6sWXzP+Tf
sWFFczubIDy5SozwxobHOGYf6agoChB/CSqeoHp8Bk1uc86YPP1+ZOIhkljA+cCOgTj6pXpe/W/p
iEGVcnRZyn1uTAcrEXgEKEOZxIpMMrZjGnwXY/sjW+NNWPOwG5X3sT6RCI8kPPlbZ2E9CWC4BtUB
oZefTRW4pxYzVFfOr8p/7dNPE4rEJiW3bLXDp7UWQk5w3RKcY0+6XREsffVOCynM+owWyGRlDhJC
DKPFw2Y3+hancMNZS1RmMrGmkuDw9xMfY2Lx8yUbybBS9MGAFsbPUE2Ni9PbFMaI8KmHIhQ4OY9U
ntNh7Lz3RXKfNe4d3gL7Oq8w3Vb3Zn0+WyO+cg+zotrhjJ3ERGiMEFKXu6dQ0bfct9hXXe4r64Ng
L95TuUxfNNIdndXQUwpADMbQrlahcgV64Pwhtrk+DXk+HlwNFQnUZ7moW+v6eGkmNqMNjvdIyhT/
ZVexNqqU/FFdaD8zPs/H1PZq4oVZfzUTXTG9cTWzQm4ViQc1PIxfB+akZkGeX+GlcDZIwGA2F2PD
G9axPlKaUKjHVMa8K+0EaB5wc3rqsO9LT72D4blC8z7bSwJLtDuoGRiJFmfsW4xowYDiVk4Uz5Gi
RhBGduSWwwOvn6qs/ISe1iFj9/W+yjkHq9Rgfm6fw5nMfQUEIhKEZbYee+NDk7i3rl/n9hRvAj/x
t0SRF6Axirll2GZS/kmtiToDBECePT2Ge342BJO1OvgD3kC78p6pq+VeByGbRhNM9mmSn4n+vC6s
xOmfe5UJ1Ug9ZT/Z8s8y8M9nbXHjvUJg0b52HtBtQCE2CwoPdyU3Zbld0J6DAQve4rEx4IKq3NzY
eiTLaXqZvtnI//Z8WvxiEBgUsckBqD5vR4lrcUNjyj/Fp1+4yHShscalLBzY4c6YWg4KvZ+SETuR
9tBP0g8IBMZ2qnIe6O47RvMHAXSWM+ZMBUSv4zxQhX8Z0IMKJ70mZvyEsvPCRRPpLLBlpIrklkze
Pmj7zyXnJ6bnASvMKHctJ4Y063xHpPkPDJEr+4po4VfY0byBvnMupx7t075YjNLQh75EwdhRmZcx
pBOOMiu0MKJEy0oxS+rs5o36M1xMyn0GwSNEf11e4Vo3kBZzxfZgRb24E/wBTrXJ8vg++z7Z9kH4
agND7nJqHcOwT3aSUwOOR8gbvZkoFbIQpufkdf0mQPKvjqbxzyzMC1dzHsUSogGj7XTitggOQAYH
W6vnWE/Xii+/7ujvwS0dJcH4mg3GC2iZLHLiGW7DyBxrJPamcgDjGeQ6Q4k/v3bRVzjzEqDOXJJJ
3NcoaGFMD0OHIYPCHHDzOTHabb84JOL1m/JRUWsOH62BaIXek1uwZwI6yCdbaiBzCbeOpntrGrCt
S2K8BS2GMhenhE5G2kEK/Sfz2PSbVrij1o0mDw9ibVy1N5RR0KIzhto2zg6OYT3TWPeertwrXneH
tMEcXFntForlwCZK3QQ2ds/kQtR2434C9SUM48tRM9bzwT+UvEJT7jadRsewBZ7qNiHE0RcPEy2m
4oTLqdemDPKAgkoPpnxndXR0VP0nCNTF5x6urXAd9TgCuL+Lrdv7Bb5H58JTW1E9Vz8q3BzbcRnb
W9CN9k63pNx72+pQBsW8C1avYRAmX9qY73MdsJZa/jU2F8JpWap7i2vQYT4sSEVSwvcoCLcGZUe4
i9dH4+W/aFbofxRu70si5++Ors8HCrtPatK6297wyKvOOzuiDb+rbIzf7NoB0xQmWDcTfDuAwvmO
YgYkx06hAcS4c1Uw4HVMH/EMtluxmQscgi8G1iCWy5bKMKiGwcuc0BC1EOTZ+YGyNi1dWNCTuZGn
UMC7m1t57Z6NiwTgzj9BR+i5dHJQTg5diKLlg7lcSmutDMGptglTUk2Vwzq0JmwTBCvxjvEN8bi1
8QWCSFzfHmzzMMQA3tH2sI2XETRyUAHXMO27Zk22i/mNUCG5xVCz40KYbijmZLXh1WLvFOH/sFz6
28QRNSuB+Yo+8Z4sJvU6S8135JIJgRzxJUkPdIP46EAgZEmvcJhXf+Ns/M2BlD7c1H7x2vCDZtIX
dOij59liv4TAsXUqXtPYAg1gRW0onkvILKw0jk4bgivFvTtjKhyS2NiUdOwcQMAbt9pWEzksPNcW
oQCeTt1mD9QNFXVTjU+CZYMNEp9WJyTikE4UfuwixEOf49baum7wg3/+LXD752r2PlfxN6EwsIIS
TzQbhmdeFbcK8bzNlnPG1+aK8U1n2txAAunYp2crf8J6zM6K/gqHz7oIE8Q2rFTDyAsvRxcVRX4A
O4QKX8NJ0GRpAozwtczOIhbM4uk7moJHLnY2d4MZ+DCU6hd7doFRGPApBlOx4AC8xC+2eoU7XsO0
mlhNSz6tXXqMJ+fU9BnXhmDemYNT79C8nzOrfcaPHJxCPQJ7acGWAEHhd5T9yZb4pw7dnzbALd62
t7GpH86kr4mHw8/R5TFZrFc/sNUvkTlvkPR2q4/UDZrhhFLIrSC462p+GTvKVS3a1sRs/O7iXj+H
Ikii0SjuTdE9+6UPct/g1kT7Sm4856U5bjJ2sGFRcv+kXPGwgP13jPFeuGZz7G3WXNl/f9NMgaSb
5N2Jo5srQXb0dIY1WWHQEksvo6oN8uOkVhh3yZ60SaYdVQ6IR6pnQToRf6K6VqkPP816AIk+2PX6
wxrDT4xYu1nG77LFMsi5/uGJ6oEN4NynyUnl0w3f+mVewjubgl9C8uFQ2tkv1fyJseW3ibyxZzt/
R9SLiHa77KpyaDiY8oLC2hUgbhfHPafcanu8tVnNEIMizlp364QC6hq30oxuF3eVNixhvXU981ZL
V2e4RHXhhmv98oEYfh3NXk4dVxEz2CX4x0x2McnivxFi/J8vmOVFvOWJO/slJnwodA8j97gKG9AC
J9ZZqPApyAGT3arXF2zinS9Kh87mxHZ7CYp9mHKXDtUNje4WFukpsBeu9xiAEzVDH3MoJ0r0X1QZ
SAvZq+MUF4wlPynRpUh29Rct93dW07eqkrBQ7JZtngBXyysCDMb/TEkd0yYsvXk7mXj3GxesvFf5
5jGZBwoSlsE9Ds5asO5ZUG+oNsJ8VdYIChrtvgzZNUlp7G3yF3vWkRiLGGHv0qhNACcxZDovXnUp
Yc64H9gFZ6PZgomtba7KLT/2GtvQyfvvmpr7AQs41ldfdgEANwE5hyMjHNUzNrDqzpY9ITLVVd3e
95L+qAs/JwsFg287xpn5u3Ml0TGVGt6Dt3v9VdeFj/kCV5yiIxszzQpokpJW3txx++1UhM6ecCQg
VWpcJn4vvBaaxYE5H8dqiycb16Qo0LdcuNye5atym+Jy2RWhmd7TfrJQ/gb7pc0645CqDKa4N/kn
VwOQr2bmw1QH/nmMBxxD0iyvJvyfI8eN2MVeiNdJL/KAt6PaYWR1r0ttwChxBMPSuG4iDED9lI/6
+6VOAbA7XddH/Osb2mQDEoyunV2oyhkjOjyQJ/rJJfSRyq9maDn7QG4zSyvj7OYz3b8DbRprc/DB
7RJwz34AaMhTlcfOctEHw2PdC8AcxyGb6X1ap8tDDnzylJHgCA1d43kQnElINx3PkzXsQlhqu6pl
M6YtNHS2EOnOFpqeSMFBLUbQIlZeesTLnBbUS5c/ja3+a4Mt4OnKvaOXGLET9RAuX72VoNBCPdgY
KHc7NZf60jh2cK2MEeNFGdRP01Kvx7iDqJEuQQPkHNTqhmtK/jV5fXDgrBkOcx4uO4VlE3Y+mz4r
513qd3F5SMzwn8v7aE3s1nwsfdgc+MFn+CHpL4fdxKbpxNWMBQA0dll8miRLiCneFeu6awi5ALun
CsXM4LiDIHmrgv7PwI0IT0D4P5E08Fe97uiF3vcw5udhLM6ZoGgbUXQv0NHCqoPKmfYPXBM7d8Sl
C7+C9kGLSE1sZ19VNzibOu53AYjGwrAfjmr/LnZHxplEw2Zcw4lNvIZkIO7xGJMZAexnmu6lAJuD
fTejOlx9C7zCa6Ar6rLFOZvaZ6ZT6n1WasKBTFuNkV6lv3bcNKy6+FlgWY3KmVT/GsiQcHtx35/h
i0ed63xObb4dreU1syXEgfRgU2jRKra1bvcG3fmfcvFGpS1X0GGdSqrk6s3htaC60mqM25ivMmJ1
FVZ86hv5O+3HFu9kdZ6z/DHlqKKd9wKr6WlU1ne/TC9Ke8T7uZQWFCsNmTdu3N74tQZT/Dl7tVGD
UiGfisV58hsXr0zxPZDMG4zg4PTt3Uaza8HO0BWVXmeIS7wbiQtmIMDT9tn1xL3RFtl1u/jqCxZH
AKBgGF7RAt9MuMD+aPsbu0wPizuexwKGgLlIlotGd0o68WLX9t5fitv6/92M+6QN+r6g5Z3kyC0J
KE7BXf27VP0+8cen0DRvXtPxGDTf7co4GarpI6j0VYZ9uNYfmUDW6/DANgRNbCAjqZYzPrczphKW
zfqHpMi+LqsTFpt765kHgd14H4qK9XP1hK37yUbe8jAV4RWDnyOT/NnJvEffLg/rv+DLeKdLsrv0
uQq56BpXxlGyxS063H8sj6zFRtRh43dK721x6f3gg8fuiVo8dk746eJ2eE3mwv9BfGEXlRblbcSn
FSiwbnHrfVvSOtn1DB7KYlrZkJAK3jxiOXxxELaXyrv3rOdoHEngvOW896xa/vejVRgGHbsENgIz
aqQXMc2YcapxZjPmL0AKBrhtgrGb0Xpg74pkbpWsYhMnfLZR0OgNpfbaz6mwhgHrGjURUkK1XjVh
dzEYURJaezBcqgu+AwSgYfyBZPIKKpOSaS/mOF6NLI0p9hbzB5R4mrqpBgvL6ktLf2sH+lBCFFnp
WQHZW7f5PeKXg/kMMTcZtqvSXPSBfdW2CdWf6tZVWOgSs9i6zjwdhgk0BSHYDGVTO/OuhkrZMdcQ
3qRSAykXCDnU1zMrhu9wMuBUkURuih0vmH0ugF/H2GlicbaoEGevfh4Mykdmh+53RJ6S1delTaxd
p9NP2o23M5gD3gm8EhS3PmstuX5XzRIQ2mY3a7nFv4mnOeYgHiwwZGWFNCPFW2WBp63m+rjGIarJ
w7qfrr0nbQanYaQZqNKMD0xRXASMddo062+7yh8uq2ICmGyvXIyFXcGaLParm0zJBi3DWcO3Yape
gOaWEDWEQ8gobq4dsZllyv64srqsGsky2zfCIs//LZLB5e5E7z+ZIfXQCbGUUHfZAdP1fol5d7ao
mp29RGaM13vIuPkjDbkNiAOAMdvYIpzg2PFrWM47t1meukrD4SwnaIirSXm5S5FEuAp/FrwvoiSr
XhEY0AwKZfVR6/K8fl1pnIL/+UC8vvEKiYKyeI8x6ycT5C4nYIoD5c+fz11mA9N5FNXaP4vSH4SH
oBruha7viR1w5wUcYeQnU6631XnHG23XOsRZEaz+49JYVLWbPpM6Va4YfGLzWlgD9B0jKSjs6KKc
KEQrQmpb2f3maRbZS4wxMjgmhX90uSolWMGpG1396N5zoM1zWwTPjWvtCRThdrUFsQhneG5smtRz
69LTZ7kM6amMbXZudBkCXh6f8LTAiiiDrVNxS0zD+TPPJ2ReN7j4OMA2c+N81OR+NnNFbFLMW4v4
9vqEkjfYKr7+EWShKUna8GTH47Irkw/Ji07b7s7mY8tFF0Nw9VE6xEkL3DBWV0KMDw6eFTjHYEjB
ADodpgSCLynjl9mIE1CoRwoIduyDb40biPvtGwVRawM7RzKd5pP3CcL4yauav1DwCBbzuK8flcr2
SK5T2ByTs6GFSVdyeTKz9RwLln3VGdVfUm0Gfy85sDzDB9sgzHsTzZJwOwumB+FE7YDsR38J0kwV
/u3Mni179q+mURIVz9uSxz9VJqhfdvvxxmpA2DYu2mwgnpXTv1iduHRkDpFN8LZ3BRv85Rp2jbPP
eCi6Qb4hme2dkElpkYQ7HOxCANG245B9Bg5pLF+7ZxxTYLhxUnDRaLhFjO+xw12VedHh6AHGMnQn
NnF7c6w/MUEA8Mrp5B3j/NfkZzxOAz1nLCQ53HHqt2X2CiPhWFE6ClwseI/T9mpRJlL4lQclfvjl
K02YGar7TlgJ3+VU/+vD2aV/Z0yjWlDoHhJM34/h+NzWKCyMR+srlk9x+wv63tWu5vfC9B6Bi2yL
HlzCPOdn7lryPRzi67hU38o1p82aAZ6SlJYQ5ylEoBoC66XvPSrOQ+/UDPVKZZqoEcdOZugHIJsX
2fV/JcKowdtzQ3fyq1yLJ43gXuX+QS68SZvSfnbb4Sls0q8JDfboYZt/oFC4eHyha4aCCLmP7Dlx
4lUtC4dqvhvjglcj9gVqMk6wWv5K/PxQtiwaod9iBic/iSIsa+sUtsDUgzp8HzBtbzx/7UbqzebZ
DrL4nhhkJLn1TzfdcIEaKjeyMRCN2F544mrGSj+OGCK2LKyP0klwomDp0EgYwDCyyTn66xg4dnWC
29Jnx0Yb0xVt3D6UY5q+sPtZGPcDt3gCVeWiJgNeqn0xf3GxpbEjHZLx1R5tZFhdQTtpmhx6Bxxe
dq7GSJOg29/MbvluPRyr01QIKAO8w6ikOvFQADFqvhjybbYftrGfRjRYgw1bEBaH1J+/Vdtggx3H
N/Yb74afJqBfoKFqrnvN6HNdTAx8QN69pDF1Ywz1b5uaWm0KRIj+SYcZm1QyFoJrNTLOPWvaW9PT
lOCpe4i4smEMPNpKP+PAlVtFhMHvxjrqsFQwkvwtejKrTHg4oV6GqjoboP6JF6Xe6+AY/KgrexYv
C56CC9ateaVNOe9NAiG8Q385Kr7Xf450WWupPGTVjpsSv7+L6Yp7Zg49unIPpNXrn4BKhE+vYmJB
mie99SkrTZCmTxEyS6pOCd54f9skealhDYCc/O1BAqs8Nr3Z9MBgtBKlphv9oB/Ee18oHX3pIAQk
MW2DlgyevN6y6ARQXOuBuT6hTVoPNdNElMnV3YYHtx11wCdrxrbBvwxv/kktxpGKTiQ8ap/bvN9b
HbR/gasGrwZbrlCiT/THYBlvLQO4wS2La6Dmzspyl5psXkG1hlYhhpPDqNLb3R9iGZTaNMfEKK4j
130u+NdgJYhIPFHVwHyTKKgyIyas69gWPdsWZiUyQtPRja34JSbMxN2Cbh9PXqS9+Ie5yfeBxpBX
hiKPbLoH08Y9D1Wf/nEW6s3tuX218+w561Y5BD154PISSXasGOoD+Ycz5IONB+YiSyyXucPqM9el
3gMNji0mpeac9TPQpRpAYleepBuGBBnqBs9sZxQfK3iCPRiOSc1zYeYZnBTCa3CJcU07QLkZ9DJN
9wzzPzzFnZjnb8eVV463Y0gdNUyuk7/kD11m+1ypJ5JTkZ/a+gw2u4XuCj8oK91dTv15BBXF2CBJ
pLzu2Zdwq7e5cjBFHK2Jda87zY8+QXPKSwzarFfYwfROQqpb48O4ZdNtdGTxltY5uytP/1kw+RzR
o1bFWD6Z8XCyh+5v0mevQctUgi1mX2LyL/gvh0530n71zEL3NFe4CUZd9D8BPXrMjlDpRla72o5I
NDz1VL4TKkKVC67Syb+UIW/umPHz9PZxKb7cqn+dV/5PzFEP8iAqxunJSYwjOIcLWLqD3+tLPxVH
xN63IcGpB82phK22ErLHfjWNZgzMknN6lelk/s7tnKxXsF0q8BwD7XcWQ3nVrL0D7NK0AhY0XBcp
d52HQFd077SqRFbu/88SLtbv5Wr0ZK2ygm1aXtR4MSiyIM1IzQhtGVVKMUbP216YPAROpLGdS7Hy
d2qHvCtRThyy7r/WGsa1fZbCJWxOG4J7IxfWYE04Nj4lVe0j4yu0Pfy9Pl7daUJUrbtx4wMiXmyw
tBlg1TCEER+r8U/bNk/4pLxoIYDc9eOBqgdGolXaavJk5wXMsOPIT8UYD+CVP1efzDT398YZqm3r
DbvJwROUkhDfiMk+dtRt0P9+NJf/s3QeW40kSxh+ojqnvNnKeyQECNjUoaG7vPf19PcL5q56phuk
MpmRYX5DK7MSCMO863UYjJZomAQVvIkcwbmScW4TKcw4DPNUsShFM3vlqqiBefAkmOwvJzS/M8Z5
xhAcmaRtNZGDT2FLbWFw4N1QInCBiDIGLBIh7BqwKpknKJjmCXVsPNGc0V3HGBHCsFwYXY9PUeT+
A9pDjj6FMGur+dQbtGBro2KunWrXkZopnpsBmiySIoml7EOnlgdvvFctKiwatxd268FEyQjR+NhC
tUCfSZb890kfLoYFx0iuyeZW5xJefqign6RfWcXdApAWYkaZB3Eza5BDoHuu+PXLjCnnVg98tHCC
hjlVxmMLxn8VnMa6trZ1h0MdFD2UqHfgiteh6v2BQ/QgcIOj6zktSwBRpYvAR9C/Go725NTja8nk
yhrH9yLh6Mq9hwvxDK34e1pTQw4mOaxeQZlq4mp+DkekbKahBdYzV923igj2R5YZ3iHt9WCjTd6X
kzffBcg/CiJCWt8l+9ksjnj48DDiDWxaeLDOk8adJfp8nZDOixWVnmz/LXcTMw3NsXcP1fycVuG+
cBKOojm4Rmo9olHfHeVVTqC18vnXHJzVq5/LbN56bEZPdaAJNc8IBzLjUjaJKsMyw8e1LtjPvlgj
KaqJ5Gr7QLH+HUGxE20gfCmycRd01rHGjknPorVlKm+BEW9lQwwegByiHmiEs53P76j8sos6feuN
HngX7TLJ2mLVpaDgXPKMrCkeo1QXVeFyZuD8qUTzjkEcyFp3VbfoqN4rJGCjDNDm2YX4PxQYOuTG
J4JqR703r3m379g62R48J0AULGLraAlBf1lp93HgUqO9LGJTA5ytTpeCEYb5Ly7vTRwdEzqgMXVo
giSL65esKBBdfLdvIJ9h6SQfgG1hMfLlXEMOCa6/RP5OgO0uGRn8SkbmzgXc/jIHRZbQdonYNHZL
hGMGawFYIJUmzCU3LrPOGdJCw2s3mpLtzWZal9VHAnB8AGDgaG+D/WjMb75PK8vNNNAa5lrZtnSr
UXwACUPvxT7hQrA2Y8yDwULwGxaS2k6MmgzdaceIlr2lgoHol5GaoW9354Jt/9IgNAGXpaQTaeEg
iD2KHSy5HS4URl5H5db2P0HxSJDh448CHR9+cR41QJDw4mwUdZ3nKf/h0lOAWsyuUbFxBYOztLRx
MXOzE4WxS0e0yjed0/xFNl6H/5jvNQhQssA7rACNIDiHUvU5+zyPtwbCyVGFf6Z1DT1a99G3CXMM
BhnBuuj2OXFMPlFRIGnV9lfg7zzor6O+jwKHiikEBEVhq915CiOM8xAnrD45OySJ/HbAqs2I0PwD
TxQVTdjt70M+ruquxJn078y4xM2cxYTUmj18eMx4x4mA9N8LY9GombmVl9JxZLEkgdw+z2Qllf2F
TafLg8j2EoT4hYrcX0ENTF59EL/m+vyXv9Ur/WIwDejMZDeDWdOFt4V9unsamh9RnbIRsrE4721q
tAmtYdfASFJasdNBnowsJq98aADIEPCU72E3sHozJLTBHyx6R1+MCToLE7M1phg8BTzDtm4xwXS4
D+N3mKOIm9sr1qDSP9cZrRNZgPjpqJu4gCDSbiooGHiNrLhdXzdBPWa0kF8N69UCl2bXXy5Kaxrp
R6+8xwFDQn1Xza8D2pSg6PYhSiJtgbiMfnKQLzZT0itM8f5/of24icM/rPqJAI3+heJ5otJCQ4CK
yUY+As06w35jDCy/YXYGMwrQnRihoFB54JpnJ34xXX8H4wrxir2lRMcZT3USAjmPqtDYasB/+VKB
rULxWXhMXXDRufNldevSekJ0jVEsv9s2YEnJv/UQZoFWrMz6K2ZWxJrm+uSt09aCrZvtNQIFs/dT
DfsE57Gd4oyHvMJksaGkEFxOhwCOPv3xbESFA0jw3g97qs2nz4ZGeBI/eLTJ3OwqLV5p3SRXGIzq
PtGeQ9aG45ZrhiJr2apt7x3M9BE3F1YnV4G62ZkLkO0mi3d4xuXpyF8wbl+WbK+RcOCqIW28lwKJ
WH4jQjWpHx5ku1Sj7jrs7AULiwenk+/mSAEUmHDMV8xa4EGX02K2X8Dg9DNGxA7CbKCyZ3PDLk8J
l8SGyvyWL+8FfCSaGnzvmP80KPSAEkBgVz2mqFrWevOU8kAYFz94G2Bo1gbEMxZ59NWCRikcJL60
Jy+7c+0hlBwMTNez7e+dKG8u6MhsmVNXC54LpTrNvdZ+KuLkC189xkoBFSY+Hm/g1PYTGDqJxjD6
DtSfnMfzx2TYOx5lYqinXOrLjMa0jya5EfjvDEzqqLuUYHhDZV5ZmbXnXfC0pkg7BMAdfeJ11KUr
WsDQ4TsK5zdufuLRDu47vjSLkeKUMdYGaPVq8m81Hqx9H+4CThKVpuKAru00kgOy5fLyG8m9Bf7B
a0/nBOG9QR82EdZseVZdcu6MD3kLfZsdXB2bZxK3qAmvYYHPXK4wq+Hm1PIowb2tAVCAh24rFZVd
Y6tY+t4c86dgMiQwKl37xugfCF1EwxqyVJCsO6tYsUiQrVjr1h7bR5w4si/e/K+0WbcfotYBYYzG
IbuoJ+CHL7pqvdj8DZfqlOKol71zExHXw894NXKmoFgdu0HlyD6O1Ech8N2BmqjAcNNpNwk6xdGY
rCPvEUSYT3cYEc10N0ASbOlE0yzz0bpEaDVAXlFSWdkPBWJCLNRKL669i2goYCo5VmDiLs12w4mT
eKAUbSCAOtPbdlMyuSo5Psb+zjjgFDXpQmkeWBJJnMj2tmutHdIII7z0KGjUIFRzwxProiP/KgsG
f/kF+kbs0JVpv6Uk8K3AiyF1pnHxrTDnqWlAO1q3ZW0A33Gz+wRRhEAWhtoW1b6V7zukvtUKS66V
oXjfc2DiX0XDJic7iNJsp1XlTX6g6KoFEddWk20CjNt/SmCyuZBcKR/3TJJ3XY1Qp1acTSoDTs4R
+rKcE1ypRvHgotfRC+AaH6mhY7KQ2PM/dJmOUZojQ2grG2J1Fmmvut8+rEI9Ilf+UujJYzKmZx6V
5mvLsfY/ZGt0E8k0W21kyhXk1VOn2S9oLy3b8qmr2FJMayWP4clmKtgRfhsZFqZY5K5qTJbf3tFH
v3C0zw4UFIUxJKKolb6n4YjqbLZMZ/Gg/ouVFRZ5zFqVE3YIu4gDerSh/116d1738amfDlWPdFyt
bapur5baTRZJh7oVaEok9Di1mwU2LjsegZzRA5WWUt5k58zVO40n5APQT+7BIMSJtdNwLiroKaaJ
vlf8eaXDvjA7/Kdd4ss0TYdurv+ZYKGXYV1/Y+q1q1P3WWuti95Mx8BTVuinY7aKCoozNF+MoS7J
WP4pfQSRC5xNK129IqnXU03AVCIrHfFTN2OY2f408CMofvXRBMrKOuk6RqSeaxyUKXlXvWCv+tah
6PXXxNafQt+xFkaCxIqZ7Qd7OqL3vZ/bYu9l0QPPxC0ePjsY/9cImY7cS77p2PKuNOM9y5sjAuHb
2vf3BhGAntk2ROxjAetpObrJk2Zm3BStYMtD+iUXtB2LozGR97Om8c+gsnNMcxP0M54a4dYxZ9ay
r29QyVvVWndwqmBEDwmFC47DdKw0qifMKwdPGRdOWP5kTna0lPplzLAGcs3qz8CjiCN1bbR4a0fN
U1VltBv6szrG/VLR2y2NzL2Ka7pdadtA2JKwfZ6THFxiPrm7OdPuKSrNklwOYOAY9OygMG8N1m/W
wailQLbz4WLVXwou0ZF+ZW+r+tlXX2viJltWwnFI0IJU3vpMzd+06l1l1xQqfeKN0VZnBxARLkxg
NImqZ60AT3YmVZacpul/1GRecwj2LC2XOM/Ag+jzCoxmq2JWYH7Tw1nkAB5zmhxVe3b9n7B9cPJx
/smOmRgkqcjAt8kNa1LGcOJABznE+zSY2IvXnzOGzwTOjNSUCExnjtnAJTO+SlRj0jqEsfXUJDc5
Y1jwcnQoRfc5hy8JX8ynEollqYV0T0Eobeb+PUhmqXKkO9hwVI7DB9QZhl4MJeNuGWj2dsAOQBvf
uVB5OoRCx0FBH9U8yay5cKV9aejwVKB0incTSnYMGjxFohf49XJumOPre3IMXArI7FU1PVo1qWT2
NiIoY5jkjuF8tsksRroKROdCh+ZWNUxg1J1EW4zGVlr7loOQmawfgnblcJlsUnkyEU7MNEpPCkMH
3hsdKTpKnLMkdHxyz4kqU48Z5L8yg+BVYaUACyBxMPWDfP8AcbEfiazeI6dM0g1QEnwGl+Ez/NGb
m5e0yDu8sVlXXjBveX45VhvtP6ylAIFJedW77xbJvZ+h8YLZj6SZaYOkN4E1s//IsUbBwOLhR4Ea
L/IsgAbEQ6n8VaBfeSccoWCmoXpw8j851BtRHKLk8/3fZ0veJr83A5kuRvDwlEa6/cbT5Ke99LsL
ASeRenW8JUR0l3H3zcIwYiaS+j5LMKq1mTFeWAIQ2WVvSfTX9R3t/SMvptUeMkyqKCCriFOLO3GR
yOuU98RKNm521bJ/Hpk5nxmG95mZPJCABV0yfF21nc6qzFC2ZRW4/UwwOfWcWz5JOOTzbRef2RJU
zZWKvpBOIzF8YZvEDbL+qAKDpd0xv1q5qJ4OmIENCTzlHAoF2hk9RJX4qtDF5holLaTduYvS9iBZ
aZbHl3GI147/U6iIoOEcAdQpGMpzh50sa2CHe+WlakXCHy9WcAYcFcX8nMQsNvuhqwGsumlcSZgw
4KrIuGwVhtaOm9RsZqBsgC5qDuIDD7D5SM3rJxepX5BAXKI1tU6sJ8f2PqQ4HDP0C5RQnMEhEbwM
zoPZE+IK2QMbyXSbFcaydX/PP9lXKhq8qqssQgfEbz6Bruba4il+k4gB+n8ZO3/Mzr1Q5DK+hrtS
PsUEgUyWOgFhTL8CVOzrIDskcijW2QOxH/B4zOJYifGZ0sNr9bNn65uYu1UqH84MKdPgL1nxXusB
60OaQhvgnCSL0d9F4Z9B3rX7JpbOiOSzdgJnKSVh6ObrPOoWXmLD2cruGl02dGmujNcBcxGcknVV
/T4Dj8fvI5KouWQh+5pJwEIKfp1iBi7GnJm3rrNvckxo7Xh20nAHiOAQcic0GCSftRwHoREG1uSO
YthtjUcTSU4QeZcxBjEf6RtaYCuHq4qrPW+UfUjQkqKayCLh3e/9pfzvQE6TUFB43WFEdpWr4KfR
NVvJtyWjvaT24B4hXv+uQ6TxVq1XriPSl4jegwR+ibpd0ux/xYTVTWF+a3mznDnGQrwEiDKZ+v+V
LEuPBcUi92p1TVjmTcuGHv1VRZlr8if7NETeVwcI0TAF6Q3r4rXSMvJ4CvJDJZ3rmSDBX7E3ZhI2
znKUEIDGkr02dALtpN35/bPUAC47EQmOK7kS38P7LiJwhNldgm/OGqm1R8Luitg+stgT9YnYw4OS
hcpP24YOTEIoIR9t99eiqyKbV9UxOMKqo4hE+mBT0uKSklMydZqj8ggJh7b/w1qc+ofRv8rJViMW
HpJEE9h8+PBcUNQwdyZR/22LpB/TQJIhCvDaXTqFmNOi5vFWBAN0ETT00vp1ZpbV0mIHgSytAI3a
WM5AF90MLlmWbyxjbkBPXDrBjKvmzWGdwFsa13UNwjuKzvKW6tTZyZ9pnqwSC+bGuwYRUJor8n45
8anQaHPUX8g2L70S1UEaHjYQyW4vTY6USKfiFiBB0LD2RmFsQMmvw/5zth0E1+B7UURwLETdC2rI
IEGc3Tjgzo3gbEwDT868kkMdBCuVQopEwc12223Km5AHwo1U5kenQ5cgRnvJJUze5b+kQkGfnBT3
Io/Et59HDmk5MLhZObonUlzWxO/gLreWrDw7v1PjG/Z5dPin7i9Toq1WNBeNTEhJQlmWnLGyGuRy
a3LzUY+Yg8Zr3hORVBloprFZexLjuOWD0OxC7lYCB922AKC/cTbZTWwqGpQO6p/+dGsQquc+WA9F
+DWjpTOY6krjpCQVYIYCDHxDoZ4kG7l8VmAephfTes0cb8F7zGnTVTHAYTn76mQtHRp5f7JG5SSQ
JhuNQH5SmniyiFnZkEzWNBt/TySB6/KubMrnLlSO0ivkUgxK0r5IV/SjmEiQkxpLXTHQxme/cBZE
OjYPDy9846P/n4B1Xi6dqAaPIYsXRoIO1msXgZh0AGOT3Ug+QRVv8jE+CjNN/JDDgGkD2JxrXSDz
RKTS0xwy1beLq1nCMc2Z6qKGKUkG1lY7nptFcUft0rJtpNtU0jLr9mZP3A62IqqAzP/V022GfnDY
SK1ZWjiOSoNKDlbi7InjhiZp0uC9kq1LG/wVny7nKjyVBYN1qB1II/P85XwyfG16kdjIC4RDrK1w
mMa7JzU+3JRMx/Yr/M6z9Gzo4wyyP89fGjQnkHfxAJ72a9XQl17QXY1Bf3Ib2PyCs7ZcTg2vKVyE
W8jHIYEU2D4s4i6CRQrqyi3BR7UOUhIu7BQrRdHJj8KXnpLCSfPr4CU9YEo3vk+2Pb25ep9jjugU
F9xEm51dV08khzSBovbWZQGhNyJdqKYNCtTrOMnOU01bRcgSyOsxlbLuWRrtBxA7iz5nMiMJnCyo
0WoOMxKPRBJ7Vj5squBGb1+T0uFBiGmcvi3pDvV1RuYDCC4aJhoYiFv6+rByTLzWcJkqAhqD4fyc
qjmcBfR/rKC9SmN+YH6gjcqW4HbtkCGz++Ysu00KR/D3/zSKEBky/vfz00GLkydVGV4gMCFg1NVv
nud99C6MJpsuf1h/S6GlaP7RjqMDwHwaCcZ2bJNTUDmvOboYS9W6qI12Qil/P9LVHG0MGMZqb9F0
AHt4CZziozSHh9eEhyDuV5L6S9GSkmi5TnOtJ/QQ2lE5IDSxlb+cSg23IFu7hxHNoNpuriGzF4lG
pMNHm/BsY7f9zPD5pqj0WAgLQPEQVg2LCujKGC80FfmKJKmz5ZQiEg8dBipgGCFOTGXDN9iIps2g
a3Hr2Y4uY8B8GNGKD6yXoaqeWg/z2jm9Ibt2kNdaDDPYUlNUBvtzqWUXxjYXPLmxEer3Rj9GWz9Q
YUFUJLOWKWxIKzbPHEHjqrVr/ZZk2VNfNAhSZBTNU9K7t0TRyu8ADWxY9gpdTnpySB8mFLIh3fYU
KTcUvlGVSjVlPYSIWClpAXnQfGui+D6Qe6gAqKDKwN+MRkw2aVJAZrhkDYmbNB3HOgf0QLNlooBr
XX1XprhzJrxJOSsLRwen5JfPv2WaNspaWfoN0k7kWM9y6HW9R5Osp8IBmwGdepgQbjXzQGOZTc26
SKC1VBSTuq3OaxyMbobSP/BJBT+dohinkYihpwSlvc5OXFy/G1qTjkcAnqOrcBVOU0RoAnjrCog9
LfXWSFUjJkV1Gk9/TID7jMow4kIq49aaQXSfIMVMpXJqMlCFGo3bq+H5a08ptlMX2teSceVSzSoL
FLrtYSzkMmTEpLEf8FwvBntmCKNeVLd/7ofuVcb5fW7dugZC9YgmMEktMzzsZpDMvdd6J+STbsa6
SEcZ03dZHiQrg9H+eJGeQUUA3248UGgjiOJhjc6lxMzORQi5yVYe2DUfWpAcStJuHPLbQJUdTQMO
tEKU714Ksm60eKHLAMfswVEYpMJ6906nmnOfB91/RQBhmWdDRWWGkcPANh78gKbXW2q6yMKLDXFz
Vo1CExeU6Jr8jVivaeiOiiGbgWBXsZYzmvyGZGQdkhr2sGVIiMxYBj6wXEEDzQ3WEQTkOh/Bnesr
3SpfKerzCjWoUVXe1G5cFd63XJgavJVkfZykQ/gi3QCERDCjaP721HF5bkE6C7HjA8s0NTErxNgX
HKB4P4M0aXBphIAJcrTF+44UOHWvHbAfBGsp4IqFGtqsog2jZvBPSHSiBJnM2XMuUvI5Z4h8tMuy
bDHF4TZlBAQF6FAxj/Kbh4PiiEmBLI1G6YnxE5InmcwK5AswGT+NvIwS4QT5Z/IQcuy2ey14hg5a
TWkfQr4JscZollU+0UngNfj4s9GPK7jlkO5bE5OR5j+Df9ORCaiY6i5rqnnOwESIZyCDZFZsk63W
ifJMImCrCop3twkqbx2X2BjWOKJ5C4v2DwlKbz/kk8kdesCjmGlxumLrUgAEo5SSP6U7X+KpKMNd
UtgQu4QxfKEhqZBmyT8G3YscKLL01BYfuBeyBzm3YzmTYfv1Kvy3PNllPjh8R9vRMDhYqMc4dnsE
G/vG4T5WwZkPbZnFydpI3GmDRiEzepzc4+kNoeEVXyg3ZWfIqpCJSvkUdhkZvvQj7sLZHv3rYI1f
gQUYFvGoiIXWWNOWqWNiqldT5Zx0qo0JNhu9pG3HAZ3So+AzRjoYRgt7IaP55oky9/gXB+OPtNTO
XZ28Kl7/RiU0pnjlYIzHWuYzPbihHZoZdNLpd3Zr7oLXDV5xidLhm87SljJBLlmN+y34E5CDHLm9
02JBTg3WPhxU9QNO1BLlCsglD5+BBsm7bFlpPOfp+LsAaI54gAl4tDTNzb54lXQnc95H1T9DdDml
RblHE2Qlz99SmnWWIE7Pg6STspYn5ZX5PoCjKXVZA0kyg7Jl9ejRK/C17xBuF17xz0YNcNFa6dNM
cm4zMbVoYSJBoSFIn8wAgsMXWETgUtz+k4RNvitCqG9ZYGZg8iUOQgRSGbBlAxZpVTk7eJQ7mUAE
HHM1bF2/A+0I0VNSgAIpEVhXS5XIi0WhvRLt+NxTYA3kpzo79F5xAmJ9GcPkt54ENLFuWKI1zc7A
OYEVILUd6YvV4F4nXp9sM1lvMmKLOJ9lEioBqEKvuesaLOdp/FmVuXV1+K9p9504412eiIQsiXQq
8BqNPJk2WaI5W9J5+fW+bA6N355oLMmetMuEDW1uZNhdlg/GFJ6Tv9Y9yk1xeHfyGZAIHuJ138jn
yEJpoj/1qJyJmHM5sVNuidPQXaYjm66dgufGpJc3G9AnKOlXBCxQ/lXR4ydm1J6dAVNCltnBpJkm
CLc95z9oJnB+vfWsX59mmQznEg0xATyO4bbkG5V/lLw6dQd0VeioxQbUA7ROGFd4RB2CZu0jABxC
M28y52nicI4q5ALy6pCiCGhrKS0teMdkR7IZ2HiUTQRd3JjI+GgHhU5zB5ksYuBoQ0wL0G90ln9m
vMvt4oC0BPh+eECEp0L192wMecBoFmFPjKJxWUa7GMG7jEhdGM5u0Kw/eYpcbkV0gmlN+IxrsFuz
/VNVmAL04ZYm1sZlh09FgZhffY91e43OO8Aer7LWeIQzvjc+q9DCi0LZlW79qdj1XRuQ6gLjVE7W
m6LP/0SGJ9T6N2cI1xqxKy71W4XxOwoUOGuEU4KIrtHtLR8/6Wol7dTc7jZTqgLdLWGupbBstGKj
JupNM2cKDevEoAUX9HKfEqB1Uq3GiN4plxxfXSuqtourFpkzCTRTsJUzF67MtkIGj4C+c3rzO1Sp
NFiFBdGB8dzv8SYArbFRzI3LM16Xobd32cleHI3g3BD34gyOxO/StTeDWR0UG3VkKWMkUMpUWo5m
2QoVaVVTDBixGLtqAqs/8MG5/emI9NfoxT+ycooeNZmhqBwsLIeFO1h3YAaREhu3JvikY7tu0ECh
rbAzEPw7Rf7w0bn5yQ9Alleo1jR1d84adykvqcnjHQFFshFpymDutmHdYHQpQYGiMIBkZafmEZ+M
rZyvBWalgNeVL63M6cnmJe1hD8SbRkdPoRPceMmrncMN5tCRipV1BKYGgXBwRoa7UgOQo/x3bVab
hi1GVxOiXLSUMxM9tQ+ZqUuKKQML2bs97QiUJzY5/11637GpI4iEz2J/kzYeL91yfOz5mKCyWCPL
eJKbaOOzg8JpWRkXpbyYCR8P0oDeQhzq7Wq0rVuk5MiHFjeNqYWt9eNqkEY52ENahj5wMLlTTe+P
2QT3TTf2qkOmaCKFGbsM5A0OxAGqIU8CCDH70Qw+ox6nyMkwNgT+aMqBVbzLZU0JLBYKhKRVgb6U
AmnKqdNaNMQQKV7U9LUletBOlBxawpnPm/DtCp8O4qI1nxi7TDSfJVexOqbCNGTEXMKNvvoehcXc
T1BeUb0XWwdpEOTupuy6fxivIqxb4+Sr2eCNsSfIoOui6VTSiWWYv+5VZ12yFpMiopyGHPg5FrH5
3IFuaekpQfcFSj1j94RqIC8vjZne4ygZBtPBjLle5FdMtTtPOgdQiR/KNhf0atFpwjgOcJ7zm/ek
xADacrRtmDQXByDPCGLDaaZTiqvjTEbOCX4YrBQKjc30045MKGpgGYmGeAhsOOrsgxGlP7nrdWsU
9FukI2BbNgBBvM7c2l2U3UPVQfkWLHjKPPioT4oGAgT8odLdkTZaqj3Uk7ZD4LyO2p+KY4fz4Vk1
079VMoILxgmhMaDUGuW9NsyHkqUXX7V4UEDN8XzWug3804TXk0c3s2l2XYM1klc/jAhzkLo2MHCb
1ZWN/iNSwxjh+GYAAkPzngxk0eVIrSk4tlXetVeTeDf5VrKckYdeVCPWjLD5iqDHv9R70qhdVA5x
U7AZeuGddda1TRy3zP4QeRCGXP3FyssTXStOEJ9WpRoPGmF5thdp6fWrwgA2rMzNPtead4TP93KS
G2r/RJJyDOxxSw9p2ZjZ7Rfci7ztHNhHRt6IjM2k2F23Iu7hv9WB0Z5w+TCNbW9kRFi0V1iMXf+s
aN1HDrPRGug2Z9HGJW/GYOrIat1oDrNLxJ18L99ZXfcBnhC2yXzs3eifGdIuhNPE7qHnzFUUpnhF
TDFpWKt/AnEGjgCS3xqAHch6KVSXXkj1gQsDBMMc9F78tyiGu0FaA49lJW8gRO3ZGIOvKgOAa1W3
ODRBWA2PfvIc0HCwTHUuybVYBKEGYZB5Wl8GMzQeDGNhDkNOP82N8zU5+rFL0mui8/TodSzII346
DwJWWt6RJf6QEqCONSqoGSVF9n4k/jOOc5DN6eGPafr5GxkTYk/U/TGmCz02AmUy/i59LTXvLLt1
ofj3wAivBv5EVY3quUy2Wry68aHZZ3x3QMYQ9MZ3MgJRzmpCJKLGzO7qVWfhuFZJwpzqO88sEIWp
56VaDZuZbNdPh/WolluQ/8iNMciYwabA235IyRLGlKJWtAsgWtksJJdtVSuUevn86lbOCj1NfxG5
6XcMnsYv/Z8cmbACKVuNjHbs65eqCq4Kkt0008l3iD3tbzIzk1JY4ZsVAf1Rx6tTRmT5m6YZaB23
a3jot4yWv47ZfY1Du9+saPLBI6fDUq91G+Z0+hdtcsx/1FXiISKT5HQNmn7hA2lEhYw3ihCOAt5a
ABDwaxDbi5e69p731clklOO0KnhkbzoPYw6dStu3kYMoRFgg8lgYF70a/rL4ePOIpjkT5D76GsE6
TMKrw5CyqyqmLIALqGbQf/cXttIz7KH2Qed8rfKKzd74BwSbHWzCeJkY/xW2sS1sPC8j3kwwCOHK
RcrFQ0BjivwPLVGgRugfTjXskFteorJwreBx2D2KGJ5PZtkBXm1Ia2u3o+8aWhQA0/uMmVPvdN62
kqkXTQL0+v9S4kYIE1cPmsUrH6MhHrvfT6tmpJ1E+m9zZOrANmxnJ4rXjMTQWLMBmTRHH8GK2nYX
FdWWb20HZikZOGL5Xu4X5+iVptqLsfsUB7OlqdaPwMYa0QN9JD/r+JeIbWSo7RM5AKTh48jfVhxj
6KSuujpEmaZCq9nNYPEDEU7d3Wj668B51caR5mD3k1Gi+5X6nMb2cx/QrsR1NKyMdVXrqNUFXx5q
MFg2+Iuyo21CG52Wb9wjUYPO/nLCutBx0IIJzIUJuSPiMItgWSaGhXMJ5XFhoyM8YaySJOtwQuu8
oLPOmqQ4q+kC+EOCWTGtaaqgmgq2rk9J1247xXrHhhKgxoEnqYzmP3jMYI77Uxx020apD4ND/19m
QBw6gCj4Q4oR/uhp15MDuYaLIoS7RHsFycAA3ah5PQtI2IpXSMEhbZSsPMTjJE8hPlY0CpAbJavi
JONBctQgg4NFFElVWOYdXTkkFShOdOZAsk17zOwlOSiaCB2ytHPOSdnTKHfRQrLyE0QLHqT2Urao
LFJKmDp5rv+jIRysxNZ7SQKuAkrKzaElmE8bfRqPtLc3th3jytmg5UDuPQ5Xr2yubs3guvbdlcb5
2yKcj/SJ9qSJDEk3NnSi07XBxK6kFZJm7alF9rNVKGnrqdpXXrMbXLToBo3WH6BUJvNcs/sTAe/S
1OjGo5KJQlZOH3Ov7Bp0RDl2p6WHK2wc11cX2vqCB4flwcfMZKH64OkEMVrVBtwvQJ9keExqNyZn
HY+OJPaloNAdR5QqcrVKl5WD0UGVvepTdJIQBU/3OSLG+bG9SObgJIeBO5onMw0PsWkcwI9t09pI
tj0WC53iwlZko7Wjt5tonyHZuTO6FAwWR2osODnVHTkjKUhq59YCCkDO66qBIrOU8Tlmsp502rfV
zGuvGS4Oh3PrkhpG1d6nqxDUMXN1Cim3O008GDuoUb2AbBxH7cm3wUWAn9UQpYnJfsauWCvjkLHh
wYhWe3T2IbAgENPtnXFAsIzMNe+OluWv+hRTvC7AUkY7VKb+xmn67nHiuq59ajpnXzn3UEdmKKVN
AVLp4MacomVIuumr74YOK8tLT7zkra3jHAA3bFVN9Vmlrm01i7nZgFcWsH+aTDxOYmcMNoRNHeXe
50hTh2U6aNpJ5aG3GUJhZAQo3i1pC3xlZbWQdFuSCLXT9gakLWSoOGGUP2MHTAXyDtYeoM7CcQH2
4IDPwnYSydzgrRmnbT9DrijZqGqfPRo0d+FPrFLWVQ9irNXgBDDV7Npmk2F95lTNR1mgsaQDzgFI
zlvLtDU6/dKY+84Qi236/mtOPw34shIFLL//SGbjFrjGe9DGL2wcjZIhtzB8ncr0Fe5ovLLLh2lT
6emm/gLnbmlq0WYg4+A90ApAkIXWJp03J0iO/YSsFCplUBgcf3zw0ljuaG+sVe5C6gKP8gFu7pEf
oHFnEZp9OqK5b6/V2kCfwDznwXTT6JtcC25smlxwWM57UkzHoiu777ACcoDr2takWyktFsWwItJi
ROI5ClezHRYnj9J+mQ0wP+w39FtIq0Dlqtp7qSo1HBZkZ5gSSMGjWMVdIbtmdh+Uf/p2yje2YSF1
4uTYYSrTHQYPJ9v4R+u0Ap/F5LMCAhoCDugoDuv+R7YVkv2bhHgHtH8yPVsUsz6qpNpVxI/OlP6C
no3PmOph9Vy2onnLCjPn7q8yaCvXcLZm5RxrQkjGBl9kQBww9SDm6W3R/ia2OOPB9h/tp6RS/mKT
88dw8q94SL9Hyj69NpcJ+JnZoEPipSgo8gqdDt2HQEFChKYfxdToO/TsUpMcLZz2GZncc2k003Pd
62tn0MzNFMRPCkpUKC+PMI71tdcbJzFIT5w/eB9+6QhhrlKq7xW24OoOl71217uQRHTQ/p99pEWf
utnF+3mOFTQibUYNDpbfrLdBmZ8SkxO3/QXrAmFwYUm5A1jCYMYoMUCJDCjZgGJFN4jWV4zzskXs
lrWvJsEeyUr6wpi06s45sGHf+VdfQd4SGZXCqz/KEWX1ys779ejfUOwDqs2w438cnddy3DgURL8I
VcwgXycnaaSRRumFZcsSMwkSzF+/h/u0a69XnkAAF/d2n4aR+Q4U+9vQ9bmU6lzXw/PoU9CY3NK3
WLW/HYjfzchszLQH3go4ACEQnfqOO+zIZ/qbIKeGTHyJ+yC+UnXt8VV9u42b7ruuBDNA5zqUXbmG
YX3GWHQENEePgUdBI1LdRaLcsu2M9MiaIxk0JEm1Ps8s+IRVi9jRQtMUjTlnnHkZpvxIINmzNXA8
uUMjqV+cBZrKEl4qHun4UORE+Zj2HakUef5VS6DexnzrWkgKpaTD0JWpIgxvfByVf1Kz1TOoMux1
7pavWQAP0cNOeqsLTmRDe68jRpTcal9K1/2b9KrfhWHILCGBW93els8c58eSedl0xECJD9L2KH5C
YPAkyBA/Y5QIwi3qZuzrUdSYG6G13Hh5yVkNNRfSB7prNrDGbr9GTyFJYM/1BmTHPlOGHNNvW9a7
Ai8aEhGgF4b623g1eGtW6ljn6PsV7HOaZV+lMz5l4GnjgfGf7lnoYbscHInYz7SrHl0Y+KjAsfqy
/qxxRCQ/DXTVgnvoB+M6jH0QN40IjhHo9G3dDwmQHNpHU9A9Wa5/mvPswXQ6GpBwNRNGxZiqgu3g
A5QGZqGmi+rYPsGg30XMYjXI2x1bTBKtS16G73+ofH5O8mQzdtmnrNKbNaAiLuufyG83qqgupQPz
bhq9A99BSksf/Clk+DPszE02LvWXBWMTjxdTvnhlyj5+C6aUlxgx6+Dbq2puidXOgx6P4gjFSgjE
ilt49GbIbs85gPQ7vbi1t0sx4rk00rtxOvlZQHdjPnlNsTfs7CsfwO4bbn7A3LqFEbGrUvcdWjsT
9Tl/zcqSZLXyGbb+fk78P6HRHuZq+o6EeSrcbKtGEw8UYj3HvycT9h3KpVoZ1XrwI70Lp/JllrTS
3Dr6yRMJu1GYCCcq/RZaGBQr78ysxzo4boeZv/I48Ftq6zmxqIQH3TwwmHvJ3RH7lds9TWQSIAzm
4TSJ9qv9gU1eZbuqmf8F46IhYxQDN9NJN9x9z6nQzIVhZlraZveaIAZq2sWZO147q3uPQ4VjKX/N
66o80bDkAkvLZjCw8qG57jd2OGLdqXehS1wbDUeshXSM11HrHLvlDzFs3iiH68Go6GBlZgbnqqo+
uzEtwfIahyUu62SgyP2SfCSB1LjeyP8gNYzFB7DX0f2LIBRBwtdaSbi1njHd8dZfLdN9Ipub6xsf
yC6yOwbK0fAjJ/CLdsOHg4lwb4dcgLTtfeWz8zCnPKNNxogU1NM5IjHvsUeFhNqZHVqO8yWZ2NUS
U5ybwX6ZZPYtSxPRd4S4bGyA0faY1kAyY4fss/6Qhp65CzBqfEe6RX/vmJp49Zn+qz/KXyZsrxZJ
t0eu14qLJxtzHwZgfCqaWQTRbMg9NFZtKYdN3IO3dsePqS3NfVM5DKlZsXjwEXH7tmp5NP2jhqyW
JOoJuWO6c8tpiVN3CFjGPmrOE3YsEtuIUqskVkvBtBCm2kPbE7PZEKOTtfInT8Nf2VlH39H/jJwR
JqeeDBP6F1nUP/dAHQWZMisDp2cS9fGWDMhbWxp7F+39pi1QW2ZoPvHMcyri7OloEw5VkJ7I3Ugu
yqBYjggn3MQy+M0AeLk1FeiElx62Cl5SAnGfTFU/eob74uiED67CxJh7Hs3xyokPemLBKJsEYC6F
7KBhYBzauGJkEZKD3Y5w3xRrmWxWlPxRGJ6lX7zJCMxZ4wLQHfybqq1/lu8FT3OQ2I8675aZR/tY
K/vJHedqR+/qqYLBvIoCuu/sPqFNW7KTkUfsl4+yGy4ZTn9FhpD8N8bD6yJAwKpSrvvIoVqfIHfP
o/zfKekpE4r4bLyF5YyXhOKcuzeTHGrdSKtygf6udTsFq1lASs4N60lVS7WSFMPKkc7TaMef6djt
w0BPa122N0WozNnNew5uXw2rNpggQmofT0d9E4HzI2TzbHv2tXK5dlWAfVZ2O+oVdcLFHrzDnCLE
G1W0H1WFWNye4PX7AZwV6e5bDgsFZPJ/VRQQUtGKfd1OFwhzF68FlFS2uIqdYU3EyXFGCOn40Noa
tmYsp2utE4A1FWQhwvQY0DfD38nvd3EYMf5MTiWGbMeF2Wamzoaow2sQG7u+zz+XKaOg5s1dR9P+
Gjd+5T1Jg6uTKbX7LWPxmhUGxwMALoNBixMEPD+Qf8uQLHH3x0jHn0zQeUsIi4rlCxyXGy0VtRUy
TR8Rg8FFrbltOtgKdUZkSLFHb3O0XTansCVku1pPQZKfxsplpWCMP/o9xb5dsaXxaMQfxJBU3JCY
bQd2bx4oHEPu9tln4tDykzI9MhpfSbt/CQp1Dmcc7ZlNsmfRfgyhR+PSImQ+b6M/OdmkXWGTyFbd
OCJ4WX1xHpgirEqdXeEjctvLzXMgyMoNgu8yAX+d0AESS2mjQdMVhaDhHsyfhg06Ei/EopVkptos
OApEKZ71XvgVqcn9BkEYJ586m0V5bqvyqbFcDI++aIFiB+YpV+WDyejaIQN36xN2QxmqL43NwMdj
jmw36dNsEZXNI4qFuP4thvGBZMVXE0RlngqmuBHFn5+L9NVMLBoUBau0OtM48VuaDDZhFBqFB/om
ytL2HGaLKbR6ZhIJSG3kTjxcGuX+yqiXnCz1S2KXM0k/bLodvPWpcc8ULhxvyHwrIj5X0scYmRFz
pWS2zU3uCKZBrkLdZMCsHO4WQEMMlJrwpNsWMJ6RR1/0Hs4cVL+V3XJJLk6xqJ+Xn56TaOEN3mPk
6FMSU37ZdJmc0UD4URwzgNXhPOEHYRRdiubZUdNLvbyf5X9t7Uy0Cz2akAcLVazgyKgt93VMIHow
cXlm53nDVIauZ8BxOh7yyt24UXCyMvanFuGRSpkdaf27pEBuLdJ1muhbIfLJOINWo6yfcOqh5Rry
fRKRNbbsIiTErqoivg+6uJbS+lNlDWnmzXbEjk9ST47Lq/+GUICuIpiPfTZdFmvJ8u61559kId5d
wjD//1pTztUqkt0a6ywHhkmZ7pYbYU10k/RDK9yLXfkP8wDAq/SGja1c9Y95p3X3khbgRj66e+Bp
6kTrCpVi2uILqNN+l/a2f+nSHkLXVDDDDPVo5LSZiZ/bJGFr7TMPlDW4BHB8puSKZUJ+03TUCXb1
iSJOs98S/z45bbVz6UoywE2ngZk0ii9jpo+VmYGzCcwGykTaMxa0ZoTXsUNogA0At4vbe9QHIYxH
upCNMfwUg5+dxsTBOVG2YmuVWb82Z7PZgELq/0ZZ6cNPygdx8hEy+ascY8W+6AeSOy2nov2Ayssg
1fg5SGV6S2QCpQQUcH+SQynvStMgHcIGe3aswgntfqeiA6jKamd7TBlyJ05OXMowRg+9+SQmhtLg
Fbl/N950twrXOuiEfRQhQPtqMZKpGipVo2hp2RHnHqurG/4ASMJI1ZyIm+gc1irQfNtcCaCWo34Y
rOM4xluRpgTTLBo/HBruqhLitXI+27H6KIvP5T9ALz0u/yWPY8BEwrtXAcg6BEVMKRecQl4WiwsS
PPUfxYQ/ARCc8ctqeKudD1eR+taHf/1l9l8i4nQ2IzqW8hSkzU9EwLjJt4eVfNlFYvsUNOfFQ7P8
SqHGsNHceajBghDJpLcrynsLrUOLYIccSuC1K9UDnpmBSniOjxmUljI0d7impuE+glHy2l+CYrmb
fHTgbiS68YGGgWPeTAsBsfcydmKfx7+eSRKx/eWiGrBMjcPs6Nf11tMh3RC0TY2FZ6WmZ0G/f5Cv
ywvkzZl58zcumzOik5YMkBSRb5yDH/PDVeV8oGk3efEFzTCfcHHUKUkLrUVTAVekS/C3kGi2Jk/y
ZchJ3NVY2I3800Bbx7eTcZYUcfxadHSiffQC4fPEW4SFxiPPGsdjaIMpKr4CyLGYh8CVZehgFwkW
pvJP2yRJsDxZfIh8cNJ3bvxMqwEYO4GU9WGM2fWeP9AP5j6bgkUDt7wo/tE50Jm7E5sSbs2jlXnL
DzDU4itzGYc0J6mrJ4vKsskQGoIb3uqa3+j/jsToLB9fScJBXfygHLcm+peMwMid4myEkKHoei9i
hOHdX5RW8dJD5gvlK+LXGNAoDSmc5794Ig9cLtaLH2bxWlGXP8blLfXKG7e1I4xQThp16uv2OLX9
AcPB3zGJD2Pp7PhWtbhYwWs1AhMoT5Uu8QUxdvVe2xiU1+M8YEyXO14hb3Y5cQj12pk20x4gVhb9
CnA6SK9buYblu1Z8yBjgJrtYLwvFtf75g/PCJ1Jy6NIoWsdGdx3sf34p0MnU28GAtFyejOGpYPDB
n+O0Jk5BcUPsMCHScHcyC3VoUO17GRhMx482LbSKv6ZKWm7sz4EADkX1TqJb+uII+O5VwsDlqjmp
LNqSPEYsuqRBhh8CkOL+a3yWmJ2E+VP4T25WrEM6N71pAlcp60PftgVuI7yvpVcPaz+i8RmoBK/e
l8V7XBa30Tkbk+hj0lVXQJjWTfGzvDuTKLkaIXkO0vPU6mLXBl9doTYWjnyHUIaqyPaKzK2OfAAe
Fr4fvxGPkXFffubyD4gJjvb2ZCyDHUZ9y5gg7vgSzWV16RKegvlTU1Itr2PZXED6fbI/tMsrrpV1
n2N4p7V8NkYm7vMLRlbToe+LQsBX01Hzf2ZNtV/+Gr7nZXPhD9HVTqZmT+OUTNdmeaz5NgiDhD1m
HFIbhkzLGbi8Y10BwFXvvQr30o4v/Ii5DPEMEqXSvHUqpOmzWx5Y35wRBp6wGdF7/1nWQ2LGI+Cr
8LbE4x1mmP06wwgAN7MS2yRzuKOp6GMRnsWZsTdg6hljhVOHZ8vu1X6c1Y+Zzm9J0v2dYqTANvky
UJTdL0FKJzjTg+7mrSjzazLJYI9z2CGn0grwk+CliT1w3qRHGnVwLlXtnRiKbRcEjUt8hlHNb5Qe
rOqOH4smhbBe9Pkhzc2uvieFgQ6I9AzfZoZQWh86xNOV0fQLDdSk9oBGvD0nnPRoK+AP2P+mEZ2h
8o9xyrKfrL+p3T1lQK+LLMUBwfTR7K4EZqxsq6PNDedrMuFiqt/eRe8ihga4GsbiUXrcMIvw3Jjt
hqD33YCGxJPdH2Qu8bnzUg6ezMOqwMdP8ClXiP1op8zK3OpOhcy0vZ7pe5Dn1dYFF97u4mruI8mc
bs1YQkSrW3c/9z4D5nxjY24tasM8iQpKhRj/OmDiOZreYqIbw7ZE1gRbKSDjiTiDeG2OWJqhVp5I
9D4ZhE7O9EoNG0rSBK1MAEdWLCY1X7pWvHIew3qhzBz6o5qiw9BE207hiazHiykY1At9UD35yoEc
986s5HmgjtGJYzyXjE6mVHA+ocQL62ct4n9dS+mzHKQVDWdEaKc8ZjvKOmYkjC5Sbz7PVbKfx/wk
2/nFnoFKueHTErpegvetRQJJhEaej8ZczOB32d0dPpiB3tLB1CY0LQB/eFbLT5cXPcM1CdxgnUzd
eZ6z7WTAQfTb5sV2XNon3fQHT8m3FfuMf9o1RODj6DbXxs0eZWTeVd9sDSbFjBIsLEycFH756gf9
q1P05xQJuyEYVWBqWunQeI7M4djzVYIkXJcJ4b8GmCdDpz+2WZ5lVBNgieqxCsthV4vPFqIoOif3
va7ZBYzc6PD3dPzrrKjJaGo7ZO8CIqcvDJ422w1cfz0CpIOJNMqOOUMfcgSC7ntNgf+OgfvMBet3
kOni0gsarl/puY7fvTBE1trkt7Brjm3WPWozOTSNtTE6+8jXjh0Ht9IYnkXfXFqJsA7r5yHM6BgM
GCP41naRWuTk6Zs04/MsIh/bcFJegk7lIOJIyGqWZ1kURX0ILPdv6/gPUUSMRqKRSaZMCO2JyrBt
sfkIl7tLwddoucNz1aLIc6sDX9cdbj3I27HZaKn2WAZWPVVrHaG8qofmXGbs4VFJdxgnuYF6xdxS
eGwdO+W60bqgRdpXcxiJ9Rl+lW28CihZzmzu0bG065jUnQYy6jo3J+zQU3Gex+GKFxo6ncjjj2Cq
gDi0+3BaxBs1lDsMIAPyNpuIXvdN2vrZJhb2pGDMyt6rDxlxRdj/IaJYsOgZ6/mw9ezig4b1rk3U
tzOEYE1Z9CGDAZCVDbkjhYvgp0DlS3awm1gIceMHn6FXlloK+zEOuxrJHmE/dAWwbqQhGSX25N/c
RDd7pGY8ux7p88jDMryVc3w1fSrHyYXe1G/rYLx5Sj3lPClm997p6iMbp0PkAoukToNN4x/TYXiV
SGXxTFz71OWKQmdr9jadGuGWAz6GLTTy+63tngJrODVZcum7Ra7vk22PNNUb/IPr9pvOpDVrJ+IU
mg7pnKI6FYG1nzz7e3I7EJVp+pe7MWrOrr9Okfsv8Ihg6gcAd75l85hY4ZNXOO9dy+AeuOCWEcZB
V+4ts8Z9EvsvTjycx5DxmGG8xk24I1n7AewgnQN6iQrVX28x1F+eoaiofwaTyOg63xgtrGMrRIUK
i65BnRpNOFyqY9vUF9ubngNPPsxO99zGwVtAizivglPPrj0k6V0gLjGodgj7pW4yUcXG2O9mwIZe
3b2hPDvVdLe9LloTyMHszT7PbJFrJ7P9Hd+PWJlkdOBbIUDK7dC4j9lvUSg6FiL+y5jhSyqrOyiu
qb0NVIIf5ROQycaJfFps0si8EPHLoCSj99Opb9w27aOMmesQzHUPFtU/+MXqNQFgvzIMkDV25gAQ
UlwQQzUcG6HPVYPicEpqJhWu1LjPlwSoNvx2p5AykNk6Dh08yPWSXDLLvH+YxlRtwqb4Nevh35io
C9ZRElbGHrau508UYf9nKGwdyx7+Oa7jbviyI0yps/tSSoHK1WmYP9utJm2zoc1XT/OOZqcH2LGv
t32N9rgeJEOclIxWQ8h22xGwvoVLMF+jXDBR7FRMhd/173muxDlSnCFaB8dWhWet672vNIln7q4M
2VyRQn6ULZiZli6ZzUInW+JAMMwJL9hZ5R6CgyHdpw57guXU9T6A2QcaRxDeUbjoORPvNWfC0Mry
M2qwU5aO+TyrDLeiBbHYceDS0KA1bXBzVglrePK55sdZcGuyClVRVcEd1dU1sUoH8d2Msyr/mqeO
leWH1t7UVb2NMu9GUBrgDqNZiSr9Y0FDAOHUQTmaGk1rpGGWDRDdtlrIwkv7fWzPReFcLW38K2AG
RH7xEKXQjhkSDGvVkhHUMK4wGoqPYjrXYXPG8Ij8Dd1asx/Icd82bYf5NfQurGy0dIQeVe1HIINb
haSizYor+oGHucyYjus6Rljli3+zHj8kixC77tbLK2JIO0wuNZGnslh45PrDUb7LcFw/cQ9f+A8P
dAqeRUOgN1siHo+nVmCMn+dPmt+P2oBYVJFmtJ4HCytkrHcWr7idQLyS0HASHeZSG5KYjCSZvXgf
0IB8F5KzwkdOxcP+R8XOn7hnopur7rkhAy/phx9tiseqrTseXyeiEQ9a0WdYyYigzHFBEo3kAfjL
2uYxqOnw2BBSOmOD/3u74Nq9uVhH+E7DVn6RFH6qLQZecejzKEJiB826Jzr+PEF5W64/jq/e0lzD
JyFQqO/pLefZjkaR3o+DEigfoDR6wj4KXRMKQfFBMUHxgVtNOf62YACUZAVjL5qZZna3KTNJH3uk
4J3fSX7+HHT4Kb2iOHRzxXB1ZKKd0w7zpM/BEryFY/mdIqwMyp4OR/o6Cs0dWh7yFlp4JYgboruh
bJfEYTJqmPjIW7PQq7rcuYRDl+9t9mr4HOILpHS3sxP6DpNFixeg8Wud2Tvp0RZ2i4xw3mbfDUSu
2sExM6aNP3WvjRwZH5S32CTGodBkt89Nes8F2+UAVQPsP4takhGqK2TxHsAUB9Fi75N2aVues2d0
dBNGu3PTPtqH1HzotqZNK4ybrpulH9AfInt+SOLqiSSDV/IlnpJcX2WY3SyCbLsKo8lME1RMHX+/
AVnI57sjRxKu4HCyXdyKS+QA4PYtwG7q4GLGZdmh1UUjSKesT8cL+M6vgM9AO/lnNeurZeTfBhRo
kMbw9cyYkxkaqWBcNjBgZMoh8Hu5sjkaxA3/lVh6WYgDinmzebR4kUZMruyiIZHxLWK5a5aKzY6j
XH3IqFFDw8S6keABdLLqsESQJoF5k854SqJgJ5iwHg3u6fhH7y2bk0e4Tp+Rcza6hCiaAdJn59C5
86+D+JhHl7604yH7WxATdn4uk/if6+JnqNxsQh5m09DDd9Va7Jp9Tzfb9fHQEGeBIBTxEK/HmKKH
wsuORkzLH1SSyWNuHuhM068fmQ6R57HSOsQiNOBLkSH40JwITswPb6PA9FMN+6liSbDApqTBgma9
5IISaO4APpmzXBdFSpPP7smHqgbmnwgAamvN2bApTOC7ftQepOicreMh5UYTRuCO9hZzpHznssBQ
Z/BOA27GcsgZ+eT4KSl5D6IfP32jZfQqDQTmw0Mbt1vG/zvTIUG814xhETtlxltXILNJlvy52f1s
s7ZEK4dkSpAPPKVPEezvaKkjg1SMG8dPXuPCv2LPeC6cinfkO1A+R27GU0lnHWxhuw6ovJy5TtZT
ZHA2itrYyBoAfAVu+xAXC8jXRjbCaei5xMaK2gsPhjnmf7ku4R8jhZNd1xGAOyIck4Z51NreFaxX
kIbEToNk67Bqx8l0EXZzLUrjpZ5olMzhcYzlIZb5AaXACxpPbhw2ycAks+40tyok9HrrAjr2K3/X
1qgy9UAib9w/ZNH8GvNG7S4+q2bRoWBGix1aHBPa0tm88zSuk6bYdLYmI3Ec3ouZRUIKRKrtQ2B3
W5OKopujK+Dw+qVHzYBVCAbywuWKItwoGhhBWldntbiz7DDfTg0TMjezn3JhHhM3RGYkj2Maruxg
2inDEEwKHcygeFQo+xllpUmynybM/Wlljzh60sfl4awyj9QfWlETis00R6S4/MuEWNzgS0QcdrYH
Ri9F5O/sRvsb3c+HupseUeG2pH45PbKR5sxM4p8vk8+8QHpTjuKQUsXhsLXpxNPSi5JME3LrQ/5o
RLKNIvSkUaoZ2EM33ZpDnnLJVy8GO6JDWkKa1SP9/QW/rFrb2QaRZF5R0jkxinni8xxf0mR6CZKI
EfRwb0r/1Z778wh3kkPKPlvUwbVwfjzS6IEzUeulZr3SLfcxHbMvBe6f3ES40lnGY+6YW0kbH/L6
KkC7pQv8ry3HmepvTMxhvwYXP/DRAZm7pDf3Y0gumlfVMDg9MSA5j/KzHARDrIbJSTF7XBoL/aZL
A4CsjyR8DKuvlDi8YUyfey40SzbP1XbIDSY/BNh/HcsfGnm/8dLo8flbszL6JzpMi9q+BqzF1J/v
hl9Zj2VKh5/BRrlIL0h0zlEAZowaVSx/k4mearVYV93qjaED8EfZ0gECwAavejcbxU7mzVPluUyg
IElwPUJ34/U3+NjvkP2JrjHeHM36rUEcFyOV3hzdbDWenCq1NlmYuZ/Koy6LmvnBctAxVlZ8Htv8
rSWxbR31bAG1jyverMvgGEqlznMW0F5jCrLSkrgxc1zCLMSKtgKgcktiW62KX0rhm011h1eANxeU
DGrxpi1pZHjyy8gtzopoHpbnCKjCxFZFLGtPnniqXfBuBhvDzFis65g0dBYxqDHkcUHFAgKZnYHL
wTUXvXfiCvbl2YMJ+MKkyzzWbJqtQmULE8mb7XvNPcWLxr3XOvsIxTBuKfbNOai47dvHVNGZaN3s
nPE95nX0wViS7qGa6dwOGnYQp4HNlrnVafPhjETrsg/l0EiLZO81U0MWbovF2pRAbmfMNHlwGLz0
oFL51sIJD3O68xZY/k2/oKataLxb1kwGixk1wy1nt+Sm329DJMJu3xPOaEL3rpIfvoobNiD7bDjG
EWENkgcA0TdV5VQmTXSMzDAE+0biqqoz4zBk/k8XmJLR2UwvnMhg1LbeMSrNa+PrU6tQmIaKkNWg
b85Bj4I3zfKZ/BmEqtZwNGmAhXVCdzccfgt/CPYZ63wOMih/3i20GJUgT2C6otHPSLHYfbkgA/Q/
k1F0dA1JqAh6HBRIUKcItQy79sXnUkkiaYfS1ThxvO+6CLWbiKd1FsOI7p3kW6LIW2mcxeNCrGiy
gJ6nAMUDJicno2qVe/rJy409HRecea7x25DPaaUujj/vjsbryIzc5+nigp8lNgOgOT+JgGSgcE6u
JqgN/ixaNGJiXbZWWhTlsetxbFkFK6f138O4eJrCfIf+52xF8S7Jqsss0WgWswNnuEGC2dn9qxsj
Yw8b09swuc6BWLFdSD6T30JMimOKG3Oy2KWboj12LgHtvU3+c2U+RnlCFL3B6YN8NqeK2HvMRI+N
oTBQN+OD4UQwsJZrYxq7r4Tq7isruNZR/tiRBwBzhAZA74EWKxmM7QULZVMXvU8mlSYz0CMbWifu
MU/qp7FzfgvE53H9aBPJiCyGpobD3Z/jMEDO3HfhhiCP9ZLUlSj1oqqAU3NxbvoJqcVm8Ol2H23B
XNYdmINiDY/ugpqkaYALjHJPWNA5me11kY60lKM7qsnN4DfvY1qci9FP90NDeGP3U/QcHMs2bv1M
VHJexGBDWSyXsrp09EslA4u5SFdJAoeiDpo/bmgcGiPbBkFxIJ8dGIjZkeNU2FALiAgvJR1egTRL
IHsDXUWNTIgP2BHzAXNQvcorfrsql8QFb/qtK9T2ukgfZ7pUQSa+fBfC6YL75unYWsUyaAuvURQ9
Uam/lIJ+A21j/LhmfjcZaJK69Nwsz5GNGZpMwiyr1iSa/q2xmr/RKr2bMQteejBZLPMbq9W5ww42
u0vrnoIl8gGJIPETLeJj1C0ekgQiSTxYXc1E+99GjQ1LH3BgB2bYYdTgz3oDQuW5dvReyeLiRfNv
jrWMqaZgEOFTTxNz5mfuGzu4rLPtwEQ4mOLH5bOMVXAZ42g7tfc6InMLbSWQsed8Jqeli5/KeQK3
YkLfW+qTvDCBBAxMDdCSYp7sn4JJjTsdV79ZWLAKid3tmIoSDNWl384i0GSXDBsgMOkn0tRzFTlb
SaG/XOrNWGxskzEVkSski++NRfuPQzPKaWij2avbczeJd1QiW9lgOq6RFdkkXIqZrk2vT0Sc7jAa
vsEVOZhGiDIBbyMuzaoF9InmFZq687g8kFOJUZyarBDGfhiCn0xp5sB0FGL7VgSoHhJQ/Hw0cRzs
dWuhJ8ZRlGEXHCZ5HtNxxwr7V/YRxz83m4LwYE8ahOchuFuBekC3xIPSFyaWsMWhTbdSC80cYXJe
YhHfhF+D56mDnhu7yZC1kkCPQoOWScC0IZ5qNKrAo1CZbTosaCzu/WSXX6XB3uUpcUXd8tbBXdgU
U5NcIHYnGPTr/SwDFDr+PG+iwrxNqnwcwLsOZJu4wC8tPIdrGqPQCix4PgiwzDwBqCsFGyIKvLVD
bvqGyFb30DukvTcmCkKUk1/mFD60RkzruyqN5xiwCtIqMkNK4P9U7lfQtWRJGGW4cWRzL8FiGTCF
23tPE1ryarFk4V4aHnQWrMNqSD6RMCBZRakQo45YuZbH3Z8N2122hhZUnXJexhLZ8yihApfvHmEN
xC1zvwGugRyIofmGDjzjMJthShVdM+N1DMmlGIctmW9PKX0nlgl2jewaR0i5KpqHVv5XafLec7z1
Rp4e0rT6k0/mLUIBgWSeOfjSBG/k0rYYXqKCwR2b491pOuie8qK8iV4bQgb2onQKdnxg+8z6aSjl
W7v8wJ1An5mkYX78oQ6syzx+QwZclcZrIFrASL9zojeTE95rgly4aD+aSUhx0tCgjN7YRPZ4GbDv
uw+2D0GWLhTjj3hVTQ0p9HJbMJLNeCIbm6t8eLEx8i9XL18BGUQv4vjDYmZ4G0b3XJVQG6N+2IX6
BVoUlN4ofizj+glFJHP/ClUyRpCxt1+DJmB67xyWTwTl3ClnlblQP9153mmOPsYPXCr5OocE3c0I
VidGxrW20GOvU+UtlHC6BnQzdrkUb7g0rx06KO7n+JrdS5iKhZ3AziQkL5WWAg0pycdtaxQS5ZdO
9D/Tx+KpBEhEMM+nAMrH2fcr5peRt69D8totEnERoxe+2NEbf6hj4xRq4hJ6QpWr5o6llgaCfwCM
BJXYfZajd3FL0I7FnBR7e26+MsOr73NN2rdn4Dmjgs6Bs9BrthJwLrW2Nmx6h9Jift80sl9zmn8D
Mf5qmFjjiLWvmWsRm0KCnk6jMyL0q1Pmb3Xr6ZWVTnTb267eKlc8pNgWa+BQdHNpXo8yXIvWpv8X
sk1GOt1znm6qXO1azzP2Vsgmi0vO7hq1c0NF0coX5lW2AlvefPqR+QdM6naMAoKOguc0HHws6dNK
5/3eLYc9CvE1nBsGdjjqrP5u42lJgOjpVD3ZHcIQwTU5vPhk08rYPJXleNTwDnkUmFQNXGaz+YGp
+rom5VbzM3KUptrqP+gS75UiGceS0Wucjw8utwBfk4uzuN3DSxmGh245qATKv1qcYzkcawyMPJIp
3DcnyP5Y87tRI3HrLW5W1Q4l0Soi3CKuaTZGX5GT/SvH9BfDw4qwZwJmq2zZCNW7ny+rj4xOnFHp
tUEM6yUaloxxygoGDL3zx0sWWGRc40nLsRlCRi22lQoxYWtMChy52znPr9qYGNcTQq7p5ncZFAro
OOaR4MaRrJ9eIrADYmOkf7QFSvI/js6kO04cjKK/iHNAzNuay2WXy7OTDcd2EjGDQCDg1/elV73o
TseuAukb3rvPouaf6/SC9+DS+/JH+tZhUKjICwxY2hBJXWvK6vlet9Njm9hnHx+sgkCwLdnDc/je
02ORNaD9fUH9O1XlzeEASofi3fB2bKIwv8pRfBGOlWw0x2HVwSvLZzT0pAsVfDTd9wBoa/VX0OjQ
9JaeXa3RKK+c93zJsUphhYArHLi2kbadRkA0Pn9dN/q39dFnJPuEqYYccDQZBJpt69Z5cwnXWWbJ
nBb8ALtwJ7PN3g0zYku6fj+44s2p3NOyDJxZRIjYNekbtZq/WrGQ5jc++Wj11jkwo795O/IgbIJ1
Wckw9DnX+b+WL22HfdjZRFH5Knv8eIA9mAHws4R+T2wa+5/NwGZZde4/U/EANTViUYa6r7mPpH1c
6X2jonVFqRgQCZKGF/Tl+NoZhFPvRGpAlYC3g4VNubXYhs6j81Vggl35pLJU/3RESCsLLF+7AKwJ
TgkHHLzRYVriu4yt88RmOQkytilx++bgj4QC6YX2p7aC/SDFP9dL//nEG56hUt6HE871RjGRXQ94
APPYy81ORcNDTgyK1U0nzLwk/5j+WJfdHSH2Yg+ibrDXPC//uwpxadTonsPUYybP++QMlMhGgXpB
uLx+GbPzxL6PvQfo+xzcU7xQuLD6zUkIiBb/T1ZCKlzbCTq1I4CrM3l3vK3iJ7TMr7iNjt0ae191
QOko7FT+a8z1vmA9o2WyF4l3ncr53fHjHdLtu3VqGuMqsgdNS5HwAWubnCl6/9qLuS8LKoCeV8Q6
xnkM66XmEJYeOnblxw+qkk+LCN5AtR1TzWRv8uoPbCl8af5S0oXWHzP+P8a/92zFLwmlYwTvGA8z
CBVSwu0KOaoZKGwy/RkarzyIoUa5xi1lTInKJretnUj9r1nNwKASA5O5eIzm+jFh32s0KZ8270pU
2f1rE5UULiI45YM5srf0WYqi03LJv1Gz/aqI3S35Qg+hh/0ObeueBMEYCB//3QDfBGYss7Ske8v4
yzXE5SrU5pj2zXL0GGngEOn5Mo2hFILhN6v73BOIS/zlZy0bGXddIy6ueGoBO/dPSDluxCT++Fa8
jbLqR1jqkWbR7csfgjo+PD/aN2n1ptSQHNRk+rOVDrdcpbd5ZsOiDPmLNQR0K76LelKS+wmoOF36
5+jjaspBRpluVXNOjzgqTiE2t40/WN+EA9Fs+cxEFoUacGTTD5lD195O6P4F0g9pK2I6qVL+MgG4
zKwlpsX6K2J1cof27HSVD/5xSeAQZodkpU/07bjGn5PpCvsKZg5BnbpuvzJVlBs9z9yaw7eTRE89
+5BNUpNDW8AvRfFEepRC/ByW8pWMAL2dsExamgG0M2rEqIn1HLC0WctHhqneL6zF+8RRHGYRbOIa
hXpt5C9/JUAV0YQbPQX/aV0cu79Kd3pZX/vUy3+pxL8lkbc3QcYtgpvOjwGlFCpmrPRtFUAPMxy9
XVL/soP5y2T0CG725OCtQqHEMtkhXvoUOgAWZ+YVInZ/w2b/WdNg19erS8kNMzQPTnFcG6m1gWlo
iQ994v+yyJhpXJyZacQrSj91NDGvZZeQoYFg4JqYEIQedwdk7PlN9hw7hMlGSGagxXbtxUWYjaMr
u2GyucTcu26lGRfygCFgi0DVE8XpIPdHV7fxRkSY/LOwGbj5Y0FT0p4jHf1LZqY5Aw+HT0rd4DsP
SVa/Tnb3y6qCozdUPNY+N2Y0He1kIjpOv5dueWZZ3W0Dt3bvJ+R/UITxkc8QDmjtme93FWjBdkAd
GRXWrgj6Z6ce3uiPnjtIfHYFyCRbBfi8JgGbjOL/oXG2H+sK5I1nTXD/WLB1PMLET0cIpRSx7J11
Z/nRhci64WSr7lYGsnwMGPynLlJJQiq3QmKcgASIIVZ0mwK21ho3nI7gPPrUvcd/HAIjGjAbk9e6
XY/JCmNaSDZ1VoxXxtCvTUnwZVzzLjhRfET6egTiemkd58uewqttN0zrNHOUzsUDPKmXgE9V4rZe
hTsegVf6g6afQ3pw4K/laEqZ790EoT2oWEDUps1XEtaXQKf0703zrBkRRouEQa+5OtFOpeLvEIq/
a+nZeclVWKgBkw6ymyPv7Gb84/Sg/BuG9caTBJmpk6ia8GwVHU9P+SfUxFOnJZbLSvDKdDuYUD+u
cn/FmR3C6DA30DJ/hFd9OQm4ft5GBDZM5y2XhSBdpTEBEox4o0MumvVQR2P1DzIhjmCIo9AyxNta
Wk1V8OCvEiLQXjhl/H2jgl2Y0Mo3OCwGN3+o4vgg5/bMMN9sCMMhqbEA2ZvPDlt1Ie6YEwJHXuPF
CPJGnrcJXKSXk6KS15oNoSj06+gjXvTGNzvpH8nlPa0P8BALRqOUkr7hkCKE1BW+2uUxr0k/zuAj
7GgX9f2nGbof6ZZ/zIARwQ6gVNnDfbzqgKwpy+5LV98DYMRZRm4MA1IEcPS96Ui93gj/j2NTH+cq
+wZExY/WRR9VwFLbnhVqlQgcOB/cyByFBb8EaMhkpOEo3bpkzG68eWGrEr84QfUSDhGyZhk8DTZy
3LGfYCch8oyRwG89DuLakIbczLcQ+GHql4j50jt3Li+cx7C/3eTZg3+39T3dcILFLwMTsYoAkl1i
5cegX1Cc5Ne4MbclpZVOhPwYPEOkCjslECbdO4raVyxMj1U7XfIRLU3gzYyu0SJ3HgdcMp+tTkk0
uEjEypR6xUut9x5q0CYL9G90+WDwjYeA1BzFmrCio/uWKiOBirDWjRbL3SbHB1vqXzwrqHAICGQX
sBTwYGp7wJLm3piffxQxNsDZ74iLTorHaQyJd0duWFovBUJYr7YBQjiEmQ7buXKfRiRQMnWmfd2H
UD1s/lgz4m4iFZ0VX4s6z7AhWO2R7r6go99loXhDBpJAX6OiTcZ4uBA8OZwiMV+c2P+e4WWagBHv
gOmq4+WcBpSLuX7zCxaaRheAUOX0xHD8oxmJ0nBKVGJT2bPgF96xTppPBdgpDRhtRHD+oflswZlv
Z5OypmBPx0TjwTXhV7w0j0i6ABeF7uv6W/UoTDeFr9A/J6RZuCzV8gcdxUwPy1XXcRfyOWwM8s+N
Z+bTnDpnJC7tJlPgNJb2Edl7RIJavMuW4tY76XWVxokwvfY9k2gKBWw2F2k7BFf5c3nqgEygIKBq
r1ddMD/SRXXdqw1giKOT+ATiHGq+P8cWP7xX53KybuuKooeToRASxDOrSwtiaJdTGOs8uon1Hhh/
x/X0bA/LYzDPMSQ/KAh5/W5jMoZm8ei08cM0p0RQcDjUolipsbi3qR9YQ8Uv3PEnrOEktJe/Q6Rf
dmYODF5vWFAR/2T39hTBgyGgi8XJRK7BOpZbG1uGIZehr241w8aaM3o9q5MO854w32aUdx6aM+xV
+3lVNs7ljxvl+zFedmlR36wQ/14FhZ9R4u84LREcyPCtyBmBq/UrwcH3ohYsP2HBgCKBQBMr6ySX
9uz6/SGkpKhC+2x0BTSvwjzJUSm4uVrhc/q1t7r1X30dfQ6t+reekQMjwXXKyor3XiNicjtNMgUr
t9AF0ZLSEcdSXKM4fZqUfzItonw5oY0S4bPtJ9+JaV66Xn7bwmX7zvPkNvGp8oy3DeOqAB4B2mHs
RvKxxoj1AfygXFVgk8SVx5eBE+54dyRjS2O0wI1xCxjzs5MFq7hWCaZVPZtpPRyaqjq3NsVTPgAD
UH3ysLadXpY0e6nse3tgBb5mUAknQqWEXxZfM7dMQYhTBmcAgsCTHaqnsqRRlM6Fd40DJZO7zIXR
2bvigI0RGwtzgrQO/noTlND130R5cUis6O+S0Ub70pxjFT2mfMPNxF2BXOYl0NFdlaTvLeb6enBR
fUELmewHRhp3s1ecRclWDgeBzYaLWcZp/XceG6txRjYSyGNssB73y7lGPxy6w1vkxe8TBwY19uvY
UAiXlISJol+NrfdxnUmMzbdcvqway08oWcKox3bIH3O2G0sR/JCLzZ97EE2ckHqDLVzaz3MwHzJG
ZMA6+G0Q38f2RNgZfkuUIJimU652oHY1ezdpxvuFQqlIWTkghul5PBbGkU6N440Rlh0HVNXdpc+a
J9WFVz9YAPe65zUfdn0dGYQci8G9loMNLHO9FH1+reKKNgiMaeXcQ829L4jxAkue71teKLTjGO+G
3L2OpnxpcB5uAI8S96nVSy2Sh7UTiqbxoAICCmx/x0rndw0ubOJk4Ip6r5NwY7dsNE2hbhFJu2mW
fMAOIc0jedbh+BTxPwBJ/jJ1q9MNludGrQ9SmkqcpKQEJHF2TUGyrN1I3U0/Sz19a+recH3Mu+GN
gTQpCgBiWt1QWOf3LZUTQ4gfL3dwXIXVMQjKz6xlL5O6l94YssH826iRyqnh1kGJQbm7twhPGPE2
NuWwj3J1sUJ+xzRuDoqgGrRWwZ5tEIZIO7pL5i5GiNs9Fy53oU3bEDiQAnzip2HLj4jol45QcAZT
X7123xmiMWbnsJ+NfnGwrYLiyJ4bRlWcqTwUNcCLtn1Gtwcq1gKdzbjGDi9rAV139t2sp/uuJyVB
KGAl2GM3M3T9sp9es9J89Tmy8cB36js/i/4vK/7OOBVDl2yRgrfFF+Z+wAFJncBn0TgPdksnbgY1
37WlQ2fLzxVz9UoPaJwj7mfLXGw9vMfKHKMMmik3AFkpfNd+4Z9rfuj1QXa1fC6XnLty+TO65SEW
EjmPGj7WHzbj9fMHu2KKy6oAhy6uAfcUtcmXUlirEuSFUV3Ra0BL3OD7Ovzvu5S6xA7tyU83k9dJ
qp/Bcfel138Ihxxrq+ubh0wWKc1Jbc5VHHzPvWIsYAgs9oeLQaKmrPGBevOu7yhg/KV5R1Bx7Fec
Wq0fOeNwRRjc6sx4oSyP7UPsZ1ffUkhueuCzFqalPWiKiUJNG+qd7AfZF9eXvsZ++LlkFpicrtku
ofw7FCHbNQ3kKZxPWtBOrd1vVlvb2o3uhCdOImUrqpqDUNNLn8Uc0hM95byqJhwrvu9VtHcH/GdL
K2h4id5m79bd6grTYI3expfNyzKld/3QfDZq+Ky73tpM6QDkz3EFy2hdX/WSFiC2PdaLg3zKnOaF
BRwzBPMZ+PatiFABQqZ/SKfqMdPh6wCAhSZdoLzgXRp99dLXck066/+VsXfMI/xxCerN2AvDYw0Y
Nyc3c2fjjT0k2n6yCaQVC4pjBDeM8a3m1vvUNwDnkJM3FXR7fSJZJ9stnkdHXPnRTgQMRdsyn3CP
gpBzkgwf8kSmAew2s7jHoa9P1KYEDlLMdO3jiFaKCJf+YS7I0pvsHUYmQH7ubzGX96kLosVr0RlM
mslRyHRjicwrWkf/yW1dweqnpf7Vy12GIhnrm7yIgAWpssRjgiq0hL85xKyLJYr4xcnKLVjg7xDp
5jAkn9hD0Y2wkWm8+mG0/Xufq2diURvFBd/l8uj3rA3bhuDJkVoMzRy8/fS540Dol/CVMNNz2CHe
nzlp2R8SwujdjbY4sn3+naAbIz7jaBuu0cJQphKsh/zK1TtyJu+HQu/HBTVzzBkyAM2CRgBOCMha
jV7FBrlugw/wPKy0xtbVwW05l+qle9QLnUw0Zf+Usl7bqLhXrl0z3UIIwO4hsScSJUuAgwLmFM4w
U3swjSjRJ94ZZHeds8nDFH6LJY42MwtTsYOQhCaQd5iiUiw0SdIpFgEOTc7iasG9N3/VHto5K1/F
HPxIG8eByATny+rFzfA2E7PwFjmpfMisLtyEYrhK+E5YmPzhEEIL8nMB9ZgccBYBpec9+9xK0k/w
OZTvYRD+qWPaY0raschb2B58O+0UArY3tyYfHn2/RiTQzRdXqMMwzIQro/Xz032uJVltDcwOd+xx
bbrsO60lTe9xeF/LeQVjDawuM4XmLf6/CjEuB1briZemK15CY5j1+0zYPIUjZKgWUiuho/5/gLqV
fW9c+0MZFHrexLk19n59YVb3YBXyR2ia4kwyvBM2wPaMGVsZO4deENXTGeykBcCtbZBi1JKzmlaN
QHrjMDC7wO1psdIPO6sfAy+96yr3Gy0DQooBg7BnS3lnVKePWEl3dhwyM4eees0JKCc/WgNVgpSI
+7jSwVHWxGYycW/2Naiw22S70dXDPMAADBXWsSn7FYiRVoexpr3AhPPicuz1vnjztP3F4gQjSeG0
e9fl0GCP+pKVIsLF6bCkn+ClImQ66Qbe/AKGIWb21uBw7+J9Koiuhfa/V2n7lnXBY9l0N7yQPu8f
OtE513deFTz3/Aaj3XKGzqeAV6UgHGII0R6RRBTNMDak2LuT2Jm4ZGhon9fNofbEEcXBQ4zzWprp
EXrdEzDhVdHaYE/AJlIRWi6xHucOEFJCiBqUuWgqXIkJCTkh/gh4SAjjiDyv3weu3F3DYCGwwoMd
+zsrUy9UKz8MBb8ZLPLm16tNrmTgPU/xh42JdhsAkAbaDw6yG6JDZWXf0q7X4IiG5bT8QvR/SQGx
YLYMHkzu7Vs8uZVmtpFq9+IiZ6+S/N4rSkx+03ukmrNPR4yFlXgQm11CR7qOywsx2uHP4rQVa4v4
O1bNR+KKh8AsnxV/QeU5xZ6cVaLnInC+VGvpFD94zA0n1k594d2giB3bxANzbaFOmu9RqrGbR/zZ
aBjboVAd9nPqUWgjDa9eW0aU/Z7w2fhMF5Zk26wcXvl9LtVSPo9l/06O613YzQTfcBbHTvUDxZub
OLhzO3lpx+4GTQSQbVSdczYuT6GHWqabY58SHe6d4Pe2+zZm8s+6EGNWxXtQHJGYn7qgvszDQgvb
twypGXkyIPQO3NmfLsLKorLelwX46DStiVF1Nl3ipfgUOtF7d0xf0ig798H0lATe0+DOl2TAgWXF
TEIbRQTiZBF1EdsITiJzrf3i3A4jYaKG2OupwetmCyHha8eohVaV4AxmCaO1RYAjaqT1S693pafS
c54H9643HNqsfuoj/OhitP8ky3SKW/+3G7ONbjV9PIKHl2zKPwSRuZ1ggdYa/eqbmDFo5X0Z2z5b
RKO7U/jXaYarpcMfY1fHwu/u50YT/cI2nwXBTYGL2npg3h6iNrIpx7pHn3U/Dy6JQFWRYiGW9nnq
w4OoO3FoxpkteTWV9wY99KiCF5kP94uiC52b6mHlZ0q/PS9NdQqKDMqsm+9WdKmVi5fAIszCGQPC
xTm/ZeIz/EUkjfrvVVT6Bz9Ru02d4KeJETI0QEUA9xyCxH9sSdaKQ6ZPqRvA7kl+vNL8bQRdRx+b
t4qSK67s8AhjJt+XMX1wlmd/2tBwxI/PQUssS4GCcYBEhOI6OunRu69TquXaWzGE8ss0Kc5jlkvN
+MRo70/rJta2UO1XPSG3dMgRkoEs3jrT0qGxISQWk0/Kl8zUWrE3VVjATmGo7o/r3DNqPjIvOPs+
y6fIkyck5cm6oXw2fIhKjCfPHe66OLF2RC0hHXEBTbbdJ96wtxFXCqi/FqKdvZwEpIXVNblTNp7C
bQzgotZcm7HOP+rSeyj7zAWR0EIVsuqLz8eNEfISdAGetDn6jhd9dFuITnKmUU0BbXZO9+RTrKLJ
KZCS9xxmMv5oski+ZKL9MyT+Q2j0b916j6Ji4lQBaDo0w/z/B+NLlCV6zj4XrX40viYrHM8mHn8T
dnh2+vnKRbDjODkWfIK6KgE0oHO/NlCTPIDPn24d3ipT4kesBsBg4ifJyJqLzKXJWDFV6tGroKS2
/nXxvT+OBWM3yfQlWGNiq+YP8n9cTm1zGipKaBK9Lo4Tsj1runfpkolN0NNBYByZ6vAnEAsAJeX/
jm2G1jCRDqYhuAMY6c1d/5MYpeVc/O0x7+CHBV6oTGr2ZWfel3hV/nfTHXrSrTONb3mozwui9LRq
0JNM2y4n4gRJBxVQxVE6hovZizl/AWnobjomrcxMGZWmqMvDOFxDwKPt3IFgsnm5R8blbfM0meF5
/Q+Abb2i5SKGAMUl68hdzeGaRGo/5MEpHYeXJZZ3YZzu2ckku1RDLs1ThxoqI8MP2RVLG2V9uMUM
6hXCNJIBL10Xnvgq0M0dJcotr+6hMfkIwDFYMjMb5St3BZhET4botTKU1sgKXefgBXXj7VVk2QWB
eHOb7C1/htGfO8Sm+aWTHSVOKOuDxITc/4UEqaoQ6hZVAY4Gbrbl7Tk8s+bV0aFOHrEK0reOSRrW
hMeVuWwZBdlx/jiE9jo3QIeepReQjmvbS4St/FMgnXH5PJPct2DImaB96ZvMq+5DJCyoJGW2KJsX
jLw3nPldS/YYK/UQO7dX9HHKxeaFbDjGQk87vDuMsTj4VYGGZhHFziY1rsQbLpv2ITEibnZdTyO7
s6wK/YkK8enuknHKhzuVBXb2pURbhiuWw2dxUMhZx89JyYf4Z5ABFGXcHattOUlqi8j4opWreCiu
GdrsytLk+irnCP2ql9GvsXr38vA+iSb1BmvX83681Cn8L99O2/kiEj/Bu9+OdUgKkITxR8yau0oZ
VV9MWwepJnJeM4kCtElhcNEY9pevRHv53B3OiIBJmjgM7wDghxbBeIEdnXIhR4cJflfJeQZOO/Db
5Zk9IR6AHz6daqfhiaYdj/qnJFFu8iuqO2hfTIMGBLUtS+qOLF2kb+h52ETyhBAVUzJ+6FpOprqo
8abW1qi4T0HvFBsYFaSyF7UFl2ofBgwG/zZpHU+7IHA95zDKlgo7xvLovWgMyzXD7T7G7NeVYE6P
s5NF5Bk3smZIicSh+BmlVaFpiMWAABGoRKjia1FYfERBmdoWU2TYYjDIej9i9Flq/RbavW+uXWtN
8T0b0oxHe1SFs2z9iN9yReNqK/nVy54n42uOWJ6qrVIk1/9kFCAbw5uYdjJU+V5nuodNE/FdjC0u
i97iCCnKcs3arQoL7/Psg1i4tSUusp8WCj3rZDk7qxYq9u3FwTwXyJobYUIPo4sVJljZf0WSIOPY
ymJ92I5hBKgMLhJrStwIUz9J0BWWz1+ZgV/vyBTYzhYjRtZulQmsH+GOjn/fIQJpzQu8y3Bu182y
i0nWEwS7vy1D7QtMEXNoj5/jwPn+oXsvwBjVFxYhq73kA8LqNtnGErvS8Yjh2aqe2g4Di2gWm181
xxdv8dQ0rXgNZkf3z0s0xt2EpDCY+iteWEu+2Q2QmxPv8AQMWUKkSVBMsnGc/F3l8lGD46ocCnhK
qDRcwo1rugWVJh6tmgM6aoCiGLJgVBv/zjAiL5isU5M84hCvu3ddNQ6aA+10s3oOZSyiL08PnaaS
JAwOmc9iO/lKd0vtpv+dd4wdvqdl6IlaENyc5uCLehAzq2XkZz8SS1v07qRtlX9S0DvmhnRdJckd
hTqeUpmGPcsxo0Vp8UcmBKz9ZvATGUOL0x77zSkrujo+hFlsjy+z7wpaZ06r2ev2SZRUEzoN5uUp
kQ+oMwoGvxlJ4+fBQC4daFkU1nkmyPzxAXii3Rdw1TqZNOz5pzoe34Zk8vRTUTM7c6m2yEEkyU9P
wotx1jQeSYuZNeJd2+TpUjFv1yNjsYLUR7sQZK65AqjIDuVGujoxOWskhGEf/d+4KxEsgzlTRVph
B+zZ8L4jdXTNkxGzv3KVEdNFTMwdy2U2DF2rtj6jyRmSY0KK/fqNm9qdirvc4nch/aRtRkhVHCEr
kwbEVm/5Nx3GskUPh7oWUp3o+/4jtcG54dwFixn+VDKwDUYF6bvkZ0k777MDPR0nP+m4tQHqYqs5
YXwRV+A8EIWMTmeIocndzLHOfelgE9lHg4JRDkmPqdGJeUXa9+s2WyuGjXkUIrf2ZwyxOvW8/kcX
Jqlv2h5DFGXC9iYktJWPazrecujo+rXN/bl+Ju6qmNW56VvF8HleKVOzZ/eMYWRc1481ExzAgpMa
wuCiMdFi8o0iJ8L0lMQey9WN0wdL0BG2EHkarmdjQ41Ev5czCLG8Af7pofOKdO1LnWzNpaZHbPE5
uJ0IkgorNUhLwmRYxM/O3nMYtoecBzmoeCCHoz6ywmP3HrhjkrAPtpgUr5PofAqf8FvZUFWmMpWk
CSpdzOOxpz3lelzsxtP+Bl64S42ruFbWzWMe4ibfOJ2wfJCXbdpH1U5Lx7ZReqkZvsupJRrXnw/F
nIR+ezWhLGmux8r3ZbudBntu1U6hbDDz0cpMPPydsDSEzOuxl+Xziz1NKHEu7hgAo75ZadOV6pK4
oWy6Q18yAHooOht7zrEnmcr/B1vM9p0LGjKTAZqOLN+rHpTjRz7BMBPAooMWVRY5+8UJ6prxfApx
Zk3GFbKU6qZUMsMBP8TYy+oR3VoAzx+FpBmYyVEcLJqfmRKwpZcaIhemEITT3P62ABqHV4zpU/Q8
WS1KV/A5lBBsTiwzJO7R8b2Ujlogrx2zp5G0HN65ZbWPjg720WqUiYu6Lg97qxiOgrNdMgSM84ji
HcIV0toNK+80x0CAcHludqPou/Rf6hmZMgDps5ZxViUxXTFGq1Ulwi0GVmkNTGDGrGcD1zUuS6Gu
nwDz7dl+FvLWD2WN0rMRdmvKXaCspvbRO5Y84oVF+gpk+9GQvoqKooJtG1MQeMeqIdQnI0JU2e0V
6FSW7eGW9zQJZM0CDc9jx52+Jp12w3cBR3RNSwmov+ABZIsGkR/Oad5/VmEjl7+4oZI1d6lPJys6
IgxgrQ40CpNkyyoaf+Q/W0R9fQ7NjFV55wZQPxpOsLq1PqamJkGGaUnZwKCPW2xXsQW22jmUPT7s
u1Eufof5woLrvCgp/R8nJiRnD8YhAtjlkRcyBZGE4sDz3dbZLbP9yv7ArTBjgmRjv4jnVNTuHJ77
JIeYgVHNGTqihSeM19PRwq/YHrtBN8TLU/BpjmJ/bMLmEVllmvzmIAHhQ5Bi2cffLvtBTEPhnP3t
tDVqDJ684v5yCdh+dNEfbAgJKzGIrGTNoDQuExhXZRi36XvWDgMwpToIIkOWYiBtgx7D8vI+xa47
9xjX1FB22ZNK0mz51oHyouWI6cjxQkxeDm7yHYzllDWFSFrXe0SnnpXjngquQZIK0lwQO5umZmBC
0ANqJB68TbAyDH6PMLpjyKVPtmT7ZZ2TqWqQc6Sj0sm/DMFAKDYjhyHwNyZkbspMPErMoVWDdrOz
7Fo/HE/UA65lbz3I5fqhztii7LSCgVSeMcf24U1A4x1/KVuF5NkWmTTvlg2TjiRhYca02rt9GKKY
j9UYvSU1ENPfeeZJbiTcc5L437YKQQsxFm8aLm6wPUP0ExtHFggNY0aq1F7QUNkZ4w7iJCMdVXmM
l6vkfytQ0ORh9ehjs2w+8s7Rjsf8Yp37brPZCQldCykvUvBYSzFYlB64QmS85R8sn5EUzhEHBIox
i5iw2LAmpLcZbHt6meCFcvq3SZ3kLwQ9TWHL0noeekS4jq/CZt+EfjX+odyS2Wfl5PXyPWAVQtDX
hDHPGZM26fb3ILzTxCW2M7dCG3ZbhC7qPJcJAZ15RKYmi2MGXSQPC8LB5l8WvkIRAJNkWc74f8l9
WYErhfuDHNmvq+Hm0M2FCOjs1BNflKyi+pd0QK5gkvOiT0iqpZ1gXxswMrKYZDGrEWwZvpPCPVJw
euPffEQTNDLU5pP6tbiqP7iIRkGfE/Po/PLZWXT0ZCqO2aJMONa9d8sJ6fi2TuIXCKhTkCkwfwYs
hhGnV1y0WFVLuAyQYIemrZIr37Uqyy0J3wnLqmCaq/pvzrQR+ASlBDOiUdgu0t8lm0TLUGWOHXrL
CVkmb8XMZ4lmEkdwlJHz24mlupurJdJ3kQuU6+bBOcGHJCtEQNfUmsHKGHexsaTndOmzprtrWl+d
HZT18B89QXGG79USo7gbAtWuHvXJYzAODqaqIe2kuq5WL1EwY5MQpeax2fFJmOCL+0USKmzPlTc8
lEvgYTdK6mL9lnMvmbMRgFMOHQ3VAt1ID16uBIOXJbL9G/RWgr12cNbUPa+qG8mGDI8cfqQsmlcL
YpbFjdq0WV+XDgUZZUxwmUDrqPwiCp5IxOsum1D81zXqqW8Zwf4hC8lLA/XNx2tGvAzMUIu7VMoF
pI2HrxIuAptznQw8pYLO4MBvw2vAK08IbrDnR7OLa6mK1o1OzYjD9C3Cdo6BU+nIcX/PRWBTk/Vh
7kDwnHKRMnepDYe702Kb3eZ9Mj9KmDppDzqtQ9BNOCNKJZLvUyLhoihm8HGqOtDnahOhhFjzzAXI
5DdDo7nQt0OyixuYU7O0fFIdCDVj/NIjGJ7v64ZsLhgRfYIoEvV3XesnQCEROREOc36ecOakMr54
QZ6nx7n3ovlvG4Ur7YE3LY9PRdbmEepjOeVFcxckdmA/BH0H5GnLbNHkQMbY7FbJpuqr0fqD5drm
AGzS3CM8h26lAb2SEBGBYzvP0ShvxiY1LjJrl78ekwP0xSvoc0rAIKVHveVyTOqnlEHV9IUzfm1t
EhPYRCWGWbPMlPYkjkbfBEqM+on9R6uIW63mqtzJLkObuOGLKPKJXVVZx39GUQ1YpViqiOo/zs5j
SXIky7K/UlLrgQyoKjAy3QtjMOpmzskG4uHuAc45vn6ORm86R6prkYuUTEmJMHMHUX363r3nwi0e
aPPcKrYSS6ruSh/+VGMd22/TAHpixpo+jPM7utPAfU6dpZMoEipd5ILLHtbiSuLvJN/nIm5nIC5U
+Y39zooZwBngTGaJnuZTHrYeAEePoYhjDaBpV5LAxukrFSnH0wuBPEuFnHeW3vjD2kNIGhTBJPzK
xiCmoHKdIJXVI2EPkf09BHadkaChDRzI3dDV9avXSnfQIEO6IXnthW5XjU5XHwk+/KPUGZQmBfSL
sm+D/afNs6AKkhRRPYiCTreWlmJDa9k8UYqRhL2STqYnNPQcMeXRujPmnD07knqNUC3Tw7F+TDiz
plzOHfMxckBcjyj0AHFxaNHwfm7MPh6BpztA8t80mwH/iBk86+rQLzUjK692kCTVfdNkc+1HetRC
YykHeFRUaHYJCntm9n/Jq6bFSjIhf8bNl+JNrL9qNtvkDjt2pVMFlrUx32xTJAwP6Oq1DWmbpG2g
kMlQrRD2alZ2eM/kRDi/tbDrY0mOk8u5Cn1XMY71tjRsMVWbsMMBQmOr1XKywhlXM+7e6BU7BQ7I
MUPMnfeZHp26MDIjDLwRbk0y/8YnkXKiXaOhTAsfsiL5K8sie289xSV1Jh2nKj5bnrSsg1NE+FMJ
FNL6dUI6BsUBbRQI/xOtGnwAWfydNVApK8IZLOKUi+ximLl1nBkLXzDCw8MWKfW4lYrsTDUobnWM
d98ImkjdVqek29k14iLtDiz1IomXXVlTU9z6HAZrFXJEwCuDK692MxwkuNwAXnR2Nu1iYyJLsHbm
q20XlmoI0hxsbagtugjaQ6v29U1Eo+NaVxEJFdKcuA3dsQvwEXBiWjZpWRKBW9mdRYoyi8ohzMzs
d+TE0c7yYMU2QdfdiTHgbeMYUH+19Oz9gYP9Z9Yy1IYlKxkRmVjQs61eu95d9sfCVeTifhDGdMzr
XPxqR869ZchUgeNJtAFqg768j/VzAzD04hpl82liLKDzkw1DwMtg4uZjFkzPeKRr4UUlINQmbt9H
ultPC928Ldig7MChtIbo3ifdBmlhdm8jXoOpiX/Hz5PsuWzmYOc4U3ewwFzDWspRsTJov0YtB08i
gaI9ciCmvjr2NnKy9bPN4kJDK7N2FNbTNk6W7lIlLYbb2WWuFdXtC1Ar62bXqHeCwUjWCKhwJg1a
RQKt3cCsgvWiesI/2pLn/rwMEyLRnJgEOYXaA3/Npl+gQhDSS5QiOtDttzhHtSJHeEGo7A6tBwYT
d7hLmIQ5JOe6K/F1ewyaWDiIdF1UImeI1AnEPqNj7J/WH8dlTxVaOuYGhOrWLiVnyxLb2Ttq4lO0
RNip5PQROe7D0HDUiGzOsaCCZXyKrXwfgENksIrTrnwqAR8oufWgNxdMw+9lRpBX5hYHNQ/t64wg
YQceIaS3iRI8IL4zDtJ9QNuwT0CP4MEAWsHtZUySFtVVEgHdG4KzpNtxoJ/PcciAUhvgiTckIQIJ
COb72MERBorVjfgdqta3h0WVfLSOggXonyG+jXrBz8dwGNBgbwsscNom7+eLjUVlickpZg9G0utz
RHnQZ1gPjaf5zmwD9hk3SVD/bgrMgQGpG0R+4K5Llyc79nyV3G4mBIXZJOI5dGy6aEQkzEkkSs9d
ZG67tNqzqj8azFfggRCj1DHdHrdSM7fksamo6/Fi6OUtbaZNyksy6z/x8hnlCMzAfpAvvYmMYmvW
6XPB/AsV80zWsQnX0to7XuEH3FkadLvS/A4D9JiGvjFLpu4Z6MgKLePyznq8yePmTvYoI2qg3iWJ
KcrgpRvunkMpx17ZzzjY8dFVr6MqgQlix/SCAGBqbraObwkp3kZ22X4GSQ/8SUHiTOsRihTxh0vy
qhEezAFszebrk2zgNwYj+1qJg6pfpfkxRs42adxDSkaTbhIDNS06L6U3fQ9S5uuudS48jJdYjASi
mmdDJ3poWXzWwbM1eSdTM+6URjPM2Emgw5xkh3/GJPm8c/FJFYt4JfP2vWlJVgYrEcw4963Xco73
9tT5HdzovE981K5UGs6TBYa/HM0XIyyeWX9BCdcEr8xvGL0PgadvB0uifORRpiWGygx5swYDCtbA
CPfKCMf1Qu+rt823sk+fcs99Un9QyXPdXELzsTDCp5tosvd0lOn8fBK/sanyT7I59xrw4xzKSMhs
ER0/6ON4Kyx9VXkIFmT/sKSfiWYe4VL6VT5901DcQ/C778vnxdW3XT6eoiI+BIycCdcOXGcjgvk0
MY2ahPXmKbWmUcjVEBJo5Qkq/EGjdd+867N3wdp6io3qq6lGRH6OCrc4i4pfRvCHp8gk2S5iMrXs
i4WUTnKmMz0n5wfG3cg9M8ZvgfK/InYoyykeUa1aKVbqjnwLh8RPDNI42+N97uSIHqfPcs5Y8IZ1
U08+iq9bjOfUAsrA01iRxWM0b4O66ixAIOJA55f0CwxGwmlw7GKiENPkpUB24LTTlSbfg647d17u
btta2zozkdwIGOm5rLuk8tXQ3wLUoYv+iozsk3AYkvukX/GuTcj7IrpqWcGKlstzzEulEAywytGz
eheXLrFt/VJgINvyNmifN16TML1s7kLMt7FVQuZH4lh86+Oy81Ln3oAGL2IX2Wu3GbhqSfmLWPdT
2OOvYNJAZ+8smmzdwBKq5XwMk9iPSLRQUk2ojBf6kKteaL7lgLwr4ZijXati11cLxsTyXae/rbbF
UWyzqKBN51mhMcFEok6fGrO+OGToaLqzp5G1UUtzTaI2/c25668z3FQrFjt9MABGFxve1GNZl3+e
rxhGCNOsN/W798jhFNAEACXZ0qyNrA5mINZNGT8ZoMr1iXUSc6GhnK+8peqaJ1N9phaH5+odZOw8
cO4+WCwLnBeQSM6XwhCKyLhBZ89Zydgia9ng9znQ5903ofYxht4mqTArsfaBN38KnATrib7uyeM1
zOpocFryGDiBtOp/oRo8ubHxumAX5YdUpCZu9sy5vDywXm4z8oOw5h253juppQTyglJ3HZ85HvJ6
Cc5tYu7AiDXnbMStAhf8ICYLnYGxD2UI2hZPA5/XsciR2XdydBPQIWGjzA7VPZlBRqjbWzOANRXC
OGE2YX8x1T0I99eChaXG6lLR8ucTnkQ83Nt99Fjr7rkIYdwzkqd8WA3uyGg58BeN1WZi6gqEBefR
QR+9jfpvd0iOOgtJK6od7vOWrsUUWevU5viPmsKd4BDhXUM4gjahWFvaC3yCO1m7vlrT1JqVVi6k
K5SsbOEUA3y79yrluG04baTuoggw73nQbTLkghnvp9mDnWT5ULuVVv5S9UPaQd8ai+YYGta+xmup
rrVlgXJMIBeOZvlgyAYDSqL7Br3NVW/jhK7Z1MIasYwZV6g1R+cpzxjU9OIytPNOLhCj66THU2vY
myEO2P3mKtrXXf+c8Mu42bx1cu6Wpj24ZKgvVu7bnnnJwWM7wO1NeUeTaFNQW8TQsB0XnSva3R68
hpbkvkEosKo78jxe074E5Gn641ycitZZqxdu1mbsjRE9uiQKOZDMQtJh9+7syvKVgqBI24s7Brir
8H2zK0/DfBiH8ogO80UzfwXUzW1jsKFiTSpp5GAXFMN8VDCCcsTvW2cMOlmtLR6aZsrJZEdKxXdT
IbMIIwwdM+/TIQBhNXBjyYe5MPJhNHMRFKxeNOwqYZ/U7tLFvRrv43eizd+hS0cPWGjifp5t9Ejx
wZ7tt7IJ7zP8pAuniXjIj4ukRsEocNKRuicNYnP11WEQvjHs3BsoM2lHJe+Z7vlqV5kwC5hJe+5K
tZLXWyf60LLkYvKSKxo3XdON8hup300992Tl+W7yyIRnJ3g4C6d/UleYWcvFspcr9b7fFtpH0pFh
m8PIb93yIQq9B2UaVo8uI6RVSw6C4ZHLJ6udWk1LVnjY1HcSaIb6zaLFjdd1xgCqNg4ZgRt2On0g
D+J16djU6MWMALNy0KYGS1Khv2Aiu5L6u0tbjI1o2HUoj1oB8dmaH7tuxjFUXOoKQmKQGrsUu4re
YzHAYseYo99mwH2slhxxItKU725yEIpSRTrgc0Y5bFskWDLzDqU73AP12Y0hURwuvM7K2dSoEFVF
G9hir0ecyTEvGUu9Uf4hJ8LBqFfnJSEkucyOM5dfE3SEKRdGOnEIIkgjxuhEJoEbRx68t+7sjjSK
1X2JuoHTIVddfZyBsmYeMPc6kXfMq+GxdYnmoIzSHECVQfmrotBtWnkfx/GjWh3UpulY3q3hqlWI
PujC3NrB2nTjcPSoOAbGHvQAEXC4R6KXKaDSZ+DaByKToakvG6e3dpMZgPSDAUWIwTSZp1xxTZDQ
M/7fzfjiHQ50SFRZ+pptzP2uguzIXbglCqpvfqstGBTEXjkQicP8U2vPdXGuBzgKrLhMslbZBHNR
lduY3gK29SXv3m22p6aPL32OPIlHCsogbElFikh9mfeg7pNDkqcnDfl9TcXmWL/IY4foKe4aRExJ
Vl6q4r3vAkwVknMvCTvEou/yaHmv3WA3s256ebvVaeWocketm1WisNvACNjWyZuDkIHOfXDvhpQy
2bPW9TL7XqQ9NmlyEUtMIBFJWo1MgOQR8I0FKmNdCibrNLOFTfgClZFChsmRRKej5Y7HeFSNnJD5
Je1fVAd3marviCZU5Y/tdSd1k5VhMU4nH0LaOqSXqxbKLK/vm3h8CxZvi1L/yJZD9qT5OUAw6N3h
rgysg9qXuyx7RRygqA9MSR5VXQL143dDD7UfKTTnFrpj8axT99vaS+ZyTSKI644NC3h4UQtZBcJl
6Jg98IlgqtQNFp13VisLo9IjrZkfHS0b2oOd2kuxCxF3QpI1Jxwkmuc8Gj4HYY6+BIPSZ9m7pogx
PKXMVg/qiOHm5W5KO2TGErEgsGOrmJjeIovhwEnc/a5JMaoAdCLakUAUmGxlCPauYhgCDohzuhsU
x6rE/6pbl46SgHEibO742x4MKqiWTuTisxaEFJFwm3ayt45Nr9TxSL3B592rxb8vSVfl3+po2YfL
qURLCQH4z+sSE/YMMvWkXmumwwdmmmiGTIyJjf0YsL033UyYjrdVFfsMHMlglVHvO12pm4ELeNV6
7GpWjvknaHdh3e0GHJD0Ljd9654H99JwmlI+ybChpU2+mqiR1KfpLxfKpi1L34D2aUgSJKa7TDiP
0yIONe9vrhMesuQ7d7C2kXB26sBnz9Pa5JSWd+mpYYrkcrZjZHiYBoxImPbsAtFzVtB/DndeXF81
4ARqR+uAF/f8wjK/U2VgwnOaoNgTVIxZz6mVsNYN2/K6Ysk30vg3w8yd2njV0yITSIbc1Q5do3pG
4/bFybtt7nDEjCSccmujPs/kHCE4JdU17kzeUZTo53QKLoi1eb+LvScHmmT2XmAfZAB3lmQiedlT
DfVJPQoMOl7VcpHy9kv9vlTNtqDbQV5X1c/QDDvNMHA5E72C2IuQmc69VCSzlHX7RTQpRY3jx0Bs
on458cb4Lf3QGmG3DGidsHxQE+yKaLpT8IOCkivTsr3uOGjKra36c4TvbkL0/LpAPZhf1SvBl+id
eTTzmlIcOAIvF97paxpp0MmTtWDoXGCNVUGxIFZIDCs1HhzBXrY8U38b2XiDhMwRr9hYVcIcMdoI
gt/onRErrEAyikcVKSGHPclnta7lsbfnWeZBcAPjoy3GW945FydB8VJeVJmrtlEGo9hxwVeqK011
uMCEw/REA+ZUpjO/hbR4JoP5F3aWoxvhYcq5ljwc6tdlHz84o3tHqw5gpknAobrT2c9I4yUzWLGb
h7IYt9pinHXv3ihin4qQx4/QITCOf4qUdhLk1H5ZlPxac6fWzr4TD4uRbFXVr7EkVjyBVTO+NJwi
CArbk7rpR6b3RNgLP7XJu8lWyEVW67LJwYMAC3WoEe38rg6ZWj4/qo9SL52qjAJKloLemiqnqADT
GMhZLU0GEu0dh5Rdk4wMVwMGG1l4zGn5NG5+ZVyKaUpu9PQT4fuRjSnm0KtJ+4TA46KOR55JzK7I
N5aCvSIkXhbjx+YUj8L4y9baNVfFy4q9Wl6NpbmQt8PS6DUHNuhjzF4L9Z4hbOO7ZAPlrf5mY4n2
WAU9cC0RM+aVQzvNAThVFR7zo8X8Et7ykKDDkQ2Dj/ISmdotgo8YO/VDzmbLcOig7gPj0I80cEjW
iY6TmbxLGBoZEkEGyH5Alaic4Tx14sIqtJ3D/E31HDg8R4Z30pPgrBYEtQTr0qH3WN2cICEThSWv
VlVHsOzoJGTwBVWDgWGEj9NlD9rpkITzm0VIGyOjK+PQB3UAqzLOrNwXioSdadY0ptKr7RXIm1zO
CtNqzOfXzkQPTktjypdrlA+/SOr1uxGRXiTzk+2V1GHOsbC0U81+69X1JlriV1VNIVgBvdPlf07H
6GLVyV1gV1iV8eD3ZX5PHPAD/19wvehGe8NwHvmZer4P7c6D5dU7l44IzwRowX2aQTXEHgAoD5jC
EnwlygrOC9o2FKUU3E2epsyPnfxeMh+pHUM/R463R2rDoCu66HF46bviF/2ovaj/q00RsEgq85bq
CbaL+yM4UVR6RxWdXSnUf8wpOBouA/GYEt9r21tV1QZcc3lMm+WWm4OxUett6fZfRhhfUKYcLTgF
gScfRdkf2wC9EvhUP6EHQW9xY+XaVbUWVQGYDfmeqQ0ojYm2WhDAfzbr8I4Q7i83YHSPBJdFtX2p
I2Y5XctYUp+sq+rUGK2zUeUUJlgSUSy2wny/GCW6O4zAlmdhJqjBkSengF7mihb6dmbxmEuTeLH0
gwHQ0XX7B0ZLK1e37mtPY1dv/xRsPXThRoYvai009ebVK/Fl03kaOQRG8GdUARJZzrUPqm91DB/Z
LxnV3Myuv4NyR9Ia73melVuCWjboQ49tytDf1QqLUVL3qspjKzOvCBbPLB6XaUy+Cy26QsQ483U+
naJ3hpcbQQsBqNC35PRlm+NH4USE3ur27zlp713e48Iyuz3mT7IKiYzF33Lu9Py1GPFpOnJfp/PV
qWd2E1K3PYfnMMj+XDTEeSejcg4eOaV6fHKkvG8TcdLS4Rkx5oWJ7OcIKvfPmXvEMEYIGduFKgb+
bNRwPImTv+lddQKgNO9IeHqGJPgi0Auue3N5oMu4STUL61t6MhoiMenMm5yhO6SFqv1hWREJnNl+
4ECr0K0pJXffAXXXVBOKnSpKxi+jIy9O9fNY/8EcpB69vMpBOT7rJy/EWSORw6wsx8F5GzzEFX7W
jvonqRG5asBrc2dnGOG2rZCsuPwdJLi3tp2fCDDjqaFQlVOZ3Gse/huIF5emV7gSx/6KNXvf9gG+
SU9bYRk8l0VxDqbkbRwgFnXMFGyXjy0jsp2sEyX+AYvPn8VEYJNXL6Go42d1ospG8yHkaclr8iiY
U9+6fnwC5isQ97d3qqeEfYoeAUdTdTZCyspcRX8AB8fbki/019kCHAGhz2VfrvrihwPEL60hIqks
PoY52UPGg5pbM7z0AOphRT+Nwjo3LGa92cpVhe0TiGblh93wo4n2Ofa6cyCsO4dW0Oh6u5kzncys
e5x0PvrPrXpySgmk2W7lxdJnuR1L47sU6X0SN5vOy02STperRRtxjEImc/VOnW0gsb/HzkD8NwdX
204/i6nfSFqd4+BxJrSPkVUhfsyBmBhwralGbNSGhgodN0wcj1BBYFQRTz7Hr5MwDXK0i9c6QSqE
AOEX2q1T23J73TQhH2jI39xMO+GpeRlDkr6EBpnJaUdfBSlAILIeAjRCRhM/T2j5VuFIl4QUEVw4
fZes6wgvZF62AWdFj2hgI/lZvOw1K8b33BGqpwFUtmW6DPw45nRk/7g2oX3aRHBOXH4XDrp2FA3P
gkwUFDB4ktB3rGIkAzjcsEUU7bmdGbahbwO9WJfvs2iRSucvpWgQEo0MMQvdRCpak8O2RBmxmC7T
ebXGS+E9C6dJ9nW8YJZGHcTIQ+jq5Ox4P7LCGRK5GGva+dPiTIU42WG6oW/lsOzM2X6QRvum+mGq
KLYR0VLRD2cbxKtWDBvkbseZhDLppf7EZsbImWYRx2HVYp7qgqWNx0ISKW3YB4jWcJ47PlUitslM
gGhF+Aqr1w8dfd7ETv7W9NmLGEjHJZ0AGzzCFdFARmH9JJzC55+3JPL8pgFcmbIlaswUQmBfLpYW
LDDM0lO0hwyD3RaoNw0izmH87CRw5k+lYfmzdJ+8gc6zh8fVyOGqSPPegkuOJnNPRg6dy5zL3nJu
KSJsbRkkQEnIXLZ0eKL6IxqRYGMWNYK3tOPIEPlEmZMTRMINE/78CfGMb7BV0Ezge6ONy/CtLyij
yuQ8y+pmkrfTESCQDg40JNzNCw12zjClxWgvYC82s7Pa7uNxvBJFIlco0A8Df8GzrGKrlejJaRfn
WMd2al8NAxhGSeeNO1VmqY4YXooD+oVzqGn+VNJRnLwctGt0GN2BtyLd69m0tyit1Tfy9BFt5aS3
lnK61GasfN6xp8cRhMVXZolLaE972xle7N76nHJI+l6OQJgSpPfCS4iTWflZo1W44NXOdc7YQrLC
q6ETGC+SwPc5yWXBiNRNcZgG7C3r1mHaqozqPD2vJMfc5mSINqWofPUXjdx8T8BlHQrdPXqQJ+jE
J9eQijtwKVtdAYWA5lQiONrQyiYLsV4PlbIZshpBt6nXbms0Z0jGL33j9X4BqAy3d3QijiJbkWn0
FhtBzgbIZLbFw0cvAWB4vUvavkAMllRnY27CPSLK+oGDQeLncUSV1keX3qqOrR7/Zl0SqoPcPrix
2LaDMeyjLJdHw25fOmDP0EO0o8wIYjNlfFeE8Y8xiMdF18A+4O1WJEXibt6LoMogFtbnQTPBv7eS
tEXe5Avdx10k6zutje4VIqRxs3c4//u4Hh8ykBmEAl5rO/gsTU7EhFKheA70l9S1nuaM4L9+khzD
DFJA1HuYmCWwmGVPPCaiHAk1CPP+etIhnFLPPBGnTggCx1u9W+5Hx7tRSNARtu3vpVZO/754aOL+
p41Gv1+AEceOa20ybxlvapbchPSzHboIPbcE034ziE/u53vWA5tNAXtx4CWjXfvkYLxzRUsqIqX/
zp6DW71E5ySu71mUDkbV3nomXap/K5kHRXpW+EQG3GnmwkjQzAgWT67sqYBkJyizHR1Ew7yfu+4L
pwKgEutHr6Nzm4BRtGKLKa+VbVDpobhxWWqixdwTec72weiGZI1H2m7AFMlBSrEaTy4YSxoUe434
6bmdj9g31upIpp6UYZh3QdhQvpBYa2Q41mcOCnOkP1YamAGH054ai6DvKVYEFt3njMZxVzzPIQZt
NvtkZJaYp1m9bxW4vi/Q55ljuMuH6JKa6TZv+veiyL74yR4bQRlCBsmd6eigfrtN29W/k4QkJDoH
xpQe4F1f08EicaqizkgNpHpzIS2/1tAka+VBn6cHfPzo9flVHXJ7g/ro8O9JpRU1po9NhqPosJ8W
2my8xPYIri2aNfCi6VkWEeVJ91WNjHPbODKUdgYRAYQ3hnlF596CQr80Vvec94wlkOu/aQ618MSY
3GDPxk3hDwVORrvbFx6yqrnHz4AwzLoawogAyYcHl6JlNEGmta5HJGp/SFSNoX60qA3pn6l8BBht
+4DEo3UdpqrB5z0Q7LiLSqAcktNFnhDeleaAXcaEdQ8HxraI7HvWVkaRUsVxYRCAZ9TGpBy0OofY
Qn4ii8RX4/1KaQXNkQhWU6GehhFQqxgm4jTsrDoIfmdzrbt5fQgQbb0gjyBofoyOpp3i19bf4jn5
1lKbpkZq/AxJhvRMc8g1qWdzFVd0mLWc3Uy94akZ3SzT2psVbQrDnejE6SnhFWBfIxrlhvVQJeKz
m+pfDGDf4oEuOLrLaxxKscK+65wHo6DDqDpLBAySeVO/lA3OEcPtWQxs9AQdcDFRdx+LaUUrpEFH
jUjDwozuSeJ9oEkRYGyJHSAsWs0hPPlRGyhhcznjkIwuWlXlfjdnO6d1Bmaq47OAcrJOnaReBwIe
sCGxbqMG+i5s962lkg76/MKA8x3ZHFZ7Ud9RAt83MA7pJmidYhIhDlM17NLMH6EhFtWnvh84aUYD
xaYjxnEz9P1dZ/ZXsxwgwuE6xZX2xFU+mHH9PGWSjs5ASJmn0y2mwZjpxqvdIiLuGGd4EgYoGkNJ
OVS8JrJ55KTuCxywA73uIA6YC2jZS2PGD5GWHPrYe5iZas2Rtm01zn+NZrO2wzBlqgclpsIFltjO
wSZDOWSFKGr9MevQmgWDvM965wLi9lZ4zVHTogPD1MtCzJKSftxBan7BuQTwJygvAVhNssPE2vyT
khZvzZ5OFOK7t6R19uiu74pCwgorPxfW/17o76Pj0vnTz2ykP47on2KmCqsYg8Fgipl5hbgLstif
EsbMsobAwbgsyQCGle1z09i//zxrblZvO7OUYMH122RZR29gtIAKdliLoSXUMAkw/hUfSZ8c80w7
l9JAhrDg6+iznA5EVG7hrBcrjrbXnJgQlM/Tk0Fq+kofw+96ItrV6rI1ljN+ZV17EWmRbLLZ+oyJ
cr64NAphP+xDrPtTUaIXwZDuN7IfdgP27jJEMStMk3jFoji1pfu7KGjc5emg0/XVcWzBxyxRsHjJ
+DRW1uT3hvWSZ9l3ZYJ07hxZ8GC7TL+aaIsPTHDVJVrjyQXpP/RvjALOqTQP85zcKHqiG7LeHndw
/24E03c3VTuj1cl+Lg4sq0dtBLuEXAWgWjWxQRUteU2jRLFJIOn00kPIWEW5Yf+q5JRdiyjEPD0u
vNmuBvnQRQVwIybAPUYOmMNFgd5FmtGCdMeU+KKsIaRrqZ0d6QzN51jN1u8EdsypievsKYMsca7x
c6UbG0QdyuSAZbo1em6pkzL1II4mWZ4Ksua2XR8SRgJp6KuJVZpkFTvzu5uWFVIY9DcOARyQ7kPy
b1wHGZgMgkfW/VElQWhXFsTxnWgdBti8zW+2ZZfHuV7CJ02CDzBrDcR+BBcTCk7CKLQGT41S1ytf
urLpVkY/aG9zKxyfBMHQd/hJVpEnDtyMu9bLYZYKtCbo9PEZwnxglk2FZy/zV+SNzPMNGKyvdFJ9
x4s/9Dr4mdwJZBNHMozU2wjPpWH0p5BVGnvjS8lwIRnbK8TRmtU8mdk9GzgYMePHcd/hxYV2sBN1
ei1sXd+Hov3Eyv6V0CLHkHojCfiF3t+Hq033lAn7wdA+Nc986nPsdFXrOidz6fKHHEPeHT9d/Di0
wwMhXuAZM6ILMoBhnsC3XhnDMy9Ivm+oGLAPUJrSMCIaLzDJsfBiEJd0Yj3q85Vuw3qFMnnvWXjJ
y8qyfP6DQV7qfXbEFG+ysX9FeYYgSix3rt28Jzwp3ZC+znTL8L+9mANeXzP3a7fwM0d8uC5rolBo
KtrxgIzQeGYMGphYDwsqbjYEMnqFSVQA02bXmc8y4aRpCX07VcndZMLLqkb8Q8ngXjuHaGRSg9KI
42zt5OJYmDonbFFAlBHFOYybmjRVqfp3Vg2zldZsCIo6JkEZec+30Xvs6PI2ZjXBBfZFD0JsduhS
IKIYK9HqDzwnmOpTZysXDn2QpOiAJpy7pCX9mIlEkCzHphWPcVWcB73euKC8IpflSG+GR1CLPqvS
IXOqp1wUH/PUPXiR+d7hg4JbYhzdtr3Qq7wn3vsQcK1GF6DJkGfTzSH7iSq6sFcTPfO9Oxobh4kX
PRPHBzzCrLLBV6Ln2qXzyrcC1UaHgSAgHXipkU9VDj8OXvlOc4lS44/D019LQJ5WZp1lGbyAud1X
ccyaks3XLBXPMoyuPRdpBZBjgUZDABmGbuTJ2pPeO08iAnzKMefZGXR3J7SaQGv+QuU9lXUPNKaq
mZLPO7ezGAzR4kizy9TqV4zcvlG6ZwaadP9d/XcitP2EMgyRJI8wyjuav9TEtCGr3jl5WeBhloi2
WAWvrlb+FJq9nBOn6DdpRzvE7Q6ABnxHDsDccGUzC6nx4AXNm9TsN3sev7yOYbtRAM5uFPe9o0Xv
6psE6ijGapW4Vj7pRbQ352UPCejeQAi+Jg7ptnRQTRg5FSsU0FSHbl3Be3SwGebx/WyjXIzClt7r
fNFqB66n1nxnAjnjmO8zgYmQzhsKJz14t5vRp2f7xlJ6jbQB4VrAhdPMRw1Q9ky6XUlKIkD502wz
gldTZttIdA6DyYHnhulIFzAWQnlYjPA4LFqp4Bkz5h1IyQRdqMJkwkhAdhI+xxOT3rhvzqDAL727
YLbusMO2JWOYuPmA4rSsi8l9N03xWBFtucI8cFN4n2rW8eLm29HFRSArmryzIP7D8+kUPMc5HDAE
3UQHaMyzXC5snEI6Ld0PnNBkYlTtO8CQU5oOT0UcoyyNTm5t/nKn9q3Q5ROP8OuQM8ayA4lyVmNl
mOX1vy6oyS0olkKxS56aeZR7zHpyIw24r5PdfARtgRQgGXUEexUDFaySLIza69xYGpkB4HbcABjn
P//xv//z/35N/yf8KW9lNoNC/kfR57cyLrr2P/7p/PMfxLGp/3v4/o9/aib2O1u60tX5/1+fD3g4
+UPG/+rCUV9yEu2PTnOJRHXxGL7WnfH5tz5den/99MSujTSkoD4CzP+OgPtSnzCpGKry6+99gfvX
L9DqcsbM1JjHqYZJtvTHWADfKrPzv/94+19fHSn/+vGWFqaJyBLzOMSLdQwnFziV7i3rv/fp4q+f
Tr9e0IKoTa4OZ02IFOgEkJL+vQ9XN/y/3djFo4M6zpXJgC15r0T30Jfi9Pc+Wl2t//bRcWsDoskI
6fQwIe2j0ir2Fgb+7b//dHVt/8UTKa2/frpm5PDC0wYSeAaOZaCLoaftdhICvXLAtBX717//ov/p
5pp//aJQC/QgaVLzGLb9NR/tS9KUf/MKGX/9aKCTvTlVkXm0MwrrNtAOWkbo1L//udXj8a8u0P/3
ygqgVolpusaxzINf1f/j7LyW40bSbf0qO/oec2ASLuLMvihvyaIR2dINQq2mEt4kPJ7+fCjN7Omu
3aROtC4qVEWyDAqZyPz/tb5ltuuQqgo1qZ2LT+Ynr/HOsXFuBm6iMRH5ltseYPqmAIwJeuVi9/H7
f2fKcW7GrGWBmjExFc0I/DcCWKzVNKZQ3pn3tx+/wvwu/+IIOTfDttPp6eRtYRzS0DtbxrQvRX+y
3IBWQ0HlLtzN1wTMmvuPX+6dM9a5Gcf0XqgcRPZcFASWP8KvpcihtAoVf0aoU/j08cu8953cjGhl
YJLVY7c8WHph6yvIuTlSz3RyV3/v+efX/cOwFq5Nb6pQ5cExku9pDviPUMafvHdjHlR/9ZXcjOoh
aT2qPIRf2/Fw9LIGzVtNUEB/yqt0WZkx2rduy5X1kGromwO6NVnCZfbvfbL5Tf3hk8nKop7vJuMB
ndA9MHJI2mX9k0/23pd/M9T9pCkcYUUjKmMAJCpfqQZPWJqsK9L77Mvf+wA3Q17vqGBYlhwPLuOd
WA8VbRqPQOyPn/2dAWnfDHYXYlpl1tpwcOUYbRvbipadNVn70W/an5xb773E7ZhvKpdqZdsfWiZF
LNwAR0bzE0bl5Cdf8XsvcDPk+Yaniktzx9anoThL5moNkdtt7j4+RO+MPftmiHtWkNSNUXdEx6Hw
HfyBRL+JiJmPn/29Nz8//ofzM+oMqCui4s03mjy7jV1sojGstqpm+f73XuJmcCde3FS2VbeHuIR3
2nTGzqHBk5XJ4ePnf+8A3Yzv2B8y1SujPTj2iPGxSzV4cZA9P352451RZt+MYAW2jCiaqTmEGW3f
YDPLnuIMXXS/KvJpjR8TZRyCrmRTuvFSa6Yl5wPePQi9EUJgc6Wj4fz4vbz3SW8GvIfXknQbJ4NB
pz9aOkhxUfxkufzeU98Mc03WXtJJVR3ogw1rNpvEmVnjz4b5O1dFcTPMAUHbQedgJW+CAP12RHNT
SsBrWA5hKaFYLPovmkXivJl4/k++uHc+kbgZ9ySHTaadtOWB4Fd3Udjwbb0eTu/f+irEzaD3DBcl
sMs1XeaTtxANosMsz/zlx8/+3kknbgZ9XosuNuCKHAzCfIvxq8feqGW9xUZz74UPZt3cB+G5GKdV
FYH1cPdwM1YZuvFalrvaEntBV/Tj9/LODCFuZogW8GXWdlyb46k6J1667wLjsZz5uR8///Uk+Ivr
s5i/wD9MQZ6p69YY28VhtrfqIE7zdmyWwAuVd++PdklEinAAMFCAlwn5zaAEYHtOKbiAPQwf6Nx5
l1A3IeXtzQSDgyGn+u4g8qLk6cvUzoNN4gUWvcCo9ePnZuKqsx/7aag/EUSgU9kEuZUBgfdpqtKU
NUufVxnzzod4bk/xsMXsLaot8nwbpepg/QaAKnIuRVnSMh/KotxCO4xoGPUAiDtcLLrpEowHbY0M
0SYc5qptKjHSJaRnoLN+RRcYRYiiewIeJTkR+OnkctLbvPky5GaM/HeaehHgAA4BkBG4PFbd16wC
v0HAW45K6ydH/q8XRuJm4mwQShW2SMShKQSCjNis7GpN8doq13/vBW6mTmDjTe0no3WwfAoXEBZH
dlDaSCbD33v+m/mQ41tShAutA5mGbbZpsfdv2FYNzU9WJ+9NITeTosOozoCkUkOwzGm8ZLke65RL
R6ieP1m/vzO4rJuJMS0SCDdI0A55BAsL25A10JpVHSyoMpbmy986TtbNVEgdcbQsoHoHMtb6atVo
RY/oUok+/Mm+6p0DZd3MhniEhQXDYzpI+GDNvs4dnMJmaYJ1+fgTzPPeX8wR1s18WKVtWwBKwxVg
kGKtE+sBYZiciRqbyCqwPHX/8evMR+SvXudmsnPhtzW1o9OC74zsWamMEJvOLF3KtkWIr6rySEvL
yUyVkTn8ZLJ/7+DNj/9h/ivj0AImVYyHPrDSnYiRgYGC+fTxB3rvBLsZ44EOm6JzqFLFYx4D37U9
migEh2E16YwBWsvHL/POIsm6GemATXvJ6WQeDJuIi6GtiZueN6d4VH1Jc8wXFz8T1eePX+29s+Fm
3IeJIjIv94YDeiltH5cR+fF9hMawKNy19zc/0s3g1zIUmHVNAbHVNVAjdAvDc6mmATeqbRCt6ttH
G47Q5uOPNA/4vzjxzJuJADFiUIpKDQeBeW0qPAsPJJpqGk2wrmoJRHeEpqwbprGHMdn85DO+c+qZ
NxODpHM+jQaxM2gvkh7pkRt9D+Os/ns1TPNmWhBWDQStYloI2yA6TEkSIexJwuT142P2zrlt3kwK
dT4I3ciK/oDReGoXsuiRUWLwmS417if3J+uT915lfvwPw9NNOxW2Jhpluk7DppCN+zlvLGwHia0/
fvxB3vsabmYAbINY5hE4HWYm8Gti2oxRj0rFz6q9751cN5OAaVrKz0DI0/beDGKA+BV3+qHKNPdX
8sn1x4iIw0PXqjmZtFh9/JneK7uYN1NCWllCjd44HEo/OyeRIkMTBNqWVCC0i/SNSSRw9sNUH6sO
DbPWe+OqAGG5SQLn7eO38N5hvZkmOtsBrl5b/QGsyPCNQxz0CLKRt/z4iP/nTx2M+trR+FaUo4pk
2Nzc/e/tW3H3NXur/+/8V//zW3/+m/9+LtB3Zre/8qe/4Hn/9bqrr83XP91B4hQ140P7psbHN5CU
zb97LPNv/v/+8L/ers/yPJZv//zlW8GScn42GRX5L//60dyUQUfyh0M8P/+/fjh/xn/+sv/2ln7N
f/9ff/H2tW7o6BjWP4TvmvO6naY0SS4MzP7t+iNT/MM2LdP0bd/zfZ8cul/+K6fLH/7zF8f5hy2I
ZYC6T5idRRX5l/+qi/b6I55QNywdC56rC0M3nF/+/dkvPybPH1/HX/ebzHnm/s8cC7NQdwGWGb5A
huQLx7oZ0bFIQz+ya7UOy9J7CIVH7ohITh5OK4jrOZk07WNZJvQXE/cYjKQvqclEEAcRrYcseerx
o6AJSt2TrRPlOSTVU+Uph6pAqVYTsIifXBOMP5/AvGHD8CHiGbYPoNV0zfnnf5iCfCdxnGgQyTpp
OJvtkj0G2TvHUOgvRkVNxTOXCdHbyJ/B1aG6IlPad+5gqRdIgWyxcw1t/Yfv+1/H9I89u/l7+vMx
NIhdcHwDjbhl+fpte2qYSj+BmxeuNSAAy3Bq0BN4e2Qz9/aU349O3EFgdPdWiHsJgv8nzVHGnTF6
L9gpURd5l2ncCtIqP/tOeyw1Na47dk/oRNJjzfJ6ZY60bjtlff3J+55nnT9994bLG3ZhhvHP9I2b
66yfgZWdyloDXGhuJ0fl9+0YK0w3UfVZ9HRknfSZTVqzdtyC2D/Rp7SokWEbRb5Fk5DPSSgsCQlR
Eb6ePbfm987xT87g0C7WpmOv6l/HOTDh47eN6P5/HXC2ri5nLqPDczj2tydtW/llxpS5guk188/s
2Qnx7xtJ3NN+7BxSZv790OhG4qTPNw489HZxvV9ZZGmHDgK8//yiNiBD9hwbPp1VzcraZiAtwBqO
ZSnHH/+7Pna9C2kHEs4cv339lesPgNP0IpruK82KLmWhFECXgxZE8cWfb64PW6ner+Gs/jZ0+ucm
0KeHupP6Q9PXORU0PGIaBprU6hp750MctZSqj6hJfFZBnf+ATxKWEBqNL0hplr7Xbr2wMn4dJ9ms
fHMw7kQEdjIagnrr+d2vtFjMU+LhdO3hF5Le0EGtjP7nvm7gLxKD8b1qMmOH5eGaSu4DGQqcFfWT
HAg2znlHT9zDQMwEql7OENEk7poNc3W6PiZ9qlZR5QAGCDtcJ3p3uv6Pya47FQPdBLPjzem5hczN
E/5haJzZ6WsMKwZ4fUTv3a9k12CxQKt2gImE7J4QaBdFMwDQH492Ks/xdXqvVd2R8JHFBW4Bik6L
eIij4/UGyIbgqg2ZaqpD88hu3vjDTWdr8ijH+7pS9X3SlBJJQfZqRZjFND1WX3TzmRa5hhlg6ndW
0xWb68NGgSnS66rXUbf0XWy9QYTQV+3U5C+TgZFXph1yAN3JX7QqSNeTjY5qmu+CIgqW1KrVXtkO
ZhhlnVKJ/kyZfrVNIq1+kszv57KOH7tMNU/Xh7IMT2oAz+94vYt3IN73qEsN2JILctCHx8AkNbYH
271wPDgPPx7LMhtJvlhd74Xzr8UhH6CfoORf/0ClqEGLeHZwJNEnJdIWgVDaPA7VJM7Z0P+415Df
TFBy8Ko8UiIAiE/FMQ3K4liGI3loIeBoyQvbbdtc9AxShqYDxJuEfRcIDUpJ24br612pN8y58w80
jScPFVAAMPVropjgCQxjdUyJj0HuMf9X9trWDEa5i1MNX6ARmdMBWRxGu2KIuiXhGcPSjcvu6M83
QaBxcFSDa9JVDL0w1A4d2NSDgsB1SKMvTYHBTe8iTO/KkPdmK+GjjRWScOpfEq+EskCGlZsa+96p
piOFqxbz+dT7EEk8sYpkaz9mtn+SjgTM4SlqNUXOilezWLppbONmgX4pgEKWcW6fB+OlB3R0ZyXC
uZOq0/cQAr6BNY63HWrAdS9Rx0BEhGMR6s06dRrvqO3yOBBHeOftMnJgljqiJSEqJiFkcf2vMUNj
3YHgMnwz4GK69JHy3JKUxuIuK9pqRSZEsq2MMNjkuIJWY1uhcendcd+hRutt45NG5G7M3vMzMOJF
5yBbTT2tPgV2ZYOFQBWlmwyBxIrjO8UVfxmSi014FDWdRnrukT7gfZYL9wQYex1jpbg0mavtYHwW
IFh8+8kvkcVVubtO8ffceXD71noD93vovf48ymhZ4iI2M4m6uveMR0D6ZALO9EEdCPRQGN05LMUp
sf3HmLH2krigL2TX3UlNZpeYGXVVk4bD9gWAy6qnahj3pL67sQ90GZ5YEM5WQcLAl4lMVmaNEbgp
G+yE5i6MygjqW0iIsdmdPM0oV1GfpRgsymGbGqR6ReKtiFP9YEXlyZr5RyYySOXOTk4RctgCBO3Z
aLaXYkZjNsLaB10WrnXbLXFRFkQuTMM3P6uMS9WXn/3CqXdgccFBOE23D8GB7qQsY6hIg9uTZpov
8zCOMLRFRMIUmpM/uFG3GYkdetbnGwYBzD5GhsnOBKBMG7wGoSAYY7KfFTMSDMERaJl+3+fx+KKP
yWuludHaGn21HMP59KBYe0g6YzPUTn0uuwzqD+k0C/I+h7UmzN+qkfpt6Sl/F6RzJGfc/SZg0N+R
k3JhaETP15tcmruAjbYfjCcN60cZnalbpXTCagSxUw8vE9LzazUO03PsOQePJArbqPundBjO6Uyr
DIfRJjS7hcY/2cMliyJzp43ao4YdAaPN+OD0WwKWjFOA1e8ktJb4b5PMx1Jv+L7DTp6LFulb0p79
uDLuAhP4ZcEmDaOBk67dmXWlBZ29I0JWw1il7zQ3/G2SnHsBTr5zkQf7iHiOb4Fyl8rSk5ORB58V
YTAbXXjGsYu2ZZ1Nl6If1UPno9JsOjCXBMeAk5ygik4jnVcCgoH+pT3JdsOqctRimgLErNJHX0oC
z7JFukBUODeQnpKlVUbTRhPj/ViQ3FBCZICvqM3Ai24TWwQkFb5OXLmbjrtg9tykIgyfx5lBLdUG
Dr374PtTOK6MIdDW4LVjTlnYzphptfkzdaPfLki8pFdUgjNOi+YbaODPlHpxyTo5WOFam9ZB0Imd
KB2IUtbFSjHylwLbb5Gk5YoE2RDvc/sbVOyJlYw1HsctSSjRiXWrOhbek16mzjmucYrNNBQTghT8
f4BlfdPWO2DWYqVnEOhDt8XYii1SQKzD+sarWNYAxTlqCb+ZXoKhlVzbS3c79UGyzrveeIT3smyb
5PckJOitg+EXiXGkMsGK+YjUDlyZ5h5bo3lgn4+ZjTyxZUwA9amYvO9RoTUXEp+pO0ZtNP5K+kC3
JIEUeEDcqo0E3iOIS3EtcIyaMY7HpLfSBemxxSbTB8gJTMGTkxNthM9yPYadu8oIrSYApPnmRzLb
hOpVhNNdFUMpw6PqbNhugQn8ppuQtENJ3y8kauMIbvUU5iYjq1Tu2seSvNb1fGdg7CB8BrVx4xXi
1DAg8ixgCuI0I8wQhIAIzVMj7JdxtrFqVf6pwm1L1vUIFxTvuwyqZW7ICXY3JoLAxq9hudFDOsKt
D2umCg9HmkPbYIM0977XQ3Xo005uUMc/J9bozV18IG4GAQyTZ5FYOATfJQYAgOxue2xD45X0VXdj
jy2madYVpTDu2Jzkx5CEaqBvMtiEqNkXqdthFy+qUqzaXGNdlNv12nJNciV8csMro6rXQQWcyFhq
XflllLV9tOIC5zXoYhT76EMDE0eGF7v5sx/42E/JeQ2N2oRvNn2XWgfbRcO3UxYuYIGk81cRwjiu
4gFsJ6yeROL0W2ifjwS5MmZDD4NV0cKlaPVlUxJPaMyDoJM5AcAWauSyPGqRxiV8rL45akJa7UTB
ioZVyoJhUekgFPJ5Edl2x7xn5UrgF2ykDmko21qVZEhKs5LzrzgTMEXLmuwncC0wbsC7eCeluftk
cJLddVnRzGuLSGy8NLX1U1C1+WaAVH0IzWhWSnt3A9vqRVlp3r2kAw7H/esQhr9526zyCRDs6xbL
Nh25EgD9oQzbei0q6UGLtTuMRWO9s6L2eVTVyAU2OKV+p3ZFLasjeH4koBp99utcaThJv64K5koP
NfjRRXtKqGVqrD0NM9B/bowYtnM+xBqIJn1vyw7eHvnDwNfKHvChUW7sBkukQ4Vrk/jWtCNLjUAC
FY4shwnVHnvnFIZgQ30z2tFWL2grjhdcvtqDqkHguP3jnDSi5+h4t32P1iaeuuegANtF6sgXr8CQ
YriquIPhq69TAYhmoOx+6V3xBbD/rnJLb1vO82/fDpAiQ3/2E2UjxtZJnaLkDLXIOule0mwieH1L
Uke5dlv3GgtFMbryWSX42Gh8vAgt+oZi0956MsftPLojVNr619LXZm29HrCag+osSj4Km1MHF1qh
6fieMqN+Ksi1G2IjfChEe/RMTnzSt+ptq6nPpWqiLXMG9kJ1Z4RaBtYxfr1ejmj9WuehggzYDBWN
PLAQOvF5577qO7whsYNShItKlMUryCGf5JA7l1a8ChOb3r/GmHDch6AWsxMeV1bVddEdSSBQAab8
PKqpBjSUH+Cum4cs+2ySrbINLfHVkqjRMbWDh0oEQHAZs+0gRyKZZH2vufJLOwIk0P2kAl0Mb55M
QKi72EM00j05ZWBV9zubiuIKoKDc6HpWPFZG+etogocgi34CXsHqUyDTT6CcBGkGra/uMWVjeOjf
HFFPX+zYPxDwdppaW/8ceAnSpzqpAR1q4s7Bq7OgdBNeoobvYiqz+pWy87dC84tvrpcMRxmL9lQH
SXuiyzquzIGli5/EOHm5ZhRnQABVZS8mfwBW3qX76xrBbapXzYaebUnlnYIgPBQOWXKJHjxRmx9n
+w0+N332Gvtagxl23ghqgxMebc/5jrOjPAwTjOB+8moGDHmm0rIrBEO1v48IP8oDb2XhhnZCT3sh
Xwt5vWTCrcrg5HFALjYu70VYdNq2CEGeeWOX85U428Z1vL0omif2vLM7LH32cDRWrsqYkBNv9gJg
NS6m9ERuy5HFmFq2SeSdMWy553qaAUt636yKmugdWdXWEnpZfpSKfFOVhxVuVwpIo9faLwgBMR25
zoUAFqzfdoUiLGjZc4KV3HRIf9ep2VEasqR5HMPyK8iw/Fna4FwHSZANcWOnWsdvL1IIw7QlLylQ
1xWt7XITp/Wmoxm2z5u0OLYmco2CBJQ1eRty1cHE30XNgWnJeARJwJo69TZ9hbsRC3Dw0OOkIFu4
L/bwNMJT2GarqO4VZ2CPax3M3lpkNY6RUiUn68uPUx/XjQP8yQI9YYXkSeAou1dkbh0qaJz7ofVt
OF2f6sw21m2Rfm+R8+yvY7EhxoDrsA1FWdUHP47gfzEDFkkTraIiBRVv0vAQgOc2qlEZDnLvRZO6
sZg0tz42ntxZmuWeJ0IqQATM86Eyx3U6el8KszvENBrPAX3+M6CgA+QaeeeTEraYNVolAJtz3erk
SnJakCi2SLXQuXRNScOg/D0fcu8hSFMMQu13Fary0ZRVCkxOyWWl0J7AwLO3WIGBFIztQgURdIk4
GfaYkYaN1VMF0usKheK8HtTaaTF2iQcdkRsjjMCjBUWJ5peaNS6mGGp9hD9aQACMGoewPxh0R4gA
RJlSxwduTSFHcXADAdQxwfGWy6leaM5EUPiY4eVSQ3om6CCD9qGdOS2Iupb1zpFG8tQHcyUh60kD
LbqAQ6sXK1CVxJhN1rQeZrnIaMbuOel4cWlGR+IqtLOEMUR+wDhb8LQRTJSt5SD3Rwig1ZNm4Bhp
QIcfJ2K0+KLKZln7QbAde/nklCrdl/l0Tk1JZEFtaBcDCPcGWcfXycBGrtn6bwYpsoQZ5w9ZYj0U
gxvsDKnFa2MKyqeq6vdlI50ZtAZTyMrD5wb+aeJOGTG0LAgCUpK4CjCrpOR49AQMACtPmWIJMJRx
KLZsQvxDIpv768WK6J/uUPnjxUSS8imwfh8CpNCjP5SfLXI3o9FSJx2Enxd3zRF3OqiY0nkdy5oE
39TluV17FdhdgApfdJirAZ4TTSo2EGke+zQD8OrqAw6XZDyqqXrGo1Xtye0FCWI1zDF66x0u19Ey
xaDzCM3GPp50u7o0sWaFEXCWAMftdap03eKtLuy7Ms3YsCTiuRir7Nl2jWXjV/tRYyX5Y2SW6lhJ
1OLBc2LYmNCy4ZzYjbfShdNsUzGYD33obw1ipJcsp6ND6RXWw1BadD6R7RWpjqENu7U0qZoRDMpF
2OGZjWbpayUTjMv6QeRMIlnnrLHqsRAf868tpS6u/wJwUqmJJ7CS/QFIzQbG90WPThoSY4LIyVIw
8y4HRema4IDAg1jYsbdgQPTj+Kmp9Gg7hwlO49IywxFSROqjj6NW0iYdrtRCY2fi1vfSd/I1PA8s
grnJwfR9L4CuGBm/zn2teKADBQjmrtNVesxH2cKeNlZR5LvnokTClI/uoZmaEKNXuUmNWJ2jUM+O
upmtKFkMy1gW5sVVL9drf5PUm4ksx4Wp+xiU/WCjUu2NhTIbyeCiemopU82yWdPLiWyznrGt1Yql
OoslMqb1O/am7GeTp+viznHCHgSRNJYD0RM0kFYNRNy7xlXOPlNJCzK91o69D+bM67NhqaX5uNGp
N3cs1gXGOy1wHvoSh3wug+jOnvQd/IJviWr9izP6x6Joh01lxNPGjRlF5P1g559Lb+jItujmjtTW
vwQaIvZMhykttGDYmYb+LbPKz0VE7ctXqjnERJ55RSlYAgZyg89xfHZz2hF2DmwRNRasc1JZyt4+
4ouicDVlHSgXMLxZBNfM0jk3ubpFdoq1IDWJvcuFegh1LoWJ7Datl7EFmGkCONPulO45hBfZ0yrt
cvyTBXvufWK3J6sBRZSHRbVlxzreX29seoP3lv/K8dIXPizMlW2E48mcN8jXXXI7BdRe4YrGHKCO
QddxovXBtJ/8RK41IiKPFnwA0Jj2pqqxfpEmY221MHkSsUndoWpMTrjEhKk5+d6iRme6qbSxXDlC
Ql8KyfokalfcJ7GRLsx0Mg9EshcHnCyXeL7KzzkkC0XC4XZmk7DMs+4QMhmAM7p+N9K3Kku92DO3
e3tpsD6IXFltfyzuPNyPpkW+KrjTpWfW8qK79QaPaH/WqHyGqVE9YoZdgSKIHoshe6mLzltc5y0i
Pe5Kc1K7irOds9qVRytMX4xYRFuqcvLUss6vYZb6oPR9sdVq6/U/iybSPYAcmsDFWEawiB37V11N
T1Z3R5Kv+dAS/7ABIO4uJSbivbRaY87MyZcGVu9DAkLvUBWKSma7vm5YLAlgg0S2SxK37rGKvuW2
cWFfLS5kICiIKoO5HBqTgcF5qTBEh1n8u5c2r1oZPHjGUJ+mEScKKQPQThuhn7KezYtVQ2CEAdoe
HbeHRz0SEixM5ZwyYdeYO6Fn2ZCMGlHrj6mjvk8jlTFtgtZrx+QRLPU2/tSyIKXyJSmQAqhwvDB6
sjKiJoip0FZ4r+0DZdU1rQYkuroLIh7swqoHTnOMdXUnApUR+AZGM4m6API06h7a6Ql5yBmhlSj6
CPSJskM4VOnW7XAHWD3Qh1Y7TwJ15GSqBsj0yjB670FvFHmUgtiWnItdqzdPlluy+5Df86B+1NjF
bHgW0r+bMAupksB8toDD4gC1jnIDkCLGjvw04Y9dAxGqsM/W6uwCL27L8rUMg994n97OccDv6F63
mbzEuIv0aiAuQdzHg9Jf1GQj3empMfp5sxp62CSCIKxtIJOeqFf5NUsD+6BL/csU5N650qZ9SKCM
XtUnv28JyQ7ECfgIFMZYgEghGpk9tP6QTXZxN2kZC8sh2Jmu8ugojVyJjZCTKEoCMgou17UG5OKc
OlYwXdx22gFZGtZJWkAr1r34se/u+xD1eg0v4u1RSi9jp6l5C62d+2DNuI686OvYht02d7QXd7Kc
fWlHa6bx9Bgk2JWV5rTbgY3V1iEyS0XZBVDMRlqVvs9btl3ww7NlRwoRi2unAGSW19T/p5GOj1Mf
e6uAjswWEeubcJdGmTQz0nIZ9eQbx3TVt1AzAQo0rbaFvaWm7jBijdZLSmspAmUrjSGoTQPhxqAV
D05B/AnZVRCgoyy8a9ri3hrFRhpKPBC0MfNXAUXq1rquPcIjLbzVlcdpZk5cLqs82lp9VexiP4Cm
Nc7k4ngASeIa+joaB66+TEi71oMBwaJ874wq2SPJevHbbnqsXBIKcHdBLPuKdPp5MC2wSGpsyVbU
242JQ3cXIqseVEGCtQV8MyyjX3XfAlsUOemWbk1xtMTQrkEtgOnSRoIGAGlVjUyPfWJvJ9clq95k
t8Xiyt6+qYKo0pp1+qpj2t2EHSXN3sLa381Lwgjt2LrM4JhLh95hzw79KIV6BBbn7Q3d1DnMUE4d
r14XnUvmikFZUssduPKUYVYqc+c8P/+RHA4SYvqgwGIOBITgnWoJkV6cCFXWV+Fc1XdM3V5UHtDV
mNTPFb7l+B4MK85fW6abYcqDbUwHN+5i78GLjWMJSD5r1Cd7ptC7fphss7kBFsFIXkN+ytSia+q7
pqKHKGMjWDpxH3PGThTdqsBewLQxt12ls5ccp+AyFD9WlENxZ0yxtxhLQx2VH+113SRzRhnGQ1mB
B6tG8KfkghLWaZ+yVtH4jU64TjBTQ+KB2kii5ihftUjqq1J26SZ2qZ5GyR752zLtTH+nO93n3mCD
Rkj6A1mDxZOwOmYEz3s2hxeCacoTWExvWQ/d72aeqp0K6gJoWAt/umuHg19+arUOeSInxMZx+ghg
VBjdx7V40mL7TbdS+zAF7T4EKcJIk+5mKCVlammw0ukbKJDkrmOSZh2UEhaxTVmEkkyQ93uswMbe
sOzfS9knJ/iEC8vN4kMcVm/gPd9Iw3uAnJUeyEZ/RMNIEUU204mkg5XREpIkCe861g04o2Isjz4M
HVii4pJNW93o7vwyfQFNBE5nivqDPhBgwQHtD4Oe6HvtTjT176GORbbrGtLttF4+5gAJbLtKNsox
jCVE22YXecHWpZZ7rTpAYQBG5ADXIqLpWERK3yvTXdSdgHDT54RtyCHdouVA7KJAjmgKip7mOIuo
qtyNAOBA6V/fmTTBRvhFuM+CLP2ihr7dWLYJDbQBmOymPcx3a5QPqoUgJdEZzFBU3MExW8+YBKvJ
MoYT+jQaHtlCYrD4qlWK2mmhHkqqwQu05GptNmkGFJTUMCPFJz8RjrwjWgDsYdCNF21yg4VjTx20
MTgFfhUaS1S85lJlnWVthCi+FG4eHGWnPQR4zmh5hcEdu5J+mYthWlMMSc4NKfVWCXU9bijGOpXZ
zXWqlSUFidHBoHa0Mylb6FT4uu4+p5MI5mUk24aruiZ8SfevZctlJibrGwDm5HoC9/cOvWjde/RE
8E1CKY52U2trx3ZRGhBgshAlbzXNP3d5TFIz8CjgElzumYVOej9G96aZ37tWCb8q8b+XtgBWRGwm
cz4p7sgryZIqze5o+kRX1EVRUAUh2UJKtzsXTvPrUIf+SSjt1R8E1H+XaRCDidppQX3Ii3IAAQ10
Os4CDKvFWyMieuFZM5eAa7G/rkVCYg6w/887j3hwKMTX+iH+pPvjPUU347Ojem3ZmgHg7dw/gdbu
Txx9d+1ShdpWul3Ntf9X8hdZeE5lsZg6u8I41Yq1bSsWIlAk1waFQFIdk9OYdfpW6/snXgS9ejtq
a7c2oRLQUl04Glrpup6RhWz7s5CVvSRm9boDVDK2lh7Mwy1BxnwCl4iuIiXwnGTCzEvUvtCJyBNG
Yi+DQetWeoz9QwLKRXbRKy4BTwZIhs+hU6jtRE1r5cVkhKQNpAkKefVjFJy5dLknmZZPURRr7sIs
40cLLdghAoWzm/q6X8B9Ch8SWrkATKeHPNA31z2TirGnFbLn6myaxHf1nX0XjfpLnuGmnTIDKB0F
W3rsHeq97kG5mbVT+E+WhJE6l+uqJR3sTT9EzjExR33pm4m+i/SeWGdkjqfUIi5u7t+jrPAXvYkp
yLaCpyRrtyOIUyleW6X6u6TxvaUI0vqeWK97RMba2uzM8C4smCpjx57PTvA73f8j6ryW7ES2MP1E
ROASc7sd25syKkk3REvqxiTeJ08/H+jMzEUTpXYq1YZkrd/S2UcwrNVA6WhvtpnX134gXDhK7FfW
1joON0UriNEM24ilLbD6yOKDiK9jOfkPcnfIQWMeDmBP7UcifwyRUGSm9L/MNEppNO7ac246NFYn
O63o34Q+NC/ZnRxRVWeZkREaa46J/CELWZHc7+SE+c+tqBpxGSKmGBdODqqm7J5+ve/z6qNbfh8v
xuRAWhjv3HAmx91L+5tta4rkfi9DpUZ9nBVSQ0CGCRI6EjuWPo30SKsBUEbIMQNE3rjJe2ESD15N
laQBJ8NcO5jhRifL+pElqti0FZMROjYapqjHJcOnNh6RByAXVs2pzQb1E2DyqpVfVI7npzCNnrYa
5qMuD6GnxhMVYdQllepn2/G6sIw/Zploh0iLzZvB2XnzTP88hAO7Bcl4JO9rRMLEVDqS1i2++fVg
bKENlpSZJsiBFT8HjWWzjvop4AeTwnIiyen5mPb2UOiHstMBGGQrt3O3JPw6HZlbU76HSlji2wt0
I858m0TJ/RRSgcVb3tlMVUiFtUzTy9yAmrPt5ro0d1VD2mdeKSoZzf6uj+5uagntmfwYqHhOj7Ot
pW9aR+ppg4bzICs9vcatKM5tMv436HJ86y3/mMRZcZI9sfWR6//2UFi9R/Gc7yKMhzbFx1Yh/Q+a
Ed1NJNz57NpE8pDWO/4OVkCuDqNkBwRPNOQipNKI4N7XQ9JuVnqp1WkoIFkE1NHQToVByGxUOQo/
HCiOrKm0F5TkHkwwwI070ztoai0Bdb3XcHzX5QmOdjzlxWBvR7cs+H5ktfEXXr8bXl7yUU0GnStu
/0eFyngvfJe9SA5vEH3+Q6PEggYjghDG3NEu0oqmq5sPd4eCdpQAOblspRouHobbikBUV+wx0FMa
AUt1n3QdPMCqXyWfdtg02sPl/cdETZV4ODnNj8Lgzk8y/VT1k/bkNfqsQ3jKYswW4xZDH4cL1hTa
WoGZS+OuspaCpIUdGF/91PhnimpxSbilsdGHCnzJYKknzswkcga4SVg04GU+N4hmuEWACrc5YAgF
8enJOByazLmvlA4B5dqhTyBxO3yveZjVD5QpyKb62dolpvcndtGztCzbuUt7dVU4efAXC0ew99+0
4LzzckHIKImmLG/rzTX/VS5NC6lhWte6Kcn1Wiyo9vIWrstkeWNp1Y+a+paTY+bl3RqHz2nytQNB
YM65BUcsNhKqYLK625CULBYQ5+Wpa/DfKhvu0SE+7z0aZE4LGQiFOyPlnEzhnT23Uls3o9RvoA/+
6tp2dilbwF+3HSA5yBmuhQCsQJUFYajdyrD2A29MKojXcXiXbYsYhimlSH2oIwN41iTtaoUtRcHf
aqjOzIym2a3whzZSlMk9EjGpZ+KufCRuTokNlvj++p6Jcac6FIc1lOI1qWyAJ412sbD02AVYZFtN
97bSpJjMzEbnxhZy6tKEAGnb+GVlRI9PlFdpIck7Oc1kZ4yShBv39tnXZHog7j07Tr53HYnrJHGy
nU52kViHakajOOlGDIYSO18kw7/PAjudDqQSZInOrKrcAxHrn2OhWdt4COuD39FFCbBBmlfR03sC
+dlYBLcxSRNv57na1rX0fDePlrrnzkDgdBJ1+zStn1472SeAjJa0tURts370zy2OE89O51styo8K
lQzFy/YFQGah03M2Gyp1KQ58VbOxZAqnl4zD5ILVUl48vXa3YSHmW7t0ife5fGEHuxRoJQ95Sg1c
ar3wOX2NKDe+YoNYbwf5BnS/wyHikT7dpGZzsNMpBw9b4kwppT7kXfFmFnpBDFRM1T3dwE+oiy7w
s8kO6F+Fcmwl30WPz9ZtmVtaqozGpYpPUMNNgFvd8bOKvvcOixKeeiptKdCxSBc2bEoUQDNvYkJc
AtlfniiNoUnQQcZSUbJZpMwEcXlP63fqr+Xb6FLZBlB6QJhm70OXpDaT4ygwINT5FC52OFJ+oNz5
6NcQvKIjUXS9F33SZzfkS/OmWgZsJxyrnSUT89x1YzBqRvwXMochy/ckZXOa8psf4gnBWaE1dWAS
euPM9n2wjCf5PfIazkzfpC9LNEnOjretAO/hnVDTSby8M6JQWLtpHmZuh+xiL6o60xz6QCtq86Bi
PkPNtvy7I5tvqLwJ3FrWT6vvid8n+mPToPz4+y35gPxU1Y1wZWQtl/G1bIcgjVw01gOvMAjzdl8c
AWmSLeBwsqu8qKQyA4XDOgIKAW6U9zH4DMVDpWHcVwzWMsJhB63jIF+hm2de7rY0QwiRVq8OW9fe
+b6ugK3Nn9UZ5Hiln4ysCNoXbDeqvqZwIq06jp+qXQTgEJZMcOKdHInqIwL+NNMMTd4IqDxp+pt0
Q+ueGHt/QYrtFHqWQKyNkzgGmxJBlJbWG6+eFTKF4dunJC3uCrtUvGELwqMXoVjDmBBYCa8f1YHr
yo7KNb3+r+F22mqk5d9UFZkHDKRHbm11tcnIuzSpfJLc6D+GWOuo/oraQ9j/YaaI7usFXsPbE7VC
53dNjTM5wZ52Qy5VXxuKXS2iX7tMvDN4Ecuq/OdYGoFp1MNepsiIVpmEQ1rnpS0i7VlGdJEI1HmB
rhWomBdKNeV+vkR6NO1UhQZKLeOA46LLSLOBZ6Na5H5oFh0ZvyairJwQIM7IMgRsvGd/Aisj41Pb
3K0IZ6brRbTM6p1nadsaqHXjtWF9z9ORH5A9/CNo1oAJt8QZKWF48akmIFc65H5LrjPJn89ChF9a
bJk3Jl93M3n17xCt7iEyy3in9B5chON/K/QKvVJdD4DSBnyGsNCWywU7Zm0Q/PjPxGrTbDoDks3E
MPOvF0HrFr9nwssu03KpzYxRruzRWdKU0IgecY3un4RBEjY0RLyhnjE89rE+PU1CdE+eHAlEf4Wz
HV4AmqZtoZkE3tFqc4QV1O99wtO4Yk6mBHXWjILMytr6b9KqPxFI495DckHykuFcsyklnzCsq0Xx
2p1FUr63pmvQxWVNf/qC0GN0O2BnNF5Zl9xzscDr9rhj/4gu83JJFq2XVldveLMTBPgz0ddmEn3l
4ATeUNzR5407ViZWDK9Xhw7Y9eRl4/xy0/3sFymvEdv7UraKIbZwl33PWlfcqvCPUUTOzW44HMzl
0pMJOiN/jz+wCXu0tYR6UJsy3VgGz/l60aSLEJu2+6hy4wfdO5jComI8rsLFBGh0Y9ujT/U1SLo1
6MAfyzmaNAagUg2Rkg0Eh29IZaDKaPkJeva4NZMGAXah0Afa5cuiKGNXxe+xYDRPyOU1hX0XTh8f
u54SgQSwwdCi6ZsDerH1SUG82E3fbWbD8gNLNR1FgEkTlNWIdGKySRx38yDSIdsnIsPS2Cs/Yc+m
QBnU2yosJFVWmz8z8oSIQgyPk1PlR1fjHRMNtfvV01Jg03dRJwJFjmmT7wn9SvC6u9eXwtWsQ7ms
porvK2VJ5jX/2VooNAoomT0MtBMMthmYCLuQ9An7lRNyAWQ8BSLXaOg1bXefT4U6z1QxbIyKjGK4
Uqj5egRX43R8SsHwKQtUo9NI6t8Efk7H07wcRH5xxREAXOLPOY+EM94GQ7wIZn3P5sgg07I3txzF
JX2bpoawJVabshuNhz6SmhvC5syueDgit+CouumkldQiNk2DIGygWGq2reic/CS6qDyl4HibrP5g
yjQCtDwy6JPcQq+FlqHH202LeTzzzNJg7BLmee/rEZlOE1ProuwfNrcn2esqPijZbfRQF5c4nCRl
WjLbT8qP9/2Ujr8r4bnXgdN9u/Ay+8od/h2T/udYC38HzTWx+8npxiSxS9MOeKMX+3XvpjMnvNUK
CyP9M/9UcoipD7OdH3MxU8WU1qisRPg0aehuRPaPS67ihvgJ7TQm5gO2U1Hd4tO7WZQ0rvAeDu1k
fO8i8d+suda7jRAJJYH9Xy4/Q3/urqUc6bcjKbKDJcKfCbqUeubDv2WZg9+cFe6QLcdzRnw4np5/
PZrLEl3fcwP5jzBlyZ09JptSOhN6HycK9EYnSAmce89ZuekSzfnwiMbYCm4OtORddsZJMxyAetyD
qVFrB2v4C/KA9kGI/M00odgw/Mk7kkjxsRLCdk2rDZODKevyrsVe0Doa0HszFafU84ytnKYk6EPY
w2aCz+AdPh1gPGm/rkN1aqP5OZn29HCQL22RBLsBu8+0r2ppvGkI2QjfHGLWDRPx7g+8yKg3fdd+
dL6mvZKSrtJckBYP6h7EUeEGZRaULNpb4nPVZ0wyFbfqPJ/nuAJg9cIXvq5Pmi0obzLLfOdrmfM2
5iAs7EwfE9PEJTatTd6qkNT/UL87njC3qwQnQ0d1j+PCJuAzFZciYRJNO3XnL3Yeb/wMx2kR1WnD
aRWuq665iJnJO6d/cu+zsWNzXrWOTjtenY/BLvNrzNJ+HTrIwwiH8g7bgEFx51CTJDCUp/XgN1yO
Zqjsax8jyaEV4J54/hxYJcnTgJtIDjwaTqk1skkfXW7Udl6q2iP9HDm2uekjIHd91MNDHuF1KOG7
L393L48jQyYzdTFLi0sqNT7TybAfRBTXG36PlGWXDtSkGB5hM3rXnDLDQFONQykNfVy2HrGdC6me
6yacEJ0MpvLJJ1Re8s48EiQhGABS/aB63sLDjENilgs4K3v/4VjaMVcRmogCl0SWArhnMQ2rjWRX
8j3jtl6Q7LkHp6LE2A1Lg1j9bkouiM6Q2UzjmWCS+2z7x3GIa1oYVExdk/+zthPtrZAREdbzeNYG
ag810mDU2KFFi3XzEx15tzVp79PBSfap6Wkf0PH6yc97/ggd/Y6Z7eX7vKN2oRDlqbDaX2JS8s1u
e2vr94W+c2dKZCvuuXOzXIrIq3dDPFenvKq3DOHR+9/Xb/5YBciZx73wFyQ1IK60qB/eTRyyezfr
JeA+g3WkUSNE44+/G4WubVfGRp+ju0V47bnwauOCmpwabLLcdC1q9qifxLnLBnFWveyPZkQQrh/Y
iyatQyG2rpVjKZd4mv4aWV5+XL8qalkci1H3aOkyEcpMNXhK0VdfIdP8QS5pvtYy187DyW/85uo7
yTela16gTaCPqL7oghdgKQSbd7duuRA7bV4W2K2Kun9VhDrDUj2igv93iai+vcjISg5uUiHiWXCG
Rs5V/ffL9ddIJcYNMW8vpVXZzka08EyMqHlIzCyVV6g7nu0dW5w45mP709F/DdJI/hmdxr6YValv
3Bpcw3JqNv9w/KqiGplQTwVUDJ9czvLyd2OTA50/ecUfq5o4TTl9kNU0qKLNwXXOTtG556Gz4Ga9
od0NTY+F1RcEwqkSkYYm2PU5tcjFHavp6GU0+ET+THFx3VGWLCSEn4WyJekzCsXa4pmlBrXMUBL/
87wwJoRfyv9Aj+LUTkiPi6I5cbAu6XLBidNiCRzFvsipQyoWfNZnPDmpRYya2EQ/IMb7Y2iAE34Y
7c3QZAmO2x9VCmweQ23SV4FPr6iuSco8s6oqFniMRkrrMvjGwVdx/8lwscsZR77jftqkdAy5CjyK
YqTiqZK8fVg2YrZxh1Rc3ivaW56EEBhPUqd2QiFgbj3TZYSa0rsVeSm54nxFZjro+2h5J6+/kb9d
v+JQqpvthIGkboQ2ojKhmnlAJ6vRx2a5UBFeyRtX8+FnWpzTLRVZeD25iGjk/aObKBs4ZipbyPPk
GuLEQ8pLlk5VjYXpzkqu8QALwKfMD+Cgoy3tas2tGNvPiIVPpRNWU5p+jxqCEC3q5K/OjW6we4ch
Kql0wcF8Saz+d+/zXCVmBTkfGg9yzpEsD2TBc//F9z6r47s5udesit6Gnt6fDMzifcwi0DNtLDe0
IeS8zdC8t4snts0Q9lW6E+2t5RS1SAWPGl/ueg9FYLxMr/ZMSFuuefcqnKObzMF3/2rX9AInleNT
Hs1rovrlQl54eRUdKxxz22TB8Sw//tVY1C4nOWp9ORRvear3yObbN0w/8clI4po0MwstwRS0shSv
BJbs5KXQAFWm+Ud0txOVgp7/zGzS5BWCm51qylNtkIPtEOV9ReYdLGL298SjIs71vJchsVyvGCvh
1/p5ygi0ywrJ+qA14d6NrWG7mptmLx6fqIt5JDYiaho4Tq196wiKP4+5Xm2Kum8P5MpTEbisJ8bg
MSzY6A0AGcUto0HgGhPxSLeBuLlRxPtlYkRg6jquYh4BYLJx6qUlFDnZF/zufBvz6F+FPYaV28uf
8M/a/u9Ljbz/igrfEEMf2Op7VD1sdEAb37R6a6N7PNFIzBJy2p4Yg/fT4vjK6t56bylf7hXeCccZ
rGtnoeMd8Nt21qfEiUKPb+5dbW+g9JezbWi0CxwIPao1Jzyer6PrspUPKQ1NtBhAPtkHDXoXv4m6
Cc+RDwkbemRh+lVlJgy4Pyqs5oulKzEwYdpUBCAWGD/atIX1v7AwVKzzICurvavyqJ6JKD2loTPd
peFYBhPmRv4z9t8aCBh6aNHUDO/YqlBSJ9NtbipMkTI6kIhuX1JECZfBriLOfppMcr0JKSF0zO7S
s/dhpzTOEWZESPm6/RZleXRpKYSA34DWrjvVwqIixkA7OhKRXnU3r5q7G6Ul3a2pUDcLOcKdj+ng
7eJOIHtuK7lXdrizReme14u5fCWNGdPbBMu0ESV1gYODsri3ffy02U6JqDvGsfq3BMgkgyGBVfUT
voklewEPo9rCg31PcuE+XZtyVIY8gtENKoVolf6gkKU8s/ayoiB42zvrrbpgzV6eHYrZbDcxoNKu
i5fBL4po4KQsYhe2BskiQ0Vaf+qIPdGAASny1V4Z7qeoxxxTLP0rJj2QykXJw50Tap5inNBObb50
+xp5jBgPARttgMZrajlufDLkjl1CU4itaD7RE2tf1lULH95qiDjZ+BbdiB8Wn4SO0pkVzTQix9o1
otVydV/iDZ2pKrf97ThDknAH8K/3pfYz000cdOaMFYBTLc02NS6iZ1bSqzRUz26Oj3ObqUu8DKVO
s9UZjLd5aacnTRSfuiCBC2iyPuJWV5epRmmKf/NNxM2bNsLxrVpTWjQcKtqi8a2xxqNmzVRmegE6
RG0zoRI8/D2L4t+lLbon9oTf7VzFF0A5CrDswafCFst5lrQ/wkp7mfCj36Tu/sOLx72zcT5axMXb
otJPQ+Lqb+AD9AGQknnr8e7REojZSesoSGeAuyUzvmbeH/MpJ1Of4QZQEUT999SYh1hrT3HdagEK
IMovEk8eSzt8cznXDOxWFDrjbKXycAgGnVLLLOmw5y1yshV361KrDDxR9hBm4nvRpTlyBPqxJSb3
PcAIBlM0rMdoLHmjC+yI6/S/fmpk6zc76bd20KVKvamJIsvYx8ThaBnAxfCRTSUWz14+kSJjjSun
aCfMwjqGHHlbnrr5hyM47BxD+8aPglzm5d6Zu4s+eyGQr7R3HiTA1BT/odmtDp3loi+l3HOcneE6
J9rRKwcqzh31OyF67FgJxYgt2/CuhqVHaERuopPMeGKYDPihuxsUid0hanPv1aPxnpgxRyBolu1m
3kxWGb/3sYNbGu2M9EuopKGhJJoGjjRE403RVkJpws4xiuHDUXJE0QYIJwynRz6xNDj1jtjQFdA9
1XIC/1UFITT/nRUWIs3ShEXXXTDu2P3P6Om066yJms9xHA8xRl5MLtUPiIXiRO9dubdN2jOLKS4C
heF3a/U2Gcaj/KVpGb2HcdwhYvPpd8O+Sj9lebdRs286aWtXmrqIDS16Tt3RN7dzSBZGSzRcEDe5
saM4pKIfB/wrzzCh0kwd30kX2vTp1q2pgc0bp92YNvVyVZx1V1fxZGsThiMJkRVEw6gRKAcm2VSp
xhBRxGe9gpTC9+gB4XxIEZl3WJHvEh1uhuItYM5FPLhkLqzpC3PECwIN4j2ajf7J7rxZX+BNKVFU
armOkbrC/+ngisUmQTy4nDYtIpPdRHTGTkTHJjsXo1m8YXwW+8Rt43O9nLi9N17S3JuwjGAc8qck
vamnFzZQEFqSXnwnTY5TMl68asA8K+tmn5DusFUt22OGlGJrej4nhYtcIYxls8BiTKUdhep6Wgzb
lYNbL6ZOjoTljgs/+m89Vvabr3zrrWjlp60dmOcdqPxueDPj8aEbvBASSpuOf01NopU8S5r9IYTu
+YhTBiDosJt2AqjcbkztIw+T9kPBS8/leBhzO4E6d9ODxdh2lQaS70pXUZAo8kjaTP+me60IRnfA
egYqftdcH2yt1N69KmnPK3qqm1qx06yp3CbGv32S7SHFxu8aYt+dFdIp2yyUCYfEPsLfCDjT6WYg
qdDSF77KaJlI2BxvPrJYZEfDi+RgjEMoPvQgDPV/iuE1Yjh6FI6TP0b6U+3NALHJ62Kf9ihve4L7
z6IuqUMvodz2lbS7DY27+W29lA65V+tXhuBhxdJ/zbpOx1/PZ9hmBqoSfmWIbjgQYJzQBtZ3FzAp
sGEKXN61Vib3vil/YBHhtfbH7ApEoTb/RcrIZMUmLjhHmVeEwAetxHfgeYztfSZQsbSufkVr275V
WkvpVfNH1W10K3g73dIKeToLysZsw+5NQHftJpsUEh5hPJTLAWPhZlQRA8tiWNRn3Xy4UHyqASXo
ZFrvysEpv3LeqXOJOwgjIuO+46DEzZHzX9cLIPD/vgIlw0jEg2QvOO86Gydw6FtTumimWchP6EM+
RVVO51Blf1amRpjdn9zK7cPKzw4LSZuYDrKhFP4MYPAVE8ZzskYaZ6mWMl5UW9H8Esoy6Ouw2TWK
FdVzs1+VU3+XRJCe7SW7I1FyS4y9lh8X+/7D1DgU7Bgxzujf1j/3qgRbL17j0oAU8b3NnXH3Ef9F
uZnvswWsEh2GXFEBUOhhfNCn0f3yKcYMbdBiq+zsyygwQFDZhKCcM3Fyh3upRovy8BrN2CqmdPl2
iAyJ2kc7QjFGhNVQ3LoFq3CfxH79jiFo9pkhEBI5FXNARWgIQPA9C2kTbvHJMvctzGtuv62aTPSI
//dEHvwZ6yXScGGa1RHTFkRU7lz7yHWPNM79Qxnwrq2n8KWb3tVn3z6knZ6ecpfwI7/VA0FO2xEf
GS9M4AXfxh0FeQtl0ydvdNbOk2H8wOIOhU0+gezrPmjs6HfYpvHeQf+zi1qzfm+Y6/YRxC4BD1QG
6prWMkjDRf3947d2HyA6QlFBeWYONVAxyVrhPL6TqoQIwfDdF25+eY68qjn8TzywkPn6cMJ49bla
Fz2bQSXyVH9wusLGms5sqRxqhitqZ47FoE6r35YwCpoQ/BATKYdvq+KLky1lk9BDWlL1qBxR7zoZ
fA9Vc8OBaA8JQVCQDIYEigMkLNm1UrmM8AMbY4EAx9QvK929srQLuy4ky5kLS71cBrVDe1mdE1wB
SFzCF2bL4Wr52Q3lHl4s9Jub2h7lYa6wq1pjTrJonxw8I3M+5pLOUW4bfCuLGRrjknHM0YgtK/PE
gNWki4J6SaGsf63/hgfzdUFXutF1IMSmmbbZ5HGc8y2dLIil8+CXKIPaASzcdh/K0+7rQ12S1rRR
UljHdDagl6dsDogeFpolz5JOsaAeJpsgFQph3NEbH6E1/e/CzVLsx04hFST8wdVrYk0yX9H1qQTt
YKV/Xd3kUrr6gIiIX/MC3JaJzc5YVeEXxr4fQ17X33QTcRmIRCBQVuKEsp17vwTKjMul995Ds6FP
aDmBOiQKy64Zo/139wYeqMuqCrH0bwSGbbMSGSegxKdWiW98Q96Rswc4lv/BksHfXFwX3YtJzu7G
X2jV9eIuX7EF7y3dK85ely3arSWiY+TcqtPEDIDrHDrbuOixhcDEUm8E1wF4L15xcur+GfsW1ENj
cN4Yhj0eihQD3WKZNNpsmyu92zWI6pAuwIAPKvzo0DVelV+n9CiMu7+/AtU8pJUNjEGkx6cYekz/
JepWty3MQ4HhbRu2unXTR+GebMc4mxpwwej4fxx/xtkg++KY2tZPCGXri5qneitbArEQN/67UqJ1
0d1rr1WnzsijvVtkBQJtqFLpvDCxYWACAnJ6WIGMlridsLyHoLxr78wK2c9odwck3dmOCLVo7xTp
j7giLA9HGvRzGPkHw87uE5/etQ9PdoM9LfFrb6fVcBWCMyNI0NxvwcOxqaehAcGQASolTrTT8uI9
7ZGXmnH2y11U16FewrdywrU2Ud3cqxu4mI9Eh7BZT4Oy7ri9daq1eqktOWf0jwLEjG/rP+X/Z9xX
urRXNDPjoW0JlxhmrHKIdzlSCO3Ps/1QEd2rIH9vY2zkB2FgTInEPL4GKqgFgp8qtaubtChz8qi1
3PASNR+lpEj+F95uLJ6u+I4P7aFPKCTl4Kuf/ZEnEruHhbLBtKbTIHlgvNiqd/r0yNAB3xxJcFil
6xmpO41zXhVUCD+YtxeonhAJFwSH8cHJiAHXhGPuxPKq8vTAFlhOJrfnn1enKPEVFjkVHhtnBh+w
J/g2fdDJScn0m2fAbLZYCgqpAODdaB+FzvcMYGbTeriqsS8uEncnJcPByB4CdQi1Q95b5wBphL5D
V5yl98dVotpO6qfbt/7ZG6f20EliTrXWCOw2Vyc55gb+rkYcUgE43AvvZw0bPHai/aZylocQDvpY
hRUK8DneApNGJ9esEPgv1iUkaMmhknwG+RhiUnXzfLF69td5Sd3qvCne9dTSkTsCbZsNaAb8qBx5
fpBPwbmRv2YZv3VhNxdApf6QaRCgWln9Cybr71ydhy5NQhkQ+vQT/MjauC1vTQQnIxnq5o1wiO1I
AvLeLzFEtTPDfUgkUD3Nu8m1v7X+F4hdh5i5PTZj6SKJnNyLWi7rLy3J3DfZoMQePq6TT4IGOUOp
8SImwXhRi9rvXeR0qUY3TthG/rsPxMIUJ679KB5unPgvaXb+q2TT80PWJJ+evU08a9Yr9yr0yBaS
i2T2zH1UsmC3bPnorcyG3BzuIhHhkVHUxwUZ0n+MQHl21BXgpZrJawrcwsqCfmDo12fKEYfF9KYK
PqEin4vjZISKZ6poN8ni+kaZ9zUpCK0azcGGuuaL2/vDVtD3rZazoclnD68J2kuT7Xej5yHWnErL
ruE1LWhP3KRuHR2sRVu9yuU6qqXyWebnVS9fuTYCRoQ/ie0kcMaKH1qvX1f5+BQxZMaOj9Q/zg7r
KomomNrhsgXz6uw3HLvZTiYEbsFqpVd9aq4YYXZOVanvlCt/6LqwLrhrtnqFABmJI9IKEvVCgn4j
Y0oPxWI21AiePvgVtHdvVYFKXWPfhX7zCsOcYwlTXdK9wb5ucZn6byQF7ZMa81L8XO31VaurA/rH
HxEafCwCXEBtl0N5GRvzURfbJnlEva2/aSY+AwJuydvSdUzYCHioEII2NEBaK5RevMNH81IAQG1X
5XbkYBJ2lWHe/040YGXf415fXDE2zoc06CLX+25qcj9Jzm3id25Z+C8UAyxQOGNb1OOPQrc3Lq19
FxM5BzCMRy7TRNqWW+Me4gS49NIaH+hYJMBqGcIIudlSQjk9tDI9NQLKc5WK8vN9i+Y4Cio53jvD
Mzc17bio/7Cq+oJ8FHepYWTnzm6xpvZl2Rhne4hcVsPCfNnw4dVo1WScjCZ0vYYjCArlIFzLPoYJ
JyLnnLbvb0Mm0lMVRQq7ZOx8TPLhzCW+PjNvP3VN704Ub85oUOf200MlfBaoFTeOL5pPoyp+ujpv
PasSzSp/31qeQayY4pUt2/gq83JjIdRHBt42u8hH7GBjNN9NPsClEGO9x/VrbPuhLY7ErRGDirgI
5AW60CcZL9L1a0ehntXivcoXn5dd6UgyZebyAk+efhPFQZb50F1TJ1Ccpm9Iq0m8qmIL/tXpD6xp
cIxtfhz8Slxy5jNkECZdzEZc3c26xkWbyfSprOLURKa1aJC1gBkBlBX7J9FH29TIctImbX2bdTyO
eqeRI2CWuHyorei5EZ4TD8OLErQUHsan+mPJd8TAiJbQrLEDlMkxbeFbWnc5DyX90y5wq4KJQGLs
/APLhNkkR99cH0vXuGDZKE4E9YNLeIm9dVBo76blrFgvfH+0GvcmQHgVa8xb81XBj1qLTaCAimHR
27fLqZx7lGdRWluBOM4jt3lnh/ui17DrQdZGOTaErnI2DkbgSywS/zz6XyVE8X29xK3+gwQFTKI8
yBdrTDQqQtOnVMK5DUvagpmy/9YJW6tJuhkgAuijnvNiy4pykRUYqqFwurmXeVPf2wX79WKCZT1f
LAcc7Oo8IvgD9B/u4c9ZeOXL1kV/4mW/ISDmpxl6xsEzUTdYjpyuKfvb1fBT4u/ikkAnKzUeVvWa
cptRmsTabwBEuzJrv5MMBqyOBzjamH2BFqVe8o/C5BNxSA810vebKbL+jVTVMwLlJdYXLgQhSmq4
L+u0t14sTZ+OzTSwMCNVWuIJ6pUUd1Ke2LrNwS2L/DWN2WMWTXk1+Oq1/q3EpUjZXOQHZvStKmQX
rNrumvCyS6Qx6g55dPr/1AW3BLHbKLAylX4RFUH4HND9PWnTYB2e9SVIY/IRcFrE9XgmqkAkRTtU
jy6fvTG9+da2Yy/6NbjZ/6HuzHYbR9Yt/SqNfd0skAyOQO++oCRLtiV5HtI3hNMD5zk4Pn1/dNXe
cGmn7D55rg4KSJRzICWSEYz4/7W+tfHDUvuRCPHqy/I9T/J9W2rBrhkQ4iFiHR9TcCA4C1mzKP0O
yV+6TFubVeCISkapBtotQVYsTDhVj1lDkH0p1XXI4n/JqiG+0AZ1HYhaXKeqENeYoNylwoKUUs7g
guWjFthQ51Jza8YQ0cPJ50qpWU31qV6pyVpO2bBU1bDd9BEWBh4Q9wYLd38lzHFR/vlT5t4kBh5q
keHKVuv5x6QUSIMZtR//YMpdZ09i5e7jD0ONzk+mVs9xWvkgAVHPulmIalwWxL0SADOTjaYMTE6q
X0yJfB5KresQO9A4+ut/ffDmuUtF8uM3Y3/M1npU/vAT3zmLCywEdpi7ZzAhpFe5ibrWcBCtq4yl
4IhaqLfZNjsqdrSerppniSkCYBCKDbV+o++TvYJGdS8bu9bZbbKaUOwa2lCsqhR4//XHvqo9mm2k
bYyJcNhlEabpnrRYwcoRAd3HET5+L4isUfWSGZ+XOXq75KVWLRQNaAbOrQElbFWAlEKXuf34+eOX
OC0vRGi0m0Qtf44fQLpIrynz1hvUacZ1y3KOUhRsv4+nvp93xu38S+04jxArAmRzMt2grN997EjM
0mVb4k9//fLnLiXV/spW+IuX/he1+gDMfvDjf4fT/jew+y56qYumeJf/E2juc+DLvxN5/4Pmvn0u
mr+h3Oe//ifKXVPtPyxhIMUzTcNybKDTf4LcNVX9gx6qY9uqZmgWbp5/c9x1/Q9TVQWh1q6rAdBw
oZU3xQfHHTC8y24YDzVpvyazsPNf4bhrVFj/RvNWPqKDkelaB9kCCfqvvm6V9LSa8nyhusVwawUt
Wmmn0KqnQOrpHrRy/JKgrtlHvdLuBJN+uozzCaXvJAeKzRoOm3HRoop4YuYYIg9lb/EWx7PXQnWK
RCyqXA9JKJjMJVps4zRqDehChszM23JMtTsrinhpJDmOeSoY1czHyAY22XVQsDXWa/sBLgcGXXJ8
l1SAOpiLZH43lNbuLVOQIueWhP94kWXKG6d2AjgiibWtI2gSFcxuBI0UNV/8ii6O2o5lugm0Xn9n
9WqJRW6P6q6tA2WfKplzPUGlAGbVSfPemmIJWXru76LKRbJotqVxQ19GaOsiIefDKyOnu0GbigNc
p5ziqRAAtrFTiStBBFa5cmJD3VjZ4G5VrBIPI3tB1wsdS7G8PvaVSyvW2ptUNNE9lcTqiWpWf566
VXPejRVcS2ED/Ixss7+Bfd0Asoiqjk1g1isIwpwgWnVQNFdcDwxgIOPCHdK+4qegSU1IqlXLtYF6
mu1cBqbMrGgXFEk3XnSOll3bkDXXLpLtE0SXKBDR3OB0q3ghT7Rue8/PS+0xonF4XZBudC/yusBn
rOAQH4euvJtIU3lL66aYyfkhFQEdb2WoAYTpsx5/TaK2q8ZXmwW1V5w7fkoyXdUG5XVa5sbWMNmy
1lkIOkjrDKrpZYxvRMorNyUCncou0LbSntD3BMh4slajNZEZKCdIfneva9rWe2nQ3KZC3kULixdM
4ik9jxi7XygXLXaPddO31GTBBWdnZer6y4QW/TYsleqkSo10BUpdvwyGpilxUnbm4CVW6Z4CTTHW
lj8Y91E1BpdFq0dPtNQo/lQ8dNhsfZhYlGhPsb+hdaQkjxJ7kNo924jklZujU4FAfLRCTQPdypgl
Sz6FqFWbOyU7dT1paNKIwbo0CppMZubaiwa24Au6dpLOe9ROvBvaYBPadDXmIfAUGZPYom3PlraC
CMhs9GCPCi0CL0WHhdqwCVXNClk1ZnXr42U0w1MZDcq7ikH9rYJgcopDMwa77dbAl+jm7a0onVaT
ZskTOAFFCICMzldqRdWZOzrZqVFmI7bWwCyCZdFQTu9dCui+MMvliE3+aUS9/5jxosZlbruvdKiU
G5H5KI+RHeA469S7QTO7+15RorOkT6e3MGod4OdT36+E6MnmKlCejbqCjMvRjGtedOozTVqkQOx2
jR8IqWL2Gql2McUqPECWr3spESr3adfba5gJwGGmxgnvminMNmNUdhuJOR7dAxufasF1Q0atod1y
vALywjKSPevhsempGusCQUETX9gjWyrbleXC7uoR/z0ioufCzGqWRADvL2OU/SeytcJuppY3mzGM
mss+TJJn/rh6aOMR17/qancoVesVXhLAPohiuFAD3TO1drQ1JeqIRmpiXeiCynqJ+usxKbLwB9GM
8aaJIVN6dZaysSzRScej1iz7DIjESGvmJGMjjJ5u7DYW6vILdsTjXtOhDJp9H6AeGGDFwfKwtpMe
92/jEPvZjZ/jVBaYcm6bIskusfihtOiQTU1qbZfLsB/QBjN1enletk/QnsXeprXDjkS1h0vXUaxz
lFk0d9QcpJTwx8tWhynIva+x3PRNGE5LEzDrmjIoqVc2j/uJwFZE2bmN3FMa8vW17erUKdURnJ5d
plugseIB+G131iD9XBddFL2FfdVdNhBN75IypiUSS+K1o7CbFFD2mvY05RKeTmHWoG5XFI7VDUUK
K0ZXaNnLcCS9wCv7SntyAZwnaDDyEK9zNV7IbOI5L2ETv2UNoJaEksnecEYp0btV7NitQG4xWaBV
HtK4vqKVDl3fHrSbcgr6TaJB+1LMsb+Am2Y8+AN+Wk8MRg4jrZ617H42bMZay0/AyqWLYpjC0OuC
ofzZd2zy8jx1rzqF+jw9r27VFMGjbvnFDaXvGAW4EYParLONDhruacCxheYDeu8O3BzMpIKCVaVL
SUsd5hoqTtNf4Ec11mVXxy9lGfan1KGyRUGBF5fKKE/YSqKS7sZ+E46pewdGSSKGCKW60nTVuTUj
zbmuADZu2hZjolKhhTbSVD2pyR/Yl1YSgDtq+8Er8drpXmIX7nkRDvY6svuQ5lMXv1bBUJ+4tRM9
aIburiiLVTfOZNiIjSZstwGB6HeZHyeImkX9jJYejXuZNEuz0/ItxC5oCQEcQoo3BmEwgN1ZGjtw
KLtRMOkapr3ueYH/CAW1I38aqUClka7+rEK4W3QYwLZRpDbHizzT9X3v18NsEC6S/ViAxguGVtug
p6wXSM+WiW0HOFxNY0VGAcoPUtsvNamkb7JwbczR0TTxuFYCpjllDgJGzM5eJNJ35vTUcbx19bJD
QtmWu5Am06kFW/NKCzWV4m2tn0JNDC9rvdJvLKPgu3CiRak3iAclUduUEqt4q7siuMHnoq1LNZwi
un7K9KCbWvfQMIivRW/z1I5xiz2v6hTtKpjL//P6IbyPcfWdadC8niPGyBplCOS6wciwqkVjTc09
1wl4jetaxEu2UfoZvYtqH+adfxorYbtNElyUGo6di6qz0E66cFHYxlMuK+mI43hPqDZXDsJ5A5wS
0d3q9FyIaELZhMQrsQrxRCo1OAIr6R9p2ZiXWUhpNgv88Wwo+yggSAGZJn+TbftCr5X2jGJ1UkPM
mV6xTS0xQHmypLhCZd9YRR1vW3AOSEpCFEIgYxWavrH9gm0ZdkkqhLM3/Tjf2sqorZTBnk6xqbfm
sm2roUQZ3DfYeRxlWxm+BTlUIZXHD5oc/qqBNiyo4bUVDgg2X7bZekx1BalELLZBYZkvTeuw2jN5
mV6yXc7Oif5Sz3mfxT8iqY+3EpcwFPqucs6KYAzwg8CFtFOQskS3iF2vdcFZHeT+3M6bEPS7eMvP
scDRkzUwPXp6MTr7KY+TrSqt+tZpUczrEDZOJdvmxw5t9GnPIuEhrav81JxQSHlVnyihJ3wYeUBe
iaB1KkSKi6EZZL+Aw2xsBI/6Heuk+D5zU6KPNdpEXhpY/WUtc5rwSomHjf5+hELPyQVstZIOQWlI
0hBGvFxhDbKDWt5TmOLLTONA3ZqJkLhJMiwKoAB8LDRF+NBA2n6ohD3cqlMnbk3HiE51NfFJaBWR
hessFc++0yWbwWgeKodyP+gCL+KGLct4Qusg9UK7ddSE6bYUKATb7DkKmyz3DIdVBXac8KTOjXI7
ofcjJGMS3QZRKU4fiyep1zFfLGSX5y8pGr8re3DSO0HdeF3oxEapTVbhxZgSH3aP6lzQR9Hp+/nD
z3RQovsoxtrhqdhXWy8xRuVKVcx4J6VJZZ2V8bA1SL0NvWqyzZxyehTPzKvWXht2wgov74hajwJQ
V4Gugv3CNYkIyrSJ/bXGDi+q5m/LDh1iZrYwscJCX+F8lrZX5T0BMnXYDWeBZun7zmacjICsShx0
o3nqOICw+t6yFlnfNvaiVwT/O6bmFc41FmZhz/LLJ76B4i3kQCRy1SVN1vQc5HF3SZlB2xdcPKJA
NM6JmDnXkMuL8b4zE/s8GpBpgeScXonxdZdWDJ4mr2NQWuSggKDNdHoekK50tctvyMOhlycwiZ3k
lkRHDTuiBqqVaNqVUQy8cEdpLfIi0zdtLPz7obPIkZvaVLmzZNKf0tvVwE+M0+OY29nz1Ci85gvy
aBbl5MsNiHAa+FHc8TC5rYn8QcKErhPlSuJ2fjVtJ77gpYZFtnc6CDBxsYV3o64dReITrycXn1Tm
u1gMzO6pL/zydJbS3iIcrzxNT+tLNlz2Xpk0iN0Migl7tOKvTWBOJB3YQ74pOtNkb2cPL33jm++u
Dn67rbXiVsq4f221ET27iyi6RHgEXqDQnq2ScWxmo/swBgzuZt5DeZDh/UVsKPaJb2TThYrTp/MU
mQY9/CCiQ/SJbl0e0ERG9R5AErTdNX5NNE5xkDxTlzPOMqMxLhCE5GALSORwCnu6qjRMsS0OzntV
G8OnFsnLK4SVBklEy8qQOhWb2VkHEVR6uXKTWdGVMJmzyqp66AksuOnXkzkjYj0+scZBwH9SYGFS
wEEIE9ryEuwyDzDXxthPmqI9C5i9C3g7wUsZBmq/6BrdQu6LDZn1Y7dH+mImtJYLy2stnT9X28xd
mipyyQkbxAs2FJgjoWbwYsQPiJMjoMFjK8raHa3ultkJrYAbNosIKvHWyGJqWSaQrXcwhOEr7kZ4
+bTOTIiJVoHbEkrqvW2RLzNKN7+ADIPNWUNVu3BSVkyDNVlvCbpK4Cbq4C/xRbCTj7Dke6iA0gu/
pZW2Uu3GP/dtbcRmGRTqFns+F9nlhVTWvM7SKHJs9luZvKdpYp13FR9yx0aL8raTluqmR3ByMgoR
X0RsXS+L0MRtC43cwTOpKiWZU6S0praMriBf0tbTCQJa05Gy30dUmbsgyYczaED62aiHxakeCGdJ
GI/GKFP0n7IW8rGMEEpXiWld+04bo2Vh0lyaU1OcATrtLmSUVRtX1fEtD5Gxw8NhSy8aJ2HMwmZA
IDIZAOy3SsEaDE7EiVNMgmSETrW9NrdQpo/I65aWzLIzExXDO7x1ae+7yldqT7ezDSfxoOA6mwLm
eYrcCK1u69lWkzyNiaCSOjVTcFJjjrlVQpOOlxG304WdYAw8VYfG2ZXKbJl2cyUTXpUK/XrKO6xn
I7sQ4VC9XjDtKacA8OgHIHnr3AtjAPHnRq6415XReOhHZbpRzTJk22Zbd2pS9WdYo7SaJZ3Bghkp
U/BUTWr8rrJp+BkhxeNNwo6NbbkyvxDK8DSqFPURbkJ2HTXjWAPdLcV9J+LmGrYm8dnsiFGXmpOi
3Si5DW/HkiNeJ2qlEy0NKTogJIOZvMfmyIWbpfMPsBWat1jJjdcwQUpAjp+ZvCLxHC9KJPcnxEfV
N1ORgRyK84QqhpF15XluhfbLOFrKzrRzKNVdje4JbsWUvvjMpueh1MMTKOL9A1x8bl4FyzCOW/px
vEbfMhdvwgKaBXJ61zCDfIHPROgLuy3ROGNIajPKKJYaLEKhIGJOw4wVYhL8CJNCng2Ex6BRsPPr
tGMXbVsaOxw9LEMMqSTZeHUZRj+daSStrQnlVs9150HRtPI1Hi24ioqVtTd9jjLM7CmeLTqkQChv
Kt+PTsAvdbU32NX0M6GaZp2UY97dtbhb6RsnZTsCvzC1e9nCkVvpg6he2zBjNmgDiuSg4wOqEnYH
/onxgQu6sFmC4CRSXRq3XfAYq8pwnVlqkXtpQS0M/WOpXilm06ySbqYxx02gRSfwh5zHqlIBCvjF
MJ5JF5JpXRL8BR5GZBiAcHWYiz4CziryAZfPNGTaexklKRICCdE2CtCoeHXkN28Wse6AdOEr7HrA
LJeibYAxDyFbvldKWeMlWnaCuBX6tby1/TlrWtWS8slvKKQsAO2r55OlO2sIRyp+xaijjh/Yk3/n
5EHxFNNR36Czt+4CPyZCDHXvuUkL6KyEWX8iI6IRvLCypv2owCC0RGM8OWlNuXRqu+Gh1ulELoTh
qJcpSuyLvEYEhH+BzB0AUqbmab2IUbnn/kSqQmAoULG1lBgcZ8i3hua4m6QjARvDTvPq6wAKqyEq
8dxMgb62UL+t6F3pd4U2QYLB2fzoT2Xy3PmhszFci8CZTJvtdqijbnskcmudkN193ZTVJUv0tFkE
pRgW7phNV6WGMjdFnnoShQiBwAOTRqJm1hgus0Yq12ZaTPhBMiyOdlGt0GwkAG57cKtGgnwgM5si
PMsT2/UiLAy3jWIWMTEZUMjAStNeXsqqEytHTiWNWD27pQ7qnCRF5bynuaK8m3akXigDCGX68EVw
kuoq6tSECikbfmD81uA/KUBU1q41yvMyUKy1gyxqW/s95utO8rpznMl+piNSEgVg+Z6etcprX0bs
ttUW4KbE1X8aDop5o7VCPE7Yud6Swg9/CKouhGrF69HXoxfUxFCsDHt6rKAgM8+5A3IcQLrWoklw
4UkUm9d2YVlPfU1jic54Js662ux+5pnqLrtc65Z+mJULNh8pxRNXpoqnUwhYyTbO3xP62JumF53H
2lt/SoSDShefDzosl5FuIt2FHzr66jX1s2yp+n0A16BsKZH2SZpss1Q1cGLb6YruZLiaCvycoFF+
okzehBoVyNSBD0xVJFCwm4QTBmRKhl6tWy7tvzS/seZvS4q4G3kYu9At6RH/Dr0JQnGK7rwRPFew
dfSGrnAetUEqb8Y0Kc9knslTX+fNLJmcCp427IizfJhdclRE26YarXChIYD6UXecAxqtaa+aMAEk
EMSls9Nsv/mpaPiOcGU2YhlTXkN4UA+0rJwQV6aiJ8AtgrhfhHlirrJ2AhuUp6a/mgzZqwtFpcyL
JTSqNppj2Gein+AdUGEj8y5Ie9j2aiBPSiyMj7Ft1ZcB8BFkUKGPHrQYTJ4rR9uOlaWcFkM8nAa5
k6/bWAe7qbqDfDUTHTIHKgIy25gMCVxTJtY/Q1pEJ8JwnTM/IG2Mz1BufPaRZ47V5nfjNKkUDEgI
8akLzT77bmXpirxM8OuwKpv9YTUqQ2kGCjW+sL9iYu1XFHvSU5LcSR+vNbFqVb06axw0iKmmxw96
0+SQmAzpEkuQF8gnpHtbRnp+Z8Pw3wYjNRle1d1zCTnmxGchsYkzC6lQ27L0A7RFur2AIt8Nufo4
QjZc0aNpVvQfAqJUSCXdusGs8GgSJFEtUvO07uLTREuUhWkbzU1Wxu3eYhVHdk/Dc2cQ7OA0ZbNx
yZNZFbYd7Uj+TXCT6rxbIz9cDTHGWk+C/Vr7XRScVb1uXaQg8TYTZNwdJTw6QJkYtUUzk9GENdS3
JIKg6AtMB94rczL5irHdnfSRVpy7lS9uCq0FwTcpatcvHbfJn3nPQ/GyDScjEIHEtNcsMBKLnU8L
Ksc1UY5ViJVx1dgG0ZW0rTwnNaNqwbbRvk0hj18QW69hQzKVc7AREeYbWJrlFW1T/9oAtkauW29A
O0jYaYKpHhXxM44a66KaypiWuikGbxp865KtS7GS8MqtjYkNcfKUaGrvo1Fp76EBW7cjq5zC6/LG
uPaFURFmbovEXzrRIB9t4TQIlGD7q0DvivhOQJ8gBKKe5XWJHZ2OzZw7oiSqEi4HStAvrO6maWFo
0leWaZGP8wSr+M+ojLgFlWTFvBo6mvILfTS768nt7KvQNUAq2iRi7gtRt8lCwYcJLM1IscQZYTlE
JJmkQbawQoqVS+mPoJIS+sjaNqB2DKhjaCK5UPUipUagluMLRhljXOgVampvrIqq8zhix6q7qfJh
Q4/QBxMB+piIkdo3H10Zqu+kFTjuTa8PjoUEoYvvmmaMIiDOeKlYc0NWY99JQTp6KcxeThuNR1VZ
5bGTvUX9hPiE+DJ/xJRCPtxLns8oCs0cWSf0aTzA9yWiCsgw1WBiIut+lj+wPly6/lx5nYjjZllS
aPbLoOLGO7Ech4CPamiZQiqntTYBytR6BUYkYbevhrTl4ywnlwrmpEGUbIk6+aSAIHhWSIXtBe4B
+wxFuXIp4DuepE1oRUz7jtR++oXMrgmxDTc6L+MbLXBLNFmyc1dl1/CK5e+OZ6IT5lNdpvHrVLeU
BeOpvnSAHgPgRWrqFrgH7Zl5oI4dr0DDF/KU1127i0wVsRBzDRKGhhcSgfWZEj42Suy+Naxo33qj
A5DZSoV5FZMuAlsyoau3oA+6eK1kLhYKV4e441Ch87qMUvWoQlGJJ0Sti5hGwX4GiZwXEBUWSpWn
77ZjyIti0ssd299pHarkRuQ1YwgSwAwrVqbkkS9mYO7EaNtPunER1IF5bqtx+zDJsT6J9UnFiuQo
ylkGYoD27MA/Hor2WdIubTzb0cFnsqV5puo65/4kDqE8KqlU4ETGC+xo0SrXRPOCrLk9KZF0FYA4
+nBX06klVrm3rloTokqtNCzlJEYL+p5Gpp93fSGuM120N3KwxLoxkOeEpYXx3Sic6NHSk4Keg01V
iXC0iyzsnXNftxjq/UyZo5+5NCoiSU1HgTpYa8PdKOkUj/ZYn7W9tE6bMFDWaR7VJ9HYGovaHivQ
420x7vUYd1nP9o34PYfo5hCiyrjkuohrRPrRTWdrMcfVU/AIccnmF2lkVQ2XgV1WZPnk/T27Q4cK
v2zEJkmUAIpGqz+x+HcvSzIhyFLJg43rNz2RD2D7CbyJBGZtLJbzm62ZZi6jFNYd9nFSQRJVZnte
y/aFlUxh7eEckZdSobOAc4LH3wuZZcD++TrsAtZGrD0Q1pHySyinpixLGiSwQM3B+FHAf+vYyrbm
i6s6XDTYpTob8MY506qQXJwYah9QaBhIJXduMMyVruUas0+QEl78oZf4LwlLbklWKbJDNcjfNCPr
t2L/nL01h39pPs9LUdKPAVOBYOWv885Cjb/9sGJFKcer9o3a+xtOIPl//w//ktD7+W/+//7h/3r7
OAoI4bd//uOlaHNmnOu3ICryzxoQ9GxfSUZun6P++T//wV+iERQgqmqbqi10Q9c+q0Y08w+XFR2Z
8ZyAMBROQiC2DP/5D936QziCpST/CUvojvZv1Yiu/mE6pmuhKXEA4JoISv71xf+m+eFC/PXz5+R6
TvEpAP5PyQjHt+d89Zfn6ygPmn/+Q/vfmSqkZkVZuuuvfH0drfV6OTxnN5+uwi8OjlDmlwc/0KMM
kU/UObFYuyE9mfkm0gswlvle9FL23ten+JXkZf78XJ/Pn9/Ie4I/cj6/Iq8U5UF2u6+Pq6lHPvv8
+58uDAU+QbYGn32W6/HmBNYQ4opdEXbUwDxhwZwvf+9Ulvv3U6VVFLAA4DsAhy5IJ4XZm3vhT5Qp
LBJdw1PENxdLm69KARkEA+DrP//x77ttzTfq05caKBsoTs+XouEz3HaXbDaB11sX8qm56J6an19/
oSP3xJqftU9n0f06RQ7E9xnZc4p8T4fr6wNr84Pzq8+PvOrzkTMNspooEWD378m0YFaOzkGliGvd
WAGGr8/Ct3bz9anma/+rMyHx+nwm+sU9um/OlMNkd05ZYP/Qb2EkTc/mj6/PoM1D7FenmC/fp8uE
7IRhHXOK4Hl4yV+Sd+O9uVKuI3MhtbXzInfaN2c69l0OxrhSwOUC0J3uktpr7utbtkUXvAkJM7z4
+qscu+Hz7fr0TcwC5ymUCnTxVKVkfNWr30wgR6/RwfD2XcQCCAbIbGNo7LGPWCCUweaWXv0+3kLY
iNlcPATffI/5MfrVHTkY86DBUB0AYiYhcOsTrNQV9SJnqPTT9dcXan56fnECc75Dny6UZigkw0VR
ulOxQ+KsB+jMIpCCPXH3i987xcEQh4gkfNsIOQXOktp9yogpVvzfPPjByCbK2EZUzOe33Qu6ezC+
wdzV3tef/NiUax6M7kbtiRe1+Oj5C5ZBejmoItIH/YWc1Eeys74+y5EXnnkwsMNYEHM3JczrL92t
9rN89x/d33wZmQcjWgrZpVRj0p0c4UKM1BPTMf3mhXRkjJni74+OmkYJjWCOnbovybTX/duvr8eR
Z948GLsibhXIAEG6Q4klvNFVNGSeLsrGIYPxOWQnX5/myFLAPBjIhMuYBKvx5KBh1G5nvhUUiNqj
7ox6+/dOcTB682pSMmq681KAqI9zyqGXbn5ePstv7oB25BYYB6O3KwvipObR2wId2TfP5aVy3QgP
ycUi+OFsFiSFZd+MhSNTtnEwiqVS07f8mCjejZWyx7n+Xu7wcq+/vlRHBsG84Pw8D0n/X4dvOfy0
ie+tk/Dq60Mfu0gHg9jPjKQy8bKAsDcQO/GqruNvnqEjj6pxMHTHIBp7zeT617yUTeW2MdITSJCs
meQ3l/3Yh59//9P8jPJT0nzWkt287w1RFDXa6uvLcuxNZhyM37CHuIE/IsE7Rh1PN7NgY1Vu9YPi
oYsppNJOMCaaK9r99RJRq1x1ed2eYxfOzopUFmdaPvnffJYj33IWqX/+llWmpLT3MuI3IQfddTLs
MJ0b4enX33S+G794x2kHd6mksVtCjYx3ExhIbJBUE5eVJjJiF0r0R1+f5Mh0YhzMWoZFnJ0o5xsF
Sivywsfgju71BxX8mzMc+RrGwYSFTnma8GUmO2dS1k1an1bxcwj07vc+/8Fc1aa0V8uco3NN1sXw
3IpLX3lvnOcJ8w3PyjdT4rEFvziYsihlpU6VshQvW6iiGGcXSJmxhrYv/mOD+nDCGPvNU3VkdM5u
ic9PlY0fqs0VLdsVcaidZvB1Qe7ly7zqaa3pv3nh5v3457OQn9QIvecscBpNijcrBJnJpVqtjGL5
9a05MjrEweggwq/raAtlu1behyhW+mH79YGP3oyDkZFbCGZagyOPVzFo+Mmz3jI0+3MzHGnWwlIW
dfHNjT/y9IqDicxsusYXecUqR8eTbj+jBpbON9/j2AU6mMmmuFKqmK7FTvaVN2Xv9nj29QU69gQd
DGq0ImGdJVm2s/GxqgOIdOQ0pHR0t793/P8Y0uHUWRXdkbaOkZed1fomsiKv0b97fRz7AgejOtTY
MlpRS1QaamZcmfWC0txKoWhr5vr911/i2B5YPxjSQovK2omjZKdTwoK5UELUptzYXttBGC1kkcEm
D9wR53NBoTmte2LQ5LROpKPQn+r6828+x/ylfjXPHzxiVks2e91P8c4ZF8leJarLmy1yV8Mdy8jf
W6d8vEw/vY+rvs6bMO3tbT4Y4LVrm/AK0vuEijwhICK1TuNvZq8jK6KPq/3pTK40uKz6aG99l/jV
KtlPSfmWEu83udMG6dI3q6Mj6zr9YJIkQqSPp7BKdjFUOfrFdMECb66SDEskH3b5zevlyPDXD2ZJ
M+yKEJXynNl3H1Rks552xjf3/dihD6bHKYUW2fdKvAsy/DPuVS9ei/bm62fqyE3Q53N+ugkhTY1x
MvKCDiTlwlZqxMrInjQBxf2hxiZN9Dk+9utzHfseB4+vTOqsHMysQK06+j9zJ1SZdmRwYdJY/+YU
xza0+sFMOTqI98aUhVZcAPpfxt2C4CH69hIdn0JO9CKtvrnhx56rg6nTFDF93Ikzdeki79b169As
oAi0vjdEi+7t9y7ZwfxZVjBJMj1l3UhkuS7WGVGyZvtN7eXYNziYO5NIYsWx+AYWAcEIHMCHxmSb
rEbfq4EffvMVjpxFm3//0xPW26ZUtI6zZPcmpOnYw97ta0v0XhQYYOH91oXSDkZ5msvKSFH37hx/
n7aXEsWJ8V0J9Ni0ezC0fd3QkIXLeGeSXiCaqzS6t4dzZSSOpnkkbm9ZiWQhim/e9UdGycdS5tP1
CjM/mDoCqbAbdF4kwJvAU3bG99+7Tgf3vETeqae2mLYQnhFGItwx9HvYWt/chiObBPXgZjt2jWy3
0odtoJ0l+aqgUat4mok3BprT8re+gnpwq+sGbCv1dhDiza1sbiL7ZQq+eVaPffyDO20Z7RDECoeG
1p+pi05fwdTNr0E49+o3V2ie7H7xDlcPJvOhs51JB3G47ZKnFBn38N18dOzA8/P06blRswG4as6B
hwKhSXIjx9uvr/f8yX71iecTfjpwiyEpQ/iAAz9dquJk1JZox9AE/d7RDyZsxRJWrA7BuMW4lSRr
nZwO+OrN7706Vf3vnz3P4OW6PhfFF1c+odHtGX6wrz/4kXGqHkzNgiyfjib6QPe7WajJeJ4AYSmz
7puV+bHDHwzULPeJPi86Dt9uFZa1ifLDHR5/56Nr7sEo7TRMNUDbhq2WPKmUBCsw0P397x37YHQ2
nY9dQvC5yYbyqkRBEMu2sV5+ffRfL1cAMP79fpJlRrCQOTB6esiYhuo+SaKPtBKT9FSeiKR4+Po8
R9YRmnswTEWNLRORBg/9iDu8jeFtCMu6CFTz3LKLbSfE3o+wfo70/nWjDr9Zvxz7fgeD2LHbejL0
cNziOF1Y4syPDKzXCVjXOyXRvznJkcKYNnMRPo9oRLEkgbacBfNgtJYSCg+hLt2SmKNhOYW5vfNx
qG+tMkz2/hgGW2x/OBEi38BBWeeLuE2Gbx7zj7LIf84u2v/j7Et2G1eaZp+IAOdhy5kUNViSZbs3
hO3u5jzPfPob9P0XOvWJItA4wFkYaJZqyKyszMgIhbB/ScrkQgSniTfXECyakxodSGI0jl9VJfN7
EEdPv2okMwy0QAjocIjijxwaJQYK6JEOLt8YLIMsmtLbkIFqBzvpKMmOaHsDVcLYg0GsZevxYwAs
yWTDWACiJQEFe1I2GsSlaXQKdJUzC0PgQhYAJPtFDkLbQpn3aOWXP3i2EkGlQJXZW8SBLzACG7sn
Z0hXqpOQtecJLURgZeFBB1DFxd/nJ+/xFYRmtf/ujQgscx9mAQty9msUfzX9J1DAaQ+5D1B5Ae7+
fJSVxDpDxkttDjrlOQWcTbkAOyQVKsqtWqIpAHW+03rhBKfk+G+FXYYhjBZ9K2j5YzEWV/UgxwM9
GdrLm102Sui6QeslUOw5s3GdPHabjEI4fChHCOjTLWdPAhX3TH9yE/TX5g2Xv5IIYBTC51PzlNDi
MM9eBYkVfuA1fnrNkgSSK5KZ0h9L2zZwfgxWMc0ggzRu+NSVNBajEJfBNLJtSVEy7aFNO2Iho8W/
L/weyqL2kryU0MimfsuA6fHTRhD6k5h+YJYycQxLGpQg5YgRUYvNDvlVfoEX8j20aGu+x7igEDOy
I3X1t2LsZQUfjUdcG5QssNnoY7zgMN3iU3FD1yS067T5MzmW1vNDv/juR2MQ59DHVaF0Uz95E4qR
mgCdJzWYhNIMwIpuVGgHfD4MuzYX4u6oOnA3oxuX9qRLcI7RrH0d/vK38aXSBUDOVPB6RiZzmtx8
P+hgrJr0fL/1VlnxHjJxf8wlmKETGkMDM35OzcABzctpK5hauxRl4t4QfLGFpGZMexOoSoaheUnm
XksFyJ7zkea3sQHxjBcf1CbZNFyeL+bahIjrQRFlaOOBu9yj85rdRe1XPMiCVUL4QBdDYYbAdrlg
bMEL83y8Ff8hE/4jyPukBk5s9gAINymfPXKJ5GUQ2/23zxMORKa7vIubBLcdgBV5f1D6UQM9hPb8
6z+VkkcnnPATDAOVISbF5zm11ZPdERJS3qTFOHfJHpzVJqjptMzp9EIbDHTzqrxKm6N2ACbYUl4q
85KpuTMZF7SUHdzUgAfbUebzn7ayrhLhT3IK/QYzH8P2aFrPu/5LBvQaFJn/FOczEuE+RPTG+Hmd
Tp7ci/rIZn9bvznUUbkRpaz9esJzgHEe4iMT1nXovGGBEVMHHo2Dz5dm5YhLhLtoQHsYxiEoMAqo
y8QILkAUkYloHe8VFZz3Of/xfJy1SSx/v3vHNW1T4AKj8NKKSzT7/mrQtKsMzvOPrzk9ifANihyl
bYeOCE+2op3AqvQ+3TF2susiLT8xdmvMn/I3/NKr+NbuhwvrNfbzkVe8OgmnHCFr2aPPGh6i+Z6Z
Vi/QmtmN72Dj2HBBa25PInzChJMbgjcIomGgv+1YSPHxtlzLKi/+DaprXzmJ/xqP1+fTWQzigQmT
6MrCZ9Dar8ABgc9FC33Z7PvPId6JihMJjV6iCycUjOdDra0c4S2iupAKqapnb5ZAEJmDiQkv+1h0
IO82ukyST/rzcX7q0A/mRKIthwbHbga9qufX56HYpVWlld0nhaM+GIniZb7jN3qN9t2Ud1kvoqH+
zQcbPpFdZvNocMI19IGQhrKCiFC0fKu7gQbVgxi3hh6li/Ka270rmyVwJOHeNygn3hh1LWIjAZlw
SEXu9wXukTHlTdCJQ8YyRmdKGmfouukUtF+HnagqYA+3lCj138qIDkD2Xg7n54v+k/F+MG8ScsB3
ihyDDpXxokPrQB5ET6+lJ7uZRuG/7JqrkQUSXxeBvhNcIf21Q3vN1oavrDkJSGCDWuzROYSI30xs
2vgjWb2hWJQjbAzArfiyn2fNnS/zazD+KgkGQDkuOEQ3zqzOaBpwoeNjl3rtQKrkMz0xO1FtbxDQ
OYEF/nXU+pvigu36AOElfTCDvWRVTnHZKm+sWC5ZOROzHoLQM34TAzpkSTpmxd8xA5FEd2KbL7F+
F9Npw3DXZk84JLQO+1LZCuhFQh2LAbxAyv7UkrBxH7ErfoHMQKO7GY2aMXpjq5sEAr1Dd/Bv1T4+
Qm1V1rtrbTfe7EYOCAP/NjZrly7IbywInb2GFr1xn6+tJeGaxnGogULFTyiA4IFuTwPW3JZ9n3NA
1xbWznwotQxspmo5xrfnBsM/9BM0WSdM0VA2QvISR2qQ35KwMKK033gR/DzeH9iiuKz03XGNIG8L
PSv4ILTz2ejT3A1G6eRmYKDBDI/t8BPEQGqt1dqgbljI2lNVXM7O3ZBNR2Vt02FI2QIfnsao4OjT
FIvVOTcwt6K6tWfiDy3m3SggoelQgMcVAoaag2KCXNdY3EuN+54x/lK/IxMtz1s+dcWriNx/p1RB
LzBGJg7Bs0lHGvUJaU0j09k3EY77+RlYu+pJOk8RJHoKDUZgr2E/hvjai79iNFBR7Y5l0ESUvaTl
pQfTwfPRuMVeHx0L4jWQSzkoIeWlR9uE2pMRa4IKUgMVcq8qdJn1Xm9UUaNU0JyomRY4qSo6om4l
TqSh8dTFraW2WrrxMmEfn38wqf53dVlFnOesF5EU9Bqj9YZzs68scBXnu1jPbWUvvlcniMQapdap
rIVins6pAd6x/7YWJE5bGaDug4bjycuM6heIWj6+G2fQHWiU3czMlXaxCVledTRkO1dPNIyF1b/R
aW+Bd+Er+YKs2u/nP2QJ6R/sCYhh/2M3cU9RUMnEnmTd51w4RSxqvXDsUEhOqy0o3YqDFYjnBLSr
pCQIuckTEQaMf4r8yET70v/zfAZrXyeczZTLFA8S3QmKoqEaoNm2jfFCPlHzFtRhLbghAd0Fgz5x
n8Hvz2IwHnTpMRBEtANmvorHsyH0IA6jgfLJ2Po2T+23CA3e51NbufhItLcggrByXAwmBWusChKW
SO0L9gMC8FuI+LURSB+j9KCKVBgsXuRl4Qs467WG9TcMfuVWI4HfOVQ9UimlUI2ie98ECQooNzuZ
89DqHAAU5ffjAUIJouaDbFTt+yjfsO3HJ4ImsSmZL+D9KiBeqDqwAE5F57RNYrblYFYZElLP9+ah
4bAKmcgXIGwRJNIMRg0XhR9tfhn3xcYT7wdo9T9GiW8vDvTumlEioKuStGE81g1+FZboziYIsSZN
uQQ22JA+EguCnnuwRenou87P1MuMtksVAPudaBY2mAKqTTgD+9Bp47cQTttHDz7PlMtvmdTwFFwm
LT0mrqhL79ln/8a+o54GTVot2DNaqoDuQU1AM6t20sYy/2ToH60F4adrhk8gYVwxXnZQ3vNeTYA2
8TDizdcrLd1Vnm8KBm/6NARvta3U38rmkungiClTJG0waXQZQ2zejfr9XCKVKZ/LeCPkW4tYBGJh
60ERk6RA5cPfU5fc+Yr10/Tda4yWG8FWVPRwHhwjEIsHFoIEgqQYY9AgqKqDu08De4smqoCDao1Z
qghYXp/bw9rtTvYuUGB6lUBSwHgCsmrQS7dujBnYnYGCoRai1hKamTGrfxik3vCwN2S1tCqj1V9H
A+qCGuRm1cvzX/L4yHAM2dpQVlFcTNzyMjnOHpjaLF4rj5UGBiCVdRodBBaO9FKdoMm41bex3Jb/
c0gx4rL+dwaLCkYJwi+MWOvZefo7I5lfGqF+ElVGq/ROz/QYYUSg11sDLofk0YDEpRdVftj3aO/z
FEZtr+NFsvs36g9Efpg9SDvkjTLFWjKB7IcAldMY1CAg9WIH+sGjh2SGNZq9w+nNPuJVyAmpoaLh
Ve1MJ8ZIRy37er6HP8+QRxNcwra7FQXRMzirRozc64mRuYrJGiBJMEsz12Vr1sHyoYZnKKzteL3y
Wi3ct3iMCafJ+gUM38aRXrm/yIYKVmQ7OGH8hpmDINBxFD2KVYB4O0oxpOXsguo2Qv2VW5jsNSiU
WuTHpWJYRq9ih/L3sOvpecuDrp0VwtEEILkCt7GPs6J80s0fuQe1pICQcz75wj5TvpgMsXdDawJH
bQ25+JdHu0f4HUjqpAO7JGO4o/9a6t0nY08fIKnJD1to2p9k2oMhyL4DdmKqYgY5D15HigmKBBf8
uh7iIzU0fYtSrzIuCajtuLie4XoUKwSHipbrpSm6IY4P6IV1X2105GzteflXcIu5Ouig/9Ig3aZ+
coj8WyvVcOseB1hUauFq83yQy8K1yYbiQPvL7nYQrTNTY6u97/FtyzFki8MM4hKIGmPhavjO3uuM
zprhShILKpqGryv7+hCd+HdQ4e9DC4xXWmQ+N7i1py3Z9oCeISQZlnROcCs+h/PsDH9HT7LFC/1d
XNGfYs43iA/8eT7air8kOyB8toCsFo/BkEGHGty5awuIloO56CvjQq3upq2DuDbQYnF3bgSUXhxU
kTBQNdoZ56ClwGdepPoSM2bSQzAvsGqgoqGyokGlZQrOMh71nMO0Di3YVby1rWvvbLJZgqXpgi4W
dw1yLqrWRU05lzcu0xkj3kcbl/3jqJfhiFC+TKNQjheDkDLaZsroVwQ4M5jdda5X3p9v20o48XP1
360mdLXHgF+mMWSXcryJ1GXyYUT+Lpy2MhIrPpcjnBWUAcC2LWCIThPM9FhZjImkudG9BsYbnsHW
aPEmbTJus9s6iz+H7pEnIZ0VpNBlccnetiZkK3hrNmW8tmm1MkBrbWRnKPdqgdkYoibYnAkIqQHN
u+Vurz8h72P6Kn2EnM4OpcVRLXR6Yzt/4CIPfhbZhTGw9P/dPtADVZc7r7Hgtq6RVqo03BSyoDpl
/g6Nf9paMh0YK6w8KzUWIVH5JU2ntsZWFLF2+sn3WNhFs8iUy7eVQyEdQPDqQyQdPNgJlBQaHpDW
cwLh5ucTWTlAP1neuzPaU2UKklIMJrqCN+9QHjVie95LW0iRlbua7CDIuJ7Bkxnfly1On/XAlswI
qUbOBZTomOi5CwGujSOwBhb7yV3dzYUH7Xob//8giDZAi+t1N1A2uYw6e6UT2Wh4NHirQ4eO0dwY
XGLj38Lzj50JTWSjtWx0gDmsLlkgoVZxR9mhE5jShqGuLTPhbdiBBk8wWrk9+YXRr6PKH32MsVVb
WMvJ/9yPdzMPfAgE1ssFATgT3r/X84zbeVTPPP4364x5BMvrMdBkFXxFemPcAt3XttoM18BiPzXf
u8FprkRqYvFBBQp22SFxC80RXgxWT43L1vpxKyHST8h9N4goB34tLk+zVgcrqxpbrEW/jHpkgNer
tqFCokmGiHwgtHpUHhnRRPvz8RroiQmGjR1oxiv7ub2sXBskhF2Bqq4YKSBCZMVL2hxa4CD835ES
bfiVFXMh0evzHOfRCA1Jb47BLAnG4IF6HZitdri1rxPvLmFsG8h3SoxHCWe5/hXRpwq8Oc8X5nEW
hmNI6Hog5Wj2B0+XJ3xHZ/bAOJzJYqOcOFLB1XrlWFW8Cnv5yKvBK/KBCCZLPIcOSMnA+vaFSVmU
G29kAtfCM3pZgbvjwkWQGKBAhOYNf8FHssdrjHuPT9Ctm60RUsd/Obc814fwRTw/n/3aI5omHmBS
H6QRMy4b9029z1cBIHvUbH7HZvkJvmH+WGY6lFwmh7sMDv9VvT0fdq2MSxN+BWDcdAZvN+Md+0tx
bpciXPOaHgc9c+a/ihtcckgNq+yuMBJ0t6IAWh3L163E21qml8TPt1ScSPXPljMqOIfZfXAuzWTP
X+h3dB4yt+eTXDu1RIwj9AXqOi3PQLzpiwGBdSJ9o21v49iufZyIZgpImowQ1kAdfCcYyTXa2Jif
UPV/wxFIzP33AKZTAxr8Cd+FwOXPWYD0bRShLzNE285OOfe7zmJ2LDiMqH10Al/xS/3d7MJf5Qsu
IfTPQ1NMMOl3CGnu6+No+Dt+q7zAP3altLIE/3e2keZiACYU/DQcGA+iUvxshz5gnNEN0ken7Nci
FeEg63Ok3/w3yW3R/lXeIkc4D4MNHixOVuce4iooPkX78S93gw5s6cpfpaAPbyIo+HbhyxZwa8Xt
0ySiX+iboY05jvGgCfuemqDZFFh1hqK9gL4hey5tCi9QZFZsCmKw5TlHCA/xnI9gALGZMe04o6n0
qkXZf0J3Coi39ejInZ4fy5WIkyabAGaFCvmqQRUaohe2qM1qqEEk1xQsH5nmP5zWHBco59bFswKh
ohXCpYGCtIH2PIaT1MgAnb8xm6EJqTtT1E+lymm9AWEfXXRBn2zk+62c6EpO60cl8f60VINStWOB
YUF+7bZOZCBtrC6VxxlVx/Dz8xMctcZsLAFTuRHIPbZJqDD+94DWbFEJQ4oD2mYfOSiHoio0081w
5fENTpPVAmmIqxJ05njjlhpjiprs4AIH5/tZOeQ75YXV+31vZXrdbsyGWX72I1dA+K9SDGmmG5Ad
Z755Xi1LnfoK0Jp9aV2oomfftK/Ng7HZmvI40qRJMPg4gHGymTBabfb6ZCR2DI/c2v0XZfDOd3xe
Msepxe6oK0RsNixhZcPI/H+KjvC5lLCkA2SAgoC9lR33p5IAJOqrSxXmByjHWSCpPvBQvA7S+Zw1
sRHU7T5OpnMs8Rsdqys7KxOOTaTaruiiFjmZmTMWbs1KYFRQNqoi+nv/capECMVnQwiqno7xeGsy
msO4Y3bxJUCOjHFFE2rHgTbttgpzayYvLxO989QRX7ToZsRgvVm4EGQ+Zm7lgmjXpA79rt+1RqEP
R9mOjdAF0dGwQyFrY5orZ/Z/kOItJcZ+gR1FA8ix+Kzc4TV4kYz0U36fb/2vZOOaXDs4RNQEbfd8
4GTIPsvsAMpaxOvQwUHz0cY0lk15YHky4UjGnqVYCEIh3gW+C7BCKoaSz01h3T7eIkRYQS/SJCS8
pyCuADF12NuJQ6MUoK14ega/pHNuQ+/km/sEK60PQm3t+c6srRjhTMQuTYWxKuC9gheBBVskyP05
ZsuSl3V/tGBENCTObE+JkBLzBuogI3Xb91tolpUAmSYh3kwdjbEAlR3U1qgjiLeNWUcnlpmiyjSZ
pRXpH5IWaKOxld9bjP7BVEjMdzlAdL6isFCKynnUIXJklTr55+e7sPZxwgsoHYiv/AmT4VC8U9Qr
5LG9rRbglfwPTSK+wfvcCSmNj7dImEwH6D+osT0aLG73579+dYTlcN35FT4AFf+0/PzKwHtBDazY
ZB1geSx5Y31WEvM0ifcGwKOpsmW3eQtIey91Qi3VZX3WoE9iiEAu4SmGgrwK/bjX1E50+m0rYFmd
HGH0E0JvyHLRy+T8l8ReHGWEfNO4Hzac1trms/9dPfBQAZwzMtgfBqIn0ZBmKtD/lQqW+sb0xbw5
DlCpf6dFXrE3Nmyx7geHmcwk81Q/M1PRIwh7Sc7cG2o2KkTgdUQr6u/nQ6z4FTKRPLW51NMNRljM
EvWLjV++8kClfwL7u6PGSpUiQ/0NwY95601MYN9eKys+R3vhC0gXp/BCu3AyE/dXbQVafGA2s2Ir
kAGaTAk3aQUC/hDxQFLKsUbP7CFug1dO4Kx25M3Bx/HzITBFITHZoKAy156Pq+j5eq4eQ8JRS5D6
HCofgBeBM5TiWljA8OQQpdyNsRvuwo1Ex8q2SYTDHnNuLkoIu3ncUBplpUApS3ZKMHY8n8WaHZPY
/Cphx8RnYUypg8Tp8NI6mcu9jXanJ15ttHZpT3qtCW76meMBQFvSdSvjt/a8IqmRqxqsStVix8Vt
9pJfnN5GqKBL+9nyLyXkeZ0UT9AD1Gc/tigxV/IZtEi49YQu5XBe9qyHEMIwBfoEvmcKYuqQ+WMr
r0jOofJWZLHGza/PF3jFl5DQ34RSmgDk8EgTTJkahrQ6cJSRxGemyvUeiEJISm/EQisnhUT8+tA5
GLJlJErBRlIQuhF/MajpPZ/HSuBAIn3ZrI0TiKXhcUp99f0tlriND68eA8KdpxWUeuViwDEw5sbo
36Uj6ybnFvjoxJlfgGu6tAfI2EBe2nw+lRU4Nk2ifMdglOKgw4ijSd+6W3cIXEi+HnldMAovdimd
+xYBwsnPULPcAqisrR/hLQphrqpkiJf12zNfwn5Ad12sBk744kOY15RNxUPH9QaWau3QEU4DMieo
JNEYbDIq0FiqgiEArfJnKxe6MhcSq1vEUgOtkBQpNWjoRDVthkq68cJbOcQk/BYsyklXQADNiziI
3Sod5HffuPHl+cavvJxJ3K0vBiMtQxDC6ztNQc4OEYpbQO5dK05bK7/2+4kHHSTFBwi6++jU9ksE
DTfoj0Jxdit6X3nukMBbhp37CKKeP301r/yp3lebT9G164zE1kpKElHUvHzbk86+178VXmHSX8Hf
rd7klZQ9TfIpMwE9hSW0C735OB79z94ZwMV9El+Hc4BuYpWxxgQSwSpItMSv5xu+tl5EIEf3kEer
GMwJdYrhb3rpXT/VtvQK1j5OWDQf1PQYJvg4xFYO4Q15Ourj+c9eMV8SpSgF8dzRNL7cOkvU+cpY
qd19bVLVrZgvCUyEpl5RppkCgdD84nPfabFFobxy+EmcYSwzaUiV+N2NMX6lu3Dzabks6YPomCeu
bRH8dyBhjBiPvoVXzm4RnYxGA7byfaJuvbvXjidPmO7UzFUIlboFYYcUPgD/YAnxf9MnqVFndwYR
yDdaQZo36HW60Jr8p50m8YRFI3ZSA9Y9jxeTUoccvJ701X5uhgtXNufab6HPDn6M54OtznA5EHeh
utgoiigt2aYFiApSLlcywR6xi5DPhrTRB71rX1pri/J47V4n0YJprTCxkOOWCB3eqF6lnfQ+OonL
lqoIQbWFay7cVcd0sGWkIbZ6E1ZcPIkcDEt25kGagyBIpjSxa82+Tox+uPrUrNatoI65BBW26/MF
XU7Go2NJeIAs5yu+m1C74MtDF5l981HSnNr0o/78+ytVf/qnwHO3YShdyQN6zxE8AmwDdnWXtRIk
ef1rues81Fa1yYDAphseRHuwO5vSI13ReaDgthQzVlwFCSrMs0DJQEUEH9fWWt+z0GzcCIh+3p0P
Fo9E9hVZXytDgk+zbgkktIAun8htr/lJ2gHk5AovwCYeGyBvChW4NHQ7iWakh4DjAL1yk3eNAfJO
Z6tmsDZPwsFIFNcoJYTVvTQtoMtYqomwEdCs9FXRJLSvpUBaVUgjIMMeuoFNMFUUZ8lUAF6sd4M5
quUVwQ6yJuJp/Bt8jJ/RsYm1+tZsFLFWbilu8dV3R6isOl9qmoHx/EFHUWJStLY7B7GK5uvnh3Rt
6Za/3w0AQdhWaDMsXdK+ttA4bMbv5x9e++XEu2CiRKpWKCycXH8Dwa5W9VXm7WF2lHQrd7FiwD92
d/fbszJoZ7YW4BB1/nV2WOgxqxBoPHFvC8kNSkToWZ6ALePtGBvlxkv+wvqVIz7ZSmCvXJkkemrw
kWyKl1ItF2VqIXpt+kblW/fxShxBwqUgkz4XYo6PS5RsTFLxCSorfUhZK5dlHdq4u1lhNsx57WX9
kx66W8o+YGQoreExX6LLAOxvp8xmT2hPFnft62a76RK3PfAZJAqqy2UBotIYRMyVFyESQSNQ25IC
rcM6OaQh5FeSIKvUIKmPzDRZFRWZ2aj8myWRKCgwvcUjPWBwsLrX0PDWfEXlvzppw47WTgLxZotA
UsZSMhiQqPgX10P4CgWZbqNvYS24/3kJ3+3OLMaskENi2RtiR/D17LV3OZcxEIqPSJo/t9cVY/qp
C9yNAalxKUC/FO1lU2C00A+vJN4Ec5wzKvwWBmllkX5ijbsx4pyhM5pPEAgmaKHJPqQ6VOlhK6O3
eJYHx+snbrr7ul83FbRgUVEABM1ozt0+2/9pVfRm67Ld78MtU1kbhnDJ3ZjGlAS+exT9elNSIRPr
MHbmxKZvIs+hnFLt+YasVWRIlgRWhuAdX4TIrICPTMPNw9/ynexFaCFesmyKFlmzERoJ9Ak+pI23
y8p18FMjv1tDqZKGqGGRemi5AD37B1k6P5/N2tYvPuHuwx04u3wQPdIgJs+NRvlNIUEQChsGsvar
iUhuYEtKhAIMcrnjG0W95+Hl+Y9egwb8GOTdr54gJVoHOYr1gzseZTfZ+2Bpg4hNimNFvymnaWN1
VuJeErWYNrMilEtXIq3VF9H907u521ux9XwaK2tPghbrUKQiesAdH/SilWWCIcudFw5bNYS1VaKJ
8CuveqpVRPx6gMqt0kP/yY479BoQ5EtfCe7c59P4uVUfGDiJYATvLihFF/xA7rBGYyUuZQQGaP0/
eB0AG4uO1XrHOpIVXFIrfpVOlBMq6oRHkeI8/wUrPpJELWZpqkQzi4mydLpr40lrRmQ9O+UiZeLG
EGtFERKoOPDgtkB1bgFk8y68JCbJqx6k54DNF7YGWTEYEpZYz0IiSyNWkrIhK/4zUKb1LqDX4CaY
9OS4BZFYu7pICCJgJ8ApLNPp0LDYaJW29DSBoFLburdW4kySyLefeSGc2hmmE0UGIx9GOlNZiOcM
itEB2fl849fsk7jdZ2qGTBmLQdrGWN6L6oyCdXSqX7K35wM8NFFcs8vAd45GKIqeSiYMUKRuioQj
FI7D6vX5tx/bJz6+BJh3Hw+VrK0mBh+vyl2bHQvID0fUd8y/+oAYicGBLdySvWaTLaFLr0nenw/7
uDaFYQm3oBRBQ8OzYWdqlTkynYoCEY+HU2bXDtBxO1SmjA7BmJ3fAL5121ttJdcthPHagi4mfDfn
ghvDaQgQ7qXlvp1/K8UE3ejr85mtfXv5+923q5rloT2MifXsX0H8C8F7TRi3THO5EP/HyWHVFpO9
+/jkR0FWDvj4fOl1alccWCN6sRhLEFQAoo1/mgGJxMojOeulpfJaSjZPAXBGnSBHtGEsD98trCIT
+55CMHAIo8VLotWhOsDkNRnp+o2w6KEp4uvExlKKyLYZNOYRfnWfPFCOC0id9rZYRh9HXfg+sbnd
HM4FaJLx6wddFszIZtAZq0ICGhJ8I7IYrF3HugiaPys5UcueTPbzPXmc38PIxM4XSRzihYSRU6dH
02dj9V58jXaZIeuCJZtMqsrfkydtxPuPE3wYbolv7w5aMwf/FzTJiRqy6nDLTfki6uikhZKIPrut
Jl3RFYxWka0H++NOFAy5nPm7IUeJov1pIT9o37NbBVAeyKK/RZ3Tfac16F1ibhFQPUbmYSQiImTz
lo4KFms5foOmI611BsXoUGONwOKPqUlp8Q1d1piZsk+uCTqecC0ZW5few9sVgxO3RT6n9JgvkDPo
QqrtMKtVuZVTXPk0idKKG76pY3H5dPFbDFgIhW1l6R9nuliFBGQlkB0cYx7Pp9xjP5Frwtl/a785
M6PV0utP1T56xcIZUF87FR5b29APTl3hg/WmjbLnw5scP4DwG1TFl1Enwyn1oqhm07WTeI1KLxEa
TyRJ3zCyh7UIDEK4jyDEa5aFhDdgbpBaM/vd/NKYnFZajbvV7P8wSsQQhAeZgKkJCxFDKMcQ1GqN
x22Y7IpjJUFblCBWfdwWvBfOudYXwaFMSy0GyJDNg70gcJ48nzeWaXECD24hkpaTzeeGjscZ5DY8
qnuVYuXjbFIctC8hNgsOzUIYVSg/2pP0J8fVOtWzzQej9Xz0tQUk3ASkB9iAkUCDXHCcCT4fTUbH
xRi2atoyG7gc5nGcjV0iPMQwCBKyhw0epGnt26kvgsYSFQGrCPpcV4ShBNg1DEWX7fHm64roW5ID
ya4Kv7HTNsj1upNqbR6Rjku5KTmI4eyFsiAaFVfRasf0lZozYa8HnZwbfcSgy4/qQ7MpE1EtmyTX
AilUdOSq0TQhhIqbjmGltUkEtpuUkixeFDorHgrJrhMOce08lWaUMNwLaPz9t6T3WSeEuf6KQ3/W
gMDwX8epqtQhh0edX2ZKic25VsCJGY2BllVxqgdtCgpwlpYdmvZ5myqgMtoOuWCBrWFSs6GMUVTv
BI2e2MAq46HW/LDNnMEfA1Mu+nqfFaiJs2wzvabjkOxEXiovStZzajTWxXtYzq2FnzmCt6Zr/nRI
Ixh+zGdWjXAAIO8QYBmgiTmbkvMGogUja9CUVIJDqxgMvsRNS4sFpflznRlDXIcmW6OLHYsCUuNE
yUw6bwM7KvsMmgAKaOqCaNiNadrvqFyQVUkAv/nYJrQ2+51oFHIgq0qJ35ZOBbTnKW7YQ7kzNKuk
i490yKY239asI/JUYbRjOdpx2Y1XHiVuTaniSGNmxPgteB/cNhsAP4tjaePgLU7gkWERd0PbpWMi
LHV6Viq1oP4zDSCCj7cIAlYsh4SDxVOOo7WUcLv2Ow5Elc/tRLF66vu5YT5+zYFTbvFMdxd4X3LM
XI3L98+QyMa6WyOe+fkeR57dyK+tLND/YLz4GExkC0iiUw5p/NHW30r8b/6TBHN1fCF1HdRqPX6P
hiCdHpA0YPXk34DBWB3C8UONC6StDG7Q4BOkMpTRa6OgBtors1UeXbkASBSXFEt1MLEYIK6OI6/R
4xU8kWpI5VrtH8T45fkur0TYIhEYMn7X+/WIKK1koVjQaEJ1rPlSS8qPlGNUTtrlbb/xVFg9UISr
D2S6bHI4Ym+MOpWhPqbJmZsTWx9KIdJoqjHHQNYl9l/yhNggwuf7QxbVTTqCRWlIDMX3OGaTImbN
8gi7jmguqsYEJMnUznfZv/kVZUFX0iYzPdQ281Jc80S9xK/Pd2glCiQRXHNGiXIbYB5iieQ2DlmL
XoDnn14xPxLBNdSUIitJM3upCEKtjtfz4CVL359/fC0TQUK4qEiqklYATSSNPCGjU2fGzsFU098q
J0QNnNooBaxNYtmkOzcV5GnKcDWGkdtzNhynItBS9KFvTGLFPkgY1yRySpE2yyReRDf+kC1kG/eM
w+iJ2+/SY7bHY4ICLVj2m99txcZrO778/W5GPdMIU4pio8e3DK0PmcTpdYwuqudTWlsvwuJlTqHz
dMJ5igL5OmW412VajzJ+YzvWfjxh5LKUtLPEDVB14bj+IEDJwxz9wbf/6ceT6CJ/QFZWSpRin8xc
rw4NuxO49jdFd2/Pv7/2MBIIr5FAlqFslAqaPkXN/+bGOjJKHC+97RfZxVrpzYhvWgtyYrKKNxTr
SiHHuD6YeJywB0iuosVa5VED15gmY1R5TkBTxw2JGWUNmkKLmVX/H3NftiQpjqX9KmV1T49AgGBs
qi9YHN/DY19usMiISAkBAoRYn/7/vLrn766cqq6ZuRqzNMuM9HAcB3F0lm8BbdSkhedXqdCBunOn
mcBiPACz9k8W7R+Epx8xaSFkaERjVfRY02mKubhiQQzXJ2Qj1rYZ3T8jU/5BDfcjOM2t4QdE8o6i
1dhab36wTHE1S77hSpv7vrLqrK3DP9s9/mDZ/ghYG4JltNfC0KPfdfW2hgJTREqXRfCr7P53pciP
qLLBdqQkylInf/CHrQ8Nt0wWkxU7xeKmbUD+zEjrD2LKj0gybai/+ox5R1fCy5y5rNuhQqlfiIHZ
5iiaQEVdb3t3c8kBGjKV/PzXi/uPPveHuKKUmhY2MGDHeOvfM132N0vhShh8Cr+8HfuQPxZd2B+D
cFkw6zTmT8eo16fndxLhH/FlnSvIUlHHPhAygYFPqKNPC1y+eFR4jbjYE3zFYFceokXtaaiXRIK6
3VewAogfdzY2wPhfX4HfJ1A74Y+YM2KtUEiBHeDB4OMj0zb3rQ8zg6ann6Eed8MVc4p70vRq32io
2Q01BMxK/lnU1aZGITg0YY38C8mkWp+mjnxQQeqtDPs/gyBdo/DvXakf4s8kECa46OgBIzsrT4Y1
JGPaa85MBGFVf+s7rmRp7wkS4D98eF1WJTUgRRBtjj51ySPm4tPtBHuCnWhwOyOXuXQ3WKV5r8sw
D2B5ywGj9pllXt1iWUoYG1Twdm1GX6ZqCPo/U9D9gyj0IyBu1kHllGu7HIe19odoLuWSOt7c3uei
sG4Gqv+smfWrzNvvXLMfkW9jWwIXC6s5gJXF8Sap9/nVRCD6ljz129JEJIOiOomerRh4sU+mo/0U
3Q9Q0SuyIubZdx5/IGU4YZT0ZxC1P0p9fgTMlVytNQsnqC5HJP62Ps9Q5bvqxt9OEcQQkn+9mH/d
k37ve//wPIvAcnqLcXps1tYCia/2D27RlzClCcu7ZrXglDVjCZUdjTERQuBEElyHSTN0x7XxEh56
bxaRNKnEAr86E0BIQF51jv2SJbLpHm16Hd8bVOq29vZw8YOmAWnAoPJ74L6lc5+r8dZjo4HpXQE5
o1IcyrF8CWsJ53iaUL5k88DTNh++1xUrIh0uHSLbWCZeMRURrzW456beWv7iRXTkMl7b8EQh42N1
cE5vV/+7yDsWd8r5M+SO7f3aYf+9q3bdzf4pu+oDlwfGOFD0hu9HvILcsws9OZKIrV34TXnaVxFH
xyDxy1Fi+Cd4oGMqHXm3CphjqmGGmfy61Je2DIOow+zDRStGeuN+NM68ZkuhcgBY2eDX6SCguYUO
hUDPXYXzGBdyCE1EaQnKpe30+Ja5Csc2Hfxp+rDqDga2S242dc+hVsyw0S1CwI7CUvNl6KQzJ6WD
vkrErNlx0J/BBnKXV4u1DXGoVzj3XY02RfgylivJmtVzMgbPVh4hH9BfXsU7uAg55IPrEKjsFgsA
2QFkpRNFERU31jq1JNWVPd+JEgaS8DkBWVNCU31eypBlheiHZ2AIXSeVsFDfGpyLFbdUDV/YOq0y
bVdewGcTM7Jn2BmMR+PCzrvzXH3Je/swWw3WWmGHURD25baZHW9br6qKPOiSATM4uQpazEHfJh1s
4M/EZuyWaxg+WgonjufbuRXE0nW02k1z1I6qstZ2SQaRbMjL6Qq8e3Qq4fmpOsTDOoTZCCBIG65V
fdc2fLhbUDkNkTflw9m1KqDBIMCE1t3kKXHWoYumFVXzEEn4WLx2VTUfBmnz1Fq6Cf6e85BMkgWH
ENa9r5TmIEivzIewee6BVd4ClzNhDblwOouxmF5JDlT61IQd2n5QPHcXfSm0exP2M6ztg8qNltLV
MXfpcXTh5r4qAynHygckmUkVW74TRHQKT1WTTzEtRu/ol5MDWX1ZBh9XTQmIiVlEH4aRQDTKt2r3
lYUWhxYoTD/vQs0+Xa99K5wavCWlwyi31BLPeRlGtererd7XI+g6sMcqJsyAwra5uGG/HGZfqAT6
IiIanRpIpC5UuwFNiO0Mt5QuYmMxb1wmg1jK/rNUVrgvfC+EOxqkpikXNLOxx6QdyDvRPPR1RnAn
X/OhdC/EItDPsss64jkwgYKeJ8MA4Znu+26oYssLT+1UffYeOztyXi6ib+GGVtbufhzIq1KrE7vX
+YdXyHm7GO9zoRzJH+tubDLCxwK+b5HlSftOd8KORzlew6D1Rn2v3XULYYn2w1u7wGPX16yMh0V+
q8r2wouOJIuhZNdMgJwrv+o3bmW3G/eKQqd+f247OIlDNxLM797+6Do5pHmD/bIKl1NDwhfSNTPu
fePuxsG+hc/Jp5J0X1QIda1Yv3vBBDmfwX7rC/+TtLnaWq3/BIwB3c2mg0hNZUi0chAkjBaQPmes
TCtcMQyp6FO/gtAw9qJIRj5ceN6cbatoESURTmSbv3dTt0SU1HoTStLGQuYdSvj1Vem5TUKr3XJ7
vKWGBRv0mQEk7lwzZjSczm2u7y0xPrnUneNgKi+5X0GEb5DyHdJuIK+G5YX59tPC8vvSKu59ubTx
lFORVriZ8TLSJSsLV5xar65TyxuDXdXMe6QlNGqBJtstjg0BW0fvw9W4myr33N2CmnPrl42VrpRP
cR1AflPzefhgwKPeLFYJFSbbBrG1xtb5rOyRxLnD36u86w5soeI0lMF7VYBGPgi6h+t6eW5K5p1U
0VtxyVm58SgRm9bx7pjPi/sxFwjkbZknZREchBi+ibx6qtb8JYSdVWIbcWFun5/nUHQHdxphBIrr
c+jkdXmQbsy6wSPwFtT8Zp05e9aqvxhVn5RASHcLa3mE+xW6zLaFskdbD37Vvjr5ghl1XrxNAXku
6mZ9su21/DbUxby1dXs0Vt/CD2QJ8IS5Bmut0i1NpV+Aix9Ud03ISdSsI9vPOQH9dJ2wGxewf42o
M4hoWYON0fDGqpGNFnQyl2AKyp20FOzbB+eZW7o5rIvtvReKMyvScK+ICglEJ2H1oRwow94O5RAH
3nViSboVKpyN/87Haow7BgF8udwPntnqnkActYzzDlDkMo/pbC8bhYFJ5OUhogCT670t8yHph3BJ
CQn4pu7m+ytuNVaju3fX8SDdceNMVMbT1LRpxbBO3f4RAiomU6zXcRsqLEXF0llCEYJNJ+7ybVOR
xOtWvvd1738E1TQDNewgZGsJO668i+uiGdqoUQabk7Eyf6o1vuX8XXmNhsHb2qZ68W4Yq26JH0js
sEsihZ9MY5f0PYZ+qo9VscS0NzfFGmDC46+QZsQAZ+9qQGz9NXZLeVOJ5sjNfCzwhDAblQlzp5di
QBtxtrptOcG6oOAuOKFTByKJbl+0teTwCi0wC5qhS9/qqKmcM9Dq/dM4squkEDfbPs/pcxlYJ6dd
II1I/XSAhO+6gLAkATGEgfhGNCwt6zmaZjyV2IBLIU/4ygddUVgC0SkqKn7GynhtZgLVvrzdIi48
lBZkwyRMIkrfPjSdOli8348dAmagnq65XOXzTR66cyomorKa5KBHFTYyQ5anemYNJi/lpkNnsdFj
pqnBgxW4/kXO05oiPTrgutCsknpTWG3qVOHeGqstzDZTAFbTYCguGOHsGyycolfp4nt7j0PieeVn
rabzUkBXlpOEzAVNuRi2UoOAD2nQSBf2lFDinFo6zRAtFn7UGGuORtaTKO9lCU2HvDu3cw45KPjS
xWgj7aoAYNjQvnHQ1ogsvmZjV0Bvx4etu9jWPaS0Ww1DhX6Xt0EE6eKs7/Svw6dNMIbnJSxNIlm+
qQOEoKkqMMkU8w2feJ/Sob64/nrp4FWyRg0t22iZvSfwgL24G/pvy9qpczlOYEANfssjSSwehwCZ
j1HgBkcyyC5GEiEwmgJLqqgqHQ2DvRy80gDM4ViYzgTLveobHYnJhJjhem4CTBB5CWcXyrg0wJbf
SJmROd9ZhUjHYOmyeXLrhNjOQVnlFiYFS8LKssLloUCHY/B8rd66RIQWYiQeebn2NGOdf2sb546F
edLWCio43rrvWCM2w5Xjmo/DC+uWV9TiBZwr9RCrqTjVUF1uxirFDLF4xJ4CrTmJD+K6XyO3nUqI
X463BS/vV0uVsNKechbBTWC7+qCCAgTRb0iJR5WZEGp17YJMDhZrJyIHmo2h3T87lR9uhIKhQYF4
4HBI7zu5E1t2iaxF1v0jvNrnx25dsyqfN9wi1avlWkPmoa8Ui47YMRzboBo0ukBvjIiGtNHdpbSB
ZOKO99H38FWjfsbGcddP6jl32amw+FYvK77ECEK/F0qxFQyzSCy3tG77TZfn1r5Qaocaxs7KwJ7P
ubHvxSTOVPnA9Tey27VunqPelm4cWBpPCsNsBJWSo01a9Y69l9bAPj0HVLnBof12yNfdqAKkZHxr
1/VlneUY1W0N8BC2aX+BpWBuBKL3krrCf2pyehP4cx2HAJeWQfu0+H48t+4Hrb0PPmHc34pFxYON
NFBPCk2AIJeRz8StFOuDq6rN4sgUdlD9zjM9+Fc8HJFQI/sJCvW2Yg2WiluZ8HrIulAypbPTz6n2
J5541K7TZqppopZCptJmmJ0+A0b3Ma7riYzTWY9Dosp6U4UdgCHl8EGE3FdLfrby9rBWzcnGlw17
O+3lfJfbsBFC2XDvWWERiwV7wiqwkeqYGO/70tDuxH03yUW+JAunBnbKkPmYix1EK60dycNqhw6o
u6MggSgJd+5+qEnCkUGf6FDxxNj605tBtBycREpv00jupBaBEGI1btbGSYYOa5tp1d43Qe9drLBN
ct87ixbZIUfHHiQTGO6CRaGmWIZYoH1VBbvS9F3UgIQCJW3QVE3K5hLZVFdEjj8hwWvcZNFgWvb+
PtDeA5jXa2RLKeJpNGfp9ie7woLsPNztlYsYl+6ZGuTypgDSLmQcvrBAT0CvMLZLma0GH447c4f2
MYICGZHeTd90q9i2wKg8Yn1O9wy9PyAgwKeroZV2Rgp94zZtrIv+QOvyVlvTMVTUxM2qstUOPwrH
fB+tPmOFE3kD26MI/R6o+gthBXbCsntZm8pkYrEu9sweBwIkO5+aTWjGBMaTST3QWHEeg1CReD3s
EEMrXo2d0hHGw1x88jA/ARAbl6qkkT/MUd0zSM7367kV7beyrtAXlwtcjAFi8EZ9G5SmjDh1hyR3
oCLTQpyybN2vRtTwBAM4S/vUPqAi3ro0qKNwMHdNX20hBnM/supsizpm6xh5vU4qS36UbEJR1Z2c
UL+5Q3cjUVYta10BNMtwEuCUBCECnASFNPTzAkKvaryofsSDAXrIxl46GmlaPYzr8C2A5fZNIPxv
dHZmwOAAjPAddDma8M7VjQObBddNZiEuJVnPLPBOtm+fJgN9f678jUuVSXMbNVPo2fsW+BBq6TZq
K/filBxzS4mcEntf47y13nSy5vJU0/Z2GhVmaiRWyzeNJVEbeivGr5oCfg0gJqVvpvgA6eBW2e9e
/mXl4xq1KIZCYu2cDuRD9TWMwY2y8qdG15+yatHVL+FxJ4sb7tsVkIILhDBEg0hBYNTaO3dj1y2J
0+Y5VoeH+jUoMVUNrAXINLZF3I6Lqq9i3cjEpQwqX5No48YJD+B4wqrPXZ39qjDj71eXXuZgXW8G
NELu3OuW3dVvJepAZXdpp+x0JSQTFvoZFbkFYgaFOiydTACje9+OkMueWfWJ7uRT0ZJTsMzJTItP
Z+1vixo9l7ZPzIzRoF4+WwWscmPSuvAvXskwHZnLrEQVloewoF5ss58o2UOmAUjy2t+qkSRzXiXM
dBusi3g2PEUjG81ZFG+kvHE7up37LnMVg/DtEmZ+KVCfIFsrCCIXrUovmxczAQKNJe5M+3WUUSnX
aA16E49aZ416YhNgP/xuWrk6yQDPLkHLDMvkpiDNSZRlykm+oVBqiuDIGy8BitEGaqP23ER5pzLV
IrexHpGcbo3tlUlL76CbC7S9XablsHza+Yz0yU9Hr3hbdP4+cRS+M8RF6Jp51SfDX8qisVfRV+xb
qEx5/Ubz4bMevFe9Dk9+SJ8Ato+p5Two4K4TqYe9n6MV1XS30KyZeBu7ubjhcrk0Jo8sfyCxbZBF
CYFWu0JI6Z58bL0N/a5d+eiI4J7UIpJGJbJ9GvmdrMfvrn7ph8e+dYAYfp7CiycLVHsvy/hZeiaa
Nbx4nQetYdEagAIMcEW73A5QnCweJRdR1wRxizJ+ESGeRqBZzfAlVvrBi+A0qXdIJe0X1MrB+Ak6
79ludeIt4sSc6r1BiQaDOnYsF3WeQfMC6zz4toIXueHTdHBxv6YF8oHuueROnTBU5x1aO70+FD7b
2q4Dn0n3G6ffV39bjeahKR8L5bxo1mDggEaX0+GATmICyJ71YeLh/YTc0fD2Wud7w422yxhxe+cb
COI1oF4hWjlflr9n1EvhKg4E1wDjvAbNdPum0RtqZ4qM52Lw1W5el4SPhqZjCZAtZBRHwdNmPTfL
Xe+cJmgHaNDAcRO4ALDY7OG0HncQ6e6/W/lD49zmrUqgrJJwyOrK5tBP7q4ZcY4VYGT9AyvcmNYm
LZ0vv1y3fLIiHJ9j8Yko18jEvMv1W47hyUJlvpB7uJkmYxVstf7ORg3pVqSMARxhvdGNp3m8CVDg
DY45BEDMivbdlZ2OoEi8cwJ/x/0lmZjJaAlPCTRY6vaj68vYc7zv2vczSJhvi9DJPPrswqxO5Abp
5pys7pSiBvVaUHRkFVcLRDKn8jYMxr2uPeyK9gJMGJrKcldgFlnXzcZhWMA+dG8QxgCOQ5lawSbS
Q4NM0qwPpkOv+/th6SMtZgj6ztY2d8zOYex9RBsPIWUzT+w8eljO1RpZKMLaGZaXaK1M7qtdQaV4
ArSFvRTFR+PmKaHeQwNVn1Z/osTAwzvFeeXve50/++AUmxWsa/TpZ+uYW/aLbVA56qe5fm9YcXLg
TCIWPzH0MW+xjHJcfCKQTRfNfcfguVOHSDARPitz5J3ztBTLW1tuKDxX224DHcTUuHura15k7gwb
ihqcmxxtZQ8Lz6N5jF5RVnNAVPPb0UAqncwBwbYrnizg+FFE17eFf0Pn9m4cBtDtXS9eOCbgdX1u
ZMViZXkYWNp+qkaDJSH88bjiiu4xE8C8ax4jvehkIAsUdYa9EV/OAAqzx8WTwuLJocAdhbOByj2F
w4V0UxPkcZV/uARVN4HhEsJH0MfrmkcDenwAEPhoOY01bgwGB10FmFJewajBPk/11aWpSN2pQsu8
i2gP6Z6iSdXkprBMTBwYUDlrk8y42wL0w8C/+A5Qg8h41+EqHL3x6gBiRQHFYlAbH+cxNdOtZbXg
LxzRPpSqSZccUvJDjU7GEDUeknJKsrJkW8XfYTSfIZVLG+/C6hbfgcTE/pqpPPlhkXWq3cI+8tFX
GewVT1Mxp2gsJ2559MgY50PWc+dk5Vgz2sTu+CH98BJW+7J4mr13FLFoE6iTZ2kkuEJVIITUcTH1
iejgvwobSq/2242sIVLFEBIRFvsC+EtOuszJi1Pj7EX52eYnCa7Bqgq+7c2FBTaQ67uW9YkqzgsU
23txkyME9MBwQgq5HSKoMERBswLDht1s6j/CQn7MannE1vDKPKSxCh5qS9g9j01xDHFtaeHFxlnj
hqBumpEbSdQZ3FVoNZJHFEt1AnQOHNdofWBo++F2FkPi2C169vw1dGlcNPqpdDfy2nSR4tNSBVoQ
QDXI7skabgalP3O7xgI01RlAq9MMOFEsDMo8vivCCqJ+n7aH6tTunlpip6ay/IhzKzXWsufujBMm
9SEcFCYxKsOEBRER7AfcR0Eoz6i581tMMx8C693u2A6eMmnhLmfJGsxVhpNXCFQ5oTx0Wn7XRh9I
4b+3pg7R4W3ybe0ET2PxfczHl8YhaLdVL3mP2skGns3i1gNUNx+1A4WHwb7PJ7Unob6bp8m9c0gI
1sdl7Paji21kCDJW7haUyl21z9Fsz692DegsdlunnWPmPzjr/YrHmjhpAAa1lauMG5ipc0WiZfI3
WL6PVsCQ6g9y1HdXplJmYIiNQt4mmzLsnZdWLqWH5N5vmqRcV8/bjQ6q0DiEdyq04Yoi+F63g2+O
yK3Hm65n02UpRgBNmPCq56DsxHvhWuiaFMrQyOlpuMlLq90Eq3Few5lcOm5Zz4wK+qjIQkwUsCJv
0GJGX5z3yvnfIYt+lM9AjWfaECPe46wfuvFE9G0R3P7rWed1pPl7Q7srKuSfhnbErCXx/J4eucf3
yqwPwJ48/etD/wGw5EfvqaHnsoJTKKgNaL7AOQEFwyrXMK4bov42qf23j/nf+ReYENXCG9X/9T/w
80fTLrrgwvzw418fmhp//uP6nv//O799x1+zr+b8Xn/1P/7Sb96D4/79c5N38/6bH1JlCoNE60sv
d1/9UJlfj48zvP7mf/fFn75+PcrD0n798vNHMyhzPRrHTPTnv7+0+/zlZ+fK//23fz7+31+8foFf
fr43Px0KY/qf3tXnT+evsej/y5u/3nvzy88otP7iUeAxYI8BjfkrjWL6+s8XAt91HHSl3dCxg+tL
qgEb/pefbfYX12aw6nFcG+GIXqGRfTP8/SWo4zMvACMN2R7+8fN/nuRvbtM/bttPCv29Bg9I/8vP
eMdv1p3nBb4P3wkcyAa9CMPkK6Tmn9bfMmIrn3O0MQHGv3AHmyLSB1O/wRKqtVDuDn0KpmUsbQiO
dI8z2WhwkvFD6N41Umd2gVQGVQBRGr2ADfOmyPaB5DRJwF7RQc4W7kcKyBg/OLa5FXNsc1JkCEAR
uSI0HLztyi/QUGsoxogED+505jVLSPHAa7gu1N+b9xxVXYBBJEH7AfEkbdmrTb5N8NTMSZvAJy7l
OdlI4iWLhD8IJi20sxNGnr3z5NyXrR9RjR0GG1HPMboGg6BKVuTly/OYPyA6kvqbxux+7CHdgQ6F
jSQgZA9CAkmADNdxu11Q8gy3J3XQpgSpIZKFSiwu0qXjmKb7SevBjaz3gBJDzp7Tk9NBgxWXrR7c
vYOs1bfhaRf0OwntkxVT0SYWrMC+/017bzmgQIU8gi4S8ZNNSeyMqWlfhuKtCoZ4MG+juDF+d1eu
YH3x8cAnGSugD1C7xroqj5QXmSNhW+e9i+ncT3xjXBMjUm+r3sc0Sm2ZpSIr4NkER2dBm1iPkCYh
KzKE6xQDnm79dAh6vSv6FRmqrd5UiN4i5pB3+dwfXXRHlqa5aG/Y2P2hG1qMjYq71egbWbZlpDBZ
DXp+N8Kn7XoNmnHYdU511Hl+YuiDLPqmn3nGFwuznHLLOit1wNDAvrFTYXh/vaSL8CANc5Ste7y7
nuxam3hBIRJa08Z23S33wzu0iN+up9Ei/7leeiWcbJle5eRmvrAyQ5ckx5XRIe5YFx5bWsEr8E1N
+mZYITNiYXHRWBK00/CtF4zhGwpudX8dw1rwQCv2vlfCuJWeqI88N0/dld6wAqnTAH6KN6Rzn0My
FQlSLvZFaA4I20hCMWQJloyJHAZNw0ZbQ9ryNQEEMikwQjDEjdx5Rt+6Pk7rjKmxRMsOxhkqx8Tl
ezHOGfcBZZDoY4h8G1AVw4OtPU3oxU/GQur2WRhIENQineAzuVa7hhQntRLAC+qHEhgo7KzgFVXb
Rb5a5WHCCMgJ3kwHIatKpHR+JNWUWOatqeDudLVObLh7ktWyGUbv3nfGnTe+XocPQR8ezBqCDgG7
FbKmgbP10Xl1XXqaC3YdacJ7blxfhn4+1vC5kg2a8TLE6UC17crIsa5QmsfKMpj7iqTx/HfPhWam
jVaXiWGofPAVLMHUivMCgb58EKiitXgZyJdtYOiFgQPxWGwwxZ1LXOPha3XKXecB34lRsqoG1Exw
uoYuFrwUE4VSj41lrOkzkv5oaTGUJyKWSJvs4EtCP1hmFBnS+sjWOaLFh0cP1mzirl0i2YPMgCk3
upKRHt5y8qxa4EflKWBdNNCHRpxW2I4umLWYJqsDJ67JI53uhHNDkcyF7len0rCtAR+B4YUWySSG
bKpV3Dd2LHEfxowIyJlU5W4slmi0uiQ3au+pcusiUHV6BhxHxHV1O7ph5I9vg0BYcsw2X76RHjZi
AyIV+eajWHUkRqAa6qOjnbR9i/7N+gK4/IHNC4Il5LqQwYkFUBHAz+Y5nfwqbgFZcpc5JRhHKYdj
CAb5CmfFwDWPXMz97arOmDUCK4tPaevTSOl2dXiC1HDTK3ircowdXb2xg3Lb5l1ao28MDhQwvi9k
QKPeR7jT/eb6tsbVR07Wwwjz9sr75oV/ZrD3N4Pmf+REf9ubPJc6FJudH3rsB8S1w9Gzo8WM50nW
W2/yto22Ht1aAIyhLoUFXMQk0PevkxY3V40ita/1lhoPQcPToPAjYEDRJjM7o72tj/9vQwvlrXV0
UCqAnbNhgRvPPng0ZIgt6611uoQGd4vgT0WxJgWGcNWIzWz148oVaVsikA/YvGyRDnxAwId7LVrz
s40aqPPjHCKJK8FZSEQnRJDJ5ZkDxwmx/FrI3XTQiuKE36FJvaEEZxH4J4hsbkarTgaBPrqCsDa/
L+3hcN032sk6dkOYerrEM4kTRMVmsY307CxAoFvW8kjGcYN+VDpMqIcQ+BpH4ld5Foh2P9YvgKuc
MCwOaorNK7gLWtggoMYklXWLcc0tNpBNHZ6wDx+vwTZHYQtp9sjW1fYayPoeAatH0GYIdn2xVzj4
NdiZZojnsXxywK6FUmrOYOdL4HbvijtJprO9sseinLN+mnG1zCEX9XYcylvsqkfg02J4Qm35vGmM
illbbYmD+LAY8AXlnjeoCn16ssfmIgHuCnKRuQsu5GiwQ25qd407bKJFIPY1RZM6zxaYYTBfpPCz
i1nVXIB7vfSIfDax0r6Yzxzx/Nc073+U6Z6KD930zXfzYx77m9T3v5EP/+GB/g8mxPZVXuGPE+LL
u37/+Kp+2vUQYf/8TTb86zv/lg2DuPqXkPihExKMGGx6dTT9Wzps2/ZfkOt6AWOEeXZ4Feb9RzZs
Ix2/RgFqey5Yrv/Ihr2/IDAQGjI3tF3PgyjQ/yAb/l1GP555+gM2+f9xdx7LlRvbtv0iKJCZsJ3X
2MD29KZYxQ6CZQTvPb7+DbDOeadEUcW4t3HjxutIKknkxgYSmcvMOZYWkB2kwdCe0GNcoc3yDMv4
ZiXOeUwo68XacGPm5OmNijZF0eznJHqhD3hTImfYaJX6wALyauD6z76noSBCGs9lvHFfTWYny9Ge
21NS6SdHI7aMSvrxnZtDzIr6XV82DvsWuiQ1kzKbCSpNg+Q4X/rvaCg/0bC7CijGe2IQL4jvKZ6S
n/t2K00CaTvfiSJ7GHuUUahkPmXdjEBiSRjaWSZ30g7LO2FQ2mQfOGV9/KWtl0+KNuaSJ1eZFh2j
DM2jnJrxUGRteMgbzdwuDs2NpOYie2P5YTrBMcxLH2ToDZa7nbLKbaRnD3XeX9l5am+iNkIw7Ewa
0kT9C9qzb4Wlb1xVXaDg67ayBLieIdExyxDZNn+Zx+4jS9i7Ymru7ts5DWIdOd3V03By0YzRZXNo
PvPl51jeBU7DZYxiU7nKtwhg+lhs4qC6mKvkS1nYxzJM10iOkncL0MIeX2Q1IJ4w+2MlGJLbN1cW
fx7HqTw4KXVCpxgxHaPR8lOa4VilL9yEsL6ZcwK7he5zakyZt9RztskM64GEikaAPdzWlIN+eQv/
lfH9muG9i5lavy5v2q+JnTV1kKc1dzjNwXiTZdE5MQmGajO9wvGjbwZjyLzIDOynQCFin+0R0XyW
bIcl7Bj3Ux9GK9nFVXifjNnedOU3mAb03fC0b+ww+6xKiXjQSM1TGP18GXpUSh/YfN5l7qzX/kbJ
nJbuMCeaXp+aIDy4sTipZLy2FcNYjeAuxnLcO9Mn282+DJaOEKjz3Dzy02b0qTJSl09ZxaKuM39k
7W5yF4aBaj3XLu+mYq02Lh+4oN9lnazXuSbXvyTPUVFFdPWi5tT3aE3WVrjDbJY+ujMiMXjdFH5r
TBaPUz5kKrlfmpYSbBTqRIIWbcrqoizFSAOr/MCh9l7BZ72c9d//cjldJcaps/KGsx/RBtPmzP5b
NDj/3afyRpVfRC6Ka71pTsZcXdRZfdF287hBadb55iAZuWMX0Eh0C4GqQduoZ61HUcwEYpnfh3lL
1qBT+Q27c98S6IZZuldmlGzsLP6iZ+k9qvEDVP8fv1//6zJ/Zy99iwKdR7R0C2Xek0lxvMh8I/yB
bIdmKIMIzNBLP/SkvWv+Xe/6mygVunSLg6BnxkE5HiVKFavOuUXhfkDq3PTmeaSA2ht0p8zZ+/2X
+8cX5M2BFRQUN6esYGCau9wbs3NGPY3umckFm3a0/kxR6vvNPGmPKXFqPCeHxDJ3jW7d0cCuGXbf
dayPDhTQQLczC/XPSc0giLYZvrolBeHcmRm3Yjv5R9f7TyvzzclmmYB0g9mpTt04fKniWW5k7FZs
IP2yPo6XIW4OZVc+5Jn7GLFPeY6RPzWS1MgJTZocLUl9mHdoZZg5i/hrpDuURtZ5nGKwvPJunCsG
z7ogPSpB5JfrH9j4X3ecd5bR35ilTsvsYkPVJ5seV2iWV6lRkMdSZVLWQxOhoE2X3UILnyGLATqh
rJRePHSnnhSzN7VrhsscUEN6U1J/0SZGmGrkgNW41cr4YOjTS18am6WJL2YzuVch4oTfL5BXP857
1/1m9y8KLZtzNK2ntFHbIlf6Ruulc7F0FZL8NB6u3HGxtuE8BV409eSpI61FKyx/dEGdbLJ+7Pb0
jgHYIEvcaLVFYb3tAdsazIpBEYb7lVAoyNVWtdk+SzO0VDJ41MbkkwrEIwXzZxfh52ZMs33fxi96
S84UUmorIv0lnvTSF/Z8dnIb70ExPFbUAH7/xd81KPE2voWzBjizndIQ1UkiZbKK+GxZwSm33B+D
CQKr6K/S5jPP82wuamc03VlHAFNkhfazIP6Xevivx+4/xXCvR8UvezClCXRcrNlTiubXy7DTeOzG
IRXANrqpCDpcI+WcUgvd8lK/S5XxrdJq8pueMqHtqmZvGSZ1UITc2WzyTvffp5yO0mSu6LmWyY+4
U/vQqxqeUzTVJL9Ld2vPRbhDLnUG4eirqjnnMEUM7CWwM6LRL2C6bF2ndndFLy8cRI97PBXgYuTL
Au+XMG7A4JunAQHj0oLoNiR9TaS5HFnIKmv9rmzkuBui5tkMEkUUEdygaDCQKjIjsuge08x+ilT6
JYuLC8cpD0ZWXuShOlTUT6fRanZ1ZHz5/RN+1+m4PuE3p5ytt6NjDbI/6RMBcBvWD+1g1H41GBx6
in7uFMlupxrQrFpP1ygb6QNZbJk+R3W6cwhUQNQYL24EHCeujHwXBeTQQdedGs7PDdCIj2JO469V
9v8X0b8mHL+shqHswnpQ/XDS1cic2btpuMKPdGOo7Fzm/XU6A3CwmguZY9aAYIeNMN339nLjOLW/
mMQ18lir5GrK1abEc4EG/Ju9dHdJVJ3p1xzqevBKR/da2zg0q5TZCPmmwSmRxsnJURqVz8guj3Vg
oVWxm7vUss+yaW+CvNhq8jazIKw0G34hlppJ2juKkV4cZdv/5pMipfs1HgmWOYsj/AcnlJPGXtWV
dV8nrAgUj/FROI1NyQR7XalPtHKxwrIedV9b3H0vzOUl1prwYCQLSv98nbis17avaiffCjmseoHI
OLQ4Lz662PXofG/HfHOMa1gX9JAz5pTkKXXH0p3p9WIPuWzT0v4UMiHKR5ebUEXubc8oybJCt2Rk
hgjv2gIPPBzgKL5x8MHdjzmivWUxmkt3KKTnFCWaxlGB/6nyzLPaH7+/v6+jot675DdRwDyFZYy/
qMSeojPF0egRJKKVP1CtEbvBrZatiqpu2xA9+7NRjugZVgFvbwKYD+uLZInv7Dq4NpflpZqI1ioU
3V6VUb6aeospo3pgUkIzXHQ5CaLgzM52li2B5EjaLJUNUq1O7clrRfyld8ObrsxDT4aoD5F0pwcl
a4m/CI9+FvEfapHLTazPMz6ajjF8c3JnBsSBayBJg6f0o7Q9DHP2xWmim3gU+8rI8svAiFi+4ZWj
FVtrWtAVhEovPGUZCOFnxGrNsMb5ekHBabCeOtrIXmBT/hscnpDMsnFrj47a/f6O/+Pe8yaOEXVK
AVDPqlOgddyqivSCuQa0t8Y8mLyhS0MvDBkeHxblghoAS4yY2mrrFj2zl1Vrbpmp+pTOzafYQIDv
Zox4wxs1hKl1NNoo8udCiQ9OonfJiOyTb2nM5VgVONoqxB2p8xQN3XM3cd9NXf9kNOZLKXEJudYT
/cmnXEbXUwb8ISsbtkRMmag3MPLUMr6B9fAyJ/Hd72/gP2VMbyHOir01muyCEkctYvj4NGSIl2TH
DKDiEGnW+MmUWAtxkpjbSBjCx9g2HrJaOzV4Muw9e4qJdZUK0mUYLPG+6YPwg9fpH2/Ym6xTDrPd
tZ1ekdIuI+857RVTteg1MgtUVy8ZHPPqULWuIafhbXNRYVmWqW/tnGxvyibjOupLfaeNvaS2oJce
AyE/5LX8w/6kv8k1BXoap1oNPYVBZyRtNrKy6SCG+H/6z81Qbi3e8r4wkG6aHrOCbz94Yuu3f2eT
0c2/buK5zHUhs3k8BbHYd2mw11epG8qNcxQ4foBNlYk+fm3afooIK0iCx7YN9pAlkEatULPJnc6L
4kiLug8Ii+/CTdeV/SYR5eGbYy3EdMIT8aiSzPJUN8yI3aebIJlI8lrqKmZa/Mg1ME/sFCoq7w1q
AV5iLOZWdVqynUX4rYyNnmQoebEc7QM207uYlfXa/n7m6VWvTf2Jij7NVHsInwOC5T/FLNwTj6k9
yLDGJUX4GcfDmabuTUehDenTNTr4wRvoAB8GiHq7eegpujsd7azQWscvZ3fmoLaMUfhi2+R3CF62
Rd19xGdYt7D3nvOb8y/INNN2O6c/iXp4NDvXWc0PWH40BzVh/kWk3fMYcj4YMz44o0PTjWHZ6vHg
mX10lVvaZRuH5cbobbULF9Y9N0Hig6C4FDvWR+/oKkt47yrfHHkM4VoibTT7kxQjvWUdZBHAKpoe
xXdV9/icy/C6dcfHKmM+j1FeIF1ON7YOudfIuboafeTicFzVwRP2jCvV0x6tZLd/fVn+x5oE/xvL
/yts55/L/7vmR/Et0i5fmi4u4rrnef6U2axaGrH+7L/lMPofNjY24ehIW1bZC5npvwUx4g8pHTBN
/1K2rOzWf7cAjD+YOqJTZ6S+YjjmOkHo34IY4w8MZDQoFSVd06Jf+F9qAfx1+ZumKyydZqOLEgZR
pfk33LeJmK/PgsKX8bR5xr0SiI2kwz1Mz+UcbZHtU5n+CHT4OgDpP8v556e6um2bhqVMab3mD7/k
CRQsc6HBlPQt96mfH215J4p6Y4DgitLnaDiMSC9CooWChX0RWY1Xat8vk7xiWsBWMYEagIWk+x0b
P9r8UaCrie/d4cUIDiXqPvswtw89On6zfqynmaTuhxN9sZCn/PLEb35e7q85r7Huu3/7FjRy6PDo
LjNz3+x9jWK24ujaEGnRPhTV59nVtpEjdkxbTGeuElUgorQbQAheNTpbc/nUkphMlTebyAjK2K8p
B1aMAQm6g+WUO2SZm6F3PWlU2yhHW1rsSjgb1leZvJhw8lU6HWvbPGewRetK22ld5EeoUMzsZY5W
YsBd+jUpYaMET6XT+TAbtrzw299/67/uRP96dI5lswQRaqHx+uv5GLeZybgfC4IOuWYcF2QOyW0I
3yi3/xzjcpMDVNBC86MI9K/H8evHcod1RylQVMpy3oQDkTnFQdyrAmcBDuJ4M5s61uODEZRHd2q2
kHB2Wn/CcX7o6mRX1OHRrQVJn+m1NMEriiOO+33sH4qeQtSFHSFJ0PzCupL2Ag/gxVwc0KPFB1WZ
99Y5V02hHGq2IXXzzSHTjMO8WAL5oZbuaJ+TCZZ+kB0nJ9hM1p8EEpQ4fJjut+2Ep5nzBa+wFj+p
8rNB6N/oLyusTFj38XATk/JSuHLbxy70lSJaZOqDINHKKXBi5ZlRAbfNg60e4sWlS9ecVRN8sOJf
y39vVrzQpWHats1fxN9Iol00TTZEOz+KJdlzs5vrzg8Lg7HOy6agne2iUnJIhjppHeNkuABF2Grf
p+KJYwsJ864x9cOC2racxsPv1+WbevS/Vsgv1/ZmYUKeGnu9XViY8mGJhp3bACjQxa7MHQC10RYT
a4eBSscO+sEn/zVE/dsnvx0X3nLLKKnwlFcltjCA/C1otHU8cxvDoTvAvVE5dsFQkatZH+U76xr6
zTOx34QIejI0Wdfy6WkVb93Wxdt1I4t7nUKom76kw7BpEwOPdrC163hLpPzBBfxNUskRInQcwoaL
V4mu9ZttsGvbKNcrbryC+gXJz9McFI5BTWOA2NTFHZXTrOo2RZv5VZDjppK4R7lD9jNwOywy5ma4
FrwdXJ/PpBjk7p9BR1eh5jV2B6Zv8SUCsQ8eGifo32+bMhzoziTx0loPxl+OIFRwOPNMqNEoMfwu
cXd1Uu4vacL5mA53Sbcc8lxuI3s+5E6/W9pnm4YuvcWTxn7ywbWsd+jtI1TKlqYgkUcku17rL9fS
D67MnBnDVlyrncVd6MdHHHg2XdrFij3cZFnyWStw5WCmDK6DKfroxX5ve0WNYCDLVagL3sLvlYuf
NZwLFhFvbJBa+4HySRwwu2KIjtVC7SS5aaL03jXLS+rgF1p0WhptE9Gf0FGtCCzRlRN9++C+vLe0
XSzXHLAOMtq33Ygag3o1qgzYqNluu2g8oiY+SrgASCourabeVaI8y9nakBqDbqpvjcT6KOl67+X+
5RpeSyO/PJtwGNvGHrgzUoanivBfclfSNH1qw4L6TX+tLFjdeX3u0wdskx/tavKVbf9mcRAhoY3m
HJEACN4sDrhZM15wkHXV5PpF0NBV3xHc4+3iMUzqbEUUv5rcK41un88gw9PcjxfgjZMCBNzt+1xd
unb2hRrTDlpMPBlHozF8PgzfDj6r23DK/J4uuCB4onEQ9PPWwism63C3enLW/2QifbYQh3bwvVKm
nBTI/oYl953Z8F22faG0Axj7CY+QmYaIBLSDBvOqD5EHE+Z5zco+sGtm+6QH4WSHwY43xWgSoTnH
ohde4yhgI9GNO9M+tvHuZnK3flY9YDPWI79GpxeXwcXU54dqCA6p0mnWs+PgAWskPjCYOGWr72Yh
vQ6OX4sB0nLugyXYzqPw7EDAwNIO2Hrp8KBOE4av68A/272rE3MZYue69V2Mrb0asLXY0EjjZms5
qT9rPwb4TvzESQgAgbSsDDzokFLKGVWmiX6CexVFF6J70jEDWdkhH5NbK0RUw6/XFsx3o04lVHop
/UWp5dAviA3l89QpLHUx8muei3yG+4eftNzm2gVzSgSKN8nNH6J664SoLcOnebpsoucF8FKeil0y
5wdbPvYhtnzX9oPkmQoBa2DBGqtt86xDRuMC/RDeSPMT/rTXqtzTIo7ttNkmKw8Oz064hL4TjbvI
GY6WmewdjvK8RB4x5+hk8S4TSOT+NNiemzzN41GE9VWKkx4EPbX6eBPQGbQqYGQc7cy23Mq534wB
YMX1Wtjbe6vernd1cHgAJo3WTkLXZmwJA9oBxWOs9Go+rsi/p0l1ACHwCWkj3jGwsMr8Mpbtg4AY
N8lwN6XT+bIqzYtAzyk2IW/IFm+ieBUQiSyZ7Zcz9876POlocxZrn4KmUd/Muz6zt1H0WfQxX/ou
QEZqYMkMVO0VEA0KfENZMq29v0NArQnP3i7sY28gFJTOyMi1K9EUXgCYzRFne7Dp2IPNUTs772m9
srC1aVeXN1CWLOvBkfU2rO7dUPlyNf1TC9dizKxp6ucDlb1uAzizLKj5K5CO6vUwtCGFlfNNsSBa
ZfZ1Ix6gonoTSwV8HT40BRorPzoyOtD4gcLqabSQ5QTE3bprxs+ISD0MgVuRUbwbGDzWkDNg5Me1
vI3axJ9c6DFoMrui2iqixC5KtmYn8LAx890GJNUVm0EtWJ8/1/NtDJJF6zdQBLdp63qNCZgherEp
QE9zSRPP8WznsXWGndMBbpoCcA0UDocXfPkbC+CLV1ZyazSO1ykiDopNBYbnJnvB2eEN8eiVNmF4
PWzS+Qbz5fokQxZLkJ0q3sK4wsdgkhTxfGRbgAphQBNCY3spt3oiWeYXeTVx523f7Q0GKDJlAvG/
WBQJE2oluli1dmzT701Nz5cfyGSEQOV7ZaqNWr4TLs/c1cAxNp16Zj34mXjsFISfBTTpYGzQD8NB
aTBD28hTGySv13q3KsDQoO27Id3KZNhBd9stVen3wTcIXn5GfBkJtTcJF9ze9gcubLLGUx7BYg35
c1rupwR4Q1vu6qHfuQN8DiRqzWBTd+b+TacR9G0w8lXV5Ju9ALGzeGr+EwbLputBN8nMH9jRtG5B
ZZUezO4FRMtJOWofLszTw9rp1CXmD9DPCRZ7s/cj9o+2a71uabysaemYQWEgDp1jHJoVamEx0hCM
PBOIHBIdQEXpBqEiQrVLuEWYFOjj9jgo4iuIbTSuH9qQaezNXWx8MoN7WzaeiNDBmsYmQ1QeTfpq
AdkLJLTQO49l4z4uklKt+opEGkAhYmrnUAj7okz2zbDTmvhmWrSdOZn7dMpBKuX7sgcBHZW0znPP
acrL2B63xTTyu6ojfskaxgzDjg/TIndGWByNCoF46tdOvC1aOszcUAtUkzHG5CH9WRr6wawrHA2x
P484EUhS3TrbdzgWk0w/ZBmTY/Tm0FcwPfgm+HHMgDXSO149PYbB085KD2PFt9++qkRAs1nL4wwU
xFL5sRtLf+gQ0yUYoHNm48kHXe6HOAfg0tN2SrcFXJy2wZvqYq7NAJy0047UxHPTW1UBOADckOEc
rOG1aOIpb+ttkaKm0IIDFMaDLDHrxM0eqPexSeRJBgFEEt9oIWANcldB92crajUO6L7bjIl+X8Fc
bFnE1jLBgkOqsWAaoS2eBdsl4ozOxDnSg2OszmZjH3uOSTfFIGAGh2FUp6YxLlvH2aTo3tada0GS
1876bj2GKT6dskHRqn1qM7prHGjrqdxqxlkUPXsd8T1+R8c1T0UpzgNlliIw/b4xjhjvD3VsnEab
ec6Ci8qp7ejqlC8NXoVuX0GC5K3zqbd7a2QhiAjWfxfSclxPDJ0rX/fI0lE+wJKDATyI20Ds6bfk
lq8/3odHXWfYDR+VSLFbD6JCl2cACTuUh/564JS2OOvsEhniBOdPSfYNCm2Nlgii+rrxVeQ7xb6u
n3LVeON6SlVMcHO0g2FyPEl4nEQ34xDuau2ic9RlkTGP77mrtMOcCwSq7PBIGKau2XZ14a1uJr3T
d5hxt9UIH3LgCHS0reNeUqDZlZXJbEucW6Z7nXXudT/Y132nXQvwC2H8rFcERARa4RDvRx9h2VFK
cZFrqb/6iJyKm26kt3NCdj1axyyNbq1Rndc/x0L546ifR8N9kCK6iN2jWYNimc1T1GBXlfo5jDQC
R3VpN5zMDXKNaZv02tZEbk5t5TkdGZGoGVd5GB3pg15P0/ewMm5ruG5oX52WdRKps0oYaT50+9ey
D9e0BknCqfd6b5yDbH7qBlTDk8Zbea/JZbsQeKTlJyMzfEszj7RFb4UrPMssfCHavSO6vcW6jRZ5
DtwKhJF5NbTOw6ofDM3sAprjZRM4D9BkDkSVO1kbp3VJKCW8yG229hxAByEU4nWdDdovJhxKzjsS
O1icw33YiCeKGBEiD6h1TdEQFi5XBtUJUH8HPQge6jI9rIEfFQsaKL26ZOHFCcdwGax0aIvoJo5D
QdjScs/rJ5mwFyS93GTDDzAlrkj6U20se0Gp9Kiq+DBKNHeRyoY99bPLbky0w5SPgNtMi9jpc2Ch
TqTGdXac5s4axCU81DtnZyzlCaDJn6oiBtWYUCuzY1xZuO20beAG106S/SD/PveW/q0T7oXET5BQ
Rkyb6QrV/7Ow2rs2ne4zIjOZ4wdeJuOzVqY7+pzJom/jWf9WaMvzGDV3hqF9ZvjVZmQ7kGulLB8v
cMDedwUoHkVczpHhYUgMESaMsIRm44JK4DcFIdi3LOdTB5mQ044RhMrT5fQ88+HIHofnWsd+zb2c
7Nqf+z8TFd4AQboCxGg7y7NM9KdMWFdDXN3pdf0YIjp2KoDHDuD95GtizMwAmu+VTu5iY6u353sR
INhrI4P2rUZHPr2NguKTDvAAQsFn1Sz3VoNMZCzSL7P+BbAZTabYaDeaYIPKjMvSJN3g/YzG5CCG
+47XkPsKYYB9qCH7aPQdDrjbJWW5oqGTCZkUC6qTiulB9kkPxa5u8CQScLkPCU9HOOLCLONjxTJ1
gxk/V8PhH8KE1pkYwZjv1GIdK3XONSA5sfJaXb+stXFf0ipf9+r1y5VQmnMzuHaHZguo+4gp6qFf
Yz+R7gxKICaLxeWSKOh4MDssrFWjaDdIovzZwt71LOtT62D+EEiltCcroNKS7kT9jO1uxQP6kWrO
QZLtD32W31pd/mVq9KM27Ze4OIiWIh1kmWb2DK3z2+grvuetAXQK1eQ4aZTMYj8It9SpuEUcNTP7
I405M74dq/SwbiHBHCO5ZBbUuiWZ8FGcyB8g4fYdtzZ/XibruG6AWtnv10+yYmJecsN1k4qWb1h+
dykoyXUYRoVv83Nvc9gpBWupwYOoTuvWnecDblFY1hLBnHmsoOjWCUb6lLoaacWaQa2H0FpJmuGo
vSZp/F2ys6T41PjySCbFbj1HG01eLnm/7xNtux6HSY3wBsawYgdy62YvF+MS8NxDh7eqG4PtIMKj
ljZ7E8iEBOZMJXVnMjxPLbtKd6+n0j3axPitRpbF8eyqW6XbV6U0rwBBHyyCVsdIDnXHlGNQF2hR
dmbLflXlB8dm4JIN7UQ3rlQr/dNQy9PYA9CDhzuY+i6k5u+ocMfZipY7PWjL1Vj+uSau6wkaduTI
eQfOaJ2zR0rY8KAB2Nj8kR9uyE4Ndr01xV9Ksk7SvDiG0YwdjokODzJu7prpth9LuHlYgJfiNpvX
DnLeMdnrzqrNE7CCjVHC9Bz4h7rIYbJAVHaDsvLDKmaRBRdWcUCmSgj5uF6SyYJi8sBhNSwZIv2S
o5EB+3Rcz4ZJCm/B3Lmm8X3Fjm+juqU0sZT1Nos4gMiSIeLuQVKEdbyrWwqEItjGoKDWR7sWJHRe
/soWDNsig8x+Zpgmq2lN6csK3+i61zECzjV+/j8h9jdXOdBumv0o7aNlq0stZbTE6HqF0eDLUKew
o1BNhWBtzoQcJIIkgXG3+/Uui1Sc54IMtu/2c35mtplvzPIUt8F1ygAOYLTHyNIOfa55XfFIfeUo
KnVuarmD73kaTXVZm9QybV5dV14VoXUcv7LCCJG2oXQedGxeeUUo0xAp8K5gAjzbqXNUM09prenw
i6xAnDkOex2U2+TbiXYzp9ltYs7P6ypiPAYPzzyaJsOvuCIbKjzT9fYx6hFszN2fiC/IaRGYGkeN
OkwEp4VsMliU7+ZYedPrDs3wegtj0rv1bcLU7fVE4KUG9QWbT0ThSNOYZZ5TPKDosx4nuobJkjcw
N3kbah3fn/JtNyTZp57LCy4stpOAohBvHtjo09zBIknl6+94jWSpewzkeFlwVS35BeMjduuL2JTR
vpAF3gTzOIv5ef13vB5bDX+yzUgsZd8kccMOhcVcIuXMGTvQcGV80nqF631oQ3CggTyta4m0nePD
3XZ8G8OqPhUma2styWl+TSDYIU5/rUyufej/gATeAB/e/PH//KOZ7f9rV5xJE/Sf2+KXZRGWWfzy
1244P/JvO5z7B6J0W5hK0T4Uq2PjZzPcsf+wLSl0JCSu4O/rAOV/9cJN+YcwUJb87KH95Ea0P+EQ
hvjDtKiQ0EO3pbBsutf/BTuc8aah+1O26kCu4MN/rb83RU+HPA7yy1mZKZ4m180MYeyKIu6H6Vpx
6DnhXVOapEchrzneeiyciuqcFoOP9qBl95XuIc52JbQ3Z6TpzMTPcPjRxwRQjGjMrdkKmLGoWQUE
HzCONizdDH6r7TsKyAEyQs1E1zEsopaUimqnZqpG4iyBeFFBvGSab+h5UL+kaaPXdwlH7hBj/R2J
KwODYSADdpx5hoI15MxC9nJDjOuZ1gvQqBAi8lkD5x/1brW6T5OSgY9L3aXzsB+zCN5avEz6kq1x
n8PGoKymryxvbui3HicdONN13iSF0R9U7DY6Jc8lCHnJO1MqAYQIr0MnUNqVg9otYWbWDI9OorFH
JFbMGuiLSkHmqjcERHp96Qy2Ch9Tm1vxvGiyIpMPJCi/T0aI1uY5tIdA3IRLYBbXDsR6l8BC6pL9
xg5MU9yKqpzCB7dwM2STs2nCEcqLGZN6GkQVYGmnjbRvlFq173owEpZPRdINV0LXHEArdjrNe+RK
NkpWJTOOHubypWeVjg7eC8sZFnm3VM4S3Tr90gAZCp3RSC4X0F0Z6uSiRIeUD27U1ITxjQaHZCEg
+kqSAC2hgp9HB27I3ckLwpYKW9MWhXjgaDU6Sr+ZXYtbnoTCp17F2Xyg79MPN1rYUftM0qFqLoYs
x3npJUXaaBzdqkjwGbW9uaSJFwzgtzofuxUuKs/EKx5GPv7roJj9vtfmaPKE5pZDuymNLJ2+GnO0
ZOzQbYpycENBItXkthaUwwhmkNc/60nZRmTNEP2gFo8cRQcTCkJ5iU4sIFHKUnepmbdYFvElBtGq
lVczkFRABHCL8jFD48t7s7XyerTvE21ZUAAK3cj0C7w2uvYNJHwLVAxwp5aPh4jkic6Wy2Y8Omcg
06n1VLWxU0fk2MMQPyT20I/3Ih7iOPK7dtDozfGQqr72HLDxwPmdpEwpToWTI+rQG7KuIdeZmkwT
X3Mh5uJT21ezYR6UGRb2n9GU2QhA9cINzDNN6zk9trkltHukuBpieSfKJ4qnnDPPulU7S+vNLV5R
bdMK+B2fQEWa3cWiLK2sEdwGbfxg5PrcXomSZEPibnIrwE3dMJXVkd+FBHlBZiDuDAeb4dHRmRdw
TLWRAVdHkPB9c25L3P0v7lKlzScc7BXvKS2dGXOQ1rT03XhdlQZjfkwtzTe5X3bFuZrQ4PdDLLhq
nytk/eOm0Jjucp/xsGuiaReHY9jqYXURG3pffIlkr5KHoM9l+iPT08r50utmVUFgSYd5fi4aI24h
qabgo85mUI/trqmGabzi/2qZ4DyxJBmd4cjURuUrYjCxmsYOY1DpyUBjlNKgKFgyzAStQVcoJojA
YLNvNR1D/FcdAYZznm1DuZeTbS71NjGa3DiXidNR508adwFapWlRNlyWNJbs8zTkkfZ1alEKvgyB
mczn2s5hykaQeOHRBmacUz9KFDUR2IP1iOUMKxhcN1y+1qM0arP5zgDVKLwqyioan9VIoRmszPx/
qTuP5ciVaLv+iobSIF/Am2l5R7Jomm6CaDp4m0AmgK/XAu8L3aeBIqShJuzqZpMsVgGZec7Ze23c
X+hEZGcvvTK6oZ6DJGjTV4XHUDONY4tLVg8IJ+usnALa1BMM2gVCL8RwG+s8yW9V6Q7TbdCArlWr
1Bok81hPmMZ4nkzTqRDd2Lq7tElf1gWolQoBI0kXBIfcsGJlBj1bt8AU5KekWKwjM7B1QyPSc9IL
cSUgDMbRSr1Hp9Q563EkGCbuRoTUaIQajcg8pWI06uQW1DXuGek0I8HkTF/66eroLmluI+yg872W
ItTNKnY1amKLuzHcDE2Zg3aoJqfaugE4WObHgw4u9GfgYRUzwXLZisgEe9yGIN/VfYuYUKlN4OSw
GnRZkiLIca7Lwx/DZpG6pHQHUBsWyN+DxcbGxcFcQyAAXxlIlI3b1gkK+9kKpiD4tkWaIaWsspGw
jGSW+X7ufPhGXeJ68bUFSxhDB2Yud0oib84uNhbK7GzLTAWn0BhG4yRzo2lfWBaBoORlx7wsFXXs
7zn4m84PkPceDDgQVne8l8wCppu2D8wf8mHy6Kdl4+hvGk9P8txVCf3RKe7wd1G3TAnNptAHVLQq
/KHGs1mYg7GdVZHGV29mc0TLi6nwNfPGlhGT39R1tJkD6y0tjZ+wGYsP3Ms5lZrQpllds96iGqSL
CXsvL2M4spumpSe2BtnmZ/Sq/F7tXDjn4WKAMiAiUuJ7zUcJXl/eRQVDBW81C92laIt7b36a0zBJ
zyiskvIaMrdNLob0jImNxJGZ/1JP9lSctQDPc+ijidOtx0zCPg+RlYvXLHMGYJu6ackNinROyW1w
AMi2aWr0YLrzULf9i4ItKZnRqIqxeRKXsU/dCe3KP6iO0hrrlLLrB5vLqz4ZCAKiOzZt6T8EYTjG
DWxPtB6PvjfTmYyHUGd7d659fA+VYU830SxbqHyc/IAf23MB0mNlTkmetowKyMqhItedmt/9xvWc
N1kGvfte6HQ2z44zzwlDvtinT1wNdZQ/1U3U63NYZYHxlFi51cKxLBsRrlkTiuINa+6QHsc6ol3k
4bVQn65fkTrVtFLwzpZKF1t8EkN9zMknqO7s2rSYEodx65lvMtJ291aoOLInhHM803mHdDd2YZBO
fVLJXVhI0SAuz8Zhvsq6ThCvZNKAO17wh+euQztuVLrN/cmaz6nl2u0zaRZRfz/2M9EyYT6ouMCi
2pLTQ9oPl3q+QalmhDSCMgLyXDBUhhUZK+7qsvqYcdpXEXo/a3GBaqMeCzjXOaS/4lbl4cLSGaK8
i4r9zAqCLr82C2hRUVqBHCRmKg9jE5G3V1Vg82m2B+a2pLcV9pu692HIrHuZov9cElXJvCW3i9ed
FWqATEGHvGoq9yfjCFH3JIlks3n//14v/V/wQf4/4uUttcP/uQ5aL3XQf/vvm4f1//ivpdDyRf9U
Qrb5H7zai2iUE5Fvewus8D/BINZ/WIYHCw/tAPgQLJD/VkIof1GaAq5zFwUkp+v/pQoWpv0fjksx
RM6v7YSkIVn/L6UQz+KXNvSv7iTgR1sUORYMYIurlwHi/14U0Tcd+8QKFtJ516yjht7q6EfppisT
fL00LBiNzumRwWSHY9Y+jWmdguKvp12YQswZJ3OTBNZnKEhmMb3OOGU+SN/WmZBcibY6mVNN7RRI
Zx1F9Xjwhrg+uUv7pxJ+vwlDcVdIWnfsLtsJQCAA3bzDuBtWGDadON96Axhdy9DTzk2jP24RuKeB
ZAmaI0APWnaQ0++HSRbtCXPbXUNBAilTLo3YCbI2EpK2iP/GZedta2v+tqiftm6MsV0vXwKKELP/
0CkkIAXC4rbhThqanV+7P8sIvk2r09KemOFY2o1oT6VJb/b3Q1qhPRgiltQKJfU4DUv43rz101Qf
3FkyWs5zphIIQKDO6ZmEypKdISF3jn2TsxXdTNHojriLMnN2jvBuneXFQXdmN0lw/P1LlrJA/z5i
m76TM5KQWpj1qS2Ry/QLhNbvTeLMh8e+o3M05/3Orwg+9cfyzQCrus177dAssdd27l2t2Hs26zlb
G/FfUtMmQNKAa6GMY9H1JXlUKd7XvGmYsZBlGRbxi5YRkS1AW2gVP0yWj1GjNOkyWcwZzfaKuKYd
K3GMxv6sGvovAhg3aX0NUiGnPsQEYl1sf7xWw09oIhJwfUSBexzt1zZPie0UZHyjCiOMoAPXm5Ik
OFdAPWt3sE6T7F+n0r+fiYq6wjnu6MGGRJRFzGDKFNmsBglldAXhSIVFLxmqeVuab4D23H0Itb3U
rb83lXNNB+s7mtkzY3IQN/njAaGX88zRoV575P8Akim6rS5I0RrlF+hsrOvMqPaqjF+rJr+qvinB
CsA9ZnbbYBuO+hXj6XE9bZTHQKOIXYYfor61zRCRkZkk+y4yGCi08ZZK9NFLGgnmt7eg4BpHdk7O
Eo6dbvIEgY0Mp6e8a+x1GYPVD3OiVSDYryxPji+Ffw+EH2x7Yv5t3KZbD8MhHuDlDpW0d8V8NLN4
OoZxQ6QTmUbK/aygrK6qon1zZYQgPtZHXU8HxRJAywHwts5gd0+kxhN0QKhj++KB9V1z9qg3FEW3
QnTHznOHNUUqMoqCVKM5kiSPdPg7M1jt6Wqe53EziPaZuwBNTe7NTPizfUtnFOURHUfkv3M+QYOx
kzUyvU3iLwqT4TZbnkTcWZeeUmjlE6QMPRizoCftg0ZmEknOqoRX1VsBY4AKYqLRjv5f2qTxVa2i
8+G5j4Xb3068HZDQGO2pisoIfr9TuO9Nl95n8R/TYAqZDpxa8RwfKso9hClWdG5cgzgx8dVn/vzq
SATViXIuUaPiE/kZ3Yo2g733mui98ZHylE0uCLgKJZraCmKa7pyd4SQ12XoRQQLZc5gmf6w8qs7V
RBqH9py7APajRUPnVprTDd11AgMppUG3jzlQETNiVFDvhsQJrwn5teasD6bdokyihNkUTfdi0FJl
lBT4uBW5Eo2E0JOAhbSbA2y5w5G18dHCKUdfld+uxTBdIxIl4bFbR3VL2pNzsbQKDhAa/gQTqUS9
IBxoisRmsBGXsZgT/ZSEaABUsjGZ3IeizJiC1t9dTHbLPCkCJpv8yIJcQLl3HzHgbnllCH8sKndT
IlvpAoiEkwpQycB3YQsb2RpOhFSah0z0FwJpYJmGvneeJlAK9akiGeBid2iFbEP+0IsA6aQsF8sX
2HHSLJkOw6/upP1HFsNWNWF/0C43t6ZzErnjOc/NYL1rZqPZmrDU1zIw/HMhjbtwJgfByDJvpxe8
nOsdwrK8KYfgM8g1sr8KtQfHsqfZxlQ5KSfag2dZGwy71ioZ3vPe/oSB16cWHFHTenHquNtMdvUY
2ujEDBpge+Fz9LPYfGqJ8MZS/Q2OhXXB21s3CpmZlyKac/ao9Py9Nsdnz5DXSqX9UXPSm+N8Os8i
eyjj8qkqZpMpRLWbW7r1jCHcjREwZ04bu6QmdV7YU1rmRd0uC6t4i5NrK+xi3CBTm9bGwFqcqhZ5
UsprgTi1SBFnmRF+3Hr+KMzvof6cVfC+MDbWgZIoovr+OBT6MQ3QUzlMYTM8dqizI6et1zQ/H7tU
0C1p7E9/AWTQv53WnuGkp6KSD8JaEYhBOkadU7YOyPacwHyPivaFcFwWC/UdReQhaCAYK2bnaqXI
kF1Hjucjbkud3bIDlrbY5yHGf80Ew4h7dcwCuBgzUHeHdtGm8e74ycHWySpiDgWSi2AhZ2sBQ5O+
hE6ttRnmK7KQJ+CI/udoq09timcrN+0dGEnmEvpFj/kzIsb2aMobL7bhcTF1WaV+dlRh58LwnDbC
YwRkFLbYjE5MUoh6Q9f3pagnDg1WTqbqVyPtvPXgLv6kZphOln6YWotyUoiUJlGFDZQNFLN1cBOd
LIr0feaYn2VLFBTnKJRsXukc7IQObda8pbktL7z7vMfIKRuzXGIDiSiybHjA1VgDu8+Gz7AoP7Le
hzFFNPr2rGLUuZxQoCJwj5oxQ1cKhwdBPvAqK0hXTQfzVUUNwznH4F/mYzbaSLBHgX6n/FAQ3pBT
INT6tQANF4UBkB7zwOwSmeeqdIVehWEDvLCJwMbXL4MmbrhM2oNf5PWuaJM7W409SZXBio5gT/NH
hztLLAmEjsg2IQle2z7j3ifS49ZCCblKquppwmCxju2g2Dk6AlEpnrICQQSSBGNneo27JlYjQf+/
cIyLk93i3CKFgH0DsMEaMMpPlifbLlcCLZV7P0lcRZHAJBpEXPNM9/eG6kyu9cDZ/l5lyxpv8nJs
ow1zVOeONMyN0eCZAgr5wEmzPtIx+FRdH4BRnx+RcRo4T3C01WzD6DFJgJMNUP/A/ymJFSFChByC
pjT7rUloahvXIFQMxmrcbAGLii+gV/qLgrB27ad84uTWWndtaWmUVcR+pSzqyBiFBKUJZNRTSFy7
NPymD1ms+nQ46Kq+yUT1xPXeLYcTUgRgzBb0XOhBrfvaXNlar2jqrKalXTYbDDDlwO+DVZs4Bb/2
N+QsX73fvD0EdDtSV5DKhsFLrm2UeOiUQK4cJ2niOCseQouK3SR8Ym2gP9V48c+MTd9N1z2wFJWH
MjxHAfvtvARx9emJ+FgiyWK1xatw9ER6lMkJ5G9yyGwrO3vFB7R86mAu0gira6TDV92GWMyQhkk3
Js50ksam6AKYLd5QrXstX/uMnktErMtGmcgcFLXzFmr4xqeWOecac4wmgqNrJ7S2EW0Nc1w0xxrd
qUZlC1OGjs2nXSURCwVqMbPFF2cxGQ6eBHDcqAqtrTnSVjYFg1JCQx09xesO1qbtDzvppYifhA1G
k3NUNb2ixQm3tdDf3XSEapdtbKQlMgWDypSVWEJviE6eZ+Rb33DdVYQIsqRduml69HUoQytHWPsy
28Yd5iqtPuYRFtJMhaQ5doK9AGu8ZJ7YGRLFgrtbiyRbK0gT66onk71Q3SdX8sizB+2R5MOAJPlq
qLmhWhpxPCIsGpX3NwoKJBhJv+tlE22MaTchW+8Hwv48Gjrr3HVuWqccgPXJfUIvYG3QfeGQ2dAm
YWaf5uR7djGJcUw7MqS6Ubrz3XfcUeceCCpp4BqYDKniDNEJLrF0QD5JTs9BuUvSA+GQdm6cSeeF
aFO5hw5d+SqYOxP9IjKjeTGp9ePNaOjPmcCJu7oePoYeRpKEgfknMm5UL0gDobV1G5r031F3NTsR
gq6I/M7ek2ZlHjAxdmu/EymdPprnFlybxgefXWiinbxWITUc+iP9mJq7I8MAimkoGP1j2ievrlbm
HbEy5irpkdjZsyyPKeUDh+gCQEeZqZWj7HLP9MrfzR58urTKPxVa5yhr/tBKHj/6MHtNeBNhhkjv
UDdhSbNSvMCwc+/jvjx2AWJw2zz0VUjFMEYJns0ofQCWwrg9DKjAgvXYhsYtHjkifiwlH4hgfoMn
hKau41SjnG1bksVREbMpBYKHLE/LO18kyVmJ8EmmGp9kN3zFCDNQARY3lRd808Vtb+0Q5IM339Wp
+k7gRYZ5F15IgSZHzhtQlbVo5vgr59KYWkoxfEDy+O04ZCDRMKfbliBXL7vq4Dgc3MpBTfdTQYYL
uC1dfQyz4i0iwog1naTUhjydgFAm9u0yP5XpN9GSM6mGob91G8+7mCTntZtxLHMKz5qG1fKPvx/s
5dGkQ+JY8yB1Lsb+38/981Vy0t6lTnL/ouYWrLUmhSu0FeLv33/8/fS/X9ObcXj2jCdirrv//B9N
4MJvSlqH40HRWv/1i//5wR2O3iWKHOrE8j9/v9loWnx96hNl3WIw+OfX+PcZ/z7651m05uId8MN/
/ovx+3N/P/2fTz+oCNDxB3v77zP994n/8zStqRuPYzaTKbK8EL+f/uervUw1rGIm2TfLC/Xva/H7
V09k/qaVyNLDvEgee0EvE6B6M8sXu/Vfo0FPtw6fJxmX7du0gvRkuNMNXqvDaDL/sUQU3CLhRUpu
JOmeWII12nnjyS8pVWNHTYhVveyQxtWwLkNQJ5V3PwyLDL9GsD7/mUfbukvCorrtqYJqWTT35WDQ
qu/bdYyIY62NNrz//RA58TqLx/DOJ1fu3lZRcAOk5Pj7OTEIko6EblkL6TbSoyRzEcXZY+ZpYsua
Bxd+MQOSv4st/qjcOnxkTvWu8uKDaWtzsFXm/omqhDMOGa7//JWG84HE78X6isAZB2D3pIDQAws/
lVSOa2YE5XNs52Ivvd7fCFJrkOJTRMUiM8+kZWfMte2ZKEnkJoG9KJ443LaztQfDYt9nkhmgXU/b
VjPgyFPq6TCs7zhGnJ1eBlc79bqNwuh4SHNpPONOmvBpB+pi91VGCKVf753a+SsU899eDmJXD6X5
TFDRvM7noDwZpNdWEdlThmK24J2sxg/vAmHILU09dM1Q5CE4qbXt8Ir4U0Z2pqUHTKJefR2tgbBO
UQ5L+ve1ZTT6POQpaiA4WLoy7ukOU/Ah37zxBaqgUVs/ocGhINHAf2xTHGfPe6WwYs5RmzDnCLyH
mChOQ6bFiYbQD7k4OaH0Y/vZd90dw0sErGr0d7zUJEY3OIQ4gCR4EIb8E9JLXYfpW1lLsN5Q3Caf
k44xZd2xjDKxn0fTxOPE9uY1jj5Wvm9uEc0h78zUtxf3e9KA3wMqu0NjmnSVGnSzDsFEZTsF9xWj
rEMvyRDqme9y4nXUC68KAkdhvZttZ2zrkG8KS0s9j22+T4ywvQdZ/NnMJD6lCf2WrILyN1aXvK7r
u1IkyNV6h9WvsepHOy8iunQe1mgn/dCleGr6FPlhllEtDpxWq47xfpQea4fBxWQx0p8xRZ4bLPMI
jVykRu1oXXLhvOZBN+wqCxk7Cbtf+UxwUSmTiDwNDhIkuy8nQEEk9kYbi4dmaEnGENaABlEHt8Hy
YQ797pLyXnR9Adc9EbzKBRwtU3rjVprAWyq3qc5ZNLfYPDGWTFNBoBgk9Url89mqwQb+Pgozn1YC
To2hZa3PHX7vpLK+S5duhkEgEAqHPrk1QK+ZnBdNwlEvhvvYOgsxRGANSEIcG0ACkEwZZO9S0Mne
kITRGU8tru77PjT1/egRKyD78XlE+7tNBJaeaeCknphZd+nt5CUvZrSuEpo+k+7bvkt8tvsee/WE
sGSWcidxWKflVN/oxo0f0QZ3RztGAVKm0+dgZc159NqE8RKZVK1PFmNeoz9mwHftRkkzT5F3C5Hv
NadftZVjRmfKyerDNCv7atH13hSMepkphykeCQXIz/PsKw6acB1AItvYNVkMeNNuZ3Tt1EV5Wd2q
OdjaJU3aATEFgbnBgvsFdUzZC0HBcl8QgY6ntPELjHWxua+nsjmNwlSHHneGEjFOGEZCpyYawsdC
q5BbvRYcC6rokVL0GBLdtM2NztqIkdpOSGKzOktON3XyMsAsOIukyhAKjt7WjykOizh7HxbVo2in
9jRP4lFnpK0oxk/bnKD3VW4XzcYK8f8jkJ/PFVjSPZkGDwgHxEksH34fJbrgfW7tgfAUX5wq40st
OFSjCOp9S4PtZiix8LI5EKRQKhKloE3tTepagz4o119OGWqb12FGaGzTiCec3iKt/s3XDM7MJMxu
ohwDnTPSyAyK6cqcMItoQ1Z9RjZLzvppGki/BXSaTa6dlcFyQP4ZATdZNY63xpS3ZEaUfwo5/QT1
R9hK86aQ9cYd8eK3ef9FdadvNdNaJC2KZEFCx8AFIG8foDdjGJrvk8abYYPzAeWDR9MJQY6ik2t1
nr+zU1Wch8wpzlOoceb6dKcqnATW3KR7pphvRLeNN8sDA3nsclDeF0MrL7b9MbmmvuFqXKejX976
HKzwPiQk0c+ue5O9DtINTk2IC9wyq7dBVgeG9p9B3xxFnBG8Fup1mgKL9Js0uUZM6uh2DCGqcrXT
hLl2Ni9V/sd04Zv5JTczYlxDRCzJ8qb2CZjoAQ6JAnRa55ZPiHAQb/o0bgwXPVQGi5z6ZvKtz9nl
wtLKIN2QziP9KRdDR7tpW3XTCAWeHPyjG96nGFJr5CxpiQggigeGFln6VQb5n3KJwYrC4byoopX5
ji0QR4ZnTaTEuv1dSNeesiLZ2dhSNOBJjEMKWQwDEjmVR7/sDvNQPwKTrELnx/Xlysueg0Qx3lbj
tcjn60gfeTY2aDOGg5+S4Ns1KBQyMG8Jw84o16/LT8+jfOPVU7vOkPmKgniTvKNCTm/7KbxKHx2u
yGn7+AP8R/Z5ydqG8Qgyo+kHJ2QU15CKhs4T27MX6W03L4I6ebbN9NVDSo1H2EA0y85k9AjwTRUd
LZcscRPEXjEtahM0aluziY/9PN65Sj56WftOmfAYK/S2wzDS/id5WIwufhvk9zZZ4QgZetjnvE6C
7MvlTElBDrNjos9fqOoe8drWoLN8G/nDmfk3oxqnpdflOs/0FjFQtE/eAIY7TYZLFI7EBmKITH3n
W1c+tLxiWBqilCsxA4tVOxKmYbrhE8030qfKxzIqESmb1k8q9WnsBItzdTRmOHvpmD27Dt7iJ8/0
wjvVVovHFxLvOD1MbnVjZx119FCupoDuU0sI1Zz5B4HvpyjuQ2FvxxzdibSEvfJLREwA3F9wQHtb
BF9EvsflfZ7U+qCDjIZdY7Aq61WUzGeO1aShQOvbcL+J2B4vqm6ny9AGFiendw/Nmh6wi4R67B6K
vDvgC2DgkGMpRvJ417v9ceZbdcsE3kwFRZkZEQIY4NssGOfZrEaAhxkv2ZzgciKdR+OzZYu2WH4u
tZovPNvVMAQ8K83BfMDlykCSDhPJO+tR5HvBpuza8/hUqf3A0zm1MenolfsMm7+guUunoQit+wXu
O44vTlYmB5PuOo0a56PtnceJQg4eaVx6CLcpzzYumQL4CXS1WMgGcsF45GeY1CTWz2UWtS0fGhvv
YsRe0ng53ZpA6RUpSYxh2CKqBhYX7garj2iSKeNtduJHIxiSrd9o6lS/qI6E1aXrHOwCnhdUbjEm
K5QBL5lLZNC41JoidbazXVYviUs2mGUuDuUAAU5mC+c4Nwn2pxFhx4h1hyQuc9M6mBRZkBCn5+2n
yNPhyqVjHWXkfDPWC1chnOSDRUvrYTbsH5GyS5GCjLpG7SLVWOfGWiLfYYWASSHcu7c7QEtMnw5e
25xN7AXrKMeMDeZN38QtRX+RzT0pYJ2+Zd2db3xQT4RNJtGuyaEVgq3zVm53E0QF1xGh7bzLcJl0
U/YQNSR4/hQrCFtGoKH6kKDor9gtzzAYH+qpeI8nXsi3ItJfDvzItUr9Uxd3b7je5AXqsFiVEI03
/ZygpxINt/3QMNSAk+amps9dZllMr9p2p/D++h72rIEI4ReAKKbZHj1EbfdobJ6dMiOJ0GuPSPVi
Vq95F8azuwmjkPvYZpYsJ4angWj6jTWBsgv8Qp16BxtsN+DDSG2MJ0T3keKtu2xtuyU0bz9JD83S
4mTVZhSJ+sXvgIxw2wXt1aQMXzWGCSlntod9nvlkvQjSJTi+REzQN0kERAWqOkJQNrFVR+d9E83Z
V5/UD4UIrLu8nZz13Lk/hpf97b2efCppHjzFK9k2zRNeyRvi1/9KN3xF03Nps4AWINajdRkRYNsO
N7FHFk5XVPBQh2xxxI+rOk0fuSgYmrl5c2NlBOwm1rMo7uYOz3/CwYRhVYAjnnjheh7DVWoX8apK
3XlljOFNZFZfeA3eQpoQeC1eaWhDeUkX/7dPRn3fgrx2mEydek4lmTvi1EBCepm44NetoZoNp3j0
UYMIjwWQXqLN65an2rcnQ8RH7brDvqiax1pBA6a3iCK3OpV98bfssHA7U7w1LHUejeGqddDtBliV
pKVSJYRFsS1cnOClND08SOB1PZUgggOlwsbKQTs3w/s6x62irGrXR4vl26m+0GjP7Ms9iiXkqF6w
YBCkuLZGbqxnuo1h5zwTr/Gh/WRYeSajSVOKYxKQ1+vCRa8071nQO58JEjY3keiF6/yUCcWT4WAt
aZfVec6R/ziOrNkWkLnNkIUB6orh0a5MUs6A7F7sORW7AGzOxK5RWhAOJkYLvp1TB0zujqLS3gRh
+jde8nKHaW9byXHwY8GKg/zYCeo3M9EdUJd5WqHj3rQaweNYl9mOTiJnqeQnSstuPXEupIXKUCwN
wmpaCaf7Q3dxPMBpZrOtSwK45jy/1Z2X3XbLI1Y1JOkSCFeMloEA7uUfQcxxtRdRvPr9j78ffj9h
FRI1Xa/nTVnM0VkvavRAZVC+s5CTYxY+IoUhwauqJAdYZjYM341w+usiYoMpAb4gkfmOpHh3Iyb1
YQtLctDGAlfKK++ocxb1qgpHe9PDlERhEL2E01nlo8+ir0nCigwETwgaSv1hlaQSjCVhdmFNI39w
3EWJL5dEN4zIyVDsFYpxHkF1qUp22Ah7U0USlh3H/FDdflKBECyWgm6LUhRetdsl58pwnyEh13dZ
Fcd7SkSAzeTYyfJdcJrERDp1WO7LfGvPnlo3dTfd0q5Up8GzL3ljGLfo/feVSdp6Isgx7CgfxCRI
YBudfZYOzmEgQuKhMQ2Io+QIMKQHCeLY2DtpS5foV791V76ilJwf+sC5aRASbgxpv0GwxFnfpGsE
F+bJiWzUpty6hLNgo56eqjoOAYRzhMYZ2A61vGNt2jEEj85TFF68LPyoyNja6cZhievqq+l95e0y
3mmYVTOzRkHsQmL1LA509sTRbiB3pSk/S0ZhlKdXacln3eFOGBaV+tSkX0xYNiqt/si+fR0NDu1t
VySn3ibUGpNx3lLJZWNwjcfy3ZFy23jmDlEdvXGkFJImP1byoLt0df2aMKRKmnEfNWGzbkXwZmWv
gAjurMz6KW06rFE5b12Pm7HOnUfxmEovIghIZrw1llzpWj7qlEFJFRU7rN3vqAtxFrJD3qOW3M7t
9M4Igo6M+y3q6kECMGga+6tk4sJkYPQ2rcqO2llQoHg3gxGwSNDKlWrTP0mNEsRTuAvCGo/29Dw5
9iHVMxGv8F4cv6q22VdiDzsnMy5+1GJqAhcAJIPdB05DHnIsoH/Sm8azhwZ1i1oSokOiD7mIHqAX
fGfcc5vBJbPJjN1NR/77Yi8JPEA1SWddS+ldMjTwhIqXt3kW/kVc+SF7Ftm2qUaYBHpX11BhuoJc
bYRh9Q7jW40A9aL3YzF9d4HF5HPEkccNuI6nYgFzfFEpjvAcGnksZlTYOia7erR2zfItefvuaPS8
gjZm9m8xJ0LgSVAC9RWm+HbTBz8t1QITFvoBHr/NVA0FbRKyI3EFDStjAE7jIWI85FNIV650LsCn
yoeJU2zjFslyWkXzXc4AeBf2S4R3YEIiFDc0DBHbmoyZzbuipFWvM/8PIuhgV7JcYeAzNHmOQyOe
iQV5g3Luf0+yXg+LUCgp8+kulemI6qAN70xtBMcUzwVLqQGwPSsFvBSOGaSqW2TPRdBqqXpEXc9f
Te/fR2quXgLhz1uS7ZItJEaSAoqc7CMzi+gb+8MTwVdIRWZGYWb/NDlxtJtszz+afjFczQSzH6qF
5ktt/Mkpv3y7qNcFlHFM+Bh1Eb1vRdGLs3KgmFup+7dsAtA8jhxvmKWeXd+NvuTYPSKrql8ys8DB
P8z9pSddlACgZN2BA1h3oxrPMPJ565jweslkf/ma06rhFtljXJywOSydFiQ4vRPcY1NdNVofcQp0
X1JFX87suU+JFLRKOjyNthMM11bzZtmN2XxRdTrG+MJA4l4GHPHqXJrPUzTTDsUJ8Fia8PltV5Ic
NiXOzgXYvnZr11zLsVYwh4AvwEeBMfVR1AZzJVbQWwC81YGUS2vrqnJ+FSY1PyHhwx3TF287BtJH
bTHqE/7okvqtFV1zq+1mOKg5kTvB+OA9GALO63n2WsqYCHmb9iY0gvPQZe1WpGjhsrg8xD6zvg6I
9XpMqEKmkueWNsMJ/oQ8dW16MI38XvTTIYrIOhpb8XeW2TGdbznRnfvQzU5WP2wQ4+s9miCxdVR3
U7W0AGgHrdqgk4exK287dJE6gvlPdZnypKj1yWUQk4v52YQBqiC8+EV7tei33Tg+DsnY7zSxuynX
a2o95Xn1NvV+ejab4BzGuCNFjl4SYNU+KOVTb2Z70unlpSjTbT1pG0UiwBmvG9dp2xwAeJ7whCMW
i57GyRXr0VfhTSDLkerT+qwBWhE0bmFAh4YTzZp5pB2Ly5jJ5Xw6I8PjFEkAfeRspRO+14RjLMqo
fYUUjvBykDnSPyrDvSpv/jZj6zSPzd95Pir86INyTuWInGBANFNIk9TSyV6VE52eUCU710z4rUPn
EbW5XLn09begbGjo0EmFV9BpOoaoI01f6rU92q80UUN0Zb32szNK1OZ/EnUeS44j2RL9IphBB7Al
qEUKMpPFyg2sUkFrEQF8/Rz0W7xNz0zbdFcmCYTw636c3H9kAAbhAKLN4jXuS+/lv794feFuuwUq
NVT1yW7t5pVM3Xq2cxoyR4mnlFnabJs7bIYTNfDQP5sCHTTyN3mimifXepM5AJnWSZ+qkWGyNhRs
Q2WNBj7/y6FrnCgagqVYuDn2DecPjn7z7Nv4ePzkAl8K22A6cqc1W7JqYf03RcWWfPNrPcMXIzt7
Pk8AqFq33toMIdd23eRYbOPvqf/rhw1ADcaTwdXth4YzuXYfIsO4VPmLRZXlwc2cbgUZMDYdjb5V
+U5qj0NOVhq8FYmzaRMxPceebC+VC58/7cQJ3+Ha4Mq59txSbSC6h3AQIABIiVejop9wi3cAEIpJ
gy+mhbgkPjK76G/YNahd0vbL2GWgiC/nQLqLldEdvV2tF/kLOntCGWi3aioAYUB55rXUnoQlvqew
mW6TyxBMZ8pL1XZPeJhiW3yE/ps/DWfO04zkab1A2LE6iR0NrkIMmgFjDdWeUm0cKW8FnXgbj10/
04ZpbYRWe6Dfe+8ZxTsWsD8CYN0mTlvMcgzRhnskc259rotJWABF7e0mGOxmWtgw1XouNZY2PCoV
14BhYvitZpZag5XuOVEY/tGWnuPcfhtksR07zHstba8HHoDatoaj5XbPZhn1RxjETb+4R3w4PGrc
vY2YQoK2o83XxvKRdW9haT3S2gvPQ9sl62rO/cAZo42UE1coZgWE7u1FfOeegVuO6fFC8uEYR9ph
kxkqXJuuNfPf1n5cfWtEns+kyk/FNPBBZ+Sli1LtExccjmuBQCtCskMxytHRNjFomJazNnKL/nAJ
HwpqZj7oF+KtLzKztkPbqv0c4wBFOw2MUJrHrs9+4ghTZ6kghkkOc+VSUpRg+1g7DPcu//8Xk0bo
bWEjobQaa4Nywnkb9WH07BpDUBele3KN+SvtoYy1swS/RI/2OMtbX8RlkKkaRFu3UVCCq8UGmJdY
MZq6wQGigyyuBr0PZCdo70tzJIeO/1XisLTlX1JKpFp8jmwic1n1i/CEZ7GmIMs5RMy6uL7y2cM9
ZqHgjy27ytsLNa7xMzOcr5JrmmTfmme0m3EsQDmF6aueFowMdaFWRtQ+C8BpjJR4xIbE3Zvpp2vk
h7ors2uZxBAHQFy0FSB437gUbOjM2HkPQsyqbTPGO9qttPXUN3TuJG26H5sOiwLKaksVLMWOgUpS
gCSlf0uR5LaFP3UrJvfw43HxVb110sO79HTjQqSGr3TksNdcFzGgQ7ifZt3ZOjnpMieuHg2nHZB3
+E1mnLyxO/y1w8gFZLFwGMdyg1UzwiZNjJfYC1LSIyV5eiyYswmfZ7RjyH9RhBIT9AwIf0xThqXQ
LsMImCQwdBwbg5U0mlU007NDGS3mqx47yCzzg50I76yJ7BPX2DeFzz6QBsAPk92+cIxpNs4gtNXg
3c0OT0GB6z2Jcc9pZXnh5E76Z3gl3XWJ/WJpzwrvpB4GEnfNXehl+ZzEPxmjzlinzKnpBBkeN/uE
3mTdii4509HJiMKI4ABG+tmPEKqtWKu3cf/TFPEUjESK8CTnq0FZFc40fLNtVfwp/BxIiP/XmaG+
6HVZschkV6ceuoB7a4dNBjIQaoypgY+elzi1U3LNLbiQRnHic32BJeA0oPSQydChikOTWu9uLB+Z
g3jSYM/RHPKCytGOdYJK4+yN0LkVon9nlPSdx3ayt5B+MI3UG+R3hM+uYrLSvdZjduBwkDFXMV7y
qD/FBJBWkowPQy2PVmAqBKgDNiHfMWDJVIPlli5r2sUfSTY2TCG4aEks5bVZvzct0cxWmCqoLd/m
7VDPys3xn0TMZBQNs8uZb69IBYeGXQXsKulKS3tOSFjDVZ5keEGVgU/A22tpuhVp6xx82jrxlnBV
aaBwjFYYr1OTAAZN2TsnxbgeYQdX8ZVdAYhhbnyQEwbe692dMtHXY2q+SiLS3HrtNefha9aodk3Q
+1BbVGZ+1VN96vSw3CsurtjbdyN1OMQX3SenZT/A6MnQy/VxlIAJQ3X/x06Fk9FtfpVJA3WrREra
joc2Sq4c53YYu25cc+8isTa519QBihCT8vKiIhcZwUoHWPFeMHpFsesM31q9k8n6xCHxw0F4Mzuv
ZBFwP6H0wwgdXK6hHKPy+ZhokGqiotsXCaYnm6kxTs063JoepiqG2fewde5CJuPVGgd2GjQo9ctz
Ct/LZCaKEcdmAu1ws6qoH3X7uzc7Cg7JsgBEDf4f2dHXXHwaCg1UKVbLwmrAQ2JvLUx+ItNKXqEA
/BoM4IMaZRUDP5uCaT5XkvNUEoO4U035sKXHqmFX9NmR4MCkZpLFn3De5qMjA06qxAfdbVGP3OLm
wG37KIiT2tvO4SxQzqwX4r01Tnqbc/74PbKkrIgZ9etpJn0gtfKJNg4QhZ64OWUXBUOkgQAp5m2b
UKFH00S7chocG6K0wN9h2vdq+aK5NVtbUt5Tu1zMK9kmrecoSMR8SAyyGl3qXzi4YOEucaxEVy2k
l0vJkgw24/tVn9MvNXfen842X6rchKympeBMIO95IaOaqnhBu0rpMGMoY6ab1kyNoMHtRrwNQ6ug
mhSIJTZ4toBAcNJbYcyOeZz3YbZIbwn/xih271PT9pu4iegyL0lnJg4O6MnCYCB6F8qy+aSnGBxp
X4Pd4Av2F2HvzGifyiiEXtVe3Kw6FhEITYzDbKHoxivLWwpQJJ7sdqlztTbu6NMxPnj+qqKQfJfl
T13DGgttsuQuFx0cTf9LrP0rZ59ba8LYtl27J5GKX87Xkfqb4o8YWdMSR9/QZrcu+/HRGGLcqlTu
hzczRDNLzfTYTNPjv98ucewRsywUzVbkj7rsLjP77Crrkah6Y+2haZYzv6Ol91syJe5WQ/3bjJW1
NbTpaykodvX2WKE9nX15sP1dqd1AyfOrdayGftIfhTOQEPB8yn+ZEAZtmlwazmrwzkYaUOZLKzVM
Sla6AirNONjGlIjidI3a7MpqyRfdt0jRvbNfcgdag+fMLBgjdOSSgiYHyK8V81doC85vY/rBBQMW
jVCvdWdl2yY0/NVLZOToVFp57ufqrqzhkIy8MRjl99yG4DLqVJ7mrXnFAPBPx302M+WDxHGRPZ6k
2hlPfv5Smv68rkJybKmbcOExtVM1qp1CEFjBm2ieYQAFhDvXSAPM0uttgbRjAguf5/GhfL84Kf6o
tjOfcTOTAdAMwRzD3CvoiL6BmggZ7mVilLaxdVSmutxY3jHBVWYXDGJN68HfLnC/hC7I3vbAFfMr
Xpco+1vIAzbMGwY9HS6UwHITFOCCM7SLE0xL7qMFrjyKaFk0iQmtauN1CotiJa2vhAABBl17xRT/
nLvWQY7ZtAYligHipokK8mQCmN3UmDjMurGpi/Y2aQdrgvqtRepmm50EHM1qzFmBLrpbV4E/xYmD
Dx2MV1RY3yR1W4I+GMjL+JxW6KEmJEyrgxwcx/Zz4fd3sn8vfYs7zAC2BSSlYdIeq9Py/XvCSaHb
Gmiq9bOphici+I+mnJ7Sphu2eVgfhyTJAz0LiUlZ1Aiba+xnb14W/gAxAGPr0yEw1rvZatTK7jF+
5NvG9sXF8PkbzWCcnAK5SDGYDHy9xcCeVaeWS/W+zfVnCUQUwYCQhe99cRUN5Gw+qdrbcEa7z+l0
Hw2W0YkIOGvM0Xbjk12XLA6Vaa26MD2R/gL6iE66Ik2D5sgqH7IuI52Y51QneOuwUsS69oNr3d31
7op17SuOvS0EUJMW2sAATr1OOT0t+aQn+cJYpN/jAcNkZDgbm0mxIb17iKt5GHvMQLxQBxtoYVZl
V93P8KsbjAYKYmTbeu/68XfEg871BtCtr98se3KxzyIlRp1c22X4E5rsNsD7l+Iu/xDxtuIn9vIA
BFW+qQXeM8+OHok77hICzNxTMBV6vr4HgREwA++4nmCyU9ikSlcCkKkvY2I++bk27b2ffADz+t8H
4BTWcxyKVccdZ+dbSyvcqA4i4v2JU2sPK5QXYMEmuh6jlPQFAz9RTD8+oOESban4/y/VkI4BXqxN
zBc5EtTxhpChZUdatK3O4lFE40NvZHWc+5qPtqnBZMdPPkOslT+SbmMb3Fl2be/Hopt3mPy7mI9l
9smATPPMwLkoj4Ljwa6ui/NUqKNRciRh6gxHZ/BxubmsDLLkUm9C9nQxRRE4tV+7OlXQlbNbkeqY
C017Vy7OCOHAzhqlxFiAYR10/1cWDo8OXh8LLckhKfJgkBjIrb54wv3QBQpG2pjJf9KGIlejreq5
/6/K5SubrQj6RTYyeEJQE/5kHgJw4lp/dcu+AdCAz4NyHxoP2QvWhFY9+7o2B7PorZVT+EebrAbh
M24UZo9rf0r59NIppWIdsii89u6KWBNus3p+FMNU7jNQ6it621dMPrWV1utfGkm1FcVqvxxIvrjU
oYOpY1rJ4jmiaHCYiLmDd4sJ8G7oC8r2Qwoj0Oqnfj9Lg1FDrSwWFS96tnEaNSlGSmioGTfGc6T9
lhAU8XLittQELJDU5OhWC+swF2W6mWsvI/+jmHd4w4kmuZ0xJ8Y5bryjzWuCXhFQlLzQ/vX3GccI
iQ1NZwn2902q9lPp4IIV/hcwlnblWtPvlIovv2w/8gQacGuCGYEdvUpR3mBxwzzlQG36hF8Qb1eN
UYaHUf3rfTtdd4lGlapDUsrpcExb6pZASlllA89weCoqdvl+RqoRqbypmagsplFGTLhi6vQq6ujd
merjFHHQjpq/lcH66DQkKz1VHqZCf5FG9aYGexdxymHAONyGEcZgPmfrzhge7Lxcvt0g94vn0IfI
Z0ef8AC0dYIpwdb2lAeeMYn+E2z+XcEvoWn5eyqmR99kXZCqLzEEJjUjseRVJ+vzU3AmRCF89riX
B8RidnU8nJTTHBkbvuJM3I9VtbZDPgmv48NFtrXtkeHtxZx2kcO3SZMnRycoajlGpyH9W7f6H8Kc
154rNLfire1H3wMPYZQsuzPijAHUiN/XrsM34bB5xqGzdVvePfcrE8Mja8KLZlZ7l3d0hUB26hwY
IYmuvcbK//Jw+GNmxijjwpqmPuU7TaeXWWO7iphc6oq2dAvGScxIr89AQs+w4CDLDvnPLPQNCCDa
G9v5RaQMqqjtDAsSok6pzpPe7DjRXYUuAyMnJotUsopat1qnBimDnjTzNLO+caFsiDCto4pMlzO+
pNzX7DDVgUO32xCfq2cVe7LVG1PrkBZleZgFfXe97x6GUbuEAviiznlIwC/VUBiXRdjLPrt6wgYj
npk1rlFNGTcSp495rMizg0z3eevC2vsRYX2dagM7dTkDSMfy4iA++P0HU5qz3YPgc43bwBU2M1GZ
06xb0Uj3aEPJUXkWT1rsgJXWvX9eVq5bg1WdQWa8DuG08md0X/W266LrXJxcoV9wuAROvkeofAxh
D6x0ZmzA29pzJiZdHDFT6Y70Cy5BAPyDlqbRQTIwMIj0jePZjD6j+F1RqGu1mDVDmp/tD+inH/Ie
ksFjcaBDIR6OjhN9RxL4BpNGN/IuzuBDsqoIztjdB3YZwi0c+Qyhh9ycaxbqFiNRXVPVoJ8bO39J
GS01kXPHgXuDFLBPhC5WkdnssDxtS8t9n+3iOW8E1wwiJI7Nv8ea0mcx4zYyIySS3nxM/UI81+dN
0X4UE6/HiNYeiLH/7tVzHYmfERzAVg85xHNJDtp8/jOxRFNlOz5aM3tXrn3KtPIROzzvcbapc+ww
Lms5SClcLKBFoqQ65nn4JVpUUa0Hqv1QZKV7pzh0hERCgKAJDpK8WJwy2pdeMCHsdEaZeQTWzK2f
+5hNfSrZtcKc4LB/mUdtN/W6f+TpMqiQ9KLxxPCW0HZImAbSqizTu6EXb6RngmVbEGP6POfFR1+E
LpKgQ7+U98V+2CQRrwn7DIvWT5l7j4qEIIKHtVMjzmuUVYlaFo/ybKTaP9N3yk3YJJ++gzLjOSNn
/+Zoo2ZnyfynmNN21dkwkVnS9yrz79YMNdu0NvUQknQI/deiT94js/zTJECkcAAtwOXf2OlOTMtw
mzKbJ66NU4YFad/V3V+naDnAcRpqauAkqsaq6MuOizIj21OjTy8a9lZyFvfGZNGVy6ZfzNM9Zlkw
pgTVKzzLoWsCexhuGBcoS1MIFHp+6bu7SmhM8KBUNEo8czO+WC0VGpWvbuFg3DEIh6tGL+9NtSVc
j295qnZTV5N08i/RUi5SeXGQJs0+d7VxjezNnj7/6SdgL2P9oHhtlURhjxInX+hKfpY9oaz8qbQc
jt1R+KUb40tThh9tBlnA5RvSGv/uOZSED/3DjOOb5euUSLJbtOmbnHBe2FPxXpruTyq/PTN6Uh5X
TSf7tvMQ7n3OI+NrhMtVt0S/7ty82U/AJYscGSULdE6BUNF+B1sHFB4DT/BjcoeeBWOMcIwyXOKy
fXgRPEhaT6JWozZ0CsVrLSsLw8p2bj32bFW8e650mMqB2Wwcg6QAC52rDVvN8l+x112dDlE2AsmD
uQBrTGXdZ1JmJJezLQ/Rf1+TVlNXZup8YVWMQZ9lbZUo905o+sfR2Rw0ztGDP76WVbWVff5kpvlv
3KKivXXe/Jvlo7ZqpLr1v7jooEPF8mZ172U2vRl5z1aatC+h/8+d2ND1IkHs9kit13uhMzAZgHXh
w8WuhoBMt9u8cVdjgg6wvESUwj9NStCPM8OfZR2mhDdjFA8R4cDgkkV91y9qSF9k+aFCZNHtl1on
QFgO27atUfst7w8c42OVqLUHmBpqApHO1GKpBQpyS83IIPJX/snibtcR5cPPHzhhzc/ZCe5RzYEy
lmjFZ17aKNhDsoMc/m0T+8FT2w0bnoJNguZmIlTbFYnvLXO4Ar1au2i2elEp1igz4fvPaQ53reza
xeUxbwhpyIlTd4G/xfetd63PtxaYrqzJsHZw4Sw0thqewngOIeQprHkmn67PvHMWNx6vXaYrRhSp
/VTZ1i2PeOug0yEk529uH2P7sCDBDucp6XaAEFmux+KjLtJP6QIRFt69AYAQ2O9dzCtS5eo4l324
xcvI3I2cdxFz1DGAjWGh1N4i7EexKvbmwOs3NMWWlzVA8wCqMOeMtQWrJ6O7XH8fOF7tWpFcW67B
EnvPYltkho4X0Kz1rTD5EdM0+SikB7gil0FuiKtjzre8EO+J/15W+CHtznwMEDZ26Wgck4FKNFF9
9J5ebY1kvoSmy1iEai2n6tgGF6awMIGSFa9NknyCcXrS+NmrkS+o5wBUcmoL4gK/Y1+zLbT0NPbc
GsOpP5ljtJxUFSegG/wn75I6fNPaWDxPaAEh2m+vnK9aFzJQKV5X1FqLdPYKpOlbh2vJHFZ15t9m
l4nl5GKPdfvqmdwd84se37SG8d60Dh0LWRRxwSB2sMrD6Rx36sfRtPNQal91kz5nnfXTEXt3m+yE
GTjFpcgBFphUoGHriGDCxGmX7GzTf2cmU61La7lihF1/4Ze8pIPuY6iNLmCV+1dLshhTK4cpuWV/
LdwWU9f0YvVMr1Ny8OibfIWF3j/Znnb1OS1ZqagwEQxbXScKbaoRWWRGbOYgsOZu+F7NBvxAaYht
aWPgKTrnYAuwinmCGg3/bxX5MJcBQAb8LowbpyHZ6kb8r3O76mC62S0s7d/JlOZ2hHe5shJujfwj
eHgy7Szr/NuNP1BaFlFE/eBrSPrpERmKoId+Yxp+k3iop3qAXN60F3N8Y/bB3B3q/zot9BwuAz64
FPdLmKMbq4u+YE9dvsbZ1vEONMYOP6nOxSR8jHkujw4CjjETnC76g4AbsB4GrineZP24M5Kw6/aH
qU6Dme81T/SzxR17hTqarRXTKl1mTyKvQjJtndgRuNwD4tNxAra/dpKt4LF95Fr0i1a4DDMlqmfd
be3ew+JruI/ZqRRuna2d2e6TNH7xepToljhqsoz+HFu3JK6fmquf5wRNT6DDx32aZ+/CxeOhSwM2
ep8EBqmedYRD3Uisey1EjYW8DziqhKuwrT7ma4nXecFD4ozIoRCEOcj9SuP3y+Q6khzMQygH/NHo
fhl7FKpal2NdSuQycv8hZ3GE0L8c2K2zTeeSHpd7krXv5HtXuGC9rQs0Son6rcn40lHvLUiXnG+y
ZcHSF91TYTtd9R1Cnf0maWexS5cJtYJHsItr/zlx/WFnLIsHQzZs7OaX0Zcfbs4sdeq3BPrvFNvW
u7KsPH4DeglB4tSBxuQtqpZ9yHsyc04+g7dGBio3TAPAv7ZOoDdIRenQvEyNfBlQiWjy8Z9y27ra
jYleNia4B8LiYGWvkfOpez1Vm5PPB4+kC530aKvUvoRn0braq7SSH4fepcbjlp0syZ6s1tZxT1iB
IZnRCM6ehWm+ZH33mWTEsibch8SD8KUKj0GLxdwK3mGADr/it7LQnRH5urRfFRiMTsBMCAkQhnBN
KyZWhMio3A/UJvTPuCkpkLH42of4vaYPeu2I7Mcr+hu2SRelMMDrz6WQ+0dcs6b6i2GCFmvMTemn
FzkALaKIJd17OLn7qKh3xevh/9NnuFUgd2i+sF4qzepP9bTtdQflLTVZKgeiZlnasCmCOR/rYgea
ByoC3jci9KbRlYeSy0wc4o7O7HqHieHSG0x/iRzfoScrEvOrLC/uzGTQEnpTlMysB+Tz1N00mqDZ
C8/mvhTViWYNEmFjuLMq/zUi7wSASJ8Du8XbVSXFqxZ7L40tsKd6I0NwK8R0obbxIO4SPvG+V9e6
nxl48GFBKDrj5uQeQgCRaiMv5BM9o42BCSTAmKD2v48lv3fIqiSSTnuu0ZQiMA59DcFFj5nOpBoz
l7a5SpDKy5lPrOcu5nue4AMk1rngoLPi5yBlIBkIgKw3nIwZvYlobTv+HbmaF8AQ0TGNwJ5HiL5J
/TaHHlhzPqjNlPnvZmN7T6kgQcoevbJCmh/Aj94qZBwSvBlTJrShTOdDgrs6B/pSp2WM6c2ek3/5
UJ/gOVzABBcb6tmPzqjQmhUWmp4NSKeVKun2taTOxLlKtEPXspZLtMoPmsBXiXjkWYu8kBNHoay4
apBATQ+DvBTDWbO1Uz1zqPRBYRskjxvDPCfOcBtd8AZIxScrd46Z1qlNwWFATFlGuFOPDsQZ47VN
dpAdIb3KkdBQPkkuAi3+WY+9Z5fic5XNcGsdSg6d8b0h4/GSGfJPidCYMNUMzBLf24zaGnFkumYi
QxGuun4nuqsR+uVmYrcOZu7VK3gPmKhJxK90aGbSZf8o3ZIsawRdH0bk77BgZ91JbSwYoqtedQSh
WuhXLtEEF7qK0RbPHXQ2qqoyKitmAgD+KFmke2czTsxj04wAdziRCcfaTeiGDahpzsJT3h4sXrvJ
NaZE8LXtefwLvXdD+RR/ck9jXaIvO9DgBpEjXlRsrTtmOKRjekBDJUiXUqwdLz2kCh9xV8P9JYZ8
nSO7QFaONaa+TOBlpaNnu9WOu9Kl4FRbwXMJaLMJUTKSn8Tt7K0RZn+zYrwg78oSGVpkCJ4mBsqV
yozAIk6Hg9FpTkRKtlbIVFh9G1Ht7MdBPcoFmsxbQzFM6J1SBz0mSeE/1169bYGJb1Tt4vGIN1om
+M+6zNaYr4YR4GVbFuZezPWEEdTCecUxJ8YgtWn/zF7t7GQxtFs3ApyTfIN9lgdnSHy8SRYOOZP4
cCPSP2MZ/eJKeXOUnXEnZUbRV6oh2UNCFDvVUMEFLYxuMzCFtFvHv/Z6b22y+jyJpNqX1aFYRM8q
i747f7fkEByjaoMCcsZl4mBsmfNT1fFba65+G3rrH9Uij5IencDpI9Dpw+7/TvBupdNnW3FXMXi/
dYeOAutf1+L3yCbEgT6RNwNDP8evkCD3P5Lh8oCjb16lxvTd9wTbkT7CbgEosbSvoDukVNIwjSyH
R64VD1wjkxkah06ylI5LksyBBiPttZcs5lfuAIXieW6z95FZxV5JnTaNyb6mJqdr28BJWnHV1Zvk
ONf9uLdczuElWUCtsC6DqHJ+zJKycZbILWGzJ6eLwZpOsJBghXEcD3euoPdrItLHeqRxyrKHOEB2
2SYk9iMoNOsONR7lmYuRNl5am+iaGqisKyKa52ixideKEdwGsuU6zqmV0eVyhh5sLv9S/bZDfp8W
w3BLTfi6rm1yAEbxV8yvdY3FQaYzt7a6g9TTn4ZJ/HPz6eGxt6yMXz/iVAqe4HOa+PTGbtq5tC7j
c2BpDt2IPr3Q+4lU+hbjRAQzLrdejBofS5RAMr+VLn6idq6oUOEPSjLeLOpwAqx+YDSyk5hig9xB
560qtD8AiDaRDW0c5dbwMON43nA2vQ4JmHAqP0ylOPHEBZUTTtwcVfyqC86EdYHHbR5Fv2mxuQej
EL+NE325or27Bf6lZBlNafJVI00WuNSgQsNlcjmWhyGzUIDgB2d0+66ysu43/swb81rPU7mpJfhn
iiwvHFm3aTO9pzOZVI2EsqQ3p5xaPu+jNyJxZqQDCE96qI3znCHi/vM4+9R07ZiOue8jNLihDadA
+NNdQcjd5sO8aWZGyz7KMgNOCIW0xSWInZmLCxTidbxlhBKDNeIfI1b8ZEKS30MZOuVymE96/ZF5
GtCuxuJtKjztDDWeOaokCDJ2n/TqUWBfkH8f4dpD91PzKpoaeG4ajie//StwkGo+hnQc7HOQRMSe
6m5tu1XxTl9ZgqMlIoQOH7s+6sRTN93Aa2CmRP3bnmITCMPU//1VEo6NC0HdYj4WjJjSKDscqyMd
IJsRQ1hgpN0DVjkLBRJTDC18k7YWP7Wks6VhTVg0m8yV70Bo2qP0up/aS8KtJd1HHXbaJe4FPsDE
X5ntI6alKbMgpJmjua8ZM9bYUzhV07MyItTBQ24nUBEaNryK4E1X7WKHfEnkcOnvynk/6cPO1EEj
6nXzgcnpKbRsiAE9E/7eZt3Ul0Cs1Jme4XeVg55vXcP7YERNYUtZwttu/PfEVQ8LE8eOipqzjPa6
qz5jiYAB/vdPKtPPFkeKrs/y3MNoA/z1L3UVLFC/O6Y9/9pQUrwjzXRPy8JPyNWbvhY6LzV759PD
sdKIwRsOiTuij2B2RK+eiBhTsmboGBcigyoG65mjfL+PCM3nPRiKLs/zdZbxrteOekbtkhiM8k9d
z4movPtQ80P9n8breybltxtTr2AR8Rbbi36k6+oTJiajiDSbwX8slbhYBiEkpLvSRibPONmgGuuu
FqFrpQ3zfBCasBpe0ta4ATNb5o3lYaQsbM1tzspQ9+fCXEX5ezQC8oLFCpx/ij+gaaf0enra2vR4
vZaZEfeidjVnJBayyb1jFT4ycvJ3NvOLwOKGUGrfRPG/OvvPkHZkt7P5WlcdWRa76vmu56A0GkBJ
9nBKdApEvRxsDjwaQCojrpXKG3aO7j6TUV6AMBWQr8K+Zy1T9kULb0/a3FwtpnM73XkdOFS7PCa6
i3BEEKQOvLw6xKqMj1UYXXTONXDC+KY6zXqdxvgbvDnVyHSMgLUtjZWPCZC1g5tibYafQPDSDXR0
LlX49RiN8+AP5p2JN+pf8oIFncx/RfQFIlHgReyBudCxSlngxjGA7SfBuWQkSIN/J/q0BJ+nreXG
RuI0FI6HORmnL9cvftZGr3cd5wtAFPEPaIloXWnhKW80pMie+4nHZEMly8CNcqkz0nB/DIe+oJiz
f0ASgOVpxr8IItDfQQ+NOocqlztVYRMWbwfd4jAMvTYLSf8k1TmNuI+SrmCYMuFtJ9C0V0L/Z6bN
rUnS9zjCZEYHK+Fgj1kE1+tKf1XCK5/1RNEFdbITHWOJJ+9TjhiTOC/gylNSEyxNiD/r0cdLB0t2
X5kVHb8RrmFf2AdnJNTME4iRWcGez9onwyekUAp+HVPhjuEQE6NrkQNyEU4t3UPOh+zVZ/SRCR4B
JQUFaz4KZevLcS/zfN55+Nw2gzv8xhUR+pxtN7CFR6WbOfD04RFeZwvNjiqtDxHlEQ72RN8lpr4j
XMQlOyUwn9njPmmihH6BrTE2zGjS5Do2tTpR7ISjey25xR1D1Enr05ON/dTV7cGOfHeLeBeRXcCZ
72XpJjZ45ep0/LI19cnp3PjQKpc+VOPoUiPJTjNJmJjVlY2MXgKXrGFal83GmrRHnjbPDRf6dT4m
1ySF2Yvdcm0s35eOOStkCjIYtOqM3fg2WjThktEtd1FjnCIsl0cRuQQHyviAPi24jbQDNh/Ax3bQ
oimsZtIm3JO5U5bRdyK1eU9Z3LqZGA9QEoOBsBo2cej7O1eLTbosn/uUftfSstNdAd99FYOmYzCQ
1RsR8lBgIVRsk+mvVVMGMXVHh7ZjbMal2kYhA2U+kzJu35RdZNdxRpDBvPgkQaYSyMmR6r38NvgW
jdHwbigzFwxPcDln8U5JY2bgY3PR9enEMyxvb4Nd/B9R57EdN5IF0S/Kc4BM2G15z6IVxQ0OSYkJ
7/3Xz4V6MYupI6qnW2KxALyMF3HjUNcRtVtJ9I7QG+4JWXSQbiH9yc4aNyUXHgXES90d1W1oSh6B
DCIlFmnZrAErUDkjqZ18ApcS3RaSwWpiTGVHMmyaBZ+HbdrepgO9dn4yf1Ua0KW557QdbZUF+8Br
wj80dkgEvE8qjR6b2IDfadB/6Mg/UYdlsVSes15i6Wb7NKPj7rI6yi/CxjpUAPrrxuwakAcHstU/
48peYeyoXriTbY3CJcQSSYpBc7aOYYkXysj5bHlMuUZ1ZR52cc644dF6cOqQTuEYumCHk2ztkwSL
eDav/LIw2AiToqZmUpu3NF5ugbG8KdgV+8RO+k3f0nTW7nrML/tGx685aaeVHPgG+V1yxC4YJ1C3
TRJv0rZpbx0urymliS8tRLwF1YmX+DX0jaMlc96GknHWbEdM3ImZIsZizu8/Me61B6LdEUbaGMKE
O9Y7I5meO4zZrD8o+w1b29walk2jUbtUiFMkC8Ttze9T64yDTrp08+Xz4k7N6neMLiQta7y0xoBv
avHmUA5jA4C8jWx7dzFb47UrEvNUdsnKQ8HidsFkhozNfeE97spPTtBqFdvUmusQgS0u5jU5UgoG
mjMNMDGprlRuy1uLgHHErlbndXKlk/5xmTv5MRjegxTXuJmrg8JRkNa8ZwYBwBOs9neXUBFaIvZL
jcWWkDDjdJ5Y1N1qfQitAnIMEfg5+IPRSV1i86Pz4v7YU3yCVvR3mLDsN0aTP1iJ/DPOqEk54vfE
xr+LNJjNCp+Iml76criVvRsi80fDnjDPo0WCbN+FGBkaYwTndbJaaOd1Z/0Jmoqa5xGItCcaAoEE
MWbM2YHBPqhggHRjzNLhNDO2lncIWWz9cEata687Gv3kbLsusI6Gn5drQLG64fNbRGCBFVJxOjWP
0nVHFC7/s13wd+w2zJZWlrkWlCguvC20r0s+FJKPfsyOepj3snOr/ZKN4ZRcNQTO24cS7OpmFI99
R1a+AqHIOmpMQeLoluTVX02aK649djWvnrTgCQzjm7BlvOmKyl6jCvAsnc1p69mvYdJypyPHj8Ve
sL+LJu84h+9NlXcHs0g8NPbxEfq7v6cc6bdR1W9RmHv7KG1J5QxqR833ITNJyc1MeuwR40sDPH1V
KX6OqRxpWOxc4Mxd+FAHojpommT5hzPwVReiRY3ruMjkdDancjcm9Y/b86gtaxd2NHQiNjuUg4BZ
gLYBDd9ogBSwVSN/sRA65z+oFcGx7qJ85dG5RWujRbCItpgdXoAuRUunGqS/2FRP7CbTR8opO564
vWSdFieb1k9epjx5UK5RHYEJLT4cnrRZ2RqUYWEYzCRH/vQMe8e+Ahdf9XlsHVnRBg1EBGJsel1k
+jYlAkioWW7wOIG4a5+h62OjMYYXNfc33HrcAovq7LkQL/DKWZsue4VkbGxLgdEH9aJcuZmJlz0M
m23g+d7KlYG8TsGj5eLrEx0TzNh+930ojnGX/vz7H1itk8uqH2tzd00s4kcUYzFjZGrHoxn/KN1M
W4bzfB2k+Wc4oArAvHFMYiWedqpXe5Hnihgqi0tHomhCDs6VQWaS6io85zRlGg0VkRBGXBssMzmt
dyYM6F+M81nofruxPFsK/R4L6x2XM7pNWj/6jc3ZsJzEDjfBtgrne1XC/nfIiDGtYDY16g9Y9O2x
iOwfrjd3TbHmsK76/Aqp/qsSOTE0Os+SDOZDxFM7xLZAkpuOt8mm9WGcvC2jgof+yFhM6AMPtocJ
uUz6i3BIhZG4Zh4ws4tU3PJw78g1ToJWGH+LUWrMFsU37W6sB10nQgKw/ZsEusmogpBS4FZbO07K
XjIDaak43Xa5hdd0xmicVIqC0lR5e1aRWMWBKKDSccAo8Gom3OLpch/vMgtHhjA/JBw8UcqSJkQa
B7ChZVJsCeO/Jg0sj2UZrt3gg3DLThekskZ8RJULwsAYM+Iko0dSPACFx8Jr8XXUGyrgNjwm+sco
Cx8SRhpWxYfEjX5FmN0xPGDv9f1k2mXHvmV4zMqbDJF+g4HvGWM2mPOAmILvoHRvWwfNQA7Aweje
Kfdm11xj0/9qUci4fIkbl3TYIhb3d7/nEZL3/MeNsCsOjcv6ujP30oP0imwCcB/3td+znkr8YuSE
HT8OHvRwZ+aCGGw7O/17ySx9dlmk71VdEZjpO2qKHcrKM+jQHRsYbIoUF3C7tG3/u2nTnkmINZEU
wUM8GfneB8iIJs9idjBeoD+sopozMHdTL3T6Hddojs0LoPQwNj+UOP6YKr1i1ApOpaduMjH2BMCb
jWEX5To2SdgDtss4xU6kMpAxNmR1yL4Jp92o2tw3eXps47Y7Z9SRq7pFpKzI6dLJiPYN25w+2XPT
mAW2NFqsSYUfMh4/yzkF34xN85SmPT4BhmW4bryZqDTakbKjq6RLH90MxkSXFmjy5finashtGjm7
DIe5aG3rIdz1ZnrPWNyQeQTKUnBAy1SKAAlo3XVwWHgjVhBoSNx+xW/8rhvHFdEGL+hDodxkF0F4
utNXRuWsj0YyOiywS9KU4OcuOJrVKh3sR5u5nmNDsaL7g00OqtdO/27HmXNUrX/VqmDFY7f7xLOH
h4zK76LSsM8WZrXjFdvRdfDS6BfTU4hlRZnuvGYw7gGq27oQY8VKFRRDBnMp8CI+mfBva1mRx0h4
5riyOvhuwScU9QlT8L7qxS9xSvkMvdhSnODbrNXYXnRYpZe8AoPlNTralrEzAe+J+wtbg8cQthAp
IBo9pOv/bq3pQGUdZVc4j4VRbmpBbRGGyI0MJot4wrhOQ5bjvdtMKx2ZBm6zzlvHUhZsrvsAuza5
+t4xh01Hjogb+4LICvpHArPR2p/dX6zecGgoSKfJAp/mJthwzgEzCmuNG9ryuSPEJeBUEW5kvedC
jMxMKgoCNl4rPFY5mZHsu0WZE2n/DBY1g9pe4ByunKPsaOqM2QoQj8G3Luf4VsmN7eDSQiEmu2xs
dQlxznBq49Q41c4XcXkcOF6HsXTvNnVRHTkqrUr7MXQxSmJv0rH1ZkaV+DIa6+ICqOQ/sRBMWmIx
ZTNR4Wy4x87KfmizJ+eZPBBiiA6tQ4XIAghUbObPiqpP2OoVJ5SqO7tF+QdMjSBoSwI10fIb9cve
RLVrblj9ZOfWcHA6lSXWoGUuM8A288eRfIO6dp3N8tMuHdYX/ig+6058lAOQhcllwVR5xpue0y3W
OCqug+HbsMkRCAoAI6YovOjZNnWj/kl731HuUKUd1OFBy5ZsOGYgaBFF8Th/YqzZcl2REFkWZ4Nh
SdxkEvcJaWPOy2i/zuxcfOinIom9Z6ebqxevNQaW9fjd6PazueB8m+0dzxFzZmI2PJy22mesoa6h
uIwN5L++nc7+POykFTTHxDTDi1k9laNRkfIoDirD7FZaUMdQ9ZsrclaH7GuITeHb6dE1XYJCzpq+
oAlXp+ae70FStjt3r+nMOtcexDCLii8U3JnbvRFes55BTIA3ko4zI4c1By+uu1NmmOXViC3/lE1y
q5MufSDWlW8j1p6xnS1+HvZdQRG95a7qbvNYoSpxtXDm8UkdAONBh37skMn2BY+MfaE4dKBywvXO
ekLrbfkyJt2fpoySU94PzR4QPnNRk/9AAWDzxWIp0IN5ddF5YUmwSa1pibs0ikrwEvo+OxMOHeh2
3Y8VPGjDjP8SJ4QO/2iRGI9V+ZQ6hftg9BjiZu4qJT5nXU5cEo1/UDNx12WpL6mFfdZwsXwHkEOU
2u4LfpIM6YVeeKh/M2YN41amxHBq2/mYaHLmIs7710WSYMpZ1vY5x6PcgfEtfDLHYD+iDH2VAfNh
KHXygbf3GWuKPsYtVAyPEk9wDI6FpEd9c1Ej/Vs4EuI0Lc9gDhGtwdaOD1UtP+uQawJm5rA27MVe
SfJ7FfTG2wgS8tg1GfWlmREfefpSt+SjeAI0GDgko1klNMDhpe9fi87J94GJCSQrHONkyjmBqcca
Ca2IaVkXm0BB43ED605SI91b6JyLIzLb18VfL3JAUg4zvVEzqcDUOKbp2D1nubHygjbclEXZviTO
6KwCy542EJb5HKtk3sSAyq++xFxcojHvROGCmSxVeQSF6W9yox7x7EcuNMfAe9VWBBHE6xabHbtU
T7X6HarRrqrNa2iRdnIEwJIqTI9mGKE8DhhN2iFqXluqUFEFcVf9+1KZQ7ZlMRpRP943r1RIECon
JNuDQt/FAM1fiVuN28LjR/vvS4NaKU6qqbP/9yXJObInwWs4J9GRu64Nj3UnZ/42XYA7S+BcLHN3
PUqGLQfR9TEy41szc+iunDY5z3Mtd9qV03GmxJJvqOywn2vYNMaQfRLj3891l/xgsCO4Rrk3ufKP
cCSk51btvPOGZXJj6thQSFs9c6mlkPkynMQjgTBqp3CLxm7zaTTeIZLqZIPeefMmE8FsJB7g8aZs
BM79JwDGt+wYQvV5HmhIhHvK5lfn0a+4ncpbx2zA6cSIfqlm12dJDxEZEMVCdAqGpt4tR+tTO3CS
sjNcTNg0w4uoGrmpU8yRear6U7m8ENPyKKXHKj3NZK6E0WFBzOt+73V1gX6asRFInfn276WIKwwn
mYR74rOVwIP/N0EopCLguWms7v7vpdNxvwF8lbIETkFQCl+sp1KXR7w/W8xVwdqKZMg8BR/Nn9vH
2a9+ykDSLEFzg0wN+4zMZXgQT7Ru8VGVkKps+BoQ8Jyjm+W7EH2f5pnoGENARONXycUo9C3rMutU
O9WhUul0+veCYvUcDHwzkmQRjvkiJfYXTVvuhpANCyYpzC/XTpFJSoXzxi2VnVOaChw93CVbP9MH
P2cMMftGgnAsrxpwHAXZU78Ha/mSl+b4QLCV2ccmxoMbn8Udx2qie1a172q9GBqK9hTHvFflrA6q
sKGdZsmx9+h7bYrhkSDra2OykRgTVv5d9ICa+FBxmz31HC2iVl9nu36eYao/UN95jbN42Lk++k7r
C/80OpIltW6epBFOr8A6CZMy24BLK25kQrA3BdZ89GemRkbEgn6irZEwfCncCAztK2kPhPRV3ZyR
PsuHRjnPpuhPDk0WeqXwwjLJgSoZjfmS8nliBPP1kdzKr4hj+Doe7HLLE8l7mmvYss03AW4Hd/Dy
Ug37dMKn2DnOjQVh/GI144Gzb8J+EZufZQXhaXR59HMLhl5nRec20m/48IZnLrICq9GT6MzyQNjQ
fPBT/5nIcMfDdCGDMsDCfs2ZY/IXw4E5RB3vT5sSw9QEU1Y85o2NaP0vPgZIXXlBO0kLIKoani2D
No9YpvKkUMZspbtboxl81SDtnfBldkmaCl+H3bHdmft9WJcWYeLIWlN3KEDp+QcSFx+0xgWHUbZP
Xd/YB2mYlyJLhqckqNRVh9NN0523NvHmbOjGHYidzxNdEjH6nwM+I8EPWovpaOW2+ayKeu+Ap8th
Bp+yPHgx8tY4g2o4VhNJEopwwz10lIsBi20DseKP8P2HSfKDnGzYVHkV4Laa1BZUVHYWPeDKioTI
HotAZgD6s3R7dXOT5wYZbmFOEJSF8ShNtqxjQ5Ucf8hXnAbp2QzrkFtm0G99uGdbTef1yhO1fR1T
fBVtafDNg0OJzfDmse63cZ+co5ZFFCrTX+VxViSsXtGo3b53ufzs5SQOEuwYAgsETRq8+YlcwlK9
zOCKj25YLrp6MhxMUMCrJiCFBN19j/pARoBAmkMlNw4arKvDHLFST/k2i9L5ZU3EXTtQvg1Pw1Pp
yNcWzzbyD3qAk7P9KEqO5EXsgJYuAA3SBcaZbUzPYT7W65FE5BNIqsNUZ2oJJ2J/FQIdMR4NqF9s
wL0WU0M9P7QBZ2MCC+bWp/EEIASjBipVsK6k2gQh91c/C18IkGSMIkL/HjYDtUJ0qqpjTdB07zoJ
N2srbalJEbdeG2o3aP8jh5y3rYGWxSThXqhFurrpqRi0uEbOANdmrNOD33Fah7/F3r49sOs+By3i
eUZRhuKOsilaeXT//dSpAlmMciTme9BaTfNiR1V9Sgrids1iVA8jWM1RgSjmtfStdn6moLKhYgSM
jaTISLrlS+A5NH/j3X5OROgea99DhBwHVooF83ceoupztSSVFnfHO2bSE+tOYqjl7JFuo9AeqQpE
84zyB6FGttZTetFgO7dwOWqRJ2zSE2cFZn0TWbNFEZtMljfpWmfFM1dTxkrWm8nbOKfIxY6R1hzj
rV64RL85GXXdXJ47IDUqMPejSD3aiIgS+7p7qEvsgowkH0bQk1AqtLMFxfkubd/bJRnGZDq7fKO6
NCGQLrvSQI/M4xTBGs6xj9X92B+qoXycLOmcFHx8q4pcVob+e2uYcGRUxUi2KD55nj6rKH+iePo0
98RAp46MQWNuwDXWR8g84Tk7kKBptgqQKoZe/74gje6N9Fw2QS5QVBUQKVUD556Qj8nUvUP70MIl
oeh8E1oinTV9GX0iDxYlz/2gfCoKANoYJe5LqXs82Dy2iJa/0cMAx6HQ9DzZFecooGalZsHq1OJQ
j5J2xszeT+aMw6dUpJk97zOZ4Nl5Jiap4FFx0MXdaG7pgTvPpKHinqDDEnLch73/8V9OZfIPwvJo
/02HTRWxxhXVPS/C+WBEzdE0qECKM5DYlg8izRQMzcbvzHrvvb8sxxg8THLkGaddwsC5GZK8N4en
/msK2vTKfRsvdqPfmyYdb672f2IbVzyzBkZNAXxaNVPxJasAXgPbf8xfNztnOVnN3q9A+3ee22zP
hZg3quPyrg33i5IrcmPJuB3K8sTanFuETUsp+1OvwCqkB0jnpGVWOAYUD85rVxknzlaEzjjxbtok
OBArXxJRoDVzbfccqXsa30GcKGUaO00oHIBeeEd83rmth9rbUWoKReR5mcWCkRtwMjAFSxmdhpKJ
dwyaE40OxBsTI7h7mXyGm8tILJLHIoOu5+WddWEhKBiBqH2PerF1avUR2PJRxFTVcIvFppG8+lOw
m83T4Lfcr+piPIks+Rxr1lcytP5WNFRthvGULP5hSVfa3oOUs6vBQVMp/epAfeGWln/aYGDWJSaw
LZP4Gr/Yb5VMpNHiwNvPghBF2GTvTDXmT5dcImai/4zrlt38SBvqSMzdal+y+tzqFLoRoCZzMxNF
WmtWsKlv3lFzmk1WWJSKWdGH49LYU3rVUxzGS7COaqoSNvTKqO1x3+LFGrqoPMcVgAsLo0MYFxBi
/Ip9Qd2DNobIj3WqLHZJcywqznqhWR3amRCYGLmE5iF5TaolEN9+MO3umznH0V9D1eXcR77P3imr
erZl0WNQ1eQhdHeIbeSKTlZf7YQrnx3TJu4MspIgwkGIDNfUMMdXyyczVv6qvZiiHow6J3WCHPnJ
3ZUhb5r/VGkOCobzPFJ8fw8UH2ccfP3MJ8mL1y21YPAV61PkTDw52uSlMmH2pVQ1hDSc9PVPmVbI
jZqQmCNSaDT28I67SF19TPCi+gYxnXOjwAUboQAN5BYvlGk9zmV/RKmFsdMixtam+CvDbWP8ZNZ8
qBiIR9Kma0t5n0utJ6QtVhVhXbFzEiNXy4JtMse7Y7BqIzoZEhwsf3FFLcM7mhWQ4uwYtDbkeLtx
t36+n4sopWzV4sBo1kjabbEOovrVjmRJpS55XWTqI+EEpEeXTtW0lSQze0aiWETztlyKMsuIyl7O
d+g4vFe2kKwUfOemMxy9Yz1wdJzeGnJxqDPjHuoEh+XZOWaQYIaijaGgSi4pk4s2pkVscN5qW2yT
ZuSC4qsVNIG/qo3In/TTxe/LUxbgUsjsG+yA9sl3iBQkCohB3nZ7v2mezei3WwEkqVvnMXPyP2Zl
v2o7eYuKW9+6KOLZg5G25SZ36300F0fXxcCMntYHFHsB0TmOwkKzBwdiQ7D1zQtq629iaZCTQOA+
olmy28ZYtrFiPNBG6rwlp6CAh8Fw8OjV8efsBN9ss+5m51xHFGMuVJ50sxrvTRh+GQGZU+IxjfOm
Y+Kydfwq7OgJfttb1KSQuH/PffZjJO27zptHenAwp4KUCRGbKVVOHuHTAR6zh+eyDY8Ebk8So5JH
jAMl1bzUJvERYdylcpBS/E02FOBGFYd7NvE0DNwYDxgSqNKhYOhQayI4w7c1h892g4lE9Hm7Voqg
jhX9GROQOabBbTgdqIMw4SORykWeobt4pZOz0eJJiUySdY6g1tFkCSopBFy5hdHc9YBrSEcsKz2V
XmSMgTWqTb1GRz6xNsQS4SbHxd7K069cVZI/smhREAeO0WwLPiZVfJStcrZB/ggs8NnT6R8Bcjf2
5necJyxWi72YqANNyVVvgOmpNij25uCv+a7PJHkttBJqvOd89mlOSR9D1X6ZeIAcDSxwoAYhcj4K
MyNgphdQlo4+DG6GABUxbds3f9A4+aZVQzbCh19v1QaGEh4V2aakKXRHRwUPA/bjXlNdncWSBtuN
YVblW+bUdW1m6LexOM9pcLED+miryd/OxQmDCKwjHeN9yvnZc2rzFtdkkxpvjTtd+tG55oL7vQr+
DNh+aPN+GBWRMCzYhJpdnljsNe504d6dYT4yQINXzPA644KEjvSuiE1UlXiGoPgppuSN+ksAuyE3
jdkjgzwQVCADGP30k7EzlhBhAgshcKpTaievnjJvdNq12ymcAFug+WOuOWY+Fz0X/mOeedkmd5Jd
4HOg4LDEz71mZMZhyZOc9E3aBJ9tjoU3qBVYQWdGP0k0MA/u47WBsSKjPEAZjOXUUvXsoNRXlNNZ
m/QIW6IE0oWkf7NtjAXY9z1QR/op6/wXnrVy9RqGrP5dhcdfX4TbbGTPVreOjXc+s2zdSiww8L17
xwXJHhGIZlg5lVAudrZIqY0kBNdTx2dXmCiLiPsSjybakggf6wqLWayI3Sq0xH7A6zVExlvSwQJy
7E0xUVEOaAG1956ryN7YKcvSzA7fhtH86pKZ5XPdZGuipnfHXN5prPYuZgx2iRNDD6DcpTh4hAWt
C/5LMQbiq08UYx1u7VnBIfTqmr8NWotBJzuDO/M6nSo8xrHisVnbONgSIN33tKlagiwpoLK7Bhsz
JZALAXmn0FAbuaXVmnvQGNAyiumWKd6LqJHHco6tcPnlv5dmqMHULC///73/fhXYapV3OmStuHS7
O5wBTk77IhQGaxECibNJcZ+cEjyft7wMgxi2WZH/peUoPHtBnCxjGInkGZIUbVIsJsw4infjaHHE
lAbnlRQ8W4VLY9V6GCKcrJnWRammc8Eu1h4mewuy7aNqaM1VCVnTqKMHIxwWSdfh8E/ZRLPLlCG3
KTP/erJcdeX2jdwv1GuPq/c3rCln01tRvs+7/pZ7cGkHz4V6svwKX6q1n3S8LcgN3NoEsC0leNn3
WLLud9JXj2bs36plMiIj/kByDIx0nhxDVfgf7GHtc03woIznT7MeOTeEWbQLlMfbnuT5nSgUlfNO
a+z+fZl41mc7FTXsOhhieC1eqia4VLMe3zHa1KS6LFOuWNQJytq8E59g5B2UBc4/uXEAo4IIpghz
MCS899IMfs199CtQKUJnxsbD5V9WoccnVs7oqm5zEi5dMbnuzilsi+uIfRNIg7kN6sZa+r1w2WR2
fVtoZKtUxGByNW+Napu7SZvOLlTYr/NoPPd2gsecR2GuY3ktBMVuaj5JzGcbknyQzKeOX0UQJSZp
HGLXY+9e5YfJiw7UivxYC66YPBuBgpCmVQy9a5usMm0W/rTHXril3edJ5a29F+24C6yGtUQ8U+di
x8ELRX0JHF+KuaZ0u8za0ew5WEmZJ/VU9xt2RWtqCr8xpg0HJX8h7c2PFXHK56pOTgMPF/Aqlbtz
2lrvNIg/uPE7x0vclcGQvslMt8ajeXcZg5HGeIc6wjyrCNn2xGNYH53YIZug6UIqGJqoqSK5v3Sk
6a4mDt7gjSuht1xtczyI2jM3wwwILNef5ezgJZvldw/5cpOHjAS27ZWAxnhB0uQlhxswVCynEs3R
5N/vuanEhU9zGupH0lm7qqi8bZNa6Kr+rcr6eFXlM63ZEv3J18D+RxhqGxC0b0Mo9b7oQpO6EIwv
6N2bqil3E0VDOG8CyBqkOzixfHthKQmieO4Hlvj9VMv8d8/tRirLvkUF7WtBdgMlsLLdcIkdByev
8v1T4aOYYn9BzgmARXwnrJA2uPDeMrf9oyaOxTFntV0pyRJpFroG88uz6XXFaaScJA2HLzFNd6nb
S9vrfBvCGr7kowWaqR5AMGiPnaXQzGaDgA2RyiOkjwtlGJCuao8yub4rzv++bLsjoTaG/cJ5mpS9
+Mz4xJsLFnAa3joOOvuiHYNbSnrhvxen1Z94YMSWWOAqmtzyyYFkCTtYWhsbSQRgGxyTXZ2N2V2j
IDNCz9tClf2uydKnPKa5YsX5hUWt4U9b3XK9GzSBrNjmTPBhq+zc0WriqZxpr89PZtOIhHmEr/+9
pKORbZOFo29yhUQ2aryKSdORxSpO/fLy71f/f/n3e2AFCTP3AcZOo6ADbRxiqFECZ0cFB/EErc47
kSUHkR3TYZ+pEN5kE7rVKZQxXid38ZNa+FYFLudjTOHD5CuyreXyA/334qR9cILXfpwcS+xjIlHH
jo+6bpD4Vj5Lg0siKwP7M1sKxh+0565iMZGcQJfapMSIfcTjyG0DswUZZLs+teZA0EAX9YlEIaEb
3MU+BXXnGZ4xnda9nWPekDco3nCUJtmvM5KP65BQAI5i9mxNmxtwkgXuhAqn+sRK6QydsfrvBTa1
xL3OabgPrR/i+e02sd3FajsjjI/JfDLh+eypAr/Y1phgJxS/p5Hc32xjzxnEuqKdlNjZx8BDAJEU
1ylrMvYJmPQdo+W36vw8zeZP6lPPijMtBfNOF2XMZKMWIHE68TfBxwvPGcEEW911CkOgzc6jUYlh
V7U/JRCxh8Y233v8uyLuAAKFu1n+MmMXxNXM+1pjFForr3qO5gxnDT2KiWqPaWLuFA4mpIJ1W8hT
3GGcVwwItjo1FQa0fCTMUO8ojkTj9/9OAyPPrIvXQUGuqNFBWUqCnQ1gt+fnquJHkxU+EsBh6DtM
U3XA3pPp3qdZKGEhHMXgv5nBn8fSumOc2U+4vtwxRz6X9IBb49EY7AdfZ18yCD9UQ+POFOCOKA5u
zPvW+nSxCUcBQh33UqEtMgG/gtDBP4cgkrK1CMit6ClECj5nPsTSUgd/qdi6eF57Sgg3d24HHW9B
L876lS0cYeNh3lqGgdG0P9lquo//YBjlQ0Kd7Crs4tcoHn/MAvxaTe7UKW1Bxiw41Ib3bSQ25tTg
OzeJ2xjNAJtG+wfdY0+17rig9xpbkOsQJ7TKBzoK5zrdjbL8cd16B4c4OIQtb2Fc3hQGh7BnEOxK
l8UFFRzjZDxWwW5wwv4AL+BjMCAmyeiVz4m1VXSQJK79AmeFp1Il77lLKyrPsb0f5F8kWtkvwFC3
lfla4jAFHVBiSmOCg6mgVxZOrdCNT2kZPnlZzR1uDHbGH8vgrbOXt3l5r6K4peCafYvD31m71a9h
uAnffvI5k654+B/qLEphF+xpFuIDbfJjAGzIsUF+NMDeIqeNd8L1/5Zj8hTVwaNW7oGbAc+xio/k
MHAq17L4AEnwXk3qQyYfzLlnnD5I6zax8JiQ2GYIS6zFwFftVCGSpMadAArpC3qBwqz/NCM+HFWv
SEnEP+wv3hyOqdPApx3s+IvdCE1UkbOAivA3A66oOodFruZI3j4y19zw/p+qVDzHwtQ7JxYopmV1
xiexV7nJp83mp8oPiJQkvDyuI/IhZfsQ4xwaUnGx+eivTNO+JmVsspdnyJxMa+ZYSu4a5YkTBH17
nBmKlqKU7MEpgmfhGzzCjA7hMjD2gSoxPGeU0DG7uBpNIwoNAEK8QRntwV3LB9BWAAsCIp3omfw0
CAIv6lNwGwzQlr5JcsdEb1Uh1uSK+mgicwDNgpXo+PPZXSy0WiK3BiCv5+klyaN2/YrPASarf+kF
tL4R4A03+A8lu3fRVHv6uRFvWn9lgrvpJ+8J18CmcGwC3SL8ckuxbwQ9i9Lcgbo4TA2xmEoWkvAq
f1kKR3eyLrdKEkrM6AdwrfDuJ9XBIxBAfgQmsEfHIrliOtDdJ/9eAZNc07GDWDM/Otn8oytxhCyH
6xB7nS09cGmg8ZP+qXWskAYY42LApVKNpLg5uNSz9xmBd5jkt8jIXhnVF3e1DjN/8KuK8TaNA0n8
cjnp49M42QUL6IDFHaWDK2FjPaZzlxtAzwo6nr/dAhCTOnr4X1c6MH/TguXJSw52nEcYCNGFtJew
ls9c76+Tle998D5p/r+sy8MNFadL5watko3J9ypfgeQBFRT4L2MewL7CIW7Ukvab6TD3pCbCGgVG
xBuvI/qs+3vDYM4MzUUqLCRip1xchWO4VbiZe8m/PboIR4H7DEaW49ADLcbfUmMeHFUVH7LE4ZsY
rXMBjUwNxnAKrPHDK/i0jEz7FNp5O2fqwABZ2Kbb/iFbgDzcsHB7/szo5zgoQtogeQJa3InRG9ud
nZWXsXB+MgJ6vCFiNdnI11aef3hkjfYFNz9/8r6T2vTByLB2bJ88SvIIl4GUS4jGoViST3ZD/lAa
SgbWJSSeg2w9Rw1ls1XobJvE+V4+eVQ67EO0NlBD/UdHjBlfl8mjhxu2k5j3IakeIo+NaY6hWk6E
ktlntNZSXUmEepXvET++RKfvebrYILwJ7zM/pKYQmCJpU/gfV2fWHCeybtFfRAQkJJCvNUBVaSgN
1vhCWJbNPE8Jv/4udOKeG3EfWiG53Wq7VGR+w95rA+n8ckteUAft7CKhEHfr9DnJZ4CX74ZNyZlx
8O1h6FFxb9/RdqYHtNdM47v45I+4dbLBGva+5dJiRXQ5OshOtuHDBNvkxbQE1wJ4g2rnjX/iHiKD
+E1bA8oefRUO4zBQanM8JtL+XUJ24YI2/SLf/PYt24D12cDWCtCz4pSBJ2bDfMmcHOCDi2K5uFZ3
Uit2LIKhWKtuU5rDjAD6xaaiE2t7scc27KOagBvnwnLsMA448NxS4v0E3HzsrYeGdc2+WwU2aKu+
YaKxoZ3m/sCspZkeW//T4K3eDmjx/V8LXiNDwowlcnGDytWXiH3wblrwRrgTbrD8yWvjJxvTRJqN
0LuZ7Rbq1VtbdF4+Sho5XIUauOMBA1IpPU5ARCo1QVpxX1NFjmk0P3eueRzi5Q1Bv32MErwvyHOb
kYC+Foocc1XSxGpGf1VJJGpsf2V+8i0th7kYyfcZiG1j09xRQd4qUlHxsrNEMsI4d56B6LoRJ5zy
wK9kHoS/9XlkRGtgsiiSryYDG2DnbPakCFs2V6Vb40ipz5Xh3HZVCUQKcPFuLPVt55YnFfOOWsh8
3VgQC+yRcDTvf46VFbKutL1Llv5VPgObarZeu2QiN1L89os+KFq4PnmsXvVqPkLFyvJP5O3M3Ax1
ynT2naEHKDRSIzkbJANGfwvCdefvJqLQa123Z6KD/X0Vf+MF+lOFHb4jlMErzhBjKgjjNGWAyYz5
gsCgY5GnBabRhUdHWUAC8rq6tLl46J8X5FKzpOlv9TfgfsrbtnpZewWyRgLwEgo6x3mrh5uYHe4w
26deNS/pLL+E0bbn1o6xgaywNufSf6xcxmASXrbIrI+qAycwOxPOqGmD8Uv33MTu3yQpFsznKJ09
R5oM2kzNTrwNZxNPl29xPUMCy2CmMN9BcHlwMx/2OkGrl8Wy/q6OpUJlTY+u1m7QOAlbMxGRdbfw
c3Jt0GDNcFlH6CcoBb6MPL8hfsO7lKlPBCPwEfKhEZvbsMedHlmD8q27yTbOsZMZZ7LPHtKILso1
4+bIf78Tm4FXXQsJRaRP+p4hKKWAsuAWj+509uhI8ykLh0qnYeOvWUCBvyE7rwgT1GVOoiqYJv2F
6RdKuGxB1yn5Mnpdsh9kIqBxzgeLQngwmD9mHkt50K/JsaEjgYpeIinTSYOPBARdIGJdHuMkOrCk
mF7WyPzooF8dxg4vfZkZ+3RhHY0mEr8SfQ2CUTCSMp2926GomBFIk3FDnoobhM/VgWI+3fddeUvY
XkqwKf16C57HaLCvTO5U7ykYD7503lozapjpGQhkua78/JmA0Bz0QEydmBR3XgMwQcfUMTUAoLia
vucJVYTlgunNQF1RkrG1mYBHax5TLrLER2xSJAhh4Wpa67AvUSqDaH9ypvy5NNGh9qsfpA3g07Yc
Xu3mx+mf/ebFR/raIBKoyu6hUESEr1ClSH7dV0tNBOsp9a08vXV9hg66CodC3mZJ54XNimhh65v9
dvqHLzenOSP3zu6fod5u9gH1lzFfchBVxeBjcpqL5bGx+fmw/vezny//329pixhGaMe1nNY+/gz+
xvV5ZO+f9dzoY8NCOhcrAEc0dEPx1BlAwj0KBmT5oHad45TwIkrB/mE0tT4n6Kkyn2azg/iVh2nV
UZgyfRlyYYVYpo0HYNrZecNALd4HqzPFCGu4kbkT9AlD8bSpHyLDPCYsG4ly4qASyr3zC12xzB+m
gx5JBvHGcLYT4q/TCtHhOD/Wvi2wwTpAEEkU9LjXeatgZSE3BIzTmOLOarDR15QdqXzFLPESa3GX
tc6dI6Zn6noY5BbZRajsqsqiZoghZgwAKAyE5wdp1tfRaJ973lEddHKnU3TUuALdProTjEb3kYFy
GHO/uU8q1ke4o1rbPpn4kHGX5t+p9zBytQb14AF1tuUziN4/GG1/FQ0wgFXMfxtzikGuqT9RDTpm
OItUQB7XT/GUWWcV9yzRtw/dGDEDqqOPVQfY/2hMgXHtkbZffRGfsRZeICXfGylgkGYgJgEhSFtz
CE8YFbDvZfBOkjvLqkB0quyCpvp+SoZ/xTw7obGtsNU1XpBfag6yY70iVFHGfBP7y2WE1YNA6QkB
FatFf+CgB1aN3wd7pAA2xFoyHUhpjNNf5iifqDMQo+jsvSD8E+bPw7IhcHt2SgRj5CTbj7eoIq6z
2Y8P0YqhOar1h8rZDKhVh2jUb6LcZPdUA26w25PwxbnuYaatDNU72Z6tLTRkw/46ZvU9du6tThc2
af01H7JXPa4n0cqHOrr3ce4BI6ifAR28urE18fz8y8eMFZmNgLwvTdbXHTuOT2gaaCLWqTnEGSXM
tO3s4OFaFLNR1nwBpw6wNDD2KKE1C9lBk6rbXaLSg6/YuFVaPLO/x4kWM6Ajgre6E9JD6YZbS273
6czhuzOjzLgw/K4PjfryE2wulRqB0EQTvzKAYYtqrDZdaj5FmfO7WaKKgFdtn4FdgMhMsbVFWejm
akMmo1CKTNVdDGkx1vn5VKYF8NhuhAoWKS8sLHket1HqYLTV5Weo+vPZz6+p0xz7ClYLPo1aePpG
NvJO+E0auuBjeV63YVPi6HtpuN8zi1JimJlBjf8dRGmjBW25dAyY//fXY9JKwmieQ1IJi/lG9kt7
sTLnMnZ5FXoW3CJov33rvuPmgjcjDsK3Xiiske4iakKqDUKwk8BtwLYcsqx6ks3ybhfWL0FwBOct
KzliVnNMELuf7y1yg/6vIr4Foh03Zpp0Ry2Bbtd1KUkvTpsPn7B1EhEayU9oIJwu9lGBt6BHaSqB
bs8uWTSKzcqWz0wNqoM60RjwcTNtGeY9tI9RHxHYc4c6pLCuHRPiiu+3tzgce+T0S22ciXhOTjrJ
3QM7pVtykGYzWx9sNbxYnduftyz6nTtnZCoZLbB6nrCTBrWnc2eDVePexBtK9xWTG4/qb5O0Ycyn
NfEiI0xSj83TRKOeoV5gLgKILYlvV6R1qeHDxQUB2mq7CWSrOZ10rU/MTe6iKPZZ8pMKvuHQkbBY
R2K6m0s1DAOZICpNw8FnX0vxevn5wDds/vOZs/0+hdFtD+0eiN725c+H//t9P1+avXb54ddhgzLq
QmUf71ojwsC7EmTSes9J6eC2/u+YtiVd+NJvH35+7efLn89Qf4IKXfT55yubC+A/v83+mfOOYLXS
UiCRyjZvzvahxUh2qbcPP19WmLaJ9gNmVLuzB89NAxsb8DbVfYIfrIPuNa0MLBZr/s83cbbrUW3f
yfTtOohH9TzHDZuuuS+tC3tr8z8fvNh6SeFBb2OKrU7YWZULmYL4cvgl+OwxH5nQm5Y3Y+7/FKtR
B5FPc7suabBoenxBxlYHs3CNCZ6a1+fVgs/E4oUZD3Z3F7C5A3WGwEQghgw+fyXaDokFQnN4SF0x
XlpqJotDl/ix9a3J6kf8y6bdBon2vWOylqye/gGz5hcT/10R1Be73l3bpw+8Nq9mTKvc6WNatHdr
TvyQsfAfeLK8TXNzDVznr7PgtZPT+ievLf9grfFDwQzUGVUajpqMSb8R4TAXG5ru8vP38IbmPNXD
ib31n6HRD3YEpc8R8pJFS2AYmCtj+Z3ZvMVteyUtDOf1wcZNz/xx4fK2pv2QvOuBGAemHL8RPDLV
8yizWjxDlEmsewtEYZ7krU32Z9AQiPIY+Txv7b1aDAXugOyF0X60QcFxO9jDAOYg9393Zc9dBHhj
rrvHRTAnxbiw8u7tCKJof1dd/8ggvz9k/DB3yTqFUAUuUYes3vKTd/sVt+OZ4cGcg0k2U687xt6/
ERTQPXBh/2isQuzWRD5rOK4Bu+VX8lPyi9HhrElV8YfbG933I6jI374239oRBOMo9GedlD72sPG+
002P3Vskj0mZhfh3/sDWB+DatdjWO2LwfPs7cSFkEFE0hq3/aKzvwuugka3rtLfr4qaTz5R0QKYl
Da9jll7o+B5D39w+Vya9OMHSyQkpWlDCEwuByxRHEm/27CNINckdGsg17W6b+B8GooPlCt4Y9vxZ
bXGMZfdSK1wNmG8JxczsU+mvH1ln3AwxvviqptCce4ROqTtiFKBA/FlkxxHkxoS1JtrJLZslJy0z
3fD2Dsoyobb1+XCD2IS47zU5q2W9ZTs9sqIEyqkygT2KRGWFjLbHNQXjhjLJSSd6pYb4K48atEC4
PyliINhkE/3jvA8J86ZBoE/qPLxylhHZwXDXDD4uQw1hYunfWsOgaSvxOzSMFhcyK1FFbdU2XKEZ
K+IO1gCDXgv5fV475UE5dVj147fddsuZy5mNAzQzJdnx2tDY9JShsppVFeTwg5s5wBfH2kkVT46n
qFMM8TUwHLea5N6Vp3ULY6/j8iOZTDNU7vJLt0ZBqBwh5kV5moi7DoGp27sGPAo12bIcFQO72GwD
dvY8ZBDzDqVXAVetI3KxYcVj5MTdlDTtcY6B6w3eifOYUUyapSd74mHGwNuc2sxn918RtuX4jIn9
nA5FPhoOD6Cw2rtqyuRhSvAd+DRnOxSlKeASMiCcNBBaYnWJ+UZu/2Izz2DzwKzUoowNBjsNisyN
b9aMuNax5hIEooQXpsA8Wox/W3Uq8m2Dx98XA4R5Mes1vtplDsHZe2haujadIsqOB/Entbs/Exl8
QALYIqV5YApCIqFLD9g4oT49ms7MOxZC8h7p8tknYQIKV3I0m7MrVgaJBMoRUdsWiq5nYOaQGAnZ
pXM0nqK0trmC03O9gYKJFhF4d9gVEqnAiqi0LVRTcjuUXcGM7QrfHT+s/DfTDlzWGKQJJLVr4hDh
tPj6zvHxUmlfq+N0T0YeUxjZH71+fMt861M0PW+KhWFEx9S3muU/HyVOqtTbxEJ4P+fMoWZlP3nF
t68JpaIjmmhkcdnp7lGmCmESwyHbA68zVhtXdKbfSNb4MSru0GB0O0ZWZPRF+K6Sm6EH5KxH1N2c
woSQ9SaMaNMGyzd78DLfevQfJP64AbXzI2PbYLbEc6UqfNp2/FpbMQtta8nZye0Tx8I4SarWzrIb
TiQhl6NGViv7t8wlwsMz3lNlFEdjXr5lQfT3sm5dd+imSxaIrbyoACRYcGmNWcW4QPSHhSYaRQOA
M3tveN5D1BS/7QxsKwnQz3BHw9Gqvybbe2s7l9igmmmXiWly/OU4HpKq3nlVZfNvtuEIadUftNMD
lWPKuyNOFM5NcUGGT60luqfJzK/A/p4kugfklcpk0Vt67Kvq3xXRJo6WTGfB2bChMMi1mfeyJNEG
8Bmiyd7LgmxqD6XM/yWLfLGmCo/LhL7EaFYyMCwJmmAOOxS1qCx8wpjGW9v0ngFxFjdOJh6nobm6
veOeZmuoj56oH6p2ekfmQg4RGxT84CyGG+vAgpQLHPxOSEV/VZVlBJWPO7+bYYaWpGj7iBikYE2P
aSYPqHVDj42jb9svciTelMdtMRJ2KIl3MUe4V3020Pt8ktBwYXweHaXFcgitBOpTSaxhs3JoNQPP
ndab9w2G5GSR2CcNazgUn3O6mOgpoVxm89zsxo3LuAoAnUY1PyTLhhEepwtgTmJ8JJuZWnu8SS68
4ZqExrVX9t0Sc+SvrsVuM25Z4Zfoi7KLJnk4YiiMd9abboti+qzsoAzKphqOjaR9dqEk9s46nsvB
YuhcHQSQnO37kDffDACuYEjuEdrm/tyE4HHT/TrDvipZa4ZpzXyF7tZkdgR6MXaMPzzlxim37sc6
ehWmlR5s/Bk81OgiTRKgCj2hmDs6AyliZaHqY4sKCOBamLugfZfys1q41Q0/fZ5tcepIe+Wa8E5z
qWGeauxhsQfM0fHQWhP2BGu3MR+MNDr5PaaCIS/0UYzjQvfIJowFwXuWQJ508gxhHSLwm5o4C6Rt
TCub/nuilL/pSPQyU9pVvwAPFVXmr9iZ6afYcbBvqIfDOhU3g9hwEV52r9M+PpQN2y5p1C+KBM9z
NfcQXGv5unI1Mlc3CL2BPwh3+xr1UHCZ66MsWWucyE6JU1lUByc3n4DF6mcnh4iUrMNrhRookCyz
B75jZFAGZ017sNG9Q5oilBOrXRhl7XdnD4EvrWVn+fBs4NyyBdSPbY0xvifdmlmNutg9eww7zzPW
vlTF3iJsNgcAFrAMkFcBzGWM2r/dXH1EMv+z5FPMWK/+NUUqvp2LD9MH+1GjvGJgppI9PcUUjtGm
DITKONZ5aLLsCxgo4v/WfnEYTOJsDQZaO2fxyUaS/rmxyv1osNjDFpNgkejqB5kwb2rVt1bdigCA
S5JYnwMp21TlcJ9XlpOAsbzDUie/VjNVN3k/3M7w/AIwp+JUorNeZ4cHKkY6FxXercfUs5zlu4so
K0CCvqd7nc4AxksUcvC7sNGwpGn1ZfSS7kpi+UyN0C7avoWRxFDQE+ywfDi2nh/TkOE7wizwjXl1
PXZbNncVMTG2GLANlkQobhKOlyEL9+t/1NrXIq4e/ZkLrUJHgBmWV3fluTl2tgDFMHIDC0Fr5H15
fd2E3thh5Omj54iPu/GtKLnM0QrHpOhY+gLhLiZw5lar8gOWRhwuvb5lgvDsO8t1KImJBz+reVz8
+8VsJMNl82kYHBX01EUXpj6cYwXAhA7Qvl8ztc9EdTM77lPkxJIQAnKz68Xmlfbim6XnD60aiYMQ
WAaQOkhEkGlXkrTwYhgceY4L7n47QEv2LbMJ8lIJhO/5Qv8a1+TS/4KbEZ9skszZc1XIJIqGoxMs
UKsrbMppzEvKjQ0KazkVrv8NHyK7MWzmnK5Aq1GgPmFlJPcC2SCSK3MrIam+exc2/bRCZZO9HTSe
89Iw+rKbxdgLj52IGOWXIvyQLOzubPTmvtIFGzcGf7t5z3MBZUaJuwINQ0AB0NVjdtd0TYofB0aG
w/I2cKVm+403PSMy+BehZvvK+RbKLt+dmsAaN+eP0eT+2cCXOZUfruEAh0ANNpodAHfjoS/9j6wc
1LOwBHbyrHuYvG66lH5XX2eftQ4DcyK4ii+P6M7dusVAlewHGHlBNjVUXobpwhlRZ2V7GhEgEo1t
FM+uoffzAl4TSA6fVWAfvSL9mJd4fACnTUbACaEIxJsEc1iCSaachHcZ9DYgGExAGgb0ZHPpYbuk
G2z0ycdwtaEHC17h/K0wuBUUWdihkDcewmYYcLZ5am7nXGFr6Gc2AIhTd6lDMiSRr1WwTK6DtGt+
hKFpEo+QYGf1/OVUwzFsCwHlSON9i+W2pYEQcNjsSm6TY0R36hLS1Eg+NBpCMqyp9g2o4SpjPeVg
LPXceaEfoUSXvkKTRbqKY0y3/UiXafbw0EmpznclJm4kp0/8HqoCx30jb4doRpx+dadZBUVcnVuD
HYGh2jXFxiJw4DTDpdzXGFkP/fCXNr4BZZ3ty7WX5FqXGKuBxkveJmFRYmT0QF0PiTLAqyNNGOYh
qKOetIR63CteWIhGxFJGyV3jZhficzE7pw7ZEDOeyim/dK0C6AnjlD8eQou+IHHAnSbFqVJMJ3bM
aCHy4qQ7VpmSHrhaSD2zcADsktwwTh6oTOWX9/FknSi4zNAoQQ21ZnmZcIH5Kzn1Trqn+1jP0k5u
DAOKGj0AHOYoOoEgvCUV+xHu8Vfjthn5SNDuhra5YZO0CFeee1aTZRM9olJPA8tEaTIqfmpRjzBa
F92pYjQcRKnBcaiKl743x72Vugwe85krs97IOTYOJ+yAOD1P5uQzLZTw46yYTABQhNR/HSpg9agx
0hzScfqyVAUd13VsDDr5moeqa17rdlBB501yJ1hMKZSUnriWTsq4NO0UfPj4j+rm95417gR3luol
eh0XzAOxa/6aTNAOo9YbCFMvoQWzw8gY4ont6Cab83XJngiHYpHK8IGBANo7NVyZ6eMzGCw0amv1
qBmi3IzWr3hNahJHZgby1gvolO6QbjRvw7IYYRKkDgfOf40d/KTDqq8U7vm+meDXzdCIK3M594Zz
Spv2NYn0t4tBoUgMgN+Y2xeH8easARfl+e9ptsiUM8kuts2WVLYI2nKBrSJFx0AgGWb2rPXOXi+R
5hYsVwy0f7HzuJbssmv2Ugr2CAsdjgFAHZ/a/hv5oDPS+FeWNu9q4JWocvMq1i27k58iNUzzLP2S
zSZK/p024r8EfV3no7WI5UwAkArQKr90lZWfGA8nUDf8oEb4cIT8cYxKVHEmkN+ghtmPmeAM02EN
sMZ+tlb+yAr54KWe3PuaJ8wqJWaK2n/oJuKviNi4bRZ2otpbYGRyEPCv9aFJDXyCqLWOJL2gXKUf
ghjIkeBtSB40RcJmn178WzoSHG1v69snBI1THNQlYv9ZEYLWVlTe/CW4LqojMwx7T+TYqzEzwzOy
EiQWCyQ9uePFYbVF7hSUcLndTGmZ4lTLHjCtkjqoo6eyzc66Lal7kRF3PC/5MIPwt0q1oZIjBKlO
SK3bJKx11/gAWbALkfN+VeAPj7Vx69UOdrJ4sQj0QFBZqns7I0vbWWR66Fh3cCLYRKRKY5eIMj6i
8ifUKeaQWPI5WBiQzdLMcIqx8y67bj6tCTUf/cc68qC6EMqRF9+g3rsbZZIfVMUO2kYo3QkSOwlX
vdP1XZsa4yGuuDdcFxRA32/L/uV+NIpvGHWAApCrO8ZjI6ZPktCNYOI+JS6p/VHi9CmZABPRaX1c
toekud1EhjFn6OxDYHNz9y134y81IJyKWu83ukQ44Q4ruDyx1K6nf6VrZ7tHP5bmK6HKHA4r9bQx
D7do1Ta1NVbzbHuzevRPjSLgwGJ/PAFEqbe96iL7OKgmdUea7XAydI5jd/1Aewf9B6Qfc4EYA+QY
B32ky5s4ye+QRRJyZrfjcWrUO4WKe9JRSoaleI/YOGeUhEHrEMakNXcnAU8LymVtQoEeJe/ApSLG
zWA0l1Lr6Ior16EDwv39Bxs3tlYDwZjiAKJXjVCHc/85+s9aFXGAuQz0QQQ/kI4E8mAJW2ib5ueV
eHBUh9aFcXoIQuaAvYVFFKuXXT8P8a4r4idZ6uya0RUmcoHDr9f3cpuPORP5CRUa9Y3uwnNOEvxp
aNz7dpnv4AxYewMhQ+p77M7tDV8QoTOHY8b+2zhiaqUFlCyZbHyWxBzB9yogG5jEpne43fFY5dgc
yyVMMKsu5XEdCY3ptyCnWiwJYeUNYTGMNoEe+ZDa7jSK+105jlCqAJwfeiizjbsxVNpf5QpsRQzF
v052bzjbz5nLtKTLEmMPW/pYaG0ihFzeZpvzy3fsM+SgrwRop0oRv2FvLeQM7ZNAxoyx3D3vupdx
dL97rFEHBpHHWQJIL6ySsY4vrH0zc/PR6Mcm2uxMwg+0Y01HXfgp0gY4T/S7L+j/4FfKbcXjqYNj
lMW5tD+BDz/UFDtB3ES/35UrgclUSXurcaTVGwC8ydJLgQQJBcWjaP2XNNfvyYTYEded3HXNjIZB
MlfMpHyy7JnRk7GtzpkFtDVtbc5AZG+UHoKnWcbhLJE4iqyVIRkxv3jwKG0JWmgiBCZZWl5t+8bd
4hKkMYpQxytHaH6wC2KDNWs4WLg+SoexD+u1eGRoiv0HacOPQh09H8WHBFFRWAbVuBDxjV603Mcz
UQSin2/NUo5nJlKRbqdgSSg0PbGfIFwfGS3eJTntxszC0EsZFHUMck9JOSAVNewPKt/1pmg++2Ir
N9dqOjr5Y1wzicr0IwltPm83iVbD/I0R+RsT8luZMm2hX0extKRvI3DBU+xNJ+IW4n3kr+6FgeNu
sLuTqa3inly3wPI17ZfTPMQxbfiMGfYADdY9lqJsDum0eAdLejf8058iMerT2uK0VAkZWVP1tGzA
fCcxDFCcaEwQHIUxRpddYnPE9/H0VVTUhwMRXmWMzdF2XLmpBi6+g3IPfisLZPOQdkYTTFJ/C+hb
bcIIjlS8BZgHtf3ao6YlQi47T8QC4bg4dA4O8MKfFc8rU0CFYtrGvjyxM9rP/0qDrnsEL2zzfNBx
qUM/l7wtDVZn/aWHIsL7mEAA32xeC7aWXEiTe9wYGBw5m7CxSGEUfknE17/8HISFdF76qi9Ptin/
5SbueInHX1sYEcnBOxNHbscxI58keiV1lB0SjnM0Zuds7MQ+M8BLWb61nJk/kqWkz65DnxtBLjl6
C4T3HvCy4Sv3VJiKZTWDysxET+T2aN+MAo1ezZ4I01IUYAp4STzzQ5XeH236d11rP1jr/NstcpD6
2OJoCq2/lqCog2HAhtfB8tPeaw9oaTNAUDMaHB8NT+iUgSls8QUCQb70XFWBC2ZiZ3ITVHnBfC1P
oxBI0XtiOk9xDxPO1HEwsRqSI3gOKwJ+xMDYP1o9FsvoSpwsKxAHQXxvdndx6n3aILphsMgrGVDf
+NpuCbV+NNkFB83Cds+fxc3Iu4R1ylrvloIZ6UJv6rRY/J2OrRVWaxKFz5Dh0l2tqHIQW3kOS+Ba
UMFV/cz8iGJSGV10IncJmHH0u/NJIvIW/RcZUXtEs7Y3p/4sRF6TRjY2u0RL/oCYdcMxbrJrnFhf
S8lDKuv1d2KxrYyK4WwtrHctRun425cJgwuf/XwoqWsuSIFQ0VecYmjUzUJDhEEI6enQMAuM0yyj
DpOngoVZzV2ZXpkp+KHfMCazGrbjxIYt+6JtdRgZy3VqODVJKPFOaWd+WVxLoVlDhOj77orIOyNV
W9iBN3esCmOGge5Y+ltgmHOKGxfB78QJktTw9rkL8GUtyRVt9IMkThntA2y81veDasXfJbWuQ1Sp
v3PXtMMahavAM5mMvKrL4IUsvH9bCplQ5s8kEbjAmGS7fFtjCbSmsr8zXVxpQW8M9KE7r8v0DTEW
7Xm2yzejW62L6XC9oD56QTyp9syEYXcmXXqfY31pB5AhUi/Lk/FRO3Z8MMxFnHTKq3fjwH08DCWx
xenQ3KX8vIK2Xctjq0qIOZitkrK6z4owsYFcqobW0BKOcZRKns0hfVLGSOzGZooCAUG3sdb/kow/
bVXrfeVO+bGrrnjJn3TmR4dGvMl6gRAYN/exQmYhbRimUy2+y6Kz9olPYrnNU2eMSh7agbOjE4W1
y60lJNzQtzGnArjB18LEtm3jT+E532wQYeuUlNKNkYVtwuumNkKAZaO8E8J6EJIMzlK4pGwMf6D1
rscF/9Q8IyIQZvtExoimhUeyuWjjC4RHynIngxXaiuy2kciF4NkcWXQSglaYxp7Xm+KDED3WVxYr
bDdNbsG1IesG9L5mmLGnEeDH5DKHxicJssCMT/mQ3nej99w30YYdAkvis/tJuzqoBuvD1y30XIBW
mFb8HUu2MlR1QmBBzJtuXFpGhGV26ttEXHEAp5N0r1vQAWQ692TbVEJ5eV786NasKsm7jsfPNDPw
J75zlciZqfOQU5yZP4G+9FY49QhM92jpnvqR/d32I4PFv5K4TauEVAD8Y6bvMVOuNcNpisieEZij
iIZjrThkB6wYrKl/slqjt7KzTvnSvmcsPVZEM6hci6Ps4ILMDvt95A87JvsMlQ26DV35Zw92tFsj
jJLzfJwGc70yrt/8FWPzgjD5s0vtcwoe/8lx7Lu2q97RSiX7iGEw4lmCOFt64qNE6Cb0+7gO/gmv
G9DBDIFyrSk3Y8KehfFElJX5sFCsKCmbAAPdly1yyIEANy4QFp092iJ8Dol1hZ3yb7o37T49srnk
0cG+AIbSRPEG4AXYERw1XjSsGoj5edBaSQB154ayFEjZ2MxzZT37toPr3Tq4CstpZBUINtc8C2XX
eQGAQBRMVc3afm69O7Hp/u3Jgfo2RRXvofTvDIqABsAhLK5KF6KfSAfFiY5+3TaY27EwHjp1qglm
oHMzzoObkNF5dTcVOi+LGPSPXBpMjgLtIavi0scOF1ipb7ra2lR7+d5KYD6Y/XCCt6sPcOhI2chA
7AobDKrfuk8TALUeefKJoDe0RUSgYKKnIyNZgXw3Ttg67TgQ7DHQrp3Q8Nl7tFHftouVgTVKF7o2
4WWz+ynSvgxWYCQH0Vr3TKzUMQ3mAaMTAebgvNwGiDIKYsg1t+PAKjUm0u+AmeEDYTr/s2UkSndj
Z3Je+21JfIvWNsOjECweuCzut5NRRRTEw3KK+emGHSumWq/hkFRRSGDtKRkjlEju2h6QPpywcTwz
T11owECU40DACTDTPbDc2M0D61me2UdSN0sCBhhYzG527fxc7HuikBk6MA8jB1UGsWPjGGi5Bx2G
8ziVPrGhwqQv688EgSaVUzCzXWce8c91U0h+s/tsmuNfLWmRa43aynhi1gnbrUle4bBQs1be+wKv
8LBua04vbymVqUUCu8GRv7IWDU2SKAiavqH7qs5qdm+3CAIqGxc+mn80FyUuEWbtnd3U99RABKrg
ANubY/lbtHjbO48ozlnMF6ua38QdeIwpBB/Nki9Huu14wOOVvitwpx2BTBi4Gcg0bQoC7RDj2KCA
9yvqTMp/eEvrWj2Z0onCZW+WbnoYNcUzmBPvMq+41UiWDjL5rcFvANfAH2NGCFzYM+/Lfr54PWNv
KV2P+aSJtBi3Ba4Ew46zX1Uhfi3Y4YmPz89GHvEICfNPvtgInU96WO4yohL2VbbJCxWDqhJAme0y
I2mwSYwNHLTC1H9JayHdhNVBTOnCuGGdYUGY87EYeSxjS+wKOlajoktfrcI4eMaMmIDDxMrxoNrB
5GR3a8HTjvyci6ZZXy1yQqs5B95tz5cu56jwhPPK+Rbvk948elUELLN6btmtwrLuEEV3DjBMzvFF
Fe8z/MtDHt8py/3zP8yd2XLcSJamXyVN14NswLGPddYFY2cEg8FFC3UDoygK+77j6edDKKeLiWZE
TPNq2sqqWhIJwLfj7uf8iy0jD6il/VzXm1su/DmuOEzPoTHnsZ1+ETr+eZYkUxEQJNu9Cg29AltB
TZRz1wZRR+C7LwobsDy6cCmJgtDHUgq6BZczS7+tG1qXVSSt8qqgApvsWwf+DVcaxHkQjKoDXJaN
dCGT2AHBJ2NYsUDeAytaVGgqUBuFGwAYtgBQFj6bezNibQ1O+qr0U88lH4n0+icHxnlfwQ3vSdbP
0ftfi+uxnVEkUMKJvqhohl7Zo/x77IFXDouvICm5W6f+iwCxpJTpC7yGJdoCLm4u3q4uHX0+IM1S
KMOubAp9Q8F5aPEzw1BY9Bi/w1DYpJBnVdAiSy+nR0h5PiBeqSz8Fv0Ryy1vO0l9UZEkRtslelEi
BBd8I/k2QlVtTWM1ljppf2CVQmvBCxQ1RmcObAobucmlq5Mg8PE6Ru+coOOFsjGvGlA/khL9SAKq
L61jSgRUynKtzQ0J/SnuWqYNTz8F//bpj//413/+x0v3v93XFJns3k2T8l//yZ9f0qwvfNerJn/8
143/AvQl/VUdf+2/fuyfv/SvxzTmP2d/5OSDxs/5r+fy+r8/b/5cPf/jD4ukIqLd1a9Ff/+Kknx1
/AYaMv7k/+s//vF6fMpjn73+9eklrZNqfJrrp8mnv/9p8/OvT5o4dtTvfhof//e/7Z9jfu2h8P/Y
PSfh8/RXXp/L6q9PlvKnZQIlBqjy6Y/2dfwr0/7T0AzbkoWlG5oGz/XTH0jnV95fn+w/LdUwTVnW
TcO0hBDmpz/KtB7/Sf/TFkLXbVO1FN1WTNv89H+b/I+x+/dY/pFgdZ7iIVT+9Umon/7Ifg/x2CQA
Xboq24YsC1lThWYZFv/+8nyPgAw/rfwvIIO6LndSB5xJ3patV6wF/PENeoQQAhr0qWwrrK+c0nu0
nN6aNx2XaLOlnhty/w0le4nxvL3qyvBXatf6Vstu89R7Gv9cp1xlC08U1yUwHgxHD2+69++mvP10
jT6YfrqiCtMwbENFvkTT/vnpoSH1ohi0jrQsSPfe5dTY1LdujYu7mufIUGHRBo0AftxQaoiowSzJ
FfdLplPYDesMqo+IHjkz2Ctyx4AasWNfyxlgcPKR9spxXjOv6Q6+5CerduBONrZf1DmSW4TaLCGh
mpauNeaBARVp8KzUoQ248QpO4WGacfc26dIHZyCoxXqFLVecWfNY6r7HsfsgqvCpqL1groz9rQKE
SeL2oJRAReygErPznSWM9zrLYAIqKjAbw2CuvR3nEhtCkHuAocu6JHCG5oMaOMGGm+Jja8jdliLS
VkIJclWRJ5pltr9vIbVzVOVT2jSlwnjsUs/8jCDrL7ur4xkVPYw/en5AqaRfqfXkjhfNdqhfqtBA
hT0GN2J2kf47/vwj/Lwdd2G/0xSbT+H/FMu29XFevJmyIJxirgdquwjYM7aDec3JoQJqFNsrynsM
lLCQH61Tdw7Wbk2u01wlWdzcFRFJPhi4B8Sm2PrD+cCdZF7kqJZpOaW+ISvvunAOuS7YZBF3zhgM
joxdngyZZa5IobvsSrBlptmQs3e8C+1S3hkiVejkdUa6l8H/+892ibC0jKpwcIvOyOHG7TzkRnWc
dV7G+0sABey06OH3IXl8ZnkP1nqFeS3gGLlf1ONwVE3QrODvLM9PH4UIM+11II6mjfSsZhCwhD1Z
bUoQdKWBHhnCYr0B67a+prrYb/wEpzkuGGXrRl86c1hzZFbmQRl890jn4I0Y5xsXDsAPMPDhGrO9
G80rkK5J8DrCJs2cFSK4SRDaL9k3b8tAJwmaWrdGjUK7AtenKCuMzLN6mMuhdx8HDeuqdZGyO2TY
Le5JeSNn0ZZ3EbLsSH/ektc0EZLHh7MygZUITJqXnmW412b7NYvbH5BVrRmmT9pGTx2xLvW2uGoV
lHfd1k+vTNz29qqFRiTFd6ReYGArajOs66H5hjGEDfbhKs7NdG+k0Yx89o/GB9wYIex4jTIGl2Z1
45o94NuipxLQ4VJtIEQDrRlikaq12PUWABrqROXqygG4QjQMFCUgRcAaVwbk3LXhAwLLpQHSgHB/
uLUxb6kxkxZDjwzVuU0CdGjODRFD4C6Bnpxnh1qpn6F0Hcj2+mspi1+D2kZOFzusZVPcITrbzK0k
iW9gB8aYLAKXkHt927g4Reex882tFbF2pRgmGmDNDtKUVZs6AUEs2YBkYgE57jqzb1W7+T0AWlY8
CLnMgBbf64j6zJuoBfbAtwZUJKm4dEDTGkIjU8m75iHSlQgBg2bdmFHl5x3DgB5c3afWWH/r8SAN
B/s26ZyVV1sOgFErXeZIgYHTA1EFMkBe22jXLaVIRmFA7fwbJWvvU3L/valpu0DzrGvNoELZgnGj
ZvuNekOzB8WmzI/zx833LUL2pNbuQBHe6K3lbDuAqgR0Yt6YcspiXC9AQuPIcd3rrb3o7CZGaulx
8OMa2YTGXxp4vjeoE7Z+jVeoDC0zzggQVdvF5Jvqp8iPn40EGcmBWyHFftop5TfHn5axUahBteHl
7pIB9pU1gORuprmScxdmxQpuirmDwJ7/Xu7mmORu8HoBhp+tMW+kGQXusj428GAACoALGLMH0jCi
qc1XkSE431u9ehNSsZBSR/4Bs2WtR3m6k60CuRnwuV+ALFVcMbtmK8FSK1Iwulw/5mrccN8eZexh
skIydYNqJbtF8VDq8i9uLVjf9Jsed7GNE5PI0ipsu1GYugJCFy50I0r2MSwKwLyUrXxUjeGld1ha
gQHro6ZYQju98mVDuqmzEoBvEeECmFVkU+s4XbYNWQdud9kS2UEyDGSsdjk454UWB0CfUmPHwI5+
T+73LFaGreJQLurN/lmLNX3bpuFj7/pPfeFqG6mmzwYk6K9TAZyUssY2QHlo5yfgsYIkb0ExwDwM
PLCVid587QIkaSxmAJ5B6AUO3U8NkgNO5WLjyybH8KB/Oc5XHvdoa3U1P84Wvx/jzziPyzEupTLG
OxUZTAcUIZlB/GtzVoVCcq22umxJDdMzlE1qs+XCUreAmra48hXlox/w0W5rvQStM/4vtW78D2YV
qdKrLiEtaIEJO7QIEADAYEN3Nk0V3ymQe1dpkT3KjapsKWhdp3JR71LH23KXftRtClgwXyHxumgq
Hb8Y3D414ZTiSAhqtG7LCj5w+gWaCGIFdnareC63S4oYo9zPZ9nQvRvDPETMpA0noxe+jDqxniqg
mclD+F2ibUyB7C5C3w8ZB56lUtjmjCp3s20FTuUM841n1MsqIRnEf4HvD5ZlH+i3pPrxdIzBJ6ay
8hnAIqe0Vnx3RLAMdTmnVCSoKybhd+qp6FFELactMpwkKtjYuVivWoySro/9HuUQz4FuM91QPwzk
rr/2kPKbBeOxy4UiOqtd4+Y4BFmup0sZqauqzjG/s3171ShlsEQoykwai1Kosw9Hhbg6sL+GTqpQ
91KoZtuORinLKVadDofKqL/1Dsc0pSzupEwlf9za0kKS1btjJ1ue+uLkpcdocRYkxY9oLAafO3ZR
+6rhWgCVy+UIajabKsrNgyiVe+BjKkOU2isvQ1aKoz4FjLTao4WMeFFNgdxFj+emD/Dd86WOdOsI
8RwUzOoSZKLWWurkM8l3C0gO83ighO6UWIQPqQwvRgUdCwJ273bJjyoiiVSTvn92fMQJlHbVJ0q8
9oegmpkF8MsyjOSlAzfz3nPDW4VK3zf8ajY1itmLoHRBowLb2Iv4qAcDD62M+ofBbTjZguHzsDlS
2qS/hxwOqLgbMLincMaY1fdRZSJnkjf36KSvKw7wt6AzqytHxPkqsrHjcgew1IOb/yRbXu/MQQVR
5gE6gMV5XGR+AhAJ9wnpSyLaGzMINwWmV49RVY0BSB0JpRzqlZY/DpYH/Ltvvnq6bzyhYnEjQz3R
tbz4mcZgl0Ngs5Iwuq+lFy8ADraPbQX1Bq3uZ1PRfHwscATIUv/RtRJ/pTt9e1sWUjLrUG/Zk8TG
y5RsYS8F+JGlFJFw6GzbocSRIiP66HmwqiG2LswuU5dqpT35nR6/4EMCSbmC4NvEj6Q0lLUoyKJa
rv0MjgBpRPLDs0o27C/QPaKOtR+HbvjFGHWghzS+yVxJ2YrEd9ciA0qnZNUK41VQVewQ85IAx1VF
22lVZq/KgmpVnTDLYgRMNED3iEPoKBo1ugeIs8iWDLO5cXyBf0RcpFuP/beqYmntQPrECsffV3kO
bFbD21IGINLE2V4anly7VrYYE5EEcmlkl2RcFQWqoEZswDZDgQSywTUk5qgIcXce12on6ucqAAVo
2CSmmiogwKF0FSbDpvNrOBcDQE5Jh1nmFsmdsEanwjHrzFjesXEBToLa5bZoXheaua0qeLOlmdz2
QUOk8gjl7ML6FpzRAaUN9aqVyhmxK4OCkMGL9rIvxSg7icnGTUHd1664i2gSMC0ZSb+cFDC2ud6+
lSDngiH4WmmtupHS1ptJQXl9PGwlsX6fFmmyyWttLCvm2X3d9BukfUKtMu8SFPk2oPpM7pTjmRzv
mjHV/NDq5Q/JTneZrQf3jglnVC30h2gVIvthpuZwZwOLRDuGCk03tBQrrJZcpC2jEAsALc+jX2mP
4+8YzWETLVHxTB7AQKBRTPUwlpFrPcY3vR/9fPvMvKm78MlIBuwGPL7NrhSQyHlxm4wPD3pgJhWS
BnvJ4K0NeknklkFlIyGO3InlQFVJcNVAgPy2xsLeqTLI95wF8b0obpFZSJapiX0hphL61VAJa4aH
YjuzEs1cQI1DvlZZxSQpNolS6FsDvXXD8XFna5wciERR3UdkQecgHqFm9AiC5AdXzYdlZ0azECXb
omwOuI/oaLwB9pPbBOa3dt1XiF/LZAwQIITrYaYlJsGgF+q+/Mnxg6opCA9iYP516FPlMUyr11a2
7wu909CsDanlmC4KGOgvCVt5ihSAKiZn76tIyGRzMwlAo4WWaqmAczcapo0IFWDKtXSX+nhUaO4X
aIWEEK3+RhaUVKVsSQd2nZ0a6skywnT+uvOoaJZpllBS6TX8OtK5rPXcIcadBY5kfxUODuygDiFW
TP38RVcNNzal3s8j4h+RdS+X3ZtOFOidcU1eawOYC6CpBtIP/HLk6MMScGyD8oiq6kwE+abMLIhF
kBcC+MZ2IWEdCOIF6hOIISqRVBxpJ+mIRdLKFmfymaxzmz0uAtc33HVhIR3VjLcIMOYqiEMS/nZR
U5OxE8RGwuIhSKM1mvfYpGUxesMqRZc4UWP8oUUDV1G6S8oq32rWj7SBC4dY/wOq0ejoyvGhAmjt
w8fJx7uPBslBttvgWtdInpaGeo3CQEcCuv7hi8hHkcadl1CgYErg7hlm6IOl2rKoLGsl+Y9VUcbY
o7MpN6H+WbNka+3wZdciXfqGGq0i3cg2HmyiuDK/ymX5GQRYsHe8Ag64/8p5QV+IuHn0AcXfxYP/
DQGSX6YaRjdKDuXXgVO3OD5Cd4Cr2amPWZLpJbgc6urajHQUOtEfl5rBhL9Q3haqZe6otllIEM+K
tIuWaa1amygJnwZNxiKuAmJve86q6jD0ClsAE8esz/EKOeI4E2h160anRB8CapjVIrFuWFur2rjG
eiP5lkeBuh18JChxv5jpip39aFLE0GULQHPgGA+t59+BRtUWEUVM0v42uegQv0RffikUrXtqUKGg
VKdQEY5tZJ102JWEEqyUbJy6wgGOQixz6GlTKPFGIYpZHGffj3kcP9AWg2aVNzbIjdLLvNsGdI4x
KqrBRFN3Cjvk7pgUKd1RkL0z1j6KKDtlBFjVWk7URu1+gL+edNZTDvwaOJn+xUFPgISKJq9DtQSK
H+koUAE5vqrIyIQDTpkpGjUrzLDv5EgDNJeYt6jdITQRzqUGVYomB+7m5KhBeWMVutZYB53mRjut
wSU4h8UGkslXoBokDtOtUu/g7hdrDYEC0OCQY3GeOfQY0GvJgIJpiHEenEBcoY73+pzjRQQzGqSF
AUddk9goNVLrTglEuhrChTL4YqN1nOrb1sYjlxxFq5sNFJsIVZbce+Jhy5T0EtxLzhw6HqYzHAcO
PYo18Es50hueduNoAVwhuVxbEpVjUxPK4niaxQgYJitetAAa8+zJGX8+qpRNUmX1IoS/XcWJ2ISo
1l3pVvVQFAV2GLWNdjT3DcqN2VKu3Hsn1+qZisH2vDNqBG/04PPxoGuGTwJdo+vfB9IUNEvr3qH8
A5Y4dfQtogujbi4QOMdoOZ+Rz0Efh4jOuR6/szr41UnO9nhbBRT4FSnl8JY48iUOYfAcz75JDLyQ
iZeusNpAHxP6Dcpwsv6AAzwIlDAcFkL0z7Jpg30bErwD0dz2K32XyXW2jL1qGQNM3pD9AdmsgR2l
/cq66oKd4tqIYAvtR9bY8HQRkryCRbKlOTAP3cLcNl4DY/X3+R2uUQQIMbSHdQt4Y5F09ksncGvN
6wep9/K5FAuA4GS18aUe46gx7v2xJSUPUlkY2zLP6n2E7t4qrsqlHxVfhzrs7k2txI0K3B8sOq6M
VDW3ojI4+6sk7FeVzwWJWmO9gNEMWaZu+70xOr5xyiM7jvTQQUUUf6WMjrkiqakAKSZXlLYH0Dr+
F0q5KVAQTV7Unh5s21Lr2c1hSRoC1vPgAvC0wEtlcIeop4aFKu88wEY7k10/NFT5JiYNcJDh+Hoj
URHr8pz6NsYvlpCdPb4gwxxSGqhmgIZL8jvQ9y1R4IVkPMYd6mRXIyK4RpR006VSDT8VBd9SQNsb
r03HAWowIlxQ6opudOwmFkZqHJpyeG3ryDlwtKhXgXCpMeWxTaxoAFChPwwazAGksDcVgnYvBhOk
Evrex7VLHT5YoLENApxcfNfBC5htws66dTo2c8d6JZf4SxX8IkJ8SLdkXr6UwdFbIw/62DStPWDL
Ef+KkOLJ1CY5yBFSuKSmjaXFXVhromgG/xQksetos1gmu5tEhn3A5TiGsaZF4PhmuYvokK4RwLrS
zx6wxAYFr5gr/K5Apjm2dIA/6t5xvwR5emPJJDQkt1PvyMF7oDb1fdjydUiYwl9tSbC6kjhQS4Ge
M274yC4CbZHNazI4EqGgTzbHztRKE+50H72mQ7vFm11Zci9qrVx51Goci3HxkWC8qehZlM4SjBTO
nKGG6ZcpZU+Rscc9LrkJveI+BZ6IsK5VsxX3LUYoiBAdX9ApQbdAKLfbqVKDViX3XsDb157PuR8C
mbbJanuHHna7Jl5QMlRIsqBg/gspVm8JvOUOuRggaQn94uIXgCN5Z3DFr14DBSh04CDJkZRqeN1r
EZLMgPksh9pGSQJiHg4IV0kgNWjKnhBPyaDT6pVVrjUd/leASF2gJP1XcpB6gwfOeMJZ6p3Yq7mX
IUZEaRichQdEqNRWOen5WZmB8spcqpde76V7YT4d7+lcWg6iCH7KLQljiPvU0mXVmcl1ac3VMYns
+eTYCmQtIJ6axS1Zli0+ivHCH/eO0DGf5AQ/ORl5izkSPc7MBUOyQk3L5QjpzAKbPMExTf4/Ko1S
8eQ/Hyt6vq15/mv1mo6VxXL6qP8PK6NCppxEDflEafTg+ZwBMz95Ld8WR4+/9bs6qgjjT8oKqiLD
0DEMTaY28rtIqigGBU9bFZatWBpIRAqYfxdJhfynrRoUSwzE9qiWmvzT30VS7U9IyaZt27JqUR7k
l/8nRdKxtPHvGqkklFF5TFXNSW20xbcwq/V42KH746M6bfiIb1r57Zu+eK+OeeLpkzKW1Qau6zt2
v+MuhByl6ZBddVX395Q8WS37Z9nm398+FpveFMncRO3R9vf6Xasgk1BQq1mIIgrXhhmU8/MNUE71
z6RgJUO7QoGWGAQZFNWBSrW0B6n1xQ0Gp8Nn2/YaLrOBte39QPkGQEL8UhSt39VtgLRKlCbyPXQt
vKEpdONlf/6jhHyiWyd1KtONC8v0s3YnQq/71uSAM4eQak0Zgzf0YKkTi7RwQXUEJba8l5+H1A1G
SJ5GMjzqm30bZcOjY9som3D7ViFJptGIfME9F7FOSB0dcxLolmU/nv/kU93INH47VCHmIZJbl82u
SlDvbBsHlaGmyi+U8MYBf28SA2J4+3TPB6tkWnmzQ0IgeIms1FzD3BEwS1E+0TzKjedboZzq+EmF
GUkWFZn9iheJyn7iMs11PHPlx5pORXsplFGesyzJ/k6NE0XYqmhbqmCd8uv8+09N+PGz3kx45Bmc
VurH1yto7e0ajrzmJcTB+11ojAXpN4+2kzqk4swANUrOVSLCed650GsnvnoKv6gQQfVjjig7rb6H
od7L+0Jan++QEwNvTOKL63iJ5aN4sVP9+2H4CSFi1pUvvnzp009MW2N875teMbvYsVj9DdrTDylm
p3mqzs9/uRjn5jtz1hh7682juSUPDqoK5JNDEJWWd8jV8iUduVNxy/E/n2kBdWRutRXeW6bdXgGl
wZOIJD4SIW1GclixuLm1M0URaEZDrnRHc2wTL7H2Qpw51frx799+YliGshvS+pTCafTN1Z/Pt33c
W95r+iQYIEDcYSiKDF3lqYkLldYD54YmoPSN8giK5LgQ2PwFXqgjTAxV4NX5955ojzppT6PWXNxq
x9qGSrUin7J2K+vCHD/RJHXSpCFA9sOMBI9OrKXL4dGFBR7Uz5pTr6Qc2Qr14WNtmIQ6Qx3qBElr
a2tmRoWjUE4pO6uLj424OolvwA9Ru8p4ems63sr3rBI6Ufly/tNPxAF1Er2CWhVYqJvmVq8LDt35
FxXdKC1Mdh96/BFS82a2Nm2EwI7vmBAo8lsYJZtOsylkpduPPX5yUMKRrBVJz+OTVANu2ZRQSTp0
unpU7PbnX3Eimo2AuLfrjdM/d+LMN7du9ZKAkapgL6I5X5rt8vwLTozAEUD1povK0iRvU+vGVkvb
fVlKq0ZCfia3s48935hMTlTkXOhKWbbzpV5ZFajyrVRYImiNYd55vgkn4+ZkipbkDhUHj3QUwtVh
MaBdHVJ5LMn85JlATE63s7QkWHYhGjZDIdJVmyTSJs80G/MrSTvkDskgh+PC0kF3DlqAh2SUZNb5
QVZb5FRaYOiy4RR4XpolftGuKe2yBuux2fkWnBqE8e/fDEKlwQD1AtJVUTP6sfpIuaXwlOoLS/hE
JBKTIBfIuWiTITGwtjZwZzLjb7C6bz3HuS898dCXqnXlWcWFU8OpGTsJe5LTI9qV0RayDKjSFvWL
2WT3guTMrMrc6/MddiJsH2fCmw4rh8bO4c0B5zGQqlcozwDLw2j3Y0+fzCdlrL9ax+yhJuyr3rXg
eunh/PzDlXHmv7fVTWKeq1YgCMkZ7By4dzMTrYHlkMChWHBU957SwWmfernMbyInxmLYtgOuCrbc
U+dsLd+6tW2Udc9/yole1CcHvDDuQK9DRdnBYajHhEV67SEO+LHoqE+io0+iwWoqH5fvRmmuKy3X
N506wpZiKVufb4AyTqp3+nKKiYRkEEK2yWiBHWQVsPpAcjFpMuUNkKQwwHpbx3edUme1R3S1BqUJ
TpbSRy6+oPo03JiRIq5bQEe/zn/QcUm990HjqngzMeMqkxpVtZOdV7jhdyz2MnCtdp2+CjOPvvNP
ONHWHKO91G+WuPXIS/yxURkGIPfF0TkKa+pQvgKzg1rZy5LXXWlRjYyvW6v6V+hXOKJ4GSV017bU
O1AwzrfEKLRrLwPdgSZH1V/Yd5Rxrr/TkOM9801DpNIGeE9ifcu61dGnis2tik2v8S3OHztl1Xxp
N/7HMgLKZBqWZdBGdcti9nXotTDiML8NkuFji1mZTENyJZVX5DTEyHL1uguwKSYN2V5YzSeinTLZ
n5MYRGoMw2mL9kCyklwg374OE9kWCGAUlnVhgzi1UicbBPJ5bUadO92hFLyHdbXIzeTx/JQ9nrXe
GWl9fOebkebW4Wg4u6c7cHILfflDuULOdeYu0tlrc/V1t9urs+fPD+0VypZXxZW4evj5s77QrBP7
nj7ZKzQyziY6QOnORXBJULtJqAqktbgw9OLEJNbHEPymaVaW5zrkXbpt1s2jZb4iIiy1hblU5unM
mnczdFY3zapZFTcM3ty9MCnGwX+vRyf7B0vH7CUj4zxSrPGMqvxdp60rLIjy4ef5QTsx7fTJHoJE
oGfkupbs0D1a11p0iNPgWU/sg9VS0D3/jlPBVZusy6T1u6pi1u1wEtef20HPVw0o5+vcQSZBl0SO
TInt7KCBSwiraBEnCUvdVkrPz6Ftt0ryIv5+/ltOTBRtsoiLPK1UOw3SnWhVwI1NcZXV4Z0iLgG+
Tz1/sow9hystgp/hTk9qZebDDFoNjsBYNIXIer4JJ4ZMm+wMLgbzcqTyiqi4VauYwu8vLz1AGLwQ
scfl+s6k08amvZnrLpwBZCTTcNcUmDinZrTI1Nq4MBdOPXz8+zcPry25RMc/DncovWloiQvjppD6
7GMbgDYJA0YmO4LlEe4y43OHkYxAa+h8p58a10kAiLg8KW7Nk2upTWYRpZsrN1H8K0sAADz/ilPj
OlnssiyBxxG8AjDoUgFfqYyq+x6IBmRtP/aKyWr3BqD3KhDAXYu+UOMDkMaMpioObf2xM7s6WekN
RC2jxPJqV7o3NQLhVolRtFBmVSLm55twYgKp0wUMkhAxvTrB6jG9G0xlLUXxBx89WbtOhykTFi7B
Dj/H7FkAk1hWaa1dmJsnhledLNsO0i2CH54FAB0XooFyfhKF6K5bT0YAiuZ875x6yWTt6pFfcjjJ
OGIZ/SFqxIPjm1T3dO2zZKG/e/4lJ4bgyMN5s4YBKKkN6QlzazvD6JZxj9nwJTLPiXWmTBoQFGFq
u35ubruwnKdJkq7dVCwUdvfV+Y8/9YKxUW8+XsQD2g2la27J69+1vvo5lwoPC/n4YxfK4x745vmm
UIJepI6B9ThQsBbZTOirwc35jx8n+Tuh+XgTfPNwT9KCNh4kY4vTJCqeDUhxANbQzBq92WeYCmr9
6/k3neqmSTDqIeW7NZXDrV/tBjDiuYbtD0Sejz19EoeGulUR1TaNbeo5NswCZMZwYxPzjnz4xwK2
PI1EgZopBmJ42wLdGqT6fbDa+H01+JJ9qA3yJBBJFaI6UkIbBhngVpF/62r9eShJ3Z1//omlLE+i
kVdiRqoTTreR+dMI/Nu2lhfcs68ooX2wiyYRKQzhJqBJCbhWKZ6FcNQnJc39RwO40YU3jN/6znyV
J6tZs+VyQCWFNgT3vaXAUEEbA7VgFclq4CsX4vapt0yWdOvZDWoZZB4lq0fGDj3wFQY61229yDwL
Wp8jXTgZjXPnveao/4wdJamHAMxXsKO6uMk0cxWjk4zm+0zpUAaT01maiQUSb92FKXCqJCiLf74Q
4QhcdbCt2nGr32mlQFxYzOoQyH4N8ccoryovmkmauwITdaEzTyz8EZjwNj5WTt0kYZ/0W5w+9rGO
sFFc4a8rXQi/45i814WTld/XIVoEPo+HbZxWt5n05fxqOW4Q//3Bwp6s99gM4A9J43df6Ut2jLm/
uD/g+nBVbsDUXkWr4MKcfr8Fwp6se7M3E9e1Y/yxIkzRbnzpQpbrmEd4rwWTBa8UuJKj0N1vrRvz
1t138yCfw8uGzXH1Euz7uVi6JPlmyNCsuwu3oZO9NgkBmG2EnaD0sM0X4b0xA8A2Q6t1BgF8hgrL
AsvJ2aUq1ql+m8SCuuwl00jTntQ0eqtu89j15efzg3/q0ePfv9kWE0UU2CEyJKKT9pVR/EKjOb0w
3O+uB6bVZF7VQrVkP4zEFss1ZOzxWlgOUZnN0iq+VNl49/N5xWRGVW0jesDwFdqHyfcUxQxWdnQh
hJx69mRSwcB1hsFpqm3oxt8NG29n07xw0jnVM5O5IwoNagMdvy3LehbXMrKgOLzlX8+P6fiU/7Ya
6JTJdNEaR8FWhKen0FMiTCHw2LmqZAkN0Avff6prJrMmBU1nFr1TbcuEcmSqPph2cOHjx9597+Mn
G0Wi5TJoK4RfBSULlLvjTaIqaB6CEHYyZxtJyd35Xjr1oskGUemlDTC9z5idknrT1g2liyK2om+D
66uHSCvAWsi1Z15YDCe6zJq8zqux41FRl9/mNRq3KPph9/2x1CRxdbLzGD3yVtKgZogUBttBcTcW
/qfnu+nUd092nRIPGJzYo2wrw48emQQ405R8/Yeebk8+3JaQOLLIU20HI1aWAh0dJMxT/2Pfbk++
HfJUN9KTWAjDM9ZRtfR0/qtPLF8Qfv8ImhlFStf31XqLibO8GdLCPqBnqC4KxRouLAPl/QMMYzoJ
bUJDgMWUXH2bVyNniGTmwalk99pA62XjW1r/c7QjeXKCDmNLTAfc5Kr1deeAhwyW542k7oU3GKu+
gRbeCQSUsR4dXDTO+g5L2GbAiiTANbGIcWgNfNdC86jVkiV+YNbKM1oYURI6UmYQB/NIxYGiHmL3
OcKzboHQerlCkxnppDa1jHvdFpj82olxJWVYnXZNpy8LDf7F0HPQ85vBmbfykC4qK6kge2b1psFz
c1P2aJkUXlHPC8vptinX4j0k12QjEGTD7M4akLjvomtqK8qaaANGMczqeYRE2S1qY9JrFFRf9LRp
nzrkQlcSKQg0n1OxdFojvka5LUSgFJGCndQXHaqoDZZTFUxLy8XLUza7em9CzG1mkFvNfaVk5QNH
xRCHG43Pj+NkUemptiXRCS/suz3IG9i9CJa3KKmVNnJoQx4N6MPqhrOzFPdXHeTuXsPgA80vG+Nw
rETVRWVgowTAE2MmIsBDEtbpnRe2vjJrEPLDZlu0xjNKLu5CChr/MQ8xhQH2P5oQOToWfGrsAW9q
ZOz8YrQN5m0F1rupNJTccXI4WB5GW5DH8EmhVG6jEHF+gp9Y9OZkgvu4Fimq7md4pMQC9fuqWJp1
KS7cBU7sT1Nsq9RVSVQGYbbtvR6tQ8weOsn4NcATnOFPqVxow6lFOsb9NycbCf12LcjMdNupDSyq
ErsDt4rsGbqP4YWYfuoVk20c88OqkQOrxtGiRcxboWybd6FY9ilE6/MjcaKvrPHVb1oB/d9s7bSq
t7lAQS3UInurQfu/LxFU2lVtX/04/54TI26Nf//mPWanGn7da9k2TaE/Iuwyt1rr18eePdnSLUNC
aNZXGG9DR6eghpCFhYY/P//0cU6+c2AwJ+PcR32ul0ZUbxWMAGYm1I+NIhR1YQYZ4qOZBr3UVRaq
3Svzqui+nH/pqehsTobe7fG7s8tMbHEvsvduVRoLo6tVAlgko9SYo5WqlnoOQbOA6k6GBiU/vcHV
4fz7TwyXOZkWMUXt2C/0bKujmleoxrqvmw8+ejITcjU3BJWkbNtmyncyKT8VX7swVCfWywiafzvJ
oK66OA/IYpvn9u0g2yC2yb95H3385Ig1hObwfzg7jyY5kbbR/iIiIPFboHz7brXbENKohSch8fz6
e+pdzVdX3R0xm4kYzYgqqCTNY86BVa1PJ5rI8cwPGXQ6JtulBEgMtvbrJ//ZPVzsWHg08HBW7mFN
BO2Rbqtv8AEVd4Tl1O7rj/jsx73Ytkgb/YmdGwIOTlptHXclZyp1f/v11T+5gcuKYhCI/epMPaey
1LrV8wVWWLrHqP3N5P7Z5S+2LY4DnNzPUnFy85kYq7i1G3bX/XfH7k+ezWVlMd1JLdXWsXGCl2tK
b0Mv8X976pc1xbWxGkon0nYyG90IGkUbIZ0+7jfD5rPvfX5c/5pfV8VTX4y0O7k2/aLUm/jMHCI9
fP2bnmedv8yBzvlT/3V1z5sFAm2fF2uiWqVO8bDk6WvT2b/1cf0myPLZHVy8vBB4RM8xQwF50D+a
kuXUk8bvr7+/OI+Ov93Axas7cAau+5aHD74KyqbLw+/VmD4M5dmzR6LQCmnVxvOjtfKOIqLqqnOm
DD18OV/bBcUqWlE0kSGoYE3TxNkM9Fi88zemg5Zhm9ebtQ20tsOOxUbbCE2oOu8F1ZZbxLU1jO5z
m4C14CEciB9sSOhPj1/f2WdP7WK6wHNjJhUj6zQbWAhVhXugTrXvqtU/u/rFTNFMa8Vvb4mTWvO7
Jm5AjIHV//qb/70mRfiXlWkKXpPyq1WcZp3cEl2SvfWCLMD4mE1v3bdsb2/mpR5v7RrKNAKrf1aq
xKPE6vR7LaMFmr4f8dHNDaiYTtqP6qzKodNpfGp0zYnQG87XSp/YXeMU+vAFaWEH6Q5Ifnxfg5rw
gzIOQqZCGmF6AZMk6BZ73K5JUrx8fYvu+Vf4y7C7LI+rB3/UKn3tTtrc3ti2ABG1dpKWw0Z55gE8
mnbfk3r84yiXErbSLLprmEP6u4ob96o0tWrnFrSaegNdlInRFztDSfuN3uz0uiFqtG1Uah5repa3
RiNbur/ziSEurOqtX/MqSjqMmCaHnFs9hZzUDn1/qoxsgkuDBVKTcHFQXQkrzITHNl9Sn+j0Y33w
7NYKelnOJ6st8qNFaOHO09P8uaB794S+IrmlfMI8eBmlpoZZp0ea4NcfpqUwYMQCjD1lboHX+2rv
Laqgczyh5xPw/L606fDW9aI4QNAdA0Gf4nPRZh0/zZRsSpxxNV6tTttM+oIJVnbDgoAYYuiLNSgd
wDoearRHvedCl+8GUFx9Kn1oevoz0Jzv8jufDPvLisMM3VplpEN3Grvxn1F013bs7b8eEp8sX/bF
vq5nsQWQqE3QRIcHrZvP9qLtVGX3X1/+s33j/1CH/5qp+5FCwoamUxg4I91pReZeJfa0vFZ5FpsQ
4YDL7QAUWvetpntJUDe1/yM3fFdsvv4Cnz2685//6/NjpkQFO2U6NTVsudTZ9FPxzaP77NIXC4Sv
GGhU+08n35T5VtacuvTY+K7p5a8/jOFdFuGTNoDVny/xMadlMTLmIsEIlXy4lfhu+whZ8m/TAZ9x
8eOb8A3Xoq+QApaZ4QWz3vuPEIEm5IRStHdDb9coNel74f9kj7DOiwa6TAxnPAQKnSrrxZunt+Zw
beWjIwNLb4puX/kNpRwQI2tAZ8Q2fuu2g28GTurEXxH2jTR00sQQD5YjnJtsRIyg6n0hEaF3NgFI
9CboepBYwNqiYYVuCjlDiVhWYkGTBnOGRDmtosPBawf9xowt6zBVZLSlVXfbxYEHmRvmrmyVfY/o
DWkujvkX5DCIP9i13ij6zZ8Ql3ivcZskZdjYjV/u3SqZwgL8WqTQWr8AwJqiTieQXKfmrWOlDyOF
DEjVlgfgHJjgMHbDy8avzm1q27nxqQyQkxe0MUhvFsB4z1M4qwcq7Bhp1W3bJF6DZQS40KbmuoMk
r6O39KztqsGj1mwt3VR15UeQgwDZu9g9l/KYDmX5kHnDh21KakiT5abX6Ks6iyfD2TFc8DT1y2Tl
CNvmLlKZakFXat1OlOk7vbqUGvrDa2bE3qHArow4j2KAuqEd31QDKPrWeTRKcQVBB35XKucrJdxr
KBukcgokAu7gJdsmNg7jYshopBxoQ632D6/W37WcrwF8kRXBLaD7Wik8BG4wg/y0qejQD1KnPEux
26d8Tn4PTfEHUyqNkc6TTsv6zqNGcRiTHzhZd/gJ0ffa6ClMC6K/8Por+hIcNGlnA8kcc4bO4y18
xvqIkpdUJmLc9UmH1IbzLb6qTRifBjQK6Vcbf+xmuDjDk8idjXfWqKYaeyL/ty2y+6rGfpDNJfD0
LNEimtvhAdkeGkAbQwkdlNQupNspbvZV4sZhWpvHfkE5gGX9rl+8aocD6rFdreFGjFjbKw2Xp9KH
Nz+X+d5z5c4216NGhGRbFwl0IrdctkOPOijx3ye3uDYLSZKxK1EL1ifLd96zNXtLyqbYtmvKjsPE
qeD2HapgfKYRtYA3aPpeCi9+1qv82NvTRnpmt8n9eOfA0AgILaRbu6xXbAMDuJ9cORGGXTfss3ab
GRqCmK5hLRNUMzhTLiJ7NH8Ws/+nrOy3RLQSg7B68ZryYMPbgR6orlGQX8Vtdq0yfDUZIc6qnA+w
C07jaD50GILX0vyYVflLeElyoHOqCUroZl6rX5VWfius8je2yzdgplc8w6P0rSZ0U8sGqWeuhyEe
Hv1iNOGRIL5BmnRlN/KnI90bE2FaJDMJpNED2WkRX/CQTewrk63YWMYv0mFASkTngS56kDsu7YeN
D/ytFkdofSOGWm7hvAsJrcbdi0zfxIPdb7RE/EJM8KiKeYdZ+bobnBt64K/A/tT/AG3QN06D5pCe
m39UVsNUaCvYlToSeTitjB7cMmI+d8YYuhMYq/dU1ZqK6ix/a0oGEpALEaw0TEVZT5dOmbmRP5rv
qTE9+QOKjm7entuyAV2WdFfa/sakKvBQWsT8/QFZdAfDITKHZsYGbdMpPYV9l4eYX186S5MvFYYf
FMM4Az3L/2Gv/sqbG+c/ByxqYbkKfTeOoOwcyegu8P4Rq9a9wGQFxYOSbIipn6QNe49SI8GI6ODZ
xcnzYA0JplznY1TijhUsjawYpWJHtDuwE+d2cWeLE0YFxbeDfFalwXqWkzWT+8NOrX8qYwCSFlNf
YCYudc0ItsPF9a1oGsvfsTkd7FSNmzUmz4dMbG+szVOvSVyQa+zfGVqzgMvRb/Nl+qlXRR35Cr5E
j/0C0fyqRUbs0rhR3TIFPrp5TijL7rB3TeDhmO5Zmmh2pkcYbOuE6B5C9fXcIHqqO5Q15or5rxz7
V8itz3rePhTOcNeIVQtqHwEGsX0YR1VHZUzePjkDqjndNf9p5uU5QQ/LqCxx/2RnUm3/nldlJK3G
ws/QGIFS3iNOtq3qBnXK0u6KI9X1vCQPBQXynm8nAVF4lA/SerOG+aVeTB5HYyKF8ZDb4vIhhAI+
s+V/lLn9tMT+O6TU99jtwYJhFusxlKO7FW9ZDMxzXqb3NcFNCgkE633fjQezSKKlc1B2UCcPvsN0
uqPSO8wwi17x5Lgpefb/mPI2caAmOvA9OAL6qKy5PL3/h2ZVXqjjM4mwx1QszeVGAthGd1pPG1wq
H/ReNBsx0ra26vMa2V5yXJr+3bXbKRjm7A8LDg0iw3Qa/QZXsT/CaQFSQ6t53tjXSzPEWICthPSG
wFk8D2z3vNDOOG2w2HJ6Tm81rXC2ZGoLDIfDdo2LPzaJO4WBNqpbd89mGuzDCuO17k7A9J+cBc3I
OosjC8NVrZQVVKZ8RUGfbh2LdMII+g+9ji33+oLg1T4LqHo2DjvcVHlI9aRO8yJruFTYeVdNA9Cp
jzjdIKpX81lR3zog6FfkHXEKtcW0AQQmsC4rSSCEBM89XggRKB1HshQJFKPKZFyD8mWhzt5JfrBu
qWmOzB74IK4seAUVdEVZnAdGuRZQ2PrhjgCLddJ6nr6kHfA2J9jMMtXt87y7IVBCPVCbzU/zuFyT
T4IgaTsqWgfxp+/iBysZTlaaNdf6JG/Rb8lgkP3B9jzsq07vwddyftWmMx+gnTfX/HeDsWC6oUxc
hw0RdC8tzopIGQZrs+iGrQ/X/L7pPBSajVFsxKTHdD5L+TKo6n8LWBIhUptkE1RWGdVaVl2lmo/m
Gisi78OPtv9TIcB1W8KMdb8GM6vl6OT3g7RRZnSQVVWsHaci2dGqyGJuyndouF3ot/ykgPnXAoC4
GT91NnTCZA77uP89gGHLivmmphG31eedQCdMyxLr0+SaYTP0N1mRRf2aQjnInxIFDGkMSn3a6VqN
uSW2Tg3dnbUh6b00fq1WvS9XY0cG5M7siiNS0U0ze8clrU+x0jaGmK7KXu1yCz4wkBtOQK9Wj5p7
Ue9woc8v0xJ67hK2wsV/qzPnslxhNnI0aKDwmJcxucaxsCWNFZaaeqnB9VgywTZaR20e30m9iuxs
3kjpvGWTc195/3RMYa6R3ZXgOOGWYvhci+sxGa6wb2qBjAv6nZx7mRehu5iAsIY5GC3nxzAIf2Oj
IHHydTyUZQa6p7kuGj9aNPOd8lFImll3Nmd/pElehzZW1EXopyxDLmn6x9roovbc15n3HOLZ62L1
TDuxyRrRRwO5SwHgKckqzH5xG1kuOyC7hS7cLEetKAkexetTyqFw6sjqDTUsqxk1m3mfm7C3bE+y
IuFLjrUK5LF13kFkEo/LC2JTMeqA5NJIpqa/6Ut44ZVYlhroYtkepY21SW/tbZu3JWQQ3428Vhzm
obF3Tqt7u6HrjJ3faVdDXaR/4sQrryuwhEc5FkjB8+p6gO69tY1hpZ9t3GPsYZoY270q4y5K19FK
gmScijA2NJBzPXD4uil/KJf2t1zwXsj6Z+HThdMRV8hy73qN081kpXpg9jy5fjSOA/M9RA3a/+fy
bTINN4or8dMsZYgBWyHc5YlgfmqZbnhgwmqNLalW6Y+h8k11OMMx74kZmGwsqjJMe9tlUWcSbglK
gPU9oyzT3gqaRrKtaqzkzZNT99Sai0t4AdlbpZr+Z4054VbXhfeLcSkPjcctYU5LDgQE11uTUMxV
roEvy/KUOkbf65hS19YMCoIhWUgoKrn3z7jSuUKyY+cpP69ymsTcA/QB0JIUinPaBBaDKku7iQ/D
3DU/i2b2aYzq6vymM5Z6O7QCrwRLWHYFvHjt74qe/A4BEbX635yk/37Wda2LoKErNB5ny/mu7CdA
YStLO7OVa34T2fvrQd1wrYuo4TAsI8IlJUB2lbhP2Vn71TdB4k+++WUTg7v6DsW2qXGsWpxfTBgU
w1X9Pa7rb2gCf832cUQ/f/C/4hcsxquXLHN3Am0Hqq+NT2uhroTePBq5f2Q2kDgKY4zFdvR1wOTv
d+Rd9m2PJu5L2+UDU/uj7ZF/pqcpf/pv176ImJgjDcXZQPiRtD/zG1Qx472f9PDrq3/2qC5i6lNu
UvqhESVrrI8EvKnKbXapSzCwda3ReTvE4xbjx9cf9vcxhUj5//4uSzczrdR1fHRSzQ4WkG4E2an5
+G9XvxixS2HO0pGxOsUsI3hyjk02f5M6+eSLXza+Zm3rZvVseceKlzl0hhrEIgTR//Sq4Yy5fCy9
nCwrbk+derazp2n+858eyGXLq5RC7y3670+LrR1dJ722voVFnL/a/xcTB4l28YZNOM3QA9v+0WSD
VrWYbh0qw/s5EOLPaBj7auq2X9/EOaz2t086/yT/epcTvRIkL8r2BI/rDvzqcajmDTGz13U2vom3
fvL26hdvGNBRepG6uj05bhVmsb2D9hVanoq+voNzjcHf7uDiFbOMKtOAT+EFHsPlGudUlkfrvHe/
61f8ZHBeVpQnY+X0PcsSmeD6pFnZBkbzNyPzsydz8UrhvWPYTH5zUuzWJha+Fey/sz5+/WD+/sWh
4f3fn3ZV/Tm2kyiu7m8lLMxk7L+Z1j679MUrVeQap6bJaE+2gfIWgAAsgXX5pkvos4uff+h/DUmP
5FLGdqk9rSYRAUnZFhTH//ZILoLLZ2Wx10Hxgrxf2xH5rZT1l5PJ11f/+8/pXtb8jgMRyTMs5URq
fwraFjkozQ9NYFVl+k2C/LOPOD+zfz2bVAEFRy/dUorkc9oil02w8kpP/tuIdP2LdzUB0t97veT6
c7bN4uyQ0a3lTvKbif7v76rrX7yr1dBT7KDzrrbxYw92z4o/ZP4AiJlD3cN/+xEuFsG1G5M6hprF
WT2/cfxuV3T5k4NG5j9d/rKEOIGSK/xYNCeNmG/ePbKLDers99cX/2TkX5YQD+u8pqtOCXGRrKGW
bNss3Xx95b93ShiudzHV+PYwVMIp48MCg3Hv1qkDowlr7YNupOUNG3jiGfGohW2LpkGTWBYW4Yxb
ONLzs1K6rkDnD+NLpg/rj5joxzcv5Cfj+TL5O5UoffChiWNJTWuXPfK9ggWA29d3/dnVL2aSfrFm
q0picTRgi8exD+ZR3y9L/x+//MVsMhTZmClDiCPSEhTAmAn6Pki67ybZvy/N7mWaUh9MHPc6agO3
eu+sJOyMj8XvcMB9t3J+MtwugRdl7nrJkPEBvU7AB5vLPu+Xt68fPbXTn73sF0NODS09mO0SHwpN
E6+aX+GO0XztkM9jgmkgtVGb9XKTK3Emm7v+HBCzxAUCA2irT91yUoa/3Gi+Nbbo3itxX6gFMjvu
+hNY/fyu6gx9qxlFH3X+mm1GJ3Hf7MIdbpCQVWFaafp1Kr38YRbFGjgjTpy2wC8s7OzsHOB0rtXl
bWH2RmShiQtsGiJ3JDchE6OLDfMW04Xjeh4Wsgm9WtCOlvFRUd/7z7C62Vb5XUZUpk/DJevb26by
mqj2PA5bZbEOesRMOj6NzijuNEMVT6C5WpRDuHXfrXh2iIBiWYuQwdaHeKKnJZvb5WdfIb+m6U//
VZMrYLMnxy26M/dDRxcDdh3FWShQsOx9t09QoinK9UtRHXTExCHBsHOaoVtFMBRyvaGvsN6QKVKP
FBkMkQ5VjsIKV/J2KwRcjjbfEMFxf1nnDsB27YctcpRu463aEFHC0rIbGQl3akuW/dYcQqKFMxXX
4IXWN8st1QGiukqCrs4Aewg3NvimPWC/9IwVk4Nq79LWxckNDZ0kd5xAKV8gZueLQS9lSTyz66wM
U2bv5reubNz3rq2ca9cu1Tsd4PQk+sW096kNCV176n7h9xn/EX5Z7USBgb1d5/Jp8X2Q/2viE4Zz
2mvsSfZdkaZYkgYdKz193j9SdOgbpfcjJuCKL2YDPmI06XhmoqIRQ6APbrwBfZ/8r9g97NB2waNl
I99qfInWy/Qf5mI6wdRm8U1M61yoDM1BNHLOZugVCl8q7UKhNPc5ZVBF8zLgucBnJCOy2ONusnpF
4Ib0nDea825saDKiyF7fLX0iTn1t4FqO5RCIBDP1gturDWAekyVj15/+HHTdR7U6eK8NHnN84J23
w8xKLIca/U2b5c+1r4vnuSZb69XD0yyy6s6KoeEvPdUfnk1yHGugeV3U1brhvbgdVY4FIevpu1Tn
DJVmJ+1VYyiiMqqao7UnK2h5d34x/OIpIAurFImoxTJRPpt4ipFIP9uin2+lu3iB8uuYws4m/cEI
TK9qbRlz5KJahYI6m/Q6ElVXhFnnDoHlVPZjM0/+TTaa1qlLiuRkOWMKvyErgSxYfoDE3I/A1hPT
pelnc3ZWhTkf8ZwTcj3Njr8AhRPa9F57FJ+llCu9xK3vHxAa4xqMs3wLpdx86ZvOv4EwBeK7ypLb
bqrbDRGRIXBoCT/6g1PvSMmkV7h6rchfZ6xGxSKDbKVOYsFzflsWJngpbW6qZ/Ro2qOrYeEIdQKP
5dYGOH07jS4CnG6YXzW9V6HrKsqwFHCvhYKgqGV4nTqfXCAmN7m16DoKB1qVI6/jRK7NY0HEL+vQ
etCBFBjxWv1PH7KTk93vltZD5blM4jZJq+oPreVpaPqxfQTTnjNtOV40zV69FcWcbnJv6m7J0tKV
0RJQWLS62QGmWTZkM1To17i+LLOmh8pvsy1CdHdTxB5CcK1twlpz7MPi2oAyZ5RhyZxoO7NFdOpO
1DPMa5vu115Xv0QuaLMQ1fLWdb18m7x8eNATq4ioE6uvfB1FrjEVxTHDx7dJS+NlXNv+zvW7eYdy
JaZJol7ImJtJhrIpp8LPgMQO5sQLV1p1grj0/qhi8X7Sy9kHbmOk29TiJOSayDfEnO8n3zpZ5MJP
ylTr7VyZzs61DW2TDtRvkLOkUabt1E6bgU15/JBYXOqX9JyiTKn2iCpt5IWu4jqomPF+J9aaEF1N
cWS7wr0apAHSy0RR9GO1lvKn5qY6mSidvGjbkm5s3G5bO012UKtqDyxFQO4p0KC3h9g0veCd4z34
ceF9UKmFHIl0xE9dFtquLidyVaZmbRNzrQ9ubZLjV8rYFfSrhHHm6U+Fkq0RWkC/9vD4ZZT6FAfY
Lrp0fbDj/VRpNNGYpfXa43TdDk1vvw2UNGyasR9/FDALnynukYc45TFQGmhugZNpHTggoI4WmaWR
gvxoJRO7NzIzR6XHWtoK0hErJ/vdPBlVlCKzCXJB38pkZQQ4axQDBczRWOfP19S4zfOq3mN6kyx+
qbmTHdJ3Lyfml9bJP8KMh6iypmazdEowyfrZyQACg8cLtJzBRuGO92YhA0hWxSyb6jEZFmoO4+pF
eekr3otsb3V5tavhktGNbMlAmRqiQWMtf6ulmnZ0WrHHhh9ARS0JvVLOYWN0ekB1cwtXji+Z5iIF
D1dgNckoRqrk2dyKBOFBSOsfqi7ukgYsFFnfwF6bPKLoh78zzvQ+eIs4eJyhdhotAZGSYx06JOo3
ixQ1pHRDwthV2q7TOTOng6RKZijVQ65WZ2slFNmxO56ipJhX1gO/40VKBnQKzm4GeHbtKGaFzOx2
zkKV2eAWj75WrDeqQxqYV06ODhWWoc0qEUqtf52qs0157u/SmLRpAbIo8E3vKYmpNQRv9xMV6XMu
1c5qrV/1jEOeOYyV10wmtgjrBxCHNrA07yVfyBePKQ1RVCg6Qbp26GUL16e1p1Yka/tfRZ/+tse5
CqaOF83IhNgksfmnMKd7ROOPIvfdPeX7CNvEtWcIVqGCBlNV8Y3YzzxLygv3JEuMvfR5Qj49ZyHF
QKgzBJlOrwDr7RDs+VEK7aXVSiQkSVuHKl4kVUwUEZMFkQH6iIxoQfc+9ctrrBoKS1kkKarEI5k7
2W2iOa+kgN7m0XuZRfNqONgKY3tcNlm1MAUuK6Jeo9U/WqdLI8d0nmLJLOYz9d401uz/LHCqbDiJ
o8QYnbtswgWcWu0DVfGvRWo2kYUmlOc18HHMUkherS5Uk/3Lt3W5g5X+exmGjMBDA6Ok626xtmVB
nY+Utrj+74XuqIAZB6wRcz8buom7rCnD7AsDmehMkgyGlgs5KKOTv7bv0A99jDm2Zs2lDm1uZ2Su
a3PTiHyITBrOQlt5lIsvAqNXmskDb0Rxm2qNsTMK7IC+kf4pl/iPlycOBQNnb8VIonFQGAN10/2R
TjVCEwe24xq/oER5dCx2jrMu2oN9Tj4Ko2g3DLmfDSKXyHHH9VyA8YAus4wmyhpCKkT7gIqsj3b1
zDBNFna6UnPQtFIvZc7+gI1xsqJZFTRyyPG5sfRpYwwUhOQZhhktLdo98wV74Vz8sTN/Pcb8eJA+
9G0xNxSOe7PkvBk/V7qHV3OioU7Tkh+LzmcPxAMCqqWzcPQqDIi6PkUjze8UkY9DaLAVdAahnzMM
YL5z9zop52E3Fh6ZHp9S5RTcBxIQ8+dskuCsPDoZ1/nRMt1fyHdJpLu23Aw6m2RvobBsUiwrc2nc
GeT5jw11CmGZ+WiXsxzdoS8IxMuzuNhff2lrhXGFBryAOryW7XWGhEYR0nGSn1AabD6eMjYxrtiF
mEmCZumwnMWVjFbHzwMKxd5I21cUT7P0Lcw3m7njBJHhXd6CiJEfaebTbShsLD9lPe0FC8e2MXLq
dHKBeXekyH5Y6WEU/fQhJ8E2we3Id1PGZ2+TquyecDtcyaYZaB2lHk3aNXZcNbx42XqTl0kfZG1W
XLeDqT1WbiofJ63QHjuPgZ6VVhyUhveIlyq9cSkQoDBwwdnTaYc1scVVfE6lFjLbNhO1r6gH160Z
O+WWlBz3PmiIQ0kGd3n3C9yDisq2f2xyx9nQyXq/CjyB5Jquk4rtTjt1Ah02efZ4HJ9bENTBnI/v
GRmXgJSIwd+N/ZPuDnlok+am3elmkqTyZHG75isZw6ln+reT+7ruBvo55+pQTPEvL8XPCxxHRW2C
xqzhpBQWnfbDE/WjKFIWnIH3b6iV3MxDbQdOJQv+0f1im1MeDHd20RWXv5qmu5mRMQZJrEN01BRt
t31s7U2tp4/Tk4+dLE600foRFV01Nm8MQf1CgduitCvo3zHdovq7SWkMFebz7dIVQ6jFYC/tmjIK
vzWSbcdWLxiNiem2nvOQelXKJfvqWo3jusXbeBpMM8UkWev4X5NhY3XVb39tUnBjaGRlkQtmRShe
YxI7EccZmouVjIOmKcaQAvMqGrGcMQWx7GtCxztZV5vZI37vm2tzcOO42LFGZ1E604rlw/ELusx8
1VZGcjLa3IDwqTqqa2q1WrYvlYfcgr0c52Er/jnH9d0KCnBDppvtprnc5hbiMI32XXSapUbxnpbd
iZEi9to1PXjx4Jr9yaZdLUO+7HRgjgdj3DUjX6gaU/eYmua6tbuqDctq8HaLm/eBYZllpGnuGzZy
E7tK9dpLNNQD2uWg5Kw6UKaHZKtVEc7SOTCQvmPykF5oWEZCkbaBXLX1rik9c4LVKQEEF+jmnJRJ
s6jN7UCZejh4U88/aDvtfEvdW7J7c0dk87UcsrO1O0f3Cjc5pW7+jpjFGMamLB/laA3Mf20cjJLi
OtHO+GHxbkclCJ0d+k3rMFKPuysFoB5qQefN4C3+xlkU4RTigoVibrXrt3iFZNZ7a9API7sI9hwH
Vx9fp1U+ejN1CNOo9Luq6RULesMgUZoK0rKcN3WXQ5esm/HBTKmQxUjGIulRTFHGbPkKi7iH1a0a
nmzOjE7TTW+xWPWtnDLWLXbzvGxVTpEVagS5Yo41DXsOlnjZYpJaTiJPftfDNG36889bx31xnVPl
9Iw4rz80nL8CI89wWecz5aolpXkFgA/fcrLILvvnSVoiMGTS3mtTkz/qk4sybdAfl3XCpdKw+Tah
EbPl9bQA3vm8pxhABdnijhD5WRjrbK0ixyh+5XP+5pxhwF1vuD9GNd0phSK2mU1jw9v2DCOYvL8g
GBGXVACUueSCvRUfpsV+Wb0GQm46pRT5IOZTmieujEl3qRxo0+gMo0nCKYsTuS89WwPukZ+LCZss
HoO16iiUSRoPAKpuGY8QPk3aB5f1qsS2d5vrU3/tpJJFlhMs/MJYuAw6vYdvf5xNDIHRMGvzj2x0
s1fdWap9Xo/1liaj7EZXANnQ7vX5LtP0F1dveL+KeriavdIMMW6VO4+uud1SaBOuaDx7fiKaq3pG
BabZq4S81iO7ZDXZghVwdplno9xLJyredWFvdPiE0Zi76gYids+5rYQLUC4lSS/L8baGlpjR4EzM
dGwitp46L2wQjM91MKm7a1op7qdeN6ne6WpiAE1C1dIq8pNW1eZt18fdVumud4yZIA6lHushx+Tz
Wqz10Vj1xR4cAkdLZ+UY0y3VCc9s8aKVRcy7n9VbJ6V4J4bifLIY8+i5ZbqvKrPZ2Tikt+Na4hP1
UwJreUKhqudZYyiS0oxYoIaoyPTmwUuphQ8knILn2a0z4jDZSm9/6d2sbI02CZ7XsM279Eig2n/w
+sU8aqXEHWcn8oX1ZwrtSczMBipNf86iNG6lRWFZ7LcTJYwiO4517VKUO3VO0HeV2Ldm1h9wXVOa
WLhje73WZX1v1b6Majp+HugoMq4yG92AMTj2xMbOLm6EJkz+Pe+P48DxeLET4yMfF3mfawSsHO8c
bJkpo7d5LTeZ7uP18TMt2zp97r3FWbzsmMhBnxYEq6yz3tXH3X1czAyl3ZhbjX02AMWRJf38G1rM
35teSABcZANdymL9Mfaak1v5SFPXo+7eaGzbvHy+q6ffib/8Sbzxuc6fvw4AfxJcvkRnjMXi+EkZ
g3bJ3G1NjK7N++1/u/RFWH+k4dB326Q9YV19zBzt2hbr69eX/iRj4F2E9OVIKCA2teaErTvfrKZH
Fyqu3lvlEGT5+iM+ezDnj/5XCs+cfPZNA0nfOtVvU6F2lSi+qfz57NLnP//XpYc2/X+cXUlzpLwS
/EVEIMR6pZvecHsdezy+EB57zL6KRfDrX+KTP70WRHT44uiDgJKqJFVlZba8CzE0b+6qIPYgi3pY
fmmZXYS6IIsh8crmytQUP4JXYQhzZE6vK6mJRBcpQ5PpNIGaoITiuEmRKUQ+q/+3/OISk4g8F3aB
Ww1ywJVv64AHz+ICTeUtDy2xiUh6kFohU8wkqQElfpw7PAbgqHu+4q+ywYWFGBZlhtpBXPuD8jvp
+FZPcuyfH9e9+fzQH+vEqvUG7SeIBSTHNa5M99aMIVT+LY8+v+L/AzIsS1iFgOKZDGUx56hOk7rX
zTJGXrpBGyVq+trzONJ2xVm/8UGXniSsykINcMew6+CYNKxJtlBHDg+c6mXj4raAwjtSkda9odrQ
6h0aXIjQqtHjDuEMj5BiwfbUjlBRmlApApxZmTwbyKNPnCvBQQWNFCCJTdWN2CprgcQuIsk7R5eU
Nc7lQgbIepX8Yeidtj47+r5sdslKFzneh7bSmdIR7dSk6n5Qo484o8lKzJKsRkMoqqeO3aEnDmMX
GUoGY4xk6l8KxejlN5eNLhQKqRNa6Rh0+skhaFxxNKhlQ59olg9CHnP5ERLjiBTuoQ11aN0m06kI
3vPBxHVAWXl52cgCFCaZAEpNJ3M61WZ+h6LLo62k3vJLS+yiC/ucQcaydMZOO7Uad5vBRJcRRxpp
jZxH9uZCiIH0bDtUcwcj8udPZo2zc7WGhJGUfi3tvwEmUUNiAGfjHKHXUPyG9LyyHdXYfmK9XSlu
jowtUmqtVVyHGPpuLf8RzypCcJ5UYhhqPkUy9gz+sqflOZB9ibA2VY1ytI6AuCyxQBY9UfBpOXt0
1R/LrHJHk658wTf59IVQJjKCjGxEndWewCoGCDU0d01kepQMgtC5hdS0kbZzsC74a8dHdXJJHnSf
Mdih4IxoLS3DqDwjDWxvqxTC2l0Tlh4zwOO2bAPZOpx//2FeHuHyWyVMOxkWZIGLh47+y+I1xmxJ
VNTn1fljcJTSlTF3DO2kkqDdpRGSvU6u9XekHwwvjwPcYZe/Qrbchc3C6tBgiNKUdrIIQZ8BjuSM
Kp/LY8ssJKz3eDCgjq7VkNABAqRTXvTwnZdrHJiSwUWNyGmcnAot/tNpCjLoMFeboX9qhlUQyLyS
L608IcqAvbrrG51Zx0pJ0eqp9/QEWVd+Q5iT3aNurD1EecLRIwrAA5h00YFmavF4gz6Fgez6cQCB
jTUwl0cKOYB6gaCrt3BAsTKkW+TgOJQkTP5UhPlwCxqC8N9QZeCsK50hvy3CuXoaVGZ1ppU27DRb
SbZVX/XNBjdW1Fx4ldoHI0g6L2xbfUKtykCxtkBFr++qEBe7mB6bQov6Hcn69OhkOu73KLIEKwcM
meWFCAmFR+QawJtxKtBApaPePd8cIY++4leSpS/KXNaaVjmjZpMTsL7tsTEGpLpVk3h9zIOTPRpr
gX7eii7NsOBiASTPQgK+nhOy5ogv5m0XKr9QDrrB/R4NlOY5GpW17VBmMsHL0NOpgguxoyeGlLtF
oVffTJsqXWubkA0vOFpN84bVyaCepnB6y1K0maLLd68E01qUkD1AOOno5sitUre001xoRmsmCofm
HtWW7XKgkE25sJ0AmUiTeqQatGN+28MjxJjBtfIUpw/Lw0tinEgXQ60KHZoZho/QxttotyUae64a
WdStcLilTQQgj9OIdDZyMuAUeVoeWWISKsSfsNWs3mrQrmLY2afWgkjTjPJPsC0fEucqAlViieIV
dli0utIDZugA4uRajXFHCu6suPFlfSCMPq+lH1sY+Bose7SC8cTH5DaM7xgSsS6bUq8IjJ3e6J4O
uBTRpjN4njegR0K57R2sFCuPl6xYUbk1KBQtQyET3g24mKcw891A4dtSLGu/PEGSRUUFl2Z5hfQe
yn6nnFu3JhLdVb0WAWVDC+6MG1bqRBGGtpOi80rscl7LhzXhJpllBF8O+wotmGWpnhKb+jQYnqBm
edK1/Nd1dhF8eWDAOdgF5Sdg7LcFH3d56awkciSnTlGv1cyLoYAv85NSRDc9pGZBCQEVZ5VmLuHq
P1a1a+dOye7/TQb2Y+32tp42DPvqqUSVrA9C9gb4SXijWAMIOcYmLB4dQ2HbKUsaw3PSPHoEsetw
3coS+WTavENZs03QSsTtm6EDV1Ow1r73vfwvbHoij4xaooiRoHB8AolcugEwyEJ9r6aA2FjBtE0i
0Gu6WtvxxxFA/fnLuq0D/ulfk8LyHZnMAJlugDAmPVHRvalH48ZqSwAs9anZzwjzFwvUa+eyjfRj
2Rjml1kX6QFN+OSs5OF4zhslAqNJrrR3bZKZf81AtZ5JzMZ3fCvl4AiwnefBtvo9aBKcj3Ci2pVb
mNhNBQwaqcEF3s/9op0bsOAtjNLXKrSvSU1R8FL8N9ylkcqsHuqbfjP6g167lf3Kw7WXv5ynxuhC
SBgAPWUZqIn9ru/aPxBZqRq3jnXrTCGNdQuVBL6zVCs9NgGL9nWUWtsaDF/XECfi4ULEACZrNANA
fH1ah3d6XT33ffMEFGzpXhEyML4QMiq1nKbWsrk/NcmhNugpTq7aoKkm5vdH9OexhGNWaqtD8bru
2bGxxjV5x4uBGqMLWY7UBvoTgGXuA3zhttpfmlyVmcHIwvYfoI0Z/esm91sgrVn8luvvy7a+GEMx
sHB475lqjMA3c59UypFPqKjXFbtp0uqzGBsvQ+ZwZVJlDxK2fxQJKUThsGjmNgDH+QASfNPlAJWp
BqgMypWmW9lT5pn5EajBhQfa/RbUwxX61kcKXqIAXBZsg6IcNHUOyza7eBaDzQTXBgFEYYV9D067
EYDiqjoNDABW0FWla8l+2RME964rK7EVteO+mp644sfMdknmD6jtL3+BbKGKHjwf3mvGMH5w0wAx
Xl27TgXXVa0Gd7MGA3Pzbwb0HlLNy2/8rX71fzsV1cT6BxZ/p3UxFmplmB4YuQ6tMh2CMT9WgIjl
6A5Ho7ym8dOYG8B0JU80eFl58lz7u/Rkwau1Xh8yk8D3hhMK0Pf17bAv99ZjsAM8aD9BqAVgVDfx
sj2QwvvlZ0rmRyyaAI4cFtNkcN/iv9vxxs6eV8adJ/jStwjuPqmR1kLEGRHKRaV6CxIK9zU75m7p
3v3yHo+x+zfbFXfc3d/8eUfXwOYGpE3u+/0sFzPLnyaQdY13ytb2rhTasYSwMFiAkvchjBuod2N3
7pPP5S+9eKrFchECAQHeJElHfKgTGhtwcaIxARpKKxsgnf3wkhmFCND0BbaPAqP3W33z2rmDG2+D
DUDWn8l9eDB6d7wFFN+Pn7FI7thN/67v8m25g6S6l3hIXXiaq2yvNaEQLOwGhHuBPS8WdAT1vrnW
83/5xgYbClECGD8nYODO86c766m4V/7mZ2sDIPPOOGk32uGqvDQeI8SMuu55whS8f0ZfaiCVc7oS
MyReJGaLeTJldhzh/StoZ4037bRytJMZRsw19lFfgL8BA4Oy/ctBt9W5PLNt7zlf7Jftl0/lygVH
9gHzLvdjN2sVUx+xP3I/af4E7V4b7pedQzauEAU4cGdABmLcNK43DMhADtD48tASEWVNTNeB3kux
mYmxlQP4r7aKaxzKTegqm3/YgWGl1rNdzU23IF3cACu04pGaxCNFXmmzSI2e6ZiSfjduimN1tPfh
odtnW/RcePkehLbbYcvhe+CePBRetR9W5ki6GIRYkEVmriohnlw3LlCg22RnHqHAccQpyoUOFj5y
2bKySRPcPNLDhgOwz/0RzS3s1K7V0GXjCl7egZeXGwwTxhrkoqN8GzRPy28sOcWYgmOPNYkrVcUb
R3Tm1wId3CvHPaUA+nT5Ad/X1AtxWMzkJUGnKVOKd+8/whfwfrnzggOy6zY+BPs3YMXd0ANJ6abb
8i96MtC+eBpuErc6s5UQc7m4TjWxNTftksiu2PyNx1ZzB2+6sXbmptgWW+Aw99Y5uDNO+ae9q3fF
fo265pvR5dJnC3EBECpqczZwQGMBUUCDjWYBZ9bHIHpOguPUoYEDor96/LsxFL7r+8468hAMYuhQ
c7Y6SOF2cR30ZxrrAMCCwgr/Zcas0zzsczUobjRQP23CPK+2yLxnOObSfKs1IKB2IeQQX6etqYkM
PEZXgNYootwP47NC3htz10SfywtDsqbFPGw+2UVhlgSBM+pe8zy8DdLVHnHZ2ILxVTA5oiKhwd/R
/fZa3Q/n9Fk7jnfp0Tqlf7JT/IQmiOXPmIe8MM9iQlYL8sycEjyqCeJtjDInuk48Fr4h5+LmkbOy
nclCtpiZjRUjm+JRhbCRV37RDLsBmAXd8Rksjo8gO7xlx3qXQCbQeOCn3sNC8ZP98gcSmTHn33/s
cDFQ+wnwJtynd8Zr80t/Uc/ZE8hzdu1L/Gm9AG1IVlqtJQdCMT+Ls4CZj1qHUIFFhwYcCyymUDwa
AnPlW745ry7MlkjIrRYdCkTzFgRq9l3npa5yY8w7Av5Gb9yAKwB/ybHdoifItVzmGVtgp3H0Zi5x
M0hZlpvq0J66D+cNnAwfgePOAWsTecF1O4jYKk97lAeLBi+YW79rZI2GtYEv8yYgCgrTWMUAdGYj
prHfKXf9jeGDsffZvuGn+h5L5xTfIf+0EnEl8yjigyjYAwDcnQMuodsQrZJB1W9y8FKurMh52740
i8I22wU95KxKRCVgig/9L7DJPpnYze1X+1DeAeO8xlEiWfkiWKjmwxAGOkyGbPGehiD1gxLo8jfI
TCTuu6odFXWNoUHR60bAzHP6MIKbf3l0yYuLICFNUx0Cbg/c2JIUkjgFKGHXbjKy3VQXrtpBkJgG
dBsw9vO4Ub3uHJ8ASj4GN4qD+yfqNnv1RtsWuGln7XZ8XP4giblEAFEMJg0IG+CDBtN2FfU5V97L
cSUfJTOWcNKGEDWy1w1WU6HeRtMHz1fXqSQroc9f8yNyAgoTVZGGoD1s9JPmgfBzl2yVR7AkeeVN
fkwO8S45W8fas73AWzaU7GPm3388sla6DlVrGKpRwB6QFyd0IqwMLdPF1Wd3/DG2aoZKa86rCgSq
r/F7eKudgKPYQT3n1vKUc3kM76PH5rY4BWs3Bomj64KjZ+DcLawEU9NtQLV6R7aGX+340dkld/xg
btFUeianEdq4xXk85HfmoYE5Vww5e+KFIPN/tIm5FoACGc9+1TZvxE22v97OqYsT7PlvfNr9Ld1d
7D5GW1yZMpdvnL2J86PqfqGFAymYL//lIdu8LL+KLK+mC8ECzEt9U1swPL+jd+OpOjruhKf2G/Wu
8YKP5adIVs53HuXH7A4Ukh9tBL8uDDhx9DfOs5XDi2xk4fbCwyqbEmOOGIBCDsgeZOnnde8sGAYd
rJMF8gs4mHrgzVNQvC6PK7u0iGVLS897sLBg4NTNwZl5x3ftdvDQerxF44aXbobdsI1uq6/0iOTm
O6hgHzWswjnBeOXeI5YzWWR2AXrZMR002YGlAneHlc1BcmIVa5WgFWEKDTEdGTh4KJgpGIO0ZXqf
NBCpmNS1TVpysxTLlsOYKKMdwYTRDd+Ze+M1PdBDeLJv4qO6q4/d0digYWi7PGGSJSYSecaUg8++
Q6SNS8DLoYjhDbryft3Y8zN/OAZaEONSM0Z4n225XH8wsr/XDSzEU25DISHimGIzAkEx1D6v29C+
8y8/XtgYR9ukJV441/Za+Muu+pU5lezC35eTHwOH6CYu0xYvDIafgZ9U+yNKVlI0sgkUPBktV+hQ
H/HOVdXf6GS4Axv6VegJqollZKNQDAek4cieQEiJvhvkPA2/rppCkZFzsoe8nwgsMphoRwyjY13w
lc1PYmyRlFPJIy0rcyxpAr7lgEKsAPTzz9e9tnDkoQNKin3Aua+1SIqX9JO09nXbyPf148caKWwF
DRMWjA0NhWSD3s4npmT3y68tM4noiSgp1dxGSGmK5tlM00MxxFDouIrCDetE9McBVON2D6uMNnhG
rDyZjqNa6uBoroaV2CtZ5t87/A/rVDnAGkrYztax/3AIipBgrS9OEm+JsMvaGfCJWgHFrqp+iPqn
CgTjqvXR9WteJHt10UNRhO47gJswvhmcmJ4yL6bh2vVUMro6H6F/GAYdJdyE5GkHcW3nGJbODcA6
3vKqkQ0tXFjaUo0LVM9bXwGp2WdSFtFjltXpdcH2mzPux4v3uYW+CfCT+DWpWwgLmCpo08BbsPzu
kr1aFR3VTKOymPDueY9u2AHQGvTFgqar4lHl1VHyZmfFuFt+1vdKuXDiFbl6xxbMGA0HJTXqw642
IUWuoKY9BS5YU06hGm2QRYW0EJSbrDtbN1acWvrYed5+WHCWrWv0sY0Q+rtDDkWIjKEhITdBtQR5
ksS6TXJnn43HLPwKtXYlRfEdRi99rODsKnLqTZmmkY/eXEfZkDwiwSHRRgISikipf8cd9HaHPFdj
dPMC5AKafVP/EzoEHabgjECuyNHj/hCrynAqW6L8oSNYab26N4dbO+Z8JZxKQp6q/dc4DkgX1MAG
w4IRJvdEtR4hFn62GnPFDDLfEIKGpqMno1E7Ak4qNFKb8cns7JX9S7Z0hXiRT4qDJpZyVigEtaCO
lupg7Pd5hDbRssMFxkxWjlGXTUREduAWvGNox2/AvBS/gwJ9Q/obWkxXOSBodf9r/wasM0RPdeKr
Zaw+OOhJ3WZ29KY7A1TkGQfMoGHqdtkBL0dwIpKmglu6BlsI5rooz6BnBj8DelPzf2P3tTy+xFAi
cyoIa6nSGCPxk1oF7QIBRcbfol+jKL28lCAi+F9LJRQ67KSpGx+l4nNWRkiGF8/LLz4b+/99lThi
FCymui8J1JYSXj/wsHXckpC52x+lbsXMt1QzPxqHvCw/TfYhs/l+xCPVqkCmE0A9dpiCLW/1X2CT
XVmqsqHn338MnUAN0O6brPHpqH/VajoeWJjw/XXvLUQ0kLgGBWAGxM8KqNnRtMIVFYxPKycXyeIU
0Yw8ClojcxApnKJ66isWgk4hflDz6Mkxxn/LXyBZoCJosaS1rTQWHCChXXkYIns6guFPOTvBsAZx
l82AEJU4i7Cd5o4KrZpRvU0DKz86pcq2yx8gGV2ELrZV3EOrryW+rWrnQM1w/WK/l4e+HE6JiFuc
Um5j+VAVQ99ZQbONCIoj0e1k/GFok19+hsTPRATjTNqGwQzV71JwgxmJAvam1vCNmrxTcKhAWlFB
/QNyosuPk32S4NZlkwYhgY61zwd+BgdH7GokO6Ym3zdD9Oio5ppctmRd2YJHF/bAaVwYBPSLox/a
3VOea59ONF6V3yK24NUhK6ouygbig6zWG6JgQ1CdWzaRbEEJPp1A2S0zB6fxS5LclJ19iJpuJcEp
M4r231jUj2PegXkURmm1jTbWT20a7TvQjC6/uSReiFjAqo+gasxAtRPH5QBm/TzpQAVp9n6Wl+oh
As3NyndITCTyIkDdlEFirCF+wLRnHiQ3Tmes+MP3ze/CxiNi/JiS2CCqVVRAJXFkSbQO1I6k18x3
s2rBlWTwft8Hqgr+r3H8RCepiva+oPXUHESXE+giPWY603XbkiV4SzU2BearwElkmAVOqVmjtxwa
48vTJXF9EeOH3G/C0LsOcatUPzQmyDU5ZGbjAvqxSYKjglFz1KjitaKybNIEl4FuFdjzy67126D+
k1raI/Rkp5VPkY0t+EzfEnus9Kb1hzG4BS3pLwuIimUryYYWfIYplhqpAwRYohiErGilHKc17LXM
X4STeGlmhuPUeGs1rkFS1atmv4kCaHehlzU4teYqsEzi9yKUz9TRlDbUuLCiMe1XkZrEDRL+O7Tt
tcyv5EtESB8dxlhveA37cwU6i3/GxIY4Xg2S0utOUSK0D22rOAeSqgU3W+XX0eSGhblbnmCJccx5
q/p5QGtCBpl4zEIKWbjcaA101kR3lBVXvrrgxGlvUl0pYfy+0MDv55A/wEbl7vLLS1anCOtTQx7X
VQfD66nSu4ZW4Yxmd4/Lg8tmdX7oD8ugSgpXBc2lzwIdojeR7qCDv0v9iFWZBy7btSOUbAYE720r
R6k73rfou+41KH5WgRtWoOZziLrWQyl7hPbfT2kdGndqjfWjqrFv9uquqobburG9ZUvJpkHwZEgd
5OBFxPB9fWf0LzPV/3UDC2fXHkqXnY0bKZLNYGEObD7ecw0a3VeNLuL0LCsEH8NECQiMHU9N011J
g5WzgMQiIgCv6Ynemw1XfZaSL2pxEFdHcbMS7iUL0xBclqTg0o9A1QkkhWlvrJwB3xKD6t3Ihm6T
syZcOQzIPkJwXb1NDajc9o3fgU/YRRqiwPl7vEquBgSG81r94V5Or9lVyKF+SyyoKttg7v8KC31l
4Ug2dxH6Q4sqAHOJDbGgCbTtU7hJ7VfwXUPVN/dAmtywt+uWkOC7gDOyqTLN2i8yW9lWqtN6zjiR
7fLoErcVaYH6MWoqGwyKfmi9siJ3+8ofh5flsSXYZCJCfWLTGVpQPBO/H1h+DOG00PpMQVmfGhDB
NQKd7UxbGb9YPiq3ydRNGwjmAl1Ihja6p2av348a+kHQDRlVpxbETDtFVzS3yvL+rgTff7cJHa4m
bqsPxNk0zE51NwSHUrgyxZezqEQXxb0i2ywVvRqsYzNae7DIuCmlnpa2+6S6b7KPNnwo+26bdOVH
XacrF5+LM4JnCgGpZLHJMhIZR+qMDwEvp00Lhi9XARHf8rRc9DlCxdReAVn5MSKtdUwKsDtqaoHP
0qBBvjz65denYm5v6Glhh4mCtleutk/QNld2XZsU2x7QqRWPkEwL/b+sGOhvYtUg5lHjFoj3tDoy
P2ivgk5iROZnC35qdCZV4B9ppq7dUhrXT5VmQSHDgib4Ggb7YoiEGcXQpRg1WNXB82r3VrUD4z6I
D8ZWByMPnbYRYyulkLlW83+3JTxGiGGazcq+hjLEkRumfVAG3YIeOuT+2igiG4gjpceQDvVrkDX6
EUqw3cfyNEptPK+eH7GzbnFNqxWFHodG0zNvBKcmiJhNaNngebwAvWUR3jk5M1wLTTgJiKfKckdN
AyzLYOXxlt9CZmMh9qE8QvgUB/SYc+Ohccw9agm7oLb2dbGm3ydbr8K5JQUXP7oAHHoMcVbnee/F
Af61rwmvmD3h2JJ0RRsM0Io+JiX4wVEByq0zWMpXRr8MHsPwQqyIqc0SA1HvaGpVXYFMJSuVnZ3Y
EGXWO66NXmYWBF2CUZsdDUgD3Jd2RMjOCbu0dXttyjYq5MoqSBMoYPRlaQJtXTQvhpA+2iqsMXbd
yMKV3UASdsQ0HhrNmQKpAJiiNio3yxSw8KeErayUi2kvQsVMngl+paLIDHokpbZTebxxgj+m3e1r
sOga1fPycpR9gnAqCmzWBaCcpkdQ179Eqo2KmrF2FZCNLYQTDuGLKLQ1erTaFjQEESqEDYnW+uYv
jo6TkLBQDJ2pXVpDNCvu8jvq5PuqMt6vMAqFGtt/A4UCUd8WVMvo+ImhoUFABu+RyVgrgFyOQxh+
Pn79iEOq4hQZDgo4Q5SddRP2QfErp1HluPao1o8OAZPUZuzaSoF6G2iKcPOrKjdwMhsSMOYax8l3
3uv/ojDeQpj5NmtC3Qb5tR9Yw8ih4hZb4AdOWTxuAxYa4A7Vmi8gHNK/ZgjlH3ewSLUrnCa4ATF8
f9CmBuKsgwqm/8zqTnbF/9lOY50Hq+Eb8IzpbmlG+ibOSXseuBm/80ZJ37sIlAaKZfC30MSxNZ6s
YnQzo6t8dUycYVMzLHaX0Im7Ko5BJzMIarS1kM4D9aX5MHRt/gJa9/wGapDqFnf79Leu5umhjxhK
VeAy3+pZAmW0REEbTTyLZ+Uk/91qheGXyOnvtKrSoFjCjVMDfldPU3XwzVWDsx/w4TsWa8FmnBKQ
m7AWbTcagwhSa+SgJW6Lx3qiCQU7doYG0Km3zkXnOLtBUTUQ2rcQOk5HuimtcvCTkpUPaI+3vaac
hnADgAvAZpB/y8ZNVeVFdQQBhwJwEYsfwOcQF65ZaOC+KnjfrOx1F7cATK7gepGOiAzB9VmKRX2l
VfOe8vE1V9c4Ai9uYhh+fuyPFexA5a1N4wEcM0n7RZJwAyJSn+nqnygJtss+KPuC2e1/PKJXp1RH
XkvzgeX5Ilpau2Ts7qDYs4a6lsQPEaWcsRJlEmWkvm2Fv9oCy8401nBTMvsIO3AzhY2R4Nzojzz5
h13CC1L9te6HD6vVV87UknYbsP//10B5ZnA+sYz6upblN0odU6+B+iDY3QvgS7WeH5qEtAd0yPBj
ydThPnJya9vEVf5mdEr9ajdkPDmOQ3fLEyb5ZrEpp+0BRIs7iO9qCvBcY4V8MOSqzN/5WgJf9gDB
qI5toFc35dTXVG3L8pcu+iR2sglQ5Fr+gosbLiVUsGjKggnFy7Lxo5BYDwofmntOi/jICZL1bh7H
wdYo9TW40cVTMHxI3L+IytqEmKNf2oM3s+Sw0M8yc5PSly5OvGaIARCqveVPkyx2sT8vjqGpRSMs
SKvI4jeUQqLXXiNrSGGJr4oten2pV0mD4OgrReBDKOauSMoP06JrdLkSU4mEaREIQIo2hLAUrs6o
mkXFYOBcWzoeBECmvW7Rfhv3ETjla+gbBq05XgerImLTXlWDkrBC/gzifW0IXnTb+V2rsfI20ALa
HVPsfBkkra65ZmL5CUF1CPSxiINW8ymBeCNkI+tnx2nGY19DpGZ5GcgmSgiq4NnXHTvHMkiC0U3j
f2kHtZjha3lw2RoTFnSdxfaI0hP1GWkY8uEgHYbAqLLinBLvF5H2oLFrCMPNBug8qHpYZgEIkgGt
Ts1wa719WP4EiX1EMH3AQdoNIUEAC+zn1IbSTPECMd2V1IvEPiKePuQJ5MIoNkoTixmENvq5RQvO
yuCX2b8oEWH0TmWqUUhr1TdcxYU4KjsXaKDY5Q/G7/rN1KHR5TlsY7AN+dv65lHf4gx11HbUQws9
FOzKxwJEwhDcfCqgtec2z/GALpW15lfZ5AlLO2gSs5yMQEX7cVZvInM42JCZg+6n9YuzZiXxKokS
3x3WP04MKrEGMmY5DiLZAVf5fV1qG73QwJx6q/TPed49pdXhunUiXOKLHk22YYwsoB5FgTvY/T3w
kI9h2HQrsUC2VoS9LkxBboVvaXwenFMCjZqVF5eNK2xxiVN0lqk6td87SCyCBe+dDOH9slEk26cm
+H9RT5WaZsbgQ5NLCz0LzMC/GEualxx6gTecA9HntEW+X36axFVFsH6I6EvaCsL2Wmd+VU36QaJ2
Zr67EgAkIvY7ltM6GFrkwvsn6DW6zpqGtmQKRLx+ZgDZ1XQMIgp2u41VbT/m03bZJrKhZ/f74QE5
ZBOH0AxHaNl32iYag08tUtd4biXTKwL2zaC1WcXS2ifoWG9fVft1onc8gKje5/LbS4LE90H359ub
ZsaMPKv9abptTa/Rp19lpR1IQK80j+C1dq5akPGLoTChxlDUKbYRcvDL7y6zvOCvIEuE8E5WaL7t
DOMzpDLjQ2ZSKBwuDy9b7ILbxlmsp5ndUj+DEPUTiZ3kXOoO9aMGTrcScmTPENwXwpWTbaX4BNqR
W6MOTnHonO24eFn+BImFROA+UByNXeqlBmagfPDyCWTJMbfLlamVvLwqpFRG3chLALU10JPUYPWE
qpHP2EC9AgXE66ZYBPAndUwykIJqfgOE76ZrSwCV66Fesb7MPILrhlpDIeWK0ZnePEW59lirw3Ux
X4TrgycMuQ6a6EBk9ptUpxsC6bjrJnX+mh8uqwQJWPIp3jqL+vEQgelxV3HVWDmNyWwi+GupUJ21
1aj5dZ00uxat6jvDidc4wmVLRnDZWE+giqyZph+PePUCbKmtYp3MFGDhZePIHiA4rQr9CqXRGuAi
55OwQ5GdzjehunacnJf2hfydWFSDZleUNyjU+uZgsf2QlL/b1jlDP95Tqqhyy5H9M4fq7zXfoooF
tmrMQohQajCWkRdHVtJs19AhAs9zvkbGcnm2VbHKFvHE6PoI5nLC9wn0K+aa3oI2r5f/txS0x/67
SnPgT7qhqtAOBqnBY896vqsTQ6+3qR2F+8RxoufKsvrxEWqe0yMqs063QZMR17dQzqFQ5MSlaUtY
DphMkUHQcijQ1tEMOqIX5Lu7o9lGzt5mtHnLgeeF5GANacLEsqfORRIrKL3lOZAYSKT3bE0dbDWq
Sf06dMpbuzM5eks6/aoooYrY17GviDIpiBI2vhb63Xr/yyRjsNYVdnlzV8XSIjALAQTMFOr3arqx
bMhqKoNrKaBPYWsZMYl9xLIi5FrToh0i3Tf4dBy4cYjL6yAFqjM/8kecgyZ0EILkQ/ez5MYaQxfQ
yoOiNiuU1JcvLqpIL4xcKijoolz3i0R3zb53OUpXSQQhNg7Z6fu0dlyoUKyE7MtRSRXx+RrVNOyJ
eFiUPNfVX103oQf8Z3mFyiZZiHgjgdeEOsxUKzX4pXSiul1dP9B4vAPf7dfyQ2TTLJxTWqPWTNAt
6L6aTd6YcdQhnePy0BLbiPW8Wo/yKQEbuF+Dxt4if5VoQApjDTorG104o+RKUoUaYcb3NBdQrWEd
KGictf1MYhcRlA+pUdNC95/u53TujGzfQP//eJ1dhOVv92U6hSE8K+/aA0RsIVnv9GcFGsRXhjZh
p4fgICkCbPd+W5zt4pceXQeXUm1hk4eiN1I6Ad6cQencqEA5QuuN2ne7ZcNcvhOpYidWFysTJ2pl
+FH2VuaQ9+7BTll8ECcCKu66rVfsxmr0okbRg2k+el/vWtPyIBzueE0GidHlj5CsSxGBT4ze0DrD
oH4+JCfHsv/ZRv2pWmvM/rLhhWXvoCBeT3mvIfV8p5kUesqQD19jb5UNLmztDlqYKE7Ohj91ACNA
TqYCjXNUdyvBUuJTIpYeOK9c0aAP7o+J8dmo5rGL2ZVWn7/ox5ZigxspSxILG+IARda6AldqndzS
MVmJxZKlKZLmJqauhpGJbDIkbx56fXrICuVv4ZjHsa42bFZuXF49sucIrpswAlF35N7QH2uM2yLW
TwAy3Zcaj1yl5MUmLZWV5LVkdxEl1kLHQu9eORj+EE72y+gYJYgo+2hrj1m2bSDO5y1/kWzShV2s
M0Pc8gIcRPWUQv6gGZVNX68lyS6f2lURVd/yZqhNTe/8tm+P/+PsOpYk5bnlExEhrGALlG/vZzbE
WJBBwgrz9DfrW83PbaoiejUz3RMCZI6OyZPpdO7BrQbwengfzlg/1UP2PmbXQsqVrhSyBNjLBgSQ
RRHQk4977SDqbt6Uogw2Eahi9oRwcKF1Qb8XvHRuIe5mp9Tl7R4AU3OcrN59hYRS8KVYiCyh+GEY
CPgE3JzQzBVb2bem/Au015UtuLJgSzC+H3Iy01GY08iHdICnBNWT9PJeWLEvwXkv/nNKZ0mnJqJ4
706FBz4Nu5BacF2vZaRWDs8SiR+MAtRbIRI5xkf8WVAD7vnZiF092eX3aSRi56BH/GvnJzhP3z/f
ojrBuyxg5mR6CWTCrZlI2jS/I/f98lytLcPCEjhtZRh6ns2pCce7Elm7Jv8aWxkJnP99dQvi2ET7
mXvKg6pPZlPRY2b15vnyi68YliUy3ECmXqMRGS5x/VKQGz6UO+JBygSN/Zcf8B/s4pMINFiYFKgy
VA4vmHcSUdAnyA4Wh8J4zq1fg/geBfoscbmt0roV1k63RoJKir9lwm7SrjHiMfNhTbnxGqgkAk6O
n+Gy48jiBEMzvRleq0PuNwQKIfqs6VKCl9mlejNBkXxb+YMHoqMScBYKMJyCsUQBxnqbm4oc2lDd
DS2sEKvJt5KS77yayJZ62Q103bGAQpB9WY9/5ryakzKq34YyAxDDrfLY8zKw1DloHh4N5IuvTBTW
87N5Wvj2uilUVufCOwXZfBfI/thd5Zla2Z3LtgVBZjajSOydMp2BSHHaTyTafemtl20LpgwsBqIN
78Ts6qYAPjzuzdf4jsiSiNQpq2wwLQ4VlLWCmM8DpDEj9Xj5xdduiGU3waDJUAxV7iOWEs3WUxCX
jzU4vxPXqqubHro3Cad19FQEJH/orMra5h2zUoK2xtdwhPB7K2z9dPll1hbo/PN/zFNteVmgssI/
yaAPEjeQLA6y+krTyuqXLozTWNSI2zvcuwQygMngz92jLovySXTGueVBZIGelU/5bShduitLGm5Z
wMQRyhr1bW3J2YpZKdQV32zN4CzMmROOyrKkhVwL7Q89LUQczP3z3LDU8btrjYJr87mwOW0Ivo5h
8L2TZ+QtoEIvmTS/vrZUi2NaBZ7f200EgyltZxPRXKbouuDp5dFX7twl+jKMvKL3Mhv56hzdIY0o
o5teZvkG8q7jlVLxytwsEZig4TEBuFe8E53ceyn6m8FcU61Ze/vzVf/PNtY6s/0mwtyA1Rs7mCCl
bIFNqByvHJMVl2GJ7Ivc0AslK8vTHDIcx7wyG4+I4vZcbt27oF/Yahp217JFaxN1/sp/vkbRrA8H
C4cyoPI01v1WN1/MqS1lcDudwUr2AdYApL95wdLp/Ce7dueurcPiwE8NlVXZEYUyK49DoLaIlcV6
HDeXN+naxCyOMLUDzWmFI4x7xU3CyYWs64jC6NdGX5xdWzLq+jgIpxDR5wewtfW3c8/A9vLoK+Zn
iTzLhOS6yzHzOjd/LK1TMgZHed4+03QlpbkyPUu8mRwYCdqyUycu2ncbmnq1h+D88uuvjb1IKHQD
Gvb8CoYNDcTNllUS8iuWGr6WA1xizVQEcvsQ8GV0nEPKFSTRWhhQ5V9LSK3M/RJRht4ePyJlhlwv
lKw0vaNVk5JoX3zR/CxBZE1r6gykNN7J8oq4z//k8nt+VSp2JXhdCm8S4LbbMsDLnwWN+5bHHvTT
Pf7dtiHMJVNCr6GZVg7vEktawSMfqT3SUwYQU6uDfRZBPr29loldkdwjSw5b4rRdN1vUO1VhGXdS
xw3ZVdDH7g14+TWJJX8LKHR9IpVc3rNry7440GdeudFrkKeCg/1sy4bH2mV7v2M2UOrXGpzWDsbi
Wla91NqdYayj0L7xuvam99nD5fdfGXqJvuNu4GUgrKEn24EaoYkSW5RfqquTJeZOqlE4kHSF/KFQ
44aWKOKXNa2u2Ok1x2+JupvgzULWu1CnqRQmiexiBGdWpFON/oWkz0M/LkYB/SzXym10JFbmQQah
f5NXIb8PuhZAXBsOwhXTtbKvlxiCLIpaP7CH4NRPKh5hXAg6+Oru+fIirWyyJQlg6Jd8cM+jTxIM
Le6tmO44fa67r6nWkCWQoCsHweSI8YUBNtmvYmf6ffnNV7YXOf/8HzejjYDLGRVGDnqWgCnvwK1x
/6Whl7jIgut8UIaAXs61fzZziJKLoVe27oo9XLIJKzr5XA0In1C3flS9n9SQ0O55dEeYfV+U0701
BS9f+4zFDBn0f4FFAW0ssIQnKModQtu7MvSKR/lf2fyfyWdNm7dRDzYtp3pTw50P7Zs6f2LkHTCC
9PLbr+z7JdOw1jzLJlLREy3kfTm7WQzWVKgIu188WEvGYUuoTFslCLUyCx1sfRhPwxBL65ri9NoU
LSyr1/WWzrwafF1FA1BA8cF8dsiV2qGYurPK4EqG7ryYn6Q/lpjGya6QMIaSxKkWJs3reiflNXXg
lRVYwhlH5tdQ6IFH6bcCJJaHuvRj5l/x9tYGX8Q8ylaGFVYWnDImH8qwuDOzqeOsqK/4ZGvzcjZ4
/+zQpmz4KF3MCzMy8UW/E5Zz5QivDX3+pH+GbvPBY6zC0G5zLL1vFQL9y1t+xRgv0YxuFpoyL0l5
Gr3f2nt2+yiZi78zev2/Nv4yvhnqSXS2dk9B+8ScfVCH8Vw/jdeoFNeW1PnfeZEgmFS9RaFyGGZx
ZX5nuKjQA3f53dcGX3hDZAapTdaL6iTs2sTVzIpU8rDfVsS7EuCvPWFxYAkf7KHNNDlVLs/jwCV/
cp3/dpl9rebwn0P9yVld4hk7VrqVr+vyFPmuvqeeV+w0d7qD4EGQ+g5ETvyWswOq2vVLpLspnVop
RFx1XbYrRUhT5vcyDQ2REAwCT+ze7fIw1k3j/h4mCf1xGrGN9AryrEKbvM1F2f0MbKtyoYxAmlej
ovwJElL2B+MiA0U/997ByUd2oczse2uIpq2YWitPokKSF2ixoMVzVCG91pKzMsFksf2o10QMbJvB
yULhtTEA5rVJfk2tcuVQLsls+6Ab8hYcSHBkf5b0dfCv8MusdN6iLPm/u7rgrcxYTssTaEndrQN1
g9uupdFTpQH6oACLlhs5FBLBjelJwknbOsmU+V1yply5VjFdiz6WyL3Oo33b92V1kro2vxsN6vCu
6uZ91Q9/ZqsmfWxZjqqTJiLkfmjt0YBdua/9zeXTt2KZllhZVGXUoH1BToOUFJclnR/9QvB0Dhu+
DUX5JXUn5/+pR1LF+4xN1nwKGgqx2dJ78+fqpfCLa6hom/w3Zf/vFOIZ5x30j/lWnhZ09EswUWrb
3XBWd49kcqPsfjYF/YZM2AglQbcr562yq3FbWH0mE1oEI4td7REUeToKHRalHBZXSuGXYJLqE1ar
PfeE2ARh8zzXYxAPjrAA3NH90ZedQMUW8ETomnfx4DZOyqK52fSieBiizAe8DSEko+JPL5sAPWpR
eVNJAAdR4uGbomtfXDY/dbX1rSdNARBx9eCH/e+o8Z207ps57lDPTPqBDzGUJOy0Jv6Hk1EWwyOX
aa2yFObzGLQQK/XHUqadN6u0G8vboi5eABt7A1+sFaOn38RFax9EIUji+sFvaE6SmAh26zmeDWXB
GT2NRZgj4R+Ncd/r08CmxyCSbAMJsJOjRLj3DNW7wJZP3HMgvN3Nh6xquwSCg7+Umr24BGjSrsc5
1gUufLSRm23hDuHBE/V0G/YGamgg10uDeQQpuVfnB9QbsK9nbzc3zQO633/3lczBMZz/gtv8d5jB
aOf25ffGFs2OUVrH0p6bvV2i1tUM2myl7GQMTvkycap+2vjlXIKoSB5trwPfkjk3sOfevlbuCZC6
B0nmfjtPs449UHHH7iT8mPsAHhKhfxXV8NELBIEdiCc3TOJvaghvXRG4KbrS/6BrxbstGT+BYe82
81EgkHMxbgEatlJtSrYpcoLen6m1Y90jB1V3XgSZFFqnsgUfUDTqZ5Hxbe9BLTNS1I5rCwuhHIMS
C7IBKYh3/VjPSEC43ii2oIuc4qCXH61f/bbn4b10O0zmfOwqfoc+6HfboAgI9BvIJtjTOJ3lcYj5
mzdlEIfExvblwTOaqn5GZkK+nKFgGIbfUQJ8VL6+d0aGXFwm0YzeEzcGxwaNu5pte8vaeZV75i4f
ntzc/6vLHrLb5ABC+afBcJMM3nyrJv0cDebD9C30X8t82kQjB6aZlW/BgIkBm3Y65f0BXWk/G8Yf
PUP28DMtdFQ79qZGdw6AsNZHICceRyYnB9bmeZIBA5e6wHdvqSwO0GJ8lXnbpBHTXVK47T0YEHhc
QlYl9mcbuTg/v8e1ekPac86pohsy27sKSoCx3TVVbBf2a88aQA+tOR4N5puG1nPZTuRIGNpCPeUi
vnfmaON2yPKQDpRKHbe2TLX8ICQzOyCq9AutWqiOSunHpUOqfa5HJ85ddBUFldYbVfsizXMNfWhV
tSm63aEQ6uV84wFoFoM14qdXzr+GJgRFrZZqo8GK67Ho26S7PQk7GmdTMaXgxP89Sl9vPN8cnVq8
F3R6VDw75uicRJ2pvHfwKhuftlESFtOBCbaHsuIT4LM3Xjh8s5vOjsswu2nboEkcw++1095mbn8w
U+iknuj7LbRdCOSAINXTdzWNLdNDmqjiSDuOD5D1kKCFC8hOF+1bxobhJNAwtJf9AFQrprpsBYuL
YdiOpCYxEmLgp3MPs91TOGshricJ0Qhgp504pEBxZD6HMI2kbgzuh/sGJKvxhIJTHIzTzjgtcgVu
eBvadpsExnZjuyZmr8rgDVux3c2o5ROtohRJALLNsqGKW5bXCWSBcnTWec5xDD2omKJsjWYXfWfN
Pv8QU7OvwHf5ojwsLcmHLcCm1sbIzt+E8MSENhC+aryTCVFCKv12eAmEfYgoeeiC9jm0qi4hrD9Q
VMjjvM/fs9FRCb7tdbLDp8gBW6fO9ZCYfL6XoHZPAt+/Ld3gu106SN+p36NV3CgqDlbeejGkGEFf
S4KfVSnkBrYOW24IIVzEsw8EdHUCIcJ671SGwma4TtJVRbgHEMCO25rNW28wftw27Z1TVCr1Cv2z
za0mtjrxLNBIF4N8CQqTPf9bZ64XY7c9c9nrbSNMDjYK580tm1cqvSyeQvptNt4HqmdNzJvmnrZI
uvfN+BewH5HwiP0ZC4duy8ljYOeYzD032RxzEGhvKtur46qJ7p2wOLHOUpt2nAX6Z1Du9ULlp7MF
5WXa820WtDduM0VHv/W9fZ+FQ1rR8ZCx4obb+m2O9D3J4cOIYPoj2vGP5ZmfIIl99knXpHbHj13I
f47MqnZ2kZ1FO8ONM+cTSkDugzXIH0aU36sg/1FbTRt3ZNiptt4w7vw2c3eXkfy9K/sXu2hUXEEB
1CUg3CWz26GrxbawH53Ut0A000eEp8bQN7QVsGSa2NFnlh0X1qhSXL+QzlX6owhhK/wWZmbqnLsI
19emaRXbyQLXquHj0bVHwPltFKYU671YekEe8zx4CXLvUWsybzUTRQpd5AAMr9mEjBtuM3/mT5ZV
vQKnzJPayUGd4vIGNSioB1N2Kqb5DfybuC4D51WM3jEy8+Ng0+cxD2jS6RJpJKGK1BGovkddPsSd
aXRsakuDzHuEZOsQHqvRspMgrxS4X+d7F9gxhxGzxX6JdhbaLxM3lL8tATakMcS/6lzRmMrAPow0
N7eAoI8J6XFfMViPuIZR2DRNaJ2KAXcl03A4cx/g+TpUD2glBIjPRvFsiNTJ5gQXZlkcGIZphvKR
Zn60bevC2RRRV+5dAxbLUQW/cCm/u3b5QJkFiWuIwscFi2JHje9gWXgteuGmANVlKTXO4wwSJeiI
iAd7qH5NZFA7bWt1K6puSnran/Fr4KhjVaFiyobwoZRNtzfwIJImdMmDaHiWlKGujs4AoVX0iN/C
fqF5uWV3Tj48MVG/elUhjtClB4+Oq7xjiKOZ5m5TIlIbvY2NXB1ES4K3LAzPeSNpkxO6pvKHhlb6
AB6j6YENEBxBsUaB06KfHmWUtU/Q/PBjQQp1mJXX/xLK2qt2bG+Qc3TgqVRm23az/KPAKwxCP/RW
bBswZCR67vQvNGYChlCY5taCntV7oXqwIebCvq8Giz7kJo/eEe29GWuYH4LM+FkClE29I72eDm4x
4fYMqree6j2h/bRFDh1ah6Pj3GmhoQg9YubAzTPfRJED5T9Lka1uzy2hoz8893Zp4EYGJJ0hTRKH
4/hYIpGZQFnrbdSljuHmTAcHsPp0spi9Lzoosioa9pv/GJ69WrNEwy8eq867tUGXvh9M+AfUav6m
6ecfDQM7QxdJ+GI12P/dzu63wIy/BqTi2EhVtg2AQtt4NQnPLxUkmTUEh2IO5zjriUoUvOdtFnb+
VtV2mICjsztqaypvLZX7EKHKkb/KobgwUd/f8WHChQc6mk1TBSxuLYulbWE3e2Vp+3tVD9FN4Bjw
0FpoBqduLm9UMNivfjvmezRthkhj2/4dHUuoi4OzOa2dUP4oZQQ+RNH01btd+xGgTpTGdWWiv6qD
P9N4wYQjbf+VLjL4tciqU5T1+Nwyb5NOViwJWAnaKMCotqFTzgkb7DHJqPxTDLWTgK4zP/Iw+OmJ
YYbbUtYb2+vb35wJ697tGmTuzYcu3b1s5HHUk+vHGTae3k5NAyIZWfPdmJW4pC27gts6gvDM5mLP
WSbSSI/fueWpJHQ1TRUyrUCMVXI/TtKC4LTvpjrn9W3EISoeOl6JX8CsRYAVgS+xoLHJpiHOPKve
mLKxEwd05ehY85uNowMwlbftBxrwHqtSF8hCDPBmpUF8BVd8qzvsisIbflBwy6T5PD4A0g/3rese
vBpnACYKFGMNSKTb7rnr8wJXaoloWwKxxnj9LAjCmVxb7SbUA7tx/bqN26h5ChjVt/k44QJy/F8e
d6ON1dExBSNjAakdOCNDNbDYy6wPUja/pghvDJbNF5tDsIQCdrEtZsAWol6gqpeHY+qjJQZsIdkf
XYQuHG6K/y/tadtO8Ld7u9UbkuHZhWi/hZGjIXqY/y1N72/xKaAE9OWh0eh76LocHJO1VaSFbO1H
job9ZGrhvpYOFSdqwo4kHQSl0omD5D8jDtxUjngodEb+CJ0KsImICU3OFQPB9sxZMlthfd8EA0tD
GNLbMasIkF41Lmrtdpturv29BzKu2Ha85gEGO4P80XDb9DBVUeBNuJbqN3TbZybuQTSxqTUhW4FU
0bbU7g0BO97GR0Pllpnxr3I9H8Fk0W2aIMDR7pt3+CzNLojycqunKrqjCrY29L0+Zl35u1Ja7udM
uDFIu/Axpnse6wFUcR7pgqSIvO8opY73xrcR3s6IBXx84Htv5HPtuTTm1Vil1AbLhCp9QGKiskiI
HA7WlJWJ8sdnTqo8lW7RxgTS3lhQDzReQ2d2eaRUrFHtAJl+6zwUOS6mNqQPvgOrTBGoOiPqw70r
4Oyz7q2OskdosTyDMx6tcYq/UOr/CMpzoxnkkRABELBczGjCVEAOgKke6ThWmZ8RyqbJCBZa2CqA
h0MZoZHDqoODidzigbsWOVYCLPpCcFzavfW37uvvYLObdh1FeD4U5LbtmnILsbm/I4HOMZE/lZv1
cW3rPEXptP1NI2rSEDMeN70o76BEOie65FjXptPJBP8/sQjpto6fQ5SdeF5iNVW5MV6FsjdYnWKa
FfbW9FV7r2gNpuvJAYlPVafFqPQmqFwvUSQ/byL+RtqwrmI21MjYksL/0eeS7Zkj+bZtwGUCqjK2
QduKtWsDd7h13d7aNxJ8axV4JtCfEb43YuDP3hyQfRB04SYKwwneXyd2FlRUwejkFbflONZw7XGF
2biztpVL2lcVgDUpiYDXipXdyG1WlSBxIzS71UinfHdJCSeoM1GYsEZnNyMkLX96Q29eIRczJFRO
uM79vNDxMOrxA62aztbBND7brVKpGE27VaRgHxDVYjeCNMFTbbHw1DbNtCPZ7D/xrClupE/Eftai
+gsVBAaeWVANg6gnKo8QsGKJ4qGHTs4Oy6KI3IfImO7AGRRuZgHDW5TIX5i8rI69AEwamcAgkZOm
7r7oR5S8W9858qJVUWxaAQfOdGFeATaYzXYyRcM1uZNPs5/IaS1S7yAazMCLx8LjYMFCB3PWIrrJ
r3E8f559xPCLHGg2CjaRsUPEMvTvOQ0KuO/tj0mzn8KloEXoXmyh7u0OnUxwbK9Utj5NF+Ohi3Sx
yShgcbCnRxIQcZiqSt1mTdcnkdLtleTu2rQtUv59bfe2abro2Am0cjP2oMrySmF95e2X2OHQl56d
1QE9au7/mGj0UVbgheS5f62a8F8h9JM85hJC3FEfyNe+RbBryseZUf5R9pxuWCFUYtlllTq0nhAE
2BVDA14zHZWZ5LbnPo8RabONC93ZXYcuIsT77pkTbpYaCa+cTAnuP1Qlxig8EV5rmAML4bR9tf9n
ZdqX4Hl4cXnjICl4Uo16JTQ/1TNSdJcz1WtjL+p+es4a5SlsVUSsqRP6qZxIcnnoT5PgjrNEPgvu
BUS30XxCxjUJWTPEVevc15TukeX7UtkYDzl/1z/ZaUDtaysYpXM02X00zClT95CkgMYNCgzy4/KH
rM3R4mR5NvgoNRICJ6+xvjPb+dX54ZUT9Sm8Aa+/METQsCN8hJDAsSa3dflQIHwUdNOdaf0qLzXV
eGUt1o7XwiIJG3isjPEeWwiJc2/KPzqAmNrIuUb1uLbYC9NgZ50Cb0own3zIi4ga2TlXeM8whCmk
p7+E7HOcJWx54i7LagJVDcsaN8q2boTXPyPb/N2x6h+X1/pTGAIecV6of/aT4FVZu5WZTzOvHST7
LHUgOs/eg5bpbUvVDJBr5Vwxeisba8kPi5aVrKs9FGkL7t96CJqnzPp9+TsivO8n1m6JYXbInMnK
mcMj9Ja97VCx4cjmtkeypEBMYaZ7mldbBp8SgF0lr4AIVnbZkrO08UhBwzKwj3I4E5x5EGSvxF0x
Wt8uf9Ta+IvD7s8IVfKGY74atRvmwiRgdf1Vd9dEE9bGXxx0ULo2PJdBdPRCKzqC04U/0SpUqaX6
4eFrn7A48K3XeVMbtfQIj4AfrEiAMLe2eiSThmvMaZ+XYLGHF4ddNxl0pDsaHRtF9iMSDTPESv0S
nlbebICPSyYNsrqG3Nr+KJB6/xKjGp67sAEQxbOHaGTVaUTAcmBhUSPsJ/zx8sytWJgl3pkUloTj
CHbCDvkWBDinzH6uFdkESHNefoK99ojF4W9GziywupIjjYza+xLCty6kpba5abxNMHr8TvvjdM5w
IpvSevLgZKXcaWPXoFK2KhAjW/wojSpvlduxt1Y24cvlV1t7s8WSThLo90EoSA76LbwvdaC5aGOk
3Q6D618xGSu7310sX8mAQ9ECmXUm51uiTdqQ6T6z6P7yJ6wNv0AwCcQJXu1P+jR51VMfDN+GstqD
/uGL2+M8c/8Y7skXVl77zEGFp2TbeTAvhWlReaDNXz1bvy5/w9nQfGJVl9DvAQUFPyDGOaIjW9yD
tDvaQOCAXcF4rdjsJfY7dOTMsxyImkiH5BmcxgpiyBWE+hLm28OhIeEEpAo09pJ6HGYRt1VxTbln
7cMWli/XkkeTZZOj6bMcedrmJyL9Kz7OypW6RIIjh+YYFTgEjjcBODtCMuyoEXEhao4DeWX5V+Zu
iZ72wynwatOSo5M5yObl5R2L1G3OUZz2un3ZWo91i2KOD3WDy1th5auWmOrIB1VfaCRU+hySIgQu
MDYqXZZPDrpBoQepqGsgjJXFWeKrEWubLBun8NjRAdG/t4uos738FWtDL05Nk5ueSscJj2qCOj24
1PvEoqa7MvrKkV+Cd52pr/Vc9eERFzeaa5GQq/7UKFBffve10c/f9M+Jr6AVjj5NgmnJzL0J2w8k
pQBEm4MrW2pthRdnQuiJ5M4Mb2acgjH23ehbESGTZLId5I4KifTg175j4RLUEStQBK2jozO6XhrZ
YXsou0Iipx1c07lYW+bF9QGt7GCsJs8+cv/M5pm/oJR8LbBeCWGWnKR1LiU40XHyqj761ilnp3Wv
AJSEF1UGXSIh15R10zUKnvPG/MQCL/G7oJoxEqXL8FiI5nX0yh2qS4eQtYDopJeXY2WuljDeHILK
Fkob5BgWc2LJfFs2+ZUrcO3lF1cg6LVLdIUN5ChsiKK1xSHiyBu2Jp5994p/ufaI88//ORQ+2EIt
dNTiEkd/Z1pLrtBZlXXb2e8B+bAB0r88SyuHb0lVaue4CcnUwd7mJh3tceMbtuX6Gpn62vCLs12b
MEdaTeE+mgGoAdQBgCLjfkAVb/O1918c7sgFPZ0fDvqE0sXxDFGioJ4xyAJdHn5tEy3OtIPkbRkM
DiIh29KHPuTnuwjF26+NvjjOoGqY5wnp9CNcKdSWDX+SXnRlYtbefOEFVtNZOmri5KgH961uKOo0
jvpSQ6rjLBG9LRQCbbRBYNcMNAkNyv0kT3v3mtzsyuZfwi6DnOQAyQLQRaou5TVERKw/oV2CfuUa
g+LKnbDsLvIbaK+DlxTHq5PvTJpjHwJCO4RbVDsPk5lfv7TAyzajEkUj1/KxCAVAFomYq+9ADVxj
3F9Z4WWPkVEQHEPFlh4jLtOgkzuoIH1tYy6bjHIRGFYjHsKxLdK2HI8COIbLU7JiEZZo6NpMWsgy
pEegadVWAPm9twPFXwH001cc1f+urE8ulyUoegLXkQltER5R+X8xDD00oin8W7vO3T+RRcT7TKLm
3s6yCOJBUb3puYX4M6qjZJDOeCRzR7a1p/sHQgXQccFYzHtLkuDR82bU1QD5ebdcci0b9vk62kuV
sCgaVem0AP+WxVh/70Lj3PW6m68p1X0+4fZSJQxKNoikoso+QtDtWMnxI+R06wBDfXk97bMp/Gyy
F0ZMhaTpWtPbR1WaJ1D9vjjduJmAyNj3I+VPLjN10uqq20oDMrmIuc4DUFohgKGsuVIy+XwGnf8g
z/9cljSkTanawT76TftCHGeDovoVNozPh4YE6f/ewxysZm5dMnJSE5DMIP+44pSurUr4v+P2A8wC
+tSmE6AGcoPeqEc9+U7sT2Z3eV3WHrDwUWRdVVYIWhK0qgFJ6u8dlKlJcOWEfW6g7SVFaVgHUdaN
Pj/NiieVKDb2kKWzWwHl/Ofy66894fxZ/yxpP4jIo7XHwfshwJ0j4qYY4xLdpVX+/LUnnFf8nycw
VLu7qcvmE/GaLbErgGDbJKR/s/JavLe2BAvfBAy03Comez7yju2aXMcOcIyhZSWXP2Bt+IVv4s3g
cat6FD9H37uRTtTHgOW9zaP/9/L4n259O1ySHbY4Z2j8taB9LY/NkAIHc3nczyt4GHix9z1EERHv
MHCftJvqIJ7yk3mxU5XKbbE1cZAOW32Iju2LdxOemh3QpunlJ386Y3jw4kxMKooqXhf9aQZ4mIPF
DRoMAK5+ibgXw5/38j87ik6TY5djBs2QALUZA/mdxk0dRbfoU9le/oL/FDr+n7XFMxbnwhEyH90e
z7D2Zjsl2Y5siqTcuHsAR4ZbNJCkc3Iz3FR33Z3cq0fnXdznW3ll5dbmb3Fk0IevsqFt3KMHWb4T
B6K4i9uZT0Aze+41tQqk2jBfn33j4tyIMJhBkl7IU17UxE1GMCsbVGadmP8fZ9fVI6nObX+RJYwJ
5pVQsbs6p3lBPclkjEmGX39Xnaf5uE2V1C9HOi2NoYy9vb33CjkEyHxGKX9OHAAuIQQYt0AYeIAa
AgwKF2EHZqgAidpOMOfZdEeTvLkpa0iERLVDAGdB9XJMwliS6TDg/w8jlE+A6xu9ITRLEv9GfW4E
DLgzASkvpT+kDt/kTmdvNVyHwxQ7LixdD0Z4WWNEM6XekaNicagazziVNObAdZHqXrut+5dVyXRU
g2TvE0+yjcUK615YbnK0GUDYmRiYX0xe8mCYVhO1QlnjGajOd8rS5MVF8hWVaDAcm87Qh07ktecj
94BgVgqA3xaNJiTdU54+t6wGLm02uhy0GGBhS6qSPc80uA6qtcf73GbkMybKvTGbgQKsWorQNM3u
dYbhczRyJ/udVhZB1asaXnptD6dMJ9Asc+Nm56WV/cZb9IDyCvbxtBDdIR8mUYbSUVnojkW9oxDB
BoxEdjfEmmMZCS3ibdGkw2NTkzgym9q56zFbt8YMUKPhJOajNdoK1glwcPSpTov3KS48H/aUOUCf
lGzBPAO8tjQEyA4Q5TS0aQCNSbw9LLfHyBxbO9K9y05V11vRTOqW+XOp4rekFyimNsBT7sAdAH61
tw307iWfdBSX9XhLTJY/S4B0sjNtoTiytnmDLL/cSdl5Pw1PTCXqQRbzAYkHqXgeyXhl266s6CVO
pSomqYceEa/KZHD2RRM4BYxrfe2vcSqUL3Eqc2cC54r1fchymO2EswPLGr+CuIk/p6mxm6t6/rQY
y9+T3iQh0GPKhW1yeU3sYOXXLYXXMuDnOl0X6LRx97dB1JnU8gLR0Z+XY97KObTEH4zS7poBLpMQ
rm38iTwAqHh54BUDXYD0/jdg4ySAFqBXZrARY+3oT6W2ctykoJLpp46onlrDBjkCduTMjuCyaH9C
L/rQqUb5c5e+AXayY8QVP1MDwr2+V03PoFuNu74AAYzyTvuXX3Nlet3FOW8LDQjxWLNDk2FTF3P+
s4W/hp+27pUr2coEu4sM3h0F4lCLMwUZkG+271dVNtYGXtQgSlMVsdZed8xaQMPv2HAl/VwZd6nW
2tQZYNtZiXEHZFV9041BHXfkyrI4pyFfHD9LAVYFSTCTnDfrEOZVVACQeZsVYHSHdfa9c3SpwurK
cq4SFAKOmXpI0yfgoCEA/Pit1bKUYQVKw7E5HIiOlndq+tARUeWEl4dem/bzAv0nvxlE0tUgjCKK
FeDgvRb5lVrnygJfMlMTLGsXuru4TXjw+C3JDvn+NpvKK99z7bUX6UShzKrmGV67G9PXUhgoWIkr
C9E+b5Gv1spihSfE1Sn69N1x7Nr0GVjZ9EbGJcVRJcmOe80MkiZ1BhAuqXlI+8p8nGnrvbcZ1eFk
QdtotJssAC29uxsUzHRh68TAmoshq0okCl6zQYKpKZwNhfxpIMupfoY2KgEndEz3XSJgIpPydjso
rwNZwgYhw6nbqPdSvgFAAXBwWJD71Zibe3OIs20+FNVtaqXdQzuq4SjjBOwIVDoikDHEibmNfcjo
wEMkO+PJtVuymcwGpElvNKKxqcHMMrjxkAKiHhkgUoTU665dlla+kr34StmUlJJRANh6Qfe0m5/5
kF6jka+NvbjE91UGmpjGCaLVbZm8mtOvyxtiZeEuoYgFiABDkuXZ0R29kItuC4ZzFDfXSmVrr724
roD81dSCnOGntD2lqtknxreqw5Qv8WpWZoEoIXQHipXtj/MMyMM19IXz9Zb4b6v8EyUk5YUBLiui
RPMAADq4fk28z9n3zqqllflYQssDnHQE5zQOWgvATXpl5JX3XoLSYoAwvLFg6bGbnaeiZX+tmu8S
JY9tTp8ur5eVD7oEpUmYeycjTKAgJ8CmKC9mFlnp8C2xAqTdi+WiKejARFXNIfUsgctDRwNvUOaz
5YE9N7u0uaID4/132fwi6i1BacjmXVr24xnAqkFv7b26mrYStW47GEWe9HuQvgfkR33p+TUouCBm
5nH1zqaxu4cW83ArKqwP0rDssU5Me1uXHVhU9gztDuTsf9PW48jTZfFaizPzwNGGWfk2TbxXYsMr
fNv1Rv4AMfA20JTmp9q1QPJJRP2hTbfro1jW1rZo8+q2j5+J9QkOxI0cqmgATSvVP8rSCiDSfLDm
bE/bMWJMgeJrgqHz0rkwBHXqsBr+aNFsa3GAjn7AcuErtKRx873lEo+DJU8C6D7SUcA4fOH98hgL
8/7dVTokOt2CYhrNnIY1rlmyyaYtdJqfhKzBe8v8rPw5wLxmyu7ibB8PH+aMohYE9VSnN7h+hRpx
em7CqQezXNaBWafgGWbuduJq72kB5ruZzn7vsE3W8Ttz/DAYOcKhOJjdZK+EF7mJemnZtHXH9MUx
2b5U5OBmFfSeRr+2XFz8SOjN40+wRvPbIf9wwQm0M1B4igOk1Qvgbedfc80e3HkEKWDcFdI+uFAr
gmXwI5vKaJrdR5OTCjeM8QlMhmdQViO40UelfIPrQEigKZWnWqGhhTa+kW2t6tMoTL8ABYzGsDQi
p9oEjKPyG/y1k3bAszmq9W1ufQpd+mcCEJM7bR7NHCSM5FAVJJrZSU1VYOj7vsx85XzAmdMHLQjY
qcmHS1U9nnLc3vhWwwKIN+5+Ls4u91ZQnCcj36RgC2nzRJQKTWL5nCW3jdvs1GBGGW7EFgyeayeG
rI4IBt6DwzpGXnIzJYexHzc5qJkRkOSK/U2ZARb3ayM/ZXYjtQg6kALyYwXdgPzkFvR2+tkXPn3T
I7i2kLY4sc63DuYt3Un2Oh2BaUnB8Mf0BYOVBPQ3HbO/VPXHGA6OxraLCVhoNXi5KA4cvPQGsvYJ
OChNZLC3avZNO4hfVXqys0jGu+YuqbbQ0dYeihmBfHaqXfkIFQYlwbQKMDx+HAUVc281J43rehJI
8tQlB6fZZhDq7IL5iSSRrh4gfRCCPR27Qd2cKnBgx4daAeUdJpYR9U0GUlaxnyGn3r66b65HdtgB
aZWHMO7aWNtM6Fe394WVnFwHvOX3Hv9N7LvkPq2RA72aejcdbCvMehs9bAAJ3qa/ROh3o9U/OtS8
iyJL4eih9wxMWd+l1gaCiRV5SHOFjnHnxxXzbWQxfOMKx6fVqzE+JfNtfEedxp8rGkGtP8qKcet0
YfXROgEFlJ/+gnZKARfbOUk2zKmDpnZRO/ho50Pe+KW7L+tH6IR4oP+AmDaBKmd9Wj2myTf4qTLu
e71vxJNR3czWxnNlUJjPMTuZ6i4dn9xy19d3HU+x4gNS+m1x6mAmD86+sS3Kd13c1KA/qfQBXe4S
ogiJ52fkzpkhnxh4Hrh14ZQiv9vMO8sLksFvzC0DQ26Kuse+9ov6xhvD4lDRTWZssqbfEv1zGLZg
jGW/MxmyJ9uCmPjO+ERXStGo+tR1KLJAOb71qf7GiHUqJCkMmQP8FM/9jXfL9QZG3yW573rQSt4F
OfVGxJ0H3YN2GAyvYLVXw43qbzodJGKT8QDgFeK8OcmGppk/WI+OEcTW7QymoDODSrer4RuWKJAC
78UcDfJggB8MVqSLbe/Yvs3xhwaHWzC6fvWMxgDtKiCHYgTZbY1qvpuewMbMmPB5d8NBsR4clHIA
NzHDnEQubC9NBGaoy0CjLpneZPajcR7iUYVIWw5QhoU1Tg2p/vxOGuaeG6AdlYNvyDaoQGtGGWcq
/xAFT9TP1oXoQPxYaBSJzD8GlF/634amvk7ga0pZ4KH81w7JHWFAfLpvciyQJEMVIzvS5M8IjP3I
VTiYH5rtKnBYSvONxV00guBnKCikgIyvyi7k472Nhh1PXjqQZ+n8UUCcmcvbCpSqgr64/LWzLB8d
25veehy7MoytV1WB277vjK1AtTJrdGDXJ1XnQTPEqE9LvFmJgv6dhVpNBhJigatEoTH9IAcW2eR7
5Gch9qT4jYoiTv7AgNiMdGFQDT/DLgmEMkI7fe4NiLYSvqshQRnjxS1yE9tYe0YwzynUfUaQ2bvQ
6R/d4aY08ijv2xCk0jBGtxqgnwR6TrW+AwEsnLALPfLpKCRzMaR4qi3rsEzLDah7oNdnIHc9oiAZ
gv+YwgNQeiICrtG3kwrKCNEAHnAPTqelgVbuICJL2SPLsoB39zqBE0lqocaH2pgzFYGMtxUuNqkt
DrODzzxPyjesZtt6T6CXHycwTS1odXIbKhfGsWjNbSeGh85xAKccSn/Mb9xhvK3BYjVLI/Tg493Z
3tYCH8BXmblj+Iyg3j85SQsuXSYei3gKSfvXneqoR5G3st7THK6GCCIMcsAdMwKz5VsHxUYkNJgS
IOKN99lo9hOWMBglQW384NA0sfnflL8nhdgauIg1wyMbHmzvZyaJ30/gSdpj1JOXbuSQ1RRRRzP8
wxxB141a98HQbiiMm9gob1hdHVlp77SDOpKK2V+DlpEASbJvX4tqj6JmqPiARg95iC3IMGl5V1Q3
HgqyAvENrFNV3mdIgJAlmIhcurqpaRxAjDzmr2BXojMxWWCXRxaftpbN/c5jBmrL5t7KkDVxqKR8
iMwazrIYj1k3PRkZZJ6QUp5VnEwrwHK6Kdw4AgthG+dnHSbrwTXxlRU0gCCX5eelfLDpG8EWSKBh
0qu/fc7vezMLaCUDkd+24wOEQsCAV747Q+Oo7H+MAFJ1Q3LwEnUf6/o+l9Z7xcGCVF16n7rlTWd2
6OqCADx0v/NWvvdQyIDi1InHxVEZOpoL83cOQqMDIStYgiDgq4S+i3S4zSqxhTxSWLXx314PMAbh
6uCpmECS2dvZyfSrL3rMVnXPGnqi0CMaYHeKQFIcXYvvjbJjYQZHYd8WlvRBYUc/hc8fHmTswrhy
/gobai5zP5gbnmB24XxbbaTj/sI/TLbaIPYmk1W75fPUn4o4A3XfwxaWzdz4Ha/BRjbADy1Zicq6
6HY5HAf98S/rwUE+3/0FNXYDR8qT01j7lEJzl7m/HQ+CHxZeBTypNKzAzEdGCzRDkanfyhz4wSUl
ifIGx0IO0TR8A2fcEN39tRC9c9tCdbitdykEVIK8bMFshcEJHvdHj8IMoIlV+CKFjoIh/uO0dDyE
pYyFK0XLQmgVvRq0ahH6+QMk13sI+qDaPM5YubKv4SVPywqHWXLk0pRhzYZHgA9gxebFwxYu9uwW
q+gV9sYikg2QJTVlfxIBKRuVJO2LAoM3zOuiD0mONFA4RfxeDgzO9G5i+HEODj34rb8YFSetW+FP
+YjkQDkIPxoaIHJI2tAr8K48K5ERZ32OuNQeNUoyEClD+diFMlQz2TdNKe5ssH0ZgzpZWTa4CA/W
ZsKMhbyHRBTuDL9jPkcZAlPTzCG6CkdhwwyKlfC7aSitgr5pkVY2QVkN9R5AgYcJe34w401vFzdj
pncaWlc7q/fco2wNt4GHvAtHnhphLwd7edPN2YGdHS3AwLAibzyf/jHaoU0KwMQsZZgqXK5iz0EO
lpv5wyhB/h0aW93nRvXIVLwR4NgHac6RCrZTv/PIkNzYVGIF4Vpf7JSd87CfRbu35tJ9sztAqBRp
+Y3S6kzmFXwPMrY4ZlriGtM55bnvI131AFX3to96iE0eScGtg+ResoUKU/KRME8856PBXhpOcOTW
Yy6on/Xa2XSFZQGkKHLojlqgYDNSObcW5BcgENSUiD5VQn6iGix/EXKuTDlWBwFdA5pDY9bj+CqG
MCH2+Dl1bRXFYAAELs3sn7Jp09u0MY1dU7T6I1F2cYcTar7nXjltFeScTgDC1qfG4+5TMbTiUYPx
X34ONcRqcNHQEHappWO+Xb7Cr5R8/qOc/FPdEHTwOhfstaM2b0byKuNI9j8uD71SHVhCMSvsxsyc
MXSS3FPnvSLfqwgv5VVpUTBn7gjc6K2biUCK5cTH39975UXRbp5by9Mkjw9xm93McffGDfJ+eei1
csyy2Az8v0lNSD6IAfkYKepnGotn2eabccTl+/JDVr7m0lgjI60GXaLv0ArkQUWeu9pDi/JKcfhc
d/mqSrKYHNZ26YRuDX4BGdWGd14f9p6Sh7oQ0K7K0D3KJiRfl3/JStPCWjSJxtkch85CXQx6UzLM
0EyNEtv8PScmu4FEjv2b1dhWwEmxK1WgldW6JKcN2Ni6dlCcNNXGTT5i7zvAKFSxFhV1YczCcE0D
1XoPghhe3xOkSCiLQN/h8/JUrXz0JQHNbPicIOB1EAOZw3baMlUHtHi9PPjKsmULbItJnJmWHNRW
OW3ceaMmiF5EZba5PPpap5ctanwAW5AGlbzuGENKDMq3cDh7ckBovenaTZ3cCBpcftDK2l16bwgK
K1iEDKxdj99JUexzFEkGXd4hxb4vWvdKQXTtUyw2eV0MELFzku6oUgkAPXSMcI2fq2sV0ZU1uiRi
Mdg11gNH1ihSeUoIOYB2egVyeG4dfLG52WJzm3aN8wUtkYMupTgUgsh9l9rG1qtaCrFDFJ4sUbHA
GOr64DCI8V3+LmsTttjmlijEmDbofI5njkyJwv3ctAAmXvlV/3EEv/pZi1YwzMuYEqoSRw5t9QRl
ODn9ARM4eY5xD6rP3tpQZWvbYUOzODkRo4VKDTpfyFZBzTrMvHK3eYNbjSua8peh46kLW8fzPl1I
COzcukMNC6IdKAexOX3rqmH4BABHfhQVDm6/IWV6C35OH9akJpBCdIeXNsNxewJgpNlbiqZXDpeV
afwPy/rPKc6tDCZcRaLQEBJBX+AYbwMXlebLH2ll8/zH5/1n9ERrux89ByplNOwgfpI69yR9M8pn
27pGn1n7AYso6aYuVIlr6h1GFGRb0kL65g/EWC6//8rgS3T/VA/11CamdxC4BPkC1V1Xs9uCzb++
Nf6SoGoPRYE+JLBNZG6OU/MoaHPsmiuElpU9vyQQJrpE/6nm7RHQcvDK+3PZjea7y29OVz7tki0Y
l5CLQw29OJaisHa5W7CfVQ3+AxoPbOPq0X0BzM2NsPyhJzYNrUt2smg99GWBwHouDOl9irQ2UZoc
AAWC9mfmscDELaYKIEhqqCsr8GtQNuVLBkVPnJyoAUJ5wAAB5bVVeQBo2IvzAdlEuHWGznQlYqxM
9/8jUtilPY05OOq0m+AE04TNeO0MWluG5yP2n20E4d9EZDZY/N6QvsU2HG9q0/5gU3GNnPTlxzS9
ZRPUrEyBksI0HqndZRHgX+Od3aQ1JOD1r6mmqIhLcNWvtBe/nCg8bBFZuzi2cKY241EIfHgOV8CX
wZ3Kt8sL88u5wuiLeCDLgYCqwcejJG3xOhYz9IpVf26mwK7kO5/a9KzzUfjP96BT58VcGgBMp2PQ
8wScevdKurHy+svGqFNZElWU6aw6Ark8tukhEZeP95fnZmXml31Ri7bmmAgMjubicy40dGyuQZnX
hl4sUVxkEQZmqIw4854B8FXH37qZYLLPM/XPZLc9epijg5HhmDDWn8D2eePz5fn4MkXF0Ocf88/Q
DXTMXNvpwDdJkx/1NJx4UsaoK5c3SV1Gl59Bz3nQ/0sk8JBFfpSyJm+tplXHRKTOi4s+sfLHKoWY
Ic88mGyWrRWxkkxRgTfYcm15YZ5DZr2d4iRqMwN4XKv9zmmPd1kkTY1pEZenZxX/vo/cwQpqSF9q
9xqXbPW3Lra2yDuLgMknj/2Q2iFldrn3ZrveVmYibhSwajcJjIP/5qodYXfUGFsnKxEHyqaDHLkh
dhkrpysH1NqCXMSBqTL6DJIVxlGDjDe1emvRb2FYTW95bYKc8+CRGoQSph7MJPMh22OLa7oFKwFg
eW1yDHMSJBPG0bGnZ6h2RVPVPrfFNU/1lWlZXpuAmC1My0ZpBR3lQwXZr9CY0RG9vNa/vApgYhZB
oCyTTuoE/C3ptP6YuugoPsqSbdj0rIkLnxIdgmZw+Vlr87QIC/BREmiJQIvrjBrI2x9D1/l9eWWf
rM3S+e//BAZDGnaRt9B+mhzvpq7ze/gxfCthxSQt4oEG2EV0HMInoktoBAS8dwuhQPcALM81Uura
6y+2eWmCttjBrvgIsHoIOI+vmvpKOFsberHD55HWjmzx9tQDO0jb0Mef+VXts7WPuti0dQzhM+VQ
WGVQDx0PKG7DoMDyFc9eLq+alYi/zIk1uoswwTHyI5KzbQ0iP8vcdzYP+DnmtzyUTW+ZGRMJoL8L
zu6RjiS0Bzcomit5x9rbn9O3f5alV1rEMyecV0mBYhAWaY6aN+RdwfDIAuGkj9+bpMU2djzUVVI5
I70ZhBPkYIUFhprGpxgqr1FlA495LTk/r5ovzsalnEZr0gy8Elx6DELdH7PU4HaA4eGenKlkha91
Xb3MiQtDcT6yQIx2ZEFmObJ7Tb5TRsDHWux025tqXkGL5DhPSQgR1r3i05EM7ubyVK4k1kubvBn+
fu4siUaVim37Ot12ugnNrv5snSpqbHiPXH7Oysb5j2D2z8pwuZcbODc0HEzOzVQRmOJnbl5joa9s
+qVRXm1WVmkbDE52ctzaef0U2+6VUr+7NvZiy+Nry8nunBFy2On0m3bQbw7MuWqhId21ZgQHVP4x
W62XB7YE2hEQuzNqzUQT9tgyja4WQ0sPjU6o/8EIwp0Pk5ONEQCM8a2A6JDhu7A7iCr0PQNvZulL
1nNdbou44ydAnVq0moGDbvpqAvl64FArN63bAoLxn+goxx9Wo+JHnuDiD7cfyCkUDVpxMMqCZr0G
G89gfdi5rXfGrM0UDejShhrqUKMXzWk3vsKKC+RfldQPJG/hPgHcR0i6ujhMpJaP3gDF9aaTz7IE
RkC27gQ9nDp+Hdig9jVUVALclwlCIPBXjTSM0ITl/M6Wef7bzcx+40Bz/NA5nvN35hLQNQ/ilFtI
2kuofcrp1pEukHVzXR/hesE+oX18BomW8XyAE0cz+VbpttIfh7R6+tYiXBpltXBzydG3okcI65Zo
/NvN63y1lLSywpfMZtlVfY7ITY8wue7COrX/GHwAKjsDY+ry639dUja9pRJLkXVG3jPEAu6lTy0T
MOVx051U/QN0LiHLgr6vAmhH0d+JSczv3YaX4izwH6rnKkZ9IivbNxPAm9wDvuXyL1rZW//Vbv6J
CmqiitrS1keDNSJwVAsRznK4snPXBl+eEnON8NVj8NmBl0HtbEnSbS+/98q3Xvb/zMwBXMGc9RHm
OEcI0E+hY8Hfx6qmK8njykG6bASyhKBvyhDQmrL5RN5Fb+1xkhtba/5L6OR7UrR8SZmPHWMsi3xo
jmXfHgtlvIl0+nt5itZ+wSKLbA3LJGlnwbsURT5o7gPoiN7uTqvYhleRvlIwWHuK+b8JB8R1mjHV
uC3AVgCQqNZH07w5DLKBQxExs+jyb1lbSYuckjYOoeP5c89puclBQDVKFl4eem0lLU6XkXvSjJue
Hlni1IBhAX3jdOij6aK/UiJemaJlibibGjhCFNQ6ujC72E5e/8yyob8pAb8OTU87V4q5Kz9kWcYs
U8YFppweJ2i/V7VzbABKi6drxLe14ReZZVbadi3PG0JByD9VsAxqBvvVsa8ST9YecJ6+f0JRY6LC
56UTPebxm+WMPsGtLbVeLn/llXvnUv8li2ltUIaDp5kNtJZ76OHPU2puROM5R2Gps3tPrp75VPad
n6op/n35uWs/6ryg//lRZUMJ4cKmQFvDq7DpIge0Qdz4rkSpteEXezxRo0OTRsOFOul9qJCCIgXH
NiauDL+y7ZbaMAWF5cxZ/xwdNOC2ehugV5m41+RCvt4X3OP/OzcC3rLGILFg82wE1O1XCsWHGjcX
1EsuT/7Xr8+9xZI1XdUSdl6yroAvUdYGJvWuzMzauy8WK1TQ4ZE6xNZRp9admjgc0XNY+wHUU03O
x+XX//rjcu/893/WTqo5TF1bhY/bwbJxgGMUoF5F9q2Vyb3FykzMGPhBgdGHuQLYsA4N63Wwr62c
tXdfLEwTpkq2B1G2Y5kl2bGr8vihKto2IHqwr5Tv1h6xOHmm2HUq5yzuBqBbsTW9oY8aw0L7xryq
5bj2lRfHTju3tp3O2jpWcHOCpxpMa+hZYys4A70vf+Svu2QmX0oOJcDj2kq41pGS3tpTBffEhCvx
o0rr5Gc1xP0DUdQ5TGrsAp0rDiqUW5m+5yVQ60sTeaztmPmW0c4vcQPgeOPkJfwwtb4i0Pr1/ZTz
c0T9ZxWaHYkn0ykxzfLemMATybbQTfLT4c81CeW1JyziQFHTAaU6PKHpxFs/DRQsHAF8Zu0C1kdE
/5CTb+a7nC9CAsjpLoWItn3s8sGIisaU4Hnk2ZWTfmVJ8kVUSN0eC5IZzVHC38PXLje2qHG+NWXR
XnnCis4154ugYJul7DA4hY59K7elUc2hcpA3mgAYhV5cQLhIK3OfwXUyHJ0YZpQG7KiUTtjj5QW7
ElT5Im7EaZ32jkRVtSthtAEQA4hdRX7N/3lt9EXcYKyC8MSokU4WpoAsa/vQNO6VVPW8nv5/KYnz
RcBwpnFiMndh3j0CQ954OytLD1WsHkcXVZeC/52M6cqVbe1Ri8CR0dScTJXi5JkV0J6Mw7NNgf00
jBMoOCacBrnA+puZMV8B0K0tvUUay7VJatdDgpPwGfY97n4AQ6uh14Ss/7tYfTF5S4EjAcUP1Bsa
69i7Dt+3qV2+U6PK7jhN24OdzdMLBdFs8lR6bJoJ1AKald6pShJ1W+Se+5DBWnY3wYLHB0rfvPJF
V1bLUhyJFzkaITNvjjaBcnfGQkavGXmsfMGl/FHFZZEh37GOxJnura6jUaagceAC/h+n7q+GptuB
2OHlPbXy8ZZiSISJGDEeXdeuMO6mctiYLN3n0ze37H/U1H9CeDXaGaDGKDcDFQxCKIeuiWHDWery
y68ckv+V7f4Z3SWpNcEh/pymFMPRnWBFFebctiOYLU4HD5nSNdXdlYPCXQSHSsm4gXMurmrG/QR6
zwAGUKYrv+BveZtfibBra2oRJfKuK1VDB3oscxIoOaLUeI01/fUlBB7b/3uU1obJVMVww4l5ekTf
FnD7BsSBJonyOgHAxTBguD3FFhx/v3e75e4yLFhO355z+DNsI933/Whpf3Y8871l/bWOycrqXSqM
tAZM4QgvraNHx+FtrjjdxFYbH4bKFm+X1xizvuZRm3ypNFLNg83kLOfjSJ0kKiYqXhtntvaVDQGM
YcjAEc/y4ujko/jo0gx4lMktPwaivCiumgFUOzWA1wHwxHM1p8OelbCehalqr394MP/a53Wu7nrb
gaE6TRW9g/GGvplHwB8EiQnu7uV0CzMxb3c2ht8MRh4/s2Tot6ZW6bZEqhtCX6UN+rnkz45Xn4mB
SoJAZpADp8C1WmYCwzhagDGZJ3o/uQbcDo2xl69UlzENMtHmt8XYq7A6u6+DqjvdS+D7VSAdKEdA
LAtS1omlxgNqwgl4Li3wE2Vjzidr4sMJ/qPDH+4J+jr1vEYZOqWPPR0bDoIq7D2g+lQMIPvloD8U
1L1HH7aH1XGRQX1S0feOxXJrlvCsT61sDGdYGD3ampYp/ECdSsNFjhMRpS3sozlMb3104fPAgnnc
MYGK2Nn6rPRrLwGuEwp24YgW1EtcAZGYYKq3EOxIH1NV1rkPOwkzlBarHyi0HINydMOiqp8QTf+g
6Sy2laFeaWamJwg9AiytYELpQLIKOvBFVJBWnsaZ1yFMAoI0Tva1SPZ9QoIZapl7+LLJF8uspyiR
fRYwaDgFhdPGYVHk88ZtyE+SExJ5M/Sae7t+ZgSVC0+xRwipRIC+mT6RNazR8/GP3aq/qqjnJ8OT
+Q6PnA/CQJ+gN3i+5Zl5S3T/accFD3o5PJkzP9baejG8fN5CNv1GmdBHgilu5Q+ZvG1TkM9ZsYVe
0INOJ9C6J9H5hYd6QF4WP6RWVgA/qhh3Cw3GC5NAhXrtaXA9UKOl0e5cmiYh1Tm/6Ya27gM3lebb
VGn7MEzVELSFGagJJr1OYVe44WqwWdPcfab1RLYQmrrTmWH/YK6Um2ouujDOwc5poOzlZzFIU5in
PrC8Au6Fg+dsi0KNQeIyKPiMMoGJL3QvQHPUpIB9fUqaIjLsatjwqQbbW8d0W3EH7N9EDei7GbBL
hZrazhCgpsaJcoI2bgpcRvJmJ/6PovNYjhRpo+gTEYFP2ALljaSWbW2IdgMJJCTePP2c2s1vpluq
gszP3HvuotXZrJvu5HCH7gi/pSZoJ//DGqxpjYbVJjmwJy+raxz7mKYyjbpON2i2m7b/QXkTJEqp
8OLVVbBzOru6lYGcnoM6/JpaJr9GqbvYsjrsws47waVOUs/Fm9WWO8Mqz01uvS9L1cRzWf7XqMp8
cwiBxXAfpMnk+P+tTX02+vQ7wFiCucoXEZue6pZJaL5Ots/y7F8juJtZO71ZIc6koKhY1q310XVM
fkYsfkWrjqaufzJLuvWTk6w5aDfSYOp1BdDmYyQPbi4OSlxBvxZfvg5m+Fzma5V083rUuav2el2w
Bzvr0el69MLZeFvTBpe9/mWqBet5/2oJcd3s7It4wwNZftDJjDzK6/rM6gcrb29eh9Qi/aa5urLC
SKVOo+OdOl2bkSOyBI/TZ5YtIWGfxONmRQWawfiBHvtGcXYK0u2H5QxPYvA/HDt4pMBhWbVezJwg
YFH8N0/YzJ3laEjnyRXGa+O4C/bx9IZy85ls7H1qZc/YwcpkFoxwOiu/qcA5l1V9JPR8nxKN26j0
0G0rOybOmyjHZHsUPtE5Ov1b1OV3ZpXvkq0b+dLPPN+7beZfaezTNsk3CRQuKjissEwj4V1NHm6V
7tXU3mGI/SXU/iKVsCOQhfvVLP1oMbs8FqJPoyL3EQ8NK67JMkzMdf6tzQUC33Jr6u7syB4bLcme
fAZvdpDd+s0i2bsWzwv1ndrUp+GujHXK7tNfjXfIiV+W1rcl4FQsnX0uvO9U1/fCIxCH2Pd/yl5f
i8V603ZFW+7y3ArSLnXTPWeh+My8dW+E3rXxoAT1mfXTQOIVO6tRxS3uxzyAuhGux8DoiW3uk26q
fwRKHMj7Antl+Ecu2pNdG3cyYJ/tTX96IcmmtTn/Ye+HLNZv78z8L7m5fjaKPDKtl+dq7p+tInwp
l1+E3aiobYPnGcN8buvjVFRXLATgILKrHy6EpfNbrApRepD578ptb14VvJMufwtmNqusoeK+JtV3
Ld3P0J4eHIjgr3Ccyyzse23lbtIE3qvZjv8ti/+WcXJIBQu1CVI8oPrKjh7xnDs/NW7wgwiOi6jr
17kel6joH6HLLfSe8al01HtuWDA0gj0Rm5Dk06++Hq6bIn7G6LIoN+uvdDP/4Ul59uf65mz1qeUG
hhnAytzVe5OfLMfDQ/5695Ta03FBLZU78hZ662dmD3YM9OmgQ3JLVSv/jFP7ZNX1XaVTdbXzmmOi
GdOztXri7jliOPte3u7d3JlYKG/t3s+wfI9d9dpP7ccgS6Zzy3a3chtQRKMvRKZfiNX6BCxIjrMM
4UWU/YvH67PCWdnVv/XkOy+BtHj6S0zWcxbY+5552XER4q78vopSfwJ8UBUf1samYCiH9YjuWR2K
gWBa5a8FtwB25ckRG8ABf4wY0tz0Jl+9lcxepzb/+Yonz8xWIgGVrCJP2E+mM7zqPjtaRgsYtK3f
uoc3HrjV2bN5oMMiGYjrntXwOfn6nLolqEztsR7XnYwd4R26oWNU2PFBG1UBVnN7MSYSZ6UJINOs
EV1WT1gk35i5fq5r8TaiFl4FPnpV7gdSUjdH/fTqpuCvVF+rap83gSzOQfIgJ31rNsY9uPHJUA1l
H2H5vnlZuytGyBOOPx4Wl5ZoKyuS0dfj3NdH0mj+AeFKONftvWPj0y2Ai0yemV/kQ6est1OLHULi
3i5RDxzswjTjsFwAgXACBVN+ctP6slgbH6bn/HBrsesM4x/FnmJt0r7rUn6F2faWObbxNJqe4PEC
DGEo79mFapE57TVsOXHbjtIvKIorERTbrg5JnaPu4mIv3st5fe42cVaVOs2LfO9lAGgis+4+D0O2
WFhiSaDRuv1utu5dIO5EInCcWuOnnkHptQZ1oFNnu6DU49kCweK0/SHX82XJqmOV+TcnE7h5w+5M
bPaF6fZbOU4vE8sxcBh5tWtGWzIeRWY35s4+7ZdLY1bvXdGeixqKUJ7r9LuajflvF/T1T91l+3Fc
VYQ3t2czZdzLIjzUnr9PMb4ix/5cmhT3MtHk8HN4Obs63EAfiKPIRvmW96Y6BewHmE3O6d7StbNb
CZ1FolB498WEZOA9LO8I++2ksHsRGUHoU4AE57K3Xo3Fs07Ex7uRvwr7Ocv67tnSxRantov8tuCZ
n2DVJ7I3l7jKkWSkc2vgpbb/WGYwHpdK0wk6oGYJPM3jbZw/UrMVUaD7n0RoAnpSNiSgrsKg/uDb
SGOAF8S7XhVpnQBeooIxeLzcYuMK1dXddNOj6SxYIhofEAlav8iRHa52HZ6ypvm5OXO3C/LuV5oF
/8jHWvjIMJgEtbFFw2AHUZDOHP6me9GC3XorlpeOwN/IzcdPzyk/RodHZuJlCjOYLiOZ0INpz3uF
g4gXexJX5OM8Wdr/aYTqjayiKqY7CKO88p8dSzqXNLOcL9odPVIolgdr8vnqRvxCVf2OPXaLKtfm
N2uznwQ870o9MRXsMWg3OwsRzDbmO20FRz/YrqEKd2bJd41RKaLW222alIS+j8TY7/FbHEP2fJGq
LErIPnEyJ57gAtW++m+2tno3NOPZm/TBX9cPb94OoT1/en42xIGxvheTfw1HZOqNfzdC6zaWG4AY
+xDm1g2l8btQqZdQ710CpyPH2uO3WavmYNdtmswjh1yAayJq84qoJt/8HFLyvL1HAVMOFYIc0qid
yjDhTXm7PN+e5q0vo5LvJyakJ4seHalMxe/QqX7Zc8vJOq+7cdbWz2bzG8zWskjmufD3y9aJBH2P
f8I47/5b+tyIttzNTro1huPK/vAg+mU4rUYmkq7HMxPaDnev15b1s4l3699iupCEVr6jfaBMf+8G
ZvYu/d5bktkY6Qz12B2NYGivqVDdZSoNlRABMNCBhdthNKVIKOHts1r5pTVnYDwHLmyMeS0O1M3e
ayGa5m5j+TqQGF0dBYrwo2FmHLJT0SQtqOEj5Of1QCAhseKjfAyEg7B720bgJ8oLgtdyWdVrNpRL
PMyYIivInUnQV00SNLb57m1u/pq6c7/z07r5SttNXPy58rY4r2b7m8F5GueDvZKrM4g9erwJIs40
MGwe0u5NmNBpnMI2b0JYZqKZ1vB+sYrW3jjdpL0MyTS0880ZgQhQ6TlvLeX9nUpH79u1237SXflP
3Dp5Gk3tBPpkkts5GIFe9PYIt6o37Zh2uj8OZItfqWfrxOvmMYJmEcS+5dpdZIyhtxuoA08TNpvX
kc/LXbLlPNZ8r5lRdq+rOyrM8kyOiLzvh+FK5Fv5JNlBHIu6aK5DMNT0SMFg7S0eomfKClgeoxVA
SbLz/OS5LRSWYXNOuSXBVsnKlm+A6xWZyhNsQ4mFzdK9uK1mjqWKqDETYZiX0VlNqbOTvlTnYvJS
0tPK8hFCwgFq6/lczX6VZAsciS4FmW31rLSAFPv7QEOk2eiR9u689h8yld2uDNvpLYQU5jXjDJBb
Gq+9UiQ6L134PAmxkoKebgkiUx9eD2NRD8/Aj1XI/N3LEE0aohwOnNtp5OBf22WBzu7C9tHEiXYj
1D7Ac2Or4AdAvPE1awab+ik3+cin+jJni/xdjQ64jUrrA/yKskkaK0ARw1vnP4emY2+wfogNxNio
+eNyKD/jAyEE0RPskuBjAN2WPs7VHDRGPcxGrJDwRE6+WK9zNXhflG4o+HQ4UhbkuvnynB4YEedE
v602ry+xx176tIATbl3jQ2ZZuSPV9zsHqbL3G0Vu0qzvVaHenVkc7Am4hVxivpXjTCZfvBDBwaWp
6iejB0nhLtZjguHOCWPsNmZDBL1o+YUKnmS7QdyEMbQHvx6tU6O7m1k5IMaElwxdF+BWrzxKFWeG
9SP5mODOxarxm3ttgP2yMzyndl9wIxLOEyETi7vGfGtk+AsIdxf7rpftRr8cmIt0XVTOyFiZqUDH
qQvI7LhA1mw+j8H6qyt5MwFvrf3cJLlg5EIo2DMo9/no9v2fsZf5Qzvv76d1A2hRVffcXL6lTTdH
axinveI9GQcZAwHmMK1ZZa6B8VNN6wxpqiFsUUx328yGRKbdS5BlR1NZVkLuc4kIMH2CV5YM8oHA
8HZsvt8o7y4pgJOM6gGqW/Zel+j5a4wUUS/T796Re+yve6+qdus0f3aj8WaO5c+13+iUtMfgTTb9
dEQl/uVnTdK3qFU2M9lYXES1mz75QBgi4VDcbMN2hd/35VTrr1Ksx3aTl6UtX3wxv1Qr3bo2HsV4
i2YE2gX4w+DZS7sNs8g4vY0qnZ86+pIsrmpM7GDK650TtC6Dn/pmZMGN8XSwr/yivlvC/ksXYvxm
5z4ndVGV16pztzh01no/h6v5wv3Xng1vnk7N5IsnXTXjkSUtrza/a2TUdhh7Mp1e/Er6Ccf+n8la
DqMxn3KX8mRaj9uSk+4Cp8xQ/+bafPFN/+CZPoCZcaPW9otbZ3htomUIuyH/NKfqzizivG7dcXFa
9v/TqHaeaf2bzergLnK/6vJZasgrZmGvcSWzu+XmKqF8g6bFo0hI68kchEocVzFsnBg5V90A86/0
0igdmTQ7dWMdrKznC7GGa08lsptqbuitoHG2HjDdtivNWLYBHvp8smNfUsLYm2Ft+9DRzfuaKvcm
mkzs8rr9QKAaRksgbp0IvjPJ++6kXRtNRt28zDPKV7eUXoSixCPIs4e6Fc7fcLxk9OAJMnvaKbM4
wVB6632ggWn2S/nA5hcmh2gqGUZp/WGo9o875eltmB9wK889epMijEQH+6ZxX4ixew0td4xmVz0B
o4xB8fGA+TOwK6/laxiPdscJkVe9BKojT+bqfo0V+ewzYJ14nFbnbxGs88l2fZ+5oBQ+/CE3iFRa
crZ7LaCFeXEBtUyT21wNWrnztID+4u2rPzwzdC9dptKLNFcGldUyfNbSwWJBYcP8ZTBuzajKO9df
fRSpBVhufAC0LHMyRk6toJjizTd6K5pH0wVgWFLIFAFcsKHQvBajPRHNZ7sfRC/AksNmBOTHD/Lm
Eg6b9za6Mg2irbfTu6fLzY3DzF3/FKoaf6pGif9GgnR+4XKsu1iQwvzYB+m3FNzo0Z90mtRO5T/1
bdUe4A+5b54cmhvTruo2OYWRCOGniJrRF0RTN5ggPmlZRTS05va2rXpEtT7ZcmdJQ65xnvtttl/M
0kgo2t33xfYYYkpv/a+b5ypxHbF8lWNbvTokB0O6o119Ar6TE7ogjfLaGGP7Tr3BzAF1Hs9Hbqpf
ptNYLrMrVf7Z5KjhHXby5CxdyzTEaZ98rFBHs5+NfzXtftx5KrSjRpjZyZ6N7mB1wfKdN5xQJoaj
HcntzmsF1ORkdE4wwBWs3SmZ0sxlqu55wnwYlscikZ7hrffeSItdag7UGAvcqFfDb48jRdgHY5dW
JmXfqsPqyeKttoPejBp0xy+A0CaVNF3lwxrz3T2/o5n4Vmdc3RyXZWzIEGijSf3FjzRU6YdglbC3
6s4Hv6Dxuw0ASepIaXd5WbpyZd9op//6UrS/VKdzRtzUQQmkV96qyl4PVKYZI01gXWDMdHFRTcfY
qle0IxDgV24Vt5XZ3qlGMpQg+a+RMomNG6XXXsrG8o4zIV+x6FvrFoxdedVcUb+bBdGlnTfuU78U
C36Eur6twyPiy+jBr/pDcOgqdIyE67AALEF4lFx1u3ZxpucVKVTsSrQKpgDTBIo4ONh9H97c2Vh/
zVZHe1MW9SNTZDW6PUCD5qUNQnvnzmLy4zEN4DiFHTfsWtbtBQiq/dy2Kk1yjruoamu7ifzUH07l
KLq/LED0aR0745VCbzvkNQXnrOrtnRo/+JocjGYIManiQxicyTioIGlzIzuAWjLPwzYC46q85Y2H
F+R4b+Y/tkLrMu75CfalvWQiyswAAb9VFOOFebLxRR6C+Jo2Z0mkq2cWTr1dc47a87gzOi9/1nij
/9rIY/kAc/1jDpyQ5m8Rcd5LqjvZb6dSFMu9soBIxOMcBl9CY43f5LqeraxtP2Vfd3+0NiUIyWk7
iFTNB1MbflIzUdgHqQuhUvvVLUXhT3FsB3IvTDPYpeSaHL05m655brlHWXM7mNKkcqR7PuTOslwX
kcJNDQJpv1vmOP8i3qn+lVLF8E8dMrDC76fXkb/xMJWr2NdDx0y3qrzg0827/NAHFiMCsw6POVqQ
z0rm5dlo9fZWLmZrRWPXDyP4MWEt6amnLvvRYCuwiMcrZB25dh+2iTHpYozsJfU+mG/N30qs78Hm
rL9w0zmfejH/QW+pkiE3AhE79hwC1wsIbjJa+oS5MAggnD3XuHSdu+xKmBpVQuBO9nc2CvnTTJfu
qbXK4W1tcVNE+Tz8tlXW7gOQYjuvL6t9P9gtKV9FAEwP46ffhOK7Wmc2h72hV7nra9ypT4Evp+HV
ZowJ0KszZL7Lh5rp7qKm1xAPFLOlx2AELyBmpBCEUbR0Ruwz8cQoAip00caYJ01YW6cU0DfPLR8E
o6oUZJ5bPepD1lMRmynjPQysJR5NQgr7tu1U7Mx1y/NYYXGrC+cp1RwbsZFqgNXou0gttioxOlE2
yeU3Z+F6C2gu91M4/g4sqLKqA7CuzQYlbd4aa+KVAnBTkznSSfhvSHQPymc4k+qrcGb3blaDcQly
EHG8bfaTkVYUKkO/POcK6BihQh6BGqFZsIk0jOxHX2ZTbA6dveMle1u4kY9eav+FuXzZAvXVti2T
7ImpX4jZLe4q61AOzfPSsxianKMHQjNzNsbZEqSonH9Oi3EoFYVWqo4cz9B6AgdWcjMxZSjvRqDH
W6nz7VAyS4kZa7wYbagSlH9fbNt2vTQuJr9FtLmjTPJ5rOOwar7dpf/nupTRUwo5DhnKBikasGHo
V4yFxD6oNZzbrKbTd4eCuSpMibUKFe0+XFalyzqpzZpUgqrCdzyT92HnV7PDGfsQJzne1u0IUYLB
mJO5bk4LCEcbeY9Ht6qnYL86/ikvQVZ2GYK9bHS/09KrI1kTqBX04mIx0qXTw/Y6Lubfyp9oD3LG
XGoLvzPaQLoPaJslEriYho9bhIygB+TwU6tqjSBplLGT51TG7ccEeG7LjYcBbpwS3s3frOTAkYTs
O1RwnGwicduA6yHTtYy2bewjmUPJVOacR2bT/Vm4VRF0A3rsOGmYhIENG7qRkL0ynY5gv95D0eQH
081AjK/uSWXlj6Aebm5m33CO/O4GJGCWRb1I4x+v6XhxCbbJAeD23b5CNnnk282etzkPnx1IFSer
H9ejj9oxMjB3xa1Tv/RZHl5HCp+dnRvlQeSMaV3LfQbonfQWHoasWyBSK/tKyLKKUjfLolryJ7h+
CD/HEjEUDJlspr0fw62L3O2RJco9yRW761dyrNlJ+yww+z5RButZT9V/adbp76fNZI82r+w+mI2v
zMUgfU4JmTZBVAn/L+T1J/xg48VfivAtS/t0F5gt6EZ3+BDtwpYEgUFRyT9raPj7wmIT3hA8A69y
VOzVm/ZUrQbpfwYr1lo1wdOwVePJD6fz1ooQNGDW/uNfLWEsuyQQ0qAj47PGXb/wGbbuWOytspMc
mRtwW2mJfW95UKwhF8aQZYsdt/y5Wnr/uG7m6xiUYld4RXjrA4fhrEes2ei/12sxHM1mcU51vXym
LZIpVrxjwj7ES6TtaaoAhrLSBu9tt+aciI4Rngy12lmLfrNLaTIqqNIo4Ane5dLukzpv6l1vt6TR
OVVA29zdBM73fUljGy1p775wiyWuVGFckil2asiA2LHMZPGhgyVilXwttoattclTaY92GgdN2iP/
NKrL4DQjNBrECYW7iaOfF986786QJ/2DBvv63mqRH32V2exMMy/R3WzHhcmbNoQL4aS5PuDPm2MM
oj/bbCWfzIE6vIWapeU6LzuQH8yKtEcPIas/oAZw6Fn9S5BLZ8ebVL+GG9tBv+9+8xUZUS8Ci/GN
+ZPY+8ckSzhx4zR//NRyk7aAaNv31Q+7HN9xX7iRZHUWr7loEl8vLPTJkoqrdGSgvqDuyXDljgwr
d67n8Hlsgu0uBco7zVGJayZt/tCtXr2t/tpm99GGOiMjgTB4xsL3HQzlTjuBcUw9d9gVoWYC1LP0
Z8G+JZNiQWCXS7hbwK4CIFHXDZLKKbOz4bch8EKCIS9ijsLibKYufb8JN4CHuo77YPmkIG8AoZNB
0AhvJsOnf7LAdHAVNk9tseXMmniv0i1ngW9p72C7wy01LZnAu7J4nah6lbYEr675i5Koua1GOT5L
Ooy4t5C/MH36UAYvuOsTMJKCVtQIJO9NDfa/MpmFNWN4nbp84/8p/puWzH0icbA6OHbh0HQS1FKt
rKzazjFZ+/BV617TMQzTkHhD08WLyRzEo9nk3HmcEH5Gx9aY02FF+bLbRP1bpRL0sRbfdiiG6xCq
6U6U+0mqUiWFMf4nbM2T4vNg1RB3W7s/6W665bxoXB3YNyoOFPZXdv1RN2yalWvlyTZk7/nk3kZ7
beKtz5hPu+6/2a8vm8uPNy9AvYdxH1TqUtch+M6UG5+JyrvKyzpet9KISs/7w0fx2694o4OABlxK
9UfX2yHNythyy39F7TMbbKFobuBsZzWx2Fvsv6G17uSg4X9PS34oXX2HGMXfSYiiMXovZpZeqlmp
uCI3ae8vi534FAOXplFsXixectda/1ud4b982a7tRg3l1sGAXEA75UI+nLT+sYUfaNfNsMgjuyEj
A9xZVkfG7Fk7/gT7qfF6f7/WpNtMKqWn36jLDSyKB5PAg2aPiYR71emRPXF+dAs47oISLRHlZl2p
MJuLxI+z91lcvwFV2a4ya8Sx79z8QDELGTt0yZ4o8/6XsO3pam5zcJZeNbyupRrPbUMVRv2Ugkcv
21mcOzkGOu7boPom/NH9Z4zdALW7QTSAh4zbfG37IobpgndW87xzEaKaN+fhbx2WCmiscLNv3o1u
v86VSl8LxvoMuwpZHUlx3b6HOmXnMHn9eAotu60SVXTjARPZGrFPHfZIaf4UuScus+2R/Tea9k1U
yrz6qrf/BkVbvzD66gHKF6iAOkf9Zs1LDtraLLuuDNqdT+Ln0WLUc7KLdI1KqsKEgVlIRlGT8g33
To3UKhWA6duF8L62jLepyQ7YH4e9wPp/mAvt/F26aTvLrsifNgP4NLMKwKODdH5u3AV/ZLDm/42d
w8JlmPVumQ37OC4BmGOjdl+XnLPdFIphXo3IJQpbe0IINi6Ud1afxaoXuU5InjTY0BF9WHezw+YD
YQCsZiVbRBGCf4RLK8E/M23jdzL2IpTqNgZZB8Z5aTBQNDrI7p0RgoYWst9bfW//bGudEifYQ/oK
uxa+YaG3HyyOqyJ6HJaM2VqPBACjw3KL9p0h1TK5DoGI0Hhcc0Utp7rRWSPT0gEPgawpeao1Ozu1
5X0bqViBv3vGekPgYsVqCPPXULKCg7/zX5ir4T+e0jVioAyGhHAWlp6uGYXSZrRbzbjqcrjSbgHf
P+smc+8EavzyFRTsyunn/cDc7S0ss3ovCgcZXy6LWzgF5etClX3Dfw8sfRncY9H1MsYGXh+qOTCu
6H2LA5oEaKp5kzhcmI52e5IyvHVNVoRfT4yjDPbfnu8ep7mxP/zWZy3Zd2ycbmgMwscQfVEcO0w3
1GOyg3WbN0wy9OzT0xQK5g79Vu1IUZ4OmUOhZDG3SGYbfHI0lLk4ZekcnlzVwxvu3H63FiMHRWW2
H7aY9Mtg5/apccPxw13m5bkUTNXFZPX7kZBJSlyma2SDa/dAMFlDnT/lO1+3LTO4Bg3RPPrTyeRi
Jz3LKf6Oa9lfJse0rqVl9W8qIGN04RndFWtjH5ul7pJ+JHwz3IZjPzUPF0OhYpACeWxUcM1QG62v
VIloE8EvD0eYQQyX10zEPhOCuy65YKJWODnhxCo/buidligTKBc9x+S3ksp+9rvFZhSRZfvQKoxr
sKYew0VjKN58zx/PUy67Q0DBfyJEdI5lhuoISNN89x8mZmdN7YMcB+/VVmm2m9ay2/neUFPm6+4b
pbXFtRCqu7fm9o7upNqPzIZJUZkKbh6o+DW6IajYRkokGAv0OWgr0kO3Zu8irfglOSlv9krPzaue
XWpmG+ShrukzWq+eYzggmGbmmhsbm+wSawj9JBByitUEvBmQADkhdgbJYJk98p97leSBq2OnM5hA
Zd7UJWXmTl7EG0r5vLkmxxp9xq+AwMRrHjLZ0aSLEdVC54i4bzViK0OfzkKoG3dLmAd7YtF1XKuC
BqEM5WnjrbvWsMB/OOQ2UMhg4ZMFWHX2DdW5L+WahDmBhrQ3PVIAZOeuDMqfITKLCzRuP57giMQQ
vSW7boJaW/7zAxGf/2ZoxEmbr13+Qudc3helijDxRUawANm0xJh482kpxg6eO+1yPc8kvHQG4p6y
HA+C8+oSuo17Hsk3PXiia0gzYgFpASq5Wi4iyUgMuXySgjbdDL3hZJfh8r72GdYZ6CLqJlNz/L3a
hRfj4bViu2LbzcYvJQR5YjSOUpCh8UPPagaXdaXWsCsLtkOYOJNIArfjHQb1a/A/zLKOi1RzhlvM
uilxs6Z8jEedv1JViEYG49CmxUsRTgceERIWqDIM3R9bx3zvDHNXspxr/G3fZHqnAv8sEABuWZk4
5XTOSlbY1bALKg/BoT5Xk9yHI4Ottby2OcB8krV31L7ZPugoY5bCuYcDh7QwDeyEkqqO5/jZgYgM
BIvPbZVnXZgnwyXqyRfyCbg0r99Ms5M52DoM517q6jmfCaFQ5iv6vB+ryeZDD8/8tJRfnb6HBoE5
Qkr3RIJulYxqDPayCO8KUwxBAZ6/m7thPFWskOPUyD8Yfx5KKW9l681xijzOIXLIdpUVNWb6Oc3D
3nSIFllmxlrsE3d8JTdkvdkpdbEcbGwIQ7RwrHOdo0/ti/wz1m7zHnjoc2bHsM5d1md7s5wsjpSw
pIcsg/cHavI5s6bpTF7gzOtl5x9B5VhpEkxr+xenkHXxqsLxrnmtl4V5CWpg9h/kM4i69XYoF62I
gm2O9JCN8YCImfWBDv6ED7pK6mwabhooEsAjpSZEqhIHR4hqP+jMPSt3cE62LUSsVPqI8SXGJvMY
4plVyX2oELTkFnvJql0ttrF+sBwn0Ecxsw2XnJtFw0pD7OrQwFzXVs3cs6XDZLYo3+xh/dZezqDq
IaJDtu6/p86oXwm2W+7thhyha7rwJCnZzxNZI+de5YgpmX/vLItie1Ke+z9n59HcttJt0T/0UIXY
AKbMBCVRybLlCcrXATmjkX79W7gjX3wiWaWhNACRutF9zt5rv9OolsfAsdG3K3b6D8315mRbcxkF
yGy9ruvQOEIcV6kgmuOuoV52NomEz2Dy8MVlyvlixqWzrdhTazRIR7mfolSwJjInGrAiDddjpHd7
vVRZZopBnw4aUBTUleyLVjQZ6u4pxRPzy2XgPcWRVtNYFtldJHU0KKJLfqTRYD9nhS5PrpsRN5Da
bbHRiyAzCABrbZZ5jpLaq6xuzI2oA8agnU/KvZUYNrIXwIZjrhEtkwb3Dg2HVSSnyXMxfz/Zdmlu
IEO2W3/K3nSNxjYN0kfXSZ5Lu6Ht4ZCZfW/EFiruXJT1rkbuzDwvJyaCrvCUiEbSapjG4ZnqVrIf
oynFmUkel8+3e9sj+9/0PvNqmtOOa9zBOfNdU8O10M3iPo/YADR6kpycCr4V8SPk+oQZZUU2VjoE
h1Z5yI2m/u3weUYBJP29Wabl0TCbWKwkAhvYPn70UKdOvkNqXKx6p/W/tyGM18kXe6r4LpkZedx/
QaUZ/9L1iRiaqMUgAHNskxgy8MLc/lOHzTPnFpN7kX+P3CKj2Ju6dyMvyLkyGsFtMBC5bBRuO8Zt
e3yjxvQYmXbvZS5Zb10ji8NUK5XnTLMfVThsjUInYJVnym2Q9Ol2SHqSlkjVPMRTB9uwz1uqzi7h
WY4kXwuIMuKuKeSLjXxX14PwlXmkQhUwVketCDTPbTlZdsrVNurz8k3mDcGb2jh4fiCKozKStNW5
1i5jawDIS0/X6CxfKdUjtXdYxbqqmj1kySz6mCz/CQl4d66SIf8z6mi5krgV676a+k1tW84+z8nD
c0KsJjkr0LVoMoQ6YUBeiQHwyIhIiZnUnvCdMRAviowaFP4W8liLVj9s+7WUMTvrotRXTTKSwpcQ
p9Q2TbW2OmlR0DQNSgxTRbd9NpQPAUFGhU0WUI+TZN7Huj9JurApcye/Wbmyfqh1qz4OYuzuzKZE
kkDJ5YV2IGLRcoYZTGl2UEwpVkrX+55rZeGjnU4OdqnaXnfUyt7q0JHPdm2qB1Vz4vvyJ/VgsdNx
w66cmoIH4ePGXU1/8dmSwUD0XHmyYMXQUSLxpInp7CtGSEODZDIARxanWtnJqS/QbiVadq+ZY/vS
xj2ygLLXnoN5UW6RFUM9khFujdoXpIG7Qq+elal5j8LxSeT2U5mJ/eQOlCnS1EvQTWtT+YXsvXAu
ET00kLFxVBoFcT+qus01k9bR3Iplp6FtReN6RqM9WrLXqGL5f/rK3WXcppUMeKFsda5mtgb5gv1z
qoSvzO00jWj3dQnZa6HG+l42hnUfuNm0bU2kgCIjEscYWNUY5nTIHQWRY2kdWPVlG3q+4cEQ7UvQ
DT6aRiZxPyMLLLGHV7s0fgdZ/tIpySkgpEkVNEsmOn3zTEcbf2qfhGaJjUyH8AAB38DVr+Szf4h2
ZzQIopVKDdGV/kT2407LxNaaqVJ6qcfklafvakuxNlIoeNj091ZjRJsgiOla6TrjRr4odCtXftyG
O2no6bYaCcvNcsfeUMMyVpoR/KhkKyljlOGqj3N/izqXPjjDtpIE1/WGMxD0qDCBlHQP+q6ljmt1
1EXRj30jJLfdDpFOwpE/vqt5Pp7QBmfrrp4bbjUpe3lCczZpLH/XWW5AVdFGJ5VjbtFEUM4jGXE+
H6/7HsbOwW6QJ1S4sA7sBsCe58Zjq9lIkVEYcDOdex8hO0rTQLmToR/tssBBwk6DchVFyVe9bSuK
EMab0kQHk5qyRzjl1zhC81Jp469Gb39YKpl8rGgxHSDv2bJOEUe7zPlq61n3FNvZq1+Q8tZE5qoo
OiSkOhmAevAwKSOfALCkD+1Q59tkgGgTqTwGK1S7lehdczvOS6+gwYEoYgSTNYsdrwxbZYUi4Y+f
mrx5qBU3aDwnFgqxv2ob1LV9Ej34MbwO/NMolTqjIrktYjWFTAxVROSstKF+ys3gJer9B0WxvoeS
eLwEtkQX+3d66RN9zNzNFSIEnX1EFn6HO6e17DNL+YfSVJDlJ9+mpHpnTqqoJ9XmrvCH5g6SXsrS
vX8mxSnc6ok/HHSDxQrb7eHMG/lO0MY2HMVrQ2ZgbopXo7Ye3Il5gwGKGjQZT/WYH9tAHFFtvOi5
fYeUZE5ipuIqEzq5+tDEm2SI35GmHVA3Ghu9t0gDD7uHuKloBbBS2LmuSr006o+TMZFWVA9I3ZKa
vQ1lVF0h47LlKRKIV7DPduptbQw/K5I+UUkM4XfGabOPhfyDDpx4E+dthFdMYyo8K6bV75C7xCud
HdwqM8wvvAhfHMFrlqrDi0ZvyrdD+seNeFaK6RXFsb+le7ERUkOXrDmg2ugw9K71Vqv5vd8igy4L
TtHX0nCHK2xO9cp/z328dZUEExca8F30z6ZMSKfu23jt6uFLH6heoIl9qBEpritf9BbhPsETAimC
Sf1rbU/Zj5I0yX4yt2yRmdgSHDptYX8JR/T9qcMH20emg3CfvyrnnOFTQ1YzsK5Iy0eBf8/HlTC2
6k6V6hu3pV/HmvWNxNN96DYHfFm0Tc0j+sc5jnL8RqYZWtOuJL5wChzW6j6xhC4axanYFzTxPBrL
LDsaZMBz+OwJoewXmpGUYoenpo6+TyIZSfrKEwZ++keV6A461aAMWRE7WyRne8QYohoUHoOqwYOT
hh7D/FetdftBG+YPOhJlPnIYgESwyS1kjilS1G2sC1rgFfvnsoQ+1ugaQIERn0/B2jYdjXqNpAB6
QTFQ4JaZch/HRMomCQ/LdM5I8lvqY+Jr3SFvg0jZ3asKCXx+b9F+CSUofrNRjqGjU03IXBWtiGx3
eUakYJU57j8oZLRD5BP5WFZo9MEPeV3PPW5cu9xOrv5VqWLqv74sPJew8lVCFfeYlZRetNGYdk2k
0rkrq99Cy3pzlbmpf1amiPEeUL5ojBRdNMu2liEvLeXc1FTStHho73FXPPdZTF/WpeWH7OstzvTi
e00/66gbae7VvvYdwhIrhMnXN47Ky6yT+Qk4gBWxLBTUSCXtht1QqdWO4vnXmNDWhgVfW073cxiW
WyE+0u3xyRjK34ZrbkyFF0ydanisof46KtrOQd60H/tG86ivqHf5NFrepLEiJV3CP+pg27YUCg2i
3Ua51dD76mUzg+1eKrs4Vtn4lOa0CBufdZ0x4GKLFPmQaYansCvaIin8DQeMjWAQvMra/EdXqPol
wPNW0h7GnZ4wm6hK+x4SjbHR6YWvw7rSUeYQJiccLJ6h1fwYae4QjkuJtfFdYw9ugG768Er1PVmP
NnMFXSCWcQMt6RLd244Kw0aGU7/OkjSBikF3CVtFgHA3KD03N460lUbcFcCAnEkX+5b+007B3hD5
2plwjn+0yaG7aRP2KNVaoUSCxM4tQ+1PWPZzhRvja+D2wbqMg3obDLhlq8GhgiYpIAe0JNemqqH6
JIL3qSeSS5fNPsnl45gO4rHH17PKyIglPrgmHgY5/t7FZvBamNLwVDUWEPvZcVu6chdg8hpZ0Sii
1zfjgHFNVNa4sisf4Id4KLrIpCIw3RfG8KRS4vVE0nxzoO8rpBqHIzxiheI0wuTBT7fETZ7gowfE
0hkFkxgJroUjXpkrn1PXfA7VgsTiAYcbcK/fUre+jWUVb6iknwfNeMuoi+zovPzJg4lFbMa4Rnof
FcULG6vHxNHuINrUq4IpcVWMchfUIOAEdfGVHrcdD6d+xxnHMyiRTjmJtlY19pCTOj3GSUExoozu
2FLct7U6bhpTPyLY+WP3PWTK4jcNVCT5HZ+zKqpfQrctV1nBOlnrowNyP/jnmXVSZfeLKvpsCwpM
6izBs63QobfL4UvQcalxsR+FeS8s3thEUEdQ7ifhvNsN3Wey3inZNAq9eRSpgaLexerwlGcsd1Vi
sEc5eErS5TSfqblrtutFIcujXKH30vsxBeyW5E/V/qVF8j2fn6Du04jCmKyP5lNEBsiq19uDxiBZ
15PyohfqubW1V4Qnr0Rp0XjXRrSnLYHEdKy0ojpNk343TsSkBpEHquQuH3IN85N9kNR6sLjfa2LW
+KeeFhreyOQLOAhJgOxPakXw15RnKNMoHZklKdx6Fb3E7fQLe+RrY5LOaufDg/TFz0a4X8h2ZJ3v
Fg8BYTNr21fv4zSgcGLP7pmH2taTzTh/tzLbDtaJQbNcz+k7OdLykklBTNn2Odp74LzWc4UkYtcN
Zn9QYltb5YZo3kRil2QhxZi8UFUhe4N+ro6kKheWlW1BOLO3bdCot6gB32hpNHdCxNpZ+Gr+R6kL
SV2J5TRm5fmnh1JL79LJTh51vv4/lWyqnrWexZY1ZMqvppPdLih72nkZL5hZ5GKrdOS3YpajKNwk
4b00cDWrSo6RWuBnP3aVJY8NKu6dHUGgp9dukzBMlKUnjDrLt5Sj8xDX76p5GIrZaMx6hYJz9DzR
XZvV2cGuq0qD2GhjeGhUm/ZsbOLYmlQiOFdxMlr8xPhHGyPWMqaWnYq41Lz/M4wMcBRP6MRKlnrS
4CEoegqs6gjX/+06KeECvkIsAEeJnVSp7QBTGjNXIMCyyNVssuAG6+PS0WcGyF+sj2iK6zyWE0fH
XRjk8lvcY3++fuYX6B5iQTbC54axVSXFgXD7/iTi2vFIZmO7FOPNbzJ8jUIW6g1O9gVmhTVf4F8X
golVjce08j1TnaXCzppONfau6AYe7uP7JJZhWkAFG81OuYLeqLZuR1Bz39849AUClFjS4SdEt1rP
YziZWe//g3Ene2fCDb6kIkuwixeOTj4ohIMX0KI4fh1ni14T9WKsii/Xn9Slq1sgUkhqiOIqmFwv
LNvxNaFagPPdr24AWD7myQhjQUlJOaauO9w7ejjoqFBO3ZN0KYkXvn72Hz96sUxU0vW0jkm5n06B
bulsfaZjiUtSmv2P68e/cP5LgHxNWJZOJhcNECel9ZkMm8Kvdppg598hef/cjyyYaXkfTmTAKuNJ
ILc9ih4vmVRSVlBGTsPDEeGNh3HhUeuL6SRqRJbjSXA8BI+I7GmVrNqOuur1q7h09MV04goqnwUt
LY8yzSnDvprbww1izIWnvOTG87Hi0IyLU8qnf1PVrPzYfAdrlRXijWdwIcuE+ux/JxFT2qyYx9Hx
4lQz9k7Qt8c2dtW9kpLq62q5c9/CPNxAHDB2tasYGxUKym7wux5DUk5X0vBJbb5+Ky+9dQs2UqAU
bSfzdDrV0BApCWkow9IhWAkX5XSUPV3/lUt3dTHyi6kI0orEME+R/smhutLp2Tc2xjdYg/9C7/+X
Mib0xdgvKovGvlW4nkkt5ZArY4acxMbIX5vWiBZXFXeJHPJnPw3FFokMQGalau9LhBkUulEZOjY9
moBshX3YO/5PDBHjOtdK1HlJVgx7Vr/xHaU7lXy9XIPvpIyMHN1s6lvZHRde6SWsO0CyEtc+0euZ
EXtwoz0i4V4/dfO1xViMp9ToQMMQoDS4hw4vquEDENaMTxHkxDKt1/TrUGmVAcDSLER0hmHYZkVp
b5QytF6uX8Glb5e+wFF1hgGoRCDgCVuqnDTTR2nix0NE2OHV9RV4Xk6UbaIURy4RDlSKA5izN358
/pEPXq4lvF13qEcVc3hDailPtcQZn6n+t8IU5jrPKQi6ovT3otJr6q9ktWMTuIUq/XhpYy3heVrV
xn6RJ/lphpw0XxQ6qo1doxke2N0XNxYGH49NawnDa6NhwD1b2h6WudrDCaSRd4m3l7Rt88b4/Pgn
qFH/d8KLDFW48eTOZTT5taSgvXNxBa1NwWb8+kO6MI0tsetuVCInKXjHbfPn2HwpKSxjMI6sG5+z
SxewmCXDQTHtoOGzGbkPfnoMzGdQM58788XUKPGGWKJxbE+D/mRGLwY8os647/1P4b3Fv0PqrxVr
0dmYNfh4nQoNXawNTgPdMNauT974xcgksQfc8GBRB6MSi5R41Tp43rRkRY/nUzdoiUFHSoW3HD6Y
x+J7nZR7HNJrzaHyfuMGXZh5l/xzf/R9XB48W3RYd2Mc0zz5XHSdWAY3NoWJ2LSTLOe77qWaPXMp
Vv/P3ZbFGijRsIGVJTdeouBq5yp7gAZiuhP2jc/GhSG1RJ9jRHSI3hwQTbY2/YV01VoUoazX2H27
fgUXBpU6P5C/3sxgqktViYXt6bbzWIUGJXVno5na4frhP548hboYsyJyiAQug+kUI8Tp05ORvkzi
jOaRhvLv6z9x6RYtxm7Ra45LJILjGRX0lF+Qw2gWERns3iB5X3o1F8uaqJ1XZgXPGI/ipp9gSJvW
/nOnvhy3yAqNGg+wB1Ns5SvuivzyFRXZTa78uf4LHz9eaxlRYWu5j1uFx5sK+3vg9G9FZJ8nH3DN
9eN/fHOsJQYelxqLAQSzXqEjrNId3FoxzZHPHXyxZsoozkxaadge9Rj8a2WUInmiCfa5o8/v019v
fqPEOi0W3fFqlTYbmtje+hxg3lrC33NasrWBD9UzdTqcynuhovvx72Ry41P+8StvLfHvo4k1RXZs
vZT4uzUI2jPf/PKcBLcA8Jee6mLUhpYv4yBkyoyC8ezazcGR7Y1neumFXIzWXu17N+Pz5LFE9agp
4jstf9td+OtzD3UxWOPWjWUW5I5X4b4aLXdjD82NqezSTVkMVjhqjdbVEe9LgRhKDL2zbcpB3hhI
HyOLrSWpvcX6nNvS7k9Jqk/voiuiJ3Jo1Y1CMeXbXNL8QYGt84Q+oQ++fq8uvEXOogyhyQSTq9qT
A1c+TCkhPyAF9PCEffdG+Nqla1qMX6uqWt0kL/SUuV+TaTgLHMYT3EEbA97cyMmaW4mIF/ae1hLe
Pk8Uc5fN8VSlHDadHIZ1FMMFDP0er+1sejVVke5jXQmeujzMT9Bno7ugomfUdzFYAUVLvw0BOiMo
HXLdqZPcjqnp4jEV+V3dR+42JXl436kAxoYxpNOeg4K6/iAuvFlLLLzmR44ZRJ3tua6lnmMMZOgo
/WF3/eiXHvP8q3/Nc0YUNoluxvkJW3iW0unRv5aOtjKrl+vHvzCincVk0UcRa5SB0i/6v4EumbXr
Ig0ORH6r0HTpBxZThk70m0RQNp4G+2eEkoVN4BjezCich+//biwtZzFjNMqQEaOpjacmTZ6UEYyZ
fLIdoLrQBOMADcMOl4xzM4Xs0rNezCIAsOsY0kJ+CpOip0tLZ81GEHIDXX/h6EvwOR3ASmuwWnkD
UthdJQLnMBqyuXF0/d9Q5g9u1pJ1XvnZaGlO3Z108kc2lhEBzYUeOMIAG5TfdSMU+JHUHTcZEgJo
ecochzhp9TGlZ/rdNafwBBx9GiZ9n1np9wnKw31jK8aezHK8bKxV5CnKkRIAKVTtYfYp0UqNjJLI
aZE2SYlGwSgeMAQNd4WvBvteL513F3UYLIUkeU0EkAThoheOSIfYxX0Cfw8bx1mISvMxY0ao9Fjx
ci6Wn62LNBhefUUp/9EM/R3AbvuGYszI1zX2fLRlXT/9qYAC3gGrUB+A73Zr08FXOUo1vZMmsMqG
du+q0YcERi5ByPBmtXcguCXePHLDfanEBwH94wBZ/aeWgaux2wQLjD4h9FD1X2A+Zu1KU2DRLpKj
zJXv0gYZ0RX2sIO+or1MuvLV7ypzCxgh/1PkPlNnrRRQdN3hDH6Rv7Nxyk7+WEDnlNxEnBED9sVR
+YH1OaZnn+AyQzW8yVwaoBNduq2OPXeTqZhDZas663QK+xc6jd9TId3jqNvNvRn2OgZvkW2UXObH
eorI9BjRQtpsSbC9CZBaZfYrtNJgg9e1xciOdEcLpmTbGO2/TWKWbH1hZgC09NxLUR4UtCEbgUO2
a9DJZtPonsOxoO6NHUuF8BSj+IsNNG69CUodWQZ0p/SHmYh2Y1iN2a3SHigecvYYgWZp1oewqMav
cWDaGOgM6yhAatA91aud0iIcXxWIHHaTarnPpolleOWEZnNOFJp8Zl355y6F4djXJGUDzMse0Bl+
a+1+PJLElL/h49R2RZ80zxVdzj0ak77EgpYO/yRQ2HHrlA4ABhM5rK4byZbAsek7VIM/QFiKR6sO
8F9GIBtXEeCIrbCtbotry2FrWGOCGf1pZ5rqLIWzoB2OymA/BojCHtSyK1+q3CK41iKmgzsRWv/g
JxrwbSZ+Rua91b1nEYTIIrbB4BSNdiji+luKVt1ry8J/NHtNz/eTEfbnERDCJijnGz60vCVd2tz1
sRbtlAB1rKP6tAQkUnpIbem6Q6TR0ggd6wRMd9w+hk6WvgM37Y+J1evYa6XerHFL4/AvIiDOcfND
WBWoS+z6cYY/KG9Jq/R7Eq2jxNT2KTQCB+AB6eeF3kAsKCW+mo0bu9pry/uTA+REBB6hZCffrtfT
fgMu9TmmiAyiNas3kgG6Ke0X2CTK3q39uFiNwJ/hWxXw69KifIv96DUrVfKV2jgoE+idjY2EJYup
aQUIhsPafmSS/YpcZMJnEzbBecpKa9MRYc3DnISKEoxAC+vOdKtw0zRwljZmEuDyuf5l1C58W5aZ
BwT8yNaHinFyA9KfqmhU96zpkNxSyTpKFLlr14yGfRcG/sFv9fIp68ADX//xC19Na7H4gvM5pYlh
UlGJv7MIprGNagdl6vWjX1hUWPP//1pUtL6JmisMba/E+3yPTRsR2yxIyzOGmw8odnP9dy5cxbL+
oUxzvb8x81OT+Ssw4bgn4b/k3z519GW2RsvX1ywoeHiVjb64CJqH1NC/0H6xbiyxL5z+Ml6jqycs
pBZ+KtK/diIJNpWK2V2m++vnf2GBbS9WRlloWOE0Vni2it5Ti7E4tG2CZhgkoC4MaFSYJlTFNj/5
c4ul0hTmssvjmjaVIiiDDM63WAEZZorI0xP7hCfvkKjyxvt7aSmzWChFVqk5pP4wonOLoS+mIwD7
p+v37cKxl6EXRZ6JfIpjWpdwbXaai2tL6lQ0P3f0xb4KtFjHd08fkTe1BzLPMY/Vn7sp/yMQGbXJ
yMeBemMCjF/DHAdlHEHg9ROfp4YPVndiMaj7xu4bkdKGzKB1Fng0DdTxvsQWR5CwwSf/+s9ol3Zr
S7UI+g3RqDGzRzaCyIu1vNmwaBs3RtYawIZHE6iHDLZTBQpprQhc5s6IiDCW0jrQJIckY4fGtxhR
EAHs+Mg7LQEGjuJ/W6l5uLawoB6UjCibuMbArESWvw1a5GqAIKLpzDe5W5l9PqcHEOBp1mXEls6s
j8jc4UTbUX7XCNFgu3T918l3unM2VtVBRYL7KvG8P496Qx5r7ICgcBHtZWXhQvSn7KXaVbQWHXyw
sFEAwCvRP76tt0g68/jIV5X3uHbBCpG1sm2pcJ9Stn27sW4gtBTKtE30JvdYzyQkWQzKOoI7+Nbk
OYkpaTXsCqxPezuT/lGjS3kUvp0clSDjqHVuJw9xiOpVpm7wTzs5sbsqEZv8bhMtOZroHnGGcfqt
YTswyP0i3EWFSVSRnQ3QNqb0TcXHs8ukVMGvsOOVJACwxkzUV2zowcYOM+spbPTmOcDpsU260oW5
V+dfpXD/KBqSan121iiY6Gm9QVzG9QSXbnYrt26vwpPJjbWlBtlxdErxNRrt+kflq+Gb7XR8kOOA
RcqonsN0rh/CY9qllsTU3sS/Ad9ohzTss0NuusMxzxrIxIaTPyZ6NALHasdN3RjaVh308QUOFs9b
G9EyR6wSgZfTTLv+0l6YMpZ18nZKNDnRQgcLwdsahpazHqy+/1T7w1qWySOqCvQue6YM7ZxP99n0
8/pZX/j+qIsPBB6WGoWPkZ9M49XxnykSDvaNjuyFyUJdfAxgSGd+labCo4r0ncy/FLsnySns15AX
Rr+TSLkxK318DaY1BzL9tdRwKzfOOheGXAgRN0COKrFa4B+48Yn++MGa1mK2btqR5O8gBWTRRet6
dNdRemuim+fN/51PzeUSbKDUSTEcfDm1oo056nhRH3qr96QfHa4/X+PSzVlM2ZMsLCCeWX9Cueqe
ShUuBepb/+DkfYlFOieHpqqAwQ6uQpEvpIe3UuVgv9ijpn51VQe/i5ML8dwrprkTYqj35gjhc1vA
xW33AO7yH2E0Qv+xh0JZRX4e3/uOHWyx3sXMY4397mIGvms0P933ju3+KXGb/m7bWtlKq7OPiWJ0
P9sgzraVYbh3IWCyFRg7++X69V+6/Pn/f70bgTqZhptyh4PoW9380dgY4VL63LHnF+avY7tW4Qwp
dlpaJ+g9fWxuclWaX68fXJtH4EfvhvHfo6NHhdtDRNEpmirl0UrHNIN51RR7EWL/HqAO7NquTj04
QcVezXK5GZrZc9c5ys/CbeSNTsKlG7iYICacU0VWzoPLTsuV7zrHzB0eAJzemCUuja7FLKENQi9J
UypPZpRQN9FBOaVsgzbX7+Kloy/WiA7IG3/Sc9+rumwkzKDVt7GRFZ+beMzFxENjLmsjdzK9GROl
d8UqzqGbqM+fOndzMe/4xIqDXGuKkxjpnPlG/xXd9/b6sS9MPOY8Z//16vI9LIy0S30P+yr8gqF9
tROL0nh1Yn9t3BgfH38ATHMx9YyOjwZ7vj2V8ZTWYl0i3fZxwsCAVLPX6xdy4QH/W4f860IAfMgy
raPiVAEIO9uwrTdTknyuF2Wa86/+dXQ8tC7Lo8T3RuQS49Csh/4fFbDe9XOfH+QHI9xcjHCnt4ai
aJPiJCvcg4k2EQZXQNVZwayBg0+9ZS1jxXjKXD+7MZov3a7FaIbHqhmuPZWn2jROYal4mihvfGku
TBTmciC3hiKnwTW9PKyfwsH4IpV6a2TG/vrNulAqofr132chnUE21IiLU63/8Yv0EGJsqzISQwpj
1dmIoiMCC4TdrnPrxhR8YZAYi+EtqwqQZj6XMAqNz2ZVlvm9i+14lUOq/pqwyF9fv7YLt85YjHTL
z9NIH+zhlNrBQfbB61hoIBxt9VObQujL/711k5vGDtVXVjDDWHgCKDjL5BsL00vnvhjk+KcI9HMF
suSCYrdI72rhHgReoeu35tIzmH/2rxHYUeHuXWNOSU/Dg5mQLNiB3hfSWJe+cmsevzAq/kfPDzfM
nyp9OCmgHInNO5CmGtwY5JcuYDHIScepAog45E1p4dpIqk0Dq9nvkQcnr9dv0aWzX4xpLRlSKwAf
4tlRj+/ZMoEzmsHz9YNfOv3FqO5HKhVlFo4nxzbTVU/c4SqvZbFqQ3UtYnxl13/mwqdiqdpPLBD0
RYoBOUqtk+73z9UU/xAjO7naf6kK58v1n7lwq5bi/R7+Khjyhl2UU+xrk9USBKvrh75wo/TFGJ7G
JHH9+UOU59EbWs2DhDBa+DFWZOvGNHHpJxbD2JTdQPwUhfyRbMsCNW1ZyPcqnBEmbGqvX8alOzT/
9l/jLUn0qRUGrytwjIdKlNtWVvvPHXoxlMuMZkVoVf0piOW5gL3gTPbT5w49X81fZ61ZZqS5tYuw
3JySZ7J+6OypGOmvH32e7z/4Tv9bpPrr6HWRW33bxD7gpA6uAEJ/Z9N076WNJdQmZgtczC211IVx
oC/GsqPYI8kCLPpdkPErognrXw0Iu02pGRHpMHmH1TEKv12/rkvPejG2W4yz9RSwfyHf+7GlWL+Z
YvWWD+fSTVt8rlmI6a30h/Ik8EIeqih8EI3htTaxDVIcskl99bsa0SIAlOtXc+FDtNR/T9Aee32e
aE27EY9oDoiDipTQX3duaP25/hsXRuBS/t+QSzmSuTSeeks8u0H7RAvvWUyRJ2V1Yz906TIWg3xK
yDQ2YPngRo3lQ5DC+hgMEJ++URefvFOLMa6kXSaKyYpP0v9aN/upedbC4/UbdOnsF2OctFhiGvyK
pw5EpdXJrxnp7wefU6qYS/142pbU+ARnnvfktckuKletXr06CeZ7e+gfr1/Epae8+GS3diUgBoa+
16akhjk6uKmicoetA6AVqYGd3ZgQL92sxWDvhRwrEoaEZwzpNgiMnylUU0uBh/i561iM74z0wanI
SAcP0q+6/D7Y4d4CVdjVt9bkFyaQf5fqf02MauTo+KAC36vdM6SQndp02+unfuHWLNXkpZAyVRvD
RLKLIV84MPGTxNl1tnXjRZ0/yx/M6Us5eecnYZXI1vRYTnYvTiiwSJvaeDZqA+KzEeBgDnM1wnEn
fnzukhYDW69GepUga728/WYIijdCpad0S1B66YYtxnSFEMXsI/bwQpt63OzKAJrfJp5t5rxev4AL
T3vZaW06Sx1Vh7FtR+ldGahfhwo8wvVjXzr9+Tf/epPAluWOOmEE6dvwtY26Z1DPv8zOv3F4e37l
P3rciyGt1iowSpfjJ90cJgnJdNOxst0Vpp+9dD0d6sYg4tDtyQJIpJuuCYTE3IW/9zt8DuNZr9lY
+kqrYvryaTdodn5GzGYfhmyIz+2AVMOA9/RgJU25biW6QiX2p3MBL+NYk8VGomZYHpwhC57drFYP
oGqLMwBi584cgIFNiUUaWSP8ezfTzK1bDQk+tq7eTaXsd07kuF8ovWYQrNxuSxJmv4+CGlgXYqtt
Q4uDHBN0Paw+9ZxQushcM2mFWywljefD0XqpHEhnTTTKgyIARZlzk9ky+mhntr08EVjl0z91QWOb
WXt0A1Ou3TBCY9hX+Zc86uuvfq/ZhwKO3YYYcWx52jTnYUJRzofE2UxIY3YmKTQ3Rv/HE7CxlDuS
VZW2WeMbXoPCWG3AgImjDk1Hr+MbU+PH75vhLN63EgOv79QGpZdp9FfkoByd1gB3SDbKjVfu42sw
l42VWBbw3p3Ih08KnCCHrNiOcFDTVSZvfKYurBWX/RXyG1STyE/2fWatnliZyE3ih/o7H5ABCrEc
AGERQ319gF4a/Ivl3JgBrrTa2vUcWY7odHPkOXWffmo2NpYmhIpYuinLAsODNEcS01TCVv1/zs6t
OU5ci8K/SFWAAIlXLt3txnZ8i+PkRZVMYu4XCRCXX39Wz1OGY0xVv0zNVDI0CLQl7b32+pbiHUq0
F4CIzheWzAWfdV1FByZa/402Ar6/BM4UbdzxOeT9y4in+XyYNr4rbxXkFw3jDUi4kPIsFg88HJvc
wSujP/QNDHCv+4lVpLc5KDnzYPYxtopTAF/1Gv4SDAwyOTg7vaIfv2y6FuyiW1IKgdN9TCmjdxUM
PQMQSuudl/1vk/b/B2O6bn6olr5Crd3oY/sojtlpem7O/Rc4957ykATwLwyWwDrMt+6hPCHF98U4
1cfhBFrbzqe89Y5Wc38C85MAltnGgNDDbN0kzxmh50aWh89f0Mboeau1plBoeKlK2cdqmo4Nchig
POy8+61LW//9cOe55fAcdpvYHumLzapH0FF3MsMfRxPqrTaLph7HRqJtGIZR3k0LN1s4T8OKJ2K0
vEnd0+dDs5HEpd4qjHCHdRyWtZA79TD7d9wcRBqeXgBPNexP5ZA92/DvAb6bkIg1WFCMppY7P/5x
RKbrBoqc1xkySrKDFqqz4ho8SVCE69z9ypARfYcdVHH8/Cm3fmgVXtBvVtlQO+O0W6KHE+LUrn2c
YeRXy2ln+fI+3M5QvgozfV9i88oZFkgH5rqBVzv8NBppHRaQq4FW0IFFq0v7rAAy+aet0Jbw+ZNt
fH/rJoolmTX1YEwf547thbKFH9AIusNO8Nz6Ovjq80bT9FLPYC0AmyNeemwvIMLJohp5fzgyzXBz
Fa+koTcD6iGgtHavnz/URqWVrgX+0stcVrVzE5usCFllkUiPoHzNYPBeNNi89OspBSKvykUEM23X
t4yuitRi28eyp3JPCrgxA/lqbuQS3vDoEDVip9YXlBU8uWFLbPjDDDP2xi6LSFXwIvr8oTeC4Lpn
XeeqqNGMieKiwYIRWhVsGOFgm+wEqq3Lr6ZAQZHccZGRO2Otf3ENAb9onKITe7wuxq7bGODibFlj
71C49FoyHJg7hE7adlcOzmVi/3UasTIoqhXYQXFq5/oGqjF+a1K4qRI57p3XNrwS4KH6398ABwP1
fZhxos1NQu57tFkD8VkLo9XukDEgbKEgs1L2UKLE1XfFTiVoIzSt5aZLbllmalje2SJCBgJasFtY
RpoR9i0z6GvWnu5063dWa2CVjvVgU1jfpXDZv18SAAHNBjBXW5PpoG0ldgLSxpxZ61thBQ23MgPf
gU4H2OtORQGwVV0WT3AXhCNzqVFnsQa9k5vbeqrVGpnxripB3GtiJGnjMQP7cOa/rQtNunKerpuX
qyAAb4fG6bmJKmfbIKs4wF7KvSPjXovixrxc61qNEmgWYNYMpIRg282TECZ3Z880dtaljfXBXU37
poOBTMEaI24diFqBH9V9f92edC1sxVmDm8vF0ssCJstHCwuM5Afq7sSrjQV1LWydU53m89Jgxhva
ua/SXsZEzm8t2ABHboKrQDOvPLSwWjvqqUmvm41rlSu14CQu2aRikdUHkaGslrHhQXvTP07Pduqz
H36zprcWx0Efq2BL2YxxDQhKMZTBmN0nUxry4poXgx9YvfOF5R4Yt0YT58LuToygAacGbWHnxWzd
/mXi/xWKB5K4lvBGHXewBPBzS9/MGoTGZfqZDHrnQPLhV4snuPz2X79RMzNjHqsvNov3VfKODcI1
6wguvIrx86hAHC4kbr5Hazc2gD1UBEAyXhEqcPXL4/x1263pyRzGnBoqcjjbsLyAi25aSrQmLN5Q
79VxPowY+JVVJK9RPUm8rhtjG76ZOr01oRp0it+fP8LHWy9c3frvM8ixhP465UUMTsq5pL15q8nY
/yCOOd6p3HvDdj2A8WILELXl+eN81/Ryb/y2XvsqmoseTO/S7Me4kk/28OLpdicKbg3ZKoYDu9zC
2L/TMZyWitNwUb5ikRhuhFR/Ph+3jVv/P+FZb8zS7XDrRvrsGn+81Lru1teaM0DbTdSfsMKNGX2F
q+lPmNK8ZdWenmrrvlezWegUPvnu1MR9lUezhNm+4z1fNySrSSxar6zdlHtn1UJhXmUn4B7D6y69
msbl7E0VsutN3MLJuBisI6zCd0Tj9PKh/18uxPTWCjMOvmebzxq4RLTa22h07ID4mgeYtsNZPUiZ
4qGuewZMVo1KaVFn3TFJZRIVCWx8U6s1T17SdLHlOQv4oZ6IZtUjiz4Q8YJ80OjPNAWb28AmOQUg
+YanJfszKVBcUDurDsKlHrr6HXZnGKI9diXNvgxtYfowXYfRN7hPQYoegeuGcR1JPOzXeQ4ypMNr
YFwS+4+e2p0QvrFM2Ks4UlLpiS6nSCkV1quAsbA3GTembRwBfdpZSDdm9VrfpgjlGehqfSzdGvgn
xwf209fV3szbmhqroFFB/TpYTdljSiu0THvHudqTpmxceq1jK1WPmlBXICHlWR5AHsaAxols2Jkd
G+OyFq/hWwIijIsOr7U7iELfsax9JcjuXPXVrLVrEvbOjmvg5tlcdiCgqQq40yzdiRofnh9Mj66i
Rkplrcul7uGKB0JT/t7r97F9pBaBX/ZVXin4jVX4aFQ1mDBb7mPL/j44pm8uYida/ysu+iB6rIVr
dC5kh+DRx120HNSNvsni5kxjd7wra7/6ykMZur6Ouht9Pz9PX/VX+5cBCMmf5Au5EdHr6+ev6MPN
Mx5wNbFHYc2FRfDpshyOCH+MxoKrIMgpoy9kDazD2zzs1Qm3PuXVPAd0E2hkEzEkJeWh9GZkasbo
86fYuvRqOzCUjqcT9DTEy8TgIlTdLLI/XHfp1dzuFnMpWKL6GMhbFfVGVT3UVNLrZsha1AYjIexd
S6TTgQs75Y77hr7ovZqv5Vzu8YNPbK1rs3NU4OkwI+xV9omiqOHB2MCqDg4cmyUA8PDTNlMQAr/T
LBLlPy2MfNG5EHFJfLpIdDee7IyhUvnSDKHw5iPlL0VeHqvpG7g80cTbUMtvuU7PXtqdqI211bkd
9bOwQV9DNg5UHVX+TOW5RW8P0gZwZghh6W2m/cHWyYNASrWuWhTXJDAeNZa7eDHvtX3KJOQhRuSC
bQjcmF9MgCqobw3IMQL/Kl5h18/tsJHvuXHfGiYu/QgublfBD8A+LPX5wiwbi4g5J4EkDNcvY/Lu
NMsjA7fGgY1SkYA9CawWOvgL71b07UGP7y0/mNN4uMgiDft3Y7+D2niDjvfIKMvQmzksKPxUfkU3
zusFrzAyYI7hTREW2V0G0x6kVNsR+Ko2qvlxLM/TLP3afjWWU5G9FI0MxuS7fE0JZFogvYcQvzQU
2FulYHtOgqnsQJCxACFClVe0PqDIoauP4MPbg/SBggzyJRqM5/JiYSN6mAv+ljRsZ2AOxMGsnhOg
OGbn1qjuauvZMl8cgr9DQFYiR1SAgT8Fqwe6cdTBjemnlZsHbEF80j62vFc++v+rnOGtHVArQF49
GX1qHZUxwcYnztybJgOhnsJ2B3LtMGNjCKKhi4yX2d6xEZ5CYGklDzPAGhUSnsqWoMIg8VlWAXwt
0nT0c6h9zF+dc6dcF/YEAG8AbDZmDuCDNVopjUOCY5WZf23bFxCdgV8dwzYtYRhQgy4AuAjDpuq7
XR2ymkR2pwNlwHDiVkLlUY23YvqBtDL0Hk/SihqPoc3mAH6JP5ZfR7gdgQSaO0AcjX5l3F+wp7Uv
0gNgnj6ZfvDxwTFAbbfBNhmZb9ERtCBARoARaZa7HhYQ5V372y6PJbwW30D6rtEBRf6Y2R8jR94V
CFod5jDV+zzQ/CuE+mi2rjbYeak8VgKcEnd0kFFvcgOeRUN1PwP3EwI2lEf9nFMIXBwG2LWcoVAV
JKxRBcd3My5fJ1j+H+E2spdv3NgcWKv11UySArwMV8eTRF8PyX2QWmHaYfmfP++/R/SPnne1tnIu
hU1cnLAJ0LWBsgs7WjKks0ZKgSwvUmrmgS6gvIY/ECQ3C5whMotmvzLLTG6QpUyP9dQO/rA45XOC
0lpIKDNPVS0AQRx18jgtzvjVzJc+Gl3d3zVDBVAorGND7Up607OOAKhK2/vUGNQX8EHpq0hS9Fyn
k1m/O10vvnSWmwOVNGr0bHqgjlngjGEbw9pQXL5ls4Gi2kl7QCu/5YY3eiF4580NK2BSQhfa3Vrz
NN5o9ONmfgn2gvJrA+DCPKfpl3IEjqvoa6A33NKLqgSeFqZuuockM4YvXEBTvbPR2HqNlzXzr1TD
YlhormCXkqY7AWkAt9I4WSwrHrKWn3Ze5cY6s9pEuCAbpUaCQ3OTwVq1gVQqMsVtrcw9C+2N9X0t
rcUXQZVsPR2PqZFhzrsEOqBxr2SwsZFcW1tXOfqM0a/cAzzpwkZosdM7r1Pki3Tq6mJXAvRVWu1l
K7ceZb2fsCbPcHDQi21picjsDBoIwb2dSbXxKGshbZOqmQLfi/1EU0x3zCyLwFuyKehZoYICkSTK
0Vb386rXvlbUFqVZ1bWGX5QJLxZIn2F548qzdvq9/NXGWJmriNjZUvIWHpSxHMb8lEpDAH3dsuu+
2rWr9sxnUP3qCbIY67GnX3v2Rujz5yOzdeOr0OYaBNRoNL+cS+uBs1fh7ZX+LrH3g5i5FtE6KWR7
jZ1jjRh4hg74Xjw7SQqno5l8Nw2QUa+7/9WEZgUl3kI1SoDmPfXuPb0jVNgal9URgM0apGILL5T2
1qlS6s5wgOi77p5XZ4AGyr3aanHPXvt9yp/7vU6yjfi5Fso2vBiLZkCqlhTDWbnAeonqIe+m67If
a7XsKECmci65g0mdOODhCjtkOX0rjT1B3seVedNby2UBNbYA7SNAu4tB3tRIyx5n7i5BnuvuaC4D
OZgzYK4WUi73y3CRPmUDDa96KWt7Zp5w0LdzrPHaSX1Rt7DM+nPdlVe7kxxVz15UWR8X8PUIUPPn
UJGTK8/9a70s1mCeTEnSxy4aBbsB3KemvnJILnPjr/XYZjwHhCDXMa/SYzEZRy9Ldr6ljcP82mii
AGDOzeqmjz3wB4LUMsHeIl56KkoKJ8y5/+3pHNhC5Id9Wsu9cvjGpF6rJRt41GSDi7GS/G1Oap+I
989f8aUK9UGwW4skiVQSWuhUxy6SIf4wRssSLVH2pZDXhTljtRab6DtudYc7bytAHqcCp5Dfn9/6
x2PC16JIbCQqFJDw3Zeuhll7a/VHaTXVznv+OCTxtQYyc12n9EoMDEKdHCEhBGLwx+c3vnXp1ZIL
txgy9QRJtdpqQjk/thODHPrKUVnNWXd2HDQZsyGehjSEfeTJgF3adfd9eZ6/ZhXYd7OdwWEotviz
S2DE8cubHz+/9MbBjK8NmZVRSbj7OEOcCJgvVmQYEam9/ha07+6mTl0N6zyYiaos4b6yQFczUN2G
044hoQQqdYSGRedFevZeb8jWx7VenZ2E17bwIIazIS6oSw2ZORyJgs8f9+MtBvdWa7Rr1/MsED/w
khQYxNBxZf9IxwzcSe+8q3/3b/8/sflar2i57dxZjA8xtQcYOtkNvJxYl95QiQKh4ej2YHaTAf+l
PnnpGUDqy2DXDyybrMhIUnaC2eEUoGOsChbTXiINmfYhI0n96/MR2JgDa4H5ANRK6nZLEtNUfW+S
+QT0OPw7PPny+fU33t9aokumOePCwr65SxW25ks1ozg+k6v2QXwtxAPnNC1rflkYZ/FzMbMvtrPs
lFE+Dsh8LbajOEb3hoEbZ+mTrHp4mxbhUCw+Tb6AZBzWIGt+PkIb3+BaTicHLRt0XyN8ame4Bek5
IrVdRqBs6wAn650DwMZ7WAtaB4PB45a33rlSD62qwmTg0ef3v/UFXRbov6JRAg7qLDmiEdCY8VRf
wC/Om8irnYPX1gRam3vnRdKBAYl3jCKgHRrTMtw3s9NG2irqs7WM6rbz0B1YAWcMtqObhiMcA9FW
W6OzCMoVn1J3/FbwxYgnnK2PvdNbINtX83UDu5a4ujTNlQVb3xjpgFCm7cGY+M4JYmtkV0uIhRDM
AJbyzu6CvgK76aKmYL+Wbk/lvPWJX373rzfX9UYGsid2+6jjDsGY53aIJt6j49gPGUUUtN3xZ8uu
Azhw9/Jl/vVrdQXQeZ3Z2B6z34q/dPWPdLwmyFjcXS0SpjuaquEUQYbFS/6Fkyuvu1oeWFIvY6Vx
3epiBFy9g898xZzBDa/Ob65ABXyglo6XOY/g3hEBVhoRCHqvu/xqr0dRH+qKBJdXVGGV/qoLZPd3
c5l4X/+3oFl8LdTKqcnBmMPFB/Fcz7fwHx7zHYnWhp0iX2u0IPRN2rIDOJcCcROpkpkPmRqWBys1
01e3te0f6K4ErdxLq4dyJiww0lbfGzyvT8pG8seXijk+/FwJVkujPiaojT0rEzPTNYV9Qp+Yc891
Pt6oFF1Idj5Z/cUK7DqnWjQJ/PcTXzgQvSBb61h68NIG0d0BXsHesxj5MBxg4FfhAD5mYF1djghe
/uTMSwD/Eqb3dkIfxgJcfBULZtdZXAXX7LjsUC6B/s7wxxZGaVAwn7Oy7lAxECMO63v7oq2HWU3Z
itpK1a4FBm0CM5Dc6+9hgpwH4Gxfs37jgVZz19TQBwF4s8SIl+qRe+50VN2EBnL0I/Q/QHFeHtrp
4s+OVhX+56p556ymtXQynsx5K84lYNStDUIBynqpO+7sdj7cKeCRVtNadaaJxLuE+UjrGanfqKwE
W35Ozi56oI5Ol+91Bm380Fq2NcmLm5CrQQ+cFRy9TC/x296gKMDlbx288D4frY1Pbq3hcroS08+e
Fyw/prjLeo/fJj2Xb9mU5A0qI7KKXOhda1RCOze7Zrdl8bWhmJdOnaTKLuOGVM6h7MwlKruyfCSg
Nh+8MpE7ktkPk9P4ndVknXND0cxu57gw+6NH4MVV1QlBMVP8cjkCVSPIHjPtw60dfmo1dYclqUgH
G46zDf7ug26tBSaJ2V4Hw8ZEXQu/0sEbiZxmfHSSoHlh4FaglHC/52aPlMvnX8LWE6yCAaVL1jsM
g5VM6HSHAVF7XNArePz86ltPsIoEWGpzSWY1xJUYYbEuRDEizUXE3WJX8/Pnv7EBYeVr1RVqkoXJ
J05gBNzFpOsOesnTwKAWXDjbMM/kecqpjx7+I8VsMlMXS9BDB17D57+/NYKr0DA1Iq3HRokzOjlN
f8hwOqmxUH5+8X/Xrw+W/LUwa6KgS1Uqm2JzXGjma3eaA4ne8rAsJ/rmlCYPe1RejmWmrMh0Rtjw
836mJ7KIBHaZo9FAyeD4FyqPPfhKUzso3/MZCmxTgOnQzhKNrQ4ywhHw7jzQumKHMimno+W5xhNc
cft4AIEzmkSk0RR7PyZLfUzRfP2rEMMCbISuQ0OREi3sPeQQAxmGoIYN2luS2eb3AQ66jwmWvFu3
IPaNAkvj25SL5DZ1lgtlsFbuEbyvzp/g3JZFqVTGrdtNqK9j6RgeK5gz32gzAemtRYfQW99r79Dn
nHxZGtHu9S1vxIu1Om0wC5j4T7KM0VIWlwOsqkvI38AXAj+BD75h1HvuTBufylqoRoRqpGVisrmD
AzqCbN1j6vbl++ffytbVV3GvE24zo93hYtgHMRUzXbhWm8NekWxjKq8lal7SgfIHAdQ5rb4q9qyM
KBt/X3fjlwf663hC3IoKwIumeOGOPuaXNuLUdNWVV19FuJZQWo1JlsTDbIdMIom/7HlGbI34KrxZ
nE4JKw1y9giHjshFVnBPprF16dV+RiVEtXaWJnGr+6iFVqUUe3atG1uMtZGaShc+TTmz40kY36e+
ekC9Fj4WMMh3Cr5XSt+YVGvFGVmWHra9AmfzPgc/Bnbrk1h81fWJT1nzuCTNzmr/L4j8gwi5Vp+N
nVyWGW4s8UXtHjUwVUAgTLkx+DmzxBkQHPXK6OS9l42Yf9hTg1ZiotlTOkEJpdJuOOQ1Mv5SeoAN
s7EA3oJkUr7LqZ6/GKqgf4RlU/hRy6aHO0PRf6lEZkMIBm9XI4YZh3Ofzh7mGS2Y1oHkWhjXLc5r
VzHT0ca8UD7G2G7qyB3Qe1lldhl+Pu02ZvRa7cB0VXfjhOqxZqdWPBbT87JXzNz4etfQ+CVVxtLW
GH3bGmo/q/S9A+72lfe9inO8FBJuJ6yIp8oVUHE3yY1h9nlUT3Oxc4LZuv/LkP0Vkdwmg4fkoNBz
Qvm5TM37qnT3dlxbw375zb+urUpUsmRGyLlO5sGHu2uZ+p6T10/MTuEC8/m73Zp+q/ABXlMvSFfN
sd0k7OAavETzWJI/N2W1nKt2LFBaQMb58x/beqLVDsgdVWOCczDGMhV+X95NFG3JOMB+fvWNs8pa
a+LYENMbg4vXvaC/h5G69O3Ju2UKmFNCp18ZYOu+be/xyTZe/VptMkB5qG0XDMUsGf5kGYnzTvQ7
b2Xr2pe39derl2CdT8nYQ68xgczF2si29/JwG+9grTKZKCk7brdFnFrIO9XS99Q/VXld3zlfY7+T
2nMmRhm+Wat5Tkj6m9T6SbDXLBuw57OG6PNXvTU+q6lhUhgMsRYNnJNkR1rokPTelZde7QLQ+yNc
O0W3+WDVNpSkPLII0GWf3/fW4K/2AWU2QsFLkHyw2yUwUzQym1bQtz+vu/pqLpNibGdu5QPY8W1A
4b6YVEOoq1/XXX09eZFpbVWnYdDm8lt0nP/RRXVEKm3PSXDjna6FJ0s7mXCpQnDIJjjbOp5bfhUE
/dc70WHr8peo8deUgocGPC5AjzgnpXUuCzPo8z081cZbXYtKCpdIPWeTOIvWBvlsjMrm2ZXt8apx
N1arWMGJpeYBU6ppfxPkQg1+Y1jFlaNyeaS/RgUOiBqRvixQWgS+VM9+O/Gd+94a8NUcTSgfgH+2
c9g3TlHeuA9Up4+fD8nWpVdzdGBQuINCQ862o607E9o2TFRzL0JubHvX+pGCZDB9z2dxZsZrO797
hRsA1ZiKaWfMrX9L1x/sRNdCkjZ3a9F0Io/NwTVv2nruQniI0SAvR8iEc+cJKiUDyLr6q7BlEzTI
oEddCdSeZaE71wPQ59boVN34xGnzU71039I5oUFKySv8Pfsb2jLXLwvjFrVz0wdwscImFDNJUHSf
J8J+lzm0546tHpuENje5W6bxBREQjrKz0FXgwOmgoz/THEJzVutf9piowMk954326JkoZI/W75y6
PsudMhzyukFzQY/2wtEykPSUtuVG+EssaHu79nPN/ywADEKMj1Jw0HCv9ZfUrAMcFGHoiY7IYErR
foP1u/NR7Ad8G2nTc5k10zEn6r0yhhINGBw6+a4WB4eirTFhcwHrFM8Nau3qKkgHmO/5hp7Gp8rr
nKeJEKBzNYfLrT8WM0ObAhnpyamawvGdxZu/dkVXoQesG2caSHSndtiQSCJDqYnzRQlCL+xaB7kG
BQ3+i50lgJsskLp/h2o15/7gZOytYb0ZpHnhvZF6lkhYlO4P1fdD4XtDNqLPH5Y9vdeBS4JOBDtB
9rKxKDsIbBRCuAAPL7wxXN9rJYgYqTCCCl5WHBBg1nQng8MdNBy6ZPxeDB3eYm5Iv68qEI1hKZq9
dZlj3Jl278aqxG4qz2fQdufEVOEi0/EfwJ3VkXTedELLm3OEPD+9qSybnfJyUZH2jC4kDpluoL5d
blD3Z4CWNuJ+wVEl8cEQcLtbtEd1YW/TefQV1eRQCaP1CzbPjzhltD4En9MBjTbNQTsdDayOfqPw
NwycioPe6aCy4iVSgOq1eIExCHULhxDYqziFFYCC2+EEBh14hGoMMY5OBouXU8bdMQ1UZc9zCPsY
IJU802T5oW5zrziYFvHgWliL8lbMdLlZtOFC0GI27jc21ukRDMnmCekBHhv94EVti3mb5in4ymXm
0l+dy+qTl7rlowNvBvz5QtuLat/SPqyixqhLOxGOU52cRa7osztM/SNMsvn9AIxjMFglPSkNv0W/
toBN9GHWA4G+OVf2I9gKVhky00ljialzYHkeIB9fnZxOcd/1uPfkCNb+Y0pg1EN3ZiKoeuefCxTu
lvVteQO3pcH+11vkixBKHUXHyyhl6K8srCqN2jIrXk2miwXefyI/M03zAzaH/GVCe+2rwvHyO9Pz
YvtdoV2gohvaRx1V7Q0VNj2mhIOUbIlyeeVV3dzZkrRBVZapHRKQLQOggorAmURzN07DI4eC5axM
Wh0sB04+YznCkmmwMjOJxqpCHze21adlSbMzMi8tyK8jgntR/Eh4dwKm9H4aUVYZ5dxHJCPtmduk
P2b9mKPEib6eZkq7G4swJ3Ak44HpNk7YC7fFoLYvacEyvAHC/Hwu7sRoi6O6AEUxib96KYf/i3Bk
kDbVkxyH/mgCGBsyjd5TnZXfMCjj1wL+6GcTczec2PyWJmjEqYYRThgT/1bCx8Cfhtz4NTTSePUs
6w55MB0Q1mQhLOQm38hRBZoQUg9jXVRnx0ASOIPlLQwwMzfQuZSP46LVOy9m/Ckrklu25IBEdUPx
9vm69vHKw9YqvWpCeXmGTOZc4qBt3FawZTfNL1bv7qw8H29U2Fqn53m9YQ/ZJfHXqVNtTpPvmd0/
rTO9fH7/W9dfHVvoCHgirB0L9PeBkMNGz/a5o8QJliF7le3Lpf5/6WTeajfUy8pJU2CKz3L41bsg
AZskAqPWT2Zk7Nu988WGoxJb2wp2kIyUVedkscO4OPLBsgA05oZPODpkVGZmno/FOvvqLSq9nWin
j3AH90Kt1Pj0+Vhu7XHW221pNwOq5ThJZeb3VlCAi3NyVQ+OZawze43MBwudYhUq3/Q49DICJfwr
aq475/yP7x0WUP/dVc41KZXjpdDTyYU/2yaip98NjdjR3NB/dQz//xXANu2/P0BUJwvdmCpW+VA9
K+q69yMqSC2qn/P8tGAPrn1L9fTYSROrsWrG7lBblvddTsKCFN9c2tvcVfqMlcL40tg0e0LRVtih
Wcz0Z+IaTRsO9pKAAp0ahR2YJB9Po5TW18YpjDrgJpcgF8slQMfU9Nx29gzuok7QHepZbQ+fkc5I
3WCo9HAqW+kicVM5+ok6VfLYwh4myNmlTc6QMEH2eeW5WGhTLBm+7Izs0AKScSB2jUMc8oc/ysXh
PzJvqF517XTfSjz5b+G1zSuawQmMNWgZqn4CsEZj6wOXX8MIRwNhOU1IdaYQJ93yibWxMefOPXA9
9i34rRX3LWvIp7CaNOPR3MO9slaW14eO46H008HGDXdjKvcdDKcC3oBNGdSz7m5Nd5KIGzWYbH7m
wSdLV4p+5SI1nrIhnV9KZpmhpXh2wsL3RpmWWH8L/adGxRCOK7Z3VI41PVTF8sxK99tIZ31mVHj+
pLzZr0GZjo2EktBKhhvDSwv00wkrFC7agwUGAv9ZEkhIUnTwonv8UHhZiZaiGjjJvLkvDeetccBb
sUfyCFaXilxvfDJSlvpTZagDS3J6ZxZOHZoeGuNk3Ybo2zRDnHoYjj+okRmmUSHgix+uW1qhBMEa
ncgErZcFx/aqq5oIW1flk7nFAC/0G6nReZqQ/i51F3JLNC8vW6b7xebzsc4z4VcVNrkJ9WY01eYz
9uGKBfh/tG8k4xASMxkPg0QZHQ0Dv+u5dbBGOf8+IPmz9HXmmyDqBqOXnbPJZm9qSqGd6RxsThka
XWvtwMkfSM8Mu1wnu4fJG71xM/5QSlQDREPE0eUoOaSZ+RuH6epHztLk7JVZeWwrZJiw8534l4yY
y7PV4dVMjUtuoSur7pfabk4XKdjRMJI/eQX7i6TP7ydhf0FWELVxjzymfcH8zE4KaPpsHE4SR4W9
kxTHRHYp8EkVO3adocH8w3fDLQdW2BBHwOcbjeX63AJrH4HSPeHWqyfauXd4HR2OB3NzhwoS0qi4
9LeLpapb0Ok0o4D+wAqj9GEiZJ9JM6C1bzLEP4WsksPswTUbR+X5pzamt46k7c1cctCVlyr3ZzuF
X1I1eZFJZYOfZ4Md5IPZwplaqkfiUFSBIUQJelej20SjwVoi9p5Sm2Cj56F7fDDtLpztHlvlaXLQ
fud+qwvQR0Wmqb/o5ZU2SDLOdE6e5oqRiHpyOYNhW4UUu/6j8hozduRihtIpv3V6JEerRjY3zZry
OUcIQtbAxT94isIBQselJeJPI8UTgfXPyWo5ujxL9A2zmXcw6EyawHTa11nI724h3RO4RoOPHsQq
UBbOb47TsjtopusbWkwJ3o2cIqXsDBIUJo0j9L0y8AqH4UTndLeTNO1XxGl5cJuhDOuJVJdToR06
Cj3etQAihkFicqhN06+dOXno3S6XaCFACClAdb18/bQ5w5kqu+ONylHe4vavMS3wXUpdBDakAki/
NipKlrm+G2g2/qzbdjnAWa88p9i3Leh4tpY77KXzx86eBiuo3NKd/D4xB8x5ix7refDC4WIBQNj4
fqnHBIaFZ4butAoQxllgAUV/4Pp/nF1Jk6SsFv1FRiCiyDbnMmvqrq6eNkSPOI8o6q9/J3tVH69M
I3KbCxIZLnDvGZrwrh1a59cUivwJ2uYZJGxwYzZtquHTPvpttk2nxH9hps3Lkw+33UcYcKLUVIGq
Ag11nb6MLoUqVSGyCvfWUO68eo4/a9xK9zFYUVt4GOkNopE+aob59ILR+dPBFLna9rOJOxh7UfKp
mGmycQj1ToPPnR9dEI+wX5uo96lo/RoqGmxk8bbsQn3yAjev93EIYNDGrZzyvuoCcmA4PkvYtYMJ
Lpganj0dwLTW4wFX24qmQJoO0kzY9J0o2y1PlfcUx4X4Tvjo/rzl/kHsbDreD2yekqw4m+Zx1hfz
gtus/IidOE9bXblzl5mzUXrLxwL+tnhVud8h/QFA1pfbum9dRZ2kBSJGyvwMYMPRFN20HRDaV9Lz
79/TiZ1D75NCQDos6c9ArPBjYRzzqUlEvXezPj4lVd8cbvsIKzsHM65ShFB3OKcKr6tSfPO7oVh5
Cyx9w+Xu9ibzF5tMuWVT1Gc4q/zyMvbZ1G3E8+HrHE83dt9K0wlfZukEr9YzqF4wY9VIdwy/bxsZ
+t/eQ6kzJLxz87MzN3iYew7ALom/VpN+/x1D7KrkWPvFxGO3OIPZv2tneWpl/FA7N06rLWTgpDFk
DktSnHs+7VK/fyLBtILOXbp5WysmLEs1QMsETdfO0YExeQZ0yvUhXxoUa8EkHdiM8zQW56wFm5Xw
e2B0X1o/vSmni9j43xnNeF6gblSA5uPwe1jmHJB3OV7v+cJSt+vXCoKSUN2A7KBQ30eIMbPpGcqJ
2ypYo4csDY1VeKEO4f2gTHEeCPsbNC7IOQH/bXi/8hZcat96C06Gu7hIhaAp+1WDNM2UfZJdJs9D
HWS3Pdn+PYTfhIOa8gneJIBhdJN3NDVHUmV8vT78C2vSJiy7QpTaH0A8KTqwPUsCzF0RQu/meuuX
N+U7T0G7bKQEk3o2CZQXu58y+Ut77xNg5rhsT09tPexCUm50N++v/9nCRNjU5biSjRCFwkoaW7ml
XjntC5KTg8mIum0H28UkmgFy24exgV70uAmgttPd5gFM7EKS28t8mpAbPqdAcysk1qh32wyTy3C9
WTxhlTpIKHgI9KyHf4zbQEGoovXKoL+f8iHECjyMulNQ1XN+JhIVWU38F6XSs6TZiwMnuLLDy/f6
7C4sVJuu7M0FyyFlCBMbkZBdU0EWeGLpGjVgqXXryAK8OE87xUFUYd1WQlAIJuq76x1fWpZW/Mlq
0saqA23HR00/aMMjJRK+nWvZoqWeW+FHVdA2FXoCLRkyzNtWtgrPPKhr3NB5BAMrWYSUai2LFK0H
wYtUr508JPNaefPdyI+2rTxRqyfJdYUZ9dPpxeQuFHToIW7yv2XofLve/aW/sC6aiQch91aBGhiP
tdo4vfdMGTkVXTDsXOWvbIF3ZwDfcfnzNxsscSoWZ42BsskMATBvPFcqeL7e/8tQ/F/8RNPW3k16
t0tQVgQt0O1edEoOwKV97NR8hNn9o+PyKPShOXv9v5Y+4/L7m88Is2Cq2wn/NdDnJm/2XduvHPFL
LVu3h1x4JosVHc4J7S5GH7I51E2br9z36VLz1t7NHBNkZm47EPOFfvABVUfpbcjJdkAK7MuYcLLt
+w8jSepsNw0BdCVSEbZPqtF+tiHI+AEqWKoAKYos10dVOshHoehEd/Vgsh8J7vlPA9FQ2kBNq4ov
aufIPARNkESs6AqOFKG/5k+8tF6tWNHBmyuYsmA4ewlS2YgaX2cjfwwDuG1tcbhtnq2AAQoPuGHY
AWdfPfIyim/j6yN/+N/1MyfQWPYg2nLOYJJa6r8wLFrZYO9GUFfYBFYqdQiEuw9WmIaTTLGR4znw
ftw0Gjb7NBxcXzUuem2aPyP91q0RFBcWpW2gAo3uvPY0VK5Qe94I+UU7n693eGGJ2JZpLidtiHJ+
Cw1OWtVAAMArCBQ8UPugKQ+PsKKu2ttWik1tZ1wJPN56zOj4ox5+d9OahtbS4FgBoWlB8ho9NFw7
D2mVbeO4WgkGSy1bsUC0Lex4AjByWYP3z5DsCW1vufthFVp704tp2BL/QvbVv0b3QziuTOhSl639
KBIpZZ+g3d59qt1XSdbMzxa2je38Eid1A0pnC7ojfHReRVbw81RDx25IqH/bCuHWEQ4rYYf3CSJ7
buBt4n4j8uf1Vb7Ud+vg7nLuTe5U5udEzOoUOwmys05MfgKm6K5xIRYGnl922JsDr2SxY0Tu4s4n
uohL9xhPN6pU254vHnzaS4cN4A9n32nxOYEjYMKPQ/Hx+uj8y/O9cy+w3V0ST5TB0GIDuUUPhYuw
6I8ohmf7GRBq1HwUgCooIJp9krn5lkF6/1BPQ7LzWVHfue6MEgaty92snHHDSgIVUwnvqG0MGN6W
8IA9wp5ourve18tovtdVa6/TsjIzSsIXZYMQ6JUwH8t9Vft9pNI2fin62v9w/Y+WptPa+m5pCnAt
8PjIOzmfiGdolNVa7663vvQZ1u6vUlYKb0Y8h+0fJDTrnG3cpmGnFB6m21LEazITCzc+bkUDX8K7
M5hgQV7M6XGIHbkhbReNQ3M/l+UMf6qRbcyYrdyPL2fzO5Nju8SAFsFy5F4g96iq9KBcPmIXD943
5SXVo9YobDVKQ3A1IYV+cQLprCzghdG07WMmJ4iRocdXlkkJ8dhpS13yFKf8hIrhbZeGwIogY5yj
AkgBd+j7GGJNLYPsfej3xYPpWLeif7Sw5GwzmWAEfKsoZpw2Wu1Rfzyg5HXbQWY7xrhTmhRtPCJ4
s3zeSuyik+xA6b++mpc6fvn9TeirRD/DB+DSOjWfEjHdV+7w6XrT7j/G5nuLytrxRUOVmzEk4GXd
xmenVvLek9jrelQ+7rNqPkOQqLhDMRKRkRH2uWzb7meY80Si4s1qgALTAng54av+QXrwLjIqkPdN
A2JQE4/jjiHUHTm06M+9yFBP72J1JHx2hw3GP7wfNCC5m1F19XOAKtE+1U3zK8Udr946ZDB3o4Qa
IoHhwsZAVuo+1ZNzX06td1AZtIndsdUfpr7gz3Pvk+/lCPfNXZNwnm1G14Gys66mb3El2mddJzDl
bSrzGeJp3EGltwq/VCkJt/UMpbZ5Ni2UgwHfOymjUrUZQ1HsWUfHR6ic1KcYHKYfABb2L8i8iXNJ
mvh5QkzcmWIekSCA+XkuVfkkJx2iuAe4otNN8qGiSG6pZhg7AM48vql71HnLMs2OBejz23hqf5Sq
7j5AxtiFs2JY/2BD0+xl6vUH6JMn+5xqeSyrTDyHtXbOY9joU+V37K4fvBru86hi5sTNDqOe2Ze4
idUP5AhRulOwSG+ha74B/kIeugFiA66R7WFqUcRBlbbauYAIHlQCJd4A1iKfEiC6YScKhCFNGebT
UJHuDZ2nvTRJu4P2lb9PZZ2/kBq295NP4q1CXRp/7KR3fXpJxFRtu4XzQvIaS7cCMNKjzyLh9MCh
7b0rVevuc6eu9x4ZvqYASx+9yqt2YwERGShtdc9kLNIoHeP0CU6NYh/CC2sH9nKzC9P+uwmNhqGz
7BDIK+932Fb5V53J5ndNTANcH1iYqDTCR+n6vli40diKJTTJVMpDZAlq1X5wfXGsy/hTk695nb7P
n3ZB6/3vlh6mYAoSQpAHMgQwWuZ04d6AFRCJ2fCjW3hkhwtDfFBhXz5yd0if6cDnowAO4UOb+uFD
kFf95+vfuhTeraMYFeFW0gZxceigME5G6FM44iGOu8dhClcebu+PJ//nOfsmhE19OpSZ76CSHw9k
N4KefGAwSDmhelOt5C3+afr+fyTj/zIOb/4ja3rpZKKV0H9mkJgPGv+jN9a03sh5O01Js0/aGdq8
owPcQunnfyVg6K0fnPppfmbDx6YT7ilwg+DV82BwzBmq6SYnxaueRPuYFLXcAz07rwCv3r85cLty
C1mJ2ldgVUedTsz3cKrFEcxn8xMI2P5DD73vj37sCPgO1jr+en2el+bAivTCpV3YZMpE8B8/FQHb
BZo9AEt+0ynF7dKQKWs3dFQ9RK4AnRsE7gkM8zY/Xe/8v4F5b3atKx3yRnnu+NUQharLHvKpyCDp
jgTRAbjZ/u8ANMpO01J/BGHH+yrnYPrip22wH9mQRTgfwlMPauchJoLtAdvMtjyGb7XiDhCWY+H9
vt7LpSG2trUI+74rxmKIcGZP24ANEEfIdAY5nqZdiUxLC8e6KTVSFPE8Vl00uFjldWi+yn76CD29
j5NxToCoDdtk9tfYc+9LFLkgsP83ULnwGas8CU60lP4wbaEw1MV7gxzw37CZC7OVgS7/6ilUfKNS
N/sGq1j+bFRVf+oVy05B7IbQIOOk3/VT2DQQJ2Xtn0SDwxaGXv7BJMI8UJZ23+hUdHsIx7NffcDn
XzA97p2VtfP+/YnbdS0vVgFuULSNFPO8Jz040GuY8/rX9TlfEOHldiWrAb4L846FrzMQLnrYNm21
Gn+zrjo7oXegQ+efxtkBfjD8pb1yJWq/j6tFIslaCHHQtl6fiiZiOfsV13ILB6GDGcqD19Nfs4R8
PvjAsMHQBWgkBdUApib17vo3v39kcLv+NQQxFZND+oh3wNDNwQZahOkY7ICeWvmHy1e8s93tOphf
w3yCKMBKh9T7MAX8tR6rGqZt+bhJMlDKhzE+XP+WpX+6rJo3x0bRTrnIpGyiOKjjY4NnyIubDemp
ulg4TxSvkcIbh5Un3PsDF9i6hCCWdDACY03UDwBhXnQWc7aFxuIsVpbF+xEosPO6bcdTXlReG+Xt
XTO/zoXYePXatL/fOGgY/x2qic64AvltHwHKtm+kwkUVwMRmztfwTO8PD7c10DvHLyfSId2QARr6
qYD3H0wGqfM4NVqdAmT5N9fnfCEi/LuWvZlzvw3nLDcGq6uqAR5rIj1nNz2W+T9LxTdNJ2ntxuCx
DxeVKrbPJo0Bcn34pMyp2ca5dF5v+wTrPBy9oCCoafcRMM3BARS+8sl1i3iFjL8009ZBNpKh8JM8
aKNSp/0Rz61qp5iTwNK5uk2jn9sl4gpSqS7rWx3NNH3msX7oJnGo3e739fFZOCdt6qHpmyzpJoQo
XeA5lIJ4BItdmGzJ/KP0yc/RFx/nsF8ROHw/M8NtFqLbJEPokURHIQAUj7pM42ddzRx+GXS6h5t0
cyyDuv3radZ+kpyJGw82a5ZkWOSS+qSLYiQbdhQ+8BuJk/mWAQzsYvLQKFxmtGqjxOnrXVVk5aYq
2XNTwsqMJT9FkGS7TKyZvb4/XWBy/Te0ALHaOBXhTQTvpGxbJDCNCnz1MHfT53zm3wAMvi/SteLA
+6s7ENbRSTLPnXIXn8Y98dk39A5PdxhS+cHK4bXU/iW8vYkBeNzmbueSNgpKZ4I/as6SXdEatfMy
DxJM1+fn/XMrsKvNyL0oAw+NNkJefw8c+xFPLAjOs30+fXTbfK0u8X6oDGyF7KLN/aBzwibyII+z
JUJATUzR5+vfsNS49SRxSZOAkoqJCKa4fPTqIP4IZcZwJRQvTQP97zSULUx3ZobDNmYg1DoD+d2C
abid4JxyW/ftGKw7QQtNcHzkg9pxk4bbXMVrq2hhcOxCqq9EPwgHgwPzsjsndyCNdVu9M7DrqP1A
A18I2kRd3zxVSfapDarbBt0upYYZ4NQIhk00NTmIC0O7mXPypRDj2iVkIVLYJdUpBzHDzXHDaZBS
DJPuURqQWSuolCUkvmsgqaPZ2jG4NAWX399u5Dh1oFOEO3bbx99g5XzHDUzOblo8tlR4V9fCmV3M
AShW5cYgv7pxZbXmFrTUc2vtD3GdEL932sghAnUIvcuztVNnYVvZpVVCO9271YDAI9rPioPkBbZB
gUzdyq56/xIY2ArhxchB7zVlG5G2f2o4G+7cSp1L6N0c0lhlu+vDv7CM7Hprr0LwUTMcOHBegwse
XA+dZxTnnb8J9WCZ4rsZeR4rp5KHsinblTN1YejsCmyd52FeZrKNOvdDE3wR7rci/3T9e5aats60
usZtkNUuLv5z554gAgB2D7DuO94ma0WahTVll2BTcI9D+CG3UU+SUyXm5zmv/lzv/VLTl696s9Fc
Mzbg8/st8p/9Ke1BD4U57hqudanxy+9vGk+hVJamcYcFyyuz4UXmbKgo1gTplgbeOsNAWy8GN0U8
IlnzY4ydh4rASKgN1/zQl9q3drIzDZy1AtuND+UHyqEjYSBc5SfByppcuEdw6xALjMxcx8PoMNQp
NhV4kAPS+gx56A2kRjZjF65AMpY+xLqtQszN44bmOnLSCQoQqivNXijod05VS79eX0cL/2GXSPtC
9qlmuBRNJa+PaTGxvRgS9+AluVrxdV0IT3Y1NEZOsxV9W0TUL56cMezuoeIDcQJT/FAgN63cjP5V
Jf8/AQI+2X8XrUMS1dCWtRHk/ctT2Zjw1MwU9DVvbPvsMDFDvf3FbgL1Kzn8cock3KtYmnsd1NV3
0jgiylQFgmeZpvQ3tMfJhyb0yu1IS/BvR+Z9YEWhziGI/r/8ehrVpuM1gaS49iS9GKj25FChPLRl
oD5u0jCQCpavdfvgcTbBqcEtTxl0JIZN66bdyYBs+4exBBAQeJh9hS0i3DZ5N5A7U8Wh3Ewk6I6J
BBEKPpyT+ORmZvrFxeghU9wH8zkO3eAOEgbZkQkXUsF10pnXQrF5Vwaa74ewrl5M7Y7PikzFXpja
2cG9D7533GRbr+7mqHQa/U3FqUHoluFmTHIkoNO2q18D5JJ2DAocsMpzyZlBpHPllbwQWOwqDgx1
YxrXaRulcZs8ZzTM9n3Z0ZVH5cLGtJXnJ+IaVlCs5WCCtjszc7UncAN9TdI+vVetZBFxpjXd44U/
s4vjwA0MXtkFeQSJmeoAxFf2a0KRhGwFrbJ9kIZQCnW1Od62TS/b901EJhMFZ1Zzfpc00NoOIlH9
LW9MsdnGC145swEsKQxbkPtPI3emr7XrFMgoZ/qUGOKufMOCd1Bg2zB0ZqAM8E9+VxXhYUyczeA2
Z5MXewl25RRHczw+t9ifSF52SfbRyPmQ9C993qxcIJemzDoYOFfGG2EFEQGUl/+sykk/yRpEaN9J
9S4WTfAZ5kSgiVyfsn8JrPcCknVOlDllYdZBzSNtkJZVGZtR1Yc8JxAV8imVOnkaKmiGQAs0PMHO
YDx3jmiPk0tj4KDh3X29G+9uOcrt5yhzUXlGGBNROTvY1BGf16TS3z060LJ1jufwUg3HTDTgeyEK
wkaYlt22VC/X+/3udROtW5M1jWLGKd7LaBY/hAZFPPxAA7oXgdi4ufpQdmxlnpb+yJomVdEKYpdG
RjHV29FXG+U/QiwwgMPBoH8l3cr3LM2DdZhDt6cveiyyM5TLs13IQbyugtfrY7XQtp3DdusurKlE
rXaArBTzGwiwipXlszDJ9ps6JxeQmQGEqtBBfMh6X3wiUJOnMEFuf13v/cIE2G9rqnJWtGMuIlgz
VhDNKeFK3JEfk6mhGq6OQeq/Frpbu32+exuBsdbl9zeR1Bn8kDOGEw1+zlAf61+TnEWmcHZEz7fU
LPAXVrCGrmzi1hoFrEI8TuJ+yJpNnnwo85/Xx2tpSi6r4M0X+CmvvLDGzmhRuJ068gEeeM+hhsX5
be1b+1rDCaUMM30xbGKfFexQNrEWF4miaaWUvzQF1tbuQ2+oGMH4kPmpI19Z0xyH9A8UAQ7XP2Bp
O1g7uoaUo0IslZGL2vbj3Jl57xCUFW5r3drIQQkxLxGmInK4C420/C4ck4/Xm14YGPuJTQHNQeJN
Z+ccpXYwwjYEnu9FCkmIfI1n9g9d8H+nEuX2ixpeLShGwkrl7JFGPoSp7uVmqOH5WM3xfPSAztw5
cKF4nXUHSQavJ9CGAFLyqXX84a4th3mvYej4tUxkEVUVVNDS0HOOlV/MsB8H1OkOVrnpx7Gr8JrI
4WinRbD2Vnm3aICuWwtfKz9IhQOty4rB74NUHBp6E++eiA+Hrx1Pq/HBESUUzrqm04DRzbfJg3Ju
7QhEIGix+hzSqT6F3Y3h8w74Y7ayoBb2M7e2Q92Hc1oHnYxEDwGUqYw3Cow6qP94K3+wsB/sB6vx
G2MUcmbnmedsN0BFJ4phh7C/vmiXWr/ctt6Eo061GvItCEfAq8G/2y1mSALla0DRSyvvLVcrXFdD
6BLcpWXkz884Ijj4MaZ8ZeJ7ztZ0g5fG//L7mw+o4rKXowcN7cYhZgeoBrQtBcobJHZvMlfFyrVi
RjgCmtc10K+tguno4VUmp+LT9eFf6L39gG8TT0uIKkF4F+jmrCPbtP7jpWs514Xht9/ujPkXpJUS
EZSekHMd08c5izfaS3e0gRVGUa98xULksx/vXjGmsawwwSoFLsehD8yZ7iUvv6TuWmp66S+slRQ3
AYiMSRhGEINKd10+wDYjyGYHznk8j7d9DF3e61OysCNscDNlatYp7gVR1n2m9D72bnk9UxAV/rtQ
cTHiCeVYqPMUFECP+vQD0TQ5Xe/10lRbQa6TSUZ52rGzA703on9nw0PZ/yjjr1mwhlZYGhgr0gmH
wPCF4GDmZfhAxiBqYLdwvfdLTVtnfuF20HIcaBhxqiGR1btfB0//ua1ta/fScHSkC/jkuW1Gb2t0
UX2RqRv+vt76v2vhOyHOTlsozy2pg+11Fnz0HpHHqV81tLX2GrL70NqaTR5JMTUnyaj6lLgmPAAU
0YMLTWGT01feXdZTqMwj07EvweB/8jMnf1CuAKAZPnz1jhDCCeDZxnyDtiw9ZHWqHahjgWS+4Xp0
H51wcj5Bd3y+r4XbPoYxRHJF2irItvH50OHiD/0iPR5Y02aPdJbTS2GqDGpQM8+OMSdkz3rzRU8Z
fRl6k+w7n8Af2Jjm6xwirbaJTRimm7EuIWpZQar0nqpmfJK+QfZHN2Q/jsi9dbMYf44BnIthy+m7
9/WsxDbzUgKNJ/YtZHC1BJCv/eL3BOmPmY4R73O+r2I8BGFQTvZFR6Y7MZnkznhgDho4aWxxRcDL
nkzqNLuqBK7E1HdJNzsniEKleO3xvt7jcRzcs8DTp0kyKC11bnvPcgWOeeJeJG+81mA8Cs+fjywP
5QEoPfoQTj7vdtcXwMLS/T+or2x8WdeViAwE2VUGbhMEmK83vXA42H6JTR+XbG4A2QwH6m+nskMW
kPl/s1k6Kzm3pX+wTv9hVIDFey47QzbiRIN4z+LhqPna83NhbGxPwxSQ/hrLdzyPFIKqpe6AtTZm
jai51PnL729OfqiB8FBrBNRq+q6nz14BIWb2cn3ol3p++f1N21nV960fSxlBPfErZNDO9UhX3GSW
um1F6iED8HpMTBhJ+YX4wzad650Cuvd6x5dat4J0H/uFL9TEzjTtfxCgMDaz9p9lLPrbjkfbBREO
KENdOgjVTZE/9AH9CTbxSsVkadCtSF0mulQE2UXQhHtI1slS7IpJ37ibbNtDXbte7HroeJLepdXX
Mv8zO+Vtg2KbHYIJggx/M4ZRWo/BpmLG7IhobuKCUm67Grr1OHUM5KFIdDXE3dPxOwxE1gDWCwvG
tjKsGtYNFdxbovDi0MkGyA1S2e/7fu2KuzCrtoGhnn1XOEGLmwmbZ4hdtsV9otQa0+J9oDwGx9qp
3NTZnEJu+0z7Ljki/Iu7KWBQE/WB3I6VbrdI3HWHrAnL+zD33QPYkc7B5T3fwI6pOIpidg+BH3rQ
Km/AFICVV7EvIQgBTH+5in5YGmVr07dNOcM+Fi6FeJJD4+miLdT4RbGp0/D5+sZfeF4za+O3ooQS
dweRLejYop4vZfySUxr/CkLXO0JpaPwooFv7DLnC8GGuTKlXAs7C9No0lHEYvESks8ATD4WvtIa/
Ob8JGoG5ta6Fjql9zVxfRn3uHiTv4oMk3SHoui9CZmsKKUtTY0WdHNL/DF5oYTTIn5NbQ24cspLZ
SrBfuJbb3ooqJYnRpmZnCTVT8J0/dOH0UAlxMJO5m+Y1S9eFSbD9BcFscSA6N2MTazls83CG3Gjm
lSu3hKXWrVsC1PP92MAr7oxS4iEfiyOwCivjs/Cs86xnXQAr62GG7mcUTj3eLcA+V7gzbL24GXYF
rgor8Xlhjm1nwawBNtZXXn+G69a4g6S+2hQ0/w244p/ru2/pO6wohGt9BV9bRFHa41HUJfBVyCHc
vIGx5B+Z+Lvr//I+9wKPRSuMSMnSvATeLAqq/FR3UKgV2kk24HjAmbQ5IsW2JaBmqjxTm7JZy/gu
jZ4VWtQ0D9BWxY1FpfTJy8WTJ5M7wrP99a9aWl7WLk9nXWelKHFloeUunHBpx1StpcOXGrd2d6Dy
nlasC6PegfQxXBEgjgOPr5t6bquVK92PGO4WFxYp9qA/fRDpeHe96YUxt3XK+UxMPkwYc9ZgPNp7
J38k5tdtbVv7OaY89nWvMZ9UH2cByzZwTbrJ3FYgsEUqvUy3EHlgIgLRFvY0ZKq38DeZ937hKbg8
1Kv0iaUxsnZDCgKtmUdPRlR7eJW6J68DBdpf4ywuLB2b4Vf1FMUUjinoS7FNwu6YMn64PgML4eIf
p/PN84KSZHSzOA0jgnvdxyBUc9Rw6d3rriGnMDVyJWAsfYK1+kVryj6EjUpUhMW2nuZ9IdyVXbvw
CbbKry/GyZ8kEREbXlM8X3rcHvPgsUJB4voYLfT934XvzRjBSq2f25TiD1owpiW0uW59w7jWBgDT
aggbczkufeg+w3pmeonhHrmydf9F43dSQjaJkMcAdROQ485gLZOPIZLTD8rE8H1w8/geKFV+1zWl
2EwGUs4irgOc2KTRm5jJeQ8peX+HHcqOvuOQU5rm9V0f8wKlSCT34LpXbjXl7nkq+tew9aECS716
NzhNCU1wWJAPJfaB75N5m4swg6M3C3YTjFIf4QohT1UixfesV7BLSroC8KebpsrWWQRJqpmzSYQR
RCHCO5qAOQOvqGnljrCwEP6POYPnbAGPLhFVBRwa3PihS29MUNisGR9qYKTzYGnYpXq8KyEHcYJE
k7cSCBcufzZ/rJYMyWrV4LSuhztGyz/5l8p3tuXYHBMgqVYGfyEK2iQyBxoDnEAX++y7/fM8w6db
EhgO0ODDTZNrk8e0aPI6A6otMhmFQYbei6xeSYkvdZ3+N8uSotQ7ZCEMn4FNBve/fAQ9+6j7fGUj
LjVvXSymClcgp0TPIc8GgG28K7vklMdrVwv33xP2vY1uhVeZzSTNaQWUS934W8gY9E9mmA6QtJrP
vCyGrasEfTR+O4IVMM1fsmHQZ6fP5aGFedhrBYv64+zp5qcwyF1mnmn3Rcvprs+YvmdJIEFyGWB/
pWScbeDlGsAxqpLQRyq7qArhQgX7kv5oLkroQtfsbuC46QIFmIhTlZnhU42qwLEiDvkAp0tYFmsS
/IFgvnwkdVocILMgPqnZlVtRVd6xydxqB59jqMLBAOXcdhLZUy3KjYKJ3JaFYHtAlSV94HDVUNtO
j/kZcgMhXO9755gbmN14GiDaTHVpJNHqMcbL6g7GZp/gl+hEYYm0ospqCLzCTmUHL272wxtHOG5k
KauPY5DIr9TAQ5vHxH+F9nf+NF4K6SmsKR9dj7QnWN7F93Pgw45OOI13vIiLvpgZOW+T1mYThlBG
HVN3/NIxyr5etBEeAxUDf6agjn8K4wlabn0wPCH2Au0Ezb5HR/TVR55rGF7WjZ4/hYzN5U62BDBQ
eIAcZePNH9mUAJXauPSxcCWN+JT/dJpauhsTuPUj9ZzilI5h9Rm3heoBAo55seFZbfb90MVb3rtQ
5y+a+S6njtx10kl3DhX9A68c0W1iYsShUzm/b1O32GbQmN6NzgifiLrCI54l2T7MCwOX9VEVJy91
63PnpekumWCrJ+HMBSs2LB8QRPpNRpJ4KxGG73RfqC2MD6DQrttmL4rK3fp90jw6pST3qgo/J9KB
ZKQbsvg+5z3EWmL48FUdD6OJ98HezMCE6bzz1nJv74MHwba5bNE3h/nMJ9PqshvPqkxdYLV8/Zh7
8AcsNdGPflip+7DPLqsi9e9FNquojDtIs2T9dK96Ge5U2sT7QNVspVy2cHv5P468R0JlBhQukIHd
+DTfevkfAkvbzH29HjUXYo/Nknec0dWVgQ9vVs5fgrJ4YXP1BKmIl9uat24wojY6q1x4kvb5lwKp
K9480mEtsC31/TJobyarA74y9aGtGyXFly7hm7b4HK+5K7zP46fcZrpPswPNrowhax8WT4lKntwW
hh9lMn0DJnfYuKzZkbDaN7raa5behY1cmfKFNfh/rFUu8qIFT1FEktbx2aND9qUS0Lmp4hYuFXGM
vEOf1/AQCR3Y8CVQDKlkmt+1LoUQhOb+N2Cuh33lJXLl+Fu62FjHRzUUnIY9xnmQxS4nAm4l/+Ps
2prj5JXgL6IKJMTlFXbX9uL4EsdO4hfKiRMuAiHuiF9/er8nH8VaqvZ17RKg0YxGmp7uLaj25yb8
p5vVZtU60xoKLCgLRw5gF41bQIHR38g5Pn/zf9pXIc/ahY6PcwUtWOwCQJ86W41Kn99j/tOsijby
nKc4cR3nch724MBa9qBfRohSkD9CnuBe2UzNx97qvCN6EfsteLFpxrRFT0Jf9p3rhceOdhEZql22
voC1K77EX//pXh3YuHRQLgmPVdNnz+k4sC+MCv6eQbBrY32bPuBkqw9em3IbQuwzahADfy6c/HoF
zyIPtyTSTaNrZ217GZ3Zp3l65P4ENdMqyoEYk8HWTcrnqbKn44WDjKdNE7QqSSe7fCwgG3PddLz4
CkqZMGbz4l/5qbdFampaYlpeOBa9my81DvZN7raxDx6TmyGDIFPELWpdzzYI3LIKVIZj6L13gm5N
oclpNHfndjChDoBzzKpADNd5+bzPO6gunV9hhtF1FLFHcZJsMtShQQq3yyDJGqUM8pznBzdYX8cR
l7XVMnKyfoOrCbR/RTkHKpNmFw6v7WYAk9rL6vo0yWs/u+LpynfdVKnDVK504xGm6dHce0WVi/BV
4T5tpXuf+PveEYfzk2Ma+jRpHxxPpY4Y3QUHMC/cT1jHaFjbRHCZxj79/mHs0har04R47SVLr3A1
flc37s/LXlvz6MziRYGyHKqKa77PSPfodeHG0KdJ/fdc5AXauS5H8taGE3baYBVRCOhZYXuxZ99l
5Ual2LQeNQ/Oi1U0JIAHgz8dYoLelO/Clu1BNLhhU9MXaL7alhwHOxu3WwzdWT5OQk34laZPbX7h
etTBwtQXTp9DTRJIGyjSMmmpQwultZvztv3viuETC+g44YD0DqsK1CNQD7Vi37LIHeT16I6CSGy3
lv5bO7rdLevYAKZCL42hCQPBwdaFXqKVFlcNzhbXHAriu9Vb7N35lwo+XxW+5uUWsfN8maFJVbTt
vJNWFTwysBz97kdWQquENPcUdIoQfwahz8YjDetEb+ENuh4ScwzNXGVP9gPB9doKacZ1C/tr2LV0
JmVVFValMD7CIoivCC9As7nGnLQx4uTz0kJ+8vzUndz9M3Oefv8QBtwwk0sbwJxSosNTFe9+L5yN
jcOw1HV4tCI1I9YKroVUWlLEsmmnx7XM2zcJvkoAtbt8CyVheJIOlQPRWZsuRJaJEvKmGtxvBbOy
2EP/Q2NDV/KiqdJBU3PbQ0yvKNdkziHv4k3Lr7zLlo25MtiBaUu4yifScW8ok6mafqsUZYESNKrn
X9ywVnWwVIeeZL+d5jVRzZ704HNteOSSbos/xTC8jlOnfZOFaF3DCdyl7RWrS2e/8Ha9ttbNBMdg
Xx2pTlyQxc19gPtO8q3xwAsEAu/gKMh82QzpOGwGVcdgrnBtn0MYNWjlrUPpi7VAEfUiC+hg7Hai
DnPQOozW9h616B8TsaP0MhIu4ulgbIkbjHA5lbqFaA+zlydpYL2ff3HDxOv460b1i2stKAuDhOd7
APn2LM8T0pbPtTtvnFVNjzj9/iECpfBcu7FhTrZ+z6GKwDovaqEE5RX1xm25wbd03LUq69VDizVw
GGG3d1Dz6cAifH5+TEOffv/w8msaFnkHMtPE6a0GZPf932Zm38+PbdgD9LZYroqZC+CHjmgKFHu2
TtW1V6IeL7jj7JZiRaSDRQ7nH2ZwYo/8/4cEYz9383gqOENBN/b99mu40p+Q9lEbLmAys5ZYFZNw
WuQhSKyoH9to3FBSvWW5gjOTLaIfQx7wTxt5XfVl7yOIhu11QxMmuYx4epWRJk6XEMLcy2VmZ5rZ
IeObDpOasBXQPoPGrvMLlxYbmBjDGZJp2fPsQ5MXnVUlECUzLSOrkMuPAjo/qLJaAzh4A+5/mXqh
EnD8tb8IU8NGNcyw3pi2BESRQarX52uSdlP+gEKBvOmJYIeBFZAGIkt43QvefbtovVFtvwN9V1jO
FdATgyLXlVqWqM7aq7WaHy4bX4sqbjUuYWtjfODKo7ztcAv3o7a32l8Mi1lH/eQgFBipA28ZuBvV
zdscvGXsNii3MieDN+pQ2I63LKduviYTt36yfPoFbt7vtSo2LG14faadQVA5ERlVGB43+7uTpJyQ
TyzzoISd789Pv8ETdUhsX7G5C7pCJb7lVw8emUMScZbSyBPrsCvtir90qWDfi2qmwUaEMUyaDpUF
hUCQUwvrd7ZxwFfLwQbjaSYuW7A6VLYQ0gKnW0kTlODvVHdS/qt+AfW7QYZyihyf5OE6WNZzRxdy
yxlNsnGBZFs61nHNoFJ93hym0U9T9mGbYqxaeC0cdMGMThZnNaqIdce3MCeGiKUDZSc/X+tpnYqk
lOwWdEZ8h4LUOswxLR5JXTyjORO9pBCo3vgak6G1CJkvRIGWYi2SFRx6EyJTjBT065oKcjg/XQb/
0BGvq5Vz6Vowhoccdg8zTLcBK9doyvL2qrb7dMNLTBOn7YmWlXHws4oV3NbPUoi44z+zE3P8A7fv
nPFeQTznsg/SHL4lY7HO6A4/ptMbq9Er0da7fhBxga6a808wrDAdjjp1IXQdOEQuaF3GdBSHsLhI
jwskPacY82HxOnOZ+Sn6AaBApbCObCDtmjz7ef69P19LTO+dQ9mYFvA8BA3fjQb+rRnBa7hVqvt8
UpiewWXFyKAE7+IArOr6i1MX6w2nubWxSk2vru3XDbgpp4oFddI5XeT4rwOoPlv79/l5Mb26tjQ9
LkQzSMtJ+hRl34IcZz/beO/PVz3Ts7SG0aAaoducyLC7BhVR4nLrqhb2rRjpXduPu1l1e4ur6/Nf
Ypgm/W4AodTu5yyEYHmbxbzy4xWd1E7tbyx80/Da6oSuieUrCSvMPd2HaCwJKG5rxkxddjPA9AK3
DdFvqDoFTSL9VB6RlhX7sXfV7vzsGOysZ7J+wDs+QaUSDOvtcOghIod6mCouuk1lei4r+7AY05mq
ZEAWVqDm1Xt/t3l7TO+uOQAwC51bSb9OfM8bdqBRt+Ks69wNwxKTZTUXcHDN4zA0ZifzMpQHt0SD
cwvWuLhrR/7C5ZT9VQX7E3aec8yWnB7boKJ7a5rSXcP9JYbMjHutJOp+KbUKXJLK4MZjebErVuK9
15nswXNU+ZEKavXAFPhm6wDUj5Dby3b9VIXfzhvY8BV6k4xr22NgLeiNdNrgiz9UL2VqXSloOZwf
3mADfe8fBq+TPsjGgR7pDm1K35aqeD8/tOnN6f/HfT8IeAiAokhS3LINzWuez3FX/L1scG3tOD4q
mpDJhmazHH5Z0kmPPWEWeC3YZb39TG8xGbq+CdIscBI0k9rR3Ks/kBQONxanYdr1DF66qMOhSoGq
5upddWy5aZB1XTYzp7D9Ybu1a+KFsj8t+/RhrO5C90chflw2tBYrLTV4KPGldWKt6BuMrYpaMbVW
u4/EKp3Hyx6inSy7LpucAPkOGMS8qId4XJ4PUBDZkoY2zLyeqE9ctWltNV3i0upEgeMW6rbNa/50
/u1Nw2uZ2uTbKx+mUCXVOLNDjhLAYWjZlk6owaX0LA0oQeaKOlWJhzYxCI5EU9FFwfLn/LubRtfM
qzK3RJcv3l16v0c1Ran7HqRbBDWGidEvDFZSpUXoTSCG87g6SCCB93Y6rBv+dHrFf49fTO8WqmHT
yoaML5pbj97we+j7AxDHUT9860aBO5jf52fo84MF0+8NqtVrBqrgtgQCW2kxxtXQxLP7xsj38w8w
9PEwepq+D97b5yDXYYWrEtH5w05i1zowXOIekFdVcVEA7VktQQXix7oADYWTH5CVFht7gSGx03uI
KnQcdI5U6IVyIU9nQVSnhqI8vaZcHEoa7hWSAOV8Pf+lpsWmBXBWMcFdn7WJEP6Jch5KPYM13zbY
2naXPUHb/1tQeeIyTnnHdQGtggvg3VXQS+9uDvti4xGmRa15e1jNjm0FVQfMGPs52uq1Hre4eg1L
Te8gCvzOSdPZEok/PwUgL+SFH5fKj5aSbPiM4eX1RiJLBFO1ZpCOBt0w+mHpbgm3BMENK4loMXxg
5TDUVd4laZ+WT8r3vX1ocXZoWBhla7kcvLwdjksJ9E4jpXPRHQyzNWusiuZ117oi4TONFlFEdr/h
lqbvORnpo1eC9cpXIOBLeu9HYdlR0ORAad3nEyC8q9oJ2ew7/uv8sjWZ5eQwH57l0nFhfj4j4ePZ
nQir77not+49DU6nt+Tm6Qgh+bTzjz7I4XENnX7PrJ/nX9s0NP3/127nrvO9ueywbcsHAPUesql7
4Vl7OD+8aVa0cEFzF7xgoD45Uv/3Yj+WW7rkptfWgoTnAUkdMIzr9DfBcD9nd/YWBsA0tLYcVVWT
MhtnlWRSAYbbxgAWxS3ZWCaG+KB3WVXgqO5bf1Bg6bzr/QdxqmMEr3nwcn6+DS+v91hlVVjMixpV
0pz01HCVJSLGNq6vT1Hgk81ab7IqK16PFplUUi/PJYFA6fRezTW4FJ/sYEscwbBe9E4rx3J9Dwfj
Lhky9adz27+h2EIAmabm9PsHB6VBOot6qL0jKfzrkYpfzlrd8UZdlv/+B1L+MDzEz3uPjxC5LSgo
dXM+Nw8hYwpdW377dplxNV/NAQbssM+rhEEToUAbqQzBTlNddpfIdOWnWiwOsTsJFG7Tf0vT6sjC
/OH8m5tWveaunXSAyZQDArFN6K6VuRf7LM12lSPEzpdbJjatHt11OyFD4qH80eTqBTc4zyu7SB0S
mkSnLeaDeZvaGWkJUcSkCPK72SYZKAUcGZ2fHsPS1HsLWnQHisZDUMjEn2Z65dUE/Pzf82Mbpl6X
2asV2g6FFN4Jk55Geab+us78rawmEnlWe33+IaYPOD38w+x4Y6fQwJN7Rzl4LBK5DA9VSYe4dSCq
d/4Rn9vW1eWcHF+igQmNKNCqgV6QECD1KGW5hX//fJZcXb5p9ErfydBRfvRbQER4trP5be59762t
wPb5DLm6ZBMb0fniBAieA/GiQPDIX7Ldkm7BrU3DawYo2jHMVtcRSRDehew5zd56dlHUcf/RaUrn
we45hq7cFzo9NOqp7J4vs+nJ1h+WTTiOZTejX/bYlf5D4/BvFJQd54c2TYgWK0u/wi4S2kgqwcon
flVo7FIv54f+D5zx70bo6tj2Xo4+BLprlYRiZD8rm5QR7S3vkddzEYOKotyVoKW9Z5AF3XWlTNF5
4N+vaFKO/WVddlbAJhBnF85ViZwxhk4ounwX0u7ZxPjOGYvsnnaDfJvqFH+gAn8oOlB5BqR4bbzA
vQGspjuUzJsT9PmJuCeWBXkuMkTlxLM4Xe0A0pmoHXiiYrEFVthItRzqCn3XP85hNu79Qko08+d+
REEqEvuqI3E/rvkV/iN8plYuosoevOuuyK0cCcQgwCPmorsNYldtJCEmFBFClzUKg+bBpd1jVavf
qefMr+hHW96l7zhzpFC13Y8VWtVakIbFttuja/K8BUzG1baT1K+zQvKqTUApFUShTH1oZ9NiX9J8
4wbdFG20naTBgZCsRekdBUsbdKmgH94K7eqyWKZD+2kAsYupyBHvc3nHXXRHlta381NjeHEd2J82
vYNaBoaGkBTZL3bVXPNi3eoLN0y8zg0+iBN/fds1SVt496gZvoVNe9u77Pf5lzcNr0Uxh1nF4A6V
h5UL0q3wrx3+Rpn2skWj04D36ESwoegxJuXg2Tv0yqP1klVhrNKSXJ1/f9Pkn37/EM9kGyArq50m
mWRe3wcc3bVRnzrrRkz7/LbM1RW3PGGvTusOTVKX5KRx4fSHZlxGcE5My/syWsislF/cVH3lv1/2
QeT/P0iFpFt5GMgkm9o0Qm0SOqBkC/hkmi3NizlVKW7qU5mkVfg0uu0dVf3GlYJhO9cluFAUr1Iq
sZBOOowq+752xc5Rj8Wwkc9+fhRydbB/5iHB9BsmkwUYGzDWBlW5Q4V8Rqe4m934gUKHsy27y3Cs
rg7+56BnctO6aVGS8W/dWl21jRyihS0bZjb4nQ7kn8NgyoHaQfbj5TeCgM6CTS9DoTbcwjRbult3
UEPoCss95gM6r3NSdjsoe6i4taYmFv7k7knZl0/nl6zpW06/f/RBrxKF1eNbVkjjLs5zCG2jDPzk
l42ueTg0AcnoFsgTadaoSLA5vCdkmO5L5iwb17kGt9Dh+xAD7MZ1Ze7RQ9f0qOzrim6xd5uG1twZ
/UDd6gmfHQtP8cjKZhkVYtm4HjANrrlzOHjoahAQDXddXHdDuMiKakdexgoO4Pn/mxV0CqQd295J
gmZ84yK/EgEhkRIXhm4dKs6zABJNme8CqjU3h8nKs4idVJouWjY6VBytomwuHeybAf8+uwx9lj96
aK2fH9ww8TpYvF6gz5utc5kAPuX/HtJsrcEipoYL313z3sJ2gnYpsKm1YNqFYLbrHobCL2KX0Esf
ofnsCHFh6s1Yl+MKEke/i7rpl7d59DLNz+n3jxFh7POKMIy+oqBXiWOXbaVDppG1QwZ3CjaONnGP
3Jp3S7DEc7dFWm4IYzow3MN9cmk7OO62c17GBS44S7+4FTbZ6t0xPUBzV1F3OVF+2ySsnyOIlEWS
gqyt2LrSME2N5q9VMSwDA/3GsXe7Je5U6eCcko6HS5Y81eFj5ZjbSG9PGH1IA0TuKPLYmdS4u2x0
zazQHXXoxEe0lg7DbQ1eyr7ewpt+PutUNyvLAx9dX+MJnNJEHMTSHFIfNN3qCTLUIamnWVURp7KF
M9mJlRfPC62K276t/gxAV0zZdC3bem/JCrTc43VRXBY6qQ4sA6tXmRH0byZulT84kwQHav563hKf
i3ZBQFO7dsNJt2A4vJJjOqj7ls7Oczp5024hNsjJVOF9yyjzI9Iz+Ssr8iWPKKJHD2hQazvlRXs+
Sv//Hz8KnGlRVaXOsSq9n06IhJVWtD9MDsp65z/TsCr0LrROhaGl7NA59lyNcbC2QGyB8yWayGYJ
6fMcjOrNaHXlhhSs7U1SlV2zq4ol+xakK4B/Q1/cCMjW7yVny0bC9/lBherYuXVJ6xXUQigqyaI6
dFWVgwbS82IgDydUwxsrtj2Qm9QCaILLZlCL8SRIA2Fn0k4oqn0gaTqG9Xiw83Ij3pz2un9vfKgO
qONOTgooNzpHL7NrnCTY9HsU6N7EXIK+tnTFxsSZFoKeoGWpD46gxk5k9gZ+oyjsAByA6ND5STKt
AS04ZKpda3A40aNsrEeIBxyJDXIUXr4tAtflWbDhL5+HfqqDpPpgwKKasNTKkTx5UAHiS7Fx7jIM
rfc3LOi/wWYAM+dkHW6hg1R+AbB3K0szja45Om5mbWjhNk0CcSUPMiTTz37kF51Iqd7HsNKxK/zS
6vDm7c96zoOroAq/kHqadmRB5+NFFtZRUt0CpWA69PQ4+hTk+X4aT2UJGYrqL/BlV2jQ3tpoDAtV
hzcyywWXTxC0SQ6+GBayxCLdgVvpxneYLHH6/UPKljsQOWUlJUenHJtrVB2dSLh2eOHo2v4+zJCQ
RY86tP/oAjnX1zR8PD/95JTdfBIn9A6GGZRrFpSQoMF4dK/kLS/ito/YrX9dx9leXJN7fpPeg7in
u2sOy5f6ftxo5jSZQ/NsBrFYqBy5bRLmbxN9G0AaF1wGJqaulslJoGVhAKwpGeQvWTayuBjFC52z
C9MtHR03TzIYVmcRSVcANsOdgyWn6/MGMcyL3sOw1tkQAiWO3rqBRpLcyQqdDGiru2z0U5z9sEr9
bvVFjourJFfDk59mtyhsHuaMb/TPml5eO3j5WdkXVe+vyRIEe1xaxl1ZXdd0C1Ri2A10UFxo9yyA
kI0Dfhk33Hk1HLkinoxcz6n2kMso71pPhfvzU2VwaB0fZ2dVF8wLhJLbsrsqnemGk2zDxqbv0Lx5
WirokKQjEGlh+1CA4IA6ZRM7S/q1ney954dbWZrpG7TNeQ5V1681xYOW9ZHk8zNZtkDvJlNr/tt3
qljAY9MCsN9HarlWVh2BdXljnf6H0PgkLFHNhcdFIDUnvZ0U4D7J9xXUIJ6zPUSld/UUZe9BEcm7
5mG5q/bZ/bqxVRs+SQfC1Sq05eLjma396vRJab8u02WOoSPgcFnZpj201RJoG+IQdbP0NCr9jWss
03trTs3BIzVnFQbvYIohT0oWoCC8UVYynWd0Km2ox/PKVdjYrFVAom8CrddEx+pR+dS9D8qpe6JL
y75InxQl6N1y/9vSEPvFtkT1AG5yceEMnj7+Q+TKgYh1VoGPdKpXZ/0qenC2bNjdkCrrWDVrnaTr
W62dLI29L+Qve3paFS6k+Ja+yX+c2p+sZqI5PPP60amFBz8kVZ9HU16rXz5YRF8AamBJs/jQJLZC
5a7xGrxnoJT7jUbJnShkf+tSOR7KMrDlTk7BkwxI+8oKibm2ZuCzIzam3m5cSgvtRHadyEr2GycI
Q/DQucfbehK1xyH6KOmAy+N0v0xsw5imobXgMaRDo8ZRUJweUa1VbL4Z1nTjMtpkTS1yZGnG8sXt
nePS+asCQYRHXjyfB3FdT0HkgRRa7i/aIXRgXNAtNSQJsJmi//6vB1ZXYtW780MbXFoHxa1VZwm7
rigkFcJrYHOb2BrSL31dfDs//ucwU/oPMM4Zwn5oOhCbg+J314R0QNF8Bpli71vlHDfVM2fZtW07
mECXX5jF6lA5Ae6djhLsGQAU7tg0YuyN/NhwfNdprkGGq2jQ0DUp0jvphodpWCLf/xaGajfY/FqM
GwvXsHPrkDnSeEsPBASaolW9r7kFcdo1qrvq2DYAETmX5cY63TW1B4WSGc6Mbu2XUdC3e0Wzn7M/
buQfpqRfx82N9ihDS8zOkYZ1pKzvEO2LJFsi1jTRCA2zlnt7IEMOQNFEgMlH3nxTuyEQC/cgBT4G
I06zMoxxLZcvX6t6S8bHNLlaVFjynqbgcnGOw5zZUW2Be6Xk7AmEqbd1zeW+aLcEsA3x57+7yA+b
CTrnpYDaH5KXfkR/cwhyA7fYbBExOK8OvPNCMNC7IXjVQMsRObaK6DLGC2oo533XNPzJBz68vLDW
cV6qFReGIMGOmrkHIX15k86bHFkGO+j4O6pGxpfABn94+ez4Q+Qsv+n6iivTqMsvqwBRWzspOGSd
LWQHOIj00B4oPJtFLURhL4vMOsFvL6xxsGSdHlMXp1mHd12c9+KyRl6qSw342VwFYe47R+ZBxKBH
XzIuKh9hgK1bL5OFtXRhciy7pfa6JiFOOEPV7NSQQb9kqx3DsEPqigPSWiGrbak1GUAPREY0oAb3
UCDYt2zLk01P0DwZdbHGFtAXOc7FAj4i/t6O1f20hPeLysuNLdLgw3oPxiiyLud2hTtuGliHMrQJ
itt5vpFTf+4DRMduMtG0RUhqOymXjEaN31zxUlxxHzcwvEyWcdhIrz83NdFRnBIHtDqAHMdxJPld
Gsz3gcohZ5pdnY8Vps84/f4hVkDRKMwgYCIShwu+7Aq0EO2gsQ4SwkAsD85M6J7wYN46tpm+RvNq
W4Vdq2yG3IsGfcTd9GVAfTpjyxahx+dGJzqy0+EFmkBTpOq8Wb9T1rygfHQ4P1Wmdz898sNUSWI7
tKvQRAwsecyqH6mP3V1sNYOaRtdcuswlpCtqQo5Vrvb9rMDDXnY4CGzFJJOhtZM+BAksZ3RA7mw7
AOl6ftTzJibe32IOI9fZKmKavkLza6IgDuDi2J8EFuCda9Fnh1pU4y61u3rDDCYLa+k7Dl3zNHsS
fja1ZG/LbI0YwJkbhwPDB+gwRk6WHO0swk7GrCW3gCh1V7NfqV2YEWcjRTR8gA5nzIvOZytYk0CL
jyJp5vCr1Cu/nl+j/529/j1IEh3NCKmgps1y1oH8JwPhbNt0zr52BopNeuDonLEg2PEXSWrwp8/b
JpJLXh/FPOdfmRBLFQk+z4e0t+iNG46Izmi//FbP69xGy8rFq++P/D4L06qMlWe5V1BGkQlZJv/v
+df/PEsngRYeRMtDvvQWOXYTdDtc9eaKavqRQkAraZte7KBNtEyRQtfORYk0+QdA2fs9QVnVOcoV
Wta2XZZfgwH00W0byI0Afnr3zyyihY1wqJAOtNgolI1W1q6PQn8EhdFTUVxGvEF0DOVArBwvnduJ
Pfh3C6Rp2ymPzxvEtFa1qBFwLxjQMiNASdK+IYF8s05A6vNjm1xNixVzwSvczOctuETR6D1Ci+bL
1Obrk2oHZ+McY3p9LVZ0XYDbuhLXCGFYNrfLSO1YhZO1MTmGD9ARk6l0hF0NVp3kXXNUEEiLVA8l
lRG6IednyLB0dIwkjnh8Glb4oWzEm02hPOEH01Hm9nsDDqPzzzBMkY6THFTQrwsCUVK305e5L45l
nh7OD22aH82b6bz6Y7mAIGxhX+f2rWr+LPz3+aFNb3165Ie9mA6SYa/EMbsFlzEtrQOf0pvLhj49
8sPQ6RTWcz8AHxxmxXTXFc0KgaO0vnDN0P8fnVOoI9dgOUmWBQ0ONA8iMNA+N366sbkYtnmdQXeE
GxFJliEpfHl0ZVcDEonlX+MYD2LgFj0Q9tX5eTJZV3NfcMHUlgzA5+pb673rrWW0yuFBenIDJ2My
sea7grcpFISgu4U6yLUo+y+uVe8venUdGFmVA7W8lcokH+vrLEi/iZIcJyp/XDa8dv6mgzuGeZDh
Jnrh66uy50ngCoiLWAVt9v38Mwx21gGSym49EQSnS3dHBFd1mLNdSJ02cQcwuHheXnyzUi98uOxh
miMDXuuFnPnkqKZSfq3agkQrcYd4nLL5S9tlzQ4a1luqQZ/fPDp6BtaFtCSdY/fJklbQPbKpi1On
bdvkuhB+eVAy51fUCmv089CZVPu2X8bH89/5+ZJ29MyMc9BPixDaT105HARa32N7CJ77fosC2TT+
yZgfQ8tQgdJ64P7Rm16ncciuhqLxrlfCtmrmn68KR8+fnIwSNw/RsF/kP3hS96+iySJZJf2wsRJM
X3D6/cMXKAK8WjuuaDgW6lu9ij9kcniUtelFyRK0vf5/fNceLY9xfIAkkDer3vtBxbZ136v38xb+
PKg4eqoUliJwglW6x8n1nqCSdMXdLfoq09xrqVJTTKvdLAREExXfZf4Q7qVkT6ILn/IlBeut2OQ/
NhlBi7zrCum2EVKy0E2qm11YQO6QyY7vfSvYQi+b5kkLvrPF5sbKMv845xbugKe4BhP+RSbQs6ag
KZYC8jX+EUqEN4VHr1NC3s4PbZgYPV8i6AOsnSX0jhVxDy219j7E5yYoGV42vOa+J0Zoh0J+B/xn
c/fcN6yK7VB5kD4FM835RxjmXdeCIH3gpWXdrUeCRA+MO9dsmfeXDa25Lk1zMk15vx5ZnU5HMjWn
9j+ytWD+K9H8e8xx/NMXfYgMKZkrMbYOuKSLrPYi36rF94IE61sNBKy960XQ/mpmCPJG7bi4Vewi
a3Oi1V8lCJUBeL0H0x35w4nj7hlXznfQiIMTq8BlzsbJ/rRZffaCWuYlbBaKZUbxwG7EAprUbL5Z
+ehdNyi+PgBwt8ULYFqEWhzoOsoWKWvcakE9KXKc6jsjzdWyqA07GuKMLmBQFX63lMDSH9n0ZHl/
wOoOOu9XvjoRqowXHc0cX3P/Yiy4PdS2fYSq2Suo6O/yaU6cBjipi9ainoBB7Jm0Q04xfpvfrYP6
moHi9/zQhunX21KcrGk931npEcVK62c+2FPCmTclJOfTn8seocUBiw8Nc0fEX3dO331H3DLZWpEc
7I04Y0ADOJ6Wb6VZzwHwCtsksJ32CnQz5bHpq6XcE1GXX8YMSuXRWoclgE09KJ9itrpT0gaDs0/9
Zqjjpiutk4IO91+kO3TBTpXeeupA4dUcrQMpH6G5KaddENpZvZPjymMxVOqiE6Wj4/UzILwKUnnL
kaxB4lrBl6rZwoKajKutS1FUuKBqhQJ3Kf1Ohhm8SoX4Qn3n5bxl/6vMfxIkdGz+tDQpX6BVe7RG
0e0yWXXXcyDIQ9fn2TUO3+POFun4Eq64sovAnypiUZPl4GCjucGtWPiIfXLY0woN8vMJXNBZdn3w
fYAx5oGQG5G6/cYhwxAGdAR/J4jI6mXuEy4fuE/j2rX2tnObSblP2ZZ+umm+T79/COqgRSuk7YT2
EWqHQ6zyJo9qAv3clUAI9vyUG8Ky3vZS2E3adECmHCuXREF3R+YWpdBHS23Mk+kTtLBv1dTy88a3
jw3pH5cUIppTlR3ssf55/v0NdtC7X6a67ZicECqH3v1aBtM7qLZ/lbN9WPvwkRTDxrnekBjo7RSL
Ijn0mzJyBNlMEVUjpTEBJe6GEQyTpHdSNJkC52rOlmMlf6arjANLQSO52dhNDFOkt06Avj/oudv1
iWvTuxQMzX3jvbTDeM3BoTBkzdaFommOtBTEp0Odz4LYRxYI9MkKq7pCcWvdiMqm0bWFxPha11UL
Q4Pm9bfTpfdy2sLnGXxAl8sALYWCekGjjl3dHDpRx/n0Mvfk5n+cXddypDy3fSKqBIh0C53bdjtM
8Hw3lCchhAAJRNLTn9Vz5Z9jmirf2lVCrbAl7b0CLVcetkt9n70YUgGjZXJdPWUNT+aW1kEMptzK
0lzq/SwojybvLEJ6fq7kBYmU/QRfANU1WxDht7f32MIX5hQJ5IM7IA5C+wTiGhT1IDTTPoL4s7Pg
gXv7CwtLdG74gPw5qeEzh6QDRcTXwxOtnXsna47ZwH50ZfPJJTqnTNij1zZDkeZnmPiaOMedOYky
0X9uic6pEixyMlJnpgXZQ+49Hu7Gek2GamkKZicBCq1S9ajNnPs8ejCqSmDjzuNsglEodBtuT8JC
FJoLQHu5a8iQ4htVU99FIXkIfX4YveZT2XSbzjYwp17o2NIdT8BqtztGcn1Qtu9uMy67pIDN+MpD
Y2GzzQkTVYNLWZD7OZRZSbFRQS0SQ9kanWqp9dlWNrpLU+k4V+SEA1yMK0yiUZr+5D6Y7WXZOD68
7zBGmILd4OEFDXPMWj/VJd+21sqRvLDZ5uQIVVztVXw1nqDnTs9AMZYPgde3BwtiWBszcrP16NR8
LjrN6RI6ywZbOjUOH9Trt7zOX0eU2ePBOFubWfvbK3dhUv6forDPhzz3nPFkUvsOc3KqhfN4u+mF
TTGXEybEqkNdQ4kB1vRfZQPd8sa9T1GeuN38Us9n+9q37BB6311+tq1sZ3R4bhxrpedLTV///u7y
aBfUamp3GrFSiyceqe1VjelzvZ5tZWJBq6eqzHiCC3uctsEmCKPN7aaXFufs+V4JQJ/sUeZn4jyF
3oslVcwbFMYzFWe6397+yNKkzjZxFwmlqhT9ZxGAZ/JFDMVWCfPJ0Zlt4hpGxZGfYsnoyDUb3QAC
oGVer4TRhWmdkyC8dio1jMRgDdjTTe/SPfesz0XOOQlCgmvWpqrKzzVOSGsIvoRUrlT1Fljk9lwH
GBIbbiayoDtLNmxyXuo73HppEhXRLmjto9Hiwc+7v9xmCjCD3FmZ6aXRup6n7zYBUg8lKA/ecHJ9
Ee3dGo4MopBrlqsL6+if38S71vMOkl6MlRiw+m+Js36K9tYqv+lfLemDx/Cc9gB8cUCndiInlQWN
v01rXFn6NCoSmZrh0qaT+OsBNbkPKrCseUf6wzSV3p0YuvEL2D4RdEIrA5/NKIqDpoOJr9V7h2Ls
s7cB1POtqSz7yFHYeWpzO98peMQcQjG2GlL7RRNDIBieW4HHEg0E2r4wwt7ZygKti/rWVru2v3GE
HTwOTepsYcvODzLIt9qrfk3wsNx5IsweoRU7gjYY+U2K12vE98M4lq+ZM5I9h8RNorSw69ioMT3T
fsi+k7CNDkJF9qbrhNlBsjvdgIQ4bWxT+/soVf5zpd3gu0OgvpO7sFVVw+AmueZqb5OQQ4XODo9S
hP1mckwrkR+2ra2rB31vEYm4TVK6srAWymRzxohBZSrP0zY/F8YK9n1nN8+upaonCdzPWUgMqOXU
zqaGhMSxGaM1JfOl9TwLj3B1sVjqiPyc29GlCcgjWQ2K4ccJ2n/ZsHeLGR7QkLDXUE4EASOhmUqm
ut1W/RSbnMH/q40D/7O7chYhtcUcv7IiCNuOHkisZV7v/Qk47NvRfeGuPKd9dE6Le7Ecx5Mas69t
wM5KypdR1Q8jrT73oJvTP6DDZddZio3fafYIu2rkoXqarVwCF+Z4zv3IDbNdNTod9JxBWkCWq964
oFGuLNyFmDXneEyGQGTPZMO5gCzRF8GUBQdkL+9L6MOKbiXcL33k+vd3a8mBbsKAERlOqTHkFHJn
2uNA7LdCdXzl5hT8Y1t8EB/nXA9W1BAhaWl68u1JFlufNNZj30bpQeNy8jgAYAmQYsCK3Ri66q8A
np0cWysafxspAQkIaDQCV+d08o87TOMrxNV1exhNTXncTTp/neAk/N8Vgnceq7Ao4OPsh/BbQ8rW
kh1Ijp4HV+G+IfSRcCvYTbXjHCDuLbe+2zh3mdHjY8Vr/1GHdn4WWPNfpVuMu7Zws8eAhtlumPxy
oyixXgOP1G9Fj4uOr0nUxdef/1ilkm/7ftTfGDgcEiVMisRzmxftA+AAYERMQbnP7WbaRgxWZNRz
CoSFnP8QHlbL2JXpLpVIqcbC8qt97hg4nUzFdAlFMe6hDiL+DLAXviiojjySVvOT6PJm6yoRxcZK
rXM1UfpkW7DHjGvel6eaZy3uqGp4gOsjBEoZCmU7e0jLnT/p4mKBbLUdMlre+VNX/xgB8N+TsmR/
nal17lzRfOPa6/ctm45O0d73EyRxwWUiG24ZuQFOjO1UmGWwrrTLjanDhyxo7/xUVnFKzKszev5G
KP1Sy04mvarzw0BGIHShfHqynaLewUlQJMInZudl9R3kQ8u4ycqDzcwRApMH4XVHuJjbMZTQfsPa
956N6mvbiHzn+l4Tc2BRNiUkqmOUpywcmM5L6WodW71L4qagbF+y6LGMrobbQfQKF5pfxPaqXdVK
GofKAVZhyp8sEYBRUpVTwrPqG2AMOWxl1JkUAU9oBbJTjpQu8LITPgNlBQhSFlFSyumXXcq9cZo/
OvN++Jl6DK5K8Zj1I9K/HjBE+dFxqLPxI9IlTm+96QjIAuTizSathyGRxgfc1xYmtugVRs7UxSsN
3WSWJBevh3ULnQAlr3NvN431ZRqq5o6E4pdJi2fVVY+VQsa8EyP+zZ03t5d3Vu1+ochUPXPivTW2
o2JbCZX0XgUCNEGtZarc4C9pxMX1IX7lOsCo56QB9duCSltn8ugE6bMaCGorSafq6rLuqw044C/K
gMtWT9URDArrMIg+iHUZ/R0nsKppVj8HlQVNWlhBSqnvfC97izzxPLoSeTP9Fbieb0Xn/QY9TsQT
ae/sKvg9kozHHmmihOUarRHaJVNH9n4XmrgKU554VNylsBrc2BS8sCYHsKX27V/FVCeaWn3slYTj
xqMeWDUdPVo8WwNSH4X43peSJ3bX7DIV3ZfCPJJJ/qhKc9/CTDuus/5UuZjkkBZ3LkNGJiyIs41o
12z6AD4aovKaDRwLHgAK/hl63jPEHb/IjEINMXjMTAetQuLe+33KYw7pL2j2RscOGkCNri9OpZ4d
be59wU8yDfELu+mQmxD1lvGLUu5ZV9E21c19yKevDsfxQyQ84UuanahfPWXteLAYLlEp3QkwPKC4
TBKvrXeOVNA0agEs1uRvy+1XeGjDh9Ev3MQNGyzfvrhvgro5kABltcAb0jhD6jVWDe+TznEuJIvg
eMPNXZNG3c6PpnZDOncDmf2XMgw2VVk18YD1hJhmb4XOzJaT8nfJyjsnJQ9YqtDPHODaZyj9npXp
Jk2jXQR/iLi25T5tMpQ3nMdwal6hRAoP9xAEyFa6m4DC3nZ0wu1E69+1Kt5g67MvGg86wzlu9R6c
caBTfDANtIm1D1+kaetx3H21HoaYiHLrQPLykXokTXgpn6qM+ZtqJF4S8OkgvfqXcsVPo3EtHWTH
EmTM31LX/spd0cZ5Y1swkxzfuJ0CxFdmkDnmfYbSEvIzIUlx08ymS2Szo0SkoIx7iYL580GkYACn
dXqfy+jg9sYcUQKf7oOqErFw9GMqp4vlRlM8EP+btLCAyioaHtXkxZMzPVokuidRhFGftlWqX7Tr
/Fcoy31pobb0VlYu5gciQnHr8DymgzoDefxrLMbn1Hf2HAaA0uqyY9ekrx0WSJxP6n5EgMRJMv61
iLj3M+frYNuoYDrpfopwFx+QpGl87yxT/5mWY7mz+8yObb/+mk+lHRfKkFgrUe7Cwf5hN9Z9l9vn
Go+KJPfsnQ/G6p1DC7O1c8RtnQVbafBEhR35Rdmm2XhldszaaJNnyAiVCguxkHB0hiLLWwFya2is
H11j3/U0/G3s7HE09IiA87NQEmsM7MKwa75FXfCDQBBlS9Nuzyj/GkHLC9kIZ0/DsYxb0l1AjyNJ
wb2jKwHv95rpoHE6x5Vq+n2AGmbsQnUzFpP74LQM3rPgODNl3lI6vCgS8Y2a3GPTtI+QInbiNG9f
URUD3A4Al8Qt/deiNEdcKVgc9OSORAh6PunIxmuKYae5+OO2PEx8OeiEoTwVd130x25cERe+de8H
AD2F5i600t/cgrVWTwCs73j40nvsCR6yT42HvmUpqhESslrSLeuE58I9NwKUTjNqvTEivWRYLTHP
MhdS2+yn11MVmxYn/BRaQ4LBp3FdmicoRMIZrKtenZzyLxZYq0nNhgvgEa+ekXii9Mca62p08gJR
WsFlzc6xqiVeYD0pIBLoQAy7NOl33eBwbcKixEotvzpR85AN9b3gONGa+plJsbV7PN36gcUyNwfO
vOBQlBr+x57/FuTel0AP+7LkVtwCVpPoyXXgAJilcSjtrV2mzyVgQwM2cEJJbiPVUz9oX6hN20B5
UjYEDsR2W4Nu0tUxlU4X87SHjUokzQ6LZ4x7KPKOFgX+EqpjfUQSVOKfJlwupKK//R4sWGY5cT9Y
OgF4q7r6iH8xnJ3DBptPstqNRU+RksBBwgw4vTos98qzIRlt3G+S2T9r6p9lW79UPZZPxWCRNHYH
p/DxZI6ALnFZAiVUFeNB4yYZHp0DfJRj6GaeCYHbpEjpH9ZqXBo79z6ruyyG2SKuOkVXbnsJPavJ
8sVDriY7zlMdblsYcG5h9ftQpeqXM0UwCkU0joOolH+oZw/eRg3gjWGNy/wl5c0uGPy9jftrXA0w
qAyCHSu773BPeFUiKOBTae57PXyXUM9SPn4+sdJnm5Zhgjv61zCMfnA3H5IUauS1D/rFELaYKF5a
ONebLiYqejNje1+VuASn7h33AUBsNC4bufaSFAmBnQ/5BNjESQ8q2zDgUE9VahdneM9icYRlu8/A
AL84ge0PMWsRLnWRYY4UV7Dq5b71q3JDVm5gZtykm6bCuDMkqVNgD2l9IabXIvaqhoMHPaZXSi24
u1wSSiAxnxOT+LgFlEmDKz5wS0E3bgBixP0AjM96P3FTPgHJWt471M2fC11l94Vy6xemaLkvLC9/
pjZe06gG+TJNSisAR4QWJHoUJlTfeyeTd8TlSIu4uLDsS8vtHjmNht9+kUVyw2qnUwnDTexgN3Zz
FMrKMGI2EArnAInMIZYkDS6uQaDJhBTiaOxp8F6g7i+rBMyL9lt+dVBUJoRylDBWb8e6wZrYMG2z
YlNRn5dxmKb9L7s13UOqDMh6U+kPjwY9/e4pHf26/W7++NGGc+V/H219gEApSYfA41u7gQmwZquN
9NfKSx8/y8mcSWm3niFA7IyntglPsCB4ahwPd9n65NVmRWXg45czmTtiVHnZ8YlT5KURJZsQmjRI
Md4enKWmZ4lEYPdLmWdiOsFuJhls68DImtjG0rjPHstFHg6RrCBWJYv874jXoByrF8dvNrd7/nHz
9lysgEzaaVvYOZ7HvvqucOWuLeegmHP4XPOzjJQmDF4RgQNVG189FXl+KLR7SWX6uSqGPUvVOxau
rfAPY2ci/HbXNpJuIkv5K8n0j9ekPdcZgPx9FhS1x1ArbDZl95+oHniB55QcV5bNwuDPpQbcDvod
rapRPhLet7zAA3+q8h+jL9ZMYIKlL1zTee9SLbnFRAScCzs3YyZecq+SJW60DtsTRLlDiUfGDuaQ
amc4LI5DMqY7aChl+6jA72xgj/ClpX1zyEppH0jTqoujVP81Ajj/kXd6DBM3DbvHqGedHUdpxvpY
MdrnO7u+3sSnIoj90OPxBKOqDXd7voFYWfGYdY7ZBg2lB4+4Lg4Kt3f2YgqLuzzvi10UAoRPx8GN
kUIvd2CvgMboSnJf+k1XJhG8MbYhNC1MRzdhYG3azCkfgFfNzsYL8kNoxmIDX9g+FjYfDpOTjbuu
1HwrxgzilkU7niJcWR95z+iOjkLtnLz/wYXJD9RN69eUi3o/uAwXq8qlSM821aaEk9cmo259ipBJ
3xAU5mI3gyCNHrvswiA2tqUqbJHQdXGpGVO566J8zXzk49Qria5B590cQsjRl0h2wx9ZqOehLy7w
Uf8Gn4EtaCsnVPsPiqjnT23XuXaEyGhgGoXy0UDo2xBkmwF5gJhoqB7d/sBCYnwuHJFDzL6EPAI7
i5DBFDU9hW7xOOhxjyfbU446NnQB9ir1325/bmn5X//+buhwASodcJARfirWvym84V9y+Y+WYtju
9icWgsRcTiLzRxYiYcRQo7XAekHyb0uwmGKD1AgsZv3h5+3vfLwKbOL+708R44ApL+oB9wZ6ZD13
4trJnknZQqO7+FrhrQHVoemTgWkWth3WhBLAyOE00C+4myQBuUR8Dc/28WFpk1nQVr2FM61C42ME
W+iU4jb3SRj9XFUiN5PPU9sCgr4cAuR16nAXZuPaRvy44ySaTUEWKLuwEF4g3RKGxyGvWByWdE1R
eKn12ZhnOGyEVQJnFtQT7s062Mm6c1b23VLjszFPeZEPzkSA6sibTTE225FmK6fkUtOzck0VGsYi
u4Vdl+jJjon+dw3j3O3tVf9PAur/p/HJnHA2hSCieJkLXQfIru1UHhYnxQYNMaMgjAFNtf92FneQ
3px4qGNkrG3ck8H7gOHO5Divekzp0XVr++wFir46lOIZdrtrH298Es7nS7kQlmYFJFAFrx4QBvTZ
KY1116bjkyMi8akbFAlnM0enkBABuOe5IY9UPOYaqU4zrgzvwtzNbWumiRm7BfPipFOzkVafVKJe
afpjqAaZM4kqjwzQ+yghr4b6BnfocQqGZ5QdLpHIN1ZD18RqFn7CnFYEtKQzaa+U4HNSKH8w9h+t
1ky5/uEPPlh9c/61NFFpaaSdz+RJHi/wd7m4ZHP06+RiHxge7ufy6Pdx28WnicWJ/efF//5SvLzw
fboyiv9ush/14Lr63p1guC7luvXRg65zQRvIkPQ76aaqthlh06YOiYohMOfeqRayApJzdulkVf0u
tSdWMFoevvRBD+a8S08UUY+SIMZA6I3LnxU1OzX+ub2JFmZvrojhT9LA3wNoGBhkP/Wa7ktO2pUN
utTx2dAhaWKVPXKJ5xAuhd5joO+QWr/d7aW9f/3ku1nJR1/3zYSYR2Xwt2JXym3RPVphCVG8tFwZ
m4UdNKdbZrnHof0CzycVvWTQZM+RcWmQuMjJXS+C7e1fsjRIszNNIhURjNBrPbsoWv+OCsG+u6ic
5PHEhnBltBYm+d/j5N1o4UiIPN1hIuCiA8BD3q+8/hb6Pme1VQpF3RpG1edr0A+Ck6weSrqmVrzU
+GxgSFEXHkMZ7lQJUyZD1g7btgiLjaNtsrJAl8ZldoIUvBtZ78K6PVL1RdXDd2KvYfCWej87NSYO
YSrDENi70Xlu3e41bNKzKP2/t1fNUs9nZ36KkERJhneZmepLq0C30fB1XBmWj2+6ZM4/k25nHL/j
8lx1U2LMHxreKRR9RfpSIGkOuu7KJXfhR8zJaJYN796uxvLRzdBupsag4ixouPvUEM01AKIxCoTb
VfLs97lzlDkqo1mNkufnWp/Ftpp1ueTwTj6jvFrEMhUaxi7p2gwsjcx1Vb3bsDC6GmrGbBjlec63
vO5/eLmzcposNX39+7umnTGUGir4FU4TdVGtecmAflwZlIWo7M+2LJRwBAtGyKWFzpcJedmiOPRM
gIAXrqyYpZU527CTZWtRDVC3grglSgFpLFViRL8t4T8G+F3Gh5WIufRLZtuX1ZMLzTGJM7dQ9d8w
AN5BZ7m+0BpVApiim5UftBAm5k460D7KOgXjwjMx8jmq3Is2/JSG9Pn2Kl34GXPCXsgAhRe1qAGR
+dFH1gOcIuKu+G+Y1PfbH1hYTXOeXdi50EfnON+RsOpQ6e3FZjJiZXD+Qao+uPnMaV066Hupi7EG
EK1PYSPYlEnowOvWRengIQgYjJsj39o0YgSJU/OkZdC66QqVwWy3ng7Wv4qJqctkDOvoroAlzsPV
1XZz+7cvDe717+92kq0BTqrh5HHW0T0Hy3GgyeTd1d7nNO/InBiW0Wyg8OjtzpWueALg1depNDVw
PdYKRmtp8mahAJYYdZ5Zozx3oG/SytlVYtp9bmxmkaDzIwFoUiDPUn0R/EfJHxhCLxAHK0tjaexn
gaADhRwMTwR3WxXem9UH5ODlOF2Ra+UbB6Y3K3FgaYhmcWAUWvZFj98xwQ3VTFFClFzBoS/cLuem
OXkQuoJdTbS6YrCfHCjIbXvPcn9BWRfGdTyzErtS7cp4LcSZOUcs9VphPHzt7ClysGiAgnDTBLCb
gt3Q7RlfGKk5RwxV+qZtgEE6q2p8grEBYGbT0+eavo7gu41GB8t3UmphEuppB6Ra7FRrnnhLvZ7t
4dzAsHK0p6tFcKF2Wcd+dVP+ORVygB7+t99e2gNykIOMknLkopu2GuIRoA0I6nprN9iFfTAnhcEd
NpQVb9R5dN1zTvI7J7LuVMF2ls9WosTCOp0Tw0wLCiM3vDo7UZlUNfjbpH5qXPmFOPp5oumv25O8
QEEgc2IYSB4uEnptdxZ59xQxCsM8vK0jHW7E0ByvcigTHXeFWz736doxvzT9s+1tuS3S4fmEMIIc
9baDwmKcUYBFb/+kpcmZXdJ5Q1jIrXIActMbLn1gkC4uimkz2lb4NY3yz/EcyJwxNsBMM4LAd3XO
tLu1W3IIRv/Icvdz+cU5RwxKLgHHa6w7u+0UwtixAcIWhobb24O0MAVzchireuwSY8pzLk1SVuNe
ZGsZsKWmZ5sbbAJQI6BCcJY9O7q5vWVt/f1zvZ5tbVoyM/R2W4KpqvcAUO8CQ1dEnv55tHxw65k7
51i5OxJdYVFCl7zbFFwUScSwvX1IQidNZ9l3uq6GQxBM7ilQgXsoBgBoQ15kR0LacKuiRu9BFjLQ
oM+snwx+pXEWefk9HbouESjFvZDK6b73FucHeBsAzxik5KiLFC5A/iR2io9k67FA7gzIIHEz5v6z
F5DPofNRYPzfsNiJPgSwN8KMC0BBqmE78jX21cIx586uBbAALPvS2MPZWF+ciMWGwXbIXTnhIvTv
o3mZBYsit0efCZiEdMCi7AYTblLgR9TYC6DJYa/XB9a+SFm9ZUXzqeQqHNCuD6F3R5/Kp5q0pR0c
QZmM0+bC2coC/nCk0PDsTHWnLGW5IsFRc7KDGdfOSzXQM2uF9Q+3HpqfbT0PWlBQe5DeMRCltcHi
s/eR3670/cO4isZnm8/vW8KGZgiOnvus7EseKggQPxl4r93e3B9ONNq//qh3g278nuc5gFknRoh3
lzajhRcE4KzfCekMFN/D9i+ubCJRAG51cdNN4cpFZ+mHzXbGWFzNulP8sGKaDr7GC5q5T55Mt/5Q
7W7/tqV5n+2QwQdsWgcmOBK1U/3P3IyxzF5ut/0x5QMDN98hIa2qJlSoEGHq3dipPeklbTBk+9BX
Der8QdA3iQBqWwK5PELpF4w/+Hdlg1/8KRhonhbi1mH0O/kpYBD46rMNRHopEMPwqLZpLbakBMul
zsI1LtN1t/y/kIDWZ7vID6jvuyO4GSgFy61whPjiVOCHT8w3z5oE1RPrx+ZT8vD42mx4J5/pUmiP
n0rU1y4jFE/+9h6ctgIShCsQraXlMbuyUOEXaeBOwbHpnDc5ia9p0/yM/Gwl+bTQ/PwZEuE8qYKx
VmAmU2cHIX1vzzxdJA5n9soeWvrEbMJzPcAZyhBxKn2Ua+oG6QLgD9mujwK5Eh8WgttcpsLyWnCz
wto7VsTW2yz1h307tHyF5rv0A2ahM8jyCEWBoTxByqAHtlvxPRCpfRwG5Zr3w9Inrn9/F+Bspx8J
d4rg6MtvzHqKAMkc1ZoO4MKemD9Jeu2EurOz8pQZZb9A3i7der4ct43igLQ3rguJu6H/ejvkLE3F
LGLSUIPI0fPgCKtVficzOcZZvVo3WYjH8ycJFmrHOhetiypEZfaSwmbFCmWMzX27+0sTMdvRfUph
+IZ714kNnh+HdQjxFs+DXuWnxM9t1AT+d6a1gQlZSosSNsYD0LBpN945UBBdeRksdH/+8HBl31Ci
jDyZwduPQ1ckXWfAhCvCtZC3sJjm+g79xHleSVeeosnYWyftw8cSuNsCOHclOVT7S3Ioqa/2t+fj
44wjQuxsZ4D1RkwldXAsBaD8MazH858qqp3D4Df+E2RE26cOV5oT9+T4VJYBeEnhODrnrKRwJazB
hkh0GhQ7PjRi3xeNf/cveVdS77NjPruc5NGVHeb74jRVTgPGzeCwI615+BBaSn/myY9RmO0q5dB0
mioqQW0n9DC5Tb6v0qn+KcWkX8taa0RTMNduj/nSIprdSAqGtBSpHXHKJj/fB9DrP7MrdwTslzV3
j4Uo8e+l9S7eUcAsgY2ZOEKqY+BhR8hBShYePvUD5pIPLm0LzwWX/hSSYguy09G4/Njan+KU2/5c
9qGBiERaCQ++YUK625TC04hyKAfc7vzC0MyFH6YO3ohlmVWn0S7tY5+q5uQKWm0+1/rsLAOB1S5b
8EqPgXIgCeBY1VYOTr1ym1jq+2yzTi0NrMAH9TWs02o7+EGz5YG1lhpcWJdzfQfQSzLKiFOdWg0W
OfwWyQnAXXpEzWz6THYZUzvbZzhzwRVyrPo0TIV5GEMUtGqXya+3B38hdjqzjUUYL5GhCOpTOwYP
xs3+2nbKNroAy4e1RZBMJJxW4ubSTMzPMeOhjBtU/EQGL9h1tQzi0R3NJ1fR7BDLVAbY0tRDSjiK
LnKCnodSj7fHaOGEn4sRSMa8rJEwA1AWeBx8MN5GTylMt3z5Bozh7nNfmd1JKYGbV161/rEYwBF1
u5+j0t8it3yhzZpmzsIM/DvQ3oU4QPCy1iFFddJcigTMe5C0h+xTlXpols728eTJiBqWlifZhOSe
99w6eFm0Zje3NAmzfZy3HLS7ZqhPubJ7QF2zIsmsot+AbuvEzF6T7b2O9gePtbkggdOkJR+CtjoJ
mCc8I1eUbnvkKc5FN1r7KRBGx8oCw9eEdf92e+IXYsic3KGwuBx3AIkGYiRbSzao8FQHt1xL/H4s
K415mW3xnnTapuBundy6HS+mDfsmJryXfuz1DlKpblq+CGZ3D4PyvLjM+/oedKbst8W6MEha4oEy
xbNcPGmrHt7ygTr+Zuig/rHyUlrIpMzpITaBx1VaeNXJ45A77MFR3TZeY8UDpP7vPaLVQ99UfJuB
FRZAA5ZHK99dykTMmSN27rc5TObrE8yU+9c6E/adxwNwA7LcWDLWjq5in/T+ibbt8GARUAwI1eEO
UIXqCRjW6SWQZlg5Y/+tsA9W3pxm0tkqG6zwepQE2ldx6BfBkxnrcGMPNjRzSa7iqXDHbQRK9T4r
bBm3CraFcgQn3+uvpw88U5M+4ms+rAs7jswCUof7So8cXXbqLBVX1e4qsTDQu9Zf+cVL7V+PpPfR
SFZDJ5o0O7XwhYax+WSa7z5uLnvaQhDa7iu2Bjj/+EugTv7vlwLcjUI8ZosT5669IwYKFREJ9EXU
rkZKe8x3t3fyx9/x57wJ7ab4PSCFnoh3zpo7p2+TabpyHb/dbn8hUswtN6Xf9AAv1tnJxiIt4GtH
02NOPlWctf05R8JzkWDrLbQ+1OKekfFYQ6PydscXDp45LaLRQdHzocpOY/GfB5GgfvgUCAqdngU3
yf2saiOFIbfGowU8N8/L59udXhrt+X3FHsQwTuh0ZP8R6VNUf7PpJ5f+7LJSlpOIoNCRnTx1VPBn
bb7zHlxX77/bPf94uL05CzRvCDwvfczkiDO4H9leVGtp76WmZ0HBHUD/6cYyOxUk28DnJfFzGd/u
9cfj7c2Zn24QBaAYo+kWlI2hrWJa/2DVz9uNL/X7umXfBRvcNsu2ikR2cmimNz7U6zZSdJ/t+vUn
/R9n57Ycp85t4SdSFUKAxC3QR5/t2E5yQ8VJFhJHIRAInn6P/q/W6p12V+XW5aK7hQ5Tc475jX89
vROibyJYMgBnHzziSLlFZ/fBqv718y//530lPO8tQyNO1XA2F8cud6+FP/r3ZkEbP1uVTi3Oxuzz
j7lwIIbnrTMWZeERzGdyMDOzRydNf5ykXz8Y8HS2/UDHbd2IegNXJJLQzsisLDtyAEVB75calIwo
bOL9le9y6TefLWxwPopcF7I4alZEv0U8e7cmFgg9SjNByJ0bcYjCRYG9hA/Gbh6DXgEiHlHtum2R
SsFNslJ1iUFa7HMsh+kAd6pr+sj/nRz//7AO47O9gQ0C0wg4lCN4CnpEHxBc8tJJt+GvSPVRqhoj
tr2XF7u2AMkpLWPYtsFcailSSZW4U4SgDDh4IH50rNszgi5Lo5l5D005wCa8NTXsP3l9QLfytOGi
r79XdVTfjgNuZ/e1qOh7MMs5qWqSJ2iHF9vYUXboGWAOjBG65fi/jWq74ZsehunFBQJEKlN5vAIl
xoSHNSfIT6mBwXZsHD447HDARDGeOXBk0zInGURk3YwqPiIxl9XOeN/11DAc0/HUPXLwMLZTd9tV
wAodDdr8qx1dwjqDsYCDobgAEmBx/q6K0Nua8K7NEwWvl7fRq23aoZp/M4FTk+C/8xsL2MyDrla1
s0PegvIflyQtozl4Bs6O70q/IV8W5iAyVqY4MDTDZkERLbcdaSBoDkZ747XG//n5tLu0TZxtzGC5
Ng7+F/VxdtHOi5s9OG5XZvSFCX3eI6XXmkCaVNZHL+jui7y6A0vq3ZQB2I/D5q++/XkTiOSLwjmL
LFkYqg7dwmv+fe365so95cLYnHeBeHHVi6kFmZcW/LH11x+TnK6ch3/OQoTnplstfBiqWUrsn6PV
Ge9Fv2uDJUbBwcks57nJTMH+Lg8RnhuWCp273JtZdayV5EnJojJjeT9dCXUunGLn/SAwE2mKPHQl
foo/PQ0TQDcrvGCrjgXbz9/ypYnE/nvYwLmmqzFO9RGd72AQdXKctkUU/VqEo7dl6F+rMf1ZbEWB
9v7vBzVBDuMOgRnbwsxGpmBj1Dva8PwR8KwyE5TVIvWrcjmujKsP0B/tg/GUuDLdLg3k2RY7Ax9H
m8iTR7BHsDdEHDAWB6rwFo1I0bWD+9KcPlvvfmEHf6pneeQh7jW8tGVG2pJfOVAv/ITz7rpchHYC
oaU4NsQPk2IenhYxvfU0/KsGAxqet9WF5ZK30drLI5nj6gC5Rgjqquv/biqfO2nVms8hiwwuBPl9
0z033n1cXkmpXRqZ09//FTAFMNehcsDdEp3fPwS8WQF6yb+Z2adXgskLL/a864hLpNLiGt/dEbJF
OLDr3DW575/zFSE/W38+5YMu7FQeKxDwJChA1LtBaZe/1AXLX7VVy23t0eYNWimU9gfR/FUNBF6R
/x0zTkeQIQZRHmfGTDIOBZKRPBJtxqpeff2rveXcGUt0HjTFLS+OS052RQS4E+bTh+e5e2uGa6na
SxvLuTeWFoRBc5Er+PDCTV2uFsgpyycNFnZcgPDrhRstlxLQMhKWUxLNPeQRfC2jKyn1C8fNee8S
HBj7kAUEI1mEtAcMbdCHQNreJVA7NftqgqUB7TV7/3xQL0z2cynAhG53EBIDhZ0MY/quYxgmyPYv
f8vZhaznBKTtaSqOhatTOk0b6v0YB6gkq3YTow/l859wYTmd90m5uiS99bBeW0R9IKN/MLX8nXwt
PLfq0hZuWiif4kopZrXnMiCAeIzX9J2ncfhDpB6d7TQGzu2IHiN1HJivETQCXHkKt5PVmCobPUES
T7oxsR4M2T8fqwuv+9y8S1TKwO8KrxtKJqQz7XbGFpQrvfn88Zcm79mRpQecKavA4ulAgov5T78l
iYDjkw+Y3Ay11OefcuFHnDcFUWemrmrxKaH+xuDSSEFQtPyaKdalm+a5ZFHD6NOnRqhjbnw8+3tZ
+7cCzUFlo5KcVd+b8YtPxqR1wIwtdkMCexNB4vp3v+00sv86fFo/Zk5KXx3l0OwX6ASkxZeg1+T2
l4buFLf96/GOqkXJscdyr/MNSA7bAAUjUl67GV9YiufCxmk0+ezNmF4D/FGGudkWnroShl969Onv
//rmoHQS3FZXdYQQD81EM9x7q8iL/3JKnZ2bekR+FHBShT2E7Gm3bhsvzCQgyZ+/1UunSnh2Ppow
GHgcYqVL/xc6wLLYwNKtmVOKnK8smjsgXb/IBvfP4tvnn3hpuM4iVM59rhZRq+Mk3PpiV2RPkgB2
m1d29j9TBWh43vwTAWXsMR6qY+z/immVBsu071oN8ma1AQsdzdRqU0+ASBPvg63mrwrm4bn8bs7h
xwbZuDp67sdo3uernf4Xhuu8+YcDy2dViYlbFcE9XE1SQKiuaIzw6k5v+U/7/Nnc5dR0FfB0cJYl
YfwtHtzy7M2zeq79OVpTL6yan0AXFibx+6AcU3g+ioMfd5CalgGQlFsCnR7YUmbsX7uxNSsSNeWa
YaNYnxDXhSscVsvwFhSr6lDYSt8KJ+iJ1KtCm4AlO7woM0QkaThvfjZ+NW5czesoWYvI37tuyney
9NcPMMCbh6YVtjxhOtttEGs5pGO8gg/f57DViGd0raaTz95GBnR40/rFK0zrpgyDBW1sCCF2P0R+
2rZy3A1jh1Io5vouqhlPYgeK5Gp88YvjsN4gymqzJSTzlDCeq9sB7V03MV8AOK3RKX9q0mCptrN/
8INw+rLqBizFFvTMFcaNqcDt5agEa38aqZtbmMB5SN1X0S2yMPzZ5kP0Ow+i4qZHJPxPM+lpzwXk
oEIBBrrGE3pAytJuQDKbacr7rt8wmUdrQuMhf/BxspSACkUFmJ22sHfQA+vHKOK4ZfbjHP8OJurf
tw39p9IBpGI+KRKrYDPglxGDk3Vk0lVPE7j6ZJoTX4T0HXBl9tMKAOpTeCu4R7H60+8u4OJoAZo5
GNazrZUunkC0lWZnyABFVBDK+0oXc7Z43QQDqzAE0HOGA8dTzgUEp2SInpWDdxPa5vX3IOzabY7k
x1eo2MY6g66rQq6ibfZlPlQfsZB8BM41QAIPlDjGMlqB3FqNobfxIu2nI5ubPiGzbp5QPJ1SDaON
LJqrdki1kQP+uGgFD4wJAr8lX+0rMbN97VAGywxb6gNmKRgminasT5qRrhu00i1PaPtsHoNAyl8K
e/XB65ApTX0QxVOEOgPN4D0gp3TFnP6qlnJOiwXubykBn/OB1rk7jLQbjoJU9T38qkdAO22LCYP7
E955o8SQMDSS6KSZPanAAuvsDyQUux2cQGLwxKOBguC2DOVDV8zqy1L0VSYU9NmJkBjTpLOzwWJD
RT2N/TpI2sjMd3ksQwnAcxugnYrkDQRLTs7LxtGGpQKO5gjHoD3Zc6CVvqxV7T60W+FoVYzmt8HZ
1yYtHODaJO7CYs9LgF/HEH6hgDsX8ARovSnfKiSNUDEGiEuuYfmliQW/LaraPJYRWgzSAXxrtV0a
qX+M+lTxbarR/hMai4wsFdzbhlUUHAPc2jcx1fmLj5rhocqL9rsq5mlftvRbObTtwzg1077Cofm0
dCR4NOiXeDAL8fYMZPiNGwd20EPdbSWWVdaOpcuCioX7qYOdcaAH/0E10jtURE2p34yo09BpycDK
iO7dFO6mmdTeNm/a8F55k/klqnZGX1iYv+jAW3D2+/kG9tDrDt9TfFtz5PzCoVF3jd/D8aMVXRpY
meESkAlmwMQLuiPtsGSSwMbjLmcTYHURb2UqBzfFGZvmE6ra6s3k0ZdeF8ArA0m1FYrPW+i/5ixf
xoDDusZfqsTAawYMtdluhBrunVL2d0dFuC98/U8fnzzhlqGZ93mv+g3K2khOu2DezzC6qYAnb8UT
1AX+fUNJ8E+fu2pHVukOvfF7cN9RAb+dbaF/x0CXv4mF2ZsAQqUbhXr7jod9uRnjGf0c9YIkXtdr
wNVmegcJaI3pXXupprDxQ2448h/avAIjGSmzPS4e4pkFi/clCJm3D8pmxf/osflK8k5nJLdkq+d6
3XiFDPgWRPMwizwB+j+KrolguKCUzA9uVDOQjdVh4SeBgdx662YDlemC3f8bVbX3GjtX3YE2I3dO
TPk7xVS9kwgxcdvs+nu9LAI8QJyqNu9JJuxSbMfC0xvYLFT3mrR92g882OANq69alN5xiZjd5pHt
b9ewgDKgKl2UjsKobIEKI1u1Rm/ROKg7yzzsPV5O2dPkx2gOqWS/Q48n3yrN1wOBqiuztBySpWDd
D3wmcMR6iJGJlnX4PZakegqDgmPaLLDaNrQvvwT1EFVJJLshtWVPjqLt7UtX0v4guSm2Te5V2zAq
eNoFQ/xWINv1DHMNmCgMDj5KePiWR47cLX5T3KhhJgkC7xIAPs7H90muZZk6ZUHnD/jwc+E+OVJ4
LoLYX4AoacvifZ5RwnGhF2wcLJvvBpCNb2jFOxhHTKD7Ayv8Gtdzc1+MMoJtQdf/BidB3ftBp74F
uquOOCB8nKIF3S1VSA9I9UFaHozjPoLo+d7KcvnRhr3bmqjqMzmXzU4QL/zO+hICVqIX2IuEoP/e
jcLa77KHH4aYS9Jla5Hz3yWMxCHVWuH/AIrlvataiG01cLtP1I3xvelWqI91V7x5QgI3a+pRPCOF
6W7qlYffbTCtb3NTYRtVyNk1MorffBWEa6bQugSHrZ6Xx8Kvy68cvVewJJbz1kfb3yZG9/emArBk
4xESHixhcpdLArQ+cYG3jaNqBf7Z/1VOqk9NU6CeJ+L+GK0D+Qk2/wxf5WVFmzFsSFBoAbwT7QQa
TXYjRgBWeSAkaGz7ugMofK39lxU+Etu2cCMSXoXeFrqV70HNxLHxYG4h27nMoLLst8hYmV3AGAV/
oem3ZQcXQo1o5uEEPAds3poUlojd3TwpZ7dyCKtHGP7pTGCfPi7wMgdiwPTIX0wrSWoGQ4W0x/UZ
hllq0kks4Qu44LDazGpYbvCGNXzrULK86dTpnEU0sTzQgWCHZNGcOu6KZ1eIMcttTDEwQHsndqKw
CbCVdwezk/lnR/L1RlNpbvyCYTxA8LwbVUGffRjdfwt9P38EaSP2sfjmwf/ZqGFFG6d2u2jQ0X6R
ffQQeIPFoIlhb0bDD7BDq7G9FIjTIyrqzPCJ/rJFNTw0Xo216c9BvCEDjDM8rezXPhxPu0JY1ZsB
+TAvpV5d3Eov4lsEHOUzB02v3jhnumDbVxz4G191G99bWhRAcfI0jiGVDPatu9HQFgfpBG7LnI3h
rL9OQdUCfYHNC4D+sGOPw4IgMwwNNth1HnFoqr5bfwG2Wdw3EsB5PsJ0CwKfEicrsoxuU9dK3cdK
Vho+tLTZIcQykD92Ua+SkSxzfAOjhJRYlfYQqGaj7MO0Bn1pX+u26FKfSh92LNXEHLIfc1hstUZU
lawdSBLZGjV+mle82jE3qfuij+IfyvfyX5BGdBmvCMkan9mnFbrIvVjouu1WT4+JZov/0IVU3bEA
16CVl9O7P47Q/zm6wpJF+jBxCFxDaOph1//alrN4ofAVObZ+bb4U5dgtGIVS7qqFq2y0Qf+IL81v
rDfHbYY4mb95Plm7jW4n9XVVOW6SUUiaTYxCL/B4ZoX5zgqEu/VaVEOppr9HO0X3Sz51p99vyS1l
JSJ0lPaQW4R0LMQ5KlF+Lfna7cIFFQ3ANdmGBa23iz3Z3vB4kZnEdpiNTYV6R49DKYkLOiZ+pbqH
KHIOmFugQ2DrFsxgAwAJwX7rZqxua1V9iVkRZF1BKWwohgIrQegwEWhafy3kDD8hD1lBRIA1QLwe
85sHWCmRHfztgYEMqI9q88LLDXJWwetoaNq39iiBM9z3I4m/kqbQoOb05fpUOM2/1n3kUo9ytjMT
jHeRuFfPvB+BwIml++YQfcJ/Qqp1Y2W8vEViDVrw9Jf1FyIjNyUebgPfg2puvzn0FUcJwyn8QGrG
br2RLs/NMLfo9aL+M/Ib3lE2YdlnVQQfBbnAhgGX6yhKB1GRuxDc+Xs2Cbwm4/YslDvOhu6eoGn+
Po6rYUdsAMo81hx7LkcgcmUEEEE/kO6O19P6jskQbAqsky0DAH+/2n454pYFlxID0ZPQZgBieXab
ARe2W+uGPAvcwt/myS6PKL97jyoIpkMdz0VmcDNB0ajqUlw1/SOBm8d95zd11njwmjC4TqToDdGp
rgBOaVaPoa0xjoI90IDzqwHb5x5eFM0zLsVx5rtgucnjwm6w8cot6uOw1qvy9U0BZQIjrDK/qSIb
f0XuErKkMIohDqz6YxyU5onBuWEH0Fp+LOMuyAhx6OOGg8lBDmvxjUsyvPRtC8+nmLFmP664FQ+a
wkUqNPSDSw2Yvxf7I0/F0Jkvk2rnG+b70wOioShO4EMAejS8DMfUm3ETrSMGJ6HFEAEjAo7o1skq
qk7GDNNOKtPAxhpySqKBPkxB76cPYj7Fi1g/b6ED0pn08/BzbFnxYccWtwFrl+5NC3UScpXhjM9D
5+cGk0LeOvDjHpQrIYqVJEfkSeO52eQTZDG415+ut3Tq4e00YBaoeHJL5rliTNtetfhfCKnLQndv
kfU1IjZhEcy1VBkYhOWthFMKrmW/mtpz8Epp63I38GbtEdh07A3zb31zPOygIomNy1OOjbjHhdvm
aU/G8cZMUDeIVpqDi0OL3XfWO+Lwj74d5zKZprU7ggq9HPq2mLEBNOBuDAv6thbR+XCtzvV7o1s/
8XlvWJIHnkHDTl9HKWyIuh9TTWkisKWnChZaNz5aFjcljpkhGSO7PtbBSh9r8G9T25TQ0yMPDB8R
NT24UhkwAFiLJnNzskTpbHnHxzLYozgbPHiUih8Ddk8UjK29r+cJsFKbz902lkZGiVlWRBYCJgks
ayhw4IlflBRBn0f7tLKcIPcP3BKy2grAhD7HieyrFZxX3uIdpTZ26/eoFg4qP2qmbRgPa5VOSLd4
iRdNALv6EWz8cKlI0R1fH6aiDxMb6QplLentpq5s9roKlh+oa8OqLYrhNLww4KICXuqtmOpmb9th
+ckc40Xi0EUAqSWtN6GDF5mD3cPWWAqbUGwCW8mH5WvuEABhn0QCu4h7/xadzXaj6KBt4q822oOQ
F+GILIfhAUFrl0ooqGGGW2Jc0Xb32MKBSuJKAu+RlA05+yExS1NEtbCdmqG/LAPeH2rSw6YKAAx5
W6PWswdTtd7Xnm+f4VLjjgx+5V/6FYDYdIav08broq/CwdiCo/Fly2ZOMx77bIfEND0ZZjTDQUqD
zN5YVcELqiMUsxnA9jYvzKPfdmrnqVq9lWETwHCgKvcwPbFvyG8WacOxS3cL8k/jNKL8MM/LUXuu
dkkQBirD9VDdFtoXW1y5+6xB2006s1H/E3NfFXD6ytW2svBMSuiAW4aDTgUZgqlAA7he2F0wKO/J
6YndA/qOPJWsl/4bwufphCZiCQJcCQ8PAL7uIK6bskb58cbi2n6AaAjZJPh2HIwaYGYipiDtcJsC
gT3uPixc+jooz0v+pc9D9qi6OXjlJW+REgixhw4ddFNNGcJJw4I0mCOBDKOsxtw2ghR7hFf+Nrak
2mN1OwiiB5hSVsy+y0pFL/B5aRAjlYzDR3z1MjFyoMJGJ+/LgUdpWAj+EvZLd0B2SrxHsJm7hysI
JLbWqKeI8u47gf31O6D10d7BEOY38nAi0yYgYYLU27q17Sn2lZ7cgIE8QUWVL8UbN409arSLvMrK
b76YOdAfK/fdgU+u2sONU216uKnf2JXT5xDYJfBrhDm0/dLsvRIN8ZPt6C0Lw+DetJHM2GjlAy36
FfRih00r7ut7AXWqzLq6qL9jSef3CyoqGRQTbZf0kcF1PObVTcNWjvVTD1uA//WmQhsvEnUwFJg0
okZ0jP2OdJ0nBGnD+6J1bBdUPMhqX/XfYtylt/CfBsggxLnbG9Jvq7lUuLQLCyn1At+40ixZb5X9
ILG0T7Xh4saLxLKXHqxtwcIKkDsJY+TFsV48sOuseGA1UUdDFz4kiMnlti4If1Ng+O4XvkTPsLIL
02ZukPeTIJzIpIGdo5fK0uYv8PAe/1GybZ5J09ePuHLLdK4C/cadp/bIUMLWo6HTpkL+bZtP47Br
epDGE9D6w2OgTEVx/9Qwqq27CWqJBvcfNa09PLRoueN9pPboe8XAORG/tK7RWVNgrWvYhuxE3QLc
2BRjtInK0Htdp8BQ7IxIcqW8YeKR0ap98DpNbxqPsqPnsTnFLY8cJF7LlgFjudfgQxxDdDXcF3C7
DNM1Mu0hArbubsl5hJjHFROwVcTLTAfyQqN7AYN1RDumF81hmtFHOkfM+9YtMLkJVT9ndV00v/qO
e+hWWKvgVfSR2LRI5GTjMMIScFmLRyShvGpXe1Ab+8NItp6N8uSUcKUJcxZGQqU/r5kXljSbZcnf
c2hl7yiUwzs1jyNJYcgQJCf0UeaDlrLcmkhEPjC3Q71ZhPB2Xq+mnYZr1E71RCypdih1YiWuiQ+G
y3fIq9r32SEsdr1ffM8bab+oOS6QiSP6zlp62t4LdNmIiN7pcrIvON0kbvpQP85IxdxyXI5NAiPQ
dkRS0bUIzFp/P4adPswzXCOMj6x3zOJ8GwqK2x8AGR/eBJ1hbUcYAsKZFj7YVfyccy1fomksRCL8
yr60i3HePTO6340xRFM2j2BHFUQUvpcBb7/AiqrfdmPf3AoKEXiLLMRjCBbsF4J69YMmQXwIOVFb
uEWBLQnrNLgxVy1eSdsCM6LnXT8IaDXhI7zT8UyfDZK4b21lvVQ0AOs0ZMUrJyyAHxGfqt9oe1SA
VpUCHszrcDu0iK+4ley1DNflCVlqm7QQW2Wwe8zvcJdTO19M67Y2gd2ZKvc/IMJcd9YaJF0XoQ9u
gA0Tblzlczn1xW1BEJayk/czDm/yVs6+e1SKtFuH9y13TDRRvY0Djg0SlrUIWTUueui+wYwtDTpl
Nghw+Qd6KC1QnaONvjUeXJ0fA+BMAfzy2/yNzm1/w7ug+ooMDLoekIDUIbqLYEm2ZThnvoYLizQW
8hQHKa3E9JXmVfRFsdCgHxoKgw9kHMMfeH3Fq/BaWeBt1/zBj63dY14EryUN4JAmtGRvXuCmG90b
6EZa5r3lK6xvKzQ0RREiPQjrRbcf4BxyU83eeierlmyZrvzDkvvNP7b2opu2CgA49+H+fBhWBo8z
rGO2j6sl+tKJ0L107iQdchV5n6zXvA5DD+XsiePxhL6ceR8trvpVeFMDa6hVrIhZISPDM2Jbbwpt
1GOsZ/st6PxqD6Q//Qd9cHMaMrQ9fl55vFBiPmeorgiAe4BE1JEO3tG6+clTw+9oWq9IVS9U6qKz
SuoKuy/ww1H8HyNselyE+YNBUvJK2TT+c6UuOKuPx4qyIbQEmjsz2BRehtEtcWo5LgNtlgTyKvUN
GZTo1fi8iRJSqfwaevbC7/p/rD3QaDzEWKgQu2CLMtA2pv4VTcGlR5+VHxvQPiZ/caeqPDh0kXlk
iKz+6mWfs/WIYEPJoY8+av/xlCwNUV3BTfvvptI5vgI1fgNvWZR7KSzzooDAux3iXn1lJl0QqwRn
JXJDudcD3FyAhl8hvKyZS92CFBeZ77AZDRnDEr4yTJem1ZkuhsREd5IayG6quHlBkhgGnrjmDwP6
FRb1uEri/MS0df8eM978ZoB0XROUXHj554iLwvMnEEAgKBFxvGYCVISMACx95YddevqZwgtX3AiW
AdCTgB2NQFazNJzdNQbXhRd0DieSranilp8eHsN46qXpugOzyMR9mO6a8P3S9z9b7/CVFeBzDFga
wfgrIiXwJfRay8qlZ582yH8pVjTSxKuc8dIH6lIk7redJleG/cIey04f+a9HxzFhekHV89j0v9aR
wkH4A9/7ysMvfW/234fPaiRN1Gt1bAUchk3MM3TZ9n+3pM8Bdwo9q+FY45vHyFZAuLuaXzUPr6h4
Tm/tDzqLc75UUatalxzf3Ob6VtbtAZW4H0zigxwqGX+1452jOJTGLUOAjH+MUDGNjd3R6bk0+gq+
6oIi8BzFIVw+qDLP5RGNzLetQutpMPbf0fXxs86LR0flPUACT5//kgvL65zLUcHEh1lXQFFlpwHF
kVi8Dq5Eur6mDNVy7uYERvf0+fNPuzCrzjkd+Yxgq0Ne8UhwjSQtuibEdGVOXXr02SLu+hLKKiRx
j10TfBRwhE7juL2i3Lqw0vyzRaywm/nELPLox17S0OhejF9LRMyfD8qlp5+t4xJ24GpWBjmg/Dh2
d0WAS2Bwrdvj0rCcreOWuBFGw3i4FlECXtlmodMV+del7+3/d4vQNqBTUGJUAl1AViKQl/1iq+XK
BnRpYp4dzH5botiJ7OpxKPc+UgR2nbOQvuZIIfXxX/lb0NA/O5LnqGtmaEzkUTffCwULvBqJX+8K
f4ievuofdqJzLAeLeGC7FrMdhRixl7jn3tvFkRuLmgXus9irUQlYU0b4knGJXGvdxQg/QmE2n8+s
Cy+fnh3MUDJEUycUOdgqNAe46uZpy+H0/vnTL7z/c1iHKxZYoJdxccxnXPsmUBuODkmvHZzl2JWP
uDAJzokdeinQ9D335EBLOGaTyuonUkFTIYgwN8HS2BfglrwroeD/8Fh/el+nH/qvA9V10OhYx9DF
ahr/GAv1j09CjaSm1scZPLgsD/gOArcCZU50NSCk+gFVTb+Bj5JLqlk/EI9DzBk/ww8LvpcWpuYh
EkZqMLdagUrrsyO8RQ/SmSAJODNJ0ITPlShhkz0dIc5yYHEGt32pfqNXN1tou1smBoHPCjd1MYbN
lZXlnxbon37n2YbTiaCES7xjx7levDoFYVig4mAXm8AjDQzeaV3SLlflbY7unUMTm+ZO8SLc00YO
rxXgOCmB2OPYoVfyEX6vLsNi9RMXFVM6REBSEF996DGvtjBVkDfLPFZ/OZ/PNrO4XKsYjvfksLbo
48KYTOUDW+g1OsL/1sWfBuZsR4sIRzelrthRQE/3sNilOoD+idI2ZLvwtMBCGpDgTlHBAZfG1QxX
hQXtcz10aoC4QbdEScX2Dk5iN0XnewfAnMRN5VBYS8pYRlf0rxcCnP9tN/+apvAxLeDojL7mLprm
5yjoISmF0EMlcSP9rPZAVf58gV+4sJzjR9bRMmCIUZyo0LpLCw/EJW9EjAnhWcy+oUS/N8u885G1
/fzzLmwo54AR15MQySKSH/Lxo0Y9uuthy/3z82df2EnOWSFKrEWIDHl+aAIXHcOZdU9Q3vR7mOkU
+xnlnaTuJ3blZPxzABfEZ8cKqhMQRs5rDv3uFKJQzl89Fv5AE9HH2vmPlOOEr2J9JTi5sMmfm62G
fgNpij8TNAhVv2nhviqvvgavuPRGzoOq2grSOS8/TGT10qIT00tfdijRWVj8/t2LOX30v2azxh5R
0hwvRiLlKYuigXkxNDezQleXQpoaja9XPunCdD7HhzQdIyYXICzAb/5ZgRNwUjE/eYt59PzyB2rc
jxDZ/EDz5l/eEs6hIgF6UoUX8vzAWfm9jPKfM4MGK57/Lm48J4sM0kWGA3J4aANUZ8bmpABAWpTt
Pn8xF7YZ7ywAQ0tbWJsuzA/O7OHullj9nTXv2HKuHEOX5u3ZImE4hlY4dOUHjZSEX9GbJfo7MEpw
jheBPGE0MOjFyNTqENVeB4EgFAb9Ndr/n5dFcO4yP8TRlCNVlx/qSiA0QZoGJmlHtHP++Hzo/zw0
wTloxIdlipoakR9WB7V7UMFUpVnzazjDP7/YID79/V8rrjATRdssyw+L+TAQyec+cpqPHVLVn3/7
S6NztqL59H+cnVlz3Li2pf/KjXrnuZxAgB237gOnnKWUrMH2C8ODijNBEuAA/PpeqT7dx8Vz09mh
iApF2ZIpJglsbGys/S2GwzKO6Af+VA+Ni653ufGhMe+uQSMVeiwhh6iMnQEiRMStvIsk2loCSxW3
rAyvBe9VkkFNCKqXy8E5zq05TpmbJ0jEToBvH6wpf2yzoINCK/7Yo1olHHPWlJpYChFi+eQDO+T3
Pwvr+8euvZq/JU4FfXReQVtZkF2lh2jJ/Ae/8G+scVfG6JoWUYDfSrjA9IXuBEdsKqx4Hv3+zq8M
0DUlQsO42BQQGuwklzsm+s+5rd2wLRjmQgq2yu9/y5VhuqZFSNPkHD31WNtEe0JLQAZlv/0w1Tet
H689odU865YUynYoCvbtDK6nrR7G7pZx6LV7X02x1m05hdYHgm/xuW4sdAeIY73QT79/Mtdu/PL3
vwQIv+4hNYQ7PCAs9sYsSZJZ/pePXXo1ubKxKypDIqW0LDfGmV480OLGgLw2alZzabKqpawuXbqM
fcr550WOSet9AvHsxly9EhfWDsowUyCk7RAX5AAfMGf4AQuCezSEnGC9ubHT+bVyhg8tje7aT7mE
pWc/akTodrR3QDTE6Eq7saO+8m7XxAekPm3JsszfQScsdr1dkkAZWt648SvvYI170C2RJKO4cZDJ
wtatgwo9L33I51tJw5WBvwblOQ3O0R2c6u9gJgLHPvTJ8GD6YLHM/TeeBLcm4lRpumOQYbsQsjv6
FuHvyuhZm9dWVqGLCt1eu3Q4gs4QOC207GIAGGoJXZiLDN0tw71r72A1e6EX8j3lErYDeHFvG2oz
N9kjIKQPRJjJh2bxGjChtFcAVSWQupntHZqUDqy8RQu49oJXs3hBS5WnWsR+m6v6aSEGizJnaF5T
jXj0+7u/9itWC6Nr6ssaj0HaaDs0Wx1cWJow8/nYurJmR5Qp5M29hYeTwi4NvtthDelhUdyqi165
+zUaglaLx/nAsPvPvK89gbctVX0ZDhwtPr9/PldCxNrQFsJhHM3Aq243O/ZjI4c9Mesbe4prl77s
zn9ZWdx+pjgnxBZMACkLoU/pnmByMdyIbVdG/prTIOsGSmQXu9WMocNw+OZXMqrsO7t8+v2DuXb9
yyv55e6tsXGg0BvSHYoUG4IBM7pnXs/xaFo3hua137Cau9AzXfT8NtsxOgHKhjsvBXhThpPhdfc3
fsm1EbRag2t09TToKMbupbGH53zW+jUjNWAGJS38j+1g1gINNUi/1ejGgaVMnoeETeWPzJu9l9+/
iGvDaDWDJzfXbHCRNvNJVlB6zTlsnZlzYxG7dvXVxlRCM9bbEBrsSA7aG+lRwhnU8uP3t37l4a+x
FR6320X0CmzAqdj64pVBa+TVfvT7q18ZP2tqhc+05bGRIym33yh9tInCwcy9vdw4mLx2+dX0xXQ1
za6HZLA1m++ADzM0jsvhvki96muq+ceoVC65/Ppf5hnr0N1ROi0CNL8j9VNtPdD5y+8f0LXHv5rC
5jz0htnh0ob7aHkns3uS5EaL/5Vhs/bbGjsrbQrtGZAS+3dN6YtAGMMt7ci1i6/mbAolvsz9S0wm
fR0tMgPIYRHGjYh/7b2uFt2qsSCQs0tj10xFOBdplMvvfcEDo7wx6q/d/mrC9qJwUnsccQqZefke
NhNokijHW2fY125/NWEXJIR5RnD7KTzAeVMH8/SpE8/tcKsMegV97a6RE15LDBONfunOTOFSaoBv
dbSLPAtt2qFbFd6bZgSb4/LH2MyAe9ZNDuWpqHZ9bvQPeppJXMCjdUMNt7txBnBlHK9RFUVlg09h
4SOP9atmD3Z66pe330+RK+gbd02DWlx0OosCQaSp0EQZtNI3HobGJ+hznVl3Fjx1d2i5oa+8vaji
B6vyDh6E62PF/NeG2t4ntyfTjYzhyrtda/Ey7ld2eXnynquhVQVcoTZfWjZteD5sf/+Brz3LVUxI
p6WfJo8jNUfnWq5hxw6XQj3fou1cGftrJ6lLq4AH9x9seUXVRNwDkD2tKu8Gc+3a1VeBgfp547Gs
Rio+1Dxsl8UMPSaWG4Hh2qNZBYa6aaXWFEOhnI0HM5++1gN5kJn9sWi8Ft9RmdFCQ16/cxr0WUM9
XvICJyP0g3e/igugquccpCOkCcrbmTiyDLIJbYmMfGxsrlV1OM83pgbUGJADRiB2sTI+uny29m3W
j5+p0Lf8nK68hbX7H4HSmfsS21JJcxFAN3CQOXUC5tKvH5oBa42dDYyimVEMIsHLKayhWQhS00Yf
etXccpu7Mo/XFlgQ0aJcqAy6s1I3TEtsfMHlMCs36IyX33+IKzPh/VT/l6zBc3EaYtS+v3N4e24y
gprMrXrMtRdw+ZW/XLqmKQifHqM76rN4sNLAXsYtSC43xum1O1/NYd8HU1xi2O8cKT8Xk0SXrRI3
rm1du/fVFJ4M0rpWjV6AbqLptmKtBYpA7bQB73CojdY7a1NRCgCHCAp/MeDZQPpta5ZyClFjRzt0
gc44IOkaazm1evFuBN1r42GVEUiowNrRQGQZW794gOkaf6lHzzsNdmc+og2Knj80KtYKnwUME2Pp
XbqD9UskyAVEu8S/v/R7Oe7f5QLuWt+TMk0acIDgPgui9VGBARdCgGmgbYarIO9Z/jYaykyYu7BN
JVMTiyMawca6M+4NQJyfMmicoDXF7e3sXGSxcFOwCAzwCaQB8oxwrSoxjclJMgW4VkMr51G0S/G5
HNv0UaYWvbjUX8598+6ugvdMbPrg6dRgSKFqbpro+QWlQom5CYuyLeJ0TKtXKZm5ryzf34q+N8/Z
0GdPSzWhk7Uu6HZy/AL1EN3LgJvYpS+duRcF83boRDJfSdfrPDDHuf9KyiYHhmPK/MdaOOrOE+hM
naqGnpTuyzMdTPvJqA0Ne6YmuytxuFpFVg4JmnaY64auKFHyamcjmnXfb/H8urCF0fyUFEPnOUHT
jMVZUViZo1lczdEke5gRkyafv0rLR4tt07huwpeLPN6qa31UFBAkNO0td/MwVUmOltzPv3/LVwbq
+tTYYsD7NCOhENBZR7TKoRVURLzKD17OPratWp8Tc8v2BzRVwTCXLI85zOksViS5bKug9m9xhK99
jFUYGCWZXJkpuptz+TAYRegsX5VvHWtxY8d/Lc6sFluYEGashRnXroEWSNI3oFlDji6b37+FKyFy
LYkFqqntNdpTdtj2zzFD4xZ8eT03+tjVL0XbX+I7KGXl6NfU36mpim257CrnYxxhd614nahNCki/
kVwSr9ss6GyFUMpzNpPJbhUcL3f5P4Qh+/LKf7n7WntZ3yP3xqSfez9oS8M9WuWlX9XnRuQOwk4D
p6+mPZ/bW4jhK297rYit/bpEUzwIdZnp7erBivi0nHpwDD/2QlYLbstyp20JUvJMAH2jclaDUzHf
skC/MhfWhnUWODO8W2pcHe0e0NqSA7g4D1M3hnOX36hFXkoi/9NLWc03z2eVhIGsj65dSZPey8XW
7MsSxCU+AiwH5EjeDMuNRPTa21gtpnA7brMJCLHdMM3OPfGAEXPGDkXtkvs31utru8K1lrSCx1+j
jYbucpySYIs9MA8cl2m5N70Cu7N5sA/d2C5hWqj8Hk3EgKCJfm7BHhQsfSkGDaTtxFh1I2ZeCQhr
8akCb65D8QnreifH2GqZuCOW03wsa1jrTrEqpmVht2xHOsDlm+Wz4ZQ34uSVwfeep/0yWy9ostlk
DdtRyUK09YZ1cV93aFevPjYY1gZx1uBZQ+q3CAde4X/GaYF49Bg674E1aLq3D83P90Hyy4cwQS4b
ph4fAk1ModeZD7qeb7zYKxNnbQYnwXnJHbtApEcq+FnDqxVlHT5GtT9kP7i25KbhdXlDon1l4qyl
lIvnGCNgZYgEVotteVYDvwirMhTXwPthN9aua298tTLCGJak2Yhwoyv9QDwVWdRDzRTItOWm5ubK
dFhLJzNqAZ3CCrabS//cjsO92U8vH3rXa+VkqQREbCzHgO3aO8dZ0FRsxh+79GUM/DKMsrmWcwr5
+66R6h6Nz5BI+zfe7LV4tbY680YY0tlDxnalRrtbWDM5hPWsyi1wD1moPK860tYEHGAwrcQaCy8x
c+kkfWHpwAAuM3KZ5/z8/ee8MszWtmiqmUgvJ+wfJ2kesHRWqMqrAqyk7K/3X/CfP5b/lb1xHCap
jLfiv/8Lf/7BOzUUGboG/v7H/37iDf77r8u/+X8/s/qRzRu/+9a8ifUP/e3f4Lr//L3RN/ntb3+I
W1lI6FXeBvX4JsZavl8fd3j5yf/fb/7H2/tVnlT39ucfP/jYysvVsoK3f/zzW7uff/5hX6od//nr
9f/5zcsH+POPp3Gomre2EPLbv/+zt29C/vmH5/0D8c0GbIjgK3bpeCvz2+U7xP6H61r4S8sBtBMe
7phNLR9k/ucfrv0PaLqJS12GrmeLXA6wBB8v33LIPyzXMn0TSgPTgxm598f/vb2/vaB/vbD/aMfm
zItWij//eN8k/itBoA5xLeZR8B1wKZBD14WRfmbzbJLUj2GIBrqTAkpA20UT0jI37tOyTax0Odkt
6HyKGQATLl12BLZmDmudjtGsjESgDTABz4NFsILUQWOj160e85+9bRs3Vv/3drD13fo2nqdHCQO6
Z5XWdEy3Y1XOfgz1I9sYrcsiX9gbWEyIqOltawOO4peJzFUw2jnsULDxPFpme/BSUgGT0gyJzQDo
IuZcQTxePPeqtmOjb8ojpmCXwBX8qfQ777mE23sInJheov6CHJm4fy5RCg7Q0p7dqKG/F8v/9qE8
5liWDeKFZVs+IMt/D0MVMwEa6lCln8eRBNYM1Raspeqv2ULqTYnuqWMJJlKYX8iBHQCI+8lc0iYg
WfG6WHaZFEAB1gBV2vMO6JlgmFNxcNPqW+noBXzlxr7LYYMVdm2lgrka2y2zixrNWMo/w37q1SsG
0EpsoEGWZTkQqUPDlx1gR3kRZHyyIEKcXXtrEmTCADUfOtGqcGyLJrL04m/Nxtv7ZRXTwiJPg1Zw
nE37JQIMrTswEVpUjXcAY3yhtcujX+baPwfzr4OX0FUPCUUPk4kJQlwwz4gHbsiqdtU1JiBKvi0S
9EO4gSNQoASSDdYc1AyECUbulHPw+2Zhxc6Fb5EOPji4tGGf7db5Us9cvaFxD4XZetjkBhmPzDuI
gdCj1dRY9D08MYt3WI9VE5tshhTNBNzINj5lQlshqBxu5Ue+0xYbPYotywJ3dF/Qxwv68YR0u/dx
UuYb6UGCVJcQpSDJGIHwspgA9Gh6hmtuDFER1mQQalHzWDhGWPelYJffveVsHsLxot8AqK6JcQiH
perydwQM2lbKGfq7vVeD8gQm8dmgvEumFiZj4AeaoJ9lgcewqAGpATeUfn5RvY4LopYYIO024Y6I
yxHE6wkwmxBgFBqN9V/00n6MHYYNBiDawb0pE1tjvIwjOZZxSd68vBqCtocumIBwGpnqRGY/yPri
kPaPIKbOgHVqMFgd/tYhjwqzkeZJgR6i2LOnk+cR8TiijNI73QTKF56hEg7dl9B5BAb4vJJNRWDA
zy2ZzDbkghzafPzLzcUDMdII9DxsMJm7sc3i3m8xh5n2dllLHzX658GfIFD1YbMOZW4vYL3kArRC
dL/l2u2jsbXNpHWXoCHpfJxzK3SsfoTBgthjrCcaXr8hKoJnIBBwkgE0S8B60webDswPt+CbNB0/
EdX3OyOrQckGVxCraFBLUOLMMswk+FkgDG2xaIJFiMczgNslqtaJJVhBWZkDHlWlseMZYwBmvBu5
6GQIczCZw2qgywMtgCrtiL9nC1raelo82JVhBZ2l5i1Dc89dlWsEaY0O0GW0MajMAhxi8okwow6y
2ngBk9ZBRp91IaH6FQzNeYuofC6UeyjndNlartcnbTE9Qrh5oB2UQYggw9Fod0LOAg1klQxMAkZe
TmdYH6Otfi/ycu+gkr0Mw7FgixOY2n4UguYxY6xNZFNAIm4VUeY7m8ZByXYUCs4hvuHt6zwHIJwq
fEQUKffdYrAYpJKvKTExNjNgOUBWKLe17HcZlfQEr64vje4WYBWL8k7zJj0MNdr6QNHdpMsiAlNV
/R3oo8Dy+Aptz3BgqMIl1eGI86cEljVInXOAxSsKRJB2EhcQblqUI5YEVicNrr8Zizx0tEthn5x6
UefjZIZl/FCiM3tfAeNoFO547LvZ2sHobytLAGN7HGtts7YDiN2AgO6OL7SP7Z4+QWX42g0Ou5sB
2gn0RJukgu0xeurSKZSFU8Q+w/CwjL7Y2Wid1rle7oBFnXYjgJujI8ZtKp1Xf3aArGpfejpyNFE4
ALv2nhdyG2Jje75wKrFqgDwNjJdyCp2IrjjbU0NC3ojE9Zp8C0xvCeBltjFt7wSv+jPABF9H6T0b
xVLHA0zjtgCZdkFJ3DFqphK8Jod9rkdTHuHgfTKqYyHacjNOdbYB+5xGwlIHmqZFlOYOSQAyNcLG
MMH6JfBO5CNYvr4fI52tgVqvaWCiSzLUPjoOs9EfoHn1y4DjhGUDJEceZMYBTKspItT6ouwanCte
bLvMchMgap75IougR+vIRDVJfN3/YAB+4kzGxW8xSiDtqPoC7s83qnASvLBcbVnDdcBxPyZcCs4j
jnP25lDXIPh384HW6oh8a0isrs7Q2Cr+sk2QvIHr3aKV0Nq26TDDEgZXt7hX3Llt2QdcN0XkeK15
19K2C31AEUfadN8uxO8+xw/YKKC9GJMVgF5z4V9a6tQBswVeHiJV3i5YKsi86SrehSYqDgEKL/Aw
RGcJUPYAYym3issifUbPxrxzUHw2GkXA282GuMk1DgWMpg3LSbXH/PJF5GB9gs62tfQ8A+3omnsP
/UiSZT88y0pPIJiG3uSQINXzcAAFf9yW1PCigtrPaKbXD7xerLNT598pCnMXYKraZz0Q1+AbOUnZ
GsXngsBsgLkn03HIeXEcfm8DWBYI30dP46D5wwSIfKBIpe8XBG2wo/s8BExWHc2WdJEIvdQ3zq4Y
A7Q0LwA2Zuw0+u5nOWbLlsy4JG/v//VFtTARbAE5yl286dSy6tAf3b+Ub7hPliYkdoe8THJUaJ40
HaqdHiYE4mr2dhIQVNjbZNPdXJIH2Gt3EOPA9xaLZXrowdxzZiwSgJQCXt2COw7jWm2YTVyjRn+q
YF4QEwPjUjC6bJYK02SpL1g4BpYpCgi7DOnhaRDs2HbWj8zxEUZBpiN22556y93yUmbRZHp1MGTf
MM7aQ7kzDcykyl/ykJreDzRBNtHci69jvymE55yYIj/M2vCACKz7febY/f79/96/gBiaJwiDz4Sw
bk+bwTNjO7cQxM1yW7mAObt5sV1KBhCaJIjwLC+Q2/VVjFMR55Vl8mE2VPHaWPazz/l+0H6+r7tu
TnKwDn03/UJmMI8ZEhTCJJoML1+avPb2PJ9IWGhF4xG808g3RbotZc5fp168MejhASOdxLPl72lf
52GdjyrqpsY5GFm8dEiKJrDiAiSh8TISEPUAsgqz3GpjjRpMktsJyI2B2fblSbqNDsSo0LNKYLk0
LF1+hOVWyUfy3DfmCTyH6oA9tx3BDxgd1cbl3Lqs4ZgV60mxw3L50vgLyLn9YkYW8G0nIdQOSUR6
mDQIq6Dk+pHAX0vdirNjGK/IWtVRNvpYCv7NdHWXDHPnYxp6B+0JG8AEA3uamcwJOBNf8iIrwrLI
VTIAoBi6yJcCCQBvkgJdFuYDDGIp6c8L+NewPKpITKY6Mib/aKfwV+KOw7aFVYEkPlFkRiDxuTjL
RK+XE3nmOESi0puyQDDDGUoRNLU3xwB2QksJrGlMDRBZ7UL5l/JlxBfLCg1NAtsxlxhp35NrjTu0
bTdbsLGbQ9PDd4HWX4joFLL7+XslMieqQBiLWavhoZunP3Wl/sogat0KB4QvNamfSwFUvsNh3Al4
WBa6OEYbsbM8tYMBHDiymhDyxSEeAXlMFYwJqLWojSqcIeB1zQ50zhFZRYaG7GIOqA9DjNnEiupN
F8daQ24oBdVeNf3ZSw2e1GRq7kACtDZz1rbHpe6anSEKuUcIMzaW52/aC5xQtSUwlJIDCLiM8WC3
ZzxCkPh7iZxDm5+w05n3jYXKNJsJip4Yt3Va3YvybSiNLJQovocK+56F2CeY5xan0sYIXECAK8v5
mec19nVw5AoZWzp4MKYhih3fFjNzH+CJ+8UVSV0v7PlrBrHHtjf4C05F3DubWh1MNtzusLTZjyZn
RtzgJAPs/b4PsVmHDK2YgvQCI4cbeRoxlmJpYlz8lOxBO0BpWyU5dXTBDix9GUYv6AYtznmfbS2z
+j42VZXMlGCu9kNI6SV0F16YDuTkUzPfVp49HtrFQwBYgOg1wGjGqqRkMgMn6OPU88Q6968KpphR
64/3UvQAPhKsZm2Bvv7We7AYqx+Ee9d0eDfLNNcb25ufERlhpefE2K0STDIjoGj9iSw0xW3k1rUS
U5AFymo5gOvKHzI1bcDyww4/90kAeO5JzaO5v3CmMWlNMAJT+95jg4z7cjKCFEZLpgY2FWEVqUk1
LTG69VmcX6h3aCHIt7DoqQMFNMJxrPSx7hQeqj/czQu1g8rGQqZVlGl06uPuXcSH+QRM/a4vgUZG
H3dOBIMhQIz2HzxqyLv2c47tTZm7T50/1DCLzs8sgyjAE54fLuNgoPvCPpRyHhNrGBGjgJO5nzO5
0SV5BUStflYpcKnSRlYK9F/kFZvZNLBloEsgkGMhzKE455fYkfkN2gSHLCIjWByq++zjTZD+u+Ls
RHifRvYMeG8nzhls70MbjxdNow07Eg9bnkGmbTK7jntSly96qiJsmgx8Ym4hgoJetMA1LKYNShFm
w18zI0XXd2UozO+5P79/SY0C9K3Our8kSTBZPpZOd9DYiT9kgDychB4PDVgJnnyCwC87KaLesFF9
FDAPuM91Zj0DQfM8mw3K+QxNajmXOFcy3XvpGvKMI2T+ogsncop7lbvsaZwL6+APDrZ4Lk8y4OC/
L9jswEFLf5FzzuK6M1+5hynOGGd3DjaSEfjv/td+GGPaWfRnKZu/AE3Ony2g7iERcBBM68smduqt
s1lZJACmsvwB/6fYnraAwi4biXUirFwE72EoD5RNE1Y6vwSFDJorMWl3U2bQLsrMwY5r6c0jZs6h
p42Cgdj0LbU9/UD9jsS5BElJN/qFAfq7Q1fUjDA8pfeTW39LowEubTAcH8ZjOZ57WNiEyIRxHNHS
4mCVuR0YANlGE7GzjRS+eoIpyLgBpTGAtdsSTbpNt7UxLJHQUxtLx3aSRbneUwWfnG2Z1W+SWZ8z
lIxeGxMmAMWMiE/UKBLbnjNAhUYgOgh7nafJT+YZ64wq1CbnqfwEPQWKrnA2ikVpL3us3HkgRKru
F4D2lxGY5FHaoM863Af2F1sBCMhKKPZU+tmZ03u8lXf/TY0iHMXzAt18K2b+Welzzrl88pfCv+sd
bCCbMUtKsjzTLkOSYxdb1k0bb6mHUBVuGxnz/Gme9HIAajTs80q8eNN2Lri/yaE2SHg70+3oKR5r
8tUrLe+1nhweMAv8LZBGYFHlwAenSf03uKmcgMTXILNS49xZ44sq7/BujFcOk8cEBtX5ljaFhRnP
zJ2XYaMtRfdJ4TD44niQR3h2R6NCjAQhaMGEpwYMv/osUNw1X3OY7MVVww/TJGAxQI84EpFJqnvY
pmfEBOSb8B04iHdF79hn18hQGjCNb1WeO48KNBRvnJuorKsxKZAYGCayAMsMMiGKF+rOYLggm/DQ
YviVpAZqnlX3o2F2iw72TqO2MFahJIqGoNzKpETZ78mdYAdT1X0FMHnlRnOnIIpxQGqTJZD4lQWL
CA23xpey0s9aSHo/luVLOtPqLhfmdywoF9tOeAIww8qeNaq1ocDKDu5A5sTKIBYy9NEJWxTqoXz1
9LO57NVCm4tD2nxnpQoGw5m5G8sNPG79Z89lxicDa3QzTvjTbJDHyc9iV3XB2OTts+zleKJNIwJL
6/IVyOpqm6KFNUZJqnotaoTiHp07u/fvOqb5M9fMuHv/pqJHLzfKlxYTf3QdeQTK+Wga2fIywZDj
NCsTHgpUz8CK1tW+o5ZGlQ9/XHqv35i1KWL5ii2eek1TS4UK/STIReEp0FgwTbCM+pNj8vzRsubT
+085kE3veywe0TwW+rWqmYqEmOvd+z8SDn+qDUoQUpr5iTXm//kpf+yBNplIGU6wChhT7bzMbPkO
lcY2n7ruxZ3Fy+wBD29SP5zLyY7B+t128GIJYVzjxDDBimzSKXicQ2jYdf3zQmW68V1QzxV635Nu
xGR2USQp7HtkmSj65QYN4R4/BTjaWSLTS+2YtlAROilSBWqjboYSGbraWb7NOaq0Jb2Hf2O6FPZZ
m8CESgW8MrGlHxi1TIM089wEOhJJHCiZYHWUsJqc0R4JuRR2XcGc2okkBOZgfpWGo+Y6ZKO758JE
lkmFiZ9apmj0uBUSC7LvDmPariBxQtayMSE8DURBrYPUPqxcKzgnsf7UUO+ldHm2maa0QuY9wKjJ
O0pZ8hDWkLAoAQoKlZ/COavBhpsBwRFxDiq6dFq69XokNPZQnUYbqQD2P90ZxmZfNUDyIZybnvMW
6SE4vFYwcx++apdXyLWjTyJDc3PKj2YpvuQ42UxsYX4dKYY2aw0nkgOY9zAFAKIZM08pKAFRiZ3g
8KLCaYDpVCbGXV1qQEv21mwIuAzYKeRPb4b0fpo9jOkHCLTDzHW+oTnqoRq9JmKa70p0LaDkNGxV
mZkHJ6+avZG7MRwgym2nmz4qoZrNW6Tp/ijShwHs5ijxYRuVoOgDXvtOzDB16aTXB6o4QTw2R9lo
uAHcDbODAZ+IUhVDaGofS4U9IHmwvjUdfNzcsT5IJDSR7QugKMuJh+zd3sTBapvmddh1BPme1k8l
8MXxOGQvqIM8QM7Ct6pO3yhkb5C6o/yI+YC104BpYoP2qIY3RjKaRQNJZHVXuTA/4HrwAGpCXFLk
jlfZV9nlXwR6Xzu8dQMZJoql3n2LExo0c/U6wBmtOOqqueOs3XAJhBxoTyHOh8sjbG5krLxCPhW2
cWbyi9UXDuBBCpx8bqN2WToHrbFnaxseVU3dJDL1PtsL4gi8ClEB8iZ/U9mDG3dkkXHL+m1nkG8o
dM6JkUGg09ndhkO1FyxDBdW+hGtO5hVvGeSI0SXxzFH+iZXa4NBChS58USLeWnunQsqwOKgTI+LI
k5PrpJRqONRQFUWdGAC/V40J5JOQoGEgEeDD0CamjIYeYr/Wg8UGK8ukM7G7xynYvtZgJ4EXFRXE
sJNM2p+mwmdwn3VOQyXxukg1X8T3acxRaYIFVBXhEFfjjAi85bqB11dloeEdJo7gINPpUue+l/m8
BKUBKULpdSCFK+fgyuUN1ao7o7X7xPLZBszq18IbHrljDmEHMPsBEOaDQlYXmLT+7lP6DIOabpP5
+qtEYoaKFmnKNLGs5xJGQdulnWUIEqkRIWvEQjIX/wRnGVjBAk6PUL/1gSlRo+Wp4W/nloLey3ES
Z8dOmkYonmJBK20YORTdceYdg4MUtq/CQfHQraO8x432xXCq0QAI/ndewKglsEuAlwx7X7oyYgZm
vUIpFv522Wd/UiReHOAoXAhId6MFkxnNEm27y9bTEqPaAHbDMe5ghgfHm2HZM5zpBq4TDYiqh6Ay
l/nIoOKCZFVPEXz9ttId4GyhPJwGUMfBSgYxfntxuoOdRR8AW8Md1CNsOoGGNsxTAmeXh9mq5B5n
tPcEKLtNAYnhIcWB+x4Vyt6p4Rxk6HZHEDFr0XqJGqdno6/MDfGMlxqFxKO24XYC20cTux324rT1
xYIl3xpQMaHisIM00kUwUsXTgNIugTOnn47NHejSj7Jh5Ew7Gbq4268dwkM804XvpuETXNfUM3jk
ZyBMRcCtbEgaYic2fLVitEtAQl+OqK9hKcJiDjpT+vieA1kt3lCazp9GPCiMjul/E3VezY1i3Rr+
RVQRN3ArQCjL2W3fUD0dYJM2Of3686jrVH03mh6Ppy3Jgr3WG58x4sNWwC6cFGPGLJvyZRnEGtS9
T5+QL1jdWIOcxvhpuFMZ1MZQxfyqTgYthrvUGvZZAh+W2rCDurD+M4Bqgy4zdPLTUD63mwxEt7Ew
m4LKl8Izj1bRPS21uogJ0mZpxuYoCP0PE2umsnPo0eYzHu983/tTMbnMUzHTtMBEOL979KMES76Z
13FlAxSItXbtmsuowSWgWYl70yZeuV6bctcsHwxP3V1UPmnqLtPEXDjaVZszwsTtiz37U2gZ1I0v
ebNr05RuU7LoD51d/Vk045Za6msopL6XNbiycp1Tm5TsTp31k1S8xJ3b+yNpcF2GJrTm9lfWtTHm
KHtHbRQAZ25ZQTvL69QrK/Tr7rqJ7cmy9SoQQ+VHVU4vaV237+5INUcy/nKc9NEkPPaB3kNDjMNo
nVbHIvpdVKe+nmMKaZhdS7qs3RbwRFtepEP0QD5scVpsr3BIHIaqEee14kxdxPwqkSKfgannaGq2
gzPaR9mtFCVx8J6pTWII8Oar58DksKttkU1eVwMnZWStezH95aGJr14XW1FfUv2YTEO/z3V5LpHW
t0tSx9VoVxHkQ9w39RgaRm+QPavjPjEaL86rsiUjX2v2hsVhn9aEyRD2UERaMU2vmw1qJ23KwrLh
0rhjEVLmlwebd6OwSQX0aBogl5wkWw/9m9MxSeI/2JnSX31PnLqkeghc7CBNRjd0l+3eVxNjml4w
hywiqjqYK2JPTmBQAHR9VEO5648mM7RuhM7ulmahL5SE09Snh34xxjRMk7IO9Vl/wi5MmjzdApSg
g+xKxWjkZBrsWZoQz2n/qdr69yS8N20C9DUN9WvACdmYMxOEoAmeaiXag+lvmhQgvTWscWVrb52V
faQpPVf9As6F7j2QVA4FOf1N5H1SNGsjYlXpOMfCvgkqPkIC7gFnHZAi8dZ2fXlhAjL2zQQ+o820
TlvAcGfTa5maKCyV1frlt/1+ll5YUtT5mprdjU6gNqDq849NoNBJGKw8TAwGmH9/1DTAWq7gLs4N
782ZuzXyT5Zvi9eWAvsVFW/mOtou3yjYcYv+Ww6+4IlN8QJXFugmibn0A77w/GlVlB9akX9lwEU7
T0zPLIRN7Iz6eKoS4MgSutJ3ioOWZS+UqnZBu1AZpDtOdRKLg6qi1Q4zrcF2U/J3rge6Q8Dycm03
TLY6dutwWNemPUAs1edaqKe8dQFG1+YZtiJGYx+4jV9FgwelYvtzvydn8mehLHc/TzTm+tKk2Jd9
/mCvDxni5tLxMgetZXsxMqQtTHInqlSxfzSp7amEZlDB7c7B3zG69/Kgaflr7pbVTpRNcRg9k/95
zN9XwibeiEyEDlZNTBJeuptdg7YiuMEY8T7JvAW3AGTKTCGOvJTWu6EMi/JD9ROtSProkvgxb376
klkpdU9cKt5c+1dtAcxyvL3hXDMNNMd2ez8yK+OkaS3SA4eqKyfvr44lMtb3lep2z3saJtpKPJe0
Dc2nNdcshmBMN0EFBaBuMT6vTjWGtJSOkT5WYFIwI3gAsy6gwY7mEa0rz4kU770mqIjiLTDL0QX+
Vd2ut5Ic0QG4Kb3DwPKwd9r2rUBePiwWDW6QRzU2ImJYrA/dMlqhttBbMTVuGhX2kIMv27DsLtu3
My/fi70s1zFTU6T+tJI2vwdBLBqvuIFF05CjWWWs94YWoF7u423L1mOu3ObJsBn/62XsI5ct8pi5
dPa2efeX0rtgQ4RzYMxUZz6nbcvMSNwOhUBzYofG4u48Zbz1kJPxmNZvnitfEFo9M4rhBAKro8y5
p5xyBNv/JZbEZAxsFDNQ9Z+G7Kdb3H4P3VDslGl/9BCfu1TaGTVrBqObfsmzvj/U5Xbzl1lSgwWw
yKTys4XsPa6z90MVRhZ5+aQTsT/same8Z0vTHKtUPXWc2IfJf0rTcrnQ/mUeVu5ktg1N41j6pZyp
tPQmlqHBsq4+zTRH4GWaYgEcDo45v6ZKwhZ3tCXOItGvZX2Y0KlegeidSBeduSu7dD0+DFdoPTP8
OU61Qzk2PvlJG6N12e45feYWqDE2lBltK0oNa4LcWuvkrzQA4M2hAsvUP5jaGAg7Erq1bvwtx9mP
Z5FnQZeYR87UKgDd3KK0FJGrtCmWUzYx4287Zpb6xT3CeLRUVm3n3rPEaeZjQl/WKFxUQPYTN42r
V8oh9gtNRb1R0HHNrH5OM3+/jBvDW6WfNDsBftfCsk2zE3O9H2ila54fna4BtDu/gHn9Np3YGxbz
rLbSBZjF+6FlEY1S2cEym6fGmocor1w36jsESqSaX8nDtLlmtXlPWxOnnRLquvUIpGjOOjXro4Kv
WZhDqsS9jj2HelUsoE0cCItRNgfk4aP4BU77n0UxPV97fKJMRsisM2655Py36Czh/dun8+ZcWvcx
kleCms4ZN7VmLNHWmOg46iGsMvdFSZ8SJpGVcAHydfbExyhSUjdQqAG12OO+a7qD5whu9tbi7GTe
/vCNhN/hLCh+yx2oYab9IhdBVcBbj6u7143VOBQPVLqvG0ZEty/iQW7dTbdUd6uE+msuGT2Bgjer
tfKJkDnzKtXW4pdJ9BcK2A6URP7iMOSzlSc/qR/1d3S0v5VZuYBgwenTA2m0sPOPnySm4uprilaM
dIn7UsO2Xft8nHrvP5L4wBl7c9zTWs755T/1GqSCP8aL1l/qugIB6wg6Gle2uO2zc9PvdF7+2PQH
7Sor25NWCZ1mKtqxWUzOuba+bRvFs8NcXpdupWtnePwk7maYwMRltKwxeJy0AUkp70s+VUGRUKk+
yvvQ9kdCUqcDx5gIXSnBdJdyL/JkOI6j+eyMob0WZmzTJroTUwBB3EXDDBNOn+9Thus4zijG3ByZ
xY03UATvi99V1+jBlGQ/tK3UzklVBWlHFE5Nh25o5vqu1QR10qPLO1z2r4VPEH3e82612hblhXXp
JQHC4Kph2SQLSoDB35f1OmCak3+SdTUfgHVOALN/WHrQWdfFlcYpbdsSyS8380ezGGyKprPmYb0+
NnkF2dGqsC2EET5S1PbTJvPAbEiw883mTSatCffJLpmWPeV/JN/miWnHyEcORa9DunAxxMS6jW+Z
fU85FiSt6SdCVPIT68a+BQA8uwLtHTnRDCUGF3Xuu5Frtt8Zb82uyJwX0YM/2WV+c10psAIlc6wn
8olJ7l53guZzExa+StMnwkfOij7Qq+uk3b3vswjpjYjnFgUFW8X0QT8N91yKum92pvZ2g8wQ4P7L
hHmhon4mVPPfl/JL4c/pO2WoXLoY9I360bAK/ZHaIvBUYz253BEpWWZzGFYajI3fXk2SMyWtOEIZ
Xjndu2hZ8+M8mEd3Blch5NYNuw3CppgMAmSa4pWB+Fkk7E6LoY79I1pMy/rsKXZXjWO5zHYip5iv
QTjaT3VCBwCKCU/Ne6f9Na1+uit677qAexOIJQtm2v5tNX36VSdvCFhh1E2gcILuKXaIuJZoqfN7
McNMGibaHVtKKmu9/HfaTMnOzXPkdH2sVDtdWiRa6FEDNVztcvOCodTKYNtQN7GLg26UVhOBcBuj
/1tka38aTPHRbKl9mSns9EGy3dRFdcCtKgeFDUTv0UCv+XRxUbnYVHUVL6J/t1yvjsZNf9H8So8r
qKuUg7FokgQwhg5NjyKHCJWacx1YuQ55h9/d3SifZ2//BfwK1Ffci6wuP2xGUbq0zoWsird8aF/N
REbpTN/Jul11mRpHuU2Uwnf22YGbMRYgyE7m2FCHtxUyMX6kotU4cAJyVParvfR7y5oOqWPrd8cz
3RNkPTHOyb5sPCQxPUaUca4/h7o5++pRvcazlbS1BSmdPiaFGrGsVM4NSsaWw05EjXFUUe8cEE++
wvuV74X03Wu59P2uZeR1azAjo0a+6laFHW1pX4YF5Zm05q3LuV3aEh4/aUPfMVAePB4an7LCQTfy
SPPzLiRwvQj0ApMlrrz0rJf+ZSnkEqt6Tc/z3AyHJR3joRU1m1HiB5LWzJbmyHhOYLtskmp5qt7j
0jen0TskRKZ4xWyfNZfzlWTuz4GTa59TVXeeS+2v21jTXhhAGujM/jYoZ87zljZ0H/LgKTy0D4VI
IxUC/ib+3xW+mahsgEuoJP+oE5nsydw0zmbDqWKMxXG20fUmW/V7bXVYyE5eV+N3rivY8cV/mhCA
nP/3sC75s+eNacy7LI7+UO1aRlR+i+qjKIaN+c+RZ0gGeZ4EKd8rncMIBmxUCjL/S+e0Hk3JCqhh
WW5U2n2kze6GSOxxcNrtSU9RdU556YbKtZdgMxYqn6cmzPKiC1XHfYVItICWOSca/WSKkhQBN+Ii
MivSU8tnK6LAVoMedecLNzEcJkt7MF3UFG232KFnMEGlVg1euSZfNN/9ng2Aj8yQ+T7RdYOMEFLh
i3Qvx+FVx768m20gZ8o9WZjJYc5R5NBdioi4oRGSbjX0nwyNSvR/+yn91Y6WFlFO+WKw5IS13pza
bHUo2EQLM7bfPP8qUG0G9pNv787aPcShKUhkTqedLdpjY1ZI6GRPkNaaSZpmzeY2QwqCR9DrqyZO
xLxWdyJed/mecsLmv1bpYW5oP93Kdf7kHkL2VOph0pcukVP8IM9MRZhPzmvXjcsLKQZ2b70aBlPZ
2pt6UGeEg4lGVL9GiCpqb1d9Wf6YpbpN8stX0x2sFXjZsuaDDZex7/yEltWq+oQW6K5tZ7xoGlXn
daLEpy2za1uuiIInXbusnfF444iEHCHLcRL1bdyVdbOvqHXY2u1F09MOl05936Ckn2joa93mpK+A
9E2rpbsuq2bwUPrcLX+woBpKJwT+33YypdPYJ0v/OrMM8XoSFEuKFu2aFaKEITGTLOwdQ1yN4cGc
1akVrAimztJnyhlxmxY9+nJl+D+dQTz5fSYIdu4upldkByjsODWsIvSqJdnpFvvoZiAEFkY/72vc
nVG6tMDRaVqEuUfdQJrkz91sV3ttq9RJ6+EExkQtQT53WZiq2Q91w6TAtl8rBAiahFRgoQIY/rlQ
cX3WZPvU+Fbyamd8OFF3Am1bN/rCM5Idc8TzU2TYAH3kGA6HahspRVzlzZN5/uKs/vqSOWgakNLf
28L/0fq44XOsRNwuaXHX56XY0yWdRoa857Kcb7pTfHuZEkSpadltqvVflq9RXVlZH0mpzJA3PqAB
voiLevQvibCQTxhLxWy9rRGoPVJZxxoiIEo/5gm7IT2b1R7His7BAWnZ5DWHuQkNMQq+pUsdLZxI
eDwMfgrTYtgqmPpcR4btZZfOnnOgzbKK140uRtElOzJR1bNb/PBIQ520hd3+vdPXe08Z5WECzO3m
Xp4919VOdgiOkYZWQ26V06eXNtnIK9AB3o00DYlAygMr7ZElLQjIfKfeJXOVnOy5NCDJqBFPuXee
QPG34BFzEygNcJg9/hGNYl2bxtx2WdpqoTMUn1ZitDGXiLh0WeFe7Om1swHl60ORI8juJ8p5rbTz
EGH0bUgM/RLg2FouFZ2/vbn1p9I1mkv+eFhXN866RwvvZhk71wJd5RNy8c3lfePiOSryosPFU2uY
TGWrE8wgYs/heVf4pPtC0SbPu3IdjY+Jekz6AbrPxMxJJyzcIZgqbXkiewDbP5rxU80Yithm5jgG
2mXDIpZ4dOu9Rqohbvdu2DvU7eCL2YYdqnxpTtmNluiwaEr5sjX6fDORYUjTtcAk5p4SdSPSjEyj
El7bTjTxvhRLG/iTtdz/PbiPP83ucRF+HfXcn7kmGVTRB/r7XqEHThd3it3B/ag6Od+d1e6u6zQ8
lNiB2XbZd1Oghs6wakJoMRcv3Ct3pjam3xvWZFSmCRI/L9nLSViX1uwoOcWxazeb9Z8/JqGVTFWE
zuEEt/+4xahyvyg33+tJeneHuftY8uMkxa6E4vmyUKwjzZunaDPYWsbOEjTFm094QuShtmcmU+mp
Uw9FFkn/vfT07K1ovKtSEx+QRny5c1kDmUow9DmjKhtK+2xnSSANhPkGfVSBabKB9VojQAWJUJ3Q
tY7j+lnzPHeTWVq3pOrWp6b0Hyz+eXUA9FmKZAh3WTwx5vi7rqKrmPvHFmEUe0/qLrvNwL+ILCai
gnMaNzslkCLasSqH7l3PUARkc1/sHLTaN6w8MXJv2mdRVwywfuP2WXb5eJOeV72DkXbwi7285FtT
v6eU/7BCUYnX2c6Rnr8FeDZ5N7UeaAAnEeQ/N9usq/al36swbYR97tdx3nHrnCLH6uy93abzLhnM
7W3gK7nwTwtUMV1BwgttHaFlYm7A0132YXjzx2jY+mvnVr+2Gc0WNcXlPTP8HxU7mwsZ/EL3DLFr
VOrcwMtTIYYvbqxtaG3DgIomb2J7zD7w+wDFNvRcFd1ovRiPUBNjdbTIn73nok7NoMLCvO8nLb+l
3WnImObbFBZtW6CVKCFuYo6iAp1hMl9FmcChwIZlBmdrV4yEhAPHDik6iXE9j7DkoaXjj+h1+usa
J52/XADefnNrwtb7RxV600UJAqPI6NspnBF9XuwhaUIpU/MQFJw5L0rLnReCzot9vVpMISY1JdWm
XyUau8DYbMJQWLOwI3jZEecGOoU0jZVr4OKZ0jVSncm7YTk01dbQJbZCIqgjK+6k4+yn3qP7xrmM
kN95kcqfMBQbV9Zs3EnDkqeKgpR9vUVOo9CcmAWs0zb+woz/Mym35c1R0o0b9KL+nFmh2kTzxnl6
HnnTDk1meM0uzVvgYi7DRvJKWU6Gp38Pht1Wh2xDRKAtfUkQ3ygiouesc2o1/GoWDTw5ZwLHiS1/
qLEwghk5CF6fo9fM72Ne9tc+b+PJSMZTajCJ94aPhGJtUpzH/XdFvd9pQwpx9VvzxPRevlSPBxRY
oW6axXfDELpxVnK1Tf8BjSWn2S0RHrE99d4qbvVgfGDpZH421iNdBW24poURyQLUXpktV8fSmHfV
bNQkzYeexuWbAmAOlE8G+uYT1t+tHpPLkr3P9qNcWS4fZbFUx37xqoNEn0nRU4OFqMNaUi7+2bdT
86Mt7qnf64dtQvdiyOS2ibm8J9j2nudqndlgjAGBMorBodVlbCc55iuxfDpzTyBggFRKvma6/ilX
S4UeSronDWPmThEe+EXgxNEAGGBN025ZkkzP47hNz436oVhMDsLCW4YiYj0NIv3LHCqjUtONuKzw
PXUZDV644PJALol3qUqpnXOYtktWyWudrGy+mpc+T8aSPqeehYppG+b77BOxaGwewpt2c6frYD07
ymKQRr2sc5tHbJGtJ8CfPio0943yUIerYpewt5xG8h32s9liUoGAe/r3UNisMSP76k6s82mlOv2t
HvPiWVNjtDYDDHLbJniqWhWtc+o9JzTehAklibYDpkUQdUbqV61u+qTbH2MyRzk1hyfXzfnFD3qF
fHaKU6dYnxCYgTNigjzXUEYy6/QIBlcchE08Tv/gAt2kfm5MK4PAYxwBtDXPrTd7oeHwYjrkgPsh
XTg3cPafG2AyGFXDCWvbNa+12heddxOPybvgbjKwRfx0ZHlu1mpjvjRAPjYoRqSdQYWz66PqkQgp
71085iKm1BpvpLlEXLnmsUxdOpcr/0svUvs+WZSjZw5srFZo0wGeQt/hFrNiXaTL2W23D6sctWu+
dvbOG48SocNtm0k3Wk3vZ79Smm4ClB+LFREZuUVIvxQWValV8x02errXm+2BK2hGrMu5umaJ/m3h
XsT7VwjuLtZ8pQjcbRvnbBWr94QrIFbbpCKpOj5Nj0ClMtPNY8Eme54MmLqe2MiD6OUYj65x47Za
f7e6ezX1bbyT9eIec0yZu3FtnX0r7CqsvNS/pwK3YDY0565hlZ7EuIBcLr8TNSQRNYY1Jhm8qUCA
n5J0ZGCXFIloSHaPdsY0u1+2hB3XqlmtFGbWbaR82y7TT8yrvELNuFq1Ax9YbdtTn9Fel9iW/i3X
5AC+Nv2sSsdBgdVGDRpDLnTB1ZCMTVCErdIgA1cMDRZCb1IF+OLofAqVH/xVhUs/v02Tv95MY+if
1tF7H9caTLytlqhuauckCntGPuy3R7ur+KR2i7iiuuMniRlBQU9NF9RsdpClrmPoYjFwVr1/WRRP
Fij4FyKEV4sxcLdsmWLVUB5pA0RVWiOT2zz0F7Po2qOU3EqTddxTjQ3vVVdPTXPLx+LvnGruaSnF
1TbHsJW59T6Xk4y68WefAi+bdXvD4+rdKEhXONeSPrYf2l4Dt5XL+QOhODURsRlpBJJn7HSTOcnz
scyWrBffXp2BvLMz3wmk0O8meR07tutPH5z4vxRD7a6ljP7VeoSKZuP80HHUHxb08E5ha7t7ph45
i4NgtNyQxJiDuD+kJ/XsFa/DXPyl+Tm7kJOy5OG/Pw6ell0WSRKNyVyCvKDc1+4wnCRGlmv6eOit
8dlxkH2M5AeFqTddlbfpt4zcleNGUc+ungKWx+3FLJz8+kg83U2ajbCm8547C4TXHospWBy+U9Sr
f0nV8O6DUIfrjHWp8C+tAprI1FeuD+LmTt3KZVr6p6TRMAq3+mvVEe3Vi8J//veQTjjmukBUUv1w
JlPt5+pRfAQf9mzQp4fiLdf+G8jtNMjXqDXI6Lkxj6wj3nPlJzpGXPsqamF+GdVkc8GN9qHKkrep
zuiIzZKX1tveCrqUXk1dVcGiLQvKHLr33H4cnqcFVbXHOesk3dOEhz3FhXDEaYMWA0FPD09n67zG
uZIIL/LiHRzbiIRDymGb8PY1m25fBxbK3TAkTwVVe0egsjEsfGeJUcntC9H1d73r7Gd7eF+yvCO7
SUu+ReZzFacyfx8lB5uZG1Xoena96yy9uCBENMLcMX9Qlfa02lr+Uk5d8ZJq5XddOHYMJHe3KhXl
4hNOssdRI+rYQ8b6xrWph7yLxr4105oFejLfR26OB24kzptgHXncRvep1cExtGb9rvrnSeqMolly
VY4+hsIChFwNPfvBQEfQ/Ux1F9L5vVuW/c0anZ+dm2jXqiYeSCwwRYY/iRMBEEBgLjUxo94l35p/
x/zxKurm4Oi4cx2zn25b3mofKEpR/IFFAwc1TJJ1Ezo9FYgjp4VMHCzv2SY/cnagMtOAIsuqPZp9
U93kAvpXNe1O061LmoBtq9qsznqvLhvO+Sdq6wB88hfP2/eYYL58pFiEVv3xN9e78CIuoB7ltTE0
uFwedpaZ6Dfdd52baB30oXaLAp0lzBC5em1AaIZ21g9mt6UnTBHNZdKEdUQOMexRCPhP/x70qTJR
QR+xLNt4Ei+9DiYx6lmGjwRh3ArKdkUauoUGChRW2+rW9P5hWq3q6uDv3c9dIQ66XD9WtDlx75Rp
1LKVMqhyP2+kCTnTtk94zA9j49rX7AEwbzZkmTTZx4zK9mOjB9sp+E1F0zjI0+puF2YPP3a4Fk+l
VsPcKm+fJ8b7yE511Cazems8N3abaQW4hShuZuWeOpskwt56AJt1f6O5dOfIcYp9vAFxZ65b0Ca9
SxTB320ynKNloECZGx1XhTBNI3T91Nv1s2gjZbE26q0L78S0HCdp7QRbS27Buojlv9bfZ0S9AQdu
5slzLXGo7Bn1SipOKG+GwOgqDFAKNtHx7mk3380i64+wQOrFdouYe6hEgWs199U3110N+LJLTOSN
TWpmb1NanUf0mgHUUbbHZW9erNIeAsVni00WQ6NjD6+rckbITTUyHUzerSuM9kUJ8erUY/aU6+vH
sOjiXrcT3+BBpNQP6DLRYcjJOK1e+rz6taIE5gyx80M3TqDQaE7QinQ3rW1/4HuzDg09kzdQg7uX
ORuoBW4XXczD2zCQ/JhJPQszU2vPlaO6c5eDAEDkxFpRaidPjtpJPB5av2GSe1jEkYRfNlEaFxJv
j4M0Bb156HwmUmKBDrWbM0zJjf9W7XQ78OSyxY+8/NvmFu3BR2vam8tw/vdgsBeetwKFit5wcRdK
7vEpEb9mITNqYCauC5zRdZ4ciTMF5LP1BsG4vamDo1BglPU4vAx5j0F6rlTcbwkNo0jSglIU282B
kMRiOryZveQTT4H5wzM1vFVootEfrZD4hh+lk51AUjtrGUINtnu1eRbguGMdqdZ8KheAkyXjxDCU
u547gardad3XTWnlJTfmjzQxurjM+GjVhvOuQ8teCMf8/wfz8a+dNh62dtQOqnI5PP6ZHrUMfNGr
63sP/U9cQlD1q/fte2OsmqfJs7Ay8FpITW0+qe49JAT5TR2kH6iPH2DMg9nURrXz0/R36dhqN8Kr
utVk7ZIKbAjEBBDZx2vtvtXA7YUtea2rbQT9iorEINlFdhQN2GaTAl7Iz8E0D+w1wVIkfzf+5mDo
6yJkOY/+fQsoFeLMtvpTfLRb8qN+9JuPczNygLwUljdetRYGEKPNHGSZ0+ysh6F1ad7yufpYITfZ
prwAR0SzUyPqDJzmO69GJrua4pCk3r7Vkl8PPZpdFJe6Sr48ld7Fw6ajLVUkbfyXSvifZCVFmCfx
L61rRyzC9jWO7WVFEn6UIEbAtWVUZlxuC6T/buJDc5NABTWHFdqUoB+yH5gA75bZfjFJM+ikTJJt
NAzOwZTie2r997EjE3ajOHduwhz8llkwXjtQLN01/mbe8Iqx6quGZQHReMQ9aG+J27wsunlIpkZj
Y03GuDQQZc+GE02wSchJ3+lKzbi3Ypi3PuzEuGbr/AZeC4To/vbaZDmmjtnsGsLcIYYlPknkh5Fd
C/401Sj17e9xopNA/LQmsBAiVKedCfOPug0Tm1xFuJDAWIzAOc5LZZTHoXgQbyAg/nLR0uy/aeOK
2mochl2tDjMgwM5pTVQqP/qu/68syimaHezX1OBwhaa7RMhfJhFB9tJ8ro2/xI5tM1hl7ruRMXkt
Xnq3Uu0+zxuxmEmD0MH8mdOZkIFdsxJxF+AUOa2e/SkniHe0GPyAB9rWgRntVbL+qhfPOrpQOKGw
yR2lo4JZf5meZkDqPbfuuyhHpOdFo5+mYrWJE8h/DDkudT2XzIfdrMIxh0Jy4Fxx+xkvRdH88UUO
K1D7T4ZwMwhtppqCVSXXpXrd9IyAmGjFY/vMwghBBe/6ZRBKEFrLSE/1pn/AiaYHGNwiKrY0lOVY
PpA5PlKyYoWm+4ZMBI/eM+zqU9dT8kjYiqyN72Y4uTYTdJo2vDmg3/A+BjB87RHulsGAy/FTS8dQ
53TYNayDxkZkyejaT1Wd7n2j/A3Wg6lYrH+trP+JaZDjgK+yX0Nj1Y+0helObTvGYb6g2x7SThtp
VMKFVf5boyfULuQR/Klk9cMhEwHXyZlPYVDoPkJZk1GtQwGl1velKF9XoIEWMmYkJZLs3SdTpp/m
CjjUlViGrR22jmPRqlcCNV4JVwhSxKmzjuAJVeQnhzr8BYDE+lcfrQv5Ee+2vRyRasUO8tJ/f0VG
E9RO1uVLjnx+5Z+tBgOD6fpv5nQnotBIf07fUHq/rdb0tzTdGLaUDVzB0IzYM2mXgxoaVNBk2P17
3Y0KmbDXKXtnOhyC2++kb1/gWMrAEX22q38Y7fotN4TDpuV+mYZ2Lm1tn9XzcWmTr6Y1CTqpCUPw
/4+681iOHcmy7a886/HDNUiHY9CT0IrBIBmUExgltFYOfP1buFndVVn2yqyzR91maXkVGYyAcBw/
Z++1s4uJt3gB3eMbGMKz2cbbTBoY98cPQZ1JaWru7T7bJmLGmRrKXE6ttUIL9xGn5rvWDV9lZN9T
DbNjra6SzTzNtJ4VVJM7y+neUqmOVp2cG8dvlqmjvQ6Nu/cssupNx8FfE0RXHElss0pIOnm6aQLj
ndfrvG/2e9/Abe4t2u3069deNS/RcRAtyOF4hAxw4am8loN+rgKXZVNuUsmdCo6Bxv0D9CfIH/bK
9ZNjqjmPwtC+/DJ/68ziDDKKtp+xDbXkoJBmidL5yIv8aoVvJHEfEZA++qX95Yf9sx1qmzRr8Xw2
54AWO03QPRvWfW2l7GNNHVaIq14TX/yEwArY8JLUOsQ72tv6KgzHmClbe3SU92S3s8OZjWZRA8NI
2ddNncyXISVZlHq33NZfUcBIdrSHbT/IW3meLAwOOc6+RcgdvJQTO33aYwupEmQh3Fy2m14comG7
qTxJKsbF75cNY3OvWxVabdEieciLr6m867PCBQxT/RRq/CyivZcaZCd5GJ59t7npALzAFIPJF7hs
n/ODLR/a2pmzpqtZtvqD1fiWUufej0cNHbb+2tarOCk2KsvPoIReoG6gSejWsRxp+ITM9ettZ7gb
FblsN3WUs9Tf+T4u22NWaHjt223cBMfJ0VGGWBfNOeRVfmLDBaeDhlj4Utevmk8mrRrWOnuyWIjb
GvMa2cH7OpEnO+1XMXPD0mTWPz6aLSuIZxUvzZM2dGehM2eJBV4eNz0y4AqXsu5p0zEmKQtzX0ie
SuROQrOW6WvrR3dTxnSgmr5w1NEwcOJwDfXnU07mI13Kj7qAYq/mvXXaGrOokT5BgxsAkAjiJu8S
olVfJFmo0BeH19yA1F6CkIjbrcZsVo4pbCr/ULmwV4gNR9CDb16UPBC67GDY2Xucsay36Xoy9Svp
2zc0BgqD0FavAimBDv8+QsbEUcp1bQeA6Am/EZlCnnyf+p1Rx+3SsvNwUTMUXyCge4/XPLySRThY
D18kxR9cBeYkHl8D3TrDmmkXkvmzGpgS2jreL4VjrowRq41vpcFS/hvisCwcTPapvkud9s3K68eo
jj/EiGTBQqnVmNGDRjCr8pof3/Xe9Qnlfe2u9LR9ZG5w8bLyto6LZzc6Q25bxUXCr+mLhSb5CeHX
be1i/y3cc6u3DyXOkbb2WQbjt7DsoT2ExzQC5WYk9wmXTNexe7Hb5kHimVk55aMTDheBmhNP4VVZ
Ll7y/ta0MbYGrXVP2fNhAlfJ2oobe3wo41VthYje1BsGymARVdsqzd+mLKuXERq8pZvX+xhkQJX2
kjvMe6BmeqRPxvPF8nj8uOx5ff2htUf8ZMa1QWjja9OnEyYXgOpb2DRvXmw8mgZEMDpAomFL5cFK
Wlh6fzdObJMc9VqbDtdG6r8Md7FnXyvP+bIQcy2i3mJ9Tbaqsj6Fc2uF8d4K8k89QJ45NHXN5mw8
IN7HJFPQIx9z6mTds6Ewgc/s6HRopvktHQX8jP7awsvVux4uS71/pU2CQFDaX0X1NAX1HevU1cmM
m9bhRnTza6fcp8nvn2jVvBkjgHnCFku63Atb0LMsKBSb6MexMoqqML3rZUbBMt9BtfUaEFIQ0WWk
IllYk3oPTWfn9YBlCjO4CwPQJjrvMNFuja59GzXwEbpWvfnaqbdQo/kmeD83Km8zxgei1V7wT/dA
IzhiKYlEkyty9gJcyaRqHw1C78os+sQgQE2ofTIKv2u3pmzeVOjhTvLuS64WjQfMpAdYImo0x6hz
Ojd9NmhIDjBE4YAhLg364NZTzUXUpPSpcu/q8tXMXHpWXn8NLbEyzfEkYEAxtjKfGsGhr2ELlMJD
u0lDq0FfMQDOodfDLRno05r+MEMLDP0gRmJsJCbD7uaRBsi75rTvdYV539I/JkRkU1X+dBql9jCh
Emf0sUVQyWpVJ0AionIRqew59+xPYN5fhiZudBYTNQ7nmu00F412qWJnaUU2Fs2kvMEAuaz78og3
5GB31eNQqY/AqTZdjL9OTsga2oIT1FLwO8xmM5tuC0qB+zTvb2gY30cp5mURpIt8guRBa8ee2oAv
Q2kaZD91JbEIWogq2Vw0PMmDLH/R0ZYiDsdzqSfdKe3Tbd0alL6DYmnW1JI2KvBAY1nl9P2zWlKQ
WuUHQa3batKtBRsQznhS7wcPOlyFGJtRRrnEbvKZwGwaACstRvq+YEjY0rRu/2m4266xKNI07ydF
XrPwC24M3YUv1H17ZcZ9GWu38UCKRk7KoAtigUSEr1BHJNJHxTvTPkguXrVrMHblHRYnwwxQbgsX
5xcOdc3gzIvuy5h16PRxNFAiyf2Y8zEwco/44PXrKPuf0OTretxBECrkVg2tAuweloth4sgMqTiG
6UdQoaGZ5mVi/snK67DVag9DiF3Un5yv1v+RPWvThMADvzg2r7pzmAFiUQzs4YBAguQH3JaZwnNd
ZtaX1qR0IdVaQ4e2sOrixSvGApUZ46t40hex3di8cHjnd9U9gnrFAedHDWiT6LYnLfnVnO0P3yrP
ky/fPfeJmcJrW5CEFsD3ogU+LCwtDZFqEoVhxHAuo7MzzSp0/TbFU7QyA5fpzU6HwAx+F9Wgo3X0
8fkDyg8/S5dhwThaSgQ/aIakaRyjVv8w8uDeH2sUc+wUqjDbIyGIF3mo9zNP6q5gSQjFcK+VzZMp
eUAq5SLpeLY0D7HRWsTBg18ptMOZdyLZ64Dz52AW4xOIus1AVZ/HYB4AUtpO91hN/Ghj7J9alB+6
M2DzMFqxiPXsVSFSb3swD33+UmpFvGQvYy1Go93h4OZONcsj+o2P0MHFmXU+PDSqqb5N39LQvRHu
dxmrU+dlP5Wy7rGJv3Rdf02S6hI4+M59bztpu15DOgTn9gngzKWOsus4oMXJS6x9IxfF6DwRZur4
7VNchmeTCj8QW0ypVSAuAl0tFh+bpklmf+cTKtakvyIr+dYJi0WbKs+y87nT8B9iZynndB4mmzha
NROVLzmIhhYf4ym6M120geWLFXJpFsSAcL+DSfLChYlwa4GzPKJcUcYSAiOyV7ZHzfSU+OkTfuUx
uGq8+9b07sFixejXmY4GclWiFUVXvepGloNRtszWO4Z1XxHwFjfuN7rJDZmNSIeL4pbYAQgP3cEe
97AAUYIDz8OjSQ3tPjVSviozecBzhHrQ6fauKS4yZuiDjgzo0+B9RCw7vdOiuYcnALYvf3ft9q3v
By6Y9NS66mYavHPnjjtDHwCgWXcczGMCe4ZOWvuShNVVpO0lSPaNdaXde0uJ8Gl6RbjAkctzxLdP
SfojJnYjYfPmSL9YlFwZXpUvRga15Gfdg324dbrivUgRRiJbXPhWvTVsbhMnjwmOMfCap5Zz0zgW
S5KgB282e4CGCd0j5SMWxInbWwAFAzfa1cUjhpPnuojz2cF0tE3OQtPCHspibTM6wHGcti5XvRVt
EdTcm7m48Qgj66phm9bNckxwwiCR6fTuGQLlk284t3E9LHCQHRlUnJSqcNz5yTfSUT0y1l4haWW4
ewHmNEJbNIblBUvsG/LBEwFP66aPT3qnP1Ry3NqzHSne6co6TfDSfKPY4gxaJDM3hR8ZSTb17XTS
YSBBgbiY5kYmxSOhLisqlJ2r8r3CNQ7R9kR3/zWpeOA1HWuVvI9KfttnR0k141q5jTIuAYLaaEuG
PWTGWJMGO1AchIqwCiG49bHiD5nzoGr1gbjl6JiYEFoi7cBMjQtZRmePFWoUtUV3y0IiQqJoggS1
nS/hoIVhN+DFJMSKzf+8UsEMZtVzr6kbtcvRYi0EtE/AhvzREWGxZvNo0mNU3KMOM6ZxnGWl1QWg
iI2wgCbVFs1+urkMzfoQxMMrk3Nt+ftvi4GnrPCPQY2vBrDCizV6eNZapoklrlNtttYiEsTxKpIX
U2/2HpqcUaTvtceDtKmyn2k0nmgPgQH4GBJ5Tob84Lj1HWyE7ZBew3TcmdU8SIYaYvgHq40fOYQh
N5h97VwW8TS09pHUzu34Mujps5XJe4R9J9sInsA+beKgOMd5+54FDHa0vnszfNyHfuUvpaB7sA/L
8WT4UPs6K/4Oa+3OToe3SPc3RT8PxGqrWvkRCuEeqUlEOySyqAjCSH52xU7kLXqJ5t7ANya8zSxd
nrQOVXr7bM16q0EzXpJu2hWmv66z6FUv7KvMtA/HtL/jXL+Iorpry5laxfy0MbaBGOWaOd1GM90N
Je52kqpdtOx0w9DIdjJqsJo3h+h3a6hchon9aXFW5TR82Ia8D3Pj4gvnrER4qZOvogluQT9N9PG4
RSfbfkFKOATIFxAxDVANhkXVB8FGAXFblul2zLwVrapNKRWPg4pGOPYUhun1NfUFawVsKXDFOH/0
+LYbuscazxEbu+aSk8eUU7qP7e0QY49V1SEL0jW0tmg5/QbUD4ACyvZZoJzGOQ4kRSEcgy1p0YY4
GSoBeJdpW6ZTIb0Q7dLqzReCkOXIXqDJ04OXy41wg4fYHq9rKt1r0hWnKNA3mRW8wwtd9JLEGvla
d81TEjLjLAPwBZrrP8VwmspU/ylnDoaVMRl1uurBM46YV15zwfM+yz/syePhUISHAfgEEiX4zwIl
TcBGW12KC/SVm3Ay7kCOPNeNfvZa+9Ilr76WHYOmPaqioG/ItDky1F3ME0kIHpktw+5xQkfOjvjR
o4Gf5uozYYyy8HlVZCcW3ZjsPosnTLh68qOGcifcapf4lLa6/+y18U3f+MeM8boW0xqhgWZa9qcX
ahdCArdmmt5w61JGW48RboTY0U5THP+4w0A/9YOhxbfeQvrN5sNBB5sl0rnkGktIl1RPkbkeUx5p
oLOwqNfqp9jxXH+GO/McQUgdO2PbNz2t4nHdO/QixD2CmUNqfjdhuHey+ugZ8Z3FhFVBdbR9dckV
vjB2TQ591aVdAkIqCpa+plA/80TFktlnBa8E5BVFVRrWG6duWlAh+HPhSZ4sskg19zGOi/fOtm7C
oZ/PwXuFKbQAdjWgcDCE5rO+sZKgXqUHmhbHpu9XbgwSMNDrH8fVnifMK+SsbBTYIUAXDzQa7sEm
vwKq1qvs1CbGc0Si60LTrBcvPMMdfh5qcWu23SOgpmKRCh1OpH9wzU5sOzFz2CRXvqfq9JJHX2WD
bxg41HiKjDjGTxxu8iT1YWZUeNp16yd3Kkxho9p6tVs/Iof7JsMsXWsYuk5l326KqijeYndixv7N
84ApX2UjMBcCDf7UD0eN6dCGYr2BVVBGNA6ThLrdia9TjwE8HeCgGeE904Nyo2UfYRdou7jvmWq7
LvsgEEJFkl2V9KudsoJlWaC71GujPht0ypcBaEy2/X0d1ts6AnOUZp259q1dbHPZeAayAC7Yw+//
ZVlq/vE7o/XSdeEjnKqNoT7wNKgOQ0DN2fJWlrpXT8sh426nYlQuViWk5Kpa2VqoHc35f2gb/CPZ
bWppjYlYIknrjjUJbsffv6O/CabOnHA1qZRHDAk5B/vNBlZzbMq5wxeY8bjBmPJumCxDuqdtPDVW
eC7c6hj0ZXX00xQj/d//XEEnWskQOlBjqIsYnUtIQHCR9ifZJbeD4T/roHaQcy96xm0IjxvIzsXk
LqxkWzR4H6Z40BbmxEIlkGXpMQIrI0Ef7Lpfgxac4ki9WnbWAf51k+XYjei3p/bWgWKOTwaVkIdW
i5ZVG976kH4cK0mONBgxNwtEi6mylkWa+Bvdq06J0p+DIHzHK0snttafOtN7cltgUZ7zgAYrRTqE
VdfU8+cMpCNDZ4ySpjdrvUPjJm4+fAATK6+OEvZ14ru0D2gl9R1KXFL6TJCp8MxkIj4czVXLAlni
Iq5+8NPo6yGz7nI5PehQUiMDzlMHByU3lnZr7xMjblZjbK9BrA9LV3M249RW2D24ae1J+0JS98GF
01C6FBs0I92uDUvgHb1By6ify/YSdpvL7DG3xHniUUJl94EG/gHK/MtgQV2EbvUmMogyY3fFd41A
e9ChThFpM6QeAinEt7ZiqxYbyOcZPdI+ivaMAD+bqrvIlhGSNahuuW6FPOpIEUKwq5BC7iq7YP6C
nTfG8gvZ/LVsuG9ndk3UAKrjLXm5SSsp1++RNRNuW+9NK/iAwJ2uhEYLdEL/g7/cP/rKWwlM2pvf
59XQOzy3Mj0ZZf5QJBNthQPMDAkhBEZJG36Fnj6jQbVdhU5/suqNr7EThSGK4tWkvcqzwB7HUylX
DbOZWlXPdNHPdnWj+Y6LQ944VTw88RVR22D3RF85DwhduSaJ56oakjsN1z/ojnoCvFgt4oYmYeQ9
5Y24lsPwaqT+I8CWdG1qxTZsOXxTRw1oKSDfdHNpVDGeDumIaH73VgffcoJqaHjxc9Xk7koopLYD
leEi6gRsKtBHjJz2+FbpzIXma2rZVDDQqhM7X/qwH1ZaXb+kOh+uxDTcvabJCAY0PoZFSa+gaX8K
bYhXRq9vWrOiiMymEitdcFMW2EfMhQvPbj143kChqq3obbYrt/yO4QCy08ZwUmYcS7r2kW+sbRrn
bNZ4LFZVtOtojSx13BUYEQPMRy11tK7d+OF0EfljHIKfm9TG7xGcJWmJkZ2jsOIBn610+Djo9/pN
S4IPnSIYQ6Vff5ZBsh6q4AgMSRySas3G9Tkeera/YH0RASV7ZHxXAyETMeMbFTNbTbBsw/7ZxSlG
LxufRyEYpuh+trHNOF65kzUuwGfTUkUVvC/C8CTt+Ijr+aHJYKRDUoAPrbN/c1Mmc5HL8BXNkARo
mXvFK/LN2bvvryjQPkuv/ZRlR4OxyiE+qSMjQQ1mE60f6dq72Cz2A74sMJ3M4emLt0y05ykACzde
GKQMeKisT6z2pJy5QK9CrUHiorxpQ67PhoYJMQ6OhwOjyWt6ATfamMOAQVT5ivxiKSwjerS6Vyzd
zW6aK3hkUNtYwXkMU2hb9IDWwIWTg+lNn24R65tY5dPSztgq2agy+kUzWsFGNiRwU/VAbbaXBaXG
SkMtQ9GcgYJBNuERnbJE6NRsFELeRZJX5gZ1QnCmt4ckyw2ITfAKxN0BZEOrm7ZmNMV7Vwsfm6mw
b9JYx/upW0cEaqyfmSBuyxnXqiL4wZ4ZIIom23rsfjcvJFBGnWDPYPzQwqR/HYtd3RAkv2AsaxWC
ZwD5CzstGdXsW3kyIJ8t49wej9DvjWOR528jI96j6JzPOK5QxJKnfOxdVNfBjtjpZtmZJk5S6Qdb
zyK+OUt5qPLUs1albjOcibqUqtvI53yc/KaMzYyOaIYQdP6jGGJjJVpx929zvtDfoo7+lODzn/FJ
/42IpZvosy6a4qf954ylP8Uy/W8KYnLITfrXQUzP3037fxbvefKn8Kb5e/5IYSI1yUHF5OpA3oTr
0sf9jxQmy/4lpWHaOsGv9GMcQabQ31KYLPOX45i69IRnGAKOkvf3FCbjl2UzpPXwt2GPM0ig/Asp
TI4xRyT+QwaQKTxe3nFcIUxh0r3/pygyFWAH8EKWYMGV+NECl9h1bQcgopzquflrR2gLZNBuAxVO
D4QX0ADSQxyiwG53HV6xVV+KGorf6NwYkIVPxTDl8G01lmnHE86hq7rxNidaHrQviox0VYsG9rio
gppEkYq6lO9SB6PTme3mORs3NQ2fiT9+OySxgG3OJvqtqH6kcB4zhzXKKLx6BRbm3Uuid9SB32LM
X7UUNqKL/H00jl4lbxIhNrWM75u8uFi2ekiS6NtEJkJqzU51NJEYfeLCguCJZYE9qCrjK08EhhGh
c2KbsGpzvP4CzfNUYtUKnpDw71nubmg5novGAzBRam9ZSVM+DIw3uEknUXc5XgvULfwtGiDjGdT0
eiCg1HKbHoFJux279tZATQvHuXwvbRwrtmC20m5wGW3ItVnDB094aLj3WV6eANTdazEUGC26NdPo
RJPiJQrVfS7bo0ALrBqQln2z9of8IyWZJ83ijdaNJ8AOAIMpX5LI2psZz6hOsuVGqDcu3V7fR8L+
xomx7dLkzh7brZ1/RjDMxEsIUaVP5B5C30oM3U54+nYagn0y6CvTindTZjx0TASRvD9w1VM9OVfV
t1sdt4XyvQ0hWdik670eRtDBG4AzdN9n7OTHKMXJheYdxQQoRD2c875dRrCKIpsfgTTZ4Znq29G2
QGGuVHgC1IAKw0o2kz7tKCBXiTvuO3KVIqQlMk7vQ+ldSVnZN3j64RpyVcYHdK1bHqX4zMaDk8xr
pPYeJfoLzXF6L+adipxliu2tpyKK3Hjf2N1TNPv9JqQWxXjrArqkP70dnGDfEUG10CDlLszOOLWY
njoQMYs08Wi4AchblYPWQZ2ND2GrP+qlmVJSe0idCwYVfgvwv5zpERY0K/8uNRugB61xcGR4KAff
X5TK+dRoteh9f4DqRJNWC+5cj2YnrLPdhGQDR+e1VgO+fco7zWfcohpvIXooIMmckSzT4AUp+qYv
9eMonY+uGNlHiWJTpdp9Hto7A/Tvsu/U9+Q756x3QXYjYHSyV+THuzaqr3GFcgMZwquRu5uuSm8l
Vg9luG+ZVMwOeu+VOo6wWP9OImtYhGZxCvC+gUfaBnWx9wu6DUn2VTMYAGCWhDAqgrfa7c5K1kxO
RT6sJhdriFPEd12WzjP7tesiAYucUFLJWV/ALbbMCN+ZOxwNNAHuUDnMB9U1CSamKkGLKc0rYc9Z
F7bzDW2A/phPzMtySTnsOBU84+qcwFqs3XSH+5D7Ir1Yo4kGD7jXup4p2lOS+Deljo9bcuvdCWtq
7rzQyPdmL5I7UHvxHQNx71AbXr6sbeyDfj+Np0Svjw4sePq4Rn7XWLDj80JNa8/Ns42AU3f2Hbva
BWWeWgyKRHaulOMCK0F3BTHvvigAdhiFuI19LosiF91pENF7gKivhIGxFp3U6HCgpQ9siJNOXzFb
C31rWUJTDJD3Ifk141sGxHhqK7DvcSaRLdb1nY25/6YIsk+rMG69BA15lNWfk0sGjGHJfMFaj6SP
mLFgdJ5xUZDCZeUfsTnR3HV71r4oeGd3pm1c3T6aqf7BMoZHVmvfvRywpkQjts402S6wYt91roJJ
Yc8RMuLG7Bgnd9Ll5HgQOIoe14JuBO/sQt8KZTOktI5kl2201PpIsuCh93DzyeBexR57RPcOb+JL
Qpruwta5oGO34x6fYoQenj6sLARwyzmgeFnZLL6ORQPXtFp8/yGZNhOz2l0ftfdZNlE0w/lvwzN0
xSeE9rsh5Llh1R4wfzP8ZB2mOyX1YulZTGdbI7hoooRaW2bhljBfOg2Eiyzk1M+WzGSdQaKi7iQA
syLS5ZnSmS6eXe7kAH8B/oO7mMKMEn4sbq0S1+TcUcykpq3DsorOXVBXJJvZePbFFdxVdVOnwwfs
VYbwkleJRFKfnM7pP/pYr26agQgoLy/09Uyi2ra69pSnLB4EJ0dvjT8BesKHA9HNx0eNGZ6IHkzt
wgKhNgTmsCVHLlmNnf41Ib1bjZ7nnmU21cfecrlemafuaUcYmww10qKjwbus8BhvQZ/fenZ8iDt6
jLFfQO8pOnpnI+a16AfqwnoIjNfB1Qjk1cuVcIyzo2v3buIk+xRBugOFZmaozYYTdLNh8lkV2K28
njQmlPzByijUmTzmHyJ4skum2CCZ4g4//p6qfkeXNd7Esgd8pmkn32ScVxeYRp2s+Gq6/E4Ghnns
MYI9kpyevSdeVRxtz9HX0hmsZZ2lEkW0IKXNxBP7ZcXGeE1rHmspN8cWgcJ4iFU1/mBBz5wFCWYI
+NgOditm2DwEMgyaPsFmT5MJgNF3uaX/emn8X6t7CSjlv38ujf8Hxo8K8gz/ddG7KrIojz5Jfv7+
nWU6B5bO3/FHyasJ49fvslaS8Wk6HrXlf9S88z/ZLtekIBFPd/D7/z161HB+iTla1JPSMogCdvku
AmLm6FH+CbGMbfJPjsRN6ci/VPS6lM//UPRSPHMH2ELOL2db5J3+U9GbJ57uu8wquX26lSr0Y5mq
baePR9arGwibiwADaKr1q6Adj0EwHi0NUhXBfXbnnvHePPPsMMZtQLvdCCGdxu+aqunXODuh6Uu4
P2srGYDMtBtmntv5xRyngXLssbK9sJTcsCvfOlm7GT1754S0oysdH6bajuN4NIdxbq0ve/TODFAO
6PwvArKNbNzz/Ov8nvE8dsGLb2IqhYrp23dzSYuvcoVp52y7LAnBtM3z7mgxXRWRcXFEcsgH5FIC
XqJj7wie6T3ektsSpVOvGzUt5+MQFc26JbcEhQcE/zXRocQQLvKom+l0Wx7MWzaXy/m7mgbjBkdk
fjfktay8iX4Y321h7crDdkP3emsZZ9p0iy7rgJ3QtAb0bYWs5/PXhHLYesZ0nDAJIy5YIREoQ2cn
Qw44WTS+RWack/4A4D2GePWlOvWx2ppGu5E8z+aPp48pzBYdOm2HLDI9xFZyYA4KqyHP+6vPWSSJ
cBsQPje/PxPnG+rYs+BoF+Z4nDo+i0hukoiImek6zAQwrV3hmKSaVZ+tZrMTJ78HQfP8MTNGeDy1
cbnWa5n1Ky9pgUcAJUU5OV8g88et4QnE7o+T5Yv5UPvEwUngcSpUW6KzwAjrS51LwyCyYz4C9AKO
v48g1uCAJJjJ3/oVZ0vDJAOIuE6bjZHr4Nj61Xxm5zcK/Wc3f/z5DM6HwGSNm0+b3/j0y/74oPMJ
anT3zO5iO/Nf9Uq/MHY4zJfwfNJci8MYEB6JtwCpFUFR2/nD6pzq+ct+v0xHBE3UoP2lmQI+tcjt
3XxBD+w1IpZ/iVUNEUHJfGL+svmkGHW9CsRnHwNbhRE6f95W63AkVmu37zapa2Oc4lVH91xrfP6G
+82vNlHKZFToq0A760V8qCDgFdJbkDexbJKPfOhXOSON0CXRJnuf35rihjEqlGIcnfly+/3Js3Gb
+AoJQHIz0I9v8MwRe70aIJLkDfg2B1Ff2WwaglWToWUYVa8dY6Yq7HJELMxLl2YB0blvVm/z1xYl
R5PLZD63jM3pv/gt2TMc83a0iXIwlvOVksX6JecrkxJBPZegtKJDk3B34UMTExpj1BIO/ijPRnNn
O7/Px3yQDc8ABFyvo6raeJxLL6rXdplgkfYXv9+h7NdI+9ae110tunPwv+5bnvuM4I/KTpc+c/sW
jwk0wiOOgHbFdAQNlM3GSMdsBBaaN4X/DINNt6rZPFe8qfk8zGcPZnVq1qxQpxQmluDACaAGuhsd
5gMzf2BftZsMa9X8MY2sXmOMOc8HOTcSTKoNiFN1DMni66Pv+ZMg44R0Ox3ndxgT70U98N4RDKN5
1o5Mhyek2RsmidvAjNjm0MUO7os0egdcC8Qo/fEmh57XterVcVYFTh69Lk56z209f2fG2dMKhqD8
2nHMDOe5VdkyjO1zxcWnOeORNvZ6vqvmIzFfIJnebOZX/31auNNqjkLmJzdlox/TwdmpgYRbZmUN
b9hlsSFd5ngoSzbB3iaOg73BLQWKaeOiIyr9cTXJ5L3g7dFIzByxtJsZfhHfUFnvqOZwpvCu2GvZ
wcd8pU5lu0q4r2XaLJPxYRyMuQG4yNNPQDgEhw3LnLXI5rLQWOBUOh4zjmuDaa1hdbO4gHXeM0YW
N0mPBveVzbqduvFBgiHUWFDmh4XHaai4hjtQVKE/LlvWSLPJblJOWzgv4La1q6bkUCv8YileZ1Cs
5V1aoURghTVZBzRNHSU3txdmh/nNTPN1yQevLO4WVOahdddztcxfJqADYH+4zL/OP8As2J0C0M6c
29HOtj3IbkQf912avRdkm82vUpfZoRqbTceNzu4C7nByM39s3ZmOYY94IO2vRZrdAGPckvGAYGke
lLNgkusAkegTIzxBRWprB+GPnbOm9tYuDKJjuU04cQhBIWO6L5UxEDOV3cxHKCG5UFLK1taLg1pi
/mYmPjts5+f5Y5oYdDRfW6k5ryw8RIRc6jI5VLy/+Uqb/zyfjtJQV7vprz1zv6rYTUohPR4vRm8Q
l6aeyLdk20vPFThAlBykIMORI5y23AGqvdqsKPOnT8nkNYilLkS7yrtxO78BRtQbt0w2WSWIpmUd
8ZHlzQc3Q8abHaDhLUFx4F2zYfZFh8DkicFTuQczEMpXI5k289N4XiEoq3aadFZ6B9TAwzOjpTfS
6O5NCoq/XtT+/8vVP3Vy/2t17/+ifu9ckf7ryhckbPue/2PdO3/9H3WvZ/6inStsT7dd6Ri/G7oD
7eF//zcpfwHlJXrVwBVI4enSHv5bq9eUvyyCiCCB6LrhzQ3d/6x6TfFLeBSpAOylgZOeBvFfaPWa
rv6nqlczDZtmC2CM+e8/3++jPGgorf9v4Oe+rfBB7pKgwmmKl7JPlpE2g3ZkVB96MKeUHd1ME8Rr
Ssid7QjyxyMrM9rHKJXJkwx1F7ke5K2fNlLm0/+j7ryW40babPsq5wUwAW9uWVUskJQhKVHuBiF1
t+B9wj79WdD5Z6aYPwHEVMRcnMtmtJCV5ku7v7WDiTPVYU6NDgR3N1i/RJHjA+HlDm6AHJZdwBoR
9Mrvo1ZFPwa9sZ8nHm3fA+xp3ptN7iWP5JWFkY/DgMfUY3RafGN0Svg7bfQZX0yNvIF3ijmgvg2R
B3N3iQgRyFmUk2AbFjGwODCm8LBqVw8m3ygs5IL1PPEw5qJfs6E5j1pAvqsLZsSJo/hFC4G6K41D
6rAyT9h/tPYkEJnkHhciuTYInrWQw7ZH7FhbP+YcjSGMXbyPQEb+6G1yAsg9xIxzwNUs5yEbTuQ4
dxGm43aJ3IxkorqZWeeijEdDzUk6D41J2h5rJzeaG03oC8tCy0tS43A+npcrbMes4hQFoFL6hWp4
PxANtP/w1h2+txPd+RCWhvfsaBnJDz338Vo9AF0xjcRBhgrY/eNs1QPncRfXJcNG0wuJpf4qMhVb
iiwBztNmNvl25Vz/gFrZPUMkHT+roQeKWHUtUPiWXf+yo8r+2zSz7pY7axcfSw9u34Rf0rM7qZ2G
hn9IHmdg9QjhdbP+OCqZecRNFO2SSWITEizPuDNNZlIyGUuy7Tq7sf7Sbbye4PVH86Hh4gL2pqH6
5lCGfpR4SCVnTbtD39nxXtYqWOJoroaIQRXFvcPpnHyuXKGSCmd/blJrHD5w5LERDYZxPwIZM/oM
Gywlm+2DNyJAzUfT+p0ihG6PMcov3Y9SbFFvWtMWX7lewWdgtrAxwxsi08zDHNXGR1VzTLYZeQ9Z
v7Eq9ScIDQdJl5UY8bHKpgH391x77xXqAvVxrPHemZuKl0CSTEElhXHmAB12lO8zzfIZ4LMynz3V
gGyblWN7r/Ey/VtpuPzMj6B8dcGWJNHYc1u5oZ/MGpebE3SU4l2YOPpzn1YV0sgmIn9JNZaR3A21
+l4Z9ewps2LnOdZbF+OrLOzJMuBke286andX6wBm7kLBooHmO76rJy62ulKP/snZN/ac0sKeqzBn
+Gq4HkeWroQROxRTxCnME/03jljjdPRwIFC/5fzPAJmL0gKipJbi55CRzHqMtMl14JAB8MeBJ2g+
1paLOqMMtJAXnKjS07PCHd4iucrubHfGfaRFK/boZnN3p5M1O2AHGdpchGHd8103rPLjTFbkk2mx
pGNSjVwFNJR50seW5yI7J5O5QzWDoawRdr5XDMZd31vB0dQaEg8QTGo/hJuAWx/yGeVZpVo4sRa1
apyigmSSPh253cqqTrxHxwNKlxxsXL1zQW59OXWRdQOMBmMPku3ujBLvPpEl0/vArvXskBUlFEUI
Zemz54g6PDgj4Fw3z8V4qxk5CGQo1/D1rIwk8bmYHjnds7dy1ar8AX7HQnhTd/mTrQC2xmeBH4M1
yq2HdO5OU/rGQ9/oxg8tyVMfVHeK2TzpiM40L7JLBArTc9nqL3r4XrhtsPBW2pfKJT77HPdEMlZT
ZHTBOPzzv7LE/3+0eOvc5Kwv3u+nn0X+s7lcvZd/8P9Wb03V/oNbJ93wVA14sea6/3lptazrDugh
LqcM3kpNm+uk/169LRZ7VnTdtQ1Mj1jY/3Vn5f2Hrdoa0j6VhVsH5Gv/T1ZvNhUXN1b/WrsNzVr+
frF2KyLR1JjcYj+sawQkcNqSzMu+XLTCv172/0/R5Y9ljLsjV3UrH+cG7/LjAXYREADqyK9H0nTQ
YADM5xh76lLxKVa8r9ul0BRvVoENzmUpGKZ0yLCN0E9n9B4HQ0Tie1bng3ksg9y8v66Q5Zn7op3A
7ls6ydfe2YxLyqgz4wBWD0E6hI3jdhFrXSFtozRIe3ktwMpgddR/sQ0DwdDoOd+3v77SF+ZyZXlR
gRG6pGMqKXdAjmZ96xGRiJsy0QVGSAvL/dbQKqXaqclKj5iM9MuyvBpfBldRAVgWMTZ+LW86CmKa
m9ADpLddHcLprU43l79fVIcZM9MQpPPWrgZW/I/Tp3VFhhE+mGcF/AB3brWng4MaDPH3dSUuDXtR
YpuHaVJ7fXBmZ6vB1bNI3qzaHqF9byCLQu6VsrU1PLsPT9slrgwIc2neixKhY7FiW4lyblOjxSzc
7QX6NAOzmpvrClgKviggasZAHVNFAUatumizHIGMNx9rLM62C1gbCNIEwIugDixPwX40MJcrW87R
YdRxN5D0485AWGskKfprSy+ReqHJb+uSTXcPkCJx9ezKLpBi0jJjx0bLW5CinaHj49xf2kPxbrt1
Vn66IYXkzGZz0M0JIZc6dTCGB9jDOfq6674uBWGK9IX3spavOwmvd57q+UJo2k7DaCtda0gB6IVZ
biEm1M8dHmTfhEMivV7xLoY7O4+ktQlKGJr1Oxv39xveRv+Y5Hj3ZJ0lvuBU6MfjAnLy+q9YBu0M
hSUS/1ty9F9rmSFFqFFbKpnWbu4PpJoRnE4w/BJAP55SLbX/6cMYWfd2265Vfvn7ReC4bOBbrwkz
v2KvDe0hcN87qmbeYTYSPFxXhBSbRah4yhA4KZQub3nOVgT+TKr+OQzn9vd1RUjRWc1OBJasTzk6
xdU9GXHFLagR1Z86r9vpkrUhLkVnoA+qy84GdEYxck1fZCMJVCSjhvrOKF/rc2ldzsm8rauRAlQE
+l+s3mbfX88wj5vU+piVZXzebqu1ikgTQRLzCAzJAqv3tAGwY5U6FoG22s3OTkutDCldmgxIvJo6
G4m538+2/Xcaqea7Dhb7nctzj73TWGtlSFNCP85w4bMg9gMuKODPm2qGZ/pkTeTA2Davsf+19X1j
07dWiDQxOE2ICG8O6BGtRIXj2dCfj7ozxTmMe9dwjtvFrHSIvgyIixA0a6flymtMfIC95skcyOYZ
VMe9sjekAE9tyKzl2OCLRpYr4qy5/BgPqfaUJbX97boKLBW7qIDO8ysZhBQxNvrPmiutG9LO31/3
bSmys3AQtu5gWVmgL3t0kfdDUyrb66YmXQrqYZzNuW3smLW8drhBLs0GYPy0SMjAZpDydF0lpNBO
QnNGWqLEvq0CX7xJXTdcAESwWneG0MrcoUsxrYyDEyUI5gCzmT+9FoV6kybvsAv8gLJe31kqlvh9
Y1HSpLiGZeG6U2RH1AIuoDb8MxQm1NqAxxBX+9qSP4na75OpzJ+3W20l/DQpxqsUGlweGbHf9TZv
zlGnGQ+qGYofZAO7O3VaiT1NDnGEF1mjWJg3zyja5mB2zhpMp7vtGqx9XYrsEY+IURvC2NdLTfF5
xAn9ydKMnfZZ6w8psqENayEa3ch35npJGBttQTpS1Jm/hJbq7ofcjOKnGhQJEnpNhQM+oYsQ/nbV
1jpnqfJFzItUGare5tTSa/p4pze98gTaIH4ouKd72S5i6ee3xpsU+poB7TAtlMiPHHFqXOefYoy4
2ZzQ3pnADHA5gzk5kWG8XdxaZ0lzgW0X82gtODnNrgYsN4buqzelQXzl56U5oMwUAxdxRoBiJt6D
FRrzkZSP8uP2j1/G61ttJU0AY1BbIalqoc9rw2Mz5rynozQFqfQtmp2vRWvulLPS7Yva/rLbK3sU
poi4Bynxpz62olkyy7gHGYeo3mmotSKksM9BPCCqUTneF0UJsQ8LyQ9RrXBhGpRwV64sRQr8xuRS
sWparlpUtfadqWyhnnl5S0LJlLU7G4iVIaVK8T/MouoNe1LOliHgtrT1O2OYxHG7y9faafn7RQQ6
goQDp+iUMx7xJLXAic1yMzkmU/CyXcDar1/+flEA7NreTlwK0FuAzKamNlgvjPX5uq9L0d1k1dAj
rPXOUVzH70DHqnfw89rr5nVVCuZ8DLOZJETv3AkcFx1rwrFFNPlO06+1jBTLMbfvmSGK0DdE+dst
cd12bW2+8qdLoawn+Abihggz2M4irEHgMDpqH++c1N8eNTjQv+5UA+ewogtmPKJaQ9Fvct4k8D3O
I862IuIB7qpKIFR8XQySyHmo3IK7DNuAWtoP4alsh+6qTSFCvddf75KyNryk9M54OCanAJOr84A/
+VUXpOCjXn9dg/8wiyBgAmpqNgUWmoPx4Lg1eZTQHoZup4nWekKK33DWsX4SzHP25PwOe1yS9Up7
D1k82pni3h6lgNde14OebXnGjkO/SVLk9di9nhwAhVf+fOP11+Mi6WulGoMz+fPDt9TsSCGwvIon
bUM8XjNFqJ4UxM4s3AwbheA8VAP30331teVp+8rfL8VwWVlj0cx8vNbCF3x2HrBhwlZT+bX929d6
V4riAM/AJPTIoKrmgDwwZOvg4urZH/spumotJgXudQ9giSGgGerBmRTNp2gq7vHwu8sq3vW2q7Ay
fpZXnsv5X7gNaZRx7J29IcFLoMohRcIiAMZ43felKAbriwaSp9hzTYLvFzyirWdRt8Ppuq9LUVyY
JhrcyGZ9gb3/zsmn2o86PTluf335yr/vt1ABvG6b3J3wKR1ZG5WC1JUKeOMhrUj5T6r7ItTKnZlo
rQekCNYL3Ry0uGKMWkl5X0UVFOgwnkb1yh6QYhgsPt4HecMKDyAGjwZEoXMc317XRPrrJgI3w/En
YAnQYqglxdCS5xTYTz0zEmzx5Nt2KStx5kphrFduoiT2vAwiVXwvKy1r37cAWNx3FkefYGeyWOsI
KZqTrDJ6gGHBOWO2OAykqHBV6ow73bwM+DcG0x8N/sVGywYLhrHh0lIWMAiraIynOsaFp3Yxp8rd
9KUmv3ln0liC962ypKC2clIHJqcJzlESo99Q0oZUQEMB7J3lJ1uDv8zT7gQAuDB2AnElVBwpzCcI
h70p8uCMVurZMnhrElkI8qd+jD2zuW4kLwkRl3MVz81q6uW8CeoudskxIqljZmGIvj3IVrp/0aRd
fh0zUjtLIC2fezEZx6QFUmNkwtjZkq19XYrycghqo58FX28q54zGojr0mZF9uO63SzGeL2oct+bp
zShCpPTcKBfDQaAeSu62C9CWIHhrSEmBHuatGTkBQwqPxe9d6X0VcL5PuFWiIp58My9qEkD1z9OU
YDkx/t4udS1mpLivB2gDcxQo57yHjHMaHS9R7kWYhi3Jf5EJs5OsWwSr4Kz0nYquTDV/RIMXYSo8
0KlFPCjnSO/Fo+fhWqeaSv2M9jvYKWIlVhb5xKuBJmJj5grSO8dThobKQgs34KbY2t9JSDc+DMXc
7LTfyquXaksTAVox5ueZ3UOpApV/ricd7jf+xPn0WAFuegwUs9LuSvzVZpiXTgUyULehaLkYpwQk
Xc5gY0CGqP1z2MWmOGY2liTH1Ijs4bqYllOPAjEJPGUs71yEYsmTwIaDtVzsxPRKb1pLF1z05jgB
EOdRkYOQ0b1TMNoGFXE/9eF1RxRbmvUanEHcKTQZnyI0fzSQVkgNdUT5ZXv4LwPijZhb0sYuf72n
lSF59KN3FqF6MmfzV+OQ0GMnn5MZN1E0fE9I3aF+xv1VN+WqLU2BJlSCPjLr4Nwaxac5IoPRw86s
TqvrOtuWJkGDd/S8yoV3Dr1m8HVrzpDek5G13Vwrnb0k4F02V52rbotjAIKUuT7EvftkZ8oTJ+u9
C/6170tTYIuqiXyd3iMtKXvutByDpOLWCurf1/18abIbYuHmqI3ZpwUdrp59mcAyByKMI/Z1Cg1V
Vj7bQx+PoqQGrtb+FesMJLvZ2d6sNI4lTWqiNyy165hpFAyFTg6sJ783i+IUT164MzqXYf9GOJD0
+Kp/cTFybYwpOYwOESTxQY19w1nstUhKslNj77F8ZdFZ0CWXw8gog6wtKtRAoYp720guDiaGfXkw
dDLO9CTGxDvs9tbVlW2BrGdzSXCvzQZLJ6uKNBShTv6rjgNnZ9Ox1ilSROA+yDud7gVYgJgqlAqy
GrlLLM8g0/Y2fmsVkILCc8KiGAbMfysTV1sTvupHlVuh83ZMrPWFFBO6bRZDoTCqmrkeAO91heeP
YUPuhxeSAmjpqKDriXS47eLWKiOdAHJF79K8JwRDBP9ksVTMgJlZnra//udN640BLGvawHw47RBm
zOdq2f5jAXO37kw1BkiR8mYAUHV61DF2sictfvQMJMh3OvlMCjQAXMrOng0OqvNInk+q0nrnKZrt
3uS22YkjWZjW57htwats/9SVgSMr4pJstLpqzN0zz6Tx16EGV+Dl7mKt046Ff10Z0uI5jjC909gJ
znlsdqQFdtbNaMK+wlT2Ok2RLqvu8GUcwcx2ld/YGdZ/QBy/VVCC450D49utRKrL65miSBYaqppW
ZLslFfsnb8DebMq88tgXHkaN2+30dgzosqwOygiXYq2DO6Je1xTQuoKc6RLZEkQZHbu/2pqtRxEr
YbpTr7fDQDeXv1/smvQxsUry20o/UhDCHQZdq8DMd8V83K6RBFv6T+WTbkrzUo0HZmRmUMLGtPF6
X3Sa3fqWOVfflV4RwT1y+uEfUoPghJM+8o3EE4ENQRUl1Z0K2PrL9s9Yq6Y0dZG6oZjYQ9V+X3VN
dOD2pebyNJnybqfn1saHNHtFvbCaTDilb4RG/wkXVu13ktUQ4+1QQXq2XYu1QqQ5C05TYfNeX/l1
XFhgqqLM/Zg2Q4ZBO4mot9uFrDSVLP0TonNHKyprPxBa/9Gtq+HRmnEw3/76ShUMeWGPK9GLhrQf
jJvMlxTCVX4mPcDB/dOZNX1nLVmrgzTfkOoT6TYcdj9TRI9yzIJemBXx83Yd1r4uzQVJohQaCKXK
L5lwnmqtqgEeOI3dnLa/v3KUIzfkdVBqRTWak1ICMwajN3wMY2yN7xolhHcs8ryO7iZMCh6aJsGg
BdV+TGYlSEn73vScGM455/f4FGQ4S+G6kYNNF4pwNaxAUqyIt3/i28cVfUkEvJw2phhkORbHlR/M
rgKqvFT/GByGZn4bpopX/pgiM4RtGBQVQkvEu2yszFifn7aLX1r631dX3ZAmFcsEbuzyFuLbZePe
DxMUiJnkGNLy7epBKTrv13Y5az2tv65ml81VmgwJpKMyLJ7hAuUOrH7eIa+bfQ1p1gjjak5BulV+
ZmUoYgKtyF+cPHJ3Zr21YJPmCzHY3WgkkD+HplMOaW8ln5SoSf4apjrfmS1WipC1gZ0WNpm6WIry
xolVSEZq5a1KNiCAz8hxrgtnXZo0MnB8XhG5lZ/EeoytmIXmHCoC5p87/bBWC2m+YLHFnQaLE98s
Fa09zUNeV+RH4r4ER05Nvm6PprVSpHmDLFhzyhyr8qPaal2oZ53mPrQM5ezD2MLx3FklllZ5Izig
JL6KzQ7bPicQauGbzoCnNUlz5LQ4GhYo77HlVqYDlGlgpUqp6epTn01zeeVYkCaFHkMcjbskpq0+
Lj47sWYaB0eMNVALL8QzZ7sVl9Z6q3pS7Btw4bDoGEo/TKsihEilG6VyGhQnr44LLJQ0X80W04/t
0lZmAFlQ2LtKpQf4Yfhdy/P3CQyEGeC+GBUv131fmgHGylENfOfZtqLwMo9J1ZZ/m5kaujuttfb7
pSlAScZKKeoYFJdHOgjp1vVxsLO9HISVZUBWEJLvqefw3PAz1WiSaMFBxuNJdwvhvGRIMW0QHq3V
4naRVO4DeTDuFACHGfbWgZWIkhWFhY5tsKbRO0rVe98CMkz/HtR5DPFjc5WdtWalBWVFoa0ojg1Z
mj15U3IuTebBvEf97vzeHgBrTShNCgXWeapj5LXvxhN+XWbXmrghZwrckbCM8WEy2hg4exAs2add
OqXfncA2/toufCWW/mxALnb/0RinE8DvylcDTc9BDmNN4CepNo1PcaUMyicnEmX5vF3YWkMuf78o
rFL0kBTnjKFowq1MOFG9qM0IYXn788tc/ca8oEnzApmsSlyPovZFNoHyHPGbAgdeRm15LOryJbP3
9PZrg05/XY/cq6JuWhZt1+pTEorJHoA/ji2BfhNr6nydHEz/c6C6aK7JgphhYr3mxyr25p1TvwhI
KBBQsuN2g63VQ5oajCzgtb6m84UnNCgIqjYGJIkh0QV8KtJf26WsdIssMMTVwSrjknP5YGV58aKR
1xGdwjJ3jYNQ8sC5nQfcw27GgjySnYqtDDRV2i7k3IOR0Mz+HDee4tlIMg0AS2/ke1q0lYZTpd2C
V4kEhT9nmGoKgQ30qeYMJ7fSsQeaWxLyH7dbbq0a0swQZgAXRaBVvtGXJCvwoHwAiF3thMtaJZa/
XwyvMm/yyluisQgK46FwmvIIj1N8hqQaX3fWU5eKXRQR2AIArctx1S6wBVYSQEyWGD4pbbz35rPW
RFLMR5qJTaMuKr8acb5tuPmEcBVqt9sdsNZEUqD3RDSPkQ0d0BrGg85skmUzrE0APjslrP1+afWP
FL32coWRGmMy9jNXFZBAOUbNX7YrsPZ5KcIh+bScekf2zTn8ztJSphOpp7s7sbdDW5Olh4g0tErn
gOnH0/CbtJoSS8b2mMX4g1rY/aD03tE4rLxIww99PZImHGI8pyzo5wImhx5/gxN6i/ncY5sOmMLk
SGn03yyimHho0XVyO00WJSbqGHDf4nFzlcT3vEb/Qvi1sxS+PbI0WZGI/7UIRpy+UcKbHQS8El+u
SsEaTuHJYbvvl1ni35dD8Dqvm6wb+yzQNfy12g7eIp5rR2G09p2ue8cKj63v26W8PcI0WZIooPdn
sUobgcnBHmvEYDsu8/q4/fW1Okjh7Xh93BgVW/2yjh8SxU6Ok0DxRWdjMeLNe4/0a70hxXlhh30/
ct/ih9NcR4fcHKqPNSeMFvKbiu3IdmXWmkqKdaW3MlxvrdIHNnPSB3jpNrv/K3tbivTaAIsTtTr9
EH6swLoVE6x42EGJvpeRtPLzZXFiVAiz9+yh8nO30QwgQ8EIjzq3edzdbp+Vm+I/EIrL5cK16qQa
FoMrBU7xoYn17r6pVCTNNbaTI4LLZ0N3oo94hJonrZrtT40hPAww2vHr9i9Yq6K0rlsjuTwNKQp+
KyrASm3ZPmNNFO080K3MljAxXq2GmjN2fZkxmHUjVz6GSScg2hTlDCSux2l3oRKb36t57PPrBpws
aZyizpuNSKXAFDzEYR7bBJMnQbTebrfXSty4SzterO9W44TgjJhiPBtzzSSwylMZC+2dlQA43S5i
rUukGSAqFu/igOcJAzbuEc6RB2WnCO+2v77WJVLgC6tKm8TipoT3tuRTPjnkFMAJ1+ruXEzFrxQD
sp2+WJnJZFVjVY2OOigtfQF15GyRBY5tjTG8Q0sSvoxsKE7bNXr77gdG+esuKU018rJhpL30AAxp
g7E0Z5VvhRndW8J7mutJYAMkrK/bxa2MAFnomLe9EfVBxToWV4lzmEYNM9NidIcXpRZBe90gcKTV
f1b6FO01jTcqo3tQ8TQj9dh0duadlSEmyxnJuonUPGWIEfvObVWV3Z0ngvS6GJF1jGoT9AaGWawt
mA0cu6KxcNUgPdFxx71N5FonLH+/CEP8qqzO0JhYJjPW3tm8DzyW+J1CgypK7bjd0WuNtPz9sgwH
GA9ym8xvW2PEfBtH8tEp2p1G0tRlfL6xW3GkOK9c3W6NFCKEnnnFU2/BL2hx/PLR+czv9BTXhc4y
5oM3dxWbzMy5cYu2O6ijE/8clQg8nucWeBzWThNHN2lj2NoNChvzuY3qFKf4xHWSI4ep4XM/N9p9
4qYmBNUkBW1WdS9ZPNs3gQrpNM7M4Rg6rf5XN7TNS98MwL4m09DtG/SccXHovUQ9uEkQ8CILJPt9
rEeWCnZrdjDfDfFHObhsiO6LzlTxiS5hF3RknN/rgVt+1Mw2O+Ds1H2bC4BmB1UT+bc6H42P0RDM
R5h1yu9sqIP64Fa5/TTpUOAWPG52n4XO/KUfa/EFb65SP1mhbn9Mhzl7gcX6o0lG9VeZxtM9ZSc/
8ilyv+oCb1m1tcDOldxLWMVYHaggm0ALiYjbDyqkuEaceWBSH0pbTe9cO3MtjuRTcWvMs/7sRKaL
vYVd4TWsw6aNyUnmjsrrOqxheMq9mWHBNoBZHOdzjCcpzgvp3HY3gStCLM0cYf8Oqsa5x1QLh8QM
GqF3YySB/TiYpQt4u4yewiACMDzFhvslt416ulMir0RN3OfBP6WIMWTZHrwrASIrI8fWNOGzVbkv
eHc+KoVjHrvKC0+GgqXgdhFrmxdZHljgWDgPrZr5IeJr694BgIhv6+xk9VkNRy06pcJ0jTtQ3Ohq
EzdowmM5K8PoR1M5MmaNwMXSa/vHvH2lCL/rdbBWkNZS0gAKvwpn8VkUevyBC8yfwdDM+F+okOcq
7Cb1G7OqvQ9BU5F2u13wSkM70hZ34uqgiOMQT98kV88OD3S3ZaxOEMThSl5XhLTAWQiQsiGNQdS2
AhNeJ9Sno8FL53e3BY18XT1k1W7bqK4dGtiYYUKRnnRSA/8GHlk8zJ4CC2G7Iiszqiz4zLTUUmBb
4txid6p+EIbTqQenc6vrTmayvlOUc9yb4ZT5mHClZ9V0xQH62N7ZeGWIyerOCX/AwZn01PcC62ug
R+VBDF59FDjMHfQMFzfeMDA5Xv4zS3JzZ2CvtZm0SgSmEosBF0q/Uns0VP3UnK3Cs3dWoZXdIMjZ
V2tcN8yKXUOo9y009uOhGxLxdzzU2hPUTOxd7AFwEJzDXTn0SrTYUrQoIFczA09P3xxTwMkZykP3
BrQowK6uzPdAd2ttJgWMZgEHMbkF99Myt3B6dbJH7leqX9ujeGVfK0tBgdqNlutFwq+s0MZkUWvm
AJ8ojMvTLnEKLG0wN93p/bVbIFkUCujWApyaKbgUYIDiGRXPcQErcwYEPsPLEFzlGJfVXcduF2Ds
03YVVxpQVq3PWpe0UUleZDFBwS5DmGR1DC92++srg0BWradW68UBhqq+isVVjrOQG1pYaObYV+V5
gFnNdjGrbbeUf7GBE1XlZFiENb7p2d0DHI66/jkg7q8WG2B8UYflBhjLBy8tuMGLTONurOcoeeyi
EXfi7R+xcjgxpQFf2UXe8TAH8hcfhB/xPGfqjVNHISYU3HLn2B2dsK4Ttwn3unsMtrfbFwD163pn
Rh0mw9yj8B1iKPRe+KEZnN96mOxk47wdAKqs2EtxOZqtSSMZqglPfRYNi9PSfJP2/VPHFftxu+Xe
HoOqrNJLe20O3ITcRwc69E1qjSVGmFa90y9rXzdet1EvnETTcis4kwFJigEOFJ8C1amft3/729Mq
mr3XXwe7UzhB1XkQ7JODpTRsJUNsQsfFSCsmP6rVwi/bJa3VQxpfjhsaMUBv9+yAOP2pxqG41aso
+HTd16WJtDPLQQGGSj1C94tlVePHLnCjz9sfXxlGsuiu6k14/hpqfTvSH6ZieGcY+kPHSWIIzPlm
u4yV5pGld62NnYQ7kZGBOYV+6yBoeA/G23q57utL919MMLzq6bqakJHhGWZ6zpMIu9oq8E7bX18J
Y5mfN869YplVB+Ey6MVXAwXhT33ulIcaK/W9Pc1aGcvfL2qgxOVst4Pnnsesye7KvJhvRqvsTiWd
vRNpa0UsXXNRRJoHU1EWlksKbXZvmcXJ1LLvTl6ftltprYelQB5MzaoGUXln+ODOQ5iJ7C6oUnXn
tmxtjEqB7LK413ZKToaTpOb9iMYVDyIlvsu1CQYW+aXezn3PWitJcTwk0FUcJSfTO2x/5kP+TVHV
d2xf9tiib29eQZO/7oUug85maymzaVUV5WG2oNpiWW45BQYyeFweOEDF1h39o+JCDny4vamLihTE
q3rpzxJ9MQjsYDYtbYycc6mTdIKXoPIux0j78aqvy+/tdeAZuCKaznmBMx7rUDGOs5JqO8evlTEg
y/08OyDLsBlYTpUwxpvGIXtpFMWNZY+fR7KOr6qDrPdTIOlrgTK7GP9Uzc9BTLOvzv20k760Vgdp
pspHDVtxzNbOppLdhcm4eHcqvrf4mYdmdB39Ef+L14Ns6hU9N1NgC3pYfGwG78XL6w9VoH/uMniA
17WTPGNFdu/pDVnsZu7Vp7IObCwSm2Zna7Mym+jSZDWX9qw1Qctkhfu5b4hcP0V2/OW6ny5NVXC9
BzvXhXPuh7xND1MeZwk8KCSX10WZLNwLh37Ke7Nzz1E/Bqcobusz7nPi83U/X5qiKiVr+lmv3XM3
tfo7CxfWk91r1+ldmY1ejx2SnscwdYAdDVEZ3yZxj0Vli/nTVb9dFu3NQdN2nk2/Wk2Tnu220s+L
YnfnrX4lumRJXluQT9K4oXsuHffRyDQs7Bvvvemk3WGyve/XVUEOYbNlt5HVzrkO2uQrRivG09BV
1c4kt7L+aFLoNgYpjVVi29yOKuOTo0dYboNHfEAM0OwscSuxJQvvdLVT8SmLmOFa12hv8nKMvth5
jAb8ugaSYldtSSlrTcM+u8PYhacRE/EBV5Go2Rn/a00kha8RRLiIhGQPF25nfZ/N0vSn1A3vqnEO
n7arsFaEtN0Qi7sHiGSWGtbeT50ZBydo8Mkx6qt5pxZrvSBFcemYXow9kXsOdJzKkqFtcX2prhMn
qbIMrS+Y2dplBTBC58TB4YduqdNO/65EmSxBM41pzJKRhLohF11406DquYu1vjuXozhoo4dL71W9
IBPv+rBLZ7WiEuS++3iPnaaq/u7lxq/tz6/0gCqtYFgX5plIsX+ckIJ+yQs3SW6Fq2PGuP39t68c
ENi/nknbucgGJSFl1Xb0o6KY7wZ3/Kues++gbPzMnc61p1258ZJCQkvCBtqk7ZBLbKT5jaE0WYYN
Z4S/3HZdVgJCRuA5SgCouOR8Uo9afdNH+XnS3NMY2NdNqqoUDeZoFEM3OUTDSJrmMfIEsDQk2+Z1
uYYYPr7uDAyw3Ew0Lhsvpy9u6kp1DpHX7ckd3mwe7OaX3f7Ftjo1gGe5IcEMAyc6dG76bVKtrw6X
gTvt/2bMUcAyxi4KaI0uqeqRvS8WQ89j0fY4u9r3pbCNO2VSd9aeNwOCQqSVrU4FLwOC+yrxxyq8
gV2vBqQRbg+hP0vYv72z8nlpaQuGyc7yYIBHknpRiOAJu53zGDoT3kcab7APrkb2LCxTEvKywuW9
oKgz+0tVeUrzG+qx/i0cKsS8gelWdwmArL9Ms/G0k+sN+VX4bHyPpXGIHcggXHL2zq4yzPdebrrj
zTAOwx72eKWJZY3ElJr23BiJxTVRyuWKq07W9y7TcvW03chrA3H5+8U4qfPO6PFgc89FiV3F0aH/
uhthFTY2bQ45ojtLwEo1ZOmdhcxrhPTOdUXRty+Bofff83mwv1xXCWk2cxtSwsNQJ1br6ANDhgs7
I36I8KDf/v7ar9dfN1I7TdjSt4V7xt3O5hXHzr+0SCV2pv21r0tDyCWdWFPBiJ0joza9g+fhbXyo
Bmf2dgJprQBpKos7W88qnk/PXD95/7AxnD67hdG/bDfOygiStXZZ4gwzSkHvXE1udW/giHbqkxzq
YODa1xyxCTJpMgt4OAVbHHFdF6ShgPMNr/WmTmPLvW54utJE9n85u7bmNnV2/YuYEULicAvYTpxD
m6RJu9YN06YtCAQCJAHSr9+Pv6s13nU9k6vOtB3bIOnVe3gOjkKqI4OVzwFmY/6QwD2vGHpxbZ5x
6Q2dxbF6SrKustDaVJ0puhqOd/Ny0ju9srynH/mHMHkOncuIpDYhAz+Eyt/GFSyHG0kPyTwd4cJY
l824Pn1spU/76z+xImqGDZZsAT/ATWc99AE0ETrGyCfN/fTBzXR2kvu1DTy8pnGtr3J55UsQdrkU
UwbqsN+Cb39/jtMl+6cXdnacpfZJ1DRrcqDjwG9XF7Ff1MyaFOOSwLzX3Cm/vkDwHfbMqm/3f//S
C4fwHH0GVh4kqlJ8KUk2aLZEkymiYLymcnPhkc5RZxOb2EZPCnQmfKsk3Nozc5M1aG0vbAeySpmg
tJ3Dq9KNF3b0OQxNOto6rfB1jIGzly9mBUgUpp098K8JuxLVL72xs2Pj7QzW9AaNZqbkshepnm/4
SNcrXMmTb+ufdsG5rF4KcAZb0jQ+wHEwt5zs3doXWn530uRLpfPUMrhlj7d+1rmq53uMtT7E4KVZ
cnaQeo8ybm2T01e7EFOCKMvBSQQsQc/VB7fb2UGKnZDjnLL4AIrUiFZh9LPqsg/NgfH7zw6QMNGk
IhOyg+3ltAPOURfzUskcl8qV+uTSfj67E8dNMWcwQz9EvMqnWu6riIwwoG5vWkrApt4eM5/CaPJa
C+Libji7I5E4mrmZ0ZNE/6qLD7Ijg9q1VoxjHvlgawtBu+BkIt9mHvSpWW2Fqzxk9GPSq9e1oy20
6FdSuY8ouNHsHNUjUez3MOBByzGG5l/bAuqP0vMaCvPC0ToHmXEoMUM8r4kP0wrzdqHeOqavtNQu
ffTZVQq3kWzxHL1SGW9uBw/EpdB6vSbrSk8b4A+x+xyJFJNhcswjFYO0fWp3qev6+h+guODrlgLP
PeVWBOHnuBZzkFcJq6pb0LuTNSfNTJI8iAMSFFBfCHkpvKbhfm4yII46Qbk5zt5tP0iUJmVA48+8
Mr7OPbJUVawADca7v18EF2LnOdZpFtCZC0TKD2qebsJKvolta3JF+bW9fGkFzqKLUAmJs5advsC+
h1hmuLqKa7iWS7/+LK50p1YdbFP5oUrgvpym772vX7Iwff/7y7n0288ii0xMRLIZZf2Scg07j3kt
A0muKVicbo4/bZ6zqIIuIA2TeY4PIPqZT2gOdU2+ASRcKoBmdq6vs49F3/gsmnCh28TzBJnSwuiP
CdNHUnRRjT3599f0v/b3H57kHMoE+whIZcLh6lBTiBbtAj5YWYQQevwSwkTtsd+kY3eyN4P5Gsyi
rXfS0+GxjRG5SvBAgVjm0O5y4MC7NChMbechhwLQ0mKvNH0K8CtS4hJseR2DMurWa7rnF1bgHBUV
NLQWrOL8YIx4O23+0/aB//GUN+3ysXrqHAO11ZX3YqDJoYNeuAeDP6a2YDQw19hqFzbpOQxKRUsG
PUf0q7VhgGYj47mVDY2uXH2XPv108v6TZWfdUoOWS/jBo7UIoFE2HIGgbj800KXZubCfA1oLV92p
2iRt/b6OM3pa6CWTa9SrCwGCnwWIBFvJLOvGcWexJF9hRH0IZZLlYUU+NBPCI5wFCdAFIEMem/hQ
NchDcriPD/80Y9V9ZJSIjz+LEi6BlkqnDRagr6fbqOGmSGIzXOEZX1res9AwgiVPNqM5dO0jc/Sb
kTdY8A9hr2h2ruQHLRE5gIbADmPImrIKMl6mnnywkD1X30s1WMZmwN6J4OLbgHvQ9rDTVoOojx23
8e+/B7cLO+hcHA/auB5C/JiXWTotL6xOyHNCnXiH/2097P7+HafOwR/i5znSDtg+aLx2CNDznHxH
MieBASUK6G/fdwyZXcN/2awW3+DKHi5XvvPCyp+j7wCGw5gdd/NhzZpmKvoQnA6kzDP79fdnuhBb
z3F3wTINqPUxCYSKzZTms9U8Kpj32c84UeyLA0jh7e/fdGmFzs443DZQKzUzmpKdMI8CGc2/MQQ2
n6suHj52CM+BeB2Pk2oaKWaCQWxvOXp6GK2F3eFjD3B2xId01K4nFA+wDnwummWtHuF5mv6bIte/
ckdf2mJnBx2q1CKGDhTHcrcJ/G3i2v9uFEQNc+5Hl9zWvpbVwzrjh+Qe0KRr4n4XtsE5Ok+mbYSN
5RC+avYpHtWjkUnpcSkiH27r4u8v8MJePofnQfAlzcSwoucUh9mnqLdsP0p+TeXz0qef1RAZYz12
MjJYb8PmPmV1eGMb3l05hxf6ZefwvEb32zIMYXRwQ2ILC/vxY8yycA9BRLubTVbts7RqP3ZUztXx
Iha3bgDNBtCRUbqiaYTaStiTC0CmAcu4Rj6/cCLPJe5gPmpBR6qjQ4rDeLLjeok6KQuxpR87j+ci
dpLV3Lf1Eh1mLtzt2IoRtGZ2zbT10oKf3eiVrLbQhgM7ENWN+26Btmyykmn/sc16dtpHMKmgvibZ
4eSkMOVULOGXDfJ11/S9L/36s5PejdAMDGp8fhM9M5/0j8yn6mN9gHMMG1AQOmzqFmnmvMRAHrFf
+iRd96EXcw5dQ8MbxoAzMp1V+PYu7ISAxY6Kr/z0C+eMnp3iRW1bOCzoSxOtel+0VedToNeUx2Fg
zPF9Qkz2tVmo+fH3x/mzjjHNzmFsVRUL68M0OnRWqBS4dgvDJjRZgyU/9aserEp7EMooRHd0OUYW
pEZwAkEAL5WwbMkZ+GV6RxvUSnm20tgVbQwKChKDGeJgVUtgAAkzieiY9qa5cmtf2Dzh6e//k+4H
Yh7QyoCYKLTDzc5VhJeyn66x6y58+rm8XtPCgBEKXNFhTTDoy7dx6Eweq9Z9sJw4x91piTFVT1YE
HmjnllOoWREMw1b+fUUv/fyzRIO2LFCeY8P4lS438Eron3jffYjujO1yFnXkmiawkyT0ADnIqQTd
0hwHj/FJJ9trHqwXkoD/tbH+s7rriKJ/Uoyijdd9cpYBZEbFQzzrL9UADGHPFrofr87jL9wC51C8
yAKGFCdDdIDPXnS72oAWW8X6mxRPdfj7ilzILs7xeEuLyckMDhDAx1mfFGzoxq8ZqdRUREMLX2FG
Yn3tUrv0XaeX+p+Xp+Gsp20fhYeBS1umpOcF6al7gJBt/yNdIndll114bf9PNK82VbtVCT1o7w1G
GDAcM3ma6SYqRiP18rFoe47UgwSoWfRpu60Y8d6ATVlBiHcZrjzEhaNyDtLrLYEuu47IIejTtGhY
nJRYm2vg3UtLcXYQpd5qHWOEf4CgwVC0o3vSZFlL8P8wKGUfa9z8rzf/n/WWgUw0iNoUhffGXmHq
o4qkitTr33fupRd0lgW4tOlYr0h4iOd2eR2ZbB+6rb+m/XHhsjvHyS9D2m1e6fCQZrPI/WjQZTQ6
qGwe6Jp8Ic20LPCtCaorAi0XnuYcOS8iyl27rPi+dQUkgdm+wJjZXBm4X1juczTgyhl0hVoTHjoj
5I7F7G6SfL/yxuVJAgjoh1bkHBfoTJ2mchvDwxTU04uDUt0nrtdrPdILp/ocDDirBJOrHs/gpBMP
mwjSO6JC1+dgFX0Q/XOOCPRgXWzgKVOk3TV7rmcjH8aY0u8fez+ntf/PeWhsuozIW8gBopty36PX
VYZNp8q/f/ql93N2pCNc2mESp+Sw6cHvZZZJnS+zq46gj4Ik8fcvubRNz69Yl4arDS05rDKsyhiK
GHeeLR9SQ6HZOQgw4XOtgQ4IwTRk49c68MMr6HpXW6WX3tBZXp+uiqtFVThjfJ2hNsF1uULeAyTA
llwpq/4850zPcYAJb1HYDiuWOBiTV4WctNiWqc7jYF3uAhENENEg3VGPS/dqI3cNafrnJ0vP0YFJ
IOtR9IiFol8Zzedp4j8yF5qmgC9FvO3+vvh/jiLpOTywYTqo4QqKK8lF7jYMV7ELwF7Zr76ed8Ni
7JV748+xNz3HCXrRhignAnIIO4ju3Pge0mXwkxlst6tsMkw72BW1tJz+l6L+/dH+vK/Tc8G6Doa5
yzgM5ABNFYfWEUw+jW3m/cc+/ezg+yRZUlL39AAT3fqT0kH4Jp1br+y5S7/97OBb0dewhxX0ECZ2
3k28+QGhpWsWGpfW/OzA82miGvxfnBmVjIeNBNlNP3QevMQkfYS35DVd20sPcXabTwOYCLSv6WHu
Gfpnk1MwIAM/7u8LEPH09Db+f4c4zc4Of5AOpHcbEt0tquvfhK0cPdXUuFZaeGBJ3X0SE9oJt3zr
li3fZudQ4k6B8C/VoOVSuqaaySe+Jhkt3Dz0yw7W7hvgfaiIKwgz9+1812o+6a8ZeJskj13LlpIE
ts03OC6ZpiEFS8ElWNt/9OzuqqTq79Ysqp7SyDooHs+6GOZkKdTSbPmcTh0utjHMg3Rcc1ByjpvQ
/4QT2fIhgwFL1yxTEXP3PnYBRHFmth5jnylA8tUD+jpbmWGMVVZddbMy2+RBF0x53KsKAhkJ3Q0Z
dHmUk4UCGnfRw1fFSbDvuvHnEq3b3pIOnMSgfhKr/zVM1UnqJHzjbv4F3aKv3JBXQ9e46Kj1+ULM
WoTgvhfKrPeDpnBnDeHEEIAAzSkUzQDzHYq65cdFBZ/jJprLYYk/Q0PL5HM7P9opfO5C/irhjZJz
iiRUjjEv5mSCvF5M1qJW7oevt+kYkO1bCorkLskgv2TC4TWV3VuTdZ8W/PsOAlpzudFtOYxmyIpJ
umjIO2chPRJ0Ko/E6t5qo+mhZrhR2to+bBV/qcQW3DZb/xk9/CinMXlqMytzX/nXAeJWhfJpjanq
NJVpwoNcL3OwV7V7V9bVuWBE5ZbEBgiW+mizTeQigW+sjn60vFrzrKW/FOwhCOv5Y6DsERmSgGFp
BPCHiH4RGkywBpHyYJbsrhq3o7TZEVqN71z6n4Fmt3PXR4eNmTQXsYRmY+VpuSExzcFtguCpVEsx
N933uU3D0i7M5VMF81oWdO1tn7CkQGOf35As6I/NppsyFBBIjyKoeIvmXg+wAYhNyHPORXXHaPN7
bVgH1UZZP9l6fIZnZAsMIu/zziRTrjCEzpN2+gnjRleaUS67RJLXMVm2AssGo4+ls7nL1HZzMhTA
gFCnZWSlLEOUdrlpzRvl9mWq5k88CAHpNejR4hylmOUCMGHT5qWGag/G07oruYcjAVkscmxvXkK4
jeZqhomtavyUj0lo7pmbH3CofiUjuUnqJC3mE8V/qWiSkyiju0APS06hKSxZj/opHN8t59/B3UJb
yHJVwCO9KRnFKto6/WcZer0bSBfuRrQoCsEalbO1+3eiGRTAAotOy+RzHfYGh274xRTqPKCIH2cW
wsUghYTS4m9dvQxFlnT3nGV7eMh1d36mdcEjdCarJbhzjfQ3s9efOt08+4A9+xjHBoP/4aACBDwy
DT/D2kaADMMiQekUua3iBU9Mtg/ixpZh0PpilUAvjWMdFLH074YuXR7Al+emSrrPZiKvIsmeRugF
7yCOn+YNwlNhCUAjqwb6W9eG7eNK/dTz2gKzOgMbMwoOJQy2FBLmZ7m3Q11QB+ZuSh29iUbRlMqx
Zm+cdUU4jePtFMYztJwcKYKePfYxRG9lnLwrF7+ZqQL7ZFsb7BRr8wWec4eQwSs+SzfxgnYSP44W
Gsz5TEAdGaOMfA2Bnv06Vy10qMIqhC3ZPM3iKYOODys4nKe+CS5bDbSUiR+cTuejsFG714CSPM8T
oo0lpl+KhKGHXSSzHJt8CeJ6j+NfuyIiS/DWLhBYTOporrEMdD7IcGM3Iwznj2RS5EZT1++XqGW4
cWL8ispbf+y2k/pnFSKAboBQ3MaMmRfuunkusgpcMwqIJDpvo1P3ZJzRaxQ1FyyPVmCU8gbaoI/E
Dt1v3zT8zozAbORaJeqgIBlUMnwtRNXjqLnjloqbxdDE5iFK8s9BxMJ/+mbRd8Dt97+zZqqf5nTk
L2Gdth7qhmH4VGfaPQ6QiOVFysf+iaV18JO5dflSD2uC1U2DT9yL7rC2Aoin1PD2TjtAuPNhHNxD
MndaPYyaM1o0PO6D3MDj5j5LzHqjI7HJfR3o6Cbzxt1Qq/2XJc3sq4Gg3X3gQIrPIePTxnlfb1U5
U/jLwviG+34303T6lXSE2LyB7HOdOwe98M1WL8GJ/4oI8dis/H0ygKD0k+6LUGZtPprx3VXT+tyN
GyghkbY5rErmz2O1ZUcfywcwLV0e0e2QxvRrJaOXFBsohyfwjMsLzxSgSihHO70FVNASznfoeWvs
P54O33wTvHtspDtW6yfbwiOCqCn60pEKmyROxDGo2ionGjfiSEKS9w5kCYTxZ94lx4rTNzAv7T7t
gyYXbnBHAXe0fFp5W+gJgmlywkweZO4NYVfMn4GfZiUHxrXAlfddt+JTF6BrHc/JWAAoHN45NkPE
KY19EXH11CpIFPVqAgh+wLCqnsgjj6nCXY7DOkG56FYl8tFAaApcjurLZngPCUK6Y2jxl8aOHBf4
MhfUC5dTPbzrOgPd1cVtYd2yIKj3Bvc/ihDYORz6SIkCXmtBDmmsR+lNXVSdhC3P6VLzQISWvYpe
hXS68ATphbJbf6sgC47JcJPHNQaePbKT3EXmsMZI/KdU+0JwnhbrNsG8YWJfRgdueSs97ESJ/J6K
BSKAytS7sQ3f4A3fwbwolMAWD6xc+TqgWZotRR/M/0Jn/iekA+pcd86V2RzcxHxMoR3ataVpgQSE
XfFbD8vEXEn6TMJIHUGsAHzUcPcQ9zLFTRu1Dh6Cw9c6MT0ebU72DXxa9qMauxcGfCskFLdDXw9k
v+B+A8akeliASv21rX7OccmTGwATmn1Ax3g/zZLfVA0N0MMHpyWL014WqR6TfU2MKZ0mtC6hmiha
RHnXjk+qC3AuJrFiRNfHcA5/4Coa5psUvPW98KfjgrrwpF3pav452gg8NTRshSBJ0+nkGZtsKSnV
6W2UhafSXQw/Fz+1t3Ez+BsgUd3OrfX8ncB9rUhUaj+nC4ug6yjSGye8up0y7l9IRNknTTf1XEF5
rc2p4cGPSmj1vIWseoRdd7wPsqn5NoArewP9o+oZOmqmNOh3fKqyZvgFrYNm1zeTf0izyNzBibmG
otCEcfNQ9WNRkTaT+UxXRIgx9S8qYjB4TYf+bnHLqnEtQxhy9SS7I3VFDhD2WXcrXB6enBNraTN4
siAyTvYBe51+03Wnv9Qj8ptRtsjE22gFNc+NOMJx89aGc/tivKS7fnEp2LGRLLAqyPvaAV2xWavo
Lg0835uOh9iybnuo9ViVNoqH1yUU6VEq3og85Q04LLjJ7xX8rsTeR6or67ZOiyipaAGCZlvCWrTe
wyOSY+RN7Y76LrrtMzruRGO+j1VQvQ92297lWuM91RHdxZAb+wE56uxTho4gdobtXk1Moue57+Z9
mlVq12VDcxCmG8vTOj8MyYBzwJIBANEquNEbbLEk/CJvWzZDZieK1yMYzBLJjgeEFUPyXQPBqgIp
z1bOY8/eIuLjuwVnt0x1pB7HxUylCMyKOUQffjZA6hf65FNruzUBTjCmpU3i4ClLeHwjDaZQuR8y
hMy6qugbLBAyuNaoADqeJjbrDjJtUpStTMYuzxpNvsYGaka5B4H0oW2T4NiTVoJ1OJI1p9VSf4YP
DX/CBNn+ZJshb2vIozu5hdX3jVbhVwpR9vBN8Fqh4eskhYq2diL4N+nwMvdT6KqhCAJt6L9tFkpX
ii1rfsDZbBkfRDiO4045sAQL1PdLVIiGB98g3FVJ1Cd191VEXQAeRI2mzTFceCB3orZDlSNZj1gZ
dbXdjtjmcjpGKQPlh87DSSV1jKr2NwM4B6E86MA4lE0iHLSXF8JynfG5KbUD4x55Kh2n3RpmYEB0
qqkLC+dGClnwBjodFip9wy/aQc3yTi+urW5ktYRBLhax/JtMLvvUJYaDKz4tbXxXMxf7/bwFYZsL
5H1NPjs2Lk+LZ9T+Y9Ab3wogSpAnqUGb9jYdVBbCmSvpNaCaFHfW4Poggizfibg3pUkHLmJdo0SC
guhISrdVG7ZfhyV4DnANwbi+mfuoAC0+Gw6hbpKfcuwdrDyHNFT3DkysqqxYk/VHZrt0OKrApGM+
9EFoimz0k39kVRh1oH+q7F6FExJDsc2WPTEZgcm6NRlKBp9xg1szMYL0u2DWLYaxMvAv2TT07a7i
EebaacS83YsgCtl+ibftGZT9IPoBVCpG0pRPUDiE4Bprdz3Sd7Uf2RZ0T7DowBxl2CBwWyqIvwqI
l07tVCx0ieeDCsdI/SCtNQQZZhSFKD28IPYZXrpRe+zmUWC8M0Eh5pjaMEQat8Lv/sV1ckuPsC8M
+8Pk9IRFaHvRbrdDJll4W8nRpI9oA8AwLJd6pVkBd9VA5zbCsuXAEcUM2XCrGpSf/fyzGRM3PDjO
jX+k8QBRyNyTpnE/ogFed0UVpAgIwTCH6bGrB5vmGbcbEEKNbifo4SC87+hmUBkQyGB0eRc08mai
FRxKYDMHgTyx9haxa4IS707SAKhR3IQ4lbVYcA8vKyZ/L76OSPDtJHwY7S0NkUyTro1Q9rqRfbaV
jf6xCuOLnK9BWj1EjlFZNgPixo3Sfl1yDMX7Dru9XbGpRJ3FOze3OkC3gw/qNgUUmfyoZM8eeNcT
DXHYHoeGpNw0eKYRekRehpnbE1k3FEV/OAhsb59NSx5PNltxekdobSDyL+Neh8b81oIvP8zsm6pc
4WRf3bQDYOGPsQpoeqQUpr8F0PzbkiONi7b71DU+LAM9NsODWHpuoCCRyv52MFUf7uAtEQ1Fo+bR
vsFDNYxeqY4Qw3Cbr65YdJ0SuHnKpD7GPBqznAX4Y1c5BqmUGoL0T7rLMNdEuVnpPW5l1H1RZLv2
oQ1ckBwtEi6YuYDgF+c4gslyC5ac/VJBIPlrIOqlQaeGal4spMIwovCmqvUelfTo3v3SROwRw9Nm
/NXTIbS/4mzBz1Nr0sCWLMjEO/Vy+B5y1IcliFAmyiH775fHiYA/9qnfgPYrdJymwefAR7Mu00pY
gZSKDBiWg5nscBlQhnsB6G90mDYF1xNokg516ZDLIBRY0YjP0Mfo5m81gYjLUQz1+GNrMyGe2ECn
YW/5bPqdGgZpCvihKXf0qelCLNTcSRA9BbwbHF0j/+ircXWHpR9ccJSx675OtTD107LOS5Rbu67j
LfYO3JOcF1lTbgZSVrvQr2o90KkLf0djQ37pJcX/60MkiQfUdjq5nxMdSlTfK2KR763lD9MCnsat
5UaR4xj5zd+yuZuXPWFVMDxgx4T8GSMHi94VuOKssBxqqLuYTsKW3UpQy0c46v+qGP/1FyGA+35p
AGryOdrHkNpOoziDJmJirdsvUsYEQCcCgzPeNf18x8yQ+jIMTSJ28bqN+p7H1osiilmQ3kraxwSy
eCqlhzFcUAxkaN6g8gg0LG8br+efsYatQslGNTPcQbaR95hxm+iot9HgDHvcV6UNZMd3VeKbbGfg
aWYPaMxZhPqKd9j1cIGHex2Uk9kubeds24HyMaFIgKhDkGOiQKCjL9GGvUNmwJr7ukNJUbTzuviS
WFgL7wBCDB6XSQpxyGrQUXIlfINJJWCIOtcDids7ZM2juUFZyPRhiVTjSomIj0os2WpxJwbmuzIQ
G/Xolg3VbxIFwbqL24kOpVCd/Efytn4DWVfBytUp+jtpgFDL+8W2ppyaJJrKxq7REzgM06/TXyLv
XUlS73jTBF0ZM1V/S2A4H+Y+jvk/hpFuvt1oE4/l7KYFsbeRMPQpYFMS/Qarf+W7BTO4GWV8ha4a
jRpkR+gL1sPdBpmCfp8Y27YHrfkojtBYirEoQbVZWtgK6t17lWRNDMFpHKNmt2gI9TxvTZw1t3MN
9SSE3Lien2w2Qu4WQ6EwfoC0OVhFtdNbANDDRiIQKEwvF3pEIcyTck7wvNAUFhQpeNrPqJ8ElJew
AT2yutOV9jYubSN2FhV/nAcC2rT/zh2Yjp8jSBFuewaZmu4FGNUwqdEqg/YBXEaMfU5aBRgS59Au
+iJb3s43sgYVardkUra38wQFy58hr9PwmMVdBOJT2Hftt7SR8IFCfI7RcpwH2uQOB1LtgrolMHJc
rao/4QJbtn0bBKkacrismwFtF4eB/30F2OpauPHUUuiyNpveBxXFkLWGpP0GYovy6g4iirBvRSR0
TV/EuL7mHJf6CBtHZJu4uFvVrk8oNyn+oWoxnNn3aCZ+Qkan6v2MFpPJrdmUK6cY+PjbBtlieGTQ
P5+OCp1VduypCG8WF+p7CYf64VbJk2+MpZFH+TmBybmL4HRc30wjjzB0ULwa4CmhuwR4aMVfVudH
5OlSdTEaLNyg3dEtVZW3Le1MGYeMo9W6ynn+abiFuxvepqieetilAeKgGH9RoOQrXCHocu6As4Bx
FwanBlER3LG2hP6Y0Mc1HatvAtdp89B56hiKUzHBAxZHOXvkmZgA/nbhaPMxS5cyqul6N6Xt2ucG
FsU3k87Cn+iIk89obiffKHywToLB67Tbumkx+EmTfzoluSp3zQCgkojRlU4GeGU0k1tVXo0JmseC
dTeD5s1zxuMIAi/EvSdDWn/DtbLctWszfakCmB3koximw+j9hHyy1ZBCtg4yhm0f1ns4NCe7GDpY
D2RVFbySRITTyxDzYTpigrs5XGEtgP5j1+xmWPP9aKcVPZIOZq73kB8Op0LYgKN9WG1k11fEatyx
GdmBAG3f+pAOFkXRzN+kRu+iWgD63LVzG+wSo+djh3XF8CGdCTZPlWFiDy8YtoOQbLKf+Laitq6X
E+dJ208uotNr1fV+z9GjGI5dVa83cJKy6CyxgH7LauuHvZ56iclDo1OKomBDX5im1DpkPKm7iT1K
saeR9dORhxXqYkXaL4Gq+l0ciPZzNZjgdoP32RFqNsND3a0cqv9xCkqjXpMFMW+gj0xgglAvIfm+
jqs9rAso16eQ/dq2Gy89ht933Kv2nuJ7EWvG5iWZtuhJZKz6l8zq9zCmTbGsbLN5NvXkZnILgScS
GVf0f9cMQSJI7rMgwiWFGdpr5xlmxA2BOPIQT8u9b2nyA5beCDjdyPdZzfQPaQb9r52G+mhYY37K
JEUnfkupAZMVFVC+pcP2kKBI+Q4hXYqYua2z3Dvdg4cMSdE6KmgCZ6ESrjlg9noyWbieL5z6fHKw
Lbu1IpXpbpirbb1VFdnWPcr599aL11aweQeeXfQYxl6mRQgu1m4EsB6ZIOq1fTIqQ3YeFMgkx3mj
6A+79SX1dfdtiyJZZgYSVHW6NC9ZEA6/R8xg3lNv6M9BeiSvmyQdriQ+l2TSsByd5TLfNit5hosq
hrwieqe4qB8AHsPMWTD3NerEXJA509BFYLaUUQRT4/8j7Dx2K1eyNf1EBOjJmNJso20kpUxmakIo
HX3QB4N8+v50R41CV99J4aAO8qS0Nxmx1m+XVsTWamRvTlASCFrX256OG+UPRUEcFayRinYDZClo
fAqvG0cALAygGSCYB82ilgqZffQmDbH0U4QHbe4l4FHZHLh/5x+YkZhf0PTf8z07BdozU1PXfeQZ
OxWM7YI5vwnUB+0GxlXxsdWzuV4ac1tPC60rS4pjwIApmhzj75dE8JctDTudsBSm07RUKbHU3oGu
V3OgLCMMfuMW9kW0VYRic8a46Wi4y3XJmYGHoBOHuRxQjtAkEcND8qezpn6oS9948JdwOsO+Waet
JYpLM2mRsqP9xG7C7M3vBe0ypuXzWnos5b4nfi9ATLSKs7/9qA1nv/VWuz3xh/c/juSwsiTLSwDB
EQkirCMoyJ2JYTaSnWniaBYsp7PTT0++6VbnadmnoyM1b6NRu49SIomDZwv7YyBtTbXg4rcIIbr9
GyO8l0h+4nRZVVGwtRvGkxwGdQlF7vxYimW5FCxZsaafMFrrmQXarqT+vYf7epKN01wN2/jVWlXw
rlSmX+WUP4euuWDqh/rqSl2yA01sr/xML2bj5efN66k2Gdvh0A9D/wN0P3zavIJ2IrOe3CRUHveK
M2+JP85+mw6emszXrmp5lkw1NscwcMKU+I0iQcItSe30KFJjmHJTZQzOt7nxRIJ1Uz4U1bIzc9J3
XMnAImHmC8/IJqpGOlfTcmk797nPF9qi1/oOKCmPhSWtxBL6M2cquJnGXDzttXISfAbLqRhtnbaS
1UZahohJLP+Vbc69mAZ2GKt24rrTddyodfkK5c6Prp21yThX9XLKtgCkWGYAi2DqG8yGieZmioyV
rzFx3cL7vQ5GcRNNbT/Mmb/awM5foP9qZwcbaXFSQsjxo5WZH6tlrP6MfrFHvjPX7+tocy7BMJ2d
YM7+FpU1XQhz6B+G4ouBw/HhvgebduCJFKt8HPQ5mczZau03rVR58XSDboS185spHfeH5wX9wi6J
ZT8OnK5KdGm/WlX30noMzXEIWgTIXQ7qDNAL7xJojpeol8TNRrlDmFdk9cNCJEZD/PO25OOfEK70
YquqTgbd+QtM32Ri1HHt8xg6WTRynR8K1ZxDc5lfDN8U79aWT7/KCq5tYDxNQiKTjuveGhj7yvHW
LbyMuBTlpXWN4NwuVcFDMkNw1EAyL65wGn5CQw9Jw38ajcc4pFnjQ++F3ZTmdv5CLpM4rIZ2N4jA
MHiQhRCAEUblpCHxrx+da5F75s2wXiCVRFQExp0XfYwCoPzfu2uYL4N0/JNrcBCO6yoeVL4QWMci
f9kdI7gB+023bpsgmejGoAgmj4lt2z9B54rUXFT1ZDrNW9tazYOuhhqufFo/xqF5xicPy9WPw1OJ
1ubYSUOdmcgoNc2t3T9Uu/vWcS5ElTNkp5EWhHQRyv5ZNK31ttUUNWdmX//w3ao5ysaymIxhNRCg
0fpims4/0w//zkQ3w1wMQ5B8ZSvA6gi4dVG1h0Wa062xvPXgrbQPCa917gsnPLdTl5unqpqaBMEM
dqdG+P0xRDR+lbR+X3by3M5IRPIPAcj1rEqfnOZhqT+0M6ujVN72Eq5+/7Bbs5FWsuwfRT8ZydaZ
GJVrkdRTuacBFTFHS1Q/cjoFI4QeZRIavKx2qQGGC+Zq26mCRySG+pAVa35rMvEr8B35HHRfIJOw
h/Vi5IF/qZca4g/c5tkt+/WgKgXGX5pOG3eM3GmR93yzfuOR1epyDoLRgahhuppSog2mP3ii7Lsh
hHFY/LJJKqGRLDMRP+Bn9SPt0sFkwc6xzVXhtSCy/b0vqHVqWiN1NslxYov2alukHfCXOPlvGYY7
VnHnU1W9vHdr89yam/tY2fsQj2BNV+gCLx3btTi5Xua9S1OJD2+fsvtGc1TUlkN3xkW533xMbw8o
L63UNGWKxCR4qpgFU8Po1NGS3I6RPWIFNiW0SrdkP9tAAB4q3f3pRoAW7VZgLrIegRIpX95daaXr
CP0ni3k5sBdnVzbO4DSBMB54L7j7AaLOQ7Fuf/WwEJ447t5lbaGxK8l9buYuooBh8c9es0kYk/Kg
hq05jO3oHFxEWz9KGhQPUxW+u34tTtiO9B0lvUh2+vboUEF3g0oB1oZUzPCgUBwyN27qBhDZ3Wun
mk5GmNcXcIoimpamZ43uG94H0tQ61MzxJBSMg7/nSRsO1c+BKmM2ua5J7IwBiEACK143MIWC2+Xq
W+KtIdsbAc40Xg2IhJdc0ScXAQUuV7sQ1VX3+2cwFgaBLtm/YLPSbnSab5Zj7URuwXUYtunReGm1
B9QfoPQ7c1hRTLSNZPo0+upz6Cm/wUVkx3BW63Hfe/+Oy8IAB6sVFT+da6Tj7v/mpanIItb9VUzm
cmL/Whkl6uYIuuy+GNBRZ5zw0AdN8KP2tuGc4V1ndShzIFg8x5u5jWer+SI2NmgTrVcJpuHRusWq
/0qnEzXejKZnwRobL2AHv8COoIvpQvgR1GH9vn150wuTOJasnowLK0d49piJn1eVW+eRg+kwDxNq
GoNF86ZmUT032F1/UF5ZPjVUyXC+o7jK8kGeocObWzkOj5ZQ+J2G/fvAIJCCcOZxO3rGac7EffI3
cUAq83spgzUx86Z4N5g6HmvizQ4Utc1HHTTqQUMRnKgd+ZFbvPrZtCibGJi6TSC9+yQMHe6hYm7+
Irwaj4UHR2WE83zajJVrAkNjnjHgIhjY/yxd4ztEH1TBQxkKGa17Vf3dezgwqytkuroEkfn23Bws
6EwmkaridGczwO+Xn00HBVQDEFOxxBbycfUdoOncVzHqrQmczgni0pL9VWbeeB2rJjtvWumjqUKy
42WBxw6H8BWjHU2bbtFElm/rWOWGdWQTMZ/2sJzT1fP9PgoAEX6sFXR00Egj0YX8vlOo9DswNaE4
gu6mizmsIdjI9IyqJYj8JiuTIPP+OpooJd8O9uOUlzqpZo65JmwYSuU8HXZTjwc3Ez/7EEXSWIk1
Nti1gLL65XH5+k11Kb+HZWceQgKgvoVtJm7T7o+xP88QbuXuPYjN/OmxKoGNTgAMWXs28T/Hk1He
yY9kwrT6OXHaFWCUBFemM/mjDRlnl318HcEcE72CYiHe35NMlu0nGYLdY9jnWbSHSr9XNeH3luOU
DzWtu+cmrP/avqI0WvpvFdkEaeBoBw1KOCROD5JDr62Z2j1KPEnszVVny8kgfftZ0l+TkMlccWXx
qq1mviHh4DBRioAZvxAOvw5rBuxqHfu9Kk6iti1uF7u+OoYGZrG4x03TIrbMq/5OlqFiukvzb5bJ
+UlgFdq6TAfLYcdHlkzdCEfaznmyI006t+gYYqBWP5JN2z1MX4lTU6/R88G5RCDN8izXhiLRivaI
aewx2kjyXQqz+EYem4FuRI4X7bnmddYq/6CXmT+qBuC2kTBx6ebZYa397H2hZDPKsoIkTG+enxeu
8YfcaD8GAbc7zzu+i7LhzdrNJukHz4eACZtLY9i/fO19d3zYHp17VmTZKFMRHKRCZEjWkD9zVxg9
uUzSUg+m6/iPuOeDm/Jq+6ZQfFNIaz5Pla/OLirDpBSio4DVlZfZBKhwF11FmEqXaJ8UOEeOFt2t
KZXTbuNHAhoNgYQpz2C7KIUsIgYdixWVbkWVmi6qAtlmR3+VH1mFDgGtmxnlSE+iHIVEpLBHxAb+
dwbJNr9N5SKuFZfgY+XX3qnQ2frD7Igpgu2wuse2sFEqjK3yOZxagMzeW/a3wCzZ0HJlp6Ag5nhF
eCeeEI8hwrDskcDAbKV6zQkfIPC2J5I0CpST5gEtw3iTefZPVVb+ihTHS4KFy1DZVnUpqr6DaCRn
Lp/1+K0k9jGeepK158LQB7DN7AppaUWuB69WWsavfALwU2vHVq9zWow7W+oWuRTpqggxfi38st+g
0YZzseRl7BXzcznyhVVm+1avs3usSlTyHAXNV67eJ/xFFfu+cQlbtinof6z2Lq4q/VF+STcWX83H
YiiamE+tgfb1XESf1a8vxjUWyMm46v2PcB1+uXCt95CSPgbQ/uIH1n0ZSWfyek13V/+2OfvzThZZ
Yq9IXJxwPATG/H0KzLfBVGRyacaMbTee+m3HuNRIiGwhlzuPlAMz4Dix1/l/5TiUxzE0rNh1AMJr
IONIIos80qZ1a3X5PVhZjXbVD1Hg+t1fc5bbldl3jVt0GHcnHFqWX0S9P0JMrq9SN7OJ0lWwntUY
+xV32ndrmqdjOKjh5DWlSGFUvJMeRRjXBiIMBJtIyuO93ss/NHGSmbwXq0EzHXuzMQOR7mO+WHdz
hi0d2Xj+Qav3t6FlKpCm49dRZqx9Iv5HLuagripmNR41IwyUk+snyMZs8A8vB1Ptg/lDmCF88Lyw
HmxSfTNREX6Sb9d8jvn4ddUr/zLmoG4IADPjYetah+FmQ5uprMn9K2ge+dflXZ/6HapgLjBfvVst
BgwOGWNdYmNabDPhrO8OmchcaH1FzIJjSP1JTWlwCn3mFkMH29ktFDodf5/089z7A0T9OhxWt66P
2Z6bMXNlcwXqtG+VXsvTto4tI3Y9oWqmikQeLCfz/6FwKM9zDdFV+f34pkS5nCojQIYiOVrHWjjP
HaP8g55weK5Ttybu3qpXfzU3IEr+riT0eFUNVP3vo7cVf2AXiQKpWmECZBIS/x3KRr5NjuzfzcIT
qbO4VbJ0xnohN7qfo26t96jP++mPEns/Rv5sbtbB2UokY2Iv9j2dUKkSPFaXQxvlMgtOeDum37Ru
gNryddYs0SxjTBLFjdXMuBhZKa9gkg2CtWq2kXXvwv7cBFHDyFWrlRCnunzMfChFbp0emQUD570I
Z/vYkuP7LR8mM0hooQ1AlCpwDrZdOwoL2byjRhok3Hwws4xvxN1dt70zRQzE0wnkGrVcTxBp3afO
zea9E+ZyK1EasNztSGNJlQRNjaEh0WP7QxusaettAirEC4aL285sLZB3Vh6Zw1zA6hSmaNKiavI5
HtrB3d7NlZk3EtrK6WAGtEnrrWUoLHjV5pgGWQdQ16vcg2WvamE5qbvfKFuD4Su22WYN6IOliM2V
TvrUzWe/S2o5l+nOHAj008xsCgzFy2lwl+4pm7wghWl07l0Lh3XO9kAEcY8wwb8tJsA0oykhf4fO
l6aIxknUD0LmPMDagRVIfakAw5zSFhUD8wpvzQtr/KwAANtvdVaAmo6SLyWewH1UMjS91yXYFlV4
WJ2wWg5fk97TZHWuSIfRGZ8QuovzPOVBl0iq6toY5YshksoyoIhtVTYO4+RcfroUo3hRzwAu060J
9Yq4Zd+wEFT+JM5BWfoBWdB+jmKBKsZsyDjeRuH8Rlo6188l8NgWIeOx3csWdr4dIzFzVUorW9bG
KqjAt+ZurhZYvrFF/gb0u9/Lpe7GExL7RkcAanxOGee4Tny/c7K3ubOn7EXLcOt+FlWrnBaRwtpU
B1/CGv6AY9XLMaAmnD2UoIuhOsq9tsMkU7J8r/JmeOqI9XktZRE0kQFqfx+Nkp+Sc5VRyQuLoE1a
qwPWdgY9vsMTOWUC6jnuZ0WbSE8X8Vz8mCrLzuKBjhf1MKzFuCVmqwOobbFO1W9oXtd9DqzA7B+d
zMya44oOjAj6yWjgD3wfyabZ6S+iZLVDLtNMf8m5N6b22LH7/c3Vm/lrpZ34WBiDm1j2YJM+O3+r
24LfJDerUyZkmxCzM78GyEOT2RqeWbj1xSfiJR1dPTFwTM9V3WUI08NcYwzw5EEvlRlJtK6JDTgS
f7VzxuDH3X3XFgNFTc8yGlABBef11hYxsYE5wxunMNr6p7epZy7E+lTaynmdXE8/uCoPHyfKFDDv
DSia9mw45r3Hkbs489sOxAYhrT8WEwFYXiNMlsVaJCH0K7JMbURFaFfHmuCmrxmRzLe6617goRg3
XVU/a8voE/QI6hAGxZ7opjNuq9uj1PAwY68KO6WhkZ0wTXQHs6qykYI8l9k1GO3tPrNfPOZiXtdU
DIH1E6rS5ITtoLHsrB9+zNWmzj1qEIIhjWG4opM0xliirLZjBvQuqZYpTI2QjQAnDIdd1AxZ/oHE
c7yWNVsfiiJrvQt3GxDe62X8W5pA5hbKSiteRFhamF0aDAVNOWpEPJbmmhDTenAmz34UsBnglDxQ
8LPqJfemOVUdnTX4Zly0/031ai9Dfh79rT2PW+/9qTubodCW/aPciv6aocV68T3Tv9iF4tZY7Wbi
UmNhiSzl9gUlwm5Pop6tDpsXsLAho9uvBiHujP/wcB86sGvWqrDbL6NW+4c7AmlF3rYJHRHMmSUV
NN6Zy3BK2VXePdvPhmT0Fyrq6Nz7NdZIcvp+tl5cJk/2oyVILO2RVxugpPZyM3wPQOWPdkkB3TaX
3zJhfBB/UkPJ1cWBLN172zF/7NsenF1CbQ+cjOcA2VtCnGOWmiCXbHkdX173GIzV1VHSTCsTAWEl
VwRsZjlf2CSwRViBx8bqfHZliay/s5tjp6Y+qtzpSbjdkux9VSW+Wgi8WcLbLpmYB5E3NJoHfjzM
/pYY8xRg4unv4WLfEA6lfePI0z7Xp7FYkypA+NeNk3Mnp+RJSsTUFHm9NwUdvVPTWd+pW/vc4Poj
V/VhbKgChVTgvcJzrqlBoGY65/UnwqKbP+1Hb5HB2TP66+z5byHCVlKX9AjVU9x43jcwaImXaMzt
aMus8eSAMWXLkiehU6Xe2rwuRv1rLEymMwgR2srAS4uz7RXXbEJwhRftBv8cRPlgmeew3+ga46ib
IzjCICGXxIW4ctPMKWdGPePpS4eK7p1XDF+yMwznpS8Kusm7u7PPSzwVYR1bTl4xn3TPmcbs1eUF
fCjffKTBWqFHpqKNqsEtU3dA1jdww0Fr5c5hmr5OH682yxsTzmfrluBm3Cop7J1ChTYFINHsaU7d
G9xWwO9uph7k6N76bv0MrbJPcrH9FKgEC4hTuOncOZdiB+VbA+8gixEDx9CDW7jlEG+wwmdIeCfd
w6JNlxkzlrP2wR8hIbYCjfeH2F7nQtpV/0zRwPzq5xVol9JlQv7LkhSru6FSFbeq23ZedjcX74vw
3nunMf5naVoOqGeuyrT6NyNobuHW5jEaK5ECr5s/N3/tfxVhvjKVSesGfd1UV7wTnIVQ0teg80CG
DUbFLduqg50h7p+xAWxT830Sg37C9wN5jHYh1n7uPWhHWSdHONvHyun/ComWJ9UAbi9K+3HBVQUN
tprR7AYDtHRpI7DscRANxScDNkawfCrKb6NhWjjSkPxPMih0vEpkzRcgBdjCcfk1o1l8cLHzzcoN
D1llI7Aal+cK6QXXXPjG7IpcxECI3pS86wFMf+5vy8ldh+mPHO391Nv5GZ/bzWVvOVl20dwrBCXo
wX5WXf1mZv3PussvEonQUaAqvpHOvCTg0SoJl277yYdnHXcG6sRoqa5Pun42HoZ66ZbI3Dz71hGW
Ehc1b2nQbgj40DwUV/zivJLzgLVxdhFlB46dbI3wTrWxetchDLorzDZTfrHMv4PezM/G5Hf/do/n
w7dD/x5wIsVYpqwD0usirpXhgkcu/bVZl/1vGUzVSAw2cB4kpY/EQWTFQ+hW5YeSZE7IhdqmVjrd
j7biQPSDGtbM+4d3Ib9sgbb/Qf3rh67ImpNkW0Q2SWa3QxjiadZFHXvUxNwn6En+ytA7l7TZk2fA
YBJNlHVeA5Wx7Jhl634oe2fmKKh9PWbzFFa3FhdLE6+qNP+1ewDa5rbrsHzT9WghHKmEeNft5L0F
lPeW0dD1260zWnUSMI3lsR7Ag6DPzfLJdoX8xYOTN5egc4JveZBrH6Whh5EuI6dt8VcsG1/5KZdM
D/6VEDLr2US538Wy1ZpgotJcE0/IAQOBb/zqfOp1NQaKjX0r92qym5z2qWza4mNmpz4ppfa/074O
11rU1ZKwsYffVbn35rEqtg2QoUITq8zgyeahnaK1WsDHFNYE5mHLfUUBJry4k7uFLA36j1mtGDzw
gnG426jsXmsD4MWZ+uaKT2E6g9WgHsM7dRsy27jtNe0zY1EOGWa3UeqDlRV+0psGrXmTEdjfGDp9
TaOJKH96KKcvjWtO51J629Em6Rplzhw6N0S87bOzhDIJhxVzw9w5N2MMrCsjKrqEkpAE1CuIY1a8
ktjzxfQqGXCTwvpC9ei56p969Ip1vPbKT6ZlbuLdtiEX5hLC3tt+ujb736SH+b0sQuPgbdWXb2oN
nys2X1YcB7JkxS5/kI3+V/lD+dwIzLtQiln/t7J6pokJNT3TPNkYuTncLNstH7yi0Q/eMHrECrm4
6rJO3xx7Nw48I3Xq+SEy5X13kpnAmfeq2Whz5P5/hIh+8aypPKHk3ZHllJN1qk1X4V4FhkeV/dt0
JSBLwTq2e80ahwpMb8CIEVmN/2Ji3o96NeD3W0FfBsfOXxH2eOc63+0XAltUOg0o4K1VzbFqLMij
wsWfwDiEO7nfUrRyDssan8MIvPClVADOG/jN2MrZHziuX5VjtknRUUI65yjZmc07Rh4/P1tQrBwa
AKqObdtnqoABEvxtjjPEqk+j5ektQmhi/eEa0oepoT3CW0ZATIMlXWPcZ69onsB8wwOLGZn7cEBo
B1dEF8K/lhOg21AU4je9c1+oWKavYixUFNgZzCxNygdyVpjSfajvYl/u7b6ViHl9hgeifRIafyr2
cgHBWlrZI3qNNeabL45LYV7zanyEcK6AQ1FgVdPEyO+Hzov7Reg1bflPsd5EUtcEmqvC4nWcyuOm
WicyMa3Es4m0CaW0leYYEPmfzL/3nd0imRTBfa2tNyFUEHeorJ5WPr4PtB//nC+LisxZ7azSfFKe
LA5BgNQPXAjok40lsgZSoyel8rRCtMnCEBogJcH26JOI2VU7GlqMmcOXWWOy1j2iKdmLRpPH3m3A
5ppK3Zgn2mjMVyJ415OvkaLlHvI8axCnUdf8MYdF1PXESZM5fKPNqYx7hdHTHYgOzdye66MP/nEQ
UOzU6vZv64Xq6O7+H+bh8XFwSj7OHaAFt8V8UTnu5rE2n6hqCU9zFw7nsszqKOy7gXXXnrjqkXuF
DtIb7E4MRLA40mgyHi9vsu4NGsBjhZ43rvUGg/fVT16u5Bjpvf9RL+1XxxIjZCvd15kVkAfEr46r
KAUEDjrcnRX5gTa5HyQUipjL7QIEvfCb5zJBnNCmgUWDDPa/loHfgcSnPepeIXr8LBYjKJlSZu/i
BOvwjYhG45GreTuV4zKy4Q4zKsbc4zBYkW9JhMEzu/oR795ziF7oYnhhA1LfuAy/JesfyOu5XZX8
ppFXLbnpsSVxRogZRHbZXSf28UJEzEcl+Vwe8gR8dMcgLAzeXmE6331za2O4Dt502WnYemwDfW9K
ILg9+FBiq08rTUT3HcHyN92oJTGohLr7OpAHEmbpJmVRA0poJv5R+wqvVYu2Oyu2mMKO+q5NnTO4
VTKxQ72TmTI7JxKMXpZ9shJTi698gs67uRjmYhTN4MY2PjbW+uJhKNsb2qlHr+6bQznl+bHJrMe6
HW4GarbYsXDGhbrjYgScOU8m8q6tDOfvNtY4iIZ2Qg7WViftlkGkgmx7rLKuwvUpGQvXJSpRcHKy
mSrl1L6t8gv8R1k7jQhnZFsHl3kP7Ne5YG1oFKW+c9lDDW1fhum6A9oeJYByZSxHUKr5OKLKepI+
CSeVO6uospZH1MXfjdUw06nJjAgp2nRz+NyTwG0fOqf4jup9ik2N+rr3GEfGbb4Duu0vUxj014mM
x96ePrQvhkONuRfYjQoXPYF+5i5d8ZnN9JFxaHg7OjF8Id80R2hsVvqNastfXskt7he6PyB7Uams
W3V0muKWua6TLqH34uWLYvMQJ792m3SvhXkw8y7n6xje3IB/39NhLFr5faxRZa6evaUjWIEXYJgb
qBVIHVQpp2CrSzS2dXvOpmJ6C5TzYx/3Gj0D3IN0Z8SXSvyx6EdmlLNk7AY8eNte42/H34s7vOGI
EHl/6l0BHlaWL47W42flygffLrdPjFr1Javt/MGyqzDBTUiObTd+9lZts7h5I2zr5jzSK6F+jbqr
Dzsr5s+qcdRF4nk4dBgTX5oRx5w3IsrODROVjOPZuDHcR3ICoLgFzB8kfOSwp3FT4RZ0Fyu2feeR
3aIldwGUUFF4jTfp5GfuE7GnzDv62Jv2c27MB07GB2Th7+NUXK2KOw7tXBlPPbLjgE8dad2c4m//
nWtZc4m2XzeVikKrnhLu1TvWXFSnZnW3CbtgkeNg7TMTk6w2btmukj6fU1EonCaLcae53EsXNQHK
zjbmyfzo7xVKvGb553MDE8QR6HRj1kw0731EPbydiLD6g3OKxb4hjhbbIfkgTW11qTVv9VNZztem
DXkCXJ6q3OCDwKv6Mez2G2fhhweTesgWgYevMNxk8heUWKy3SE7b8sA9vsN31nma5yKqpt65C6eA
CLTyN8wWvCTNsl/C2n9x+m095tv2bKG0I9ChQ9Wzwznudd2wsmM/7wdLXpjdhi97TdMBOWbqvVwo
DphsRASWvaPa1sPPsJz+ESeCTxYJZmgsKByaLL/uGQZQ1El7jPkR789A621AF+7Jlb6Ol7w1oQIZ
YNoGY4q1d8ibEApFTmeWcFvTW5HvFUjefmcN+xqdVBVnaNFTD+d0ZE7OtZnzMSpqOEx/M/pYYoSI
QK1fu86xojmznyhiR3rSgDnWnosLB4guztviZw77XoJo1xqt+mDEJXtXGtZheECgLmOvbf9m3f6+
C785UCbyRfg0j25pDwhCe6R2NTrW0sNEKrIBGtfeD5a760dRb35cMDa9j86+xL2hMt6uLU+cAbo3
GOvwQAZKf4FZsyN8+P6hHzHQQ/JiIRT2ZcvH4IKyYIUoK8qDiS6QU2n9NaxrhtFMN0fHnd9V3TwN
wImRAhT7cuOXJ9sePrvQfCuKBUviWuwxoZwNTzVU9mZ+5WZMb+EcjGngKqw+X0L93mavbluGpHZ/
D1cCINjwaIHIDBh6zxyPO0orKjUrIGZXtcxoY7+7x6ad0ADjDxROYmxMC5Gud14Sw2rKxyIw+RIL
x29+47qcPkCy5Ajl7uUEp27BBc8QJyD+SOt3yZmuktFxx/ZoLINhJRv4VHe0BxPZT64MEmfCUcxw
V56ssvOaFwtRsnUZFGh09MD3aDijOHre0om7u+aevljWqN7XjMf3tfYVchO7yWY/6nwnWw7w5OUE
4yB2XjXwcx+82UT0hfqj/N8yv/9LKtF/duFli2c5dsBy7RsDMnEhzO1XiI/q3/8/lui/xHb9Zw/e
Zuxaa9PDK23tLfoora7gdrQSFd32vyQfWV9BTf+P3KPwP1J788ZW+HZRuZWma1onhurK4qkD5Io3
BHzE9nTlSAef9MtPhv3+9zgPmw+ml9ntbbeWtj8S16Kf//+/8X+Jkwq//v//KwKPagdeabCnY9Z1
zF9i4GLz1t+tr37uzva/5Oz9l/yw/yzQMxgp6hAa/jhIt2V8zLJ3G7Cm/D+cnVmT29Z2hf9Kyu+4
AXAAHCCVex9IguDUJHtUSy8oSS1hnmf8+nygnMRql61Uqly25O5mcwDO2Wfvtb61SgMDb24ZJ9zj
WoX2/O9f1F9dJcv//8OLCsJKJkhRZw+bG80LJZ03nVHrj/+/R1+AVn94dE0VA+PZevbyrrI2HHmM
naoW0ebvH/2vLsF3fC+qATXQY4v3qmdAhuZUxU9Es1NK/1d89r96e96hvdLaKVQbYYlXaE5Gdhk+
FJ2aMA5/waX+q2vqPdkr13IMcXgVw+o+1LtdYpSbiXJsUH6V6PkXF9T7rD+GKCl8rmyG3ya+Vj4z
Qe2svAh9W0V18f+7iN4n/iFf7tBBEApdJxY9iMlUXJ2pwO7vP+a/egXvVoERNodZqvFMcbaMus2m
8CZAFR6KiWlj1poPWqQqf8EJ/Ktf9u4mT9BLRmbLB9L0JgmGKl6XDjLCYQqCaGuXWU7rqg9+0O/+
/ev4H8G34vpjKWv+9Z/8/Ss9tzoKwvbdX/91F32ti6b43v7n8mP/820//9C/noqMf95/y08/wQP/
/os3n9vPP/3FZfrcTvfdt3p6+EYHuL09Ok9x+c7/6xf/7dvtUZ6m8ts/f4MVlrfLo7H25b/9/qX9
2z9/M3nj/v2PD//7186fM35s3X1hPfzxQP/93d8+N+0/f1Ok8Q+Nk5kwHbHEIA7fbv/XNv7hUBTp
msaO5Tj6wnrOi7oN//mbLv6hS8PWEf1Kadpy2eiaolu+pDn/sCm/maNLC/UD//ntv5/STx/K/35I
/5Z32bWI0PvxwD9vQybtHh1hMbe4puG/Fva79aYeh3GiWRrB+igjTzEZ1qe+wYiPPTtu22ZxcE+e
UmvwH7qyX0+cqulSB93JiSsNglA5vkDPWMyZ1vB11KFg5UW7p8bamZXYVUcHWsJR2tPwi/tS/PmZ
QxUwbV0YumGa4n0CehjR9BeDE5DBaUKKypicTk6/ydryxN1qg4WJek9qau8lZYaMLLD8qxGf6wCd
0iD9w8QL349OSZMvkx8TUjbIOHLtLv1KK4CvwAtwjaK6qk48v1DDMSNMXhnCta7RMEm7fV23wt6d
7IGDZQV5h5ynX7xK/ed9YPl8BC/Osgw+Hlu1tHe7DUi5fA6aTNliqgAsM+nlqRRat9bnOt6YSkjA
RkmqBqwQz1Lx52ZzUq0Hu/kKlBfBopbPawqIYi9F+SDZSVy4I5k7LC8OIfZGFZyhbbdcbjFiy3ZT
Zbs4ZH5FkeSi/GO1c3sZNtcXwXiObtNiXPisf9g0xwb51Twp9raXyNxzFb2vjgVgjzCK1qzdK6je
U8gOrY80Uu+nu7m74uCGNCUUTKwt/LUc7x2dJeOk40l61rNF3l5w5kOx9xTbJM2ZNgyiKuvhHGLU
5zRA53HCo7CGyfahrKbqEiv0WnC70uuGFcd5mzorsft1gKwLWWbxygGzPRNXilB7HXAsPTj6cG0j
O3NjE3+vowzBKokZ6ayGtvmkcCin3cYIw87nZ9Eaqw5L30cRHqap5pehrUCImKNL52gcId6CHjC9
DtYBKFq1akefgXtIslYXPhWoxemBzidaNLqBqkuxvnVG+llrNRK3C9NeYRpOQUXg+sOD9WjYTbvP
U73cGOAeOfYaZ0hJ6i+KVH3Zqv+3SF24B5ptGbYmHNM2HcN6tzpEeRbM2Hh72pSDeQyYOZmtb2+d
yTe3ZCwB7XUmeQeYqY2eWqsxj7zDXjTgr9BUQ992sAdvlxpYJTcSfr/XGz6oPHbrEi3UH1bb35e2
Py5lmrPcC398tiZ9YIFI1sI8r9PPWO6lP1xkmiyCrFOy7MdaNrM6eGpfTkdRMq5SSlq+ZVUpuxwB
gieq4UuXKeN1KiJGAPkuMdF90G3mgDtM5l2sZS/InAy69UAuVM5jcGq6Zpcrn5hg9OtQRMo21Kb2
dLsx0dN8nJVeQQMy6vjL0IcYglZb77THWDbWrk5FTUQHO36uyGKvT+NLkiyoqKHdWqT9rNVoVI/c
OCEzen9wk1oHl1g7yBXiPvLYG6pNT6Nt9lWTedzcHTpBkHylLogBcYwc1XkcoH9NY7MGrGcczGKu
3Awy56qxtI84mHpP1VAKor/rgC9RLhXS3KDpbE/NnG6scqSBIMMG20RTXQuVk0Aw2O0hJNEFemt2
F8jhOabJc7v9rNo4WLFuHnOtNo/NSLuhzxAlUZg17lz74TbVueoTraEv3EWvE7qX/W3HYCDp5mWd
nDItfMFIRye3NnWaIEhFUVdFnj3GzqFRaJH8uNN0JqzQ7RBdo1NJ0cUuXnWzfrAHv70zR47i9MMx
3zkx63oeCzf2jWkHBgD+SQlTylTz3EW1Aq4zjxik9ukBmtLzFIrxWuIqLkv7HslN7rXZ9KZa6CUq
Ke9rMX6Voj4Hwg4vQ8Q7r6XldKi7FP7hTpe1dsZminmvJ9oMOIPKNIhYOGcstE0RFpVrTAZtm/5B
ItVc44xp3DhJbUKQmxy7gtLsbrtMZ+OSxnv7rJivA5Z16RjxKchyj9vRPyLjPNuJMR3A6HQYDnmr
4wrJfW7k0b5X0+fbwlUY4AmV1r/omdGt1bCMXukVPQR6KV2jrulgxLG1taDEeakRi63T9DteS3+C
DyBWWVHU19pIvzh1wZEdfBnzeCXZdk70mjI/WSPrqLzFU0znOpcbPQc0a8xnMZHfLVqF629ZGzKR
Zitpwb4rBy3e+GAFEQpCt//FkiTe7yTc5FQpqJ2EVKWpv8fOY9XDYY55zhMQm9GUhoQajb5YZ9r0
JNEg3DvaRkI93Rs2cy8TeIHZkQYnusjc4uuzMQiy92F1jjwNIh3WC4u7MOwPQUTvt7AtSahujVEW
lwVTRl6w2eEe0SbLXXV9R2EQd5e8C4s7LckfWxgEdec3nsHyuZvl9OSr19tVPerFr3ZR/ecTm8k2
6tATsGyVN0AXLMs/L3A4+uCWQWL1pJKfdBwsW0jQ+XZhJrJPHFoxxGTSA4yQ8TqTQKLBOazBVLXX
AdD1qpJC3keMhxjEDzQW7dHYVMh3D002z4tqn5ERoXAfOa9/qEc1O2XIR39x4DH/9PlpukUBSxqM
gXGChOyfX4PIDAZBWR4z1wBJYRdd6Op4XA0mfplSfiKb55phZ9kbUYMzDvjjpUjORdVeCsAXDymm
GERV1bqrjYIqk+aWH3bPeDe0Fb354ccSIkoLkcnY7xOD2WwYAxO05WutwVgozeQ7DN1+NXXdax1n
6tEZ4i8d6he8C/JcycFctlrkVPpxrFtxdJxEXbCCTFdi9RM0s01U6zCI8wZ5FS1GOCtjsq9VqJgy
IA+knayecjBcIfT2rGYKt53CCqBO5V1sd/6D0b+E9GX/fu+7ZWb+tPWx4xmCMQZ2No2By7uNeqKG
wBs8hh7nC8BWMfQsiCfKSqd+9OJucltwRVd8m9O10xSviuf+yVFGNy6U6mHc1gHonVoz8OzDtNvq
1ajeGVNc7WZUWUencQ18DI1MkfpM9UNXg0sSmvFi4iIaiKMR/jB4ZWZ87f28f6zSLNiouX9stUjz
THAVtDopOoNUhTuiaS6bFcv8HD4KJxlcDY3XGrW0vNMghzbdQkTuc49xFzP8NHhohyrejq0eb+oQ
MCjz8e9//+ZpyyX385tnUkxIVXN0FhftPYp8wQx1Y6CLrU0xfszH8ZOSMGOKmUlh8KIyazUM2Uul
k+iPlZiRg0TFPnHuHYTK+6EQYm/ENcq+avxFiOktK+/np8Yq56i6Ki1TwzH/rqSRutbLmVAgZl12
5I6FeUpvJv9efFOy7oQ8PFrz0qo9J57R1a0OX/uwsnB0XSvjCuZHIjrDq8KGSWjK/Axu1T6MzhP6
yepeQ/YZ6ow9GeOdFRCCrmk05baD/lwUKhNx5B3bSu96t6Zzva4M9TyGo8GGHRt7X8EWC49tjT7A
dP/+E7H+vEjwylSOwI5l8q/3p1KtA2cgyRDESlo+lm3aerME9KvocHFjbFTFOO3juGCI0h2XUfch
9QUIjEB7BtVeIwyH9eSgX6rkVknL3MM2T9e+yr5WEQpTiRcjioerWqodhWCy7sK5xd63puUpcdjU
1t3YFrtANVpXgSR4ZJDwYueUMrcCxXEyfGqZ2PeEfT05U7FtQvx5aubsIlrunZna93C0D3mjTCSb
+wVKZenviWW+Ogmp911p9NvImaJNj7/NC1rKtqZUcPooQ3UfTCdhIvI2VCU8L0cABHMMq21Vembc
flaHOT+a0CjGqRo9y2yZRpZ4yqZc+0XyjbmsGT9de7QeuCccEwcS6/T7DlgyVorAag9ZrtUjsInD
BbXtmPtiDwSm3NZloO8kyOA8Q6toQiQ94moCIjCvZOj0J9hm5GKbGDA3uPZtb9BH82jXxSVPuicj
9zWIHxhvk5Kyw6wbtIjDoojD//LkVD5q3FAGCPB8ChYTITUeIwbH+MZQgCK2ApgEJ68YH8Ne8Y/S
stdBRQVZGCU6BwtJWGW9anyfnMLm0hX9MVngmTp8C1rrUwUOv8E1TETZpujV6Dgirg0SU+x/cSH/
6UjCe2hYFgZMQRcVltTPux2+gwnxMHqcAduaB1YmB8Ge7JkQPWIcNt1CnRmo19aLjwsFlmxB38IP
jX3Rb/xWOeZZ5G9wSzmMbSrCxnSc1NNiV7AqGCCN2jwmMpoX+gERCUmJPhsjx7ZhqHoom27BCVq6
O+WMd2kfx2sjMmc3KZE6OxEj6Srw9Y3Si3kzRwHSQTLaU8R/D2Xn74Aa3M/GrKwK2doMIhPXxt6O
4/srOZtbK3WGuzlgGyxHJqRsd8bewDRUSA4d+L+eOTPy+Q7dxy5IAFX+z1O71YpCxf1m0Gpix4fy
lvAziKA+/v1bL7hU/3QBUyXbYBqEbmmWY70rNRCotViwwAqaWqqRW4ACMZr8BMAHw6kwqSOOBcnG
6DDZk1dfbUaasRtH9MxK9dw5wdzNgQZJdV84DkJW2lCHUtf9c63WiJv9LtzHHQef0pjGK87QgLFe
pu4hJ9sn8CsdELRzY5QPMG0/NVFb32NgCr05GjPWzDqieY2xEeEyoj5/phMwwUBgCoeyHJINrlu2
P6ZRUF+LkfP0XGgIxCrqmiD/4uSOeirqo2FmytGoKnoo6C/L1byo6QpDYm3iOVVqnYCkGZFK98p8
ULXijkND+9A0FhhZzd+mQgvWaikzd7LqYR9WA6ivaa69WuhfnWqW1x+vDVCcy/Zku6NhaRu9Tmv8
zb6yccBDoQBeEAdTfvWpHzM8fEyOm+hiqGiR8noej405xohoeUdRmVyKAPhvVMbKaqqPwghorYSc
/3Kl2OVAtk7hQrLktsyrufx4+1Mhu9m9ndUNNd/c3t4hUOtdIo3gTg0RI7UpjaA+7Evm69XH22uU
seoOkOJpykEI0n1BVsJyAlqycS54V6R3e6B+Kp6wEjVnGPVir6Li5WiK6MNJapcdKDkF0C35rNEV
LGctuuXjyWeYsVPpmuBQGD+ppalgBIw3t13RwCDPFDa4KlOLE7JNfTdUTfiK/uT8+FACAR0Vh5G5
JQJde4K3nh2wiulbtYE9SLHeHIOU0W8cmWsqTrEpwzLeMMpPwAkEdGGXy6vwrQuJjV8SjrYDssUH
8m7vJ8QEbs+dvDKNswE+9ju2sdjUz3BF7NNoF9+NEEKZk+Fbr5uUrgZHtRUaabYebOCRZ+mXtiht
D4fsvcwbueEIdZr7xcbMlHKvmLm+zbGqrRNzPvx49pF2CIy5hqRAZ+x2m7Sm46xwbg6e7zifhYGD
tSsrZYPl9nD7ZHLOaA39yoOsBGgcrUs3WMJDGhN0TW4NjVlt15w3e+a7gGEHIe19KRCPoes+B46y
i5zyAx/jmReeXDL2BiWW4zXXadTo0agBb2Np6ZYPFKWhvUn0LGfRT1LugD7dKH722IHXcdnziGXp
i9wVZeZvDZJgjkqXw2YEWelqESqMDtj2dxz5OG2T+c5QqHsac5ZI7izHQ2/zwoer7CduqrVjIBOz
e9V0Q9t6rJS6OuG5Pt4+LjupG3oW8uOYxPoDvnBXU4Zmo7Y2jtOiu6gC5CNCQ+i4YKi57m9XY8c5
YzuPRehaVais6PhlgJ9BeK3JgYi1KITBhWpr+X7sPv5GixttXwTtToR6c+HCPWvM/Xdalc7rqvZN
dojpFThuc7zd1Vj62zu6MSzxy/ImoEuv5sFA1J00ZLoZGq4mIGEbbLOWe/uWvJcXLK3afdJ8MdS7
PizFI5Abslwng3u6S75VM48Rq/2jlkJnLm6a0HnaIVgQT8TJHjJ8YTAlC8PFFsrBr+3eAhNIu6iM
8dp2Cnaw3P9g+mG2KXDCcWAXpZeFyYSa3c+9zKSpAD+IYAlgRh5a363TIS+2oOc9dkL52CKS7VdK
jlXDIX9jh5zyMFmFX7uKhbe5pcNS2g1jNouO87jzdeLruAyDA6TxBR5jqFsHNjinF+SE1P/lymqs
l8qhqRZWGEWCxPlc6P5zMAzFUc62v0JFZFzr+S21jXaDfrw8OFWlbnMZfUrVfr4zSxg62C5A/2J5
MIjCFQM9ErTjOy1lD+6waG1agcC4CAhcKDq8qJNBRdf3RuFaonzVOjW876E448uqkI42Y3qmJfMN
ZlexxYs7kjTT+UfftO9lRwsYEp19zCLTPpm1tRmNTj0RUn+5la6qVMSeAMvnsRLUUJMCWHGhnDmi
0e+1CZWD4NYOegc4VBDiiwtG86Gwrj5koHOh99lmngek4zU4jqMdlo8wkbUnWVuQ5I1I3N/aB7ot
iDWwlIfaRnszMtfAZ5c2FxHjAW3qNM/WXc8ROJ+wVbcRQurbj3Vxqj1q0WW0x/AEFgXfXq0jKE2i
T2OtAONanpSKewV4UKifkS0d9MCq3NAEx8BxAX95IXcTJg3EpMCP9ZSW320BCLMBbVkygIXpn1Q7
yndWaG45KVOAmOEliRwFOWkYb2Sg5wdc7Vh8WDcsUgE3ne/U91AvdfXOVtoJX2esbPvZmp7hRX/Q
ICLxwVIgCQVxeaHtRgUX4qDalYumE/GhErhW2/tEVg9sYoB8t4LCnWcotZ2OfW+N/mdwYUWIu7RC
lrO8yNsiaArk8LZSr7CHKQ9E2CW4HJ7LWDTHuZo3QUBrR2p160nUtCvN1AVa36nw+kJVTxijxiu1
c3DH7GtnjPN4VnPMlgY9qdtDRVb4ZRwaRF8K/d2qlaiDBmUb6WQE/fgQtcaBvdbtJITNXXTLoBkX
ajq9w7l8azLa2WMhm23lNDxvPcSExSEfR0APRK/Lht0Crt6LcV00WQRIv6c8KaZBPVJD2C4AJK+y
WLUdHNZjS057OuKvt1FHbYrB6HdLfrg7E5zmxkvjPs5EsldU8Uxd2p5lmX+yVP8QCXotVVkjBSWB
gOYrQpIZhvQRKqm/91XIKqnYZU1hvpC38nh7YZj8ANqp47WW5Od0A2VVljTPHVTWrRAlYEwGG4ju
6nITNkjIb+9s2Tr2SoEWvSoaP/Dw76DgTLoPMHAmt6rkW66Ll8zIPkJPiza3H0kx9AKujev90MMb
6mIleIAM17aPmaprT8MoKcrTPNnGiUZlrpKdgJuoE5W5sdn1kIAoe63w5dZY1kbNMKazE/Is5By9
hhM4BVbA71FIRcmiV68zyHFXqmh5bajdstgYPQC6qFY5XGxoe1p7EF+vIBeOUzmEhyDPla0oZzaj
sP/S5PnXIsHsYvRLOs+WCVewwkhTfnBsksdCtQNRyrDoNEbTOlCbcgMRovhAw8Mds/GVVbH7EAzN
4uzLhkudEO/V1J3lWXFv77Ig3qeGnO4c83NXSciYVd89AP1f6xIWX4vNE70nzhys1MZBWGHr9Waq
uEO/mwCEPAHqRWmcNK9AYln+pgTtZg3OM41YfvXK1tgH5n5t1Sltap2VqO1pRSfFPG4Vk0PPqEhg
4mjwzKh5hXUWnGxAp0XBkQXzSbHixsASbBfZ5yIeLzlNUYZFyXzSgpQDZntBSmpBZAkg+yG211tr
vBb+C5o3sNOGH20rBFteW8L3KZwFm4u4hqwo6qLQebP8dEJvyFBzpO25C2a5jWLCYOYZF5uqGC3e
24Oee7TaiitqJeT2QXxXhgS3UOiwGQ3iwemc/JGqlMUv1O+cIskf2tq89EpX4+1VP/5Y6iP8a4lG
ElUIke3s4AEqwGVSJEbfagPfhh52+i5NRiggihZ6AlhopbbEfM1W9lUQQgvmzDnRAj5kTBj2SF2y
dRCG8hQMxiFIMhwRRmB5t78FAbC6pVEMXSfQ4uozjiZzkhc4asYeFhxWcDmCUtGJH1hMKzLCEATd
Wt+BdDAZI2ANKSLbdZb4NIuraJ2rJg2CmkgvVjWlL6YPud9iEwrkx6DKnBNM2DdbfIL6XtypKYcg
JNgjx+U4ONMzwMhTcc+OBP3tZ9ZwGg95t06SuNynBaCapDcGN6wUSjZWyE0ek/ExJV1OgwB0Qjpf
Bu6lYxlXq6HI9KMmuwutPHNXDLTTKiyrK9yk+ZlN394NJlDCZZWc4uTC18uDitR0SuQr2l/jruKc
vU6VamCxpjecQqLD8w2LMurEAaBms69StmCR5VgRWx/ftiz0TZuEOCltICRLL+j2HZg9aDAtn4kN
cBjzj1F+TDmgrjulIOMVAGcGWmCbCAqZWGUSK8G3eSYMZ1eGQ7KLMzBHSgjcNwJ49Lzozis1rr8z
36evmqPdWOVIdmGfdJ8rUZQbbWmN3K4laRNENJuioN9IMA6ZWyuKehY7qz2mFSFxEVewb9kOMFTA
lTH4jaDM4w+zXX0IRpAfrPgK2zh/M/lslGlq7nwQYu7I71iVdpnitYn2pabWj4J+TTGE43Fs05e0
pWXBwQVGvBW6k8iATynxS2M3KE2hRa/7qfQ95i+sP2YvvdKvyXPNQ9GvSaRL98RxA37q7fCUKcML
zVSvzEN/D9fiMjh+9KjEJRdJ+TGrxvARcA1BHFbJ0NAIA49sFIa3BiKO8O1WKqUZHKTxMy/Y33bl
8FLHY3QG4eMZVRFvAYmTHgTJHpybdRfoHbv5LC705TD6yNcxpYkujAfgUi/t8kmKaH5JCds+U1x/
opfPRILi57a0G1i8l+AvseMeOmHK7DZN5Ih9BV9+rM3HiaCIWz3SRigAVNv5Fk24scrlOvKHPDzH
KHcoZa07E7b105TZ2hPwEhaAzs4ugrZSH9vZ1Q+JCrkVb/jHsTBZ+XCBCvgNg5yJG1/3kTjEX4Yg
f75tX5TP1TFQrHtMUs6xTqdgVc+X2/NQYpIbpnrcwknh6NhajrpXd0wO/VMxEQ/b4Pq9LQ/2VD3P
FufYllPoAfP+h7Fcin1kTyQptiApqe5v58hbI70srUU8MSQu9BrhBv5A+bl0NdJx/F2fNKgEXzkE
G1yNoP9iYgMyDQWkmQz2Ya3pxx/npgo+4JRUbwIbKG1H3tAxabpDPMf48brR8yV+K2CB2hHnyUGx
ovmunRU3U3HniCYbNpwGinMaJdvb6Q3gH9H102CdzAFjQIoRajNUjnSV2fCPM8xPHS7/IUFm2k96
+mFoMNoofqo/xakhLqmjPdsmXsmlA2KpV4LSBUkv2GpJCV6Wl/TiS+nJ+utcl/4HpPe7bKLJalDH
JAZOWx/DCpe16dV6ySlJ5ylXevY5yTm5oQZAa59/CVyjj6er4Q/dWdPlBHJi1p70VvkOgYahMCKP
FeFVAQy62TgjqrpGfuB7TRlMR+JmAKQN0Dg93aDH5cNsYSefH25VJFNnb6LFinp8PukV9vh+aFqv
mFWD2779PmgRVGUlRjTTqhYli1A32YhBJukcDtDYaCLKuOsI0OQ2QoEkauPtS4Fa52cFP85jmdDC
tFv8mHZvsrokrbnqpxOHUnoKSr7HiW89jcubatvJJ4B784V+8n6SYbAjrzXcVh22taCHowZKo7iT
c/OaOUKQxcTyye+lOG8epLiYss446tAcmMcJZUcGzitRw2ti+wdhQnqapuTONpu3Rq3kYyoN7iGn
OIzmkFyYJ1DNZnJaR2jqVzJBRVbHOQ5Fu3S8Emj9CoxS/qSM1puCHMEkLuhQTU8iZdBA5JAEA7Ge
622Q0FAfszT3un4SrPWj2HWtlq3SztpGGRtiqS+CIjN8E4xxL6XDiv772Ud3QghbDhr+QQm2PWsv
dhy5EsGEfgLCLVDoNr1omMJWJcfZpqqbS5UXb0S/NicVN086DLQkbZVxYGgV26mYX7uhwbTWAgYt
gTS5VmkgAFNZ3G71QMENu4Qn0X1QrGxbpY5Cd6iFadONNIzyaTYfxnrcCPYAs3ZQ0unj2eao2mMH
3hFOSxvPiLc59MDW6vT90HJEE4vS0MqXuhRouZe0NJhIaigOt7l52xfB1a6Ks4XttHbySw6fcaXU
2Pzz2Gpd5so6pXiTIqqApUu0dyD7e9mQI5nUbG2+35P2XeKbInjxsxipmyMWwPuqo2aOyvJrG/j9
lv29fR777upbC3k3fspFqd3lTv+5IETH7vTgFGfZuWIueL0dx3SISOtQMT/m2ex4mSrOsdW9hAh6
1jHBth79Mx+pCRb72+4hFoFIapf3gyns/ShrBs6KuOYBHDe90bIdEXZwHf0t58BDmAz1bmg/9tpA
tRCKxzGU38D+TDCwYADOAwEGRkUTCyiheu5LqBqodm5vY9pubg1Vo6QHfFMi5fqUYP2uV7klj4ZT
tc83BZZipbA4rDwnXE+H3g2TliIeLSfZQfLe1ECDt47keJH4zXNp6BRyFlG9N83J7TdC+aIXtOh1
qGmCXdxFR/K4K9GbRwc9XDBV1xxD61pBQUosJMcvRgqpzPZllR/0JG8OZTg/15VvnovA2eWEHEKG
xBQk8KmJDjcKo4zy/se89UNg6aVXNn11nEuOR1qI5Wmogge7SLuHbrRXwuJ+5cpcMLLjJ9uyLzJJ
LJeWirml4KWd0i0Tnba4L/StxgwGYEd1Hy3G4l6sBuI6j0Ibq3UZFprXNuNToIb5tYi1jeEv9nZA
Sj+0BNIBhGeBqiQRRhm2lqnvC/iAmzHXwejSK7cqYW5/SJUqTlNbBXocp3qW9KaFEB4TVmkUnHGY
U9SbLAbgrsfTC6yz+QVl1AdN8Nwsfr8W6C9VMdyzNtyTdo12JzbHtXrTe6WteceBA6W47vuu1Nt7
wu+IPDRCT5KqSDAaeD34CC46EHOdMrcunOU2yEg0wz0XnyIjuqct37mGKsXGxH3VaqSScvQE46Pn
uMay4qwoAaVerYU7QxvCi8PTB4VNyy1WbXkyqY/HWXO2E4a7FfhydG5FbHozKYOWH9Oiy2xKdglj
K3SmBx5aOxrDIotYLql6uf0wmNn3jWoGG6fkTgmm7HkuiWImS8l1CCW6cr9+pgWLBKUu6WgB8ELv
Ex5zlRxOjnvThnTIyEMfQMReiz0yUI4FLeudXgKn62viPwzSClcqqNqdQaAby7BRuS2Q8i30mSWJ
dki2dWTf20tb315UHeYAoOl2sLj9S5Z9cWdl5qPS5/pKNoARFAmDM86CU2f7xvGbGpXOnryIZitJ
2DviNYeT0Gsl0huTP6EsoovNytu8kgvQkWjWONsxf8Pr3ly07tnUyuwMQ26XRtsAFEwMifZhAvh4
65FlxqZfXqIlnSVEA47JUBgPNQcwV6SJWNXmUNMf1MnYzrq3sgWmSEM4vYSJg88S4+0mSaNsW+is
qSOi3lVUaebRNMpnZielJzKOY3h+SKFlZdmwLzJnTMQAmHxI7oj2GTfEFmZemaTNTiIF162J03CI
2C3YjdawRVWkbifmXPTMC2UfdXG5tjR8lZliLvUqrCyH6kDzeygMThs+1BtUaV+SuJh3yLZWFr62
CxhPfO20+/a+PdAyIs43EdN2kOmA5rDQ74iCHEEFgdtEA9CtgHijGXQeeT3BEnTfgKKf0pNDY3g1
c6Z6MnXfOLS5+o2Gw1ax+uiV0AowBT4YlEIn87x3dNiVXRTvaodyMMpa041AixxMDjUohXk+86A/
Q7IFKDG2X7WqV/cYnvu1jdV7mxIl6irJAlm2Q/Mue4toDa5GizjMYrAG6h0icIHwVJ6vEcWiIGmh
PQH7UzaUr2QPRt5tV2gaHPy2Y79Bj3waS1vZYPLpXFKC4UI1SQrBj8+DKYV323PwKLf7QNTMJoan
UJJSBxAOFB/AudvFApcVnaFpg7lbPuXMTPDX6/IgBuOtSAbf68CJIL0tzlEpowsZSMQmaBz8Fx1Y
QO7RRg8KZt+hQqWJlXDFHROR224Pd1mcAneQReLSEGYOIMiklMOhU/P7saT44oyA/7hR76y4bDZa
T4bccm/T0AfTF3TB1mzzbmXkDhIBaT0blXpQgnQ43NYZwN4EXSrFAVxMe3fb1BoD76ReFw9Wwciz
ygKBAI+TKX84NJG958Db3Afg4qvR6Q5OAaqpt8dqZ/X59xqijKeI6MJg4SO2IHaoTmFETkQzu5GU
2zyqG7e0cCq2iUMZKrKKbwHpZmbtThlj9kSwPMda6c+wBf1jEMu3Ab3Hyp9Q/WUZJlBpzfmZiQmy
qjJqrhiuA+gmpFXNgxVvxchnN4TNQhkNCStp1NfGmAjkKPxuHQwxIbpT8h0Wb+iF8TysxNRyFKkA
uSyXxhzNO3uYtaMES7G5iWTBHYOoJKDpdo7qLfonA6j+wOm04xDJN+2/qDuz3ciRdTu/ynkBbnAI
Tje+yHkelJJKVTdESVXiPAaD09P7Y/a24XNgA/alG9gCajeqJWUyI/5hrfWZOTsGOwxXz+lqMtlq
gy7oywXOdIyEcWMYP52oi1fjvNHBgLJ+nsK1TQlJhmO2NcQQLp7fS9WtOBUOC9IoNsKzTQw1aoFq
4E7zvmTlBwfqBa3jkJ+3LLUdvMIx6w8MtCIeGAWRhe6KaVNV0fLqEflVDkLqgSzvuPmFVmHYcEy5
x3FGjtgoi+q23BfstlZmrLmwHG2TpN62vgZKXhObDWdn+IQ5SStfipy1a98SbEcPQUHBw9+7yAKz
sP5SoZPueG+ipar1d3gn6DmtFpQAH2FhnQxE88ewQtvrmaR8CRQOGwZe3SaNO4vN8FjunxJCpxHl
TyUAewhZHxtRX0GVOqeKGGeyeWbn6+Q8BrsxHhpP8xI81gPH9/ioHZ6meFi7nCl+16kfjhMBAcJz
gUCz2wgSz5uBU4nD+Uh40PuzCHs+smR5bdKe5rpydlFelMcuIoWy8RBpgnk9PA+K0FP5pjDjY29A
RAl5ZbAckjSYpWsmWEQBTe5rhSZ9jTflR03pebERtKzKhMR6FiwEBYbGeqjCH70JwXBIfiO0Mjau
9P1Vh/RYL6HuCTLpAXUrtgKOZm4mDnL0UuvCzEjdJCLxwJCK83VW7pkqf4TCZLdkF+NLhUZw2dW+
P98r6AK1uF8qCfldi5LfUS6NDWP7AoFSZG79QpgrNJVfZMlU126YFjIf3f1T+2xMJspbcr68POkP
z2eRk7M75BND+HlX78fhKa84X2Pf+xs7HXbmEoUj0qqk9NsrabunqYocHsWPcnLBdf+CMDQdjc5c
4jOgIbUCghPIFNo9ZSd9CLoaRQ3e7Mm2j0p4+iUWcID6ytuT1pPtn58R0vb2bq11K9h+YKVntXCJ
v5pfvTqykS0XeV7tyGKyP1nOjD1RWVKYv7xoIpzEYuAi/PzWTghcAzQVfNgguJlV6l1CsjxKO3mN
yOs5J/MXOXgECWXylER6eMGZjqztI2SF+RJ3jjp1mcJRPy1l+mhi8/FUQGQeWYIWyrewCtnF6kw4
nbRfKOSzG31sz0+NA57s8dzYP579QO+9Eug320roEJ49A0OCWSyVv2qeJJGIAP/mFDlA6QMgv8Gk
jHXytLgohvyXUu9fzboTb01Yv9GaExPbhtFODVhSHMw8pCcMQEqDlB6A69/hruQaFCSKrr1Qf6MY
qXcB+eWndtZO1/n4o0lGfVkxrIn91DqosYUXEhsYyoPbFEngjIpgzMy2xInSt1+Z/mBf4VSRGu04
tzQQDWGGbYy2MdtkNAAXaXwbrizOtVl4y9apNIjPDBzwwJ8kyLMI6PNLoXvqaDjhPWqtk8l5+tZV
ql4aiBnOTQzkatDQugZhc4zz5q1OermfWG6Q3lH+SCHFQl9dDfn3gKLp9rzobIfZU2ilL7C+7mkb
52dz6N9x7BElZ03tyfsaE9O9eyWZFnJDACz5I5ZrrOCfFTocsNCEr0UsockEQJwiwo0QNjrgjyOi
bzpkLWFnnyoWyUBQ67fCDjwSl+HnBdPXcxXP4IanLVbH1vJRqkICiakz/4jmq/GIFyu96r2JstVo
d7NbIIlWPuoccLEenhEQDowF+Elr1E/5lLNnQ0dyq5la7wv4jKgAfEFiJRhEuqAPITVTLXOttVZm
prol6GvI3EPeHDRzPJNK8KiekpRJxqtxMuY0gnRZT3p5E5og8G7ui2MlzyryfqceoatJURJaqk9L
PnLBzjG8c04wzmaaYEJYQGvoi0da7BRZlssubskSSa5lCHalTa2/QeG2W1sKoEztAXvVtAzcQHwx
8THSB81EyV93mXDLsbtZWSj3jiox3fQdwyja/3M6hPtEI8o1T3N3aWiWe+5RhS4GyggKC+7wWqsc
8lIRfdhzze5xP69HauNVGjrR0tU9ZkAej7uKY+NkLxJHFjf0QXmxsxurJkXMtn8osB4Lu7P1U6Yj
p9UcI/0hOl79GqHfn7FzohemSxlroBUT9eDsc+gBmLIFAY8FBZdJL4tjMdykdjKSPZ6WF9OeYPnp
NLAJ0RJGIWgwCb/b20H3ovmK0O1eGT/NevpT+z3HPPIXw8Y+PklF4D8rkE1QevIP9p1hFY0R0PJR
WxeElZzCYWJVyXdfBH6J8NJ0zP3z74MC7RkbJv51IKQ67NBu6NmX0hFxQAwgerYmjlRm0DhC/5Qp
/YiRwN9MalT7cIhesprWJ+yfGjsTtWVhb6xO4D6YJ6Gh1rH9ZanVvSM1ce66D0lSjVB/nj8c+XI/
e2eM9s/nIIK/tShgGewrP0Wk7tn1brSis65L80xaonGVziIi4w5Qnnr0QRfsZ610qFINcx/sVpWy
mupHGBB98TBI4rvirf3Lb6JtKw0LSUv8Xub4BcGE7XhyYgCKZol8ANvYkuD1aPec54LjEUdioM2+
gReRpfXPWvXfHX3XDaIGWeeZbW6cljEKNStKS2U4OxOB8FIUCaHIdcngCY3hOajFDk3dZ66Vc57j
GJ6KSWO8k9bZKmRGsxwYWDymjFFKqlnhuoiIYwGldkRC+9F7uv3Ww6icOrEe3cK9OkwNAQtaL11q
3c2k4snDcnCIsYvsyih38JGN/iLThMaRZVytrHCuxnwIxmG2476y9nOmUaFubnZSzeCem4ZIK08l
kkQgs1nBJwr3fowmpWq8FeCwdtP0rwEDyEvbka5D6FC4bcpyL8AN392YxeXIWjYf+lOdt8SoWGF6
BUK4cqJYwoSySJWb7/eagcreYD5WQf3g25CaCI2FQURiBdmFRdVo5rfnXMYn3ud/SBxZ9awbS09P
wdtzd9DTSiz12efXIS345yGPvIHdWFUTmOWbX8bkKmbVlv6Ol9hZjRFBWtJz3p7fq2kIn7SDMN3o
cBrthcrL6URFRHH7VMbFhaNt3Lk853NAVCc8hDWxL9Yu67IrkFemNyM9PkG9PL+CG7/WEMLEnZtd
tT826GjKAOeF5envKkzm7zSWDGFIqQbjkj4K2yZBTRHLmPonrZ+3HbbTGIgLmIDacXzRg1zdrMDn
7Ocot5Btvmo5sSEE/4A1904MJ5Dhz4Pu3lMcqWGiHS1WA+9uwyLOHTm6oSgkXQCQRQgTX9mw05Sn
do3mvLlG+o+8AO+GtX9Wno4W7EYzcc92TSuYk60boJoKNqHdyktY8URKizM57AIaidkHUOSF/wM/
HVnBr77j3koXnkZIVQAlHC9SK0e4R5FBCuL8lj/fd4OLnVg8JNe1aj2U3XAK9fkL4+A/ZO1O1zg1
4IRi+tUI9UWT5LJrta2zRSithSgdAg12AFa4/tX1yDB+PgfukL5E6ToaoLMZbfJWqRHNXdDuyb0n
/rshhNwI/L++UNYjKMFBMlZ4zf15AsoBbpLK15vheEuwzKAyUOIyMDiImeZUxLOe+uZYzw6QaXDk
zvN+JoX88oiHO7VV+yuf/YzIE0BvWUPN7wG64hDNPTk05lig0S0rg9i9sWNV0P2scNWuI8ts9w4A
6EVUZ9Gh6JKv586mM8qZjxXMmUZkNcvSQ1Jg3bVS3LXeR/KLcG5RzLJx5VV/NI6HkxOxljBl/Guy
K+NuhNaX1/2dYj36BCZwSOZqqW1pgiZ/qH629rSd5qaQAJaCRzfJWLDAaOqZPI2Jvy/K/g+L6XFP
HD82Z1uHNq6ChHBsZiZpx7EmGiZjzwFFlWfOyemdb9RaHK9sihH8xASLzNKqkYihdY9jDdkvaioE
UBTSRcDREO2GlGfhqUJ8SjeVyEknZU+FFI/gNw2dWEDU//2p4Zz9AWVbL+FDoXnu5abzDOMcOaG8
mxi+yhiUGDkdxIyPeGlTFVVbBrTJqp8VF4ODjidMldw8rzHeonuWbEuLpDsmi9l96g/5LCNuCMA4
d7X64Ag1MaLarCefMkpMugS/zmx6ZbbdERluS4U2S2bDpkwXOdLjI5MK8He1O66eD2I8T0uJVOD7
wItY6D7MQi3J42VsOsU9DM8kJVUrSdAlFQVrC+ySuTtrf0ct3akgtVcInbx/dOSej9bB/8t5SHNc
gndELO+tVIXiB+GV3IdmfG7ModugPBS/LDL1RTbuNLJVSemN/qAixqHeWd5t7Eg6S9sETG+mxWdR
kfqXGZF8uLX4G7b6p/A84tgi3Xxjof5JsFIC6+qnSajVfVSGWk+tdy0EylyzhTDoRl/Pj5+4NB3O
3swxP3W3IVxbB472rB1wRenrqBjeWjstdgwVrUVm1smtcuuHWbfwMIbk2x6GFGeGfPSaQxkSvegE
Cv8jqAc2xEh5Xpl3xen5yTQRQc67YO9AsuTxefhoPIlOW4hLHROj9XygXHRcYnK9TeGEw/25Jc8o
xbFVuNjI0BEvOpahq85V6CvmIqmcnCsrCMTy2s9mzobNETtsACE0B19XDAY1hYZ91moj2O9Owbyy
TCQ9TuIviiDSfhXp8B6s5WD2LzAXpstTCP6sOkRmgYp7uqVUTIWtL1JT7FTXWociEBUSRCzYgmH1
oR4SlN6zaH/sNXTEoIc3GEsWIaDDK2HcK3/e6qvR/KklwUYr1d4kDPpUO4F7a7yAscGo/SxseG6l
E/IBYJJ0phWCmiKSbi1SYRxL4NlL06KcaFh6zQn6HKYMnq/TkHyUXphdWB8ai1TvhhOJ2W6pquPz
Wh187VMfRnA3RTSclRhRecwXlRyoGGMw8RwGUhwLu3tJKXQvz1/DIHN6a9DKobdmEx6WKnkBIq4v
AnT068JZQBBUG9hf1qmHVsXFAOAh8TqXvO5IrMJCOjeSWZ9XdD7pyISmfiU9Frh93h9L04TJWIPQ
SjUlbiVmlXjU/sQyzT/6gLSeFgy7aKtHXPvxahq0Dm2fiXrC8rVLmvgKYCAO6tZwUZgYb2Y6lteY
llUnS+5azm+D8wlJTt1S0bMMAc/o99MD4RSqVx3XpO2bZyiV3/P/euGiiG1t+4WLu7n7sN4Xgujr
fWnZRLpPbU18CkOQOo/Og/MIpZnAk2Uk7dQnTrIUz3FebtXkrRk4p4eC7aymRdZb0+2Tohi3dZ+9
oaZmZ+dhmgiSwDjLMpcLAKGkhwZTsA8ZtDiROKOLbzelTTNYpX2xz+LplCUtfJ9/ph7YgKYPN0dj
VQX3KfC015zwxyK3YJOge+TN+bZNS+2hE62qWZsZor4r0JCSa9Cd+XhUTCtGY1X4GRUq0vCltFT+
6un1qa/QtDqIH/d5FesX8IvvUgUYqI30Fe5ock6zhOC+lF6GbUJ1EZp66S3MPz6buC1aFGdhsfnb
uE5yT3EpvFbRG9VycJSJoE6c+8vO9zfPzgDhniQDkcQJYhPk8p9n0YgwQhIBGa07/sYSVRQz8qZ0
YdKlF5nr2h6UNM/W3AEpbAVE8+FjLwwuppDkgX1TknM57yY0Zxi3epdTPPVjcwebQSszP+09wv8t
qcCAd3zNXgAbheI7H5duy138fOb7pis2IUfWkgVNuPUTK90iTVinWf8rafrqxchJBCEm5fQsjbzA
886Z2Wf7YMaTxz0mrl5P7HMhSSOI/bzfxh3uFrqdN9M3nA2ticbCMve2PqMCeymd2UWTxtYtVUSE
VUlon32AOqjY1I4Ct111Wf0Dvo1+8llyPQuw50Fm/YwwTRF0OsYHt6GymV9gRzLKLFD6IPvRL6A9
gSL1iKJ0xB0nPfiZOLkHjw7FtS6jYfNs4nCWAIdh4nGPvfLDRm3mOLI91tHJmzTELsk6kw5kUB0W
Wm63D+qHM0OVhZptSLrG4CVGgMaSjyBWUVTlNmzOcxbqhnlUhoKYcXJIVnCqGdqaUUpKCsuhzY3f
z1IVfNshIQl+W5g+CHf9knQMjaxWJ3bVMMt5TfiRZy4Wlkh2MEsiPojFaN3s8r3gOl55ZsTewy5e
xeC26Hyhgpi55S0wgsi9lhAgGgj1WclmCV7yRRq294JCieGlW4VLnAl/BRnKN7gvXVzrK8oTuXUq
wIwLiTMs1gZk9b0sNjYKju2kpnNk+dOlM2uQDDhmewxrIRxHtWokPochfE1bM71DDWexdoEDmn9p
CEpgR0zRsW1Hmp6cWrRgWxEkcXgdak0u9EB8j33lnPQ2IChyKH+KIVrHNaMBHRGU65KS3iRtuWKO
/7PPoTaOgNWimZ7+dNv9O3Tr3+kr/yXe67/88b/973O8/lPw1/9dINj2bzlHasn/DyLBBIbP/3Mk
2MvfSn1m8dd/lN//0UZ//4NsobD8XzPC5r/+T0aY4f3LEb5nzQEPGAmN2Sn6T06YYfyLqGDL1w0b
KYZrW9gc/x0TZv3L1S384SRi8A8CbO9/xoRp9r8Yw1g63mmTuAj+qv3/khMmPP8/h0+QOUHWmOFz
LtjgH4kN+y9WdCNq4XFE1UaDU7sMDV27Bx16R6OXzteQvJF73Px1LJ7YsrKaVzVZA3xuxHF6H3wA
v9avlZWVS79k/M8xrK3rztpgsEtqvwJdsUh5cS4D0IpLn/TeRV+T/6xdfLAgy8DLrR1BX1LdqqQ7
jJ71dKfUUHAmew8GRl/q+vAdpcjAp1h8E8kN7cBDENUIYmS8rN35ernqzMjhJxFvUsW7pBBpyOlD
UZEUG8w9zYaghwqhua8tmbxNR4n2/Y2GBLv74P2sHdgQrmVuK1iE68kF2F7F1gfqC4jnuRg2XuOW
S0tl4uC7KXji8k81hGqvtOInGfNUlZ4OEIM+kRVsc3XadFwARZnoSYeHWdxASGZ76UKZ5GwkVk2c
yc5B16r3x87HuTGCuFirwsfKZZbTwizrYNtUfrlBSZytjFL+aAuOgFQ1FYqMceIUyyBmSR2pdzIc
oriHDu3gUa3NLl7FMvkcOv2HhaUFBDO2KHsIdj6LfeQAhFqSd/OYvF8Ror+1HSGFKcPXxATPmtvs
hLJh0pi6xsbG8NKFISOdvHmfRaBBlm8uj8QsSHTV2nsbJe236SOKqx9aBfUpBh4NzSD5FGNkr4wa
Z2TT19pBOf66NPp77WTsGitVHP35iytYGMa60wNPK05a5lqfYI0RG/UskphuiaOSS382SQZjP901
/FNQ1BZNIadXt4OKFTQ6bshi1lkDItO5b8fUGd5KmCwkN6giigAaRDl2COz1bTmxR87DDwknEY7S
H9hzD624163lrOOy+VUX4S9gd5twVkbRdRUoB9gNa221C6t873VoFfxUHZwG1LuRlMHCtbITGW0l
+1MkcNjS5c1QqD51yHa2xusaQa1cTi0UZS05CiI8FoJyAplErKNC5W4BlIgvnsWVFf9huMDh3xVg
/CQvgEWCRtl/1aH21fa7xh3qe0D9xqTw4jvFeCxHaBWQFakA/JVlOX+FNt6sov8Ic+PkKlUsDD27
uvV4KNtoX9v9g70JPMQsZdOO1LivqDJ7tolaLu/MLj4gMnxr3c9IZtcwE++BHb8UTfLW29PJxiYX
20Q2kVCgJ58j2UoGs4JVppfslUuP5AxaGyf4cpvkN1OJO4Nm6EqHKXPeSzsA0+qDSsgF39acnDvH
RgOEYkATl+unHJ16aZvLXhOLnaMwzZHcD5J54bhojQjRyl3SlLMW/5CTXt3ORod97rv43aaMzpzi
DyysOzIt4u7in56Uj7hAK59Y5slDhrghUrl9yWxyAwjLssPmoPierFQkzJPybzX0vIpykAdJBCgq
4HeR0XUyKQxcG5lZqbPpC8mAwkmxr/HAIGODAT3puAL1d9rVjYjARdW+c2HN2gH8BCXRGahA+cjM
JF5zB+9uwgYfheuKgwehIJRDDQT1IouG/RQmhLPHJoS+pn2LE6bJOcujJUlozIVLDAzdtsdYAvzN
H5ZBnBf7GDrxvhe5B1FM/pAlr5St98myN5i4hzaHsDb8CBsIXV6EbpUAYMXz4UHy0hG9RclCpUwY
OR5BQHYq/q50dpu+KtNlIRjYjtMdx9Z0Sqp0L1WaMUdg3Rsa7dcwbtQ8p1N2/+HAHViEMR0Gqppi
0eCjre3vkl583Rjg5dv0lQ5fsK2pDgpM2sL2Qygy02ES6Uqzuk9U+jcn4cUaVd0sjMr8QzAuh1gZ
fTYMOxEZFFlZIfmVP4T8GojWezOc4dwiv16mTPZZXWcruyitJTXXZ2p7SDND/GxdGNBWlnTFon7w
MWCZZWaPaRoV0WMVSMt+SwX4yyvbWyfyNzfUgm3ECGnRhpI5BloHqe8Tuys3DOAEVBAz3qGV9BZh
UkLWpnmN6wqvAtumo8T+NzU2XqwQd61vNyShR8nc8tUvtjt2K0fgEy0FqfkQVFepb9xYCexHEtyA
9A7GSkuZuJTKGNZxVTZbRdPMpLn7lhBvN/j+xTJoTxg5jO/MRikgPCKchoykiSpQDyNtfnrANtvS
HtZiNsqHRvWbYhu0Fp4QK5dk29sT0C4mVDLm9OoG9Af4VoxI/G0t8L6uyH9PyQD4abKjly44REzD
szp/67pqCa25XilX3GPf/lWg41n3dvunaD1tCQFbnEqfUfCg5XfXbUilkuJBnBAhnGMjWUipA3Fz
qGcLLT4wYV6ZQiPnhCAqqu2H3cP6wq/bYzV1NoMW33q347xV3KKaoe5DY9TrPCTHyR4bRL8MxvnF
tR1vC5tacHYYc42Dm7f9mScwjDBrhCziMcrwn43xGRWVjcOE3URVHUbUXVgMQvpu8YnTsCYQx5lw
YSjmopF7c3Lnh8EemqST6KLZzCmNOsBVP5afhQbzxSiwCMU2AY9O6H83MhsumQw/BvZCBGq12Vmx
6TH6lxzjVYDwfGjx67m9texlt+i9v6r+0POfHs7khZ7hFOhGeQT+iVZCr/eusscdGQC3uW8aXHQJ
k+Gu+8wDUlYDsfGdX9CV5Dbt+BPe+jVP01EP9bXbOcEyAMjImSqjCfOm5/0OHTK/RpT6a8uziFDr
sA/SRe5aaIy4GTZg28ivmzxj3jTmC3RO735b4tA3w243VfHfLKjSZRJ3/l6wDZk6iBR+NH7Cq9mE
BfAgKDqHhkmy+jDhoQH3A2o2tdh4C8NeY0NgScY7eiOY6AZZy19UhUCEsIVdGMFhqUBbYMIY+FCO
HZJf5WLyjYuXJEke1IfxojSYo0Y6/MHB9T+sOnZ3bm8eHK91DmjB7nU3dLs8aIFCGPW2Ho29qMnm
0Vy0yyi+TuHOa7pyYRqpv3GG4AOnv7NOcXJDbWB+ivN6afvdtY4JN+q1zGPAgjx4QJA3YwVqlr+c
aZm3qoxQLiLejXM5C1DQbKzqHlZGnQP6RNrRV9ivIjERsIYztuhS0la0Ij0OqGQaCMcD+kXuBxrA
4TpFqLidhgUzPp1sTUEieUzQntTZwZsa7RZpB1eYxoa5eMt6aGoWWs4ORsranbmBjyz5lWQz3ZOt
+wK1E4Neg4VRMDbWksWahZ6Olw6cVLueo4X5twqYpjU2B3NUr0ns/Y4i5gOApCm+9IhL37P2btPz
E0S4wBSnTDdi3J0KZFIFkopULKp0ynYji7p1adbamU8zk8Zzlzgu1V6GXBbAfDhqvxrbIcBHC6+e
VrerQpZEuvYBW9fC3vdewonPdLKNfhZjAfFWJjQOI7JyeOPSYnkbJLrPWj1G4jJIgywN7s0iuEpK
Ap5Q0GeQFPmd3QQ1CnFNx9ppiBsa1A5CW/ySjUaz7FsnYyWWFohO7F0oOf1KmUDvIjli5Rd2cSZX
iWF4Yr/pUVIeFGZX6JrIogzvx9TNL0fLDjX1yoEXUgeMMxqLOmQSGQdjupVkNQ2CHzBgGLJjBJus
NTye+6y3XyfrRJcRrLzOA8LRVC+N6Wi73BHosTpss0hQJsyUZK5of+OYA6jFozNnJKFbTC6dNVYc
fwo/OfE1Ls/NWauw1ntRYa4HfA5rHVQkK6ogO45Z8skCPV1j26hXUWTdp9hxtmYlAeMO5raz6vbc
24LhOtYolx4BiOUGaQeLF0Osm/ldr0MwgHAGxdp1Nc4N84/BGbDKSJbqqjzaNkDouKWNPfYI/Wiq
8K0x2ugAfmSdDHIbdpn5qAgc3vN9QEto42rw0+3MnyI6ANUjP2y8IqGTqCZvuqSRYZ3DqO+Jk7NO
OarwXfucII/BLhqi351PbAufgnU8FmLJHFMsitjttmbXn6QcEXG0YXFygeNsGMhF0OEbRR8JdKNj
9y0cGDujR9fRNuvSU/2mKc2Y7jD8GqXOK0oWH5EFZFU1bvGtx6Bugee+2pZdUFWmCH0zGtkhUIQA
ag/888Z1Svxq5zHjNqFMNZCbHzyX72hrkiOi1Xs2JCatbxEfNHKY92WdpsCgxl3iTskrhmL3gkPt
PE3DdmIo9Xh+QWBp2TUeNsd70ZivkpE7I0G66ccYZhHh1B3HTU44EKnbqMvAW45x3YU0jsOBgcCj
oua9cijJYxAb5Bz3/sIlowX3kn4Lfd5Ir2jTVTR3L5G+h+WD5t3yy0tgGxBtwNnmnRrfUEO8ZK6b
rmySMg7kTjSbzqn6DcFpZ0Im+ite3MfomeEZPX5ttOOhC9xrF9rxlee/NYjkSirvDelMf++98GLn
6Z7dG1bMarJ2SL+XpOa0+IGTakFaV72NCHLBcwTKJrN5mT1H4CerjOE6NtoruR/dluuKKyOozzjx
TJwHAFEjaMw7+NNo3eNaW6acpotcc947C/daOPlnixqLp0CwGPDicQ3sJ0NONDorjbnsVo7JA985
UarzFwt5e1B2Am1xfOnxbp+0jku5N5I9Lktj3TWEAZBPsYfrtpYlTMoobGPaXXPCqbrMCW47alG/
bvHInwur/Z6k1t4dp9lgukTCNULRthzeT1VWwJricNWKTPIUM47o4OysWinU7fmlH/JHpnugg8q/
mS8xidHhrjAjY2DKnOny/NLnwA58BdzAKvhlQkOxzcUXBPe4BVmZACLKPA1d5PzFcri+8Y4gCkEV
ewIZQqqR0nwoibp3UDEutCxFZmVTb7iB6q705NUUJT+UUyWLwvLABUMo+THXYiJJrGWWjfnDxAWu
XZpRyRddaO0KuRRKHkWN0ZK2/R6X9kEHdDenyvzukUYtdVdDu5Wj+hP4IlaNmTQPLWjzld7UJa2L
Pm2yjs0JdLDgV2E7a6OYmbkBQunS3rZMdn/7zYwojCGfWxb3fplq495qRnND3HJ6ZC5QLOMuuzAJ
FffW5gIpYomkGFngQTXvQeaGH7rcNCJ2PjKEU/uxeY9JbmH5FwRvWisd9PB0Sc8/Cpykm1yfhvXz
j01bFZuAzJAOcftKRJ58M2fzEL92vo6qTr7J0c53VTM2q+cfZzXefpiY0cZdTjfdjVesiuUJ4uO5
EmKT1vw0IqDipdtrCYTCROfHjf/GMs7dA/MclpXW+qtMadXepRKlbPc6VN2yXpDDY5wDytZVkWnF
DlUTYHaCYkm3MNpXbCzRCiwdQgJfPQZv73EfLulbxrtEYLbTrL+5rPJtqWGfcyXLti5wbrlKxSkd
s5KAKQZHOsjjCJ3FXkWJcQisgf6/Bxc00lZJUrKWRs8UCp8WD31RU3EPAFGz0kv2pGnTqkvcIMox
YQGgwNO1Qu5LO++XsFfUMQ7E70Gg6rCH8FCvu4LNYp9ZJ9LBiCZrJi43O0CSY7v1GlkbzcGI4Eji
2C47lf4iZPg6FjxCEw7zlS+0szEi2Uol87ExHLm4GmObEDzyFstMR95fuL/afLpXvnHxWn1ajTlv
Ldle3Agi816jmogYWJFYcwIOBbTB9Mn5Z91QaoiYiRyT+04n6wvrBKylyb1axE0LIzy0k3tHeMVQ
Mf0rqlvf1923O7UfzrdmjUQ5EaHd1U18SjXJmtnHCgJp1zij0UgWXhG92sIrvrErIthkWeBhPTy0
bv+H6P/qdcyGW4xXfiNmSW6ZyXFrKl3fZlFyt8jDWBWh5++6sNvyNjLZLOLuosaU4EDNPGlNoy9n
u48YNagF8ykZ6BYK3Aj1/qChenRIDA9kuwvyUF91OD4wSvr7VAXROeP/KbOeTCZkvJgASMAKyDze
jp5/isqQO9svxlXoLj0DvS/MWhZWra6tyHfgYElDea7BQyHWt2ZVT7lrsVaTbfOSsSM7zWSj/WAP
m84wx2MW6Ic8yKqT6Ityl9aVWtrViAHAbUEtaanDjDKwV2RcEAzJY3lyKBtfwyzxHratXZmTOafM
o8JD/4kY1kNIawfmOgqBNAViGE516K2LP3qpl3dCRLp1aExqrdQU7UYY7auy+UMIQfcSoSEb69ze
uXK8ICIM5z3t8FXhJhDwK53ceh+bNDoYqIUWbGN/69Rpn5lJ/W0V4OgD1Z91UeHryDK5GQyu/mpC
C2m33jkJy+LoCPx5KequlWeILwJewyUDEW3bac0fFXRHmUGIFaQ3c8JKZP5xEB+Vk96awOADm15Z
bZL8I5Ac6y5TJVIxjDbVsCAODLniKFobEhACF+FnlIj3ivhAd2AWZlX2ndyo5Qzbi1E93IaCTo7c
g73UGHQxQz4I4pAPk7M2m37a07niySLjus0uOGf+O0fnsdw4sgXRL0IECgW7JUHQU95uEJJagrcF
//VzMItRTPeb1y2RRNU1mSdjBOKYh2VfM1Fv7CNFYnWiJwEFUuDTpmGo7OrHJeAHnAD8glIwAlqc
Vt9ZDQZzR58O08RIFr4eDiW8TlpG1nI7c/PZZXyQDB8xbI3GJlycN9mShqp54fDQKaO/GL0CCoAE
eJYNPyixs7DmOEuENrvbSlj6NiXCZlPENfSgDiw5cjY/WkjPGYoItbCNzgcm2raxN1OmHxrY7x8p
T0uHGGiD0PGhS/mMiTZe9ort386JYommbskvTjmA+au2MFzO9eDKZ15NN35PymXcM2Agqye9cLEc
JDwUINNYvZCbw5eiZerYnh5gt7AsNpugn2cWgzPFl24MOWMlB9MZZrWOBNbCSOqdhzo2ctrlIexQ
9ooMaQdYftl15patypvVIo0Yv8JkNAOvGSUdOz8/oSY7a3IeypjfyZvoyvfY0i/GoIEWIjpL/Owk
gMb3ZpbkQR8Zd8lawIbC9RMRf2ZuWkJGIkjayYqzhxcJKfd4rGF9kZBMUmNKiYjD8T5XBhG5rmJg
V1JJEUXCnCzS/4UL5yyLftaZffkQFwZtfxwVgXCc1M9zWpQogQtWWvpNynlTQiUlWDlsD7Gl/3RK
VPs0Kc/kklP3K7gskEx3ZtuZqOKjIK6M/pyJ4ojeZt/jdPGXHMq0ha/It9EtEewyFMEQWjUBCaTE
F7NSKBIFXh/rNmnUq9NQXp24/yPA+w/YWrgtDbKTvdiGsRsTct2SKElIL2+m/kzedLis7G7dKfdS
C+9YqLRocshc94bon4HCAR8lCZ0GFhSeQKiFhRPUuugDdsgXDPvTfpric8WC/vT/F1ggPMKeYMs0
5A86t/jeQsqLQac/zYWK/D6mNYoRXmYTMfY4JQ+pQVBBTP4zAvLpHkBYDjO8T/d88yjN6ugnLvvr
UCXN3gC3Bc+HYdZ1amF8iIReUcD72xiTTeIBBMgt82q6nvxinKaF3tjJ6XNnC9GtKvI3JkrNgdYz
SdK7OM5GbK/k8Opd6ys0LRvEQ0FLFN1OFeBgEgQZfley/y4mznxqWWiz2meWv+muafm4J18KVKm7
xmverYpiy8VUuU3tDNZiWU6krS73+oDTLuqd16xk6CxYHPh2lROpgdxknxFnsNGmHmpT7sV+GhdB
Mobtxp4bUu9GWvJp7vVdgeMqsJIMZhqrc94wDL1a1v5EMz9zbMpfxhizGI1tD/8laNvqUno2liVJ
s+Ss9whwnlGnyutzx9vMefTK8g3J164hH2bbxiX+ZxB5gHTg/GVFfbUMdFtlzZO5fDdlfXXdckTf
IhxydJy/mev2CM/lE+3ignWSVIkQydMcifuZesUtLC0gg6b2+6J7wD1RMHdJ9fvRMLgM5bmQ3s+S
Ft9xJubzkscfAzXfzigJqNGNqxqUge/VFIjP1yyCrLC3yEypkUnFBgnBJMfCkJLEOgWfMHCshF+h
rL/AyjPF1zOkxHOKmlrvJL5zhRI2M99a7vqr5kT/8O03JxKO/9Z/lrAGKOb+tCwZeQGccruEeONC
46rhSEUdXqgdgmLIrkXU8Esv9ZVT8XYsL2AcLd9zcqDTVXMmOFKQUT3cOpaTz11HUdo9LSmZRKTo
+okFep5Z6w3bRLwFkGqw3lpzOcyjzcgkVIN1JVuZejUCN8TnZ5FclHWI/D620WaC0dIB8uyKvshA
KazRbslaLfRnV5kD0JAs3MZI1D0GNPGIWrQCn77zhuXl/+8Lmh1gcHrAGP1JqCTLY7KR8Gs0yzEj
tHY3IeWZaw81JdzvRRBwJXgZgbuGz5RvGLfaJ7xfr7ADV4aGfnKjgbwLMJgqs/BT9Dt+0CUYyWTB
8GucNbI1NgpI+AaL1qE1+ldJ/hGgu7jcWJKBdl3tWoeR07xeEr3wgey8ZjNRxkn1bMf5XUHirTVo
8Dbc6S22gCEizsSVcW29+t5K0ECihxs41MgqQsa+zQEocqgxq3f2mW56fglZR0IjnbzkX5Uv75pn
76uu7oPe9D77vOTh8Rrq2IZY9DT6q0yKZVWHz1noWlyW2APVSBptZsf3hdlsJ5sP96RZv0aEkcKz
SGZsjUcdgp6NAZICh2o5dI5djvelcpr7fM1fZpymcKVz4et99+Z67S3ULAcf7PDY62YI7XDOg7Gi
ijHr8FNiJuUedXJYHu1NUzVb09l9BvCiwJgwWnXrvdlR1HaLsaO1K9n1FUcHkwFLDAgfNAW+C7Ir
mEBfbETETSO1V0vv1vVRaB9ye37V2+TFuK/mnEepmUgzQbApzChwzMY5gSFkIUrXG8P/4gaAcEc+
pe9oxt+M+UbTuBQsqSREg0DaWe1PetL6aPCWYzzjeJQCeMtCDFrMqNUZEAgnuDbOneFiFE4wybNM
HBMwg8IjFUBjNoxObJffuW3yUcmlCJaqOwv+cVJxiayIBI8cvFxpG5exye4rclsmOO+bqW/3isxn
dr7jsp1SsQ1nKDkFXV6XkJVgFAX+DeV8EvUysIInm2Q09wh5/8XW+J5g+8mkBgRcs7+pccu9Lome
dfX+kplpAzAMvVnDnJUZzNkMu8mfhtjiyU/Scz6wzjfx2wBbivdRY780MySHfoTuNaduuiORKE61
a0HZT5OoCEwBBBmTtVIWGsfmK2Te/kwf7DnxcyNEeGEwSsE+T0G3MifUyAfLsJF3aYt2Qrr+Z6Kf
2ObQeE4kaTuXj8hb7mx7AMdhcsqNgj17ZlSU044dHwYXLyY/xCfL8OeCKOxOKz6HglAxE4HaQz9Q
RdLlQTlGXu/I8GepeGDWwDfkcqk6mU5qBLLnk24TsbsxzXjrMuewUvNfksP0YSJ5z8yeKFT9WY8p
iyNcbDsVAx1CGH20B+9Va0v7GIHcoEoPb8S/2zvSnk96Tg2f9HdTJ1kJ1W3i4w20Eb064WEw2bi0
34lTHLJBVdBvvGNev0r01Ewm8P/EA8bsUgrUriYdRZrROelletG0N7qXh8zjIcxJWh6LIJ2i5NGq
UQhj8dhozfTuDeo9ncOfNElC7M76K3yaYxZG597wfmfN5VFtpptS7ZlaEs3jdlFrPs4ApTvWG1pw
7hU2s6zYbVMWO1c8LR4LHHiELKQ2sPqdO/J/uDXJIhZzeDXaGEbXhLkokuGG9CjcnSFWN5XbLdpb
uCKxpfnLzJ+BoW5nGiQY1VU4XgHUHEuy5hH7I4AYNF1ndmXnuygpdZ/dt48dmMERntvtKLtdXzBB
cPv2UavksIGwogKzzQQ9bE4+zJw8AcoBMoFYjshivWNuUpp2c4tMm6trkd9kXlEEJF962GAo08cj
dyksMyk+iwaWdM8qzOxdebaMZN05pFh2Q2khK4hGP9OTfpcVlI9gvcVRpvMRrN0AqxQ1QoWbcuOS
PLOZunWm1FgzAV+N3BkmWldpcL9kWHV3BHZsOaQS7Jb1CMppOSIDYNGS5TNagYUYTggCfKz6E+l0
1bZ2LOeCIZpKWhiPTGN4D8QSk1MUIzWhwAqwDKTkGj3yBO4K55Sn0/IKevFRCCSbXl7cpeubYRPj
tanzzIP3xxihZw92Eqq/89baC5k9cIqqYzi2jMn5/y8gY2HEh4HNhBflA4IYtkhbwlU7DOTMvWDe
GA6aAZSReCYqX2CqJbCdbDX+MKJDioSsIa7nF3IXk20tORZGukvHLuata3ovKL/y+15ZR4PtIbuT
6B/dC8caiy9cfckdOORhc6sKN33rosK6gVkm/eNl7u35Lu4sOD5a5VsLzjtV4LVD/Va+QqOGkGHm
HnQ1fmn0xrTv9LHY/f9LVyzWxoymf2XeiV3vEO80RtPNdsfvdQnA9Z/J42ya2stktCC+K6zmWju+
mxRx0nCcY+x4P5Pev83G+geJMjxqgMpdHd6AGMlMFvx8mksFEI62QwxeObz2PRAOoc8PZSqGV7UE
YVJT0ghBpNtE6FIM7ey+nNHXkyWrePgGJ9rHHoIih3XCPorb15E1SFOPz7Uyf+okfo41EQX2PH4D
rjgtzHia6lm9sBcAK1N7LOGWXyHEvdtiO4QRMkDF3CIZYmzoZfcAaJ/CId9NkqpyLNkuN5a669oy
mGLTPGo6/rDW6HZhwS4kU0O2jaJm3JZbz5i/wuYkm9zZlpNgm8n7u9D3aJG5FwAkNzYz2wjPXGDM
mGub7r0Uy6WtOq5zS8zbpgfR2ZvHrGDVynqWqo3wczc7qJbDnN6oxBs5btE+R6TbOOvumjIlrTgv
Fk7IIntf0uSQTz3BbYCFZK+6XVfrsPz0Yq8NKVaHrPlgPklaT3HyFiPZLDqL+LFyaMbS7ABh5DnV
fsmcJhzDAXzhkV0U1ebRHaMD8JfLjPJ+W3XRB6Q/T/RgJmQOXL2ASZlJdk6GizwteppsaL+oUoiG
iZt3bZDJnmN0VzrecsKF8qRSQQ+o1u1MxPXM/BT3MI7NroJIRzLBcy3N32xBHA21BcRaAoLESI8U
ySR1RnbhU+iEW6BOPhb9sxG532DJv3W4NYhbxK6t8Y5rfRC57TOnTb/rgO003i40kB4qkzq9mBY2
rnkdpCXBDtO4pmP1Z7CZv/XsAWJonN8o9eS2N5LUN1xeZq9fHvCJNj6oOoSACmVI+dqU1h1jdigP
ElWy3jqMZDWUE41LL+dp6mhZ5gcvDH2KapONJyqKn3IhSmLrjSFMw6SodjJibb+UMofrMt6NiyZZ
o/XvDOS+KBbQJtQbkXXnxC13tsU5kSNd56nCSrARTnOI0L21Ax2DNbta4EWNeWbASjQOIw/q6Zu0
pjGoC0o2IKVoVkASETRp8nDKbYl1i+Y1kYHe19i3FNQGIqt2vPSoBI2MVUPbEV8RQX0amKU3zYyK
00LAsbgrt8OuPxfA0pNBmi27555U5DscW7duqio/1mQRdFYTPtjkJWO/JX/CGu7n0Vn3vTGWmOq5
ktEIzTe79VYLS9HAYTBpnKEGYXYIA/XftitIAqv6d8ek+tX68KgP9s0Y+BZIMQW2sVT/BiqNVOse
qSaePC28LlrO5j/05ue2kPArl2PpRNJno1wC1pDNCczIY0rkIGiZ+liPJh5VJYOqNoYb44YYCgYf
/S7kk5tQKfSx2M7UGa+eg/e61Gw/IYUBPQSL2ocZexu61uGzpR3c1Lr6ig4ZGWfAZ/gPjXxr6LmG
Ct++LWaEt09+xyiakApHfPSl8nPNerbcfwC8NH+NWNiHlvNkgZfJHbIhc1ReWzu90cO/EN/5OOre
DhNduGHblvCnd18a/Q6b1/ExdxHfW7dajy5tgnOM6qgLyDM8xSQN+PS35mYPIgxooVPqOxfo4obJ
Pmp6O9/aRfQIZhhix4AvOGrt2yhAsCmdpbTsnoS3DowZ66bsczcpDIwts5DtqNvnkeDybWzn75zJ
3tYbxk8a0XYSKFjG0aGI93Lfq/T3MMz7jdFbCBay6JuujAfVKk+lmVzhnieJ7bdCvg7VuB8Kg5BG
rMoKK5IhUHREj1W1TUcwyHaP2z8aDw0RbfDNGVoRlZOcxoFCyiW/uJaOwreRHOasgPuY9j/DjM4Y
zQuz7lK8ZbmO+7HLlV+Xr8BJgiJjR15jBGSiu9w786OTms9Ov4K9JgAgoiYehelu4izRHi0bh7w5
jhs3alA5VH/8FFT7aVWfmor3F6/lGBqAVJqSe78T7/2M8Wm2kLEuE0MChb93tDDPWtlL3kXNocsh
fZZ0bVZxN7SQ49SUHKsJmuIYUsETVsikZyBlL2vfmVx47OlTIgEAVLmgCAsSyrepWbBwRcVo4cLT
GkQ5keqfkGEhJEQ7bMD37iZzP7jzO14W1IkJkljxykzmh+P/albzykaAeVaFgPK3iTlsHU8d46h6
DP/aiJ8GOvvfigJZ+OySuqC9a4VXXLrcec6lfV284ZyazNFR2PnrzwJmCXpw7EtM6FuabVZ9gtkb
CkqKriB2iYuoEFUZHCkb4HPRBeA8Y5IP10mYNoxUt1PPLlehldWW+2xoz0zKzI1gP8I4rXrwsE2j
n994pJUyBLnwGYYBljE1tMfHrMMl5izEOg5MzIlSuNMNFdQ1a30e7jfpBKrS+/00Jizmtd3FqNlO
5FFRHztFKNzqdAldwkOSijDCrEWpHclIe6xDx6QJU0+p1rzLsoCPYfzg/huZJ6GMBKSNGE3tBmFa
hziMn/sB65nSHnojzQLorivYR4+wrzpn2Vqm3+ttB+5jMg5xTL0yFSfMsXIvcJYJpEeWV7yjzkp3
FQiCvvNuypN3mcdbA+oHZIxZc4KtX9ACQueJwZKMFtOWGSZr26v+6LYeDiOwtDFCCL8wAMpaoIRP
/3/hBZgQvJExg+CQ0gV+lC/H+hzL9G6UIqH3XZ26jV2dwpovtlgSwGZVzd4xnijk+zLo+GAF8I/P
s8JQpLc52MD//zW1MtRAWK03NkocX+maceqyjNKzLwlDdVAaUsk/scl5JN2rwSYNzP3/L/P6y2Lh
26pdl6olBXPqRDmsckcDSDfCQJ4bpmHo0soj4gafofTO0tFNwCMRJ09MDKxd+rHUnf9NYBB2Ybwu
skv687GfoTm6uw4/e4uFMq2rs708RvMvYgNYh8n4FHnxSYJPrwsmptOKK7P1u5Qxy7JmZmp5gEzm
bKEaaTOr3zKvK8SPVlpXN27gy9e3RS0XqM60zlCyiNB9jWCV4OQ+1dx92xoFBaEU9sUZP2Ib+PXk
bdyu/e7D5E+zWX3jJQV4kvtOUgHFJlRM+zDN7h3ZEp9nyUGauTmdZhSArGGUjcVim0/ew4Bla2lp
e6vwWHhE/hV0tB4fUlvKdz7SaG74joF+lXV6wYr6zAePPEozeWmabEG/Fb0iz9qbRoU4v8Z7rsEs
YAsGE76UTTDi5vckWrEQ29W0XKU+UMLSJ5Nxx9bI5HOxdojtEHgMh0kr8lPk4BNvPAO/a5mTtJTC
sXJppCegAKZ+c6Kk4m/S71XTnTsN58tI6biJXPMgBw9NFQeOzKotwk329uNTnuv3sgPDGlXimIfU
UbgpPmU1HmTNaoOq64iWhXYG0dokn8sJhXxPucoo7c3kzsQLc8TrHG2+0DO9Yt9nECjokg3T/dEH
fd+aeybS58lmGAdT8U6LueAKLMmIzEemCzK7T5fnrpjuVc0Lz9QceapW4x5piWrwaNkdVsKGF6Nu
j/Mje5gf8go5NAV6XT3R1vu1vKELfc9SDDspAxGDrsk8ZHnOO+dcDGsfr4i3tnAOzYy6JBzXvzxm
1m2O+a/nQrkMs/YJdtU3H827KSwPYRs+IGBjfylpSBl6MTR77mr7t/XEqx45pzIZIXSxN1m8+h2T
zLqGe6nw9xtZezJl+DwyqFz/48Ka7wrpEG0XnaCG4VtZJ6WKjIJE+tIYL46luMjhTXA4y+olJ6rU
6J1f3Zpel4zAMfLYGXZSoBo9bYBQ2f0ye5fUqtiUFATqMWzNwuFJccTlNXGkQ32Zh5bQd5vz2cnv
NdAAS+/+LDk3nMNIIB7YSyhVo5wrjgpJd10h48pkH5D//uQp5Fhpd8qqqOFyMb9k6/7A1yVBiVA5
hCLcfuwECmO6OHr4TB/k91Py4iGx4uoD2KOmA8PcS1EuPAbaOpnuji0W2K1dM3ZorOO8Cu975Ht1
Z/56Vf5puCRT8ntFkn+vKZ/Sa9W2CPl3YmGRzErq/JHt59z+SzTNZv0H1ygyy1Oa5mjZz3XpcprS
X2n22G4ahWjQUMt93Gmv9tuQl/8mzANAoh9mrb7YDAWqdrzQPKMRJcGyu6kqji61LgN4U1hylFh2
QCM43+3uyc2JswiHb8cgC4vjpDFyBAsYY3SHppT9n5nwuPeyf/L4BMJge2pSl62Vkbww69vPk/nK
7ChJKO4ocdsCxfy0MuDa+QkMECEUc4G+S3sA33UiVQo5P+/jRFA2LR5r2zlJHwslX5oWrtuMwTk2
JhYQaNpDHXjzlKxuIlcX/mw7YaD0kDim8NOpWVbGg+BppBTyqpHPGjJ1svJ+MF4fXZNHLJ8z6n0/
oRKsUQzFJC/6ju0xNHa3kn3Fxh3bdIcH4YQuE/XhXL8IRa+c5e/Y47mWuSOcgZ8iRi1gTdbe1bDA
NPUyI9TubiKqHnIX5XFjX0fTwFhOpDNvGuMrAncvjWjPXehQFKVzkCrySXq2W5E7LFxjbUAv9lYV
083KBdqmojpZLm9qLX5VK/4g0cLwxFhNF/fAVP2JWcbRwJuliEZzxuE1yTPgBMtlUfqrRqA4S95N
z7G47ynaNoh0k42N65729jldMIoY+pZ5L6IEMupyYQSF555Y/n7O85dtdPcN1GoLWhkJtPmBjxyj
xcJ3GDNPWUrkenko/jLeNGWODCltzYJ9OpKlYnIYoSlDrGaq+6FBVDq0cOt4SlvKWkQpHRkBrqOi
HQc3fwmXqNW4v2FbvzmDPIGorPxEF8NubPqvMCvfoWaDoWses5j1Wet8zTZ/jTZL8uOw4bSzYHdN
y2CY9APG+hdPsfugtQP3bHMce34DIRcmj3D57XhiNYT7nT12R2GCQkGNIMfuyQsBWiFztTS++55Y
zpK3bNPuo37Bq6b4IGHSH+qvKC1Zn4bIrFZDgCazu8ip2NDEJL1AVuNURnXacKxwQ/AKFNFnKbDA
MQJHv7qG93iLSWRK+6609IXg5aM5fiV9i22E/811uOSr/48cJ/lzMs4caKjwZpqvOZtYfrNvTswR
rZhzLW1Opk7p5MdMBHqiNhusgxDto92wtFryCUG1OMC8CUJLOzegQrYEALymOfpss/JANoL7QYJr
9IjULds+9xHas94xPsYofOgtjgjHC181KME3rQCNChKNoN/+lhWzDQMd7GjXXlXYP4KVo8BY+URd
85BF+iWSDAWxGz11rv2T9cWnABcF4emjK2hXiKz5CPXvymZoYLrM1WsvR8zLJZlGMzpU9Pv4kDjO
9AHVNtHVUV+epsJ7Z19JHImujxs1f4cRDAHLNV9YRdwZHnp6Lcx0apzpd4y1W+KmNPZDs4Oy8efM
QiePXsdxlZuHMiweZgGqlbL6XYWIy2bd+5gBp3pRhLrUmLqd11/dYhQ0Y+o97zocA78pWegGfe7i
uV9twn8YMjJ3Z1PuWLZ728zAKpjh5+wGTWPfXRu4XLpl77h0DSaiV3Y3KN8patE/iwr/O5PgMHZI
KZsfHL14GoSaN0MOHibMKQFUfV8NvN25yfwuS4z3OtMwQQKlFeIj97hVUjmkx7iRe4vKBQvBh+i8
7mSmZsDoWwMbTHhmMdndVnZoC0YdpHcK+AXgyN84m/s88xvbUJ9zJdYj7QWi668+qne3K1/wusHP
k/qbzUeWJLL5Hnz+eZpt/dEcIO9YVUTX+WCHhMp2afYn42jZjpPpwVg9ak2OladCm24K64k4F480
nEJSdIxxYkFpTpKdVdNY2VxpnLgU+hPkTr13UIOkVoukKP/noKHdd2A6VrYR6d93cSUCa6ToK6LR
RgQKCbRRd3aPOhHgZbiriYU2SabYFmuQi5aQa5WlQU7E4ra3B+yv3s5mGcQgnTucuDs+e5mGuHcG
VNBoDwinfG9qnxBdoBe3QmI2B5LRuFWjAgXHYibtPau0F2ZDDx7Sx9HytFOXoh61kRW7+YuyHlOr
/0JEIe7SobO2pdcFMB6Tc7jwbseesxwTHZyysy8jId667FSlmn4whPzssS4fsqS8YqCIt/QeKPvY
JM0kxV7zLvwXL7uF88NvG5Q/TNj1XU3wSG8vLw65Hg7erMuY97TJJYJkDTdam/2FSaVdWkfulOqt
B89277OZUOa0BfCVaL8hECA+uLgEG4ukieqmzyBo6PsC6KnXfDUeculfExQ/YwKVotXzbbz6HBT6
WxaH+bJZkso+pnDSe4rNPvsjweFPW+XOfe+dANykxHDjS2tF40M6OTCMv1Uc9Q1sNABh05NObUz0
2cJZhdnnLVn0/sxtw4O/GpzJjxuCxc7eGo7jzNprsc7C1LAzv9TJaIs75taebXGyWwBzrHB1TRLs
sDoxm2y4DIkYfKOMSopHZizDyokttScJYX2Pkf29QLTOGN1vre4bNNRPFdfoLfmumoxyO2ZtD2KK
tUq8+DCj1bYNC5rV7RSLO4eNzmiUPL0C8qQs7L1uFrCo73h9NcikSRykKG5ki9nGA3huCfsa6/Ap
lYFeH1ISz/WdmXBAWHC2DgYME1YI1IzsyQoSeBns6dSEavA+UJb9hHh4UPk/uobIn8bo4uEBQhEm
IMPXqN5sK2Q+lcVBrOyjF2tkl4XjbwwXsdAy5ZctYeUWQTukf714qMg3XCLUO+5EIREeaEAfI0Lv
1vzqwc/UA0D+yyyGAbVCqB/63Nstc5IfG4O+CcY7GXwhcVchQzQ9cMOGvqmUrygX7QfLk0i3kPfy
mL54cOTZbNf5hTS3Gnt78lXk86+V8fZSQJwqvZ5ZeFJSVwt5YJNNPmistb5e8/z3kfor7NZ7FJNa
FcJfA3HBPuASmt4IYVQxUD8MSLhszU04Q4HF6wwsMAVx66SLtzNxAj7K+5TUEFIzuf6xRLQBM+WX
TNAfiEE5oMC1AsGA3R2KNJ4uxEB0FC1y2EIc55C3ywGpg5vcuYg/GBGsImtSP42AMJXqMHnM7wj4
Ef6aZzEWD/oQ3oMG607/f1lS59lqhX4Qv4nFqaaQASDVidElFUBGYW7uJXqkXeZOglGuAurOemib
SfcvZ/1Nsp862UuBtcUFPuY6LR/lG7kczQkG1DMMvcLHQs+l7z6kGdu/bMIBNeQuomCYC1SHYUts
SXODDU7dxhLmqK2Fu5qnTynK+YXG97iM2N4ZsF0mErUewsSKDovDs8ay61k281suC+OSx0/CmiQH
F1h4EhoYhqJw69lLIvtgJiAevLawA2VGyS5hZBazaTsTrUxckd4PoPUkEeS6qK+YJnV6+MkfTCSF
dqobSN8y8qFsIq4aVrY67RDG7AEMGVKRfR4SJRBJntzaSGDqFEsYoHBcPHUFKrfVy6w9z+sXu84j
EAnoW0cl3NsIBpujLD66E9ib/3/L69xFMlhI0DhhE/AHQguuCyYYhonTrZXncJW8miEkviwJ5jTq
91xYOiCtztll6y59JlEJ9fhCRWEh6aohSl3qour/H3F0ylkCp794jt0gTnJ2s8bUjkiOTWRkLPDn
+ZrAMTiG9qSuZkq+hQn+pWnSfosj6+zlw5eDGIr2xlMnt1J3SjA2dG2YHgR/0CgTS9Fm8i3GjnpD
KagzRqleh4E4QBS/z+jSBl/15RcuSeBf9yt8zR+Z9x6sZWTM7bhbp1fTEXPsciOD6W2arbtMefPN
LBhr1C5sbpa0gdRQzYxhWfuyQugVFfGr5dkZ46cAOcrH6CqdBfPgBcO4sVsUVY1I8r1b6m9hSRJr
3KZ7o7JJyK4vteKlaSsUiMuAp4LP2CkM2WnoY1fucjmSWtIY9qEZ4rsalvy5bZizTWa2K/XEL2TP
UqmuXzsRGvi+ESIiO/UbBEsgI7V7r45erHrANlcxJ8tKc70+0gVbvJN9YC/+qG2tfogd5jZTW30g
cbQo4uAAzayNqG/HpHT3CQgj9L3yx5blY8s8Da5PfYwNwixC2j5QZEHSpM52SeWMVK4lfQk9H3YP
SH4z6kc3RnNcTBFm6grXk1dXKf6/+s1ux4KOAnBlWnyYrfOdRMBV+rk8CmOZr2TOAXnPMj5QEmtV
2ARDyXKgspNbpHTiUruQTpxhts658M6NMXOx5steV9r87kwoyLutEp3ctQ3/t7bRn4xGQJVzfupG
615Lwog19A93qGxots1tU9rtLour7lDnrXnFOU37pzXNK7re/BxPGLEJDq93lpNbSHhg3Sp6e6pw
nnYJBcqGbHuUbun40uJ50QvDrxo6RV6CF1omlp2xvp+jEPRqV9yRacxU/F7hvPcJt3bvNMl0qQGm
WCamiZM9Obvt+O1BRb6PJ3b0unNotWVhaZb8KMoPrnJs9WnsMPsas7OzLhVTCLQipA2utfEpE0g4
aF9wSXnTdQy7F244DEGpYQbJFO3yLP7l0tPfVPgkep7ZEuN2UHosVRyjUrR3eCaAP0YgLeAntPoP
Uqb2gUYIK9bsnaHrIj0+mew3r51bBg3I8ZfF61+9ImyeLCgQ2FaTxTfWSMpBvgwIJ9bZ6XJAi60P
RXOvAUnc2aCfdVGOx0jTQipRVFB9GB4UxGElTbWt6mwKnBbZQZaMLwmIBNeWaG3FkNyU+dtGjO0r
1zgoaQO6qkoUF/OlyVHdj+wJ8ZHGYUDECRrQYG7bU7PEPFaOTk3a/a9Dt4aPosUmsIQTRl/WcZEi
BdxuJ3xKOKw0xMcBy8BoN8S9ce0H1z2IDCxgS3rKAhr000oYiHkW+Q09IwwFrBwQClKajkOR+NBz
Budu0FXPPGOkXcXOtFjioY6HivZLfCp3nxudRyh5eusHY30bGD7AVbmpZHLxZTDrcWdrpLpbnqsw
hSrBpYf15Ag9EttmjDUxfxRzZ1yW9YvqEM4RXlzunfQZjtgWOrbua05bBNztIMPZfpkElMd1hEx4
ROc19Mk6BWQkQMJTWkwCTBHzatJF/2PvTHYjZ9Is+yqNWjcTpNE4LXLRPssHueSatSEUIYnzbKSR
fPo+zCw0CgX0ove9CSDwxy/J5U6zb7j33MM0jHsxezTsPROjrLG/teONKxsUF92xPraN724CR7SA
0rybGJluoXM+ATPkdYQW4TsFkj0iz0kzXvjyCqY99YLh1Usp2lqrSmQXo1LBShBCuIA7LHJFMfSU
fSfuIlUfRT54a0+nBkLIlS0bPvLAzHcmGW/3czCvcMnBrLccmoFm3KfoG68WwQja4O6o3D58gGOR
HWxfwbjRpF0xLtkEhitX3Np6y57YIXeIjKikWWJwp9Jlxrr4FE2MLPA0ENOnH1D+QI2jA1iJwmq4
vmge+NjZAFLt9ehJot9yUieSwTo1DjQZjXffGGbSekY0JEMd4qyZ+w9NSMMTAIJHvqt+CvGyA4aN
GIpxZ28W26IdMifDsr1QBbAU4y4jLos9JwVkNmwtO2VZPWjUy7I54bX8SHTcYSbLfgmjM3BTeMw/
SjVsWfbviNsykcfMnLzIjlXTnztD3nV6+sW7E6zlNLF8ttyjkpzQSePsJUGSvOdLggFzIFTP7l2X
TRJ7iVseAjWfZMb6U6Mn2nvwGDahiO80XuKNH5ivsm3twxSN/WPf1RniJjO88zQVqsoq5nyVQZkb
G99u1MbbPmtHTD2DfzSqxQwYh9s5yn5pYLgbHNc56w4UhYqSJ+KYnY9CPYUOWdSBnTFoCOsfl4Xo
oXVLoin1/NfDzYPUELnurGER9b7x7bFb2oQhhWcWFuxeVXJsemT7hKhMENa74Tgr5ysmnpCPNTp1
YxyWSVSH2p5VlFvdkRzi7NQYCoC4yTPzAs4lPzpSyYVrX/PbCwS/tD6BCeQE1TfJkp/RFO+GKIBm
hOzFnIiEGhr1yBOKAB+OWPPRgRbdT+izN2lvMeVvuvZoLH/IaGbG/6+/t01GVqDtlU/d7PtbfCeU
UA5BrssfkafYgTom6mIxNfcMkeKrNtuDNczD0ae8OCpVnKkFOOzI8WI0ezdO57ni0K3KIGQdRDs/
qcjAHlK7ZN8yVyej3mZag3zCBMVOGbyki8BrTD+RLSDEx6eToeJk31+sy3rbo2g6uWzEc1s+2uOi
a62Sg1uwHzfHTB6pA09tSWVE0vj37GMfmcfmbWhR/DEyIa/HMehW/Z8KNftQWohjZ1SytiSAMYxB
JRrHERX9mniD9qKjxYxDIjWcQ+RBfll+VUaYPkqzuTALPmPuWD6pRU9LyU0TEz85D90E8sGkoADG
yYgjkK8Z0TA5BCQrRbDuEFffwRgN65YfYMhf6yA2NzNgIOEXBdhHCF6iJx3EVXqPjnfDAJLdxER6
S1cdM5YVopL2KfIZ4PtJtu16RpUJMvb13KYskHPvY/B6zGVm8UsW6g/mV7UOS/Zw1HIvqmw9nsQa
4iS307YR4V6aCnazA/ajAxpRpSzssmg4tihNVtSirMvjjCIsnoMLdOgNyzri5ZW6wHMPtzoz56MS
BphhE6oKxIDdBEeRLzy/GoYFl2tEkdgUWA2HAebaLICut5Qf2Ad6xFCPykbyOeEDROXVs24jarTm
xhymmEBci0t01ihW2vrF9Tvj6HdIoGV/TFChsMNMvqfpO88ivDgB2KkySzZtXjg7NDR3ZapWZanL
fbmUwIZEVqC6fto5boTK4a3XfXCabhhSzIewtfyHJjX/5kUbY+yVWxsYySltiR6ai+QZlJuLIxNm
ja7c+HmM6QO6qbvHhQaaejxnQxkcojaqnjOvRYblDMjNY4eVPufaU2Mn8VMiEVtPAitIGkEkrr34
6lbDNulGfw9/MMHev+UA+WzM4iHL7WuFOnXNNmg35uJkasKSRoq3GE/nk8B0/4wEcuPqLjmT2LIN
ZNUiK7E29UzcQB5jZQpsiHySMxjVLTe3TA6sR7m7gmlCqdXHe3a1RxPVd6Vb69iJ9ifiqNzAjVXr
EaHnPEKeYs5u7WyfQaxCwIFJLNmPPrHJJL4HWL+i+qBQqq2GIim2gVMXL2pIX0UUAxczgUdPTee9
Apxbq0x+MRtosbyijRjMLf2lByWDiYCq6zfnN+mTjIUSJblqWgynMVFnuCJ1E8x/JAl+f8OF2xnG
+BJ95oU7y8YSAt+AcjngQ8yUeAcWatrBhkVgz323Mf1DFk8higF3rUpjPldp+oYSjo06ilPaC4oQ
uw7v3cwxT+kU/5VT9NWQp3fxGdhtMl3ju2bI3nIedED540jesNkYp9hFej+aUfY8dbpCtolrKePm
6nLbexG+xvlcJTvRT++dG/Hg1XW7mckN8ZTQN1fZh9J0x11v2fRNbWk/h3XEzkwCXVmU/z20HIhU
TC1QUUKCyfYcuOl9y8iDLUW4mWOHA8flwh8ERUjEL0k6b3YkX13SLg7jlDw0cf3s9kH2FoliOoxL
+R0SJ1yZEMQ5aFnyy+4pdorbCJekRS23n6QbrG27p3YLirs8Hq4FgU/wyON2PZu+cQ8cEj4AyAZZ
/dp0B/QxtFBSQl9KRs02J6fplf+y7NoepohsepFlP14JQSZ/VpDnZDXGhrsNLQfEwU0RjLsUSSvq
PX2pDePI6UsS8AwTCPX7eClpR+wJG4NDB7J1ov5b1+N8SIl0xRTsiQ2y2xHhbuPsoIsQh0ayyTus
ymM6BI9a5t5lMFnQFWn2bgZ/wlYZh9FmvRP09bCtbXrlVjoQJmrbOlnTByp5wcwKDlo+J/wEDpHg
afWUFXwKYStYLlJ2KVHVeTVjvKyiMLGmhP4yT6840npQevTtiCkQ7mSn/AAvZbgn2mVNQ8LtYtYX
c8Ae5ZHnthK1tv7YqflIMT+/dGO4IDrirWj6jtTHYHqP3e5W9Sz0rZ4IZ1UB4DC0GZ3YBFe71jP1
C2mKoB+NZtuLct76rLLZ8wzfNpcoyq3x2kU2Tucgb2/ptAeugTGbxeFtsm3eLphrx5Dckm3YtoJH
TtkPRSiZQpAdfYlSQFNG/ZKlif7xG+R/dpFbr7rtwCqJsb5iu5sOkAIYR3cOhuZQedc0wiDGGKD6
SiFKFeg8f0I9flYMRl/zyiRvj9kxWSzltVJy2E9D5J5kNRfHQUTeoa+q4Wz755zi6KgLEWzI9ps+
ca4cLfLXXxSS4pVfa+fU2Z67dzwCZfpeNzunce19HwtJP0zyLFqBZD2yWj+VIT44Rm0MXSQ6E7IR
2CVr4d7V7pN2C6LG3CU3YUlXUEYP8El7ly4DjoZsz+b66IfnrvDBTnIffXhZ99HM+atn2tFLI+sP
oiTsJ4vkxHx53sSMZUW0Uf9FngSPrfxqx4rtBLfGMXTl+BQGxjsWh/j5XwTc/08Kfp7qn3/+x1/2
56qdbj+If8r/ivqF5/t/BwX/r7b4KZOv//bv/00Glu4/XNs08Rt4ZhC45gLm/TcZWNr/kDLwPOT0
iA99U/I9/pMMLK1/0GH5thcIy5ICQ+v/IQPb/j/gAjvCdAVKJuFb4v8FDCz4QnWVT5yId9///A/W
55YIHM8Vtokd16cx4b///bolZdT98z+s/+mPbtfbsSy2WWOh2ic3yCqrV7Oal3TabEeHBTa+cONH
J96XuZOcotnHo1EYW8+XdBIGPXPtqkengplhEVS5qHX7nmuRDNlp0zKoyiyM9GgnOHCXP/KOTXjT
ynwdduL6X37t/4mx/h9lXzxUMD75AYXw3f/+gsBjSM+FcezC45D+f+Mcx3rsXKsG45VUzntWIV8E
ur0PVY8W+J28WxYrRhvs2xHru65Qcmb+IRZmfqxEuxu1cS1z4ElGH3T4qrvTOEbj1rJgMEkasmj4
NhmNUyr4G6zQkpRS1M3F3JH5DZWkhxO4CQILXGqPf27OPil6fjIdj2Q2Q4M1IsM+CVk9qCwiBQCp
LOTacIMi7jMW7klY6rFvEIMQJED+Se5uIMfYWMjZzkOUY7DNqElXYGeV+nHasdh0ebOz0fysVRt9
MxF6ayOG4B0JGEhPmxfwKXeZyXJgfEx09wBR/8WYy88k/qXlv8cWoCqSSKbOZ5YHT21dQ6vQUBKo
Rl7ZSEA5NA9zG12d1ryOc/pgVwD7rU/QqmafX/Cu/xWxehSJfrfrBPG6WscI9lWaPHYvaZEeMsJ2
QjZFZpSeSlvekNP9Jso59jNxfabNFKFg5A/F8LMXSFGRAEiLOa34l2W1v/ZTfLOxfBlQpsIMtuk0
73UvT4iCLnE1nnne7mtmrAyRs/Za2YjZC6IirNbZe8hQmvjSlXqfluFJZeatwesAHuF5MSzHd8KG
8G+wm4qs62hnHwXkq7iz7grSnPx8OgaJfHbFE4ice2BOjwT2bLzYObCh21TYNlnY0+V99Xa3Njt7
b5Pjkqjg5qbqjUP76oTkUyZ30JNOGQEeTdPup/gS1YA8JoaKDr5DM6vvlxcjPOOuio6u8o5ekBP9
ER0mwzizZH30O//M/At6wIiPmmoO9sKdD2uyDeztWCN3Y8hTWoQPoyYusys2V7hc9l8jyT+Yw3yE
UD/6ig9oJbe6nO6UTLc+hO7eGk7KlRdo3LvUIJjUHg5Dww5ovowpgp+6sb8ix3r3FN435YzfoU1W
DmXcrq0fMx95SGxfstk4Mrl5c8v6wecWQyztn2Na9Dzi85+F584OHkRm/MlsuC5FjITc+xIJsjWB
3RP1VYraK/xoDO/Tjg9FUVyQtR2MwjiwrT7R/R5q+DMOB0leGHeqoYfK2NhGwwPNkFlML0bofS30
UUbuGLQX4Chd5J/SN5+VJsCAGOgMK/MqmZHYDKZLrxBE6y4JHisQdPBanyzx6sHpy1M+/e1LqvFR
jNjtZA89IDlUTvwhfe9vmGN5qKIt08+Na4/3SdG9Rq2Cyavs33Emlie2vMsuiMd/f56Uc1n+iS8a
dKptcQuGbNNmJpGQ1k14/bsu5SPxoS9BdYBg8wmyGaYlltF4/uokAayB89Rfmk48y2E4+AgW68q6
BG1wP/cl8VVEEwTglqP2bDWQQcuCmXO3TE3S+WoWwSFW0Ul79QE90razWddiuaeW0niJ6lNNsdho
ZHWokFnfD9jWh/Fn4NQnO/NP0vfvtXsM8CD33bdvjn+jxbveB0ioB2N8aCuK+T50fh23vo9NdSym
RR1WkIFiWYW1b5w3zGfvfSDelMKzlWbXzpc/5Ps+0Gty2IrnPABRrpPm3YfVs/LLPxN5FVbf4hMr
DlFVfOJHfCbf7m1h1sWy3DL6IizEhftd36O5uZDLyEoOSodsHq1RPFQiBxSVPAvhrUIryohlZ4ub
etveQqA9xtO5L4LH2JgPy68wrItPMX8O9O3ohQqWwbY41JC8+VE4DZOvQCmW/s5ZzMNdY89HxKoX
Y8zu3bR4VKCZtH1lnfXaKDBUof8OowtBfrIvA6bN8/TURcwRaBeWN8LJsicaUsIxq7cO3X6nDSDh
z7kDy6Ouo0PIkpCh2zq1CLaPUEAt2pMUT59HRhZu7WsY2PsiEBezw97ARMt0yLWMmYCv3PQt7owr
s+9z7KWHyN35eNWIrifoqMgvkTRORT2cyCQ7UONum74Ag5jzLtXTeTnAlIaVrO8mM7uUSfArIQ5v
IGfdt0Rqs1c1o+ASqPLqNIgGbHFPfCmFMOekHxqHRuz6Ibv1qXw3nPkNM8cfFzFbp5j7BWZNOEZ5
P7LGXDlJwC8Z33Pe+Mc0u3Pz6AJy5GGsJKdz9NqHxlM1G0SW4BJclHhZSOx0Coz1Garf2bpnzE2s
Wv9hVO6j5RSnMHxNhvnJ6fsHrAEvDg6U6Ykf7UKLSsic7aGnfEmQIQQRJrXQfjVYM4hGbrGr7Grt
3bdW+C4IcHe9r+rs6+o9NEJoE+lO+Vh2h2G5EB07f2kzsszz7GL2z3mH0gCVZpYHd6OnD4AsmN2O
0b6140eabDrt5tVPOfU6D+24mmh7FH6EgmiotSKnumF85QPtqWPrUVewNYMiXRd4yNcEzr65U7sS
OlEr0OhUI2HzGpEtlRh4hNt7u8w+iAr5Md34z2Cim0u8Bsn5QJb0cJrCCiU1h1rWXyGB39Ku+HS8
+q1xuTLK/DcYwJWNmMrsT82MT9vZ51ih5maYe4fz+WwC+MskQTTppajG6yC92wATvsr902yZR7Li
lvs+siawgdPfsK4Q+ff65JG/RST2y2TwoPHl2Df9KeJhoLzzqCZMBdkhfEFlNuAlprfENhPjll2x
jtzMSf84i/5lKL2fAPASS/bFtFgcoO+Y+XSWlnjIk/gWFN2TRJHRYliLZfP2k3LGDf/+4bNNUvu7
5XG2B9TCZnTMzGlHkva+4Ks4XNBWQqomm9CC7B6/hDtvMZKAogXE5YJwFXl9f3Ol8QHZ7qVFz2bz
/zzbZveZUKtIw9lX+zBF7oK444lGDcdzd/Cq5DMF+KOi6FqiGJps81CUJngOIvigVTfgn6g/KhSW
OOZQ5po6ejANt0K3c8pchNBBP13+5T4Eo2xwXLg/wLO3Hnf/fYQTEHD8Qp/OhmMc6CcUcSmMkCNV
XntXKI38sI4fxq4ML/ms14lNEjBQ1X3M+ZqFiiGTZd1N3jZUXXvwjOhBGgEUUalf7YxFhueHa4RQ
iidwkWOHBNs5hptey+FbozQ5NB7xFZbqTza+htQkRcgzFBKLeET/koEt6YydM6IycxzwlrFTP2V6
eqHdodqbR6YvYUoJmX1l6JX3U8B612fdkRnxZ6eCN2OKUMVa4d/F0rwrJbeQh6DK6VA5+zP2VkBm
a3bBeIcrrFs17Lgtb4d9CiIK3T5xt1XPB7hBr8JpktwHA8s/IV7bsOLjZ4ZEOS3IQrLn5EygOiJ+
AoUkyXU8k6FLsGebODcs5dcgmA/zEP0lK+tcDwC28BZdRh9H79jPvxQnzxAVMMEKPMUDP1fKikOS
sLSyFaOR9uKOWDPnRhKlN3lfNo3ENkh8sMH1DNSweMVodjF6Fv9LrntHbgOk6UJsgU6yiE8AKRm4
eQSrDejYmwEzIRPyFk1Z+Jvk5n0RZ7/GYrZhEEEh5tgMd8s/lK/2jpd+nkeTAgxN3EEJhL+wKIPV
LiHVbSWpilYIfV9rowPZlIjNnJIBms+Kk65el3RhTKPSJ3QJMPnSrgYewHB9HO0vh205uygmlvpI
oYGYh1GEDJBaNdFsrhl5xruiHD6GgMYFIZTHqZ61IeRmm8SRUAY3DB/NXvnsBRt80AnoRBejEyIC
Vr6z8tKrPVrI+jICTNi8gD/ovKs/2t41hHkJfMH/g/cG72hPTnHr10ySAepvkWMQXJAzAJYxMZmA
EC627laZQ5eKsQiitVtGSBMFPm/OUzYMRQuejyFj3OOHN5u6YyFh/1YsQjd5WNwp30StXc6HocJ/
WzhRtXLQg2yNMUV0OusXLdmWl1P7gByEYFbH/O7q+KJSAN/OjC6BbMVhzXMco00WucvmkMW9MIc9
DCue4p78v5fMD8VjgxSp9u5zdByGtBsc7XB/6sBy1wD+0MlMLSiHFEdKMw3Eac7us3DCY5yXiBSa
5n5waCLhVt63HDOYX8gLCTjdV6jCkDWG8c0qEKa7Sf7oszh9m+S0a+r7ssYf1qLBYdU9XsgspJrq
vnLPGU55hC3Ttv4Ct7+Nyr9FHZpixbfOHU2+TwfIgoUeWkdqhXUtyLtu4ShvbZuvXNAGwzSw38wq
IH5jbve4qoo12rX0OaAcD9Vt0gvzADneRg0u2xMBa1X73AbaQmjBhgIGsbdHcXoAnLjRFhsCRa1K
us4tc8Y3UYD7aMB+GwqelZ8EagOKnffkIW4sDMMub5RvOitUl8AH6W3G2D3YMWIwllQC+3tZg/Cq
AgZzEBhggDfFfULKy7qqvuDHaD4KNLXt+FPnhMJ6eYwisMV+o/z8EfgkIP/fcg72EzlvfuQ4x4Gt
w50VlE8O77kd1g/otz4Nd/gjnQ97GKyzy0ifuxC2a+IXzAG7cYVI6piU+lxr4z0hywlMTVnuTA8M
zTIJXDFWtzlVg+KG3lSUWmxwIqAn8PL7ym4eLFLrV7GP53/sQqx1pQW81MLrnhi0OU7SwvKS+j2N
GFZrn8ptBmcV8zuJqs8xa46kU+9nVouTDN+ysu0O9SniDlkblk2wR2N8TTQTWtLBj+9u8xITK3tu
xgkOnccmNvSQpwnoyAEGNmmCkMCuSeiGe02xNa0GRWlf5r3aOPyj3nVR3DqHvh9f3QmGHIPlWtli
1w7GSggUyMLxP/NWPcCSpD7dJwkBznGu+UF0dUrcGhHBAn7PEqAHhEaeKus3jbEjSMt6Zux6C0b/
VMYFPGqc77splM/KjZiYG2QKNBjqVxaQ6JUc5VMU9vZzm3VvwC33KR1OkSUX6L1849ro1xVaLp1O
N7vyvuFf7TtjAQWGPlpCHqWzG0Z4P+MEuAuXQhujiJjTcDtm3Q+AgzcjErvKnX/sWL8mHVyKwflE
N/ftj8avrpeqSTqYbAzklw6D7aKiXHAojBLLEJ9FS04uhupd2IwjHpPmu/P6hw6FSZfl8p5t0sFc
SmSjBn6/CGz5teiVxtFEw5wfh9FkT+NVD2hGPSAJYhNqzZbQeZC9JGgO9NcWWTwE83mctkXDOKtx
01fbl3eRm/yMApp9pLpVQjGxqwpee6l/Uyh/W0aTf8sEaQd8QptFd3KeUhTbEQ++F0wshSf5qy3z
ow2yxzaDkU7mIMdP2K295XI1Q8j1trXJI8oyVTGMGjwoKAmtgQfyeNekTMFTLugYJczKrBBclZh2
KxARkk4jbve9MLZ9nD30aXozgAdhmm+v8SCd/dRr7Ma1ryigFfYCzJIRSFHswGdLEthk6XbdxdMm
qfxVUJ1H4mRXdSuA5CUgy967zLp43fCje86L2kQam7SsqJAikItlJUuONk9OZHFANcrDR8Dz4oSg
Sn2rucnAOeJ6IVakplKMcLiYObk+kX9NWb4z1AjUNi0kE0S/Q040XYHvGwwPV0P6BvmHGCErAZ7G
hG6wK3We2msGSZ2OHw+QAGfseO20UrRxrRmhJu3kXbGkAgV4Dmn9b0Y2vw6iZwuC45qEhgWWNrA/
G78l2uwx2fHEgkLgeFvNvfE9umOCm2EiGL7VrBPAnoqRBbcy43voTBf8BCdGp+Na8TTWkbfp/UUj
62Hlk8Y1cvHOTqZ9rT1Ykvl8lw9hw2LvvvDgzFWuQF2QInL3o2ca0n1l5t9Z6Apauh9A9C9pZRyn
ETJeLREUlrad7jO8+9ZnHiEl0bmBYi0o7LXX4d7rSrpqrcxDHZKOSkTEaraWymXgYyIlORrzoqhu
Eq5uu3NXbN/n51z3u4aAhzVKuOEOaH+/9fv+F98JeVOsPsPku3AWk2Ps/Bk9fhid3XGv/uBBe7Ho
eBAob6ox8C6tSDaTBsjnhwGmm/DBigYLXSxXaexHL15t35QTbpPQuVhemcJ+hHJXBWW6yl56k96l
SM60TQfPxzdZduWmMedrDiWnrLM/Qc1nnrwLbxM5lA2xcdJO80qvcEgzcUSHf2/7zrLiRAtrFVwF
tDFhDwxbB+SfqCcQmH0RBgh+KS+I36FthMBNzDw+WbPItlyZ4ljV1U2ZzAPbqN16BeisBH4a72S4
HlE3H9RMMYbfAG1Kk6790TcJ6DGP55KLFgkB4X2oXBB4V+EHN6KB9AR1W2OwxxMpZbXAJA4tEKSV
YhGuzSNrQgT7mO3SeKk3qA4Wd5mxiYrgPM7o0WtqqPVopu2O1RtAEqs4UqZVr45t3o2DFltZZ/06
vsGkYuuJ1tYS8T6eUPQaiXMMM3HnlwTMYV94oelgJCbKasP05lz2LCI713sgMgHdmWhxtCN1mzte
YGIXHD/AKMoJrY5fBcZekx83u8jDgx5GT5J2jGX9cB+BYSWHl3dRo0qnN22PaG3pBimcAtXAgHCt
42j0M9oY8u6SsPhSQeFsa2WQNyy8fT33P9FcDms12G9p/4qS5Bi49QOYkouVkbMRGgitWwCsmYUe
h46Cat7QR7KE31vSW6goERnVrKRn7d6PuDphEuMIDJhFrRujL4Ad5z9TwfkWAcHoenW06vndVT1x
OzPNEJLyBy/v/kacAniL+veuNNtdlg/fuC5gDRDFHPoezw2aEpzw4g8NGp/DOAIZqW/FwF8ic+bk
b4dvCXoB7daqzTR4Po9jm6Z6a6bsJHtKc20Tsp5VQu10n1F9amOlQna1Q4MUm2SMays4LEtwYXBh
ss/GxkdajGCcvQYWKI5hqTxzPdYSL/wsY84h81RocyuCrKFYa3n5KUAIF9ggy+XNbOCkR2z93Hgu
YOpaEtAerVVXFPcAPX7yxGLL6dFXoMMS6MJpKQMIGC5SN8O7kiBR7ZJvOLUTjERy4iPtvBn5a5kN
TxbsLNof6PVYA+y7Lraew3L+LJucSY34rlGooXrT35k5Hjs+XijxPhEKhysd6D+ZQNLljcgJTFhI
mwV1Whj+J4K8H68Lv0fVSASRFskv/rhR9XdjAUPxlEG718PEtQfE2zq/OXGwj1wqhtw6QS3dsyNh
QjTurTas0b1iRU3nnDQzD+C+lbPYRh/DzgN3SiwlisMuPSOMzHcaxVHUmnDdpqvjHns7POZF/lSr
3iSnMCu27dT8Wov5oiT3wuyTXdA7W0Iu1TpBdHhQJY1miS3VsaoLRAJFTViGO2qSy1gRqFQhjU/u
DZE/wG0jKcHwN7NgfRQbfwtgc2vBx9fNbQA+kt8g6ccWFpOGTixRxcVy2IWXgAtJU5D8QuyTOzBo
MlJ0CxwsWOLVIrId5mhTliYFnD2dMLyqlSt/S8vAZz4AjUMIxdDjVYglLIGmiPOOTh2Fmk8pVlsq
eTMhjoMKK4rN1CVqn+tLa1V8zTC4TVOZAqDCHxN1J1dZX9CsXA8uRWW+jbr9cDP7d8r0Z9YtSUo+
StRBH5jaIK3F7JoOlz7YEzh3l0bvJMsfC6hc56hmBwW0+E0jj6xapFOq/UCknJh4+AY8YEQLIYPx
dkZ8cgBoKsEEEfniHSwREt0YdiIuxcG17Vp3OfLwJa5bz/+DjLBnhockj8C8rWNysLGpk3eLcsq0
gg0H+8GrSUAr9CsKKyBP3ohrVqSXckE+cW2Sde33iAySr3LwfhEvA1bFVM42B5JwhX7cBflUJslq
AqvEDRreFxJUFVMrfMMpSqCSIIQk497vsLEuA1F//CazB3xCA7uqy4Zv0nn2Ts4lZcL/jq0C59o8
7FA+XDOy7d2iTjZjVU7byHD34xD8eG6I/sqPt9B/joNvsAuzjpYjnA3E4Zc+zb6wQD9HVI1Hb7nv
veA3tIkmFGRSMcPvTrVkCtiOsE5D+x1+qncUj0UHuzLuGd5Kz/wCy1pu3Jv7iGuN/JkWVkxDMdZh
M9vHnX6OUfvt3XniJcm433RWTbcS4X8FhMVzRvLsJvex3wHiMVd+UHHnFFhAWwdFuCp3ZRrQOE3m
fRyUiDEQTghLE6mJb8zuEXm7+oekZnMjsa7uswC+RIUJ2S0eoyLaMSzYoSLnyEMZLMw05SdWYqW7
HgS/lRLnzZQ/VrhN2zlGT1sH6FMAttWE03N6cmDtY8VGR88HN2gOOIzSNcJn6DTOIySF/oypiiGI
3XwQHnpnZqSjAnhnQhGPS+s7YBcqxci1hyUQZ96vCXEbXTc2+7468vm0fDZqQyPfe8dx1u7k4WrM
yr9djbyvVTzcRmKyCGkfCU9kBcn4sWjcASmZtU66Fha+JONg6Iu9U06HzMyrPRHx86ZWGH4dILr5
JN+7iV3FXNfZVnd8VZG+TtPMqtG/66PikkCOPAJ/u4aLgLB4mpkiwCWFZUG/7Y4N5aLPIZsY2Zas
xfHKEvy9TGeAI2nAZMnhUtBikYs9i9h7HTljYSfDYGwx4ynmj4EIQEzIUzSmqICY6zhtfdUsbqGC
JwTQGoQWpKjfQ/JsfWwvCW/lIJGFEgJmrIPgFREXRsk6NVYVJjojAcDXUt9f4q5ZOe1cnmfKSwZL
lqQGEXI/+ygiC8M9uVP2CL7b3fH6h6McpvoQqhRMAi8uIfgTCK/wd3T3RPMOzANJIkVH36HbG/T4
0WixNmQ4XUgs51vDULKjaetMgJmmqUCDSSlPAU94Ss5Aj4SXmbVNrFYZChCAUWSQN+Sp7w1yFbx/
vUt1aj9qjnf3yvky733lAOMxra+AoJE9rx/wRVbq4zIpbPmQHnwZ/saLfMkpanvPt80SlpJ5ZjNl
nqyDdIxXLp7vtmlfBCr4DSTefZwH4AX7hRvnw4ua8+JVB8M9ChLyvaxdGBOzp/wGVjYmhH4cU0ib
mH0oXtf14P4WAUVH31f+Rnb3aG02sBnNE/Neqv/SJtV4ltOxLWg3Sy/cGp4o11b8HSI21KOhnoR4
qZiEx1V2a1OwsiPkIxV3SM5ksvc7mxlh8ph26t3po/QNdCsEZBdE50B85xAbDHHc/gHhK4zy0aBk
4qHjXp7OZeXfWqwOp6h6wCYVHhKqpKAmNWyp1nYUR/VpLJ09Q3umFlGBixeDn6yN95AO+JikNcau
IS6Zq1YbG13leTCNp87EAGLNc8cRdNf+b/bObDlyJNuuP9TehtEByGR6iAjEHMF5fIFxSGJwzDPw
9VpgtXWXZPeafkAPRUsmmZlFEgEcP3vvtSXdRHHvMu8FzhXJ1rTaVWdBjGuciHWX2Fjo62B9eQiS
PsFYbkgWqAH6iYarWXrQChtcXMQyGBhM56dnr3+ht+HkeUZ/NlwQ/ymUUUT+B0VlZpQ4kC2bcFyn
onznJ6z2vclgZf+UmoY0GXYxLjcqLDh+TTtd48cfLTFtmRWnjBdmBDbjXOK8C3qbAd/2DmEwYz2s
YiL8+omBQa0cza1P4VCH22y2Wan00W1VcNg2R/Foup1Nfrv6tLMalXyUzravgc3asfE4Js6a+ayw
spPj1Jj8JGk+41JqFgWfvcAneyaGsqXYal+xQJmM5kEujmSagm6Iv12J916DEEItabamMqgBp/uL
zc/YTvdu2h6SOt1b1hoj8b4cg6ur4jtdAOp249chpK+iEzhCv4Ddb6oiu6WsAztAM/5kZvhsOtGW
dP1FpToGYXS4Ol1AicrmaTPiiCBvLTPaHkt7oCZEPTro1gjalJVA6JhfDfIBla7euBZQNh6jhbZA
MSy2kNtx9L7dIPhJev22ehPG9JSHLOPCKeD53QloQM0+U4r2liy6NCJ9Svv8uw9NHxgpKogXPIHb
31P6gvyryMDCn8jj9rO2IpjbGkn7ZKQiB/FnGUTGGUVz5NHM9+fG8ozs5BbidoLvsKUR8R7Cujrr
+KQ2/6BOlxqGQicCPfMwN7s3ayzXXoWpPwq+spRN0phlz7oFss+VH46Q1zQDptAPbNntt38kGm11
Hj2M/ijTFxWLXagBqUjs9o5SaGtTagbrtWKGkMprUJrAOgCNG5H7omTwjTMlHYnXx8ylAAUBZk70
PZQAt2gVgcVjspsFsv0pqNdYFpA/ORNbWC7b2yE64nklXAslP7b2dQf0DOgiRezZXdFUb0kQvv5j
6urRMZo+802YtlAj7KNI2Zzoqoo5k4vkFppkNrm0CdmS8grT3cuy6f3Zqe8dk/Rsbp5Rho6hUOUa
1yveAILsmxHA66aoK7g56PZhM5zwawWcluFkVIUaycW4zpbiGgb8BbTiyi2FLf3m/3su8zZup/+H
51K3Mff9967Ly0f6McR/N13+/oG/bJem/U9OEK6BU1Lqi7sRc+VftkvT+Kd0TM9m0LZN3cAf+C/T
pfD+aUrHNj1Ls10MI/zq365LoTv/XD73f/3Pr/F/hH+Kf3kRm//r/b97E5c//Terpaub7BhM6eo4
Ll0de+Jixfyb1ZJwL3Alig9Jj6LVUORYPIJ56fcMoGCLBzd/rDrk/QLH8e8HY0WXE16KTWbF4vKf
N3nQiEtsIxsrW8BK+fdH1fIr3ILyiOt93jNJXAmom3vWv+I4h8UVthGFSpQLaLUl900VZP7vuwgF
JFYIzF71qpGPGDq2ncjGVzpn1MHpZrGpG3X928/qv7JqustP8//8hiDeSM3WsTBbuuW4yzfsb9+Q
QgAPJEk+EqwUT4R841PSI9TQwBxs4De0x2R5kzYRD10msMoiZ98RQ8XOUAzHoU1uZmWT7Orjw8DW
tDB53rtO8oeq3k0YpKiFJAXRJpkwW+B7akjfobg8JQhoK5lrD1PbUIIB/rDOf6oGTx7EKZ7Vk3cH
oQuTkLExSpTYljy+l8CMHUNaUibdvktM81W0VXoeSlY8ypTbVBXpmrVnBQuMJfvCymJPIPSdp7G6
HXumkK6EATLBPurCPoMDYwY0M3anUdDEi7SOhlWypEks1o1x28EmiXY8BwHrqIB9QdU91lTPb5r4
4jFtgBWa1nZqqnPZ7eshAuljtZQPA3WgEHjnRtaB3S6LYSvw9UJ8Ou2Sg+5ONYnYM/5Gl6QxFx3K
E1UtlmD93GegG50dih0R7GBw8MsRJxprPyJ3t9FF+N3VFp9dcCvGcWlo1qtFi9DiZmeA71CiRQH/
Kw5uKNj5gvq7ljPGfFyJSbYA6ELftKFNwEHFKAFiebomwXRkp+AnRnM7tTl6pGJiL5gbTYGdMX02
FzU2I2ax58Sb5xycZcLyRoNiDhsyXwmdncfUdQcnCyhTdRryjPXe7Vx1Zp8JPT+gYJJFw1pX80IS
Sma4y+AXEudLh20mZpn4kt5tLhZ3hp9gPyHvIKjUpMX6mQUxGS6MuIE4MfWGG+T0IcVwUFKi6+PM
XpUmZgNAX5clMg31mVV76VH+W5Eur90I7qBu+mKIxwM05BhgC2igoDXunUnc2Fq4yPUpAM+gnPaT
FV3NbGKpYK27Vt7rABgBCujPDqNUB2AxGZCaDK6EsSudfW7SC1vW9x5x+gNeLfpDQ/tiOJrms04d
dyRK4vVkAAcAU+BxAzmV8IHXTrrUVvU62JKqfosj57DEGy1z2ra2eSNcTd05Q4UzmfNeKbzJD7yC
2oeBCUxa/VuFf2TG9WNNLjAU1V2oOUAXVInNsIsRVZPoLcD78rk9x/NNwKxIuAzQnd6YBP6J6/dF
+p2apH+shLIuOoxv51g/DKF3b5msxiAWzJNb73MD2ojKq2+H3rVVNcTzgYPxI8k8LjPv5OXeWS85
tLleBemcRlsYiuyNaG5YuQ0QptG7VFF0NzCtrGY7fkpH5+R6XEw9Z57U9hQ7lPJODuWWsqkobl+d
mFL4iB5mDal+7IkzcSdeK0QPZPVlX65xPuUvtm3QJYRJaJkgoVOUqHGWPbM829FToB0NgbnWVJ/C
4TAaRF2/TtzibNVNQ5fE7O5Fpz3rrK1n/qcu7jQ8dCNTheOWRANbKIUeGyh0jdCaHglu1hthQUYd
SgBS2FooPsLMY9fnIOjQKgHRAcb4yijjNALtZ8jwItmddqnj7mHo3S1/V3ik6cLaazEvdzR3DrVB
dGpU+KFXpnesjeGrLzOGKtO+ywfGeaRLWlppzipoBKZEpMpC7F52GZyaLgxORBty4rY5vCfTOxWj
BsHH/vdHCSTjPRFgRn8/2YOUzA8ixjuazZQCWCnQJS6/cuOkVXHOjLA428uv6EqBo203DM9mQyAK
/EU9AHxkd+KRVAXM5VifdTXORHbhiYjHMmx5ToVlfTOZc33z+6swmVZU1QnsHIbu//7Wf944yA1u
yxarGKgO0VV4deO4vcxEy1ncGo+wCYgNZtV4/H3XmIzCnyH2bn/frerwqUjpVotcWldKYH2PRZPV
F3L1n7/v1Ykj7i0DJ5Ph6Y9tD6aI7LS2QWgJt32sfcp+XuwlHp2VRZ8fdQcyzu+v/vMu/tn8iNZs
bZRgdcb8AOlM1if6k7GEi+qhbrgENTOwjzPn+LBo7D9uFL4r4EbPjmsAFGkyMBwOOAKpOlTR1FtM
tdW4SmKLB2Y0XyfgnkVSyHUm3fIlaL1XV+LHB8xgg47v4uzbQDnEhtW7D5wDCRjGlQSbI/Mz/VHU
xmPq2AG/6jaVU0Jr65T3bXdXIpvZDxLSVxMVw3NWUG6Jh708JmNwSJuU2lJeJrsOPv59HuEzLc2v
uYE2S200Sx/KOPY0jx76ifvKQB3zPS15f0IViLONh7jsqqds6g3ctlAKA2DJD6K2Td9qLTJjuaCG
0TFIUoYgfGg+urLX63yAy85D65FnjxnM3yP+1RHipVuOT9wNq/fxEzWMo3XWfU9O8pIXeGOWOKOW
gkelFukLcMYXi6GUc9fkbNvBEae0nSyUlFDuZBotOh4YgNFpJKtGdD6eDhAgY3mr2s6vQHd89FNH
8XIw69tRcTGPoREcpSkpxBod+1VUQATisKHYKAevqBvNXRkDA3TqTmwgEDUASjLCsKF1da1rYZfp
zoQ07QwTP36+UToGvc1Y2wKCbmMfcQUKrkzkpm7U9Esm7HLbZqF7O3Qu5biQB8mbKcLslJdsRGrM
95mesKB4x3o4384Z2X3biNAEl1lliMsfjrMuS2ocNtFLCjcCY/zAqn+cDIz7TaYfQayuEUHSw5xI
k6RibB3ToqZ+sRteska8UcST4UnvrfIY2fFeKZXsylQ/NwyE98goVQWvHQPJ0zDk5WNYjoeJG3ku
6mtZttdqhDiQjD82oDxhMgIVnRD40FW2HOGgs8jhFH3hZRI3aBoRdCwKZTwUpL3sy+cSQ+25oA1c
heFR1JTEr5tAXSO2a+soQ6wfqbw/jR5u3GJEbeTnqhnJTtaLkkQ03x+wJLHEpf6CugQ2JnjI+vkC
Djy+0o/7ENu2AnX27ZLw3/VW85rK0GWoaIFjDsb8oLv1rh+h8Xd2qm2huHXXKVMvbl9hArSrm7yS
0zYwJJK5cyVxaN6wevhoS1nvacjmIBAqfCnoCUlbU8sYcrYUo+BufDcaXB66VXaP4TBZAO3Uvccj
1Auy8hatiHtDFj7oqRZSS+dN28bkSp1kBefq4nZORn9h8BAKkjFQJpZb4nCrjwxnhWu9KjmSznSj
+K7NgxdjCRD9Ds8hGI2b3zfYg4khlOEhtT5LfXZrxgDjsdVc3OtJTJe4G5dHfnAvsK5obF1KmPTK
rc8dKtOhG5Kzavl5AVSnFLsRaBbUJ4MEavCdzkb/QN2vvmkG9y2cKjiLZdA9/L6JHXofyFYOfevR
xJxZ13QwHsxeviSGMG9DmwJwjD8tlYaxDyqnvc0cq3qgvcrxNWBlfm1lw/08ndi3tnfRtPDgiuQc
Ls5OWCEN1v7yk7T62kv5s4Gm2X6UdaCik4GxVYDpzMzKucOrRXc0EaJt4slwI6mKpQxRJHsu6OEC
zSNllICW0nRJ5Ydpf4rD6JqyfH1yF0hcEkevrEviky0LEKysSl8jva9x3Ws20Gc+ijS9jw1veqAp
YLzVsWv9fpZkRbLr4FP6Idk9+rILe9uXfUFDnyowu21VmFv8+7wDgc93gCcdqVtNL1o8pBdBw9wl
8zuqpi6ktP71u1hndcIHy2dVFsBX3SVI8p/Pl7rLh3/f/+tzion6k0E3/N/f++vDv3/zf/5MDNtY
j0rt9PtbTjAZJ0jrXBgMXnUrnVO5vPl91zJT1nB41eqN28xq/fuR38+JkrljC7T8GctM3L8+ve54
2YqKervfL1KbUbAgPp89lUZLNzJfODvJ4urC2f39QPtg60F4iwWdTtxeBafIyM8Ju/Db3zcCbsZq
NAvgLaxDk9Btn6CdJA8UOq5/34MzZz66064iMY/ckl3MOe4fK7vonhyEgQhpWo8c556eEPch1EBP
g5W9+31Pz2jlFX3wWyLiPljcvw8yt7B6LJ/b9+QVsIMiZJfnkX+YSTRtL7xSYnJ+AbVB4RG0W3/v
zMuSLz+Eiw+Crdaa/NdrUVLtpvBkrXQve69pGqtwqBeddRdF3HmSEHeyCSlkVbL6G0PtszeSllP0
murlq6M375pNWDvI9mVkvI7zsqNro2syQM0KWXl2G+C7fyY471RNptWGimTuuKy6WmLORZFgZKrp
4nADBwOeRsxZQpEFnJQduwhvbsv/peaoYDer5NAXHnWGHVUzzVQdKqHDMwaE5ustVtzRMP1Wp8k1
74RD9TYBcOxwgYmwx26TQuVHFvGmnwQN9ZaLPw4g4auXND9digUInfbodNWZ7p6WW641IpeEMG7Z
9CWD95BSmEEkiltCSEdyMFTunnv0UIMwd9pW+nWoU8oJ+a4ftIc2P2ptc89T59DZw4uTad9sJD6t
uPKTjuD4ZOj4IsbwMBauX3bdFtt/cNaqdAe5KUadAQYbTfgnTLRTfCb46Qgf4kxEekaurR28ovMS
+kwop6jNdhMif/mxlnz8jj6Um1GwqjVP4PffXcg3OMrARmcCEq0UvZ+GiHIePi69tF9gtITA8uqb
riNyVWG18QM1X53xOx3Fax9w3plYEQXzezBqvmZHJJVwxHj6m5lr3zPOpfiWFAHCvFsevah+152p
ARhuEruZ/xhJ8QfJ4luW9ZPe4G2Lixtb7/4QT9i2NXN76xVPQVy/hVRszwXmosnoerTZjEVvd2+H
fbr3GL8paDKvchHZMpcXrDWpQ+YSgwsQxlaU2S53VZTDBWTVje+Bir8hKAsuW2efaNZOdejJFa+Q
NpoSRITqDxP/StecM//dz+gAPHq9Ax7vV7QW6OrgpkKtA0U1EfDEWDPZEZ0zemwfbCb6JYQBx/rW
EzgJei2+Tw24KFqA1FSTboLpuPFy7TNsi3cQfvpOq1gS6IuMNMvwhXYhid2KxX3c9dvssbc4apai
crc2XOtO9KeBY82pY9uwzbqFkhuT0ULVtn3diX4yQYQABxLeDF6GZYdHf6z+sO3SKC4qmEwBhPpl
4rxpMr4E0NOoAnOA102SJ6Pq8HbcO0R1X4AG5AA7dmSXvsNUvcZTd1s3BLO4s0O7duDFho8w+1bY
Y7u1GOuUL7UKMG7PTGiI7mpySY0pqrA6p/XRHrBUu7ySskb7NFrG2xIvRjMdRVvIW22a95UFCUFp
OqYJZVy4SjGdgGpa4LGGBPaS2oAp4oYtHLLOGv/vH23whw5/d4MmUNbqC0rPUpi7lT2sS5UDQWKT
sKQs+1m7oWBT03AeRdkbc+5PRUXtBuvUfYqs6BrWXdmlBIgTm2weo/FU5+JYwY8F3fZAGtP1aUlh
5UZXpKVC0BlCwEZSHe7SqX5EhkhPwmxv5rw02AAIcMghJfWBUb04fL/NOXkyiwmbVjEtk3skr9ae
qlOEuFR+T7z8JHdBgMAWjuc52ht5FZ7SuV/PmbnvsvwGU0q3mZwy3BFKO9uFOMVVhjcLw9smdnHr
O512q7ce0Oax/HFDrAgRxRxbutkZ3Oklo/rreeDr0q1g9LPUgAdV6hZPV++Ge/TAaokgoAWTrYwB
BZeO8wxyMHoYEKQL6x3QnH4ccje6U7F147QNV1XsLl1/pJAtq7irCRuuZtHcq3wxUkx4wpAbF8y1
Vv+6tXGFpMOxDFgbj3jvOKgZWyuvFdaIGt7s8JZBZ6E8uXjx+ubcjTw23EE+a6n90BMzxyjp+rDQ
QB6zrgV6MdS7aCQjSoXLOrRMgyQz1mfDu7VZZPdO5Gx0M6d1y0JETOvypwKxgWXI3OJMdh9Ui4dO
p3OsFByQk4I8AcZN/Oapnw35S4tPyqwAQHkFtkeqc4+ONMrnpR9exfQLlZpvStDLiTjlGaK3S2DR
xzk3kIiKr6we3ht+h3bVHogW0/sKEwqWrrrzzYGQAKwnHp4Om7WGl3w/tNum7R26bXlGzsrbe5Ql
rb2G22iWET6n7dkfxXPi9OFx0GWyEWK40ezqUUXkZ1WoJKu3+XloUGUJo4J9yLc6KfFao/1QNjw+
wB/noWtfLMmZYVKQ4EJQ35M2QUVXjB+SCX9GwBb41g4dFSl4O40NdGV7pemstpj8WVGLBlt1z3at
1O4TKZ/AN1C/FUmgNNiNYdNve8vD/WuVMzXE8jKSzLtqZfM4x9YLG1xnV3ecaeCOMp/RLYdrv+Dp
TnIJh27L0bi6gZuL/J7WG90l66BR2RRE6NFtt19aWvdR7rJ7dbTDVCUGqez6HRfzJ5L1sCa5dBCd
mZEDc4stBF/uwuzsQhd/qqlwPwDXbAc9hfs5PdCiGKLqGVQZ4oUZE2DAmLJlR/1dlSw9WxUxWiGd
xwyyV9L2d21hnMZOe9AAz+zT5ODglV5D+lbbQm+2EYaedWfhhvZqLM2DxzYIs6hmYjqb3bE4t3P4
As/zGT4BixBQOq02vjhOY9E7Xb3kwntnyUbBk4ofxxTXRdxJ66DVL5boLaikzrhWFmOBkp9sXBFG
RXWyJN98M1HHoB/unXGo9uS3V3u7I7+ZLn8x28MV+w9jRYUAu+CE9ZcO/8ekCyVJedHgcFz3Vazt
NGJBJJncJz0ZQo651psN4vGWF15Q2aBpuiDDwgLMrer3SalRutOZPn0502pyy8/OIDU+UudDmxWk
+prPTSWBD+O7D1SDMbQ9aIDQdnI55ReAEbq6ua/AYbEDpfB5PPV56J2jLPkeNO6oZa3fyUl78mhD
XIkiXWhZ1ETaQedgKBz0VS1RD6R7qL1R3o2oqrAPuXRI3qTeM02y58bhHl/QBBB77yLloRaY42bo
rY4y7DhdJwqUUzZv8aKxfde62x6niKaxM8njBOvpEtcQXDp7aXpP7VKdkZN/RlZpx/bbc5cmes9g
fReNbypvtMusnA8poy9zCrDhnUhvvItcv2umGhk/TigK4VBZzvqOMOGNNjP9x8T3V7Qr3OSt2ay6
SH5xMojX8gRKJ/aFJ0DpudQzj+Y3mKhkExVNuh4DzAxc/dxECEhgCXlrBo9Vi/5OBgaKX6GN61o5
+BK07mgRmKFCSVEh0ScXc3K0bRCaj6y02UNzq08j0oGu96Vk+dG79Z2JAOUBYFbldMdgvbfQ6/du
yWiQVk/5yFQlZrZ39GtpG/jcP+yOsy0+JYYfjFusje28UEcrByMPuiOopNg0YZncgNzdlT3PCo0T
KlAoDh4kOjCbtxY7S6VuwNB3IAepGgJKn7H0mflSqtF8QWJETRLLuAyGu5AOaszWINW5SqX4mUPp
bhpWhBRKmpvZ5R6t409YOcqkWbrpOacGNo+1jtHIUzi/rfeGei5uYGAqkfLWlkguOk7FU9nHVCGB
e8ZyTAKgKFb4fTFlXIA+/xncor2DQlUS0qOdgGBZCIrFF3GWci48VxY54ypevrLP0Xuu42V1ZBCE
pf9orGuGXKWPq9roPiM6ZTalaeNA4ijQLuepaBEIity4OhT5+G5BChWir6Zo0B1V7JtBTTagx4UQ
sTvMW++DdQXtMykrfEu7bxKczDSDmYeYTSSZF/DJnAfQzqqdqiakB3iXJ4L3l6Sv7VVWQYZUcUeo
UgTnIpwoxoVvuDGhDkdkgrChY0Ea1ESQvrblamR/wwSPnRUgLsKGOcIHyM8TpjgSSHRsqy5+D/Tu
kBVmfCzS6JhzNxeQbo41vcMr08VGq83cPJxyxnXXcfEXKGdF35PoILxT55A86/Sauv3l9/p1DAqN
EYQXSiW+z5QHTKn/aOWbG9tPU8EEKCaKX4WpkXO026eWlc/K08KD4TmfBhUvxPFcvH3DE5j+FKZC
1sA0s+7jcNAvegY0NzEORLh6H7gkWd9UU0iQ2v1sq7vUItVQW2G7yXLnM5y8pzRZOlxtwjoKZKDZ
7nIlzhMgFm7Bm9iCgqccndVe42yCOXlNBjQ8vkfxGkcgC6iSWD1xScIXsf2RBfWfLLav8NE+G7sw
b41iIdnVFX3EBVTTlC1q32PaG+UmACcRwzbz0ZQxc0pvP9jPpmam13hgIWpWPwRFUHbAo0Z9hgvm
lxnKEzcO8fQMFfUs56oC81y6VYy7dn6sqpZXg8JfloTfwpbVFdOVP3rmV1m3DZ1qc3nQP/FzfpTt
/Dn30lp7M5mQuk/eOFRaa4Ouu5L43ZbCF75BJk0kJkdgSACUzor2hTP2J3Q8uonTaSMNe1xTdG/u
6Cb4wCzAQpNwpkWTxpW1NQgAzTwYuk63vcXPL7Cp8rBiFrr0MkBLpvo3jzGA2RponlHrvePvm55n
WCDxWurhtLdmmqU9l7605JlHPoC9geNgkukPkILZq6F4Om4nd0NBHld14U0Zaa+zJE9g1HAFrZm2
wRW5tcsUauoIOv+dEtFTBUD8mA07i1XdtinDt6RXW4eg3KZRS7rU9r7yqbkk2SQO4C85RSYmoKbm
LsyndBvZBATpMN57Y+sStzUpUEG+my2E2THYFzRgdDWpYxNjD+sSj82CF75OuGshppdi74R7InfG
iid2vIOCGu8Ixj54kHXcAK9152rfrAn2FisfohHtUwh+ZMuudeM6o73WluZ6wDaU5Igbl9MdT3bW
B7Y+XzSd9jMh5NnFJU6ac+dIncMjHG1vzuDyhNVBE8OLQo7yLL4GWgjfTT0gz5LkTwp9x0J3wDuc
WYeglm/4GOulWGErzSb23XJZfVvRaz0+QR6RNw0gk9sYRDBV8il0YWRkO8yw2pvDfU/QkqE9mNfa
IZP9/TwPPzmiW8eZ3B/C4bt2+iu8b/y55cxfwPEE3KaOdmkNu6Lm3JfFxeB3hrzNJbOGw51iyOjs
1SSIC5cTRsP5fdtF8AzLwkNv5MoKAtyWPc2NxIBpwMqcg2sE7HZ1aqf1fj/q5Ze0Z22venqOZyiA
YSQ4GRg0CFbhBqFgw2HN3tPHpK9Cu8aU3lTv3cK+sEey4y5f86ynN5WXCn8A7bbxHKQYp96yWDRW
XQXiYxT8f3ZgWpXHLUW5gJ6IuUWjRUcOsC7QEBz8oXX5sJQYifDpzdy/8WTO+ccwIEvfDENRv5qL
D4WHqWShwCDr9r4muj00f0pLZ8DpaTU86OxKU3WotFad6gVAqlfOEhXlu9nX+gZqIaaS0GOTlafV
undvVE+UulybQ2f4dp58xIqHyoMeNs8xJ9MDOum06TSWCSGK5Dmn1Y1nhW8X8jXN5GaK+qeoZ9Kl
na2u5XhP6NFbVZj0YvyPoux4/tnzK+YAMsuRnhxbxAU5YptwbeCuevclB7vehMbnQOPcPq0WKk9s
hbusAwJfDM1H1VTwWRr9xM3k3Q7sp7kkHIFL5AStstqkFeZV7hs82TKO6jwSn1wXt2f7Psw0A4YD
hwyZQUudBKa7DLSA7aotrpQztmk4iQOmxkyyPfQ4qMOE79be6LjnjOXLiBF4oWRBr/D6XeGArI+V
zpjfp5upT+W21ABgWoF59Si9PMx2Rdi4uKfFJz03RfvmjVEFHNmTRy1cQj4E6UbDiPwU8yWPB6JO
KPLUaBUnofpmzY4rIwQaRq8FAYJYnS23xDSQRuTXYfFXfbnnZxMe84TtiS2I/MZInQ3zxtrJuyMn
WxL0uLhWppbTEhlPt2k9xOeEeZ2jBVE1beiAzTHzk7Nb2uf6x8ahK3hORb1TxIoA6nGmrob8YoRE
giOgDZjzYX67tg/xP9tPdfwMJT+jniL9jLM2IXLKQ2yCjGx18YWz8F0YUyXMQ4+jp4lcoHUVCtsW
cHS+6W1doKuoi/Kcs4Uzo7ebl4qjSMkkXzisaQyZAfIgnkCPgYmfPqN9pgR9uTYR4rADZeYR2/6T
5mKwtHuGv8n1JoYKsTV7F06UYFSdvGhXi+QnEd69EGp6MEu1zaLWWweO2W8kMn6WUv1Gmm7mHg/M
oVFrrGbm4ndiJmXjR3SAsBHJmnYxgL5nnMJIaHE+nmVFHaPVh2vNC6Kt0Z5cymP2Ya9duql/6fLq
Lqi8YCe0AnZf+ycd9JIrpVnJEfHTE/dSuVy/CJME4BnNSZa4hMBO9qAvnT3KYpiQvifMam0nFtT9
ns12qrs3RSw/+zRiUZVk7rZDaWS2aSgf4NyIXhE2vgUUzTChGdUOaHqC7inogTUevUdzTK2tu7Cd
BKjb0OFvGbxaMNgk20FyCJzTk0z0gz3OZPIkqfCWJDCEJsSAmeFAIPjQ+Rt9NmF3nmC+NZyNrzhr
TpEnxD5MHI7OWHEmxURUjCQuZoT6jTFIRHeVnIDe3pvSHHxNSx6SkltiE1YENW1QxrZj3fBKe3di
sBMB0ctVGdJMShyR/3+MdaWF8PzsglHxDQo81tAxUHJYLJysGRW2A3TsuDuKq2n5cTJ+cJ4rd15u
EY4r3srCPjS0H/paavwMgkwGY+iG9Yla150N1kBa3la5VnZhxWLu1aDf9HGebidlskjuqgRYTIK7
EYnOzsLvcXYo+ILVCFUfrhSkY6wS4UukW++KgwZA4lTbxAIh2TA2WQnGn4KvYitaAmhTTnsEcQmo
BORdQXuflIFTmDoCrg3T/qa9YDvGbJEQFDVjjrFn39WkDKCZJL4lg3ZnZvRioVbpeOc9deVV9g1p
9QjcFjGeZhfS6zZjqOo4/zl6sCNPZ6H1MoZJBWJQ3VDggJYDHxxjvufrA6V/ltD/mGxE2SAmG256
RAhGYsghqiw2+aFrC3Jxijpby8YalHEvdAl/4Z8g0jy35anT7rE/4fuz4CvVzZH2Lyw8JZI2nqtb
oByQEKNQ56VW7qrBXuUy5BAS1zwJcHutIooqcHPxaKwLdguEgeTRFuI2NbdT14LyBl7RToG87S2C
0KO2VGqy10xAsDPul1ijaV80a/VSVJvK6tkeafzTpo2ZkP1Dsx+a+m7oAe7RdkBfbL/CxoCzkPv4
ain2SVhdmzC7i0G75K6v00PnxylsUX5Q8Z0tyr0O32vbBFW9tqeofAgEOBJqpQEHsuYKpp4OFeM1
CAui1hDuAlX5qeE8drPKGOHfmzlsuEV7bFC6+cgGqbCqQ6vo80gtMiqOdKx1aIcfyahxbzaelOyW
nANGelE0B0Hy3kPQOsLUT/kWAz+oDKZ/qxOXRHr9ZppJ0BTEbYtRT5c40bwlqAl9n/YgDGav83hI
x+SnquZn6QGhbHESlLTN8FzmZCRzYlsBjY4wKKhbgHsZBVXhAxcTh0y0pybD6Ep13p6wLxNrmN6L
hF5aotLNzmxJ6ESR9RaaLsOnQQ2r+jQJJW8YDG9Nk7m4c6i1NWGObMqB4irNPom6ehxAi27y5sOe
jDere5VgyX2rxRBoollzfgd/zxntvpo0uigNdAKRMDcGfXXx5veG8WqT9Zq303HN6ey+9sHofJfG
eDcZ9G1LSmAKM33ozfIjxzEnsMxz+2nZ4tAYUjtg02pdMzftBAAiok8XvR+5us9Zf3hUozP3qT6F
9dw6eAz7YgDQmW9NsNerEA60SWyijIddLFmQuHb7ozN6epWRHBoadWtMIVMbENcs2TzU+lcwa/0+
5kywiNBuE1Fd2IO14hC31nvtgzTeQz54am+MLKs1dnHZkLo+k824Rq498FIeKqqDZcQFDLEn8UCS
RdX/Zu9MliM3ti37K/cHoALc0TjMalLRMDpGkMEumZzA2KLve3x9LTB1nzJTuqmSvckblJkkMxmT
GREIwN3POXuvraEEGWRJgcpX7ovc26d6u+UcWLIJ7hV9dO6PjiEKGpI2VB0DzesajNGK1NCVVLYH
/4+oW9W9VSZSFi4MCu4rL0/CTT4NGLLLZd/QagziUyqmYiVYo/N8ehoc9qfKvG3YuRLkFKvM4phB
IDKzxUx0CzfV6Q2ZFhBJfFE1uVIxZykLZH6dsZWBuAL6jh+Egw+kKPLtkml6avE4EIYM+0SgV12M
WPYATKoLP83IFS3rc4UdaEqQGyeDuCSzZF1JjIZjhFZAgT/nCTYs8PoLXvE+xsHMqbO7MazsXtgk
S9Wq30NakR2KlrCMk72SzWNVh8kJE/htBGo3MDjQ+T2JYWbAwOK1nuAeOhTxizzt+y1l6aWRRMz/
jprlNauJyfgyqlnbdUduPTu90UGJOrq/GS0oX52LbthzxFOZYWkuCEu2hqjhRBkcx2mV0moTJUeb
gu1nUe81S/KwB9BRRrfYja6HK3sAMeha7I90cMmK0bW9WxhEnhE4qDXuasyM96xdKSystnLaTaFl
5xDp50YrJmsn0EulHgLXIClugrCkmqHBJTvUi3ZA/nPcI1FvphBCBakFmTHu8zycBYYWQC/6ZkZ6
GynOfIgd9ugoPpA/yCWzOvvCQaZDOjbnzSnusxs70y7bjga7obQvpWLAQ4g7uQktNUgIaUSL+2bN
nG3JFGUCQ4aUzC6A91hslzWRy0TDdAxg+NdFvER6+74kMiMiQGLnahzAiARF7CyexhgZ+Ghq8TIe
EJfhl78Nivpam8pbYfgMsKRJCpd7IdI6XIEMOxj5cJNaBNbLkNm+atkK3PapHSkyPbmmLkcc1liv
lVffOdJ8GN0uWTOYW1uiY+BFyUUNjxSwWE2U3hwBBaR7Rg2aXu5ycDT4d/1FbjfnKZgufWPEUDgk
zTrFa54xRtklUkHbN5bYq3FaFRZ9J1oPthcezYEdLxh4hELlkFYWOPD7+lU3unexURnrWANhJuPd
mCgHJ/KKkw9KQ5oqZlay7yGb0gqyGfvAzBdGRbjK4JbAWKQLDjYT89G82NkFKigSVjrsn8qlXQrf
xJcxYepuBB677e+i9lHmwl/GhtVsfJm/D1LVa60Nd76ChRxX4gRNAatrs2asDNgZNlsy0kriq0oV
Ck55b7bKQoMHZsQs0wWeWej//jXDjI6lhAO+00zIaq36kEbJm+aSmCv9ubY0AiLkGI/5PjgJBA51
R7AUDoiF7rEhx70YNulgrcayehlF/wUBZ3uY+70hY2zPs9p90zWvI1I4wlPaZm1GNstFE/aLchSP
0u6I7yLeOM6pceyGJoZOqjTMXlQ2n1NBQteWbiAJ2dDFZQfjSk19tBKpLJaGlk2cFxkFCHAzWmC9
VZZLMhjdwChiEmfBlM2iCyVaRkl4P9Ana//fWgWL5++tVeRLmoglvrPsrJ6b5399+93TcwoKf5XH
b/m//te/7p7j9zoI0x/w9v/1+9/cVoY0flNwRFzXtAWBV7b4t9vq8yc2ElbdVJKeoAn+/ne/lXR+
E6Z0cEtYluChl99B7vkRlaWp0BkIfFi6/U+cVyDxvzcaOUqaWBw5JyvdEdLS1U+Qe6G7yGZhHWDk
/6BDMcBIB9C0gmGJHwUOX8XgKiiwRwDlwJaRedXiuyv3F2YnQ/7NOzB+tDoF5LVLeu35uaTCS7A8
1Zm/ylW06o8jPnbUmOU5bJ9SfIUN0k9Xe/t8A/8otuEYvlawpz6a/z3/2mte0DDwg+bTwvbH/93l
Kf/88o/8x7/oh78Xb9zvb2++tX74n/XnLXpu3+ekhbpNvr0HbHXzn/x//eHvN+vfeAjFbPD7zx7C
uyrMwrfnt389Z2//ustfnv38e0Ph529/u8U1W//NdBHnOxJInBD2bGf75igkuuw3V+oGMQ/c5d8y
Gf59kxskOViuBUZMCOm6rs69WedtE5CuoP+mI6ZRLgdPblEkvf/kJv/RXcizLBzel+tK18aEj4L3
xzuMhHpOgKHmMpb1wGyU8zkZxq4MH5I0fdJzCF/Qx7bCgV333RX7q5sbK+V3Pr5vL20DOhSYGzn8
6D/5+BgG1wO4S3IRamh62m3okJFoDNbWHMpbrXPusqmi4I/Hh8TMOypc6u7OxlAHABX3bAFDJa0Q
5rbXv35j6C9/fGc2GQIGORQ2ORCSZ1//6aJUxLKSV5x4yxrz2irSxrOPcf3CtUYUa6m+ZlsRyxxe
Rlygn6w0B6CAeJ784pZdM0C3Ak+vADuH2gjEWVJDDZHdRx+7QCTtiPYNmq1mDjndlpb0V66gEMDB
NycPVQBejznsx9S/qYzm0JjUI0PE8ABi+NJtkiu69DSx212dvwLZp5c62deO8o95wjoUhfibZHhq
XV8w+hgQwZc9oaXahGerWluooR0XSHRubSXeAq+MXgw3vx3Qc+YovuOgfhwG/YGAkbMXFwWkLHeD
NcJIaP7r8Us3O5Qm07wXiaOt3UKQdjZeqRLLYOz4E0MbcwUo7xV7OQHBWXMsC/ts2uFbnCL+qPBe
omXaT5LGYIAoboU08oH0xoWZqWGHdWmb0z4B5cAUoxmCJXKerYR02loQ+2wjeZK18YqKnJISuz80
q3MQmefOIhvV8zfhLH10Zs2JCxt+kR8cDC80daj5usnZND7eR302rNddcHIbeeAQZC/MKFn7dglR
PY6WvkRSkvkcrVOr5VeJP6r9D+BwjLxfELi+MY288irgM9MktYVX8MFp9OgLrWrEOvBpqUNOENu0
UauWUgUZT0vnlF/HUL52GKksonmQX9juHXJn/lYEr5SxsHZt2vNhuG9abq0gduJ1MxysStZgJMDU
ojBZVL62ZkQdn/yHoec2S32duG2BukfBi1oDH/A2LcJAvincqsBOyORA/kl0zSLOJwYtFg3YnglR
qZnnhiZhFjfPdQD1O8xv05JjaOtzKoRCQvlODlJXA8fK23pPT4HBeOcfRVcLEOjeMY17tYlZ8xbQ
brm7LSdcWQ2KH0okvnebQ56Foroh4jOiSx8ba5/it7ZpA4ptb48PdVXLRa6CD4tvv62SKzmAUffy
rKTBipS20OD6oZsuqxJzkzlaG7Shzqa3uw7HsbYiiME/23gN1kXg89pFGh3GsD5FArAUrYEV3yhJ
MU4x40Iy6KrYOfzk1urFBmseVHKCTZamkzwl3rvRDK/DYF2OPVh+n8+c2DRvJpQTGUHpKzdpb7Gl
UQypAmvZ+LXA/rIm/tgAp+TXp3H+TyPUyZYi3cqVRu7fwjddUHgjhageymM1kQ9jUZWJ5LWZTpHL
fWlB+OG5xIEzkUwedPySABQ839Ccv0HfYbvyIm46OD85i2/iy/fQsIGvYM8kQGLmbWSbJCRaOWog
kRig/JvOusdk9tiETk2PGJUm89EOPm5TpMz4waOu0hokHoy1Rx+ZJxIRQoX9CJ5vJ2CkeW1xXc2m
15XK3wSA3yYV5zzKCi4pj27cJJdG8DUlWZ1BMnZQz2BJzrX81jcbPmRTYwEeHvQ0W1k97JOKxwHl
BOFAEtV31BymqYMbP2JJC3nHTp7f9noMbJ5cRTaJRSECUL8KS09H54w2iN9p59hNryE71Au9Jb+L
karCI5xpzV1lyZPhGGfwJ4hU5Ads0DtG0xhxSRdgIKKtI5v5F03whczUnYznYriUhCJL5JP2nWZZ
F/S7AQTO92aQ9adyitCpyLPXRU91z9rZh921TQ5MT1vLoODtwq5ZN1m6tnFtLdLEv7bckHztql5J
SvilEWVLeIuPhTk8jIV9Eg3B4BF6bzDB3HLRW6gXmCKsParFhvxD9rvB+ZrpxSGv+RDE2r5EJiFn
vXpokLoAm1X3AO8cpssEzCEiuZkK/6Br7wxNu1l1Oi5D/RXayz4zqkcv5ktW9o0VTSSLeSxpeSOv
0nC8ZG9BAUvKuCz3HYpG3buC6PElI9ZuEfZs8b60cRsBIITlqfi6PYV9BCUZ5KDqUalpX8vsKiTW
EzGude0I0gFdB6G+7tzNrWCWW14HEU/MvYAX+skRERkd5Yrlau1ofCfY8LJS3cfNvedQVMZtAOyE
ndAfgpdixK3L9G50CDWvJhyrWQEdNMgus5iNEhA9aXZl9OR7e8vInj5f2c6z9gISAY9DilQ+CFbh
IOttxDjBMasOCFj0ZFhKQbmqr1wf1LQSDxadbDGAtTSc4QblAgmPjOBxDQNJlScyRC+s3NqzXTWL
lKdV99LrAZ8OzYY7dhWCPvyCLlYX3g8OW3rX5Jty7vd15eguK4/hWk3vvSV2L/RmGk2ZPn3u9gUc
MRejWqYFjGG5XN3gkTyCJw7jJhTppTLde9W1x2lAnG2SyVnwbE1WKZbmxPfcxAXC6EytYIzEVfQW
cfE8lACIOokvzqICfUz4UrbZUxla5z5SM74BITtwlGXoNwdMAlvasWALoNqfwGBd2c0czJxfp4Hp
r/t++CAxGBdg6yrIVtodCty32M1R16EucsvnKCkMsF2sAFOHpAgYwQeBEvUqiE6A2MWKIfm82WD/
NeAjdaySHZp8Dsm3xOZkZqcAIiiWAqVvDMKYlmIK6O0o96sMh3xlOHPGd3c56cQPF+2Rk3K4DKRP
6g4+sLoVF5HMrzUjwRxOUCfg1ds8NQCCBZgLHTIBvbA9FKzQ6xGu+/JrnoBS7PCiL8t63t/ZRWwD
OquhpdBZ+3WjNGNBDPBb3QQfhd0e065am55xEUvtVaj5wfZrAgAr9ZKj7QbGH9vgBeejUd/MIuKG
FUULx7vBt4+Z3x3DibvUpjvEe0s3WgYLoK+4Ik6dPHnk2krLePg8A5TZ2Sy2RC+D1K2fGdpYHZ35
Ki9OQstuCpsdZ3KCYu2P4cYOu83AoDoaZ4lAQVTo6F71jWz2ojbjZRtdTnV2mxNTCcdhQubcI02I
WYMICkdPS1kadXm6jPBtNNpbNDDYoge85gUjVC6QwA1PWMvMja+jRq67Prnxk+yeaphL0R9FyQR1
uok8jD3TNBIYFPXLOr4EuYeiN8/NizpngKOC+o6p0a6soJT30JBaFY6EFmsgrzxzmcmLoNf2nEAf
YiG2YcmIoJ18hkgWCLwqdbotVp1XMoiOieu2a8PrTj5DuANnxQFi1aKIuLlb6MVYV93n1ndPbl3x
1dTh7b4ekxdrNM6APodFx2EMp/hbuquBY+AQs7MNLP8LPyFxDc8/Ox1r36KxOAu2acr6cO22TbOM
Gp5GIGFkSHHe8RpO9DPWuwe6WXTmS02+5dIeOCqllfNky/Lu15WG8VMJZOumY9GocOgvKHvO0vux
+hKo0Ay3JYCMnlqEX8A+NTOPwpY8a5V1JSb8PQjZ5iOjUSbXYEfLRV0x8bWa/dlxsGZTeuJyLru/
Kc5+Cvizfn9n1D5K0vw0PzsT30FWXISUDeY1jdvoS5X3X6rJf7OdEaZu1sK8hKvEkX3hxndtwNg+
bh9DD9ZFb/vPY9cvRZ67F2bPuDxmGS8cMawALG6nhn085BTRttETWUxyUc8HkzqnzUvKIEZYWoto
O5e/vsx/+WFMBFMGCeOGUPZPlabW6soyEkoXxHYXuJ5xiOtqZ7Cmr6qW4yvP/ORZt3ZoXRkmxK90
ThoM9iwdhwqlqu6R+j6ml3HJVhkP7FJWfWmD4iAmGu0nA+NHMGLwUOCIu+11i1AOJvBlJ/3ibz6J
Mbec/shd/Pa1wLTAskJTgKTCnz5J342h3hHVsURhzESUDPkJ9s6ys+FW2WdUb/qKbIARAwK3sdS+
/vpC/qku5nalIJcG+ZN0HoyfUEQK7F0JQFlborE5mhRmhSb/hu8z3/E/f0A6gpIQm7m14c5PzHf3
3dgWY4OoSFtaTOiSyjx1jFTqjjX11x+FvuCfX4mXMInYxCmmYCP89ErM5lkMI28Z4IyiQhgfILnk
I9Lwrjsir9kTYAWugH3aEfOSLqDPJSXkDwX3Ky5d5p4J90OCbNAO0mxTY/NfOqXxYAfebTKWWMNZ
OJIqeNNwjBRg2xZ5buErbZbzK9icfoORUz/uShwqjLXrnvGtE38k9VWrW9dBa5/g7+Sg/Endsb1D
zgssIpM2gD0zYnEWLdiQHkMHu1tY9wLMR73IHBJsUKjudOQVgWZt7ZhxbEF1tfKk8aHderq1nE83
c+lv69GDkR3R09zaXjAtswHMlOajw8u79KpuFcVDdolu93bs4g/fD2ZRxM5MvMvMbB5jT+1ihNbd
8bNRI63poeFgxIbhMawhTYVIaA51I4zApRG2j0FLVKRLeTvgH1NsEmWA0KQtiWWgLIA1ZUvYdRLV
lCz8DzuxcEUiiCQ1gNJ3QClUpmu9L5/Qo18zytylbnqpQc0uTC5tE+S3NR6QzyKFgf+8YcfXk2dv
lEnWe2OgoqZzcsoZReHhx6amcGPCuV/LttkTNVM2yWpW7WENxgWJOCLu1F2ccgZmw2Bk6FdX9fDo
tsxjmQcr5wGu3938DDSwBxe2PZ5CFTMK5LDrYVPCkZDdegypnOA9KmGElnxBXoozFR9EDzPAilzi
pHPzPJrJGqnKh5enpAWWJeEJ5SNimyOZFO8Z/FMCpMb7GfqsjPYIrObQxcnSMu1dE00PxRS+BRp+
w8ZZJaE6mdJ/8TjGd6G9kw37AraHbinzDwr5Z1yJBH6kDHEXpWyPXg12pSoARkK0QjR1HYeUABE2
d4tqJJ5c0nxmYwhWh03QOndxlz8CFzojwHjJZnG5UXI0COaCKiREeAqQ95bs2EjprhPUXHHt3WXK
3iYNjS/fZwOxNkLHJV7Zzl1k8GtBwpPFMJBcS4sKktI17RhduT4dk6oM34jK9lX21OrNE8h/cKMc
kWRF3lyZ71B+DjStnNPoRy9i6DdqMKh/GE9UekHTIDhpsbxPTISNhC19Wz7+UWP8v9Py/qGTvnnP
59lJ/XP3/H9gX5zl+j93xf/P9F69PIfR8w8RyPzKt1a4pf9GMjFdayFMW0cCzU++dcJN8zfHYYN2
5Oes5/Mnf0Qau8AQaE+Tyvv5g9/b4AQaS9ehce7+G8n3T9rg8seN1REWfwsHMA4ClqEc3t9Pu0H7
bxCkiguQ+aG6kHK8ZmTKQdWM1EU1YxuJIUfyN6McA5iOErZjUaFYGXtwj9oMfkz0gYd4hkFGUCHh
WcmcNYCUvpuyTLt1VjrbZgZJQlIDKakh1QcxiXEk3NP1giMKf1L46CS/+xb+qtP+4749fzgCn3Vl
GI4JwlZ8no++21T/YHgqzfnqlOMpQLGuu84J3+qzMOlvqeiB9YdnsXJeFXBPOdDzAfbpAv389ZuR
fMvf7fAO1Y7ucgcw3NBtTjFifrPfvZk/gKBaGT3mTv21Vvk5dApKPRCdkblNbHcjRtgV9QzxDPDR
5BH7JXRPPwbzGcD7nGtbZHk2q9tULBNRUX9GgUN+DQk7JDQs0KTqoXoz4IjKGSja0jizTCzDyLVz
fUaOzvBR3FxnbaIZjV2J3mLy5dcf9U8h2UJndMln1fmsAuzyj5807Sypawq9stGR7Ct6n4hU/cEe
tXqdhoRdaLEnD5wif/2qf7q+86u61jwzlRaV7U/nmmhMaPeA01/XhjpHZIiQSYcTckIR9+sX+vEA
xRfJcFY3SGngCDVXLz+dBp08ETjrG309dh3t4bRc91o47Dto8aTWRgfck976H78kAzEgmFK3OX7O
U+Hv7x07Ta3GaHNjTauuPmjkoi3Txjm7acho1LX6Dejg/G+u509n7s/PabmOsiiCgHyacuZRfnfD
GgVR2bSLh7U0TahJHpHf9n03Zoe+SA6THKAJTWQVSlD4rW2sfv2J/+IeAvDEbM6WzKKAtfz44k7i
exGZSMNaTxUpG8OwRT69iKBuQgSQ97mtnX0nu/jnL2qy7FL44e0Qf6qXvMETpBRBG+cs6os77FSQ
dPpV1plfh66iUjXtv73Mgk/yx8n/8zLb3K6EeVASU1r9dDu53oiepqYpbpvlkxb6p8oXpzz04pVn
g96r0/7VbEloNhIghgwCNcI0Uaz9+pP/xcODWlNHlKBTcPL8/Hi5C+F44LkSvutw2CK3ZLaScH/l
4fuvX2d+9H/6sA4vRHFtOPDVzZ++VkUzTZ/Gsl8rmCZFMq5jJziYHYMj51x0CKUisSoF2or/2o3/
Yh+wzD9dY0LuWRVA0sKQRL/908fzWyaPhKOCxDCxTII9OfsaITWxcdXYHvRui4iwDj40Y8yrGF40
d2SwrGeEdB42LxpI6Rkt7ceF3AzQpkOo0+mMn+5xKafwqBu41AI+dTaDqhXE6g5ydTAjrKGz0ErS
9Hv7uWvldW0FZEqBvMbrfu2BwA5BYQ/xXQ8YuwKQLQFl58b0SF7O05wIrawVpdGdX8LVdlIkbzNp
uwG5PcSgt2cGN4FZ1YIMrmcHPDenbiTT/kMEtjuf+d1VzhRh6hiCvQbsu3B0aDiEjwLstwv+u6R+
L8CB0z/UDLxgQMKNXr/BdH3nAQ9vgIjnwMQ1YCKlVZ3m1GOQQlfOJ3Vc1LdwWmBXIUQDS54El63y
d4bA92r46LOIGVdOdaRMOZBGOgI3t4Gc9xXdB+G5DpkZENATUOjmzEQ3acCODUWQ1UTXA8rgt2Am
qCt9ZqlLgAijcRAzZT2YeevjTF4HNDZTb+4xGraXmUrOgw2lPQTXLmZuOxCjcWPOLPd8prqXOnz3
HNB7D3Vl5r6nAOD7mQRPZ9TBzODv8qAjQsZ88Ew2VguL12Vjy0PkyvrIl/kRw3pRLp1AZ6bO02/A
8gqHnmUR2O3MpvdSejj5OEnMTKvGgV/fzSR7eL7NIj8GM+GeoRMTDaD3MZrdmYHf6PBpsZHDP4KP
nwPKj6Ckk2sGO1+DHbQH9/DogNW3GjfZ6yZSNFQNGy/vi0Mf09cJEmCKIdOm2K+8re9edX6QH6bY
vnFAWV5CKpm2AqE27A1ch1bXXkMY2fGRsYp5wEhKcrCbZAq/SOovaF3nuIRdNQwheSr1epqzBGpC
BULCBQp0jVLcz1ajW43wARG8+QpADIokUgnE8NWcyCmw5sQCPFiEQs4pBgFxBlZ96uZ0g2zOOSgJ
PCgRlY9zAkI3kIVQzKEIczqCNuckhAZicnITzLA9aU70AD0G3w9iU7C6s57YczbCh3yRhcV95o5v
Zus+xHMyQzrjSuesBlIQ+YYlU0KchfXEIwcuptm2XKgGm8pezKEPINeSTTTnQMyBEPocDcHyfjUs
nDkwQs3REX7F9DmgeivnWImEk85FMUdNqM/QiTl+op2DKIw5kmIim4IjDlXrHFdhjiclXW/Bejse
QwGfsg2Hr3BWbjwnt1dlFBN7kWPPo12hLspM0aPTTc5rKfeoU2Kess12X6iIEI0xPMcoSQ4EZF6P
tGc3nQ7hRPaU440qMoD1TI7GiToyRGAM5JXi0TdwlOAhqXeiCx/1GkZKRWLPRjOrr2OGX4ECPOmw
mejWJDbNEStguAe59R5YJcFGdf1k9D2p1ga85FoEkN8jt7yAXTLHRhs3bjz4BKuqN3fInzNwtVjV
JO8YnWVDNzzxv54IY0RR22nHyW/G2TsAwAukSx/rrwH5K2Ga+msy5G7AEjK5F82pjQi7T1zaMXGr
lqU3fAhvxHZSWzeJXQUboR18cj/wjib0fSKcN/kcvBz5+cbWIfw0BaEyuiC/r9OenCK5Vj3BoCIa
8EnF6ZH1q9m59toazccBztuYoXLwHjO86guSPW0glQBotRF0GPqFdGrUvq5dmOzhVVObPMmaMS4x
PXuo/YsWssKQXhSm2uDafMnwLnQkpVxXsJXEVD8FT6YQZ98/cd/RioiLuwZGz4ga2nMPIi0rpjEC
hJddbZwcgEU28K4CE6tGP6YAklm1bmx06ujLkcZmcMkcHepjqTFFqormiTeU7eKQUD1rgMxh6yin
yQwe8OOjcSb0DwAeZQJDZVK1x4AprOZNwwUOrWXJtO0iRLm9hUK3ieOARs84aTcuNN5t5BPY0xb6
pmtC/yBGCjSm1ujbg4ueFpknq3zlYINeqS9ZCciGgaWPwZV8pgiDyyLRcQzHUj0In7A0ZXzxDEU8
IcsdcbL6xNSq6taxcN5bNz0gwr0fa2AwrvQDKOAJmcFZ9gQBhzsAWbkckUSgfe1jEphYqAi6dUN5
EEL0Ky0HeDIRBfjahvVxEG8Sx/spm2CLFtYrTbjpgvSgEzE7137IpM5jqNNExZe+8zaGFtzGifZW
RMPSyLTklPW3JQnh66kq4mVN4rbZRDTqAtJ+6JRvIWV/gX2D0D6yDwgRnstxgkEU51+qLHZBOkBW
sFL4Luhk6PdF5rWYB1ryNmyC4XIoddREkhq5RvhygS0Db6BOEGXVsylE3VVQ86fB0T2ZtXswmvpe
GvjwPP5i0wZlFNnnLouPogL0ZST+W6E22ogQH3vFTeqJr05PqzB3ItIsnORseeyyZVStCWRRy4xd
chGR98cD3dPoiz9CRk+mrA9UGS9xMq2RQGupvmxDeqJu2e+l7+6IyVrOLo1VndjcMvr4HvRpu2xb
xZEICT86FHGnCd/a/vqUNutXfzwbWjoFo2GYKP9M0/m5rnIdN2TlCBo2n3YOwXTPCZjni6lzzZlP
jzal7dJ9VXG+GDQyybSCc1BZESfaJuNlP+rPOVGwswWRR4C9N4Lusm2KdoR8Y8/HlOxSaV67FPUj
3o36tk2DF/qca9crbpqE1MogSU7ROL7bQxHv28y79B3nmX6zxAwy+ks0YGAVm3KHXVo7lY+//viM
FP7iAtCwYLyhhLRdoeZD+ncFV9uoFhgNAVSD/o6spV2UVLQLt3ae8zR60QjC200CrkCUp1unK3cZ
iavSpJCedNPYMHVix6IoXxYdEKGo7r76Hh3TNqGxqSlG9anaeIX6GJyRrDTVXKmeOOK88dKZltFf
ObGx53IxtHenjEFnHVzi+XbwrBMzZQw5lM4MnrywhL+GbT4fCennXhmE8eytEHhbV5YWsZKo2EQd
lre9Q280b4xtL9R+wsOz6iJ0e/Bfpj03xs5DYLPv7QvFSresaIQRCsKIynXEVZDNUkDN99bFlYYH
4JyHBNDV2FjoV33FZKI2fpwg6/cx9Tdm0C/bWKj1gH95MZjRo6HnNEVaER9IGIAJx3YfEiH2Jcv8
Y4zdCSlcP+2tpCPzLKTn7jRfi5gjxdCxGVmTNtzq77mud+xrRgsTBdBVBLIt5ntYp9N8dqn0y3SE
MVAO5gEgwENZiGI2zZArxBVdeoI7l94uQgf4TLBy3Es1PJuBAHmYQfCOhFtuItIFcMakxNw1vKee
4+NhCrUSidO4x/Vl4IHjwM7hnmBTqFMhuPShGLZ50D/lrZ+cyGzZ5LqLSXmiyvBCO9vCZPBWetxP
Gx2WEMpHZG3brIdQT54MvK+qIws04SEDLNpc6KO/y2Sb3FfRa+ko4nNFvBvG4RpFEuBqPXrLNLiz
U+40F6MOG26QV143+MtwChUtiABjlElDx0zeZYHjY+4OMDSS2N7qcplZxSNhQxBpu5BYjpSvyR6i
btWlKLjDjtzdINRxWiRDdeGEw0Hz9qjL1JXBhVjatWrWVj1aFzj/XjIBqbVSNlt8piHAgujQ0jsf
NQxDYLHaGe0XAAle90WPCIoZ9ynkLN6vhegMJJDtTkVEfDSevxeZ9mxkFphu5EoLvFkhZCttQCzU
PiU1Hc0iwBCNqG1fFmWHMIrzVJ75w71KSJTGGrcvteSAwQW4h9TDUy4VuW+Fi6O01x76IFx10FaP
dmJz4RLML/EwGJsocx88HD6QqFs1Nodc9KCVVbDJc0hZedL3B0Ny7h8VZhhkqf65MsvmUMj+2PnU
nkFs6Du7AeHCyanZkQMyT2Gx2+S9ea7tquX7ncfiKcxd1NOvPe4xRgYeETwJ+kQzGj1sjezwRr/r
Ete4ruB/rcCXGZtM1874zg9uNfWXZZCBgcjx/hDA3G+1EbseMc6yd9R1ZGoXtkjzE+CLKxyB9LuI
cMRFUBMq7pJVmRqznMp98wiZpyxK2105PXt1rg4yMA8EibS7OBJXrKdRm+6qFBGaaYmbIpmCI1zW
7qIuKRo7mJSLoTCO/hgfrajq4SR/GANIWk+C9+3gLi9NGwt2M8XwGNOXUnpv7gwQb2oNjAzTQFef
xqWSUAPDSKqLgtVpFbIBMnPxk5UhHsrOXGh1/w5DCAtRNRJm2mKBd4tu4wO8BswHRoW8A+nHD7GF
w4h7Ql83Tbl0DOHuQko3MMXFlhTeu5B/qc1MHCIB+H0wRKJxkNegS0WvDO0UND36seKrpjMAdMUA
zq5T64RidQ6tgykTG8YqLalezCh7wj5370W46mfoOgqy0pVfwmhiV2R6CtuYoC7GuktlJ4fANvOv
WbVLRG4tZSZcACT9GwS995qE31VvAeHkQpeTXVwCl7+KfYAVSdQ/p4Z235NJPHaIW1qJoGjwWgNI
nFsTq6evyxHVXDTWFggpjHYkgxzjclkp7LxJFd81arqyMWyf4ofU7zn5i+wYcBss/HhQG4cDU8Ha
cYGePFmBCiQ2BB2OXWv5Rg8SbSvMgZzrlF295+qLMUW+nKfcTWI0SbdP0QdZkrQ1eFpFgYzJ03Sx
nYhNrHQyNeN00JeNyb2TuSR1wsVQFx4orIWeZYx4DerwuAMYFJ6SyMsvw9zDGesH7xlw47DF5TY5
w9kfn7zKl8dojLZM3rQtgZzvVmVelWO/qSvk9UTovCuOEatColdWHv2XhprY1NLHLKGlQZgCUvH4
rUkYupVOBQgiKU92V7m7UlnnPOAANtWc+AGk5dd4vpilakG588Q2KzTrpq2d5KofXg0v3ATIQb/a
6o7hOp/AnHkUXh5uxtAHqxJk5toqSRhJkD9b2PmYNXERkscoMC7LWsd+l0JgJ/TzlemTvkbHDn4x
dHexihWWTtVhg7VsZMAIn0SF+sfNODp7nSS8vgXAhoYwc8x9YyTmmp4QQ5XbsAILaTXahUo8JCK9
R8xlfYU3zVkXTcs5MPKHhW7emnZ1AliuFmYP5mOy86fMbB30uG28hByMpV43yPPRneHCjgBt0Tvp
phrv7NRGFxR9h6HLsI6jBMWcR3JvWVE9OiyDvRU2exVdDVne/V+OzmM5ciMKgl+ECAANex3vHT0v
CJolvGv4/noldFKsVtrlzGC6n6nKWrsEBPP4UHU3aMeXmgkgz80dtakamsqFlTlsl1lrqCTzTyP0
P37gTWpRyUQhLkVWocthwkzuZiwfgqQBI5R1qM75vT7Cla/sE1OBdKeXG8IvLJwFxaFvDb6Odfpv
9EkydQ2HcdX0AysECEb7PnSORIJoHSu7NM5jIJ4HE9+mq2hIXYnoU+sse+vmNPnQfveqgTYNj3Wp
I15jkh6wzMlx+DdqzUCqAP023QiFn2Ge4x86cw6rKj+oUaM6YxIlFcsMg68CS2EdUv+U6Wczh0M1
NlrKFwyyd+HwIWA9weTItaNnQXnOWS4uYVWoFcPu365jhK640C4FU0EzjBG7FwsfPdRRsK05Zkn9
B/uwJMg1PQ6Da2xt8jz500RxhLCqr/i6+Au+1uIUisv/k2n0jgNa9VUmOfuqJPuXlTtW9PGOdz3F
jkuDL3EhkBdFY+og3d1k0K/OpeEzfEF3vHcNqtMOn2XnQnDuY6HDpZCPIOijZ2umUaT5Xat9qECz
O3Wy51QEFeu0oVl/GDjOl77e2jukCn0ob3lqEh2gMJ7kmeOsClyWuFoBEI9E/g5F/G3qeX0MhrG6
1jEYdMu9OcSi3gVZD8TVhAhfMbCfHJ8vxxCXLYaOGTswBdpqUGl0tvSM6Hbuniiyk3smspemAWWB
XjrfBXAkrmXuv/diVzie/ULYBNMupN+BZjhn5cfmyirIdimq+B2IEkzssduFYYVrwE0IQxwioNm8
9qKBhmeB+qWQq8M1OT1IpbUqOevYMsrIvuDB32ZNEzHOwb7eA6vAnszgegSgY1QQaSKH2lhwvUWp
OBpIRzc9Po5rWzg4CDp92Bhm5pxK0FDHLpLgeRlya37ZH2yHJWKWJ+JGN6lNNkAWvZiOvmrCjQDp
u6jcEBxpL80nIBGvtVLveaiSs7IrUFymAjxR5W+IFaMTklM8q+lFIdC/wCzP92GdPwEgGjB8/AQt
QB9c7zHg8PDISBplDA+4ULV9KQfY18BdPoiW0r9TuLJD0i1zjAM3GqcSGTNJCvrQBN/52dHKA+M3
oNFa0p0zk/EN2pUfJErNNWX41fJH6aVWPceifEQaAScFRLONRwDZSjYOTnu/KB+suLp1xayKRV9x
TWb/bWpk9RYwybSxSvEN4lH7bir/HEMn+Otyc+UmqYaixLdmgM57FRjlu69G7AWef2uNuCCkjDQ4
Ua5Ax2lv9hSjYbJQakIRXGRF6pzanLFHM9u+Ond46QI330ekyMTUWzHiUX0Yg20/srHlpWwcX/7C
iOCIqyqYms6RbiVaqcB86ZR0H0QzIP3PKJkiuoiNjJLyxZV9wFCRLWFlxcd6mGdQcCr2YUbUcTMF
J4/yqDa9s1Y3GmCY8cvO1fPoh9oq6N0f4IpZZrI7rfR2m9S/JJfwRSAU59am2YwwZkLrzHpWUrXj
Y9PPV/1Q+0hq+qNVe9Gh0erbSFrETu8ZGA5++B0OLSAzXlaMeXVVWArB0m+Cz+CgmeVLHuXtTm+p
djhkIErrLsxUooFBapETVzk5c66EMhxYscUau7/7Uw+Yl84kEmpcjp4/rCJ9fHF7/rVTjN2ZLQ2l
puzYkTQRml/jOtkhUZkWNigGzbt8wMctO1KfwDBbxGiNBDYVzb/IyQ8gebQL9eY67KJ8YRbshiKV
nxym5QvbqPn7mgw6Ovktmo+WahYDG4VVA3yhoCvGUS78yP52JvLfnXBiqhW3cB8b/cm0qnUr3XKJ
dJc4h7TnAmuM9RRGHU1s+tU3EksrkCRfY9U55URcTNMT32hibWyTP9Vv+ECBHJca80yacKTOazkP
zwXTVOSyItqgrNLA+bNK86b8bnXMO2Dn5Stf7Vtbdw7+2PQEIhFExkm51DKCqZsAI45d5M9RVeJZ
ypiFusL703nSu9zXSIj50wTPX+/eHZdqIpx1oglXRTEl+Z7Exf1IosdCtUBmvDx2V758qmxuck0y
WvDtQi6j4hcSP1gKBxp+nTdXD6G2AkUNywEzQGj/hGy9eeq0YA6Qg+eTN79+6dCHefo4r9lolhRj
V4STAHsCKPlwyOGpZ+ZP0h90JwNoWsIyLfKxYl5pnXRg4oVbvRLo4u+8elqaxglSQUPOHJBWgnts
v9/yYcaLIDTM7dCO59YLwF8TbL3yBC+zhRG+M1slVg5d2NoAtolLExV2pAXQBIs7pbBzpk4ZIQhJ
a1349TNdmkdX10nIMVz3sCnYH2BiBInyBwS2Ik6yBtThOL+05A6NR34RPnuUgb2B1y7didEVPwWj
zrzc01V/uTZSe/kVo/cAg4M6DJnMyWN8invJZmBCSg87CGfnGNVSZhDAJw0ubNcjmPRdRPyB+VON
/TPkmFNutG+s1L7KKS+WKmgn6jL0/QBhN80U/fS2tVM9zfro6uCj4ngF+gQLjFg2FcQQX3J4x1YD
v7H6NAcREU6XOyjh6SikazIYxZqd6Z9m5f9iDu8xJDZfaZJ+pE3PDysIjQfEo2s2n+FA8wQLhr2o
qJ4dXYJY0XjhZiZvyWxEAccTd/YpNN0fFJuSHRE2SDDnpNGTIm4zHjUg+5ER9RTp/dm1AsSkqNkv
+QjvTFjX1BFPOq+e/Oy3FonhSsIAQQXZrzSveHh6vElCcwYyOK94ceCVcMnqfQEldDZtpX70z+zg
CbdkC8yRiUWk53djCO6jNsBk9YiEzBn+02J9Vqq+OcPI8RoXfw6oIrBn3irrBypt6NMdlCw/SOFR
JVydeur+1gEUYR6/FIKWsQ2VJsDhT4CJ7GXgcB/QkxKuFkGR84Zlwrm4quPw2ec0OmWYixZzIqGe
6PbGCvOcAVJxMHPzQ5PGsqBGWXZlNccuMPtS5GxRiXIHVT1WN5sdjOuHf64LdYdsmaLsGDN4RNMz
SvO6AmwGm1fLNHbg2PFyRAqJUf0Hz+6FDLRFH5t/8YitzU/eUTdyhg4APURoPU8Q2ZYq5GSLbKYV
03CbKPc3IfDPFWSLjFck1jGhZhuvGrfkcvywXB43Ls84ADgfDZNat2GrlgFruIUasniJ5dCjMDsE
8HRY3RCUISC4BB0BaJp9sFO2Htk0Q1pqisskbYg0sEZmEo274SxyfC1kEKfhvBM65JGsHTeYGt+6
JnwvJHpfhvyZSk6Rq5mngMRz9BCbQej9otf8H9tJYMwHFkZXNzXXuP3uoafgZ9e9vusYpCREWj4V
eE9L2R2M0TMh0VgVuGW9XyXqyoi+Ww5Dzkau/nPYchRpuC5kGK5MkWsLLcuPlTvgMCnHe29o/7C9
EsTTCYGk2W5e3YqLG27sSUhcZbkrv5VWDKtqKtnjGV9ogCDbUppd3Ns0h6JysQdM6JdWT1qj7U7u
JQpGdsBspVMibYkqopaVxqXgf0Sj7b7yJ6a+fsAY8D752QuYONx7JLvpECTFVL4VIIkAcyPCgJ2c
pvDB/ZLerRC8iPaNJD82OY5HE9WyDv0I0hDTEApjxVQL6I9ePwPKWU2TP6eTDz+JDfTId6pdaVas
HT1ca6V+1+voBUfHS561N29sfrTR34BzfzJ849WmseWi825mzIBLSaeazVUw69QrG/EXaMuHuHSP
jTVsQ3s6VBNhOHn66luPwqSOnaf4s98xmdKd0jzw39NngaExysJniWsbEPhPyxiZVWR3cWT8iBrr
iAUHpow2HEOLmMk+ogrGEN5xo9WEC1pt/ejZQHGwWPiprQdRtc8EFgL0yhxYr06+JZaLqn/pJOF1
yN8tFd07izJfueTTx9C8spObDVuStQ5Fn21ZU2qDRbdWkzemKmx5tX2QmNJpjFAY+cpkTwajzcnv
XRM8Si+8h5xuTNeak54zP1TDIFbYLRkeNeXSjiBSTgX/a2o69qoQybxGJxqmRws+CnblWrj0OrpZ
M08AdQ/GCwata+e335NNLZDqJegcdRE1SYljh5SBTJeNIPZ+pFnOXZazWOf4TK1tqBk0rEX/kbTO
vi44MTwXIrgBMspX4ZU8JdYs8bQsFbxD3XLXzgTsOXZzEiB0cjjh0yoFk1NZqxyvoh+2Oyd8ZLq3
0vxopefd1hR8I0kM/Io7Qp7t2AKhlL+S7/uhpfqxaStQ3NOlUuM3uA7O4/6pUAxs9eQFivuFYgpY
nBhPOWKrJWiKp/kX0kyKRZ9NWxE36xosBFDqFu6OE68j6R4quJ6Fbp/t6kU6M8mv0d9lGDzh7zlM
nVauypJhei3kOhnxIwJ+28qxv3j0LkTUQh8flVhXBfRnabEAjCwjZZPEJZSEW38K3pHJ/wizv9ig
Spcx4hf2oe5HGZFT15Nwu4q08ttNooMo4pQqjEkgSRojun61hA+EOtTmkE3iL8BYkpqEuy7hs04a
VHH0L/dyJA9Da1MS2Ef9mecM+pSq4osgKQjJxZZQrPrWc41ig4BJV3uscVlfaW/uyJ6vk1WMRzKd
NmVYXOwwm56bwEW9X2RHu5Thm0yvcZMv+V3zXFbZdnJ6DdfG+PD8pEcbJN9IFki3MTOAremVb4G7
5oLMvyJfP2VUTC+TLUiAarw1tPhmm4ZTeAsc9ZcJ3m5NlBv2266sH57gd51Wv+WCrBHbD9d6RiGM
noZZgdshYsVArDnJEwJQhZoDmmjK/CI2fHxIQZegBXDjBdOGXS9PuW1zFDjHwPKfJ2V/oE7ZJd14
0TqHm0vrwSQPsICfhLYEsPgeDbwT5T4gdWQ5+vITQTGlDrmgDPJXvKPLqImNpZ9GsFphMgv8VFWY
n6eSwR8633CVJDV4NNvdT618JL5XbcuwebVc0YC3ZCPZmtA0ar/32YInxzZP8ISSFLwou/tA2spj
zOG5VUGxTaq5627KL0RdxblHxCV7Ys6G/pkE0mgMViOCLXQXWrSWLEzgSkV0neaY7FJ7HjjLYlMY
ZK2QU72RGZMy1xvOwq/I24qGQx8G3AZWw1cDPHja5rcabPCEQIlqfKS4I71czoh6QauVE9PrIdtu
BO9Z4wORjdhpWLgcjM6E+hjmGwYMnGKFtqtz7RJl+gtKavopJ/g3xPIpDwAgm+41m6wTMqXntEHt
Qz9x7jztQ3ZUzV0gX6v54yRgz98nJid/uB2NKVhakbRA8nrOXiPkkgOmgfv1KowOr4UR0Jdx1un+
3hDVPcjCB9NquQyYgAeU6FJov2NQbQaLOMnOfA81jrT5h9CF1NadzbmAOs2wmhTF0kQyQQQhcDIc
sBr+bPstXrDOH0jq8A9Jj2cDW++RHLUXGpWOI5RaICb+DYPyhsALUMReA8k8E+/s8ZOFNnTIjkeK
2Vofj4PhkZKqkJtHjKejiLefjIN+7fUDfAQMTRcDQu2QNaguyZYnBIkTOLq6Jc5OlyE/PreLETFb
HLhBZ6BGC4N3tIjCRLGxamFnFrZyqDQtd1tbPl4tHiZL9S+CoLh9H3a/CXt+/d3oG3QvrvZamv4h
sKI/cPecF+F4nNz67mQBx2pUwYWe/IWjkk9G1/W6zgdWrmoIV6H7k8ZxfbUdUkwAlN8ioFbLmKEx
rm8gx+gVkEMEsJsZ+/Uddt2SmzHW8aI2KtlFzagfEinoVOvdUFl/gLexGzW9opOc03gIgMe+r//E
iZOSZPRXYCPaRg7tMesBKkCgMrCS/5meta8c9Poten1B27n2XWpDHSvbeqCO2OCCuvnDcHMzrNnA
6UGo1zfZemInRXboRdWd0NJBvS9EzI67BUvskgxpFrtU760LKr1F4wy3riczpR7HJeTfDVDqYh0Z
mvlpIXXMSryfqQ1GutS8P5pyDNdVCqJ+1P7IFv7t7M+owdSvRPtqReM/rqENGIm3tqn+2TW+p57t
ZzROO7f2YuTjSPCcYmoRYbTEuRqMtiq6Ajlav2gPH4OXfeBHpZ5ULEcAspw1yoLOT7fCqt7YfPNk
NOaTTkTEooKlvai1xliR207tkAEoSBmhug0qJyLIjmVoPlCWPMeRNq8bwZgWxZGPFX800ANkqHAj
8gH1ZIb1OYlrIrQabWt75Bv2t1xqn91IvouWsfTMAlKwSKNd2NN7242vFlRGfsyjRU2eA1Jcda0x
C1v5sazCueqSnr6YP22/xWDn81/FAaNwOpEKsvQyZKR7susXS47vpJZcmd6ktfYlLWgkYBL4aY8J
pIldnUXvQoAMcWmjDYka/RPxOPkipcWXF980SVDn1BrerRh8UqQBR+8MFGBJYTBP4FpbhR79G9gM
TFlmc1NWfpElkyZoHuaKJBIhq+KRj6m1d0e27fqEUWsKu2JT1w48IcgeDK1J/TGxvpXjwlYG8S4q
4Z1ia6Mc8noR1wVO/40N4dMMqpslKJ784sntPQzaXuTMm+NtrnzGDX8QB9cNmtVeIuJFnoHUOMsA
p4//ACiQWV0zVS3Kr6jmPkzr/AIeEFYRmla4a5Fc47VbuR2ha5F5F2Pk7EwhocW3u/897g6BBmFt
tBtx4xBivRYDQ4GmTwXS9EfTT+xlYo9v/Vg+0rZlfm40AMmJPCayIa0Kd4tnHhHvSHoMrXwbowmE
ycPKogWlMhH2ss3jh83C32OB9mzDfV9OeSNhlLj3Ft7Wm5n0Gzeapg3pHAy9WHCd3AQBfSpBiiAv
pLxM63Ezdjmwy9Q5+pXzMLzx0UfqBwQ4u/yhP0Za9TXW1s53sFpqUbR0u16/xtqZqDbYjJP+Rn15
pwznW+FpdySeTOMklxeArWJRFwC9XDu9SI6yhVPXF5z+DVrv4EDR+FxNfbE2A9qv0p30beRSaZDe
4CBLRWoVWNjm08ndp2SqXzCe18q8T+kLogksSyCp9Zmxn3CsBuF8dXzU/l7vtA7iJBAS9LKk7lXR
ObBJyXTozfpikrfe8pgoqOHl/wlPGRvrzOaDIm9W7dnb7xqU+Ys0yPccBfqKx+9PITxFkMf2ww7S
YudzNC5J7qRIkGZ1aR2eDS+DCs8sKAc6TrJo0NRnmCyofnJjE7pGsR4d8n9qRlRrmkA8iDUxEG7q
ffseg2Ps1O410Bv3Gk7srmSEI9Qcjc3UsgRIImnTX+gNhXJ8MmoH0CZlZwHHnUgd/+EzJlslMoBk
OSHWCxke0QV26IANI4yx3gjCe3s2yRa4BZckK/p7bgKWeRa8Tv4pvhRLkSRpqhUwGXpJLXxywfuB
q1qiwJwPdy3YmSxPONowaZnRq8W+YMGsd1os2Uf4i4ZvxKLQin7H3GGmF2QnWQxiwzz+m5pMAOJH
/qeicg2i+y/GA+aa7p/m27DUhI5bEvipSTwtgralk/uSXyCfZWuz1jUeVU8vIICgAGObda569t1w
glZRy+XSJtFaaNZXL6du7eQQgbLozJznHWgb0gsGzWU9L6ljc84JcA5F5D4bOkoGwu/WZmoQt6jm
IVt5AnX/bXMrNHp6bWL7oTnzwC0DxoAVRQVZv7UsJr2+cYdtTNsH2W6B3DxeOFIHI8aMsYwvsmcD
WHURPIfY4XIvEUnojTjW5RxvUY4MmhSmfSFZ1jAY40soEQtP6XtpIXkc0wYQsBH8hCqU27b13zIt
+hwzW23i0dxBY1RbEsO+hoIgk7QRK9EJ2PDF8GLoxRMXYbm0RuJupkbbJAb0BhWNL86sz40J/NmZ
pbEnnAFeiVvc+nGwdtyWFvX8VQVxsrUz5qqGk7b7CerN0kRroKzhtbRStFN+fPPbRu5GjHG0R3uZ
Bu0SRjyEEAuGknVI1bAcmiI4o1aOblk73MO2lftYgnnDyBIiWrfT/lCGmqIidoq1Y7rapXAjoh+c
fzls7G2D6vnOHGACV54dRHxUGsJZpZOJ6tsucWplifrVlNfBBTvdZnHBIkf/HAWbBJ4kRoHXmMmc
U8afbcNV1cY3JcWTn1AvFFuh2dQzzc7Um88nM7J3tdl8Bpl6gf7+MTjdg1SbI7P0s90VrHJt47kl
NI0UdEgoyLhAk/D/IAIjg5ySqhs3mEb2aqD7mKZdHbsbywI3Pyfdx3n98hta9VttwrOdyocHirtK
k0dpWLfUU9yzK6K2drYqXvFmsGwv3H+T2b1McXcn03xFNhD+fk3xdY3WIanQS3cIXhq9XZU2X4ws
gkPmlsV3GvO3jUg5WINC7UCaOXCGl2DXkukHnQtqguhGpKKWqEOReccus147y31k5XitkvicuuZW
DxZlHxyJ6NsP8w/fi/STuJZVKIjurLa2kTwbYfnHaubUFs0bvP7PvkkeMhqu0nQIH6l3iT8cc3O8
itiF4653D+VE335CsVikHwapgjGJU5p1GMr2NSw8eMscl4uJrxfZ4W8Be5SlBT0PQJS+N2JxH4pq
WoVGX65GYjgGeKeBh+zdVVuPzDRiY/CMN2n7Wnf9ey2iuz+G2x4O/WJwhx3qg72n2gtb9J3qnvFr
nWvYgwjtXmLeur6/sBM4xUmyCQjFTGe3+8Vrgy/wqSKJPnzpXyo725hk4ga2cdcD8erNAhdmTUP+
Qj0E8KmyGNdV50QOT8a8PgVz3N2iXj35wasOkjsonXvedx/jFBz0i4zjUxa/FHF2yAWJd3ZOnmKy
K0jeaAPtybHC16G0to1v3Wof91KzZ5V2gGr4MAIi2lrfmBC6XyK/gy3TjRERHUyoBuM7sNVbm1jv
bY8pxNy4gUYglHHN7aCmATMvrK3nh/WqQv9slRkVFNMXZkxj5lPv+38c1Wd32DdDt/WqaFUhPJtI
flvIjvkoig+CInYdFMgwYS3XJWcmLkevwqlVEhwwoDAgQCSj05jM14xreEFzSvxwA2ovs5/z1Dh3
Ohrpdrg6UNJjy9qTEwdknybXQIfDWB7IMsL6qgrpnJNrkDyXDZMTqT2yrnwzQrb9afqkCNQMRrXT
ExZWanrCrrCtZ7mONj1AXb3TWzy70ntFFNmxdnGTHF1ReoGxdJbEXQjV7y1hn6pKPk3vngx5CNgx
00T25m5S2dqtcaZ02adpJ5/V4F7mr7OZuneajlNvSFAMLoZZk/LQCFO4lQhrRPhcmdm9mvQbxKw7
kPNtDCrDMZMz9eFFz+1z7hqrTORrZcsn2xFvRoKaQvA35NlO7zhHs+nocjlWbG76uH5PuWlWfWk+
y5GOs9Zv0rP+AXm4Nsg2Wt9807TqvbLfdCM3tk1Oac/0ndJcbw+WQxES2H91yVXaaeMNMAuhVWxa
8CuMP6JrfgGqlc4h6rp3U2+/JR1TUOj/IkZ4UEHI2fPB6hjVdCq5hMx8+KfNWl3Jwj4PrXXvorBr
w+P8QZhM16eGWhUU5Ytew9UvQ3mKfAM7XbQXZnae38K2V+fUaZ8E1tyqMZ/bc+jbTzjZv+xIMVbR
maWnuyq3P70SA4R46QvrbrhEZIfGo0515r/pCovawzXZMRJV+8pa4uxpZBtF4xYOn3seEGUwFRZ/
2jwenv8Th/Gpz52YlRHxIelFeO5PYUcfgxfvPKtDvuKvYzSEUr7YiH01PbqM1WufFk+h3Z300L0r
CsGlC+9t8iyTupOll+7VP5WrHaUxPbtW+V2imrECu0Z+z0w2aeyvNOhfyDU0ovbGZnc/628rtInG
EG+yMDyFcty1Rn+EKL3rBN/6PD9b0Q5q62cSBx96kKxEq+VQU0kGqCL3i9nkOmNgCjHwuxX+zWu8
U1Wos8+eXToOAEwtWNbgMgwGg3i3DjXapxRMoObfwiHZMM6jELfHX68FlRPZxntdi68p4WFJq/Es
sxU7k52g5aT53lSROJuw01Pdv8wZopY17OvSWrelQMXaU1OojyDOPkQrflRMsk16VaTL5cx/dPBk
A5MTlJFEdOcf2PX2PqMUPriRlBG6QKYRrK/useCLXMY7kRVbu4UWGB4MV9v3nXVs+LZUOA4WDLgQ
VBZ7R5wYcjDL79acAUeIinsrOFYqu9oJi9PWf5hmfFaN2LbM9fLsCxg3x35C5mi0crigleIFJvU9
Lb0LEjpywRjHTge4XPuwMfZ4NS+DSD98zsn5eTJEuE2iPT9xWmhPUzeeq2h6FJMHdqnbTgL8TLyJ
YmubaT2eTlhZZSqZDckTt4vvX8ISc4mczvOLwXK4zbuQ8I2Zs9rvu0G7e7K5dqX+KAkFWHRp9MSS
aTVpwQf2UooSHwVGXuIzcwWWiuzPVeaDz+2Yl90qoVaJ82QnX5okvofIAsuBSA3MneyQyZCRd0OW
Px5nTlKsrPwzGSSgmehmdNN1kuE1c3GEspKsuuS1nxN9dXdPE8Zwi4Z3hRwYPh+0mCa/RDDzVfGJ
reglGpqbM/X3RD+4LVJnVSOi8qEHxkocUrtpt17QbmwMXuvYZfXaIV1vsg4lQdZ/FvKstyCEe9t7
yBI5X9wERL+Cpotrd1iXFcM07pRXvGLkgbYrOdr2QaEgrE0QLXhpK0beXA9+kGcbx42Q9xSOfVfu
N+/8nMhqvAdGPaEFpU0oWblcndTfWumuQYe9rUuv3zU0rL61nkCP3iamu0voN295le+rONS2rUso
RknJspiqekYCmmpfyPHgKgu5EJKRyQvlrhs6juTuECUdTQazylSpei0T/VNZSXkLzJLV0RuwHAaA
gf6QSfMlsDjuceEdBo+MXROtxRQ65Iizr0RNmJBpOMbrLOyrfec3AzIUtB7Ygiqi6HAVtIP92o5N
eaALZraUyCJ/ZRtAJZtPH1ES2DzZcbFxdPYH8HpqhsRAZNHoDLveErCRrczeTjgYCJvwrLMGFTie
cBkQQbzVJXLxQe2CEn2CMQKk02NoNQ2K65XhhB9BXhN1rpR6QTB8t8by1/WjfGe08CxGC5IQSnIG
6EZpn5lZXmA3qpUT9Lve0acjnwApjx1xjtdm5sFDTUa60mMHmED5uh3r/ZJJ8EYHYUy68njV8cMd
Sc5+kzY/d+TomJ8MhjDNeNWSZNhNEMaW6G54kssB7IkQ17DP0/eM9tXLwVTF+SBPlWACWxqOtY5J
eF6MePNF3kynSNezDQlEJRM+Quxbw9w2AX1fFxT9U53ziqucdJSGjTtmsER7MwWbHzooqUb5XQln
rVOpdi5jyCHM3wkQ1G45VWoi0/SAag95cstel9b/0KpbU0XZRgv1FyM13pIa2UHcgUVCVr1vbUmG
yJCcrYqAvdZRajPU4sSzvZ2kRq6lxuItsbtjVortQGxf1Fv/Wu1P79QHhTCoF1eEs/qW7QT2wAar
5dRFh0SH+EXvFvLawgeSWObsYAjpj5heZP8kQFYNRXLraOS1ZS5mbX8T1Q07X7kr5lhHoyb5y0Iq
gO6l5cqp8O4k2bEPskPmpbhImNqEFtWjleKvJdu7jvknkZn0b2ra/5/vMf+i7NMPV/M3cWF8WT6i
CgOK5bKbkG3U9lsDm3w2T6ySpn1WGYPyULlnLHmApgfxGEuaYsyKX44RX+L2mDt4jnhjvQU+QLFu
CWFFZ7biY2zWhhvNZkDzMxNJsi2DLF0WWgL6m4llms75JVFusx9FtAyhCUGxsy6QqK8ArqES83kS
J3QIVQmHOVQX+o81QAtrkQ4swWOPbSjjumJ+VxHEkfieFtnSgOzQIEXhUz5lPnndRA2xUvC9L0wL
ZARBII6Np5IKUmdBsgQR0K15mGLYicMm7ppiC9I+R1eIa8/S6mWH31vrCjqQsf7oeR1n1HiP2pQf
3Bc3rUu+q7beaQxaoBWz1PdUQvB4oJ2CWucebup/Tat/RK8EOAUki/WvZpqdTD3hlfh/gKF5d0sn
WNWB9mPDpsCqTazksjLYiUZugg4KMGXJUgyEAo+c/e7am6kPXqOm/gx0Z1i1EXb1dGoOg7KfhtHa
TzXhPmmb/sgy3M8L56o0jkberCuvYYhkd1jS+WpaVfekmJUXJsP8ATPUqqxZ1CSZILWpT560+qVj
N7Vq29JYCHsWXWoFY2u6AzbJK51EXGS9DPkco34TWuCSiRienAKEd2RjGO9KbIXxJvCGp6gv6hNc
IpcqbKfxnlrEgZ1jrfqNZM2c3KPon83mlfM7TvpfFwa3VAGVnnOmxibiy04Cjq3xNclHhtJkIc6k
+osUxqMM07Ol5O+QIaKIb2Ne7a2yPLU6srwAtdG2JzLq0HXJxQRiKyKSoXTkbitqll+PZVsKjg6Z
GNw5E9+HHOHewzhHVZO7z6qenlna2zD2cK4pNruVOBGaSe+hC4wSQ7ILZyGS73WQse1oFVr8EFRZ
YiFAFU/oalLB/tMwuQnJOeeG+owcYrGJA/qtRL7Ph35TwiTlSezuk28hd/kbQZihHzY+Q+s1J9hy
QY7gi8Nfzux5X1rs+i4qry5Cz69DHCxbrf9zE4ZXtpVgQMxP0u6+O0fN1ILfvPKuGGPsST3XzvjG
+Xst/2PvzHpbR7It/Vcu6rmYIIPzQzXQGijJlmXZlscXwtPhPJNBBn/9/ejMvjczgS7gPncjUaeQ
Jz1IIhmxY++1voWmNGqdZ245DClm8WaO6JItZxcnbs/Zv5M063Gg8fwAj1nlLZ3FekoxQs49Wq1p
FxrZ15xZiFVGyPDhLN5CrE09Stzs1iG7uK3895ICgqk+AWGdFG/xknHKFPvEvd4eHH28SbkO+IqY
1DPYBd7sM/Wn3xNq/bnBgTdZ5OHO/qs3yC8tSQ9alV38tARZQQz1krsVzwppAx7auCw3ytaP2jJc
L0GFOuZZONk3ceY0IRj0w5+KW5Qr5ciq5+uQP356Q3wQoZ4TGI46RkbzQxRHtzTFnpAc3Vtpv5yB
5JpkOEgf5ZcU8XUcp0+aUe/1OrxTYc3GaW2mfFeaL03E1SGU15m3nAc2IL9ge6TXy99FPc3qHphd
Fm7h8K4c3btB4b7xivJe9O3encF1ubelWQSDx0Zq4iUtjNNgFxfbwkPjjg+NRbso7Mrb0vM3FkF4
jAEvxYSMlMCWV1qrz51OEeEwojJo4VXte1+1gZcSjt3192Ya3ie46rkd1XPhwwm3452W6G+xLbZl
V5k8BpiWRNIF2YgP1C5YSRceHqEHQcQOCsAWPooJIhSNiI9jjMexr3C+mHuNpnUVlw8l4g6Gi+UG
Ag83jemcERMBtb+4oj03JR+wnXGjTHILZOzMkKZo9E/SsJcjexOoLrmLI5fxSXTTk3tm1IFyPKpx
95VTx7NZTI8Wz0cxh4dKn9BCtCdRHoC6nV0dgVsL8tyr7E/eolgQu0X5litAB234XTVXeuh8dbJ5
dBMDjYOSF3NkeTYrxt7F/cyVnUzO5nlPa8CPqztVOtvCZVBuRc6577Jzo6OBykJX0cpLdqDIbpEY
5Es3/WOEUjuk1pPKWLKzrDz0xdIkD8VzqonTSEoxdzyDBIbYM3LXO/bhd0w432l0aNlcyad/pXxk
dRvSXy7xuHLSdzaNRnupvyxGTQaXYU2Iy7iiG++3UI4dOkkpq/A/vbjsGlGKEsFKLFaRW11od8dQ
8V2yvLR6bY89u2OrH2ipy5Vw1JdovOue8liG5S8Sdzn+gScSewMKCy28AUZpRMOStSGIdmjpaBAN
4qiVrINWVp3cYbyKJtLQdBlYdoTWt0xQx5YvDFIuRvGTpREFNBcTfAnsEVFKTrSXqY07Os9Iqt/q
adxDQbgbQkZzEz9QUs4Z2T1uAvIno65YaX1PbzTh041ny8Z58yoSgl7D+FdWxbc+B6HYey8nenyS
qdcmpjHLLXXDcevYT8YV0FHE9kNCJ5Y+cp6dpETmSFw4mPt6MaLUdy1CCszkrDSUiB6UU2VSSqYc
hghivcK87pHjIV6yIUUZncxIX+b6UPbzI9CDk1QoucYOfxV0/HDt+xQOscS1Zk4vJDE8cDfXnXEh
oMBEwtJ9N1n4kRj63SCtM5GA/trqq5oIguhu8BykyPSw4nb8KGJcs8wBAdm/aZL73M+LU2Q76Dkz
FLOaT643V9Vbh3FH23QKn3Ws02tE4Wq5L2mLEV5RMaRYqSr21yqvEHliN5It5zaDfcNtw3NTz5/t
GAe6h4qsw9e0nsT8XvX5tkxNO7BjfpObzhtdN56Mapl0WA9u6R2aIT4PYmabpmxXgkMEHAfWswxS
rMBE6O4NemPHIpm/8iY9Na2zc0z1SX1xbxUWZ2OdEjg1IkZnKFUZ2nlrnQnSqlPWi13tWVlaglji
tznz71n6urVefHQc8lahPn9NUbcHQvVSpndD7Pdrmj3I8+DOalls7ICCJoP+ivVvIP0mfeVKig10
T4/OYP9Ib22dRXLXRiPdEos8U4XQdBRce1Im8/A81OMH4TjkWwx0B5WktzSpY67j0EEQiyzPeixx
0kQl4SH8trSo3YNQLQptvzqz9qKaN1NSMRz8K52ZvXP4koflfsYfS42mO7edh6yCkcuaqGEUpfHM
bi42tpvVO4v9KxvIjR1CKDzcnVc61abhuBEQgvxdpG0FH6V5LO5czYqCatIDYYfHunADQFffYYxg
KdWp5sJaf8tdBECm0TyJfpHkDCfX0b5a1WA26C5WRshzPR97BTLIbx6Sunsi8eJ5jAYfKAuHKVuj
aSdSZnrYjjmiosAR9aLDenSWKLyQ7N6NXZgbttp9a1eMIWtl7nPb/upalidfN9nhrYx0Z+sU1rWz
rRGOM2q6mwtEYB6hMOsU24WeZlcTm96qba1XRJvQ2OboPLYDRa1LwgxUTD0lIwAZS74eq/tQM9/N
3GTeSFaJSyUctBo5ucopn+DDbpAxa1ur7o3AMD4UgQdIGWg0DPA28EuRdYG/HjSM8A06Y8xE4zJC
yDC1l9vI81+EiSfYsT08ILbY15G8Y7ldO54It7amcHoyIl+bk3VJaVWs6jJ80eMpX/uD/Z215r7H
ALOqc2Pdwgaul+GikfZwibTkZchPXVFzNKrBVhFczrZYxiBuZAJEDLvbSuKWWVuNjsd1UstgdNXN
IjAiI3CzxKIWqoGiNE8WrQeihc0Ttumau9B9H2EDIOvQStVw0Mnv9TF8V+ZrPnS3DrXYtRj49tFj
DFMYy9h6OiASuKMq2DR6fxvprPJGVQN2RjdaYx9woOrH9veUseWmbf02EXfvJtyGGOM5trIfeHpU
E/dkyJXxMi1+T6XldIFsTiu93zMuB23U6cNjZXLfFpCsVuBFDi5mXXPGUVcLGM6sQZaWHvqQHxw7
PkXYPFzjGv4qBHOnIkkumHtu2hfHi/KtCUmLY5Z2CwID/A7dTeExLmPru3Blydssym6Te5/j5Psb
vc7e0eK9pSA8VjLO3kKCdrgtGMcuuDTbHipWE/ur6e6NEYV31eLgznsmgH2U3tqiuKPnOV1ftzYP
9ayrfKuUmFe6jDAShqOx022UKtDuMJKlZ1LGjnQAIHqPmC0QtVbXlZc85FKnoYbePWqyXdF1nEnw
2Fh0Pi+t+0G2RlxT+8f5cmrhhO1n1pXKYkHiqTZuQQIxdMcwSuSI2EyW+G68ZqTSRYSR6vGFFPJD
4jTfqVs+8m74RMitrXF/xRyD/bw+xWZ68Fm9OjqCK380d+lkYkN0vopqqXQ7t993WRegv3g3mvqx
7irkEs29G3OazeTwbXZIdvAR4Ier1MUjqhZrFdCKqsIZxnS8y1Dw41TEFuiW+8l0ELqjpfXQwgda
io0qKqyRlN4HqXZVqx05SsPQrKpfotPxMuIxKW0m6+DHK5sMJPudJfPKrNTr0GrP0pAGQ1AHy66A
wopLBjg1kuY8Q84YIWYLPe00+Ux9e0Jrtb6lJ41+xojvhxm7UiFpcwxEua8QJyZIN+hxeCkaN6b/
5MHbyQdarisl6teJRXkeMTxaRWmt2aYYLPBUQxYH9+PSp/HiDhWF/dqqiUpIK24MgkWYDyGekGDJ
mSBq7FQ1ptZEP5Shf04imhMtE4rSeSnUdDN2iVy0X+Mm0bUjq91NNAxEKRF/sJ6s+ogZ9tW08I5k
sngK0busDBkdYhXHwRBBFnS16alF9HaOFYXpUGcQZWcUSPqta47Dlajr8IYpuVDX1oSSEJwavsn+
ldMkhaI2VIHZKFb7fk/6K86nGDtoPw+3uiElPjBOQdFRzPoz3rhz3FEOWWI49iTR4Ry1bxyJn2VA
uk5Fd0wwhznF+FF1V62GPpYuSL/LOaZiHsnMhT1Ah2jWj2L6yL1pixPTX4f3cY8uQtn+K5zKbqtc
/O6eOezmyb6Fq5NeEYBACZsjn+OwG6F/d3cFX0Q59yK9niERTdQ1LJQbv/7ECzhiH6Rp28iQlk2E
sRyk6aqz1YdNIgQj6ld7mAcmz9lrsligGkxhNWbrfr4zFUfysq1hn2sHG7aKZpUnCpxX0p4x9UUx
5GWkd4mdv2lthSWl2Xupe4+m+nuI5luNVZ/kl00Yaycr5QOMjbu+FLi7Fqq7MyyCQ2+F/gdeykD7
MUryc6q5LVbaYtfotNxqExiEwHZJ63GTc/dTganrVOPTJc8OuXjGpRliztdSVTs/JwgcV6HDstrU
1pOl4TVMGE5NJnbuRMbNGm8tHqwqI5+nBEk2CWAAE+uYKJ9yOVxXbautBDr5dZyVnzRTgkp6Br0F
481H9c/4uty0LmJrTqNliGRrpO1K1gBcpAaPEMT8IzDlcs0c9eIj1wgTcURddJNXBZQaC7ddpT5y
DKPrkVC4ifUmR2+Gr4MZAHchM7eE+3TJPnDVm9QbbVXoz1VkvRWEXBVWd1DxiFtrHA+GxQcmhdzr
RY2YURXJmi7FtwR2DZGZJgmZWCtH+r/s6LlZZmlMyDjsQCijXk13puAq8z9Sk3UFwCJ8dZUD6XAR
UdUROks3UycKra9KP+Qjoz3LZWGMHHLkNIiLmVFfY54M19VQgANaIgzWSRO/aHF7TAgdTL3kbQwl
jZPiHpnCQ4y5nuKUXjFCvCF+aW0iE/hlHLnTEmumQkoqI31XCH9fZbjxUJiwdVkIkHz306nJQpy8
5Wxqnx3X3zYhlWxT3hMKY+1LwJyZ5t25PrO3abKuMKt7Ox2ogq4Z4oTbHV9oYPS+QotxJgd6JsA4
wTc1R784u53KpnmgznLWgzdGtzHD2SqM13bGEUf3reyiXOfQmem4C1HAa+4I/wf0aDVmt2PIFe3s
elrkbhD98RVtOQJTo8yGu6VMoG0fJ1hZY65KTVVKMvp3j+aNICpgB0aHURhheGBkpf6iVPOdFNpR
cp325sQhOglR46cAaMjpiuR2iBA4Eli5rVlVNsiEmsptgW2GVBdZ5wRtEj3SV17E2jnucoP2Wsi8
eyMj6yEzi9cB3a7XN+5mrMWDXQ5jMJjAe2JE9AkAJZ5HmnBjk95EI21qNMik/2T9Rss3Vov9uXS0
p7QnIIqHx5irEwSsl7nQPziNPypOzsimgVFQzjH7LI8EYrWbdIyHgAps3mXzczmK+9CiLG3MDrdS
ZiKrkKjCGNN73YnzFt2r2D5qijYzGr1g1A7QqDiwjTVjnYZolcbSL5PdrQ1V4iVyUUwnZ5W3h7KC
nmN4yW3SiIehhXLLgX1laRlxR8qF+5BxzovtrfTBTzFtiAtwf13qQWMsVlNezSuwOnRAB/eTSmpa
q5RytJ3ja/2kJLrgqYgMupP2eTbvJT/6WE39x0SdTls+ZZ0uaelJHplBNxejLo0+ma171T9HojlV
mrpLuZo8cdp10/TpVhp1Qmg7s9XBx0mAJX5AQOeGDN4ZzZlAwWgQaJ9pnyuCKbS70JzeW+AwDZSh
stYlyCGHECtS5Rsiw/IPxOiJSylfk4m1xINvjYJjI5wF0lurJ8UuiiszY1E0b1o9z7HCXWzs3qyQ
znvuxq+To99oTverD9t90SrOEUgDjUwLzGE4lnPO6dv97iqEbGH/UQ/EMyXGnY1bdTC8664b3rGH
HMmf26pEuBtTebvW3kxlf6t7/gOQgwcvF48N54EePyA8S52zWl/f0P1+yHN5gM3zrpkSF3Q93wET
OIgClmg3MzBMgtqpN6UeQUIj+FW0KrDH4dmrpxdPr5KtRJcJkNqLjVcVL7gEYwNobjtw9/TKe0V0
sx5a904Lu6MYtDsmdNsJvVviz7BTO0SKo6hvNJHvTCowhDoDAEFtBNOHmxQN7zfAmHtO7tdDRvZh
2DvbRc2RKGtl9v1z0rIoDbQPUQYRQwL7gwbSQFcBhxkQhWtcjFn80SCPLQwqcfUUuflVb+pfDqeW
UvevY9E9tPO4G0V0443U/3XbHFV/MdTUbEud02G8KIOgWxRGta+F9m3P053ZxTd+LNpVlxqsT/lz
jc2KkGBwib17F3o2q37XHGz57qcclPyy/+wLTAVmn5y0dN0mo4CfzUbK1OnWKzMY+IjhjamjkeRf
+ew/boPaqNSf2WgyUb+pRRHcZ83RdlSA0B0tHXZGZXYBZJ6RDnF6+mdhRfog46HeNgY3j13rNxIt
x6Sne6usvjCdPEH5D8yOjSk0ek4tKBxhhyGw99bx3OzbZl2g3iiwoARFmFy60dj80+h8TkEetRCw
DWM1mxFtc0nHwGAsNQgaR7FJr0wDsjKRfbfKFFQOGi86c5va4hkECLaWEGCZSnOy4AnNJni0re8z
054FUCTj+Z/ehLfKjNEoa5245TCdE9GzXEJ7HG9+/vAGzV5JnFOhgwIP/14K+jRZ1Vq4SK2hJzv9
nQJeu2HMLK86nYM0Z15QU2Ny7TsBCh4qRosExx6ODlNfKFj4T566GT6ZP/9OqlxiRwjVPv/OKyeP
+89hJX/71//1/2IIigtW/b+460v2+B+Z4kuIy7/+sc3/4+E9l+9fVfvnTPDlm/6IBPfc3zgtk+wG
VcjyheEBwBwZIv7rH5qv/wac3TRpEfKH/+ckFMP6jXwBiKSmYeoWfwJv/yMLxTB/M2xhGr6PJ8/C
8vU/iUIxhPhrXohtY3D3SUuz+KE6IZne32IWXGuelDk7dpDK8EIC9UcVC/p+z57mnACU0fK02Xo9
V5z6KTzI0DoVknZSmIDl0yllsjQv1mUBUrQprJU+mVtIgP6uQ0iaY4FYDfBWCITlTJHHUVA6OKTc
FlZnPGY4B1rM1dS8wxoOKlxMlyDXRGjbhV1pkAXlcOrLcvvLNlxCYQkxmTTqu9r0L5oXvpbO12xR
5v4EDDP1uyxvwayMTwyB6FfKdcFKQDrklWc05hLgbLL9uIco5vA0l+avekBBHgxG/PHz31C/PU6j
e0hCfJdVyKwry7IAU7+/hm23orGebnLsD0U3yzUEcX8dlfwkmmFICasNhMGLNxGvm5oFis2W17ic
CZ3sfXlZU09bMzPswzx7l1w2PosIMKtYHZbAWlFlH6nxYyGuKcOj+muY4zc6sP56pprdAHhbNVmn
kMCP2zS26Uwl2QfjMRY61vHOR4mvwVRYk0NKmh/1rAvntWayEJrprWjkhSDkoNUBVFb2/EnGxBFE
xhrnAoOh3movTR09OyOrT5sj5C+LlFQG69fP3zR+8qlVr43MGDqY+kvDvVJE8j6axZVqQqi1IEFb
IA4gKHMKG6qWPj7Zg0tzMW2tdZ82BwsE2xaeN4VHmAVOrL8Q6JXv8VNU0JIm15TM+ozAbiN2OxSg
DcDYVd2GX5CojlFXUnLr4dlFgAWdgzRJ6+LNw4tRNAeRF3Rx0/GxRWYAnvC18dppXXQMkYjy+HB9
fiWTcRpuMce/IgQph7RP+RMZmKO+DnqRtyePz456sD8kam9gF94Z5ghuUkxYYfJDKbP5OnQRelMY
LiHrTGlVBsZEFXxgoWad2/laJAxiXI0pRaJF9yNjkRHKODbP7spXNBL0rv4gH45RgOMAPkgsL6iq
AepMdr+0b69lyhbgkxM62xgIGsgxK1oA+Bki+qVZhMQRYHuS1r/0lJ5Ijg4Ud6P1KqGFbiLfeM0N
bC9FCcUARAvnW2YqZwLWH3RC3NqaQ3WdzvSOZ+Ns62hWFTMRrodBHeMfWyCjGH7pezV4eEibueOk
aG8Rg7PVjc9AqJ6nHpozCua7tP5KSX65jYmEL1H3x1/CsMpNZcHa6dLXCfLyyhxC+mEdH0dWcJ4M
7+n0fBZuHmAc5BZOfCg1eN5jxv8hDxAYrS0cYrHR87Q61BgdjHi8cZFrluOdK7z4waExeNPV0Eed
MaqPXPcW99viYYgiDIxMpJPQT64kLrLrUpqHJKmsqzBM4pvWTjZcdfq1JWqWQk6XBYE+1RhEZ9Bt
jJZKGhrFF0QsGTDgQrU/EnYb+dEjcAoqMGCIUNOivaR5aITUJbDr5p3bA3qqkPehtcgCH1baCgbV
ay9VQbB6d5noFFwVDXdD5sCo4YLY1LAPMP+wErlAQ6KFCSQfmMHXJGCPz10WvrnmDvXgbWJiOPQ1
Ft2+4vTjzuAusxs/nd6UjTlSwdVookVXxlBjVhxninEzTsiMaNHBKCFueKqCqQpRnAZzTDGgHpkJ
LyNO+ZFEJL/bGouYxxE9IN9xrSOTszydwbW39EwaWmtWYoGwqKe96bX3lgfA0FxCurXYtPm+RVkr
nM2ozd7WI2FwhdTmrnSlu+kNl5ZV8UXxUqxwIGLpYE5tMf+OO2leWcDPET+Ma8Pr77zkHOl2v5GQ
HTeVuQg4o2/p0E8O88CiyStteuoi6deFsH5pHfoBoyACeRySAIr3oe5McrqRI1moYiKjn2kklMQx
ivAI4a7bkLP12pX2WweOjdnJhIOlHvIN8hjF4C65QwleIPQrfWIK5QDwHCTEoIr4nKAXpdJbwjeW
ul2wQwXad1VMO/094+VogkGS8H1uIk+hIWZuZONsXzeWILcE5cQaaUsxPQGDwMWu8h1NSr5OQGoz
HePMELHfdGIAEFxH5yU13UxNwH6IQ2fH++VKRj1W7pVXNqTYNSBLTCHcRbp+qyz1gN79Ex3iKKiU
ASwz1y+dK0bMIRDLcJOPBM5bs0ffG3jcaQY/CDwqu7Vbom0pT0jRLsYl/C/cpGSLx7VC5jhCw8Q3
LPyKLPKvWtz3o9Yf7DjTj16cHmgqYwLo/Jd0gu7nMgPcgVUMsiER97MaUZxKBkeOcnBVRnqgw97c
DCHY67w/KR0xjLFoynMtmGosxEmU0tXqNYoBuztIu8iffIKjIAFB2Mea1TYPkEMlEiIXt64rums1
ZG8kYJX7Vm9/tVFdHRw2dZv6nXnMjH5w8LdC+vG+8aYUZ/pWTqBEaQ29ohQF77uWof6ABRoeNeCg
0ZqQr7LIDYO3kzYbpeMkx0vrJKeu4nRYAB2kaUxrNX5FGtdsaQbu7NFAlBQnh67W7pBfIP50vmod
FONPkdBZG22amUrWY7JFQJitAONBaLjILQJWG5EJKuiyJbVRHzHS46YZJ7XuDKT+IcgSo7nVOwym
Gq3tM7yY28xoT3ZBi4feuIRwYT7kFnE3RF4dex7kzTQgFENDb4dGt5Ft/EaM8byWTSDTxN/7dRvM
6IWZMcdHiJM7MpNxDdKpstaV9TlxANoh4tLrkyzqe+E0NduxY+ySFMESx5qqMmBHBUOBqS0Bu4ye
ZaafH11HjnzOrHjetIb/gtGLXN17wlTZhCcYnkLd0La0VtFIGG1Y+v6jnVHESbZibOpoC6JtL+V1
IxT4syuInlggXRvRnFn1hzpETK1FdNnhExG2LugJuB1MtypiAOIVrwKpK9IPTd/ENR0H3NXlXg1M
cujabCeF9r+v3F+lvne6GNTr2DXn0YFcF1I2bpIMCF4rkUsWmoPrmkERaANPG6frQmd97aubMY1p
fBKWxzAhEIP3lcJEXEUDq4pN9wRhWQlP1bDt60Tqv3R8MMhw8JiXaXgVlrF9W0wogdL5wIN2P9Th
r7SSz1pRvc4YbDmb3tOXbgk+AKKe5OJrto29RnEGX5SSw26/6UJcT0OLnT+fqi1BXWCM6btGlLFy
YL7TZ7QifUvdC2mBVjbolLA5jUmBoVWyspvJuGssYib6huTY5HnMGaLqHXo0lBKIw0Eotrx/hEM4
DjaRZr5Zef7Z6pfWl/tQjF+GR7lOh2mkCqJtpxsPrrLPcVxc0oU+LRAVeItlIgYWzmpb7EfrEbR6
vwbCR/IRuVCMJsV6TAH4I+zghoB9oKQf1D3elEh8+9mTZBI3uZvaYZ6oadz5SGe2vsUPDJkxpDGW
gqioIEfho6bnl58Kp3kqcmIl+GrAOd7zcFsPCVJYGqFm7j3MU/phedlxRM3o56c6UoQ0GckhfrNB
9NKdvQWRfpJ15R1SL3tsvfyQzzRhNOaQXTTQ4EX5ju/1lxv2963e70lBwZHehQz7mri4KkDOuoMj
T5MBnzxiq74y+sbepIY8GjFW+2hujiIfsquscd6NPC5uuJibwcHgjnD6EkIhYTjJ4mo79Yt/LhF4
XAHnXW4cJAxGrO3QfjzVHXOoybSAezuVvsvi1y7qwg1zKJpJgGauNNleO/FwJ10RaMbgbSauMaZ2
Kqw6cQ955l1Ci1NAnDJQ6zh34MvpGAqzumnyhhFpAAloDz/vulCc53jQ0rU1ms9VsXOXs4IYaSV7
ixqEUfYYssTYMacsL5qo2SP9A2sYl63gYciJs2R05W0yl+mMIMoqDJeODyjbdaGZF2SxHnIduDsR
vOqiLzCN2wQtmwKdbtWfLHqYrPHVCuIqwJ2l+OOGZ6jXu+yDoxu0I2Hosra0beJc6XlMataQfVS4
UBFdLLkhg89Gi6hCk/HessiHb7HE8TGxuvLGUwO3L8NNhDjY1DIfKbHR2JKGJjEjVvntnZDtoFG2
Nrpq3iec1cvXFkvu7s8nIRu640YZYPT8mMP2dazG6zpOPqKIY51Ts4W74T34yD++R+YkJyxfWzh4
vBBlsbc1BDBDBD+hRlsnvqFfNaP9CWMhL935rjWItspM8wq2Tu/JGBwkxjSj1xTVi0BHaWQfAKAG
2stygHTbGTj/LHU9wG6KlyMBEMj+fuDHS12ZBMSgzsg97ZxPtJnyOm532kCyLqKfrstAxEXzo1V6
3t1YWEdG1+VOF5iKeu0dore8nTVs4HZvPta0TxdOhZ7l6mYo+20jK35UXxqISSArR9on54Vm1av8
4+e8OXjuYV4OVb749V+fu6M8kgCAYDP63ate1w+uxT0jh7bftgZaRawODzV94Bre+FWnGoxWZcY5
dDfEgIoUlDMdKEA6VPdkfIzKa28Y5sVl7x/tvL0xR47uaVlw3AlDZ20pUV21rji0w6I7N0I3yFE1
bWxJ9JYaTQVWFwhh7DvZbnaiCPEvPtCp5ymJXhxFxpjrHO051GgQLLxSPLvTzIJZExbvJ3w4kboD
rzP4IZo3/4Do9pC3KWFPYtrGefoBboGnN77PaVlUvn+JouoG3NPXmH4Z/YioYmmdSCFu7dF9qwjm
Ir6pBhPnHuPeQQHG0Z19W65rnVunwwREvoNerBtH20CBC1LoKEmF7EDyURcRj/ryOXv6wGy6Qf3f
cS02cO+yYwS8O6lcmIbxLSXaxQx5KqJYu+SLYq7uT/NC7rPG0kQNwWsyPAaERuqdBFbadf9UDu+h
gbLCZ+hsE1qNdDs12avCiz0sO/eyQqQG/yaQXBOpG/CZAS6maZGSIK3RMQinm59HSBesI0OXf7gd
xoyGHTRpEEaULE3DVPOiFG+DEsgsdHu9vK/ls/b42iJ2PjXozWPb+DsQp6Q5FJYkyCn+jKfqACtY
rVxDPOvp0G1Gy4J4bRB47toQJA65Sp8B9zIXyT+W+1IXvFPoiuc025cRmS58bjiyT1GWBk2VzASN
L6IVToF2RO/IlnSWlh8FR+lGK3jGdD370Clwfn854exwDFlWJdo7tQQYsxRJrLCLOJnoLG9CqyKt
9YCilAlgTqgt3aF6WRBarPdMcosWfoAcWLKHIv9QLmSMqJvhs3LmLis2nNib99pCe63VCx155ui8
Dc1kqRPWS5MWcGNy1tyfy2Etr7lMLtZAJpPHy1ouRNM5FwMrrwN3EX+iv64MhisSS0rvui8/LbO0
4Mf9fL5q6ZhhpKdxZWVB0Q8nFH/36SIfL4orUPAoDZ+xP74vsP88mfINabfzHhVBtKn82d3a0L9B
apF403tUK3oGeBV5FAZmTR3diZvYmdo56HztUijutWWB/Fm4p4i0u1B+wnJmRZiYDMpgufw/W8Dk
gO7zIzv4+VLT5ap4XnemHN1bosNRYUZqo4VjdmV1HIwqPUX3amXNJrPKaM9y3rEv05dcHpMpDgNI
bjbCBVpmlrtxTPIg+NxLuvn44PyLHsr3uu4es5p96E8N4D/65P9RDsW5Ssq++9c/zL/mbi4NVZhC
lusajo7yiEyjvyYaOa3b1TgN7ECzuGtUukeide1mMyLQre3T92NyknDDWRPkSqRfq5+mYV6Hl+WV
adDS6fe8LIvAcm0tP8dbeoWnZiqbc5Pah4abMBm4K2uNOap78BndrUeefDuy0FCIe1Bl//4t/TXA
9I93ZIOwMX1wigRd/vUdwazAvGoDYF16wsVYUL/TGUO5gwJtV03Di5PRTByFe/j3v/cnNPm/k1N/
/8XC1l2fxeUnMfyvv1iUZaI4BPFRtk2wzKNzzz79ZFmnzEJ652SxLC+rSD1DDVu2fLwj6M+TDxsS
cV8zVKZ8UPq1k3RPMQDkQRTf1lLcDDzNcYRVmXC3gRde9snHUjOohk2mck7//o38ZK3+/Y2g6Xds
w/Ho2hvmX9+ImVqEq6rEDkbBg7e88uUZH7PprtO2joeGX7a33PMHwj4JMMhYwhrqDox9NPYoPSxW
h4SX1dHWdUkOSqvTssRnrMCDSe93WeSU8YnE92asMBO7jNFW5Gb/XghZoFQIxUg+OtN7UETN9Xx8
y7WMeTR/3un/HxNdVM2855N9ucdN+B0l1V+C77mg//cp0f/+FcXvZdL173//nt+HRK71m+ea9Eld
gXTY5xb5PzMiR//Nsi2i03XBHcv/MQcqq7aPWXe834ht5h/bdSzWmj+NiIT/GwskaXL8peVCJRL/
kxkRzT7uzv++e7XlhdHlc8TfgotpRJhNZofhtvBG71sfSiEw2TJW3ol2MkLMfE6XJLd4ROLCQAEh
CgbBKjfITqOD7AwDg1Qb68tX2qFHI3OUCvqxMsicxIIeFWgQNTH4MwcBTU82EA+tLqCPO6MD8rUq
R6MxE0naP6VgMVr6HbD/V9JWmNdHy2nCw5CWuXOT43IoGYokVbwJjQFNb+qFtXZgLGGRpZTo9sJW
15sU62nUL9J7SCOVAgAe6q/6ODUSvbUa9Zs2ngfjzstsL7/MRu6ihdf+k7Yz65Fbx7L1L1JDlKgJ
aPRDxpQRYWem7fRw/CJ4OpKoeR5+fX/hqu6b1kmF7g3gNlDoqqw6YpAUKXLvtb+VkimxeyJ4pwjp
JTlgtsfyaSLMUO31oOWm63sTqLmKyEbyXISW21DjEVBrmJQOfHJXK83pjWsk1pNm4zm0i2XpT9ux
dCFhqRpv769iNLTPmjuWxc4DWQMMx5kIamkxqGjYYGlPHZhTUzdMbnGqv6RR0fvbMWnM9tekD7V8
R5E75b29I0G6WV2ehMcY/1a+6WAC85MyfdzgJktLNXh7AwgQq+hD45A55WDv1ORG3htKJEBXt1lg
U4Xp2FiGqDqjhl8oEGAUUdul8TmUGcS1ZHBVv09ykgSQ4WMTUjw3eEH9H/+wi5VX3HWI0iunNDcD
8ZECVcgwlZ88nOWoSTBqLIYQ5PskA8oxpJpPd/gO7oH39vln6Q0ZamgfpygC61oSe2/Z1KvoIwkY
0JVO4oHyMSuDXHvvGlb1iZ2bm7VtiNLbdiTIzTfMgOrPHtx869z39QQAz+zILvGKtfZhkqbtv1VR
JsO3hdNA2KaQmNAPTNyMA0eJBvKXsigb29qiSfHqSMYI0opNeu5thfDP/mADEPuYS2rZfyH61ig1
R3jJt0lg9kEvyjYGFl9nDm4TAYVaWC5TStL6ZTVg9pWNsEenCKgb3/EOkk4Sjd4OyxoiK5OCe9Pe
TVUFWhd0CIoP4N+j83FI6osEpMI4mliayKeH1sMj90cg4Mdz9TYGkjOsMqjgJZkAArM2rt12GAf7
gtr26JPS6DSXdc3QT8UUo2CyMsfpDp4fYDKpENiwHBvikNlz4BWYxIH9Q51zgAZRgbErnZZAee6S
tYoM+D9ftEbV/jFJirp+g6tt1/1FbVhzIXXayJ7RmYPLICtM5fVmZNfj6B7qrYGtLmThA8elAh0m
LCGrPzj1IOqdy8WRMFyty79rvo4kG3rVYEEa4qPIm1Q25jGFcof8xLe5VOsdEL13WiZ0Z+eOZkdF
J6J11IEaxRGbmspe9dbuoel+kA3uFuTTZIxglfAlJdA4lsZaPiJGxQzjnFh2iSngkFPl4SKv5yVu
LgEuN2uxM7SrDG8ERCSm2oExvewuWMZ0fJBNzzy5nkAQ1lW+V3yt0UNHyH4NPI8LIMHuw+h0WHKR
omko6dK4Cn0eBLmkU+ljWPA2dXEB2lldX9tvbX90KIsPix66U6x16cHrOrjEemMSCQcpZvkUdbrZ
KB3ghE5qHTMLI50NhwnCp4ayiuqvonY4u2wmp+nB6QdmPtXneJAcbzxXjOaz3pOepWI37nuNVIzv
VxR3+yQjkojT87u0I4EB/CL04CcNJFqZdI2dbfJjzgjclIjMeeYEE8ErqHk66WnWhgTv8VuNKE6v
UyQuVCqh/458X+6jwguRsv3eoZnZlMx5Y3gUBEnLIMEETP4z9XJRfmrCFBgamaNyQ8yo3HSCv2+A
A6DCMQM2szLsbf0RrZ4XwjlIyXmEU6L/SF3NpGTScdnQ28LN6z2VNSgRqimF1lMaNfu9rjuOd8gT
5QRb+D7S2WSS7+tWAbvK7iMAc4KN14Q1B57DoQSez99zFvoUNhd5plEj0ISlto9T0jVnV+oEYcYu
0KJ95unDT9+CngppQLggSbXms+1L3NNqdJOfMzOv7b/z3L7csqC+I4rSdb5xmuX11D/5DtdHzKOt
YVtkAhIdd5Y2Kqgm0oLmK95nkvrJngW7G91RNJusIlbxbfLSlnVJrXOQILwPlbmF8E3ZokOsVeGe
5pmfJSo2QXQJNcUdJc4xUIAOG+wuSSZSgabuFBQz5pO11Qoz+i70poGs4cPVhugX5G350EdhFB51
TQvqrw0pZWTV7QRrtOXriJ4SSFH4Nh8SbThEZVr0f2Gsg82BF0QWJluZGXO4HbSheRuSQxzRUuLW
cGd7kYtdZ25G4qQsgtHMqY2o3XJR9gOZKPykOQ61Zl1Cvt2gUaBulNYI2wL5BulMRaSUexGBIX0D
xQoSmgnWPznoI1id76anXWBhMfVNEE1L7pcOPsNBAMR9quSgvgXMhfaj49UGUexGben+9B3qHTz2
JOOC0Z8yRPn827o4BXy72zdpleI52VCRNp1FXBb+xzymkoea+taavF2ccXlFzQyJcnyMTbZFKoYC
Het6J82fYMCB8286HxQ0EFuCg2IYSJ9wrwL4M7AnIioPXSqfyyh7X5RDJxwqijDKuCPBSlGoXUp3
fBvKpgF+WzYGFVWVdProwR1Q2j9ThFH03H8utexGEBfWIe0FqCiQ6QohHM4rVELYAYq8O9ag+a5M
ydkMuVTqFOgV71Sfybx8sBqNUE6JWyIpqMGErImH22ULDguiIsIUBt3NsVLdmg5w/I1llpbYufBn
4dRPcakfEneybK7kVku2RgOytSudIsifqGQ0R0h9kKp39dgWxn1KZEs9Cq30esAYZvW3McTOcI5s
5PjfKkuO4c+KPAWlOnEY4VEAdnXs3bvQxbFwI52sF890S4D0qU2j/25BcIE1kjUq3kGw0fzDYCJ2
5xQ2xhcuF5zE/mGiBrHcOpbZkXUCP+SalAyrXhuoSnELZRAWSdSofe9yV9XfuTHDgeYoZo7DWfQA
O374RRr1u8agQu3EAbbsmzvHTbr6qXXdskIBboFEHwmLPqV2H0/y7Nv2EKYbHyatq5/C6BIs+aII
co8fvQZM4HCuxzEtux+RBVU+32NGi0r6/8vN6/Arv0jX6v+8XOl+5MWIejts/uvP/4jw7983vovi
7Y//sOMm3Izv2l+XW1DdJvyj/5IQXv6X/7f/5b81dCt3KoInV29VWfOt+tFEP769lN79/of+da0C
GPs/9yjt97//982JLN9/YMJhGR6Gtpbtor37X3Ud0OH/8Pg/HXGdw2cYIf7/y93Jee3mxPK+/P2F
q3UvSaz2itKazviUX47c8iP86Q0C7Tt9fPOi168EnP6Mzvz7dkYbDNbLNqA50YGcNsSwD9QPs3yH
9OkuJVs/vnfbQ5B8ud6OePUaSEMzi27JXaCIetkeTOwXnY5yyd5BgpBvM9x+oAVb011vvkf0thJ2
+lOZ+H86NlMkVoWut4NBe5n+QVGpN7T6ypOXpmUWhlE5de1UfrUHJD93GYm99lfA+LUUGP28PliX
MfnHlZmxMv6clHDs7E41ATZbziGiwj3GFcbw/7XU/7WOXpnxpYERfz68r5rK0SmCPYzky3lzCeMb
K9HLpUfPrvo6GYbINhiZvvXCb17cyc91CYL5+qhcAoWvjIo7G/eupOpyvCgnBj+j6IV6bQO1R2E6
Y2FsXA4xutqqzi50XD/sctrWvY2N++l64wtT4szWCUJ1PUNsWB/SSx6574ZuT3z6RzBN+eF6CwuD
58wWiOnWeRElNrScrsqPXH/808h96cP1pxuX6X1t9C4bwIvNxEINZGTgzMiTfQmNs17dh9k3nNwo
yQa4XilIlhNZcuMBpUeqvrvVvakOsMHr5mzaf1US+VxOcdVKZxfW0CVW9fLX1PbUG6bNr6mRtFDN
vmmdT5G+j9D/tf72epeX2rj8/UWPvVZOZt0WJTsA5vZB1KS7oa7c92Fla19qTaZoDaE1rOwKC9Pn
zl6QTqdct0/68uB04xcTpzbS6iBxrndl4e1zZ++GalpEnW1TcmSdKJgZ2kcAyO25zlEpXW9h6edf
/v5isFzNRyoHnuBQlzVGZ6311Z/wIbr+8MsYvPbuzfYzmWIKNVlQ7nPiU+B5jemQBbrzLIwKrIzp
9Lm/Eitf6sZsc4vc0kROYzcHrSIGu1Gwa+Q+15CEbq93Zemlmm1xcdaIGqlDeyD04sOd0xG91UWx
I7kPjAD7kJ2eFcPKuC005szXbCcjSDxFdciinjwoZq0PfdPoD14am8c4wCWrjajluN6zhe3VmS3J
QCttYWIaQyGv8x1xmXzTGjakIBNpHShRd4NC0/mUp9Jc6d1Sg7P12VGAVNR4xB5MbrgU68aOE9Tv
A7tvINej3y6OSSdRg1Hy64mPJi4gI4e4/w2gv/IJvCybV95He9ZVWxHvznzNxhsmDfae1MIzt9Nu
Ww+O9/16E0udm62nBBAtkZwK3ASuJTiwab5BjfJk67Y6jiKq213gWl35cbKbyh7ubOphy/vrTS+s
Nmf2nWzCBuiRlY/3ZoAby6NwcS67F6l0k0/4c/fBlwn+hPF0vbGFBXepWXm5b0RBw93GUPZ9AHXb
B4fmtg8ElWBI3fb82YKewqBrDGTo9yUIQnHspyAJP/D7XQrhbmthtqJF1ACUqyFtOqaOlU5vAqRO
SenmK8eWhRGyZ4sYuukQ1bpl38PQpADcsKyTocz6fP3XL2wR9mwRgdgPS1nWyVGvLSg9AjDJFOTJ
51DjdNeX3fcwGcdwZajEUmuzj9xUSwAiwiuO9OiiOhjMxuv3Td5M9rvALvNQ3vkIeyHkUpHcI3zG
FKZSX3Pf8mUJJmBs8zcwAFoUoWkduulDLwbS6ziIOTIGSMe8wuENqMb7JvrBrVa+Ckvr/fL3Fx+3
SRuCgvBOTdg2VjZFuzLsk1+yaUdLwA+htLRcGaGllmbLXkilewZCpOMl5LdD7z1Q4KwID0sYNddn
fOl9mi1v2VvoZKGvHmvC03dTRwwxdxGNXX/6UgeM2VA1yVQVeTUcM3Mi/oZbEXYwMfBv4JM3NjFb
0jllUISgguHo9NlXizqwTT7KcofLRL3SwtIQzZa0XiJzHs1oOOYu7p0uRnt7NKrFyv66MESXe//L
tykyDZd45dQe06gs0m8ajmbUn4mYEPAmJgwp312fioVeWLOvlPD6KjchR1BYUSCNRQyERr6bsNJd
eVmXGpjtHdz9LDNyTVj7gCqC+ymyHYAyMigp+95d78PSWM02DFfaVQ5Ul5nwp/zMXBffwwmWapqj
gbzexFIvLk2/WNxl2HFuYL8+2gXxxx0RfW84ubmXqJW3SSx14tLyixamrNO0vGyno++kJLPvg8KJ
gl/wauEAYexEqoFIem7FzffJ9qfqW1KWNuW/Jf6i0+cAEV4N99Evo68D5SJF+pZ8iqjeF1kTF49D
NGjT/vpILHz4LfPP3+mMAJJIrsijhlovPyQ1iSWCllUYlO+NIvNAd5UFou6VXXWpudlWIYEIhkYT
GcfUw2lnR3F2PMAMi4P+lDVDiauhH1hr37mlOZhtGk4WDnGYu9oxbH1Kvjd+wN1ev3MyIIm8s1Hk
+l9vG8XZ5hFqbZuQslDH0qCAL9ryr9R9ShFjdQSNHbKFHz2or2LcXm9voWdytp1UXd1RtlolRx59
2WjbGLJd5+kSzHJlUl14WzOz3cSkvLWWttMe4y50wLe5OucFaI1y2IGP1sbdbc3M9hTTiVXoNrZ/
dEkEoB/M6wvbsIyViV6+pPxRrhw8LwqV1w7x8vL3F6tSTOPIEiTnmOoFZG7qPpQS2PB4jyVcj6IE
+K0lbwO4NQzpif85flSNdz+lzV+BXW2HEZdgaayEh5ZORvIyuy9+jWxDxBed7t1ThvPzknlDqrm3
LW1X6O27JB3uhzz9u9UpGcuQz1a5TelXMxwH8FfCR8UekJcftS9e1Hy7PhEL26KcbVqDoVgxxBbv
O0P/WONUuYNdtRboW9oS5Wyr4cxsNSR3qIUQEVdSylllMmnbBqDYADhYizBtpbDQEOrBgxo8PutR
Ew17ZUpPvSv4Jnh7JVPf+qLrFaHUkwOLuKy2Za37I0AuLk8r8W1x2Y1euevJ2S41ZJ5jASTlSqmN
02YURL+UA9YQ8uoYdg+5M92TiNtLgSpd5I+wPki2u82aoHNpGmb7VpZYpoOWOj1OegVagQQoGWlL
p9zr+jQvrYLZbkW4k/zQWCbHMA6n+zLwJsDF+PwI5CZbFAjeyrpe6Ic536Xa0onBUKlj7JnNNxRX
YAHhWorbviXmbHfyICSlfp7E+GQkLsWdpTPV1ACPDpsu1edUbCBDT20jaVa2w6X+zPapWJityIxE
UDZm4GUywpxssCjSMYe8PjEL2/pvMefLDUGLy2aaIH73YaoLsCWVO+1bcqd6SZZZy8Xb29qZbTzo
7EPD7KiOt3NbTtiIkoKGwQSzdGvF1MrfOF6XcXzRndRVpF9rh3tBZ8l3Moj79xSoaCub+dJszLaT
zq4oCkKYd6xUOOF3HibFXS18INLXB2np+bNNIMgNzDV0rTq6Y5YdkNdm5V1NNXJz4/NnqzyCOxSD
ta+OrU416wO+2sJ+PyRjoq18X5Y6MFvmvVk2FfqlCgAkWAVIwnEG4aaZrGl7fYQWXtffIuoX88sV
OFc2O9WxxhN1QxjhQtqgSpJCo/q2QTJmaxy/lQrVl/CPfRGK59KSyY8p0IL99Q4sjJAxW9AlFTlJ
hEMNlb2d9Ul5RfGTbVx/f/3pS+lLY3basDwDg9DYa491SWDFKm31lHLeVdRp+eP3TPDBSPo8BqlW
AsmA9t2JTd8ON77AxmyVFzDadIVEjUgJGD1Yc3r8pMHlrld2kaXRu/z9xfTrUEvGkCoWpOMBBHS9
TptvjrDUyuQsfKWM2fqONZLKVtt0x66FsZQjsN9foIePhR1/dHNME67P0uVj9Mq33jD+7EVcDTW5
EVYJDklSNhu/nNL2p6vLimyga7ngIlpLlDtKqOt8X+R9Yj5kteo4fN32A2b7QBIgyaNQwznm8FMA
+0VxhBdlh5IFkRvE3gwugldjC/eYdLY7fRwJDOsfmiBt8uP1X7A0kbONAhuXPqktDT9FvaASIOs7
PXs/UvC3dhu+rKdXxljMDgJ1Gg9R34f+UfiYKTu1CLeWpyiAM9sKQ2DPv0tNajNv6o2YbRmFZmtj
UgAC0RF/3eVKVFgLGNvrD7885LWezHYMKslzUK2oUGWqQ9aNKvgewI3vxhFNauNVBaEQ+SNJvDVJ
wsIe+/sm82KRjWPf4N6nEHAmYAl/EBnFy4IcnoIZQJGoXAkJL7wCv8/sL5qxB442pS3DU1FVgOTH
QoNglvSDWBm3pW5c2n3x/Cx1wWaYZXgSKPH3/H4XwnmhtlJk1eH61Cx1YbZfTA1eAoZUmM6lTtwc
Ew4E1aHgTqyvNLDQB322UAUmhamp25RnlxxkR5A3Gy92PvbCvDG4ps8WIsJ3FUDCS09F7FbdNjWc
oQdhrvtrn9OFLvy+8LyYhnDSMikanFOn0oCRh9Ov8Q6AXIrZoVbqn2+biNk4KbfDbWbshqPvJtGp
5b3Fr8LOV079S9M8G6PQdHH5gFF99GMVPKO2tH4Zfa8/X//tCwME4+yP99TqM6T+aTEcEyM0DZxR
saQocNEYNoWvqu/XG1n4sumzHcrw64IbcBSdJg+/scCCp58YKATz7yXmjtfbWOrIbKMqY5jHJVYb
pywC4ndvWZmM3+QiqzcIedK/bmtkdsDBmGzQk5iyvNTKgFSrXA4fOF/CVvc6S600sjDh+qWHL95Z
JOdNnVhpdUSEqhWfDA0p+Ocss0ptLTKxNFaXlv9sQcatYNnluQ8wi8Bt9d0K5fgT1oN5Yy9mu5Oh
AUFlS1KnPE6yCwrBxKoj8lR622Ffnx1jUGk3BjKm4FSpIYE1ZhWWdqbcFTf363P9+jSAGfpzkIYS
VQGYZaAQuqs/9JlHJLCzkt31p7++JIx5oWcyOvhHXqYgcydYI6V3Z06k9fzRfNSludKF3+f6f369
jbk4UsVCh+w19EcP6xbnqc0shZlbEIdj9hbjRBTJGxWPZfoh4P2q7W2qQys4+l5HxPiOqqE+wHwq
lcZb8oJNgnsCpQiA4ezwYgrgaw4OjI5ht++Flkf2N60sdO15IElZ2TgbYFn2mAVkPz+DCR3kY6F8
BLp3rvRk+sZx1fTO0DVHfBTATvObjujkmP6cNE+VthdoRXJyYhN0cEtoP8wNsTJpr68bYy7IcjgM
W2ORxKcJy5pnfvbFgbfXhPXQ9lb36fqbsfTezfaYVCMT0UDPP+YQHrq9PnaleY+MblzLXi5E+4y5
yjRTYxF3ipXo9aXwKYKNnFQztm5pKAOkWRqav7Sp71xzi09V0v3daUBSqcTzHJw0/AHoBJVjXQ+v
OAFGbaxsGAuDixr4j01pBBDuBUjYQUjW2I20NWT6uPLu+7FoV+ZvaWhnexK1AB5pihGNPpaccRhg
itig5Ltt3mYbkmZREJ2EZXzSs6o/2ukAqysPy5s+b3BE/xwdR1aJDj8OHSLx/MzdU8YdUacHfK6U
92HuNFSCXe/H0jzMzhuTMICkG7Y8ksM1kvdjU/faF9spahw/CAZRVHi9nYXJcGcfbAFQCruJIDkZ
XjG97dLJ+4qQCUzQ9ccvdGMuNTSbJEutMsRhJ6WWEVl41/2tJVbx1Ycls7aUlvpwafzFhxToiJJF
ascnLwqBY1KzIJK7JOn75+udWHr+5e8vno+cscKUGxpSA94MFydqjZ6NqFvTtS+N0Ww9UD9Frtnu
s9Pg8/8OkMYwk6l6dI5vaHmQu9t6MVsZYFKUkoOdn9yOTAb45TYNHj1qf/vj9QZ+l0m/8p1zZ6sj
jhkf8iX1CcGa1itix42efEHE7YFmo+Y7Kd9iH14WPb7ESYqQJS7rwHhUUOILDEViX98hvhmmDzjf
RGJvV2Mm/66m2Gp+evgE5nAPXeQ7vxpRNEl4amMudJ88WapKHESkifCmQ40xV6XJvK8waJPe0Wuk
SDeW1cThwQOTF9w2FXMlmgaJpqnCvDslTYDWYAAE3u7DXuHddX0qlt7Y2e5hTJ4QqhiLkz6FjYYX
YJeWpwbL7rUv/MI7O5d7DmC5RoGPFk5ddt2dcLq0JQ5Io+FE4HxZJml1W1fmWs9aBWgF7Nw/klJR
34EKe+9HqY+P1wdqqR+z7a9GfdNoMjJPqYyy50Q61SU46sRPAgdpcds3aS7ITweP5LVteUc4vt5e
ulJQC66lX653YWGu52L8KvQpty7wvNONCdfjFpEBRdeZNd3462e7n0cRshciSju5tg49P5JjC4zK
w9Prtt8/2zVME/G5l/owTXBCPjulDL86tkhuigoYzmwldKEqlbShpqgKf1iuPkGE62JUNd32pp8/
10xqRZp2+qSxlsdywlJj6IvPukALtfL8hTd0LgD2U1tYA3WBp8jJxHd8hLtPKNP7n4ZmOb+ud2Gp
idkiiBD2uFliooUpi/w54krySeht9Chks1bTsfCS2rPjtLIpAMbEZDyZSaGXG6RHNd4+nte9u96F
pedfuvbiE60GCYczm6ZTZcA55soxNqcxhCu+8pIuDdGl3RfPD7D5GMQElimLo1q+cQLPDLOtZvlN
d5/lEeSHlYaWOjI7DHD4VpNo1XCSlMw+klOGJov1o7/WkaXnG392xNOJgTZNO5yGxBkfHD91HrXQ
8dIbf/5sMYeo/aF5ZMOpB70RbWQ8YTLvQWBcOWMs/fzZcjbrHC5TFclTEwvjXRToYUkkP0Wke9N7
9A/BpIfYb/LAHXg27OqNCbtCB8gamGvJ6cuaeuWMNFdK6sLKO62v03f90GXVQwXsX8v3FL0PGZQM
C9bDO70iLdEfYoJp41q/lpqdLXF0K0IWXoqem1q0HR5L/U6EtbGRdT1uEmVWz4mepPvrg7iwWKzZ
YrcmE02dqiX0UKIomNLG5S/sE5KnTBbhilhmqY3ZguekUYI1UdbJifwUi8oIos7GqFUzfFR+OJg3
vg+zdU9lcFuOQIBPtQZ0dov/i+YdNM3KbitmMuZCSOB9hZ74FUXUTR9rd8FQoieIEigG2+uTsbBi
rNmC99EqKB24xik2scE5ocBJacYQUX5/WwOzJW9eSAuJo/RTjngdp68mFR8rWDNr8pfXc1/Q0WY7
VhNBrol148mrh9bCmhMLmKnfw6wMzAoPR8PW/A3X/rDI77tBReHj6GpqtZBg4UWbax7dtB+a3C7N
U20W2q8QjBF2kH0oH0yzwRT0+hguNTILzdtOFFHSIexTYgX5o+nA+bzTM7PYN8gtf9zWxmwLSBsc
m9ymzh8h3zr2BzMlGuhilZqG+XHsQye5LZ1k/EPt6IFll85kn3AiTAOAGTYkJjxGbsu4GXP9onAc
38gbzXyahqTMH8NxUMWpMLggruxfCwoKYy5IrEZYpuaUeCfqP9pK3yROl2qfIbwUZK+qVE2YShZ2
PuyzAUr0G1fz0PySjMUitNhyH5Ltyk106b2YnQYoB0i6QbfkqbaLEF/bUPe1g5n5kYvlpxnHty3h
ufAwzp3SU4nhnMzUr7F9t0v7Pdrb7NP1N29hC5KzHSIoCgWgK4H6P8E8vhN9mldbwyvzX9efvzRK
sx2CXcfwGsG3QCi/3lFygrYlTczhMNVjspYRX+jEXFXYFkmFily6pwnDkuQEBVJ96eokDp+ud2Lp
+bMtIIxbAKllxcmmHtSH3G08nEQz4d4YEjBny9/HGqhL4fefEHok9TbLvXbcoRgI7O1tHZh99fuh
RWVU6s5ToOU6BYrwvRLAXlgzXn/+wiybl7+/OIIXQ2/XcNe9J+rq8mdD/kbkGBp2eHqAtGNlJ74M
xyvnM/MyPS9a6XUbp2NDeE9xm9kCgcjYbKbYHX0Q35nV7sEK7wCq+9+vd2pp1mcL3Ah1M8RiHtF+
RSkLld9hLOADkZbaXW9gadRmn/+67wMfE1z3pA0RV+y0FX/XkPSwLEoIq6wM2mWKXxu02QLPaqvV
KKjznkw9YSY8Ipfl6NWcKSv9oE/xeFteyZwt9KrQusnMe/epg3EAWjdPscTRvTGKVt7hhdmfSwsD
DQN7IA3h09TlIEyU9PUJn02q/Pov1FoEQP49CBd4KvbFFMQ3BuHnckOSLgXnyzA+52kYxtsYgdtD
V9vBWhnbwls2Fxy6YNbIEuY47U550BxqkFDdV06eJP+uv2ULL8BcctiJGpMj22y/oGUstn1mPMd4
PP2cfGXiCZ7DQr/ezsLbPNcWmjaRKNHq0wmpWJ3fDf44HASMZirbdcd4vt7IUmcuo/hiC/D7bLSm
wovOvS+CKtkmgazKB5fzP6nhsbNyd5eEiCxXMm5LkzPbAqjwrqa6yK33ej45Z10VEyYBaZerG8ds
tgOk6ZjaWi79U+7AxdvEUnO/hc14QZcnUq3NzNKgzbaAIMPZR7V9fHZMR961cS/V2x6KVwVHFN71
vd+h+L4+P0sDNtsFREKh7tAKdVYZi1NSPnnWcCP7ctPT56JBrNitSR+1+OyDwo/vWndIiAPYalz7
EC+M1Fwo6JatVSSNLd9H6VhYm3LIbaoNLVSXhkfa967rs6zdXu/MUluzj/5F1p0q0iRPKU4kH/wE
gNJ9DrS5efYtWQEG05Sftms3taXWLn9/sXCM2POFgKD3vuzN8GOAMfe9ZUocX+DsbUOA7Lfd/eeq
wdgjrUuOz/rZV+SRP+UQX0FAa75b2V9wK5XNmvhkYbsRs50AnlETu1Ovn7DpoNYmNiILy/UGUyjs
m2p7bYV6r38+57DsvqwEFSWj85PMu3dIp8LfqSbLJe7usvnlaRh465Sy/NXkoFJzOCErwbSl7s12
hq4TAASaNn6wede7Z3dM+uqvXNfs7jzB91mLkP8+Ir9yPBCzvSGp+4FoaaA+4iFURwKCoG55jymE
yPHRgqnn/0BVlUX3ytMSe1uFoQDOF8AlNrcRkd1k59eBLXYwZQ0d7+QqGbceO0AAXLWy6oPRl3gM
Hqxa1JqNDVuf6fvQKvBNVNgUjTupA9pM7jzM3yj/Muqw6k95JcUFT0Zm6R73NKUfofY39Ta3O705
FSoi19dDSxs/yNTqLuCsQms/pPBQQSLDauqiN6UzOpHacZgyKJkKwTHv2tT2knZbCBW1v66v4KU5
mm12etxjZu1V9UOWpxr1aoiU+ggoLJ7T0XMt4sFYCQ8sLN65BHFwuhjzKXwaUmqUp4sbqY/f79Ah
VD+kcgKpfjeBSQ3XlAELu/hcjRha4zC0UiXnAgbhc8J0fWrGLP77+rAtPX228RUVji4+Bb5ni0Bu
vcUUHC+brGrNFeHy0mjNtjqKOVNKiePolw/L0z82rhUX+5aSwfrHAFZ6eEaw5XSfb+vM5d14sa9O
0WDbNizUM76g6Y8iGUBF4v9QfL/++KVwhz7b5mQfRmOq9/k5hFfNWaoNqDmjBFaWXH7SSZjOAdNC
OHiB5ytMoBIt+5ZlphSPBZbqNwlsDX12DAqywcwVtgfnuAxlvavryAnOVqBhcXO9m5eL9Cu70Fyq
aLsNMKfKLR98DUjzDhtrXzxHZos/yF2oOXVj7z1Na8yn2MnivLlPdLudVoZ46XWc7YCN4s4qM1M7
VuUYeG81rNPIu1A9vZY2WurcbJuIRzDjJSDie9NysewcsVdTQdxtusLy7/om4eNlO/FzNXnRTfOF
O/OfL6XRAAMi5encS/Sl3y9MbXtXCYgp99en6/UhE3NpJp/eHJ6vhaUk67jfZmXDCUwve/iCtzUw
2yJAuqSZEWIgV/rd4D5a7uQMjxE4gmzl87rUg9kegcUAtA1hVefWsiAC3Bnklh5cX1PGt+s9WJAQ
irmEUEvF5JFSiGHe41t/8VXBSYuUoXcEJje910JvuAc6gRdqZpjxzvfKAPO6qvUfvTzVy41ZgoNf
Gc7X30AxFw5arT0SZ5DxCWl8/6lO81/loNUBbtZN/d2fnB9GMtZPIQbKNw7vbMPACbco/No37nGi
UqhMpV/m25ww9/766C5Nn/HnC15lVME6EH/OaVtXxSfCzll8Fn7dh5vrDVxetH9uSGIOiZQAibvA
i4Z7KFiJofa+FO4nnBNMQrBO1UblueDACdsYr1/prUzTUq9mO5GQvd476dicPWMiW5N3dr83DcrK
b3z+bCOqXc7iXeEP90kzVqj+44r4uarDcGXbef3DK+bSYj2NNIAXXXO2JcUed+DCy4NRWBJwajXs
HTNZK9BbGKi5yriL2wl+HpMAnUWYNQ4GcYsPk9uGVft0/QVYamK2AzXqAoBn5zwneW9sWw6a27zW
b4qVYXL25+uLFTXkKFX05zLwSVn1AKF/gPdyVw5AS799diYZNDNsCYJ0EKSTzLrreI82bie6te3k
8hl5bXFc2n1x5kmUDpUqwkizjJv03TSNuvfOQFyTb0TLGv8Wp4mnveGbPqSPpAVT+TBwnem/XJ+Z
10/dXDf+bN3yIX7xJmMPUDQZtogYX4Tw7ifl6ffayCH4123tzFajsgx/KipTnKH8me9zNekfdSdp
3itwH5+uN7E0UbMFGeHD6KdTWp09kvHFd2w66vRNEoBs2l5vYGGs5lLAHJuaxA3S4WwCTqbEhAKZ
e4D9QmykHauV08DvuthX3oe5DJCIXD6qusGXfhRxXt9ZmI334q7sTDXhex3qxsewKazmbYSzQvm5
K4oMg1G45DUo0hSLE/vs1ZmOp0j435xd2XKcvNZ9IqoEaIBb6G7PdtuJ4yQ3VGInYhAgBALE0/+r
vysf/uCu8uVxna8VDWxt7b2GfvDnZwRBX5mEzMPUwUoEwG764k3INcLLkdteNwf0xIKBpZVsJ5ga
w7WhIE1SV75lV0pOcoz2n1u/1RmYfVhIFwPpb3SlOKpAeQWXlLuFcC73o/KD8UwvceMgrJFw8PIh
cFJUiPwyM3UivSqAlu3QmbeP57Hx+2sgHBWehrxK5d8w07rv88Jq2Oc28zlVpY1XCq7b//0mzVRp
3Rb49weRWmBApf123jO/dPYaKo5mSnwaNgw61PCmuJLBUA8HmBuIoU6pjRsoL31qmmswJ9Br0Isp
wu7m5AI1AXgA19VdDefXc+XNre/p9Pd3kS+aofeRkxE2qfWAwN3Kzr6SWcVtMnmB+Rwl0xenXXw3
ChUw6OMzTB+YMSMcctQ0fm8y+EQBlC3x/v/cYq1yNAU7Hkhh6/xm7PuxQBKfLQPKPy1UsD83wCpQ
Q7usFhBF7G4y1GyzS152bPlp+sL2ZwLP1qk+pbvv1kkSGauoJsNNtkRyuKrbcdI3s8kIPzODje1e
q2LmIiN9B3fLG9hnxV85isKwv148+ziZsDhzB2wkTWv0JZh/WQTZh/x3o+qg2FVTN9CHqgthqFHa
sm1SCzjyuYf81oRW57eFVTJcvRd3A1ktuAh3EHXVyTCp+gmV58p+7mTx1fntfbhTLX3T3k6RzH04
1OeYTEz96vlTB4uvTi4HxS5jciQ3DaxBx9TEFX+tYR58jrOytSWrgzsVHa9rIceHubW5/0OpslC7
GX+IYI5e0PqLhdjP8PLxZDaSKb66YlSl5iIrguDCE1CxRg87yJ8rLza3tTiJ7/ig6T0tda4eXB5R
xJ2cHz4eeOssrJKPyI6w54lgB7Lkwj+i9MHgClrY8aIYqTrXetoYZI3ZNBAspBGXBK0nj3wjZc7g
yBr4/TWQbnCG/ngmG3FgjdvMhj4XeDvRm6U1GnaakJ+Mdz3EKD9ZjmCr621iMPuRi2Q3o/YVOH2Q
1y9TDwZP3cXHMzj90D8yqDUqU0wMZhB5gf0lY7sP+9KGKWQK432QoREks2B4XEwbvH082tamnP7+
Lm5OHJ8NfNx8kFuq8A9QwbJNuNXiKbNzNH0uCLBVEKhhLzJkUKO+9afQfOFdZVhCF2HFmU3fmsQq
CEAJe6jq2OtvYW6tVNLbxqZae/KXEPmw/3ihThfJv7ZlFQjqCW4N0TgPt55lk77VLqoHmBrZkEd3
kWvz+V6wOSvz1IWdIt+XMSKtPHMkNoQJfbYKDJGDUNYCZfgL5E/f+kyLP1rRPLGqgdBY4Lfkd6F8
tLvbid+Ws9ERPKKr8mWeM58nsyrCK1IKhsyERPWFDmBEu+NDWIdnwsdG3FpDP/M6IrFtgFkSWWza
R0pgxQ3XNd5PkQ/bNw2TSMhq+r2LUwN2rOp2oHqc7OTDEB4u507ZxilYI0ClRpJR60jcLGNJmyRH
1ew+YjGqNLPx6JePj8HWIKs8I6KuQjtE0OsuAnWbJvA6HWFLDkWOYJqTkjRjdO7q3Cob0lWogWvv
PA8LjW7HAILlsDyf/LEUO4gwOgpnqRlSDQG89+REL1jR47FzH4dFg2eS0kNgHhbuFhUl8FkCk/AA
oEJWnNPZ31qF0235LmqUw1QIUI7HWy6hnVqmaIyS+IrDQKLliWfrLjtTHdka6PT3dwPB2iwXGjHq
VgR0lAkOWfsbFJLiVwUl0E9eTGsYqWgi2zeuM7eC99FrD4374pCHfv3DCJMFZ77hjYtpLW9ZCdta
3/IFBoTAESXhjIuwipqzgLit31/Fp0UL7YUlW/6UWtXIFEtt+kMVi6jZf3zytwZYxSBeFxRK0eV0
C1vXPLonMpM0SPKYVTAy/3iIrd1epSGgumYoJfHpttAnHbRJ0f4NNr9shjt780nuiL9GiAo8P1UQ
Rvnf0JaZfTBw9Ct+Gz8cz6lVbExjrTzJgTiDYENRyaQgHRp0nnXLeEkI1MOHZYax/KdWa40UBXo7
KGF1yEEHM0OEggT4R7FJch/6cVAegJTtJM9szNYFtJaezFvP9nMXVncZkhCivmnfH2136Q2eF++4
jQBa3XfhlMcovQwjhEtSWUXZHz4PjnxbYkum+0w34/A3o6BkHZQZoQaRtH3l0wImm7CmvQ9rKc9C
Nba24PT3d3ED4oZxT+DjdC2ZszxPB7zcfGipl5SxEcXhuaOf4136ayTqEsIPKKhmfhuVELxILUxX
+/vRcXlunzc+vHCV3dSxUh6jnXf0eksvjTZ1Dv51BXfTz52jVeSIejsAPucyoGc6WR7HWuf50UDB
bIiTSWKhps+laeEqgsi+r4E1NuaWNxkgej7sgY8Q7itEUs0wO/54NlurtYohMAHXKo45BhFSFjiG
Rka7vC/M2RbuRrazBp9ODrbeWVybxxlu2ZS8jKEGcE4upc7qvd/IbrzMZNC0v5qpjLoLMKGzqtu1
0G2AmSisxBep96SSWZfUML8MuouIOFit3mJpXJEnGi8jL088mBy3Lx6tCK+SunHAbN06PkFmBcmT
F8ri1lcFafXOuDKerqyAEcWEUCMj26TS1zDM0JnhC/xFAxVAPq/ROuIB1FzrMQvTKB7GuULHB/2H
fQAdOdEm0JCXI4Ut3AwCWjh3DIbFg+b4h3pFZaafRQy5zesg6zqxB244h2NzmwFllaeTkkVzWw3M
ZTnODKEAfdanVOm65Gb20j4qEBOR8xe0+CoVNAbshaaBgpdepNqW2AsHJIO5pEFPvOt4jj33A7oQ
jbuNi74/ttGE12kKb9SheLOzcUOXkgxXz1s+jt18z0NAXuA81w6ALyZhD7m6PJkhiqKebeNnEQ4Y
bZr+tuUFyy9bOPbml6MwPrp1RcYjf06zjIT82kCCuLkL4JXXTyoBa4DxBUpDJtOvkEjIeZ+Cu2od
+lkcThm6SQFI6uofXs2BnIMtdjuXdschASj7BHvp1VBnAaDllfeAK/dJ4cY+Z7BVKb24+FKhPZGd
A0RvxLs1MjmuIQMnwbo6omAhvgTakOdASu/WwfH998cf1sa7dA1OBqI3gF/wyI9eHfKjwptpx0lt
nzvV0EMWsfothg3Xmfbh1nxWCebiBniSF3F1Aw4NNYe6zYUHiIuL/N9F7HvBmYfL1jCnv7+7JoJ5
gqkMPJPBIpDNV5+bfr70FAzrp0QwuqjXj5du4+0YnGLVu2FGmGU7wMTFI4Xp6vBVhyW38FEuR5xD
fA0ldLWXOqbRwWiuKrPXEg1Ns/948K05rq6Pzvqy9UsiH2M6DW1xv4Re4Oqk4KMdp/ty4CQ/s5ob
oXetlTqHDg7ZzeIeh1iUwVWoQLhfkhHGBv25dqP/X5T9xzv8PzPCd2sZFzEDw6f1bxWf6vD3SVkJ
kGxaRyhZ+fChHj0Ym7NaOFiUjzpElY5G3h7vwMb9BB8xwrPZ5GhJ5dCMpR0cNstxgVpsmLsCxpUz
YqX4GYaQx/gWQMmTvgyRiqIkg/xRiOCJGA85YI0MuABQEUQaP1FVMc6/OqN1CNH6afCDb6C/LPO1
1aysfzmCcyx38CTONdzdzMzmIoE2Aygku8GnEI1PtBbC1bt5nCAulnTdIgsvKXsywoAEfMn6+1Dg
VdknccZCU+2Npybu9iHMvmFrVtdLX4QJDOt7z99FNgOJO3VzN/I2teECZVWwSMNm+ovbqpy/GGpr
ogDCdX03XQa9KUwOZyU4BN8rGDBBf7XCY5mSnav/K6N4gfTLRwM/e/pWenqe88QBD8Hru0llAaSB
RhT1WJCUHYTEaOohxqFSOVW8sqCvxj58PNJ4yvEf7Nqcle6XDGMYXF5NtSrgxp2VBPAhrGjQTl9L
OfCuTqHhqHW8i2Y4uqirvgepJ7uaeQ7diR2gvhAT3E+2QSg9wACmyE/K4TJrrus5kOUT72YS39Y+
SpriXnXNTMM0hOvNFKQB83C9nKJwzZ/bLoPt/KGuyrG9zXLS2WfouxlcO9KHEXcqgx5OA9Ch6EgA
ZymOzAWNZcxG+gc/D8MCUoNWGKgxm7lAV31fRtWyfKsj1LnmlOdK+NPeoMUFP+UBZSj5h4KgOpFd
ZKZe3y5kEW2QaljfgasULA35k0GBuUHozpk4wphuxoWsKw45m8uqs5SOieniOXjhlPjVce7nBk7q
cQxz8jKFxGwekX3eW2RYu2DwwbTOYNoGx3VpOKF5DucYZPDZHqFzgZM7gZhwzED5ZHOc76GYoIoJ
/xg0acLvn4s6qzQsRnPUD/qJHdGYJz0sbRTZ0zbovxlVnOv5bES2NQVgolNbi35kxzGLi+gtpJQD
tYzatXcy4Qbs6Bw8f2ugVdHH+TaLZkHVI6KDR+EjHgYK6EuwMK9q6CyfafxuXLD/+YC8i2zVrOtR
dyJA/V1lKDMK8QYcBX3meUcPC7I8LCNcys8o6mxVl9bSwQ065CiR5+QhjoR3HQWQ0UEGQUBeXdiP
LG7LMUX9rm53pme6SofW11CPbOsHCMTq77bnnTpz2W9N/LTs7yY+AjhPZNuFR9d0/s8iJMUB/f56
D5VEdXTtGFwzja/944O5cUmtuQIWX79COHIvUvlzlAQQ2qwQIST/+/Hvb52V1XWr4I9YeWHWPJ44
7l891GqBJpXNxFMbBKT7FLXC/29T3y1ZBsn+sFTcHnmNhH+H3rD/23l2zPeFgbxQ8vFcODbgH3ft
mhCAGDEyqDaMRw7udZROrhmvcufY8xxp9CJKkX+OK+7/ByZ4Nx9R81mKOZhfyOxRCxCsGrrd6V39
Odlv2Kevzlg2hwYKBMuxFbnId01cOTASAiT1Z9ZqY9/XOHnUsW3YEDsem5n3NoXPurKJwkf7Np/y
rI83ZOPwktMX9G6ZYkDF0Jtd/GOm9DTvbGdGPEKq4ZzP59bvnw7Cu98vK6H6Jh7DY2cWMe1KnIDh
wgYVO2ejt7VKq08dtQbmhawhRwos0re+RABK+ozaZ1Bdg58fL9JGtr2GyYs60Mr6lTuqmBd/cW+P
qI2JETBN4Bpuc6hkvgC7Ed/bsAsuPx5yK5iuUfF0msaOVKI8FgXj8y94VrlBJvC+nZhMgOYDoGkf
MzgRXYXTiAJtAjG90j47Qcr+hiLdpyrNMy9jX7DD5vnjf9XWbq4KOyMvZ6CMW//oGTy7fUAkwjQO
alSfP/79jfCwVjznRRZqPDDdMYM02KMcuyqGCZKFrH7djd4DnCpRQfp4qK2prNIJ1FG8YnJlfexQ
WA1Tj6L8j3KIY59Dd5E1TL5vMlMsVU+PrGQiRlelQNWgIaVt9jTnVF18Zh5kjZaHBNms+oWRoy1t
/xUUKv4DNNnPFdjIWsCYZ7Gu4ULcPLbAj4ynykU8QF0hDu10ByVekbPdx9P47wb4/zcDiVeBggxV
vziIzR2XDEjxeA/UVx5AGOn0ov4DZnYNzJ8KqfLVTocd+oGXUC2ei/IwOunBB4QDOYmKSeijmX7m
iPj/ji1kjbJHXCfAHhblPTzR5ry61Y1DHXwuWTXuxhGcM7GHYZ0RU1IUJAquZI/OkrvB43gqINiv
aj0+dFOrdLAvxgqZckJtZWGyij5cxeu0gBdLe+5A//f2/8cKrvFEtvUznasu/NZQ3gXkiJJHPdA9
KizMhEcNil8wXINMAUUbYYf2hNDR0tjhRgTN8AMFhEjPadB1eL/s3DI7oWAL4Fipb+FKVjT6i1A1
yU1qM0s9dwHZGuGuGQCgpkljLpbpnnBUxWUC4wI+vaBkF/S7bAw7ZxPR28mDhMrHh2VrX07f9LtL
Bf610cjmtnvpwzaUMMeV+iX0OHt1ntRnLsatMVZZV1xy3Ue8l3daQ2VGJtoPTfiLefDLghvM7Adn
suZ/xyEY7/7vXKZF1JQFS3E/M0fxZGJOBhfMSqgBfLxY/46pZK1cDPaBqQNrsyfSouV7BaYpYSJB
Adfr1c428wCMXhOjWXUGH7413iqwBtbL2g711rsxqLq23AdmYpNIcUrgZ5xKZpz5GeQVQA9nTsO/
b2eyJgZ0mVRj2S7mTkV5rv7iM56JvyuXkJuHiCFrYkkeVSgIQHywCMo71ced96neAFlzBYIZiOEW
5kpPJB6jnwEp3C8Stt73j7du4wyuJZpRJkYNKG6XJwsq+rVSlRgSIfz2Ci9ee46MsrFfa7oA7IEz
2g85eappRx+zpm2/8Nzpfe7b/OB6x48fT2Zrm06TfPfRAozew+R7ISgOhYVrXukSCfUlAviB/Sii
wQ33QT1GKk5RWqT8J6XahWfewRv6xCRaBQx/gHMfeATjHdTJfPXdG22oHvVYh8BbNTBZmX6iUtYP
LLF5J5hKszGqI3ggjmWEbij+z5BeT7oydkynoGc34tCFRZUNia2VFx6geFNMNvUV0k/cUvXAy99l
07po2ReyADH+JVYcBdgzX/TGsVgLgwLs3pDMeN4TFFGC7w1DOfYqDEEXfuDL3H4uLq05SnDQM5wv
Hdy7weap2mswRAvva0Rbps7sytbBW0U+eEGOomtU9aJB9vzdWcUeUVHqDQhdXhyloIF4Yv/x2dsI
smt9anKyJRiHJXzKhymCw3qesb8sD6k9fPz7GzsSrWIebN3MpIa8+eKIzZ6jpaz+cmOmLzmkrT95
6a3ZFnWGB2YuZ/qkiwIPQWCGuqdWzsGjXwE89Kl5rLkWoLqwFl0S/YXE3eLvRmvaJtEqpxMEwsbx
c36gZA3od1YDUpm34VNj6+UKloT9C+xK4ks/0v5eT7b8XHReI/apEWzp0U3/UlIPnbk+yHKdjBlX
Z666/xSo/pFyrRWYIRHaNzqg9UuAuy67Ad+qxdNwAhMm71If1kdyh0Sl1tWudhEhN3L2uE5ARm78
YofiHKUXqE1Rv4S1CTTUw3Tw5ij/EU99XvF0NLikfyxlDwn6FIBaab8W9uQXeMhg9i3ephACK2yX
E2IDiiZjnA82MSeHbZPYEQALlszNGId/MgcCwb2AKgu718E4ZEta0gk95NSZkIzRriEgJOY/9ZwF
RqdjAd7qkOBnWdcduMcz9C4/PmAb3zxffSihIdC4dZn50SBRRHWfB0Ki9XrqYQBiqIFm0gffgaj0
++Px/l0IJGuyA7iuPLImD5+IPw0/pq5zO6fy7LaMJv4QVa3cZ3V9rty6EWXW6vHWhSQoYOjxlBfT
/NTHM4nSWnN5Tjx+Y/HW4vHlZEw+5FX8hDL8MideRPxj0FNkwK4NpkPex83bx8u2NZMVroJz14L3
7aofU+sXw27qgFP9ywpClk8OsDoHXZ9x25VL9hTOkA5KOgJ77wQKq+5MxWaDM0TWnCTYrscQhZ7Y
c1y0TEQXoG3gOk60qIvwUKIUbvPL2KeVQie/msHBe6RO4TO5mG1hM5IGXhdM3rlizmla/4gT/w+o
3sAkqXVU/kD5xIuqRCxx2TwjJ6Xi2wKFaXc9qlBH5WMg60mDKBNN0IvXwzCIW4gGCV8/fWpj13wQ
14TtDOMm8aT6HGpTAqFgTJZxPCdbuXFE+SrJiyMpgOqK+bPJwAgjaTNUur02QsFecgdzObQ20Jit
zjmab3zeay6IjfpgVsBAPpkcKN02b/DsNiaMHhrYTNyBVef1Seg0/VxOtKaGOMhUlPMo2BOl8Ig9
RD6LKDq4kNJOP7c9q5TI9yRpQY9gT8CoKr2bIwJsmahN//Vzv7/6rtFkVqVwE3syVUHfwhbiJakv
JzueCe//BjKRNVcCAEUSMGCzvzccxYFUjWacTVr0AKY80RiWPP4VJXW70J3sBxd9wZ1HF3M5Rcsg
Hz+e4taXv6ZT5F7NWAXPll9AEg6vS8zMRZN7VIGzEXk/iZc3f+N8yUF3k767ARlSsqQf4rOVrI3Y
uWZbAAUvTNV7BnWQvOHtd+bxvLoUNrbngL8b2SZbfWR9CTjSUJP6t4urCrw9aLH07nfVokZ27FnF
mzPHfXMpT1N892TrpRGdNBolnalgvwwAm0B02a8DuPGWmmvbeY/gz8od78Ynk3lfPt7BremtKi9e
CA+FjuNEJNCnoSNwp3nZPCDZmSBj2YT9ciZp3wgea33soFddjcYa/Q35FFLdw0kNxyLF6R2ycpct
0nRDUtRzH5W7Gpzi5Vypc+uArD5CUHF5OWVAmyU+tHWaG14FdfzN+SQ0Pz5ewa2ZrW5XNmUynv1W
v05zVfCXYDS0vAZm2ANhNaqUBCyF5IUOr5WoACL+3ONhzZYg9dJCsplNrzFZ4vbOLcUy/amcLHbo
Q6AjcSZGblwx9FRfeHcoJZ9iGD8T9wqlwbHaVxpX5R8LkzkSJ8RD8fIGmnB4ze8+Xsut4U5r/G44
dFsWmAE5/ipZV5cX4JhJz09ITaV44ChSi1sFSMjy+rnRTv+Kd6MBcJP3/rwMr6gGku5rMS4VlTsv
QMXkJCMzQ2ADGuQxLLXOROyNo7KW1M6Vq0FDNOatFyH18jSvi/qEwZnAGyz3ECCbAgf5g7qqfgWZ
79FzrLqtcVehJYZdhM8KF782YVaN3UXTQEHtaYDLWTRf1lVjZZyOErM/MfXnOcw+Od9VcMkGt+TL
YoCghKRD3B9M04bAy4KJ4LP96OMUQTug6obqbSb428XH27o129W9PvMC8kLWyDcNxtLs7eCNUYh7
6hU+LHWmMDoRsbDgfX0AC4aV5xjrG5F0Lb8dAJHBSbGEr6VC6+xqhEyirEDD7JdxN3voLp4Tft8a
aBVwHA1R4CcgykL3ByVfCo8gejAFMEVJY5g7R2TcKCGueRYgX4MushTqbeF9AGzyUDcCXf0gBvg+
PkgSgut822VFpe7CQFCAIE/EJuc9f7yLG6FgzcJQw5hNuHfNnyr2ePwF3k624ElEIkae0dYe8YAt
67iMzhzVjXtizcYQfaQHEc3FWznLoUmomIGrhPcBfMw/ns/Grq0pGFFeezTEffoqCmfkgcVhMCQ9
y4fgUA2RV5yZx9aynYZ/F9OqvlazD9GOV/BHihZwKp+y9koi++TfqxqAjItCDBDCPTPc1rKtIgte
WBKiH031ZykALryLWe7DFKQRiupzqs1bC7cKInFpvCYopfrDJfrwL9XkLXlSxbm1d1x3Q7b/eH82
oka4ihpV2XfjqEv1VsdhExGIHkfwp00JgenGtHNNpH7SVhG4kxhAAc9RL7dGXaUnRNEaBF4xvpWj
gbFBwhvc6vHN6Duv9A4FPChpBwhuP0jvAKtN3//+8Wy39m0VQ8zkG3QiuPqDh/I0PZqWtz04+Lo+
F/q30tk1zWKcHaCKfZe9RnFjcnXRZlkBUqOPdkO1g1AI7dmd5HIUoEeUwIe/dGIhwy1q7YywHc29
TIxnPr2Nya7R9dIFTZwVffV2ygTrIyUVVNmSrOSDPH5qOdfges83ngtqMbwJLZy9yCcSTHiRhcpI
cuZL2+o4r8W/0WwuRTvBMTcReUW85aQf2XFyN+ROVt/nOggYuyviMC7ne1C2cOXBwFSU11RYbr29
6QBGdgeYmpWDgarqKdvY5zPev3kyKpCtvgFDXdMhmUD8EHKHoqQFF1Xzoff3JpKyscmikarMaT45
XwHF0Q625LsYTIjuoo0RMc/Uk/6b0j8qOGv9cR+6Ih2rejgNV5Kq6tWJBcSbm5H1On7woeAfevtw
iCCDdR0I+EVchVpyb4DTOhftuBMSbUKZ1HPTsocWpjyluYV5H4R5LhWKuEv5t0Qhdhx2S1VUTZ8g
KfOWp6kdjIYtIWmNERfguC/zI1dRY9ujlrGc3UVsPalsair875dKk6zj3xnrBevOxKCN4L0mGkzU
Y9jERgNhnkk8O8H9we0OgwoH/qze007HlZ+WedQu+kyytHHLB6vo2sOgaMhDi1MFYkZD1AXthkkA
YzCjq1zv4WWEpMky5vg97A364UHNZRCf88v6T437Xzu9irpgwDfIOHt3B3FgW3zvhxPp6sdC4IVo
vnhBXdFDx9BUEI8dLXkcFElftLq7EPA/FYBHB2ND57sJVfksvwb5CPZ0KVgac1/sZpZnXIxJLSBV
ZVPlESPaW6BpmKmOwnNTWZ9Tlt5qea5ZDaOlcXtaN5lEUBScpm8FHhZ5touW0BU/agr7iSgBjbTD
vwtU31ot960jQNdfQQbfNPLQt83SNJd6GvtieQohh+AXt1LomPS7HvizIr80PRnq3wCoBdTfNZTB
/PUeAHQKmZEEes9ybr71IKex8cxhDOhmyFndEqhLtx6Ct9WJBMkrgPOsr9MSHSQVTF9C8DQ0puWI
7iqxC9AKKQKdlMuCJsoF9RsoxV3AN3tsSaLZROcLUbDReDsaa8F0mcASiblyD2RnOPlXJybYOKUF
9Kyo2Y3E+qOftG0p8zbNitaoPUj6xXSj4rAGuqDoIjZflrkEujvtaYz0O0WPwzpzcNMw29808pcO
9LqszQqSCBuxzCQDZM0s6s3KRb1IUT71qX+lBhYTKF57p0a8LSrbP/qcM+Ff58bPxzCZajawKcUm
REOeDA2Sz4uxZn32gwoeSJpOsT8FP2Y87UBZZMyO2V4CjT+7HRgEqEfpuorgCcCXVhl822Dd1cVl
2OBs1EkPbz0Hv4uYuBkkEm8uo/JSTouSKYnCMv475/1ElkM4G1EdajGVZt96UM3TaV/zUNT7ECfd
AXNtC5aBvg8X4LI/MGiWzg9d7kO0666OzEi6u2EG4c1dc6ZaCn2HFnjmGzCpm/bnOIO28AD+a9mx
pAYzD8QNGkh7VKSMmuvQm0WEm6EF/82/CqDR7T3OfIT52A4DNL6fOF+Myj2qaRm0f4Uug4teHckQ
W9Ji9Ab5jaJIDPiip0bIfLc9rpEQxiKFdC9BncNUetdC/E9/AVgkklchEwAqXPYluPZZMi+5Y6BG
DuX0K3MgV5VJ2HJcN1jdEgzktJr9KL/zZICWLQgaXLgjeC8VpLRlDfion04ow4hbMFCsurExhKy+
QS+gLlTKFBmKS5qTEvSQiGaO0WSYGxtB37zpxLPi6Pzetv1gNT/AJdrv9gPeeG2dhpDDmXfTEPuy
SnEp9/id1gc4M9uNLoOSBVgp1TSkbVxp7iWxCkEoWSAtUtUox042GK/ALakWkEzyoCkTwPNJtK9a
aoPftFeZuvSELuTPErTP+GvWlSeoM63gv/cATT041HtxCHRKwss2AhQh6tvqidZxPT5kPnb2KWJ6
Fr8QFCaItUso92WvIzSLM3NYhhGwT2hFQUgOhFJLcaFWSTjkEXucO1cQd4E7sqAo7s/ONOVFX/co
9uMu6vkSXZXExoLexFnulb9s7VwzX85xW9XdFUBnMdmN6C4rCs4p8yCQmxsIYsqF9bJ/rQvWQaQq
yrtiPCDxAGQT/thq8ZIcjZhFJ7WdoGgL6mevI1BuA68o7uYh0CTeh/5/JKDaF5rwXWeXCGVRAPqU
OSh4LZaPE1QrSbhT4ehFUBWE0LRvknGAH9a3GF4CfZ7yGp/9cGBQNERBWp2krSBZ6GokNlqditgJ
kDGQvd/hxRnpgwuQVTTpJLJiOiBcgMubopfVz17Cl6pxKO4hZIl9P5UNpDmLaYmXu0G1pL3vq6DB
KY3ibDJfK6poBjV7vMzkkdYzfCh1gZaT2ZGS0iJKuAN/916XEm26pAZvKyhhnUuoe/b6bERfOZO9
dRd6lmH1ZTADiilwr2DQqqk8Z5tnCi0bd+DhPNl9aRE9g3T0bCGHVMxQiv7qu16hoNXAn2ZIygEf
sT4EFi4YbyKfKpnjHxAKi+CoBfwxurTmeg7/yoHYbkyl6gKRDAPKYRYQxomB66vRqu53OsgpJKbQ
pQFv9FpimaJ08SMQzQYHXcgfnElItCdNONmuS8twVssRErxa8NSBHYrsPhClb66rjEJwIKllgC5W
6nd9SC6hHO6B8ZgHtHtg8CNQoMyrQDZvekZF8CKGkR/UoTqubWmSjEAD9wlfaGaWpMkdH9Cmn6AV
/4ImvRL3E1hp+qqErOgIWrHwGfneo71aPAZl7f0fR+e1JCmOheEnIgIk7C2Qpnx1mXY3RLvBI4wQ
oKffL/dmIyZ2pqsrE6RzfhsFIPqDP+TlEDnzl6TGnUjsv1p5yI46GHlc7TG1f7qRMIhPYtxaVeBR
ovryb0gzJjn9Kp7E8KshELGazpyvhICH3SiHK9lSwsvduuujz2kuguMcuDRPnGddqQE2vgDTABuu
57lOTiDfurpy0Xn+cxupqI4vjnSL+KcFKuxxK86d6/zSAtOSewk3FTfDbYuKqiIlEcN1K756LtBz
oifh/VlsvJBxWRrYi5QDi9LBgjzP1abFAWV37WNDyP1DoKuwfWqp15XfzBFAI51wSvFV4XP3Jwxq
gHJbSdpJxHL/EDqzPB7GlRn6G1/qqv4pJHjcy/HRT09yHLcaKxvi3K+jU5niOClcV9udVWEydnkp
dKsvbB2z56Zu5HCzISkug+91OJbbo4HO8r80jfKTd8ZcOXapJL2lgr71Q4lbhVMdWVG6m8lsUzrK
ta0eHKWC4eoqXqZ3MOn6+NR6aRcqCAinauccGQIYZxqEumqarAa9DkQeiHimJKffKNc+eTHv7sLz
3URdmTpG2IjUMeJO7+zaO/IULcuxfJbl3hBKvJGFfbP1BdovP7lDxfwM28TBk/LlklV6Xww22Lyz
X4QivEykAgf3VinlRDki8e6LHV1+rYGcwCUV1WoYRAosYV8HjI3twkBAVirAgz2GQJ500Dv1mHJF
IF/OjX/MVXRWKwHjyYMT3NLIB92tPKx929k6wuYVecPfWhSr/srNouvu5N3+9Adlvb757ZRNVzRp
I/t+6s5DK/RaX2w79rybQiovSs61dWX0ZttZ8lHAQXXtf6XCuXV/+CsovEPDg8au0iVEiOR9v7bi
h8djzfPuz8u8Pmhvmqlu2ztu51M0cd//3Wvr+Gj/4luQVdMlQXDnTSZJ4jzsocdPAyhi8kB8T+1/
dFPgTP+OKFibq25gacJzr53G/0yCZZ0u255MSSo6OI7Hla9lOIec08uPaQym8tXYlaS9NCob8rsQ
/of+saVM3Wp+mklfWx542/7bltkJXguPSIfpbP2gbX4Pi3c8ktV7bNdwm73ypPRYiqeF6K3j5AXw
lw81LXEj4p1C9krnx3os67kn/cAbvxS8RTwQK9/x+Jz4ZGHZqy6C5RhSSa+oRxhDdDgdzrwCd/Hb
TX1Engwrqr/86L2ymb7Pa+wt5hRX3tEV6eEng+oyWfWF91eYvffCE3mBdDGn03AgRczc7TBlSFGS
g7n0BN4sFbirtyRg7LuI1L+x5RgKL03TNu3xQGyqNWMmWofelVPvG2ydT7S5dUd5GZLdL5+6qgoY
NkbuMGNT6t4aO108b6l2cZ292TjTi7/GRzjl2HvVOKTNuDvH1/bAuvQLvoKonHzF1x9t2TYfCK5O
/VI00Imrt7tbxWvG8cx2WfrB0IyZ71KCyXXK/8p/iOX9Zr3fkti3j7t1IvfD+npugHllI5a3hhYY
vb01HvdylQWoRJPl6lSF536tdjut9LgxbHSndWo36d0VS5t46lTHSlCSQCJG79jzhuhq/7u5GHpU
RhTn3ul3uAGv1Fefe7cpCNs4lGtfNbtZ6N/FuuuC8S2ZfKL+z5h9ejMzv0vPvV+dBplK6iDMX+Ir
vTqKWC4cGjyudXPsuVmQqZrMlu6wMquZKvCLU89v3X2rrJjlT29XWsvUn5TyrpUKhbulK47U7UAY
pWcvShNbT/unaoZeuPekrA99fdZ+OEhJZQ77D863sTK6S7fmCGSZravxk/AUh3S/jpmOjjigLHc0
GgNy7se9pHsQ9ZUbk+G9WTp20mAZYKHyze0HgzE6GRZ5nHske86Q2gLTQnm3gn8MadSPW081SCMb
ueT6OOrSZttNPZrTZ7YP46UrGNpE2hbBLbiVaa1bykeQRLS9L5jz1/nH0ViMG5zWiKlnfnNsGQgA
Hg521+1aAKeGP0tJ3utzLLAcBdj33S5OUrZfspO/s0auQfXB8SaYDd15jcwXiqIpE8qVinzdvdS8
tyFLVic6J7pTC8BViAUjcoP1R5MYU5ydGTzu6076h38PsZ1sX8Koc/dTPJVM/mnl+14EllTacZwY
/0LC2S4BN07xcww9Cza5o2Kk6IjMc3LGiBmAKrPvybyOJswLUkS69qqWtfcIF/CYNmqsR40jfk+6
C8s/DhN0+At+rXXcjLGErm6UnnzJJGHvpnol9aAKrvsouuSTrZknJW2KYJuepyWY/A8mmT658Ntz
BGXK5xHmrC6rPVC32hFnuw+d0tvylQDIJtdjog/5b6EalOG+bqtKn6VVk3gN1kqV8TMmBL7mh9GI
cZnf5t33lEinsMP6mJWLmUT/REruQh6U68VTnbnr+H/hZAJsqJ4s9Ijz37i6x3EKnG12cz+0YpnS
mVQG6142Uxj1peckWnnLx5AKkRyAcpZhRtahHy0Z2IzfsW8ipQUC8Er7IufFrN+mIGr58BEjB5vM
Vqax6BtTUItOhh/R+cG5cMQ03Csx1utjjLUY4H+wpnpcROwOe7rySETudYAv9Xifxp74D+tISRLy
FtXj9FcFyT4/jf5+y7VPGixvU+ouuy7+dWuy09VBaPKEAOLoZOg9gcfMxx8eUYJ8yGyIubnCoxjo
qCNyZ+pOYooximbAVSo+8tEN+vk+4ggz+lS2LiMsXH+109LSh4OqsOVH8ILX0bMolTM0WXb8XY5H
tJzFYCfzDPSwAfzLJWb6ZhFiPMpCd/aW/XHequaoM+6Osg9eGlduw/SxCcAILzsWqkzbF+75kkZ2
pm8VDqfV84LIvaf3d3DWsydI6AnSNjZ0EzqpUYcFOeqSylRJegTI/5dsD/v1YPuEdZf1Bb12JZOT
Y3GwtPkqsFgyUc/0VsjrOlMt2GT8TuA1JOeo4PibeBqh9Cfd6s4Y+XSQFL4ULxxKZdE8JaLafZWW
DXvPg8NDIBAdVntPxIHSx+iJ3Ip+j96V24Ai1yRvO3+tu8YcZKvAAXcyTS/thyLrIgQEEBtvaRqs
rr932T4rkzxj33EKKN1+8rcHdFXR9sOZPfs1QPfXn5ySq5PcJKbI9YIqCgX0gZF7BRVYYpT24BaJ
+2MS2Dt+BO4R3vZOpx62rNWhJNC2PLQdpsdJFc34BuIe6Dujo3D+KiKH3srXhYlR//AagZow74ph
sWMeRxxBp4E4xb671EJboOnVGUktsitmNUsCQIj5MZ/HAHlbpjzNGrux07h7TnezHeQ9vau07Jkl
Ih0uq+twFddhFYV/t1MiM92XGMsEK9usG91e9FFEU3ffoa5R02t4OCZ6r5uYWJ8ZMoXh2axRMf0I
VrX7Rwp9REJ5FnBoLs9x2+9mzWPJq3h23Ck4fsth4irNlPZ0ydrajKuf7z4lX3u+zJx54HiNuxdM
nvHmmHNEahx41yic4/gXRzx1IrPzRmJbBsQY3uZphDF9dLWjR65Vai008u+K/T08eBo9N/Jy6Tmx
ZcGYC6yEd0FS+kNxMmbr1MAywEujAeSHgvdWEH5Tuqcj9LfwrogiTYbDaGda4ZB4N9HQX6lBkFWQ
bntTjT/caow4iXjb5uD3RkRCd9wKc4EL9xQLsegftRCNU/5cvUQNzV3Zt1Nnf21N4dn+a6JCfJ5X
tx5LabKE+4CTLoz6Seoz+cQyqS4wOzFdP4TjlJQXmGYTKdu480Lu1tJ5l6kMzPK1Lnt5LJnqui5S
eXJEg39/xNt2IEcIRfDLEW1hmI2kGR/6sR7M95j3xF72o3JVn5IJ2gnLf4dU4tSWXTUvORvLur8n
koLRH+CwpqdzyvPjmZrOrTPryTG99Z9C+F6lziKOyBxNi4FsvoylYGqmjICkWH+Xex9q0rE2Nam3
OnaK7t9S9MfyIyZHpf0gJ1vUNLmpZlnSODSN/ajAnxOSKUsk9l+xlKm1T0fEylWOygLuLp2c4Far
O8yYFO90Ivx2uDcON/VyOpiTk+DseLG2+lwG/OneRVWWVEiaOPfS97rPaTQ0Pl85d0UjLzRPNt5+
WkyzKv+D7BRUi6d5R0XyG18QB/LZ5ViPPgVzrmwza7VsHyY3wBx05prz6v9Ut8vyS8EouWdzIDvK
LBKV9F/KrhS+zoY68sSvY3dnkyZTXTZofVYS3FnM23aRNGuzKfOHmQkjKt/RUY2+eZKG6LuffnzT
jbIfiFg+DoZ/v7pM7boFl9Jf9zG6+caaZL1EyVhvC0D3kTS3DdZw0BufLwG0lvvHHKfb45Y8T25R
d/d+7WmwKDWQ6TOeBLke/ee6GBaDfGcbKiyRSCwFAHxe3H9Q6+c5T6NilO1PVgdj+VSqtXYCmA72
reRsA2/gS49NO66XrWRUiU4bqCBXoGerqcyY+qpVgjh5qCrutS7W8dyw6c3fgpJ81seii/XanWTY
AYXlxNIkInrniRiK3xuROYPNWpdE1z6NixCc/nz4MY3kKfPv4YfpJqRTZh2tvlW+dqxV+FLXsEsu
RGomPJPVsNYFu5Oou+rlSCROi1T5pU0yKtZuvE3YekiVxm1V8Z3VXJbf1bIkqOn6ajiOJzTdIfuF
0+5t8IKzshjuEg6zgzLLkY+GOragSMwPrsyIlKfg8ObAPy3xbPWWJkYlw71/NED56UoK3/HXm6rF
6TNbkUFjr9YCZ+nzXBSTu2VrSKLLnsG0BH14BqvcZn1Fb8cilx1jv079JQ6lF5P6BOmwz7jctnkw
F7kngnJp2S6HX2Thsg+2uZtjM3n2NeDzVkM+6wnjyg8z1/RsBPAdo+eO1xrbxg0KOBCll+2vVgb+
WzURD7tfNIFf7XiXNDac+zvq7hbtvNZR4pn2reaxm/2H0uzFGt/x+IsdgDUIg8RQr+QdkWkyybQh
hUoPLFO2fAwoF9oaP50x3SW257OlsULn/eTMVmVqpwPE4Vwrw05khxGiFCeadBPdnskx8sbwe8MZ
6QDf6Vah9AJK701i74vNCkdfXPjVNr6IQwRR92gm/DtkJ9ZbX4l0o+4FABaohKbNx7KIbVQ9Hcvm
V15OKpIOaRAUm6uL7/MQH0tNh2A8EnZFM0ghm3wNzYRtJqosA8XJrYB4/+uIqSr8tCpKr/vL9sxj
nA6MH6SqzmZRzpaFxmn4M9qSbMkXr3CUWHMqjiL6Zt2dkqAHM49LX15KM4fLUzTHq188HM4+O8tJ
1Ddk4/4ItCsukZWMUSki4OI2UGxxV7LzR74qQ5DgEgl2VsQUfxBjtpPKSMSybfwOk2MSwTLncXMc
Orjbo6FbOzTnfTERNwXbybsMhzcb89gWnhiOzBDnyJtRbp4BvpnLeWH7KypgOuqfA1LTP4pZB+JN
JgQ5HwQ1VaVzB47UbJR1+305xU+2cU1B0fKkk4UqYlS2c5uNwzD2f+Bf1vCb9hecwucmnFT4omGV
OO8ivW0LAqUj9PRynsIl3Ka8tcACO9A5oMatm30Ihrvx6JZo5g5qp4B/g0OC/FQaAvg6U+TZS/st
ALVU44U7wrKy1j6OhT0P8Ly0b1jopdSAZLMJ/lmnw+ude9jhmer9WxrceN82zmI/XDXoRV6quGmW
R8f4ip3VrpTnphtCmTW+Gml2V51s7W31e7Kodf2lkPJ3BSsyWWPlyTfOEJJwrqulOP6QN8998d1d
+2oT90tFyLn3pIkUmou3foMMsgdPTi3c9ufsFuOsXoUTarM9iRIl0PaqE+bX9gX5ilwA0HeCNaM8
rqBKsQsfxJmBhLLDGT9bqoZRjYN3aF372C1QccXrXGzRsv5rwnpezTkuEUsVJzZR0poIMhzCV7uX
zfh0SL8NyjeFsoPgsSSu6uaT49BbH9kYQM6ydR8cNXJ6boFfvbszwJP/qah07FQm/XFV+rSNAnln
uk/oiuYT1zA+qbQ35V7cT808696idBWuM33Grq/E8DBD/SQyraoSTcXjcMteq3IZLo58Bm9jacjh
Lwmme6jDKrbfl6Gf688SrgCKoURJnnRXgvZbt7rf9IJd781hJxnpW4hnJRfn1AfFNNDF5gRA6KOZ
7HTvTSG/4tMahbV6t9O01z0g+SLllYxF3fssCmVYv8p1qhuVethihbxWou24JefhAJ8lxA1wya28
YNzeJ8dO4ke4mrX7TWw36s8UqL2eP7dNcreeVNL4ZL5lUeK3OzoRzRwrzK0DmTH7zUitu+EnT+Gx
1/+GNvF7hwjkZN1g8zpIlHjiQoOH3NuJXNJwHexd5ASL1Xm9EKBYfAFDnj2mUyc4eAQtsVzNoo5r
HKFy2j4KF1Osc4eGI0SQzl3c7bf8CsbmbUxOSB5L7eRL1wxtCVM7jj6EWKRaOrVeaFa9bavjOtv9
bnf6qi7TJTZDF/EXmwkJPG8rnafJq1d6vD3uiamprDscjvWyDR4c3xo2TcS8OeGCygxcFrmomc9L
KomUrCqstMelthpWKruJhts4E6jaO0HFU0tzyr+awLn1GPMS1XczPSpEontGAU1l1aVS1By054Qf
7fi5IM28qDZWUtQP4WsIpVuoN5uMaJKukPsiLD5H1drtC6ipP5rXao1w9Z59baRarjtv28hOjich
glJhdCNXTN2XFqsCfRr9tAogfLKI1nODittf34wBoImeImNsM11lSNre8OYBw9Bg74EdbvGf2eWW
Oz4qB/BAPldM0H7SsrRToBlfIyMWpzl32nH741T1lMaBj224WfrcdUVVKhK6jRv9M2hzlhpnK2l7
sC5RXWH3ROZAxzv482b3XwVUHn93RnkmtI0HJ8GSOiFAulu0WUIsOsxcYTr13Ra5z12tDx1lqJYR
D1+DqA/L+TPiqptljnem5WIptkDJO+htsuR4Mh1pp2yBKWWxrkMQ2yEDUYzAAaoBGvkXDXGhU90Z
diS61Eo0DqW6Cmcfx/a+2iblT2dW+WG0f0pPr7CJ/W69+tWukgkqjZfZzBq2Oxw6MDsd7mO7vQcR
CC46EN56+7I1nm6/ugdUMrElvBvwuWQm+7HMVOW1znaazDCp7SdKsUoOP8RMKF2ZI05W7Q7gyp7G
EXP7p81+q0sFbNynUlhNu2HQe7VLHzIIfl8gPKuReV1kSfhkeQrnIFTOz3IsoCg/x2Urh5iRdQlX
xNUd4EV/3NVuX6G80dvI5ZLPphzcr2SHwYflm4FpSV5wvE4YYlOPcOFu/0M6YIhb6RoLZx7EowRm
hHY44VIS/gq4bgqs8W1G/vM8i79dBH3UfvrEKqCvaEFJy4ch0AltwAhrSGqsDxnH9KMVhshSVA3G
FcfH5K3JMt0bsYEnpXNQJ0VqD4NqCeoo4vJ6ciHyhXzDvBf70XXxmeAQDDnumpCn3NP29LWRR9OW
WdRRfl5kuGeYeUjerplOL9BQECZ3Sxi3QmSkd5bmA4pQH1Euy0Wo8zCg4mkBf9oteWTDOrouAzEh
npcrsRnkcHI5do97zfUE0esfHnEE2Tb13MQy6YP4WzDEIgkRh3iJ98xsM9V97lnTL+8uG9ZYf212
t0keqkJOEHy1hI14gsZ3nSBXDFMsgUyTCfm8Yo3HElHTQmMZ8EJsqv1sYPDNmzCqjOI0aAaEQSnF
BI6Iy7SzfuHeoRVhbL0QjOTINXVoDjR/Ip+xTp7ayKumu505rhpBC2jXuXI/TUdvTwulidO0nODa
bD9mO9Bv/KUtZhQWaakrZ+8fJriIDldciVHSfaZoKCjMe8HazDiQLTRUOuaLlGKM12eeDDPz8wRA
93jdrIJyu1ZgSiLOxsQhO5zHFvD5xWhgXKIY126ZATd8FXoffT27xCnZji9K3aMH8aMuH4oQdg40
v5cmfnYWNZbPnAa958is0XUvK4LHIdKGn2giKOt8LKQnucDJFSWTPwKxhwARX4hIauNHUKfIvNha
cpr/hMy4CRsq6SLvyGaWGrf8UXeyjuPMgES17x2ynFjxtxtJHsxDG3peknLMi+OzQbs0dUj9cT4L
9B8M9/dNE8fLLzH4jfy9dhRs/53o1+juwt0v2u6BKoHZ8dOaaLbSP3et43MqVS4Z0EPqAS/V7y6T
M8swVUhl9zUKqQJ/hIdzljveynL5WdUmaL/O+7SGUUoygqcbXhGnlk8b6Md4UaJwmeeDeptoTxm5
LpbTOKhmfK7s7DktoahIX7/7HmVFoI6yU82jmhIChrMO6Wtx9Vs9Ho/LvrrzvZk6h4289ugV+NHy
fPrOKVo3d0/Spq1H37ls9c7nuzX8ffZsQGaI9c8BfpAnRzfN+s/Uezn9a/qdB/PS+gJ2GrVJ0Xdn
VFIEGGdkA/fNJ7FnLbNkN6oxfJkCb2Jrbo5RuGu+13PTP3hib4Z7O5gq/u6NSee/k9oJ2XspwUOt
OLW2l/KNNbreYuS6eDyRwy3M65/dHrbyba876+Hh6fz4JQl8Z1+gEJZo/GVc32VWrxLCjfjY1oL3
IvMtSY0pgRB7+Uq9IgG82UQc8ZbDBjl000wEkAU3BNu45QkiwpHxpXeY0S7WG0T93dYgSn+Al0En
s4So4ZbkAjzc/kMLK5asp7KpZ2LTo2JOzoqV+HiEbtXJF2YJv/dgWj3UD+wAY+ydiMn33eZuhP+o
/tuxhnYxSj47Vv8Qf9v6ouDnhj1z2BqlIXEvOoJ3TFkNafmB4xIOw2E+DvdNJ1uXBOPS4ObCuEF1
xGN4TAkTCd1uJaspq2BnMp+Q/iLKCfToZe63i17p5EKxd9wx6pAbv/Rmtx9dt8r1sjD27PoOjeFy
0EHRhJT3NdGoa5slZg+T71Enp/JtVxYXx31PJ7Yxl5bDl74kr1z0M9KXoz45cDVMqrdhZ03Jgur0
YxsJi6vg8DRfx9jP2iDNMPbw/5QV3HeUB3Ectr+3zm7jK9OLw3O1dZVqv7jkC4Y7oa4MsQ9EVqht
OS37lhBzvI5+N/yj93wzPzvBUJ2zjUVxf/ZlAvDNLTiLHqhbTBU/LYB4u9H4fYB2MCwr/alljXTE
4czWfdra3d3PCwUGxFiDqKCUTunUKWnmAv0C/EjpzFr8F6J7TD/nNSmBiEy61R3bB5NQHktWnG7v
PcKdfXLY24ZUqEdAdMd9TZwJkrOfXBEyYIL9bp9Ja/3kcyF3uagyvugFnAg2l6Tm1KPe5fhibuom
xFuTBIlLeV3KNUkhMoBCNUelyswRIZK7UxWp/A3MMtDOmmrvaLuNH+UE5mVA/Hi7SOK5jst89JhX
7gT1N3I/V82ud+8EgewNRDTXHbd2agk59s6DDlDvcgYR/PFScZMtbCAmiH5vauAyT712n80ryOjk
/qXvb+FjCuPJZ6BW4Tb24sR5siXnCQKeLN6Y6bT95L8wy8MhQ8bg1LGgJWeWKcAFycVWI9RziDMK
8i52nL06mWP1BsZOQsucZ78CJMMxC144PCWOWzF8tj2QfXRep/XYv3khgE+UVpqelyIbkk4Bf9PV
QKYy4g+1/gTljKudVcGvm6vrB5COglhufafamFXt5Ljxau+YgnZV5WPbdkdwVTIQ+kMIyKaT45Dq
GjP4ksX3xqVXH8QvIaLwNJHtuDKf9sTvio+iJ+vkU7PVLneH5q3XKdq9qbjq21XvpsW8Iig8l5Hb
6TIncXtBLkvcDi+Suu1ga1oUUd+cjmjyhm9kMAbVezVVqjsnwil5eQ4ALuazYN0QJh8xIoBrsgFK
ZVV1i7UNytCb36OKbgfuXrcb2uluStbZ/1aOVRifhqUml5xZ1a3v0P2XhFKQTdK65ZWDkm4EWIWl
j57mWjkQLcI0ooRnaYfqtydvYpNsGiK5nJohEOt5OMRKyNaN2hyrrGvblqcztgXceAraB/uQ7jeq
jK0NFOx4QnVUrmc5d0f3Igwf6wOM2zJ9C+LlqJ5jUgyPa4B61nkuie1qSelaQvFN1cUgf92mLfva
tHGkH/wCBfVTR/WL/N2N0eZeTWiM+2GcUVW3rTjwv20rscW/KbVT/FLwxUV4HrY4PCKsL1MM0eOG
S7NT7rztJvxPeEcQnGU4JMkrwfNV+9MpGo6NNGSCLyVMQdejYDVJv8mU6OXK3IMgBslHUIVRk+R1
0R59BtZy2AZ5gRrrj80Syv9lI8ay+Tgi2YzOycqoidx0EN28/ds3vbY/kl2263vRE5Z4rXH9BkM+
SQIHqSJaAQ4Mfge7ubdrwpFHZodGqTtRy2r6U9v5VlgShrXoAwSCbYukasM+G4RnqXZnfkXakcRD
Fvr75sF8oKA2a3Y4jtifibHbEUIohqsFNHKeW5qOOmf1XvQUiBPrh/gWIHpQn+FYsw6iyxKK0iPt
iAAOaZRxDyBn4AF6WquL6Xsb4RcrU9URx/6PkpLB/gmrKISfPA747X3oHRfHKch5PqAT3n+Na7Hl
qtbrxdWjfm+QyIvvs3Ps+mXdwld3o1b7nraOvR9ooiqcf7fVZjtbOR9eHkIWJX3G1mq2MN9EAyUV
FGTvX5rRVx7TRbQECKWSqTK0eLN2/J2UjZM2LTqkrixDIQuzD5Foj+KOQ14NwWmPZSjuRy2D5Z3Y
9/K4OuDadskHW4IoQybG4UtyI3F+RBt9gH6OiEKUKosXT+46W/lIhtdZUtDQZQRNa1umKAxR3SCJ
nPpvJYfs13GN5e+56oPqyYBEbvO1NNq1z0u3AtLmDHvOIvLKX5rqY66PmsiDhne6gAWRtPa9zu4O
9Hp2Dct08NCsMyBJroMy6t/8gaFtTWF4sAfk2tZ4JOh8Qe05Z0jT7fZHLZCkmcA78ooStmYwHi5R
HHcz8fM3eVcfNGzvWSXBZG6iq9INYb5LykQuFEUU/d/4qBz3UzdLFX4nyLHrUdybHtUiLG3roRfu
iCm+A49f1Q8m5m45ciB85GlnWQHevi5e6bjF1xiC+xZbhAp3VY/oE715PI8uojta32qaSceTHnYl
vxq3hpE5FfLY2n/RVrOFplVdw6gw14Cj6KztvIJLZ0AFXaJkFH3oXXWp2WTuPRF34fjF7yzgW+ah
9eiePFw+7gu/ZWI9fkZg3Fej6uV4oGGyr+116xwu3hQ3QoIcuWwHNflZoSe1dC+oY0PxHz7WCs0A
is0aeSz561FTPbXMwxJ2UPSFaV6KEJX9nFqy5ofXZG7gqjNMeFv1jFmBeH/to1sYT3HrIilNd/Cn
bkyhc6LmEow2CJ9dXhcX8h4pmfNVJEB2D4GzaPcXEYbNUv8oQxuQxixC3jPn7Vh9BGpR2Y37U4il
u1o+KYlAWvjVCEgBTAEddBQcsovGL4NBZ3zN17gt1i/WFn2zgtlvcqSf4nAI6blDyTTVywMmId3+
SzYa0/bz5NWjPvUUHRX2OqIJ90c4LLY5cu+nYNO59l3HOHkSEF7N/9VKO35lM9aOSV09V+F9bCdE
WDlxrkn/d4Q6XPJ+/h9157VbOZZm6Vdp5D2z6TZNo6suaI4/8jZuCEWEgt5v2qefj6rs6czqHsz0
5QCJQAoKKaRzyM3ffGuteVZbD2VNZ7+ldlqtj7Zpilj3hcynsf1I66hgLSecTClXxCykdNxMzBmK
G+xl0KJC78jNrrypytc+cQzxvqR21FwKpXHnT1oJ2R9ZwddxHdhQ/8mlbEEnf6QOTzfbG4UVT3ca
Kz1uBQvMuIu8eEDqpwRdV8Ql/5SjJ+rPhcrZUKmno7nquN5Vwe+xKVZ4iuUu8wh2KiTbGrO5V9s+
B7KNU9day8cIgoIax4ng798KTSH5xVuFDp10WVHcTs8kCptlHqiOi1ggt6LcqgML0ULeXiRjq0z+
qGB/NEy3hiwmBWte0tr4pVcdrHLgZo0wkotCesb40i8SlxtCplAcwElWrFLTHwqT2NENGtmlP420
qQhDRo9gzkCgDKjuwaMGtToNY6ZZiy/6yuGoNcq8n3oEjShW3otmTAoBQg1701xafQXrhD6Bevxm
1DS57U3WGYT87qekcGEcevAi5tas5wuU8LM2589OlhTJA2lVtvGqTJIOjII9m8bJ9MyE+X17n5Fk
iJoF3oXdu+/AFIwIAYy2lDENkdNxpJmNZcW/XAoY5AcTXaUZX1hiEYQYqhDMxtUkZa4fzpy8o24c
4Y9sxuKGOq/3DK6iwd3pbqF8x2lQpN+dLsFJfRba4nzLOwYcqj+avKLvCntIPdR6RngAjAndX+/N
ia5LxdPQkM7fhGgMEZQaDIYTREO93fKdpS3NWTr9Wi+e2bv1eJ4rkK08SCXjLOGvSDktncnmUA6v
GSEtKg7j/Gg4FJtjyX7Emw1Lqoc+mQTSbgvAoL5FBVnbuF6vhfakaXPa3ucZqIvms3Cgh6YzYhPm
E0U8TEhl3CGJ84CUJMw7SB/IptIX7TzftPFWGRCr0uUlOxBFau/lJDp5rbu4ZsqbjPr8zDlRw7vp
MWu+56ncBB71AFG1KYLSOUVA28so9xaF++OWn0Wd2DtwfFrfZpMqoUUjUZcyu6g6i+QpUGGbUtie
julpzcKPILPWr/LGTT9xC2o4VJNmwY/Vs+i4a3wiVGMmHNYa8uxg2pxyvB74oBTLDlVRCjPEJeDI
/biKVIStPdMFm+xtREub3aAeuw6yj1NqPst0Icpl7XAzM8xinbtfYG9Nuc8K9CsZDlFLP+dsLS2m
q1PQa1HUbXDI2PO7Wo2dZU8KcUnxSUd9lam3LQFLZDAOcVnGOCQSLpfpyZvLbbZWuzVFPABAprKM
YKVesZRtVp8pW8IUhpy4WnfPhCeJTbe7FA74DYWTk0wHLE+29m8YZt2xAoCJyopCBGkrOJqyilX9
ZDKa5fl+sWAwv6tYGjSlrygM2l/UOmGvzNGD+IpCrmM8eViZuA6PEOYEgI5JXfafDR4VXcFBQ6TQ
k2p2CnKfTJFsqFgvpHai+mpWrLPlqUUv1s1cfJ4Oqy0shdQ4babm9Hjcdhasfqtk8uhMXWyHaPUN
ngMooZ142rFNq6n89G6Opqc0Ivr0KTLbwnxSI7hBdiy8nuURW5dFS/zYqhv28lNtqbMv9KnnDkjK
GeiOaMDSzvoQJXLK3raKloKny6JHTJyZ+XflLQKutrmIjvT1dltZpTXkWV2hfsqQfyyoTFyhfc97
0Nmdhadf+oofloD2NuoCLueRx5aRHGQ7VPVrXLJw/lUaQpjLo2oXs8tWwUxSNuNJnMUMftUamJsa
URH484VDh30j0vHO0MvArkbdjrw+YblaYCY6M/75OWvtlGdHGhpH5XnfQAGXniyZsWWeVmlinvad
YxUKWzBW6vFPCZk3n3ihhrV6TcvFqNd9Ll2GOw+8otGqhplLGCpCyMas1vmKptYdTnEMW6NTjLar
Vd8rDFv002CqtvohUYCqxoUBcGVc3KlTSCxLdcHoltAWzhSzxhB+Hwnckp5xdIWe93TRKd03t4A2
ZTFYuirs7jZyxa0UxrC3WV7UHE8ELw51rx7RDmmV7amKuxoUyCvSAUTYtdynAw4HNFaLo+sfUZOX
znp2JTIQwosoe3wHQ1fWlQoJloazG1IUREhA29yyZrzryfeavIVznDd6Lu2ZgXSNeCovfhQFA3sA
Vfz+3dxPC2VW3ju2acVNs2pNQXMVawpwiFanZftoiLrvaq9GF1oxr8rWruUDvEdZxzqO2rjjCXUs
9j87l0X96h6mSklgpi20mdWZtUAdCV+sqEx2TUbY3BFNpUTfqMi5TKwgQQDUDbDAMlveO92V9Vta
urpLxMLCnWiz4kehX9+SseDYF1SbtsHzCc4QOCxvmVSx5DaNYQZoRM0omUQtmDqxBBaz7H0g6IGH
etq3XW3vEbGSRnlE6+5Ee5ckk1gSjI3Ocp+p2aK4wERWIoswmqKilxdBLSfIIGddw8s855Lbm8Fm
GbvnglEh5bvVQQccsr6o1NpPhkrO8geeBV01PyWdrXd9yENIWUzAR71CYzFMvKbiRuLTlEVBU4/o
cm6ilaINhXXjRJE/MXJYNAB2VhSjLxII+cbX5FSu880A76ZPv0ymI2V9xe8ahCJsZZMqyuIBh1Hq
76yNnYlgwKJex+piUc0hWKYxHmPljorcwPUNUR+DfOMlb5TCna6GXdjtfEbYKQbbx+V/nNyAdTBt
43nazB5SnwtvNe5nQ4n4maalyaviREw74Wa7ksG0ku7HrhsM3S870a6lV3P0lQ1HnNNAiPIkpH2/
g4VcWvM5XrFdnypfoRIjDjxMkCFuAXpyiDOneZhpqw326fCx7Ag3BS9je8S5hp7YsUAEqajEkobT
hPLgVzaxP4J6PqBiVDsBlZ5Papa+25DstvQZ4FTmN5diMsZNcgVsyL2VlBBGDjj3FtVZy5okHgNN
TKwXM8UxcyWUuL4q1Q4o1ekay8+YcyaVHbLWZYVYIZusop5ueR3YHu9zOFZqAg+gXVk6QGoayOWJ
oXVyiuCWp+Skc1ZEd8qi2WuFRDNjkfjZua3Tfw6YZdPgPH75g/zrj/nf4s/67h+OBv3f/52Pf/Cw
J5s9kf/04d+v6Y+u7utf8t+3L/vff+2vX/T3p7rkv3/+K3/5Cr7xH/9w8CE//vJBWEm2xvfDZ7c8
fPZDIb++Oz/i9jf/Xz/5L59f3+VpaT7/9tuPmvtj+25xWle//fGp48+//ba58P/rn7/9H5+7+Sj5
sv0n10/68c9f8PnRy7/9Zlq/24YlHBvLAlMDA8D9Yfr8+oz6uwr+q3F0CnJQLIFDRgW4kvBFxu+C
uEcoD90SmmFtxrzwPF+f0n5XhdAoc2wGFTgbab/9xw/2l7fmP9+qf8Hz+q5OgYf+9puub+YT/2lK
YevCwIXJcTAG5E+d//mrl1KtI3Wbiwp4CEVKHWpKWrC8jXsVGSUTQx6TZVN/DFWF7hdlvQehjgJ1
6BcV2t7GjdWL5o6ijYO334HENV3QxqZ9LjSrOeTp5J6nkabMG+gJTkhJ6zsGrKiL69R5aKGrbxvw
jdRT2WlcxWjM7wQNzxczHocjQKnyMcdu9MhOs7/XW4uA3QJ94RC2XTw9Q8DrXtrK+mkZHXk3IeC9
DuUWyxg35hooisj2ad07R4dT9g7JRfUcY9BzzGSbHgwFUyqjWO0PIkuUjwGbnv02OTwmyISl30jd
vQhQymNm1vYza4TusYnWie4HHR+K8sRuDzTG3F62YjQe23Mo/WiI+hOd3QyzBSGDWqBMmk8X1eyO
/bnzq5ucBu5FtdHG9IzSG4deoE+1krUDngwypFcyc5DoVnQeaOdyj0hgfC2Fpuw1i44SlQbwa0dc
ykPu4PWNbkF960A8Q/Ce5MJ2V/h1mcs3bn0MnQmZqsO6b3PYG8ZPlVco+Dauq2t/6+kE3vlM8bNv
CGBmDube0Uk4mGm1c4ylm8I61Bm1u3aqOLTsmjmekfaF6btEpy7I+Kz0WGixqJBRzsorWVHikCtN
chmADQ7mXKePGiV4GLmG+UMqsf06WDpCNlQV7sXNneyatoX91m5Ms1ZFxTvKSuetzFZmKgQEZ6HW
Gi0gatI/tLFTfEpdrPt46gXolRxrL2qGgbhL2VcnR5cEJxQouSEN6wMQ5boH8AKVy5CqUOZHQURB
wQK7yVLTN8rMOigQkV5l9gSzIg1/aUSq71LE/7Shm0e5ypPwpkEOSoBKr5sd1ulMWxjLs6NklAFm
S2ep7VSMs29gL9nA9SRT36qzyF4w8hh/JtLCwUOw7Z8QsuvzrioH5ZdEqHInO8oIJCMJZQ778uvk
pPmFQ18YXBYmI4s62dpHpQFkQ9LcqlfGLvHOLGZn1/SWe5e7a4xDUbvwdOg7bVJBh6rysmykNtrC
FaYG22d5zNVmdffQSWUa5HFNxlCOC/CRR3hb7XNqD1zdjcX9vmpdOnqtsJpbSpXktGVUj1w8hWYe
0H4YZcAj3oyhP9yh3bGQwikPZxDcMpQWEf6tVc3bLVwM1k9HseJvrjnG16GP8yyAxszL88pr1Yfl
sPI6Ma5ebtAVTq/T5mwCPKiifIs6C4ehRUWl6CnYq+8gEHHoYQyb1zfEc7cG85PR6P4vWTz6VwDn
X84/ZFgGJIthWZplC/FP3kCFRi5P2y4VNxCT8tzRiuNsJM63surmQwoPxkQtH/RgGefxyejn7g5D
AeVGuMLZ12rDa1+Q1QCmOkWf+VwXJ5Cy9S7qyuGB1KKKAg2vz31vJ82JghG/qhKJYe6m71GaZc+a
k9K3SSa/geGmEp5WM4+d4tjvCGa6u8l2eM96FG3sXip8j51Ve62GnhqIsBA1VFqVjaUmrS1EnogR
jwkJcssm/VFQ2FO6ICHKQ5COovIqt2v28FvysWgKnXvbRRuoNnF0bW2lJa21UUmarOqHduzbsEvL
4lpmDtp/M4+Xi+Y4BjmyePccnFVRH6WusW3UMMU+93o0xl63VkQUj93U7fB1GKGo4A8/GgPvW8zJ
ne4jtQbSS8hbbU5Jqc5eCwv4TS/1IoQha3/mNmYpMQsp6vymL4+um2kPxM2PP4vMEXdImyOUqsaU
+WBxY+5bQ71Q3wEVVAENXBTaqc0ingjwSx+p4jVPQJ48fRjil0pGxm6YmKPAlGzZyyzgfRTo47lP
ZXpnMgp6o3wHfsNAzdoVUAJPOME6x1yPHhjsmD7RVlEQoywJDKcN4004UabtS8uym+1csgz3BUu9
cDCFCO0G9xoEo9+aaHY5JQhWnhk++4lltd+zdsFhg/cKF1K6s+YnqEZyZbRIOG+iry+8t9UlbbX5
mtHOvKF12qK1GvuXixg2iGOpPkQmc/gsXn+41YyTqo4qZZcw3HtrE70DcLTtz8RwizPTtzHgYhsC
aXXasXZkG+Jcj+8jLhxriPV4/JhXJr/XmNiP7KLGg5ogCMfscPghjL4ifKt67bf9jbnSY9dlI0I4
W3rTpkV3XmCDwnClCaAlMGdhlXfTFD3Zy3Os2P469wMnD4CChZXO9xw6QA1gshDaROmCEwLycXAO
jjwmeuZhRAP9CCRaBngJkNiBmccj4gfX13Wt2OlcOqdudOwAl4cprJH3n4ZKnQ6GicVMzfY60FU0
PEacmaGu6fHFEiS9pVbvPK1SKlUg5sU5m5prnNBXZQcg9+48dzPlREfqs22j/ZhbR9vrmaYF9qj0
dyyFpnuWBdswTs7+igsVN2omVpSD6xK0+Fv6iGiJezDtdJ8R+B1meo/jk5v2zcExFqRhvGJy14wr
+mYDpOVPNeYfpdyfSzekYn+1ULMNgbrRtUHuTMsk5+u/2Dluz6d4kF2oM2OMDnqaRm8aBiuF15UO
kAw+UDa4ZCwvPavBwET5eo8V47JDsxP5yJPKndq2sGsci1B2pfWgNB377s4aLplF5rVqlt0ex6U4
0DFt3Mm8GA6tRKII21Ed9clVPYYS+p606bVFPpSaQdal2X2vLp3PGM8JuNLlgS1bH4omr4/sE1fk
lV11Eiohb8662PvFkalPyTbvlX5RHsbGXH5BQ0we+WglP3RWh5OGQnZBxXiWi2uzXVhdhie2DDPg
ZA9xufuzRULl1QbctNdaeemryGV3xcZFu7SEt+7Cmh0HmCCS6Yyule2/5ZQwyU3J2Vtw1QVJBroG
blsxJLC1I748WD7pSf+ITt/yqq08Q7Xo7Oql+r5Si+2GysU/IXGaQx0LTH5HlXOh7d3Q0VlDyzzR
whqlyV64VuYn7uDeGdEwBjrS0X1mZ0Zo9amzm6zICDH0YWlgVepZtJHKvqnubzVISlaws+vXEK/e
CkSwU+xFva9Hy2CBzwuRxuYPgtyznaDauMPGxPEQ5hdBqsAv2xHxkLpmziyNqm+Gkt8489odG7QB
PkA/gImcdQjBWP/OqJY+WnDuryZrXFp8N2AUWO1GzqtDW0xxMKU89Ndk+xdWLBI9YTi6jw0X30tF
7BHT5YdFq8q9Ugzlgc2DsdX0ZsjsxHjv6ka8M2dENZ2i+Ub47l5xB1ouucsKz+O9V68lW0uLgU83
Ybdji5dB1GZzMqJJCwRamTMctXaxB815E7Y7HfDat08uGNk7bBnVhj6q+x7F6fust6bh9Vk5boVU
lu61Si4PSg6M2zPIfMM9rWoZdCc8eEfL1sLRLbJdz832rcb07Z4ERXGLHBiQ1GonjndtLJmSE9J1
miJYFzstppMx6fFN3eSoc7Tcda5EApeHZRj0M/yF+oBaN7mCfjBZi8aG3VmVgcyV8a/VGCniUxyY
bmiuim2QWj3pJcOHLJvq9zZy4ku2GNNZqex170ZLiRsC09gblYHGLY0eYcMKTMYBIXx97FfNDLBr
zRzfJBrylsJOHAX9/9Ux5XRpEWyd0KFGjwMrtD0BE9VpUtCOjFhr7DXAAopMAdIeuIS0Xd2ytW5z
qdrgM6gwL5U6TuxaJ2P6BD6zrxMOQqQbFO0dXicVDkkGToVdJoc3GzjynlCC4hXYLlPwJ0qd67zE
85Gwl3m3Qo7RYUQ2Sbe0HffKtCp3jqSAyizBOTF2yZ695vDZlAk1i2Ik9+qa6SsnL0Y8B3A/JqHU
MMjd+gw5oDvEPzQF8NAZJ7nD5YfnLZiJhi+BILuTcsMgcngtGkIWc5zqvjVk29+7VjLtoc8oyZBF
VheB4P7UVyb13ewIxSt1VCHYO+fJ3ZTV1l1eFNuIyDLuCRxWdn2V2ah1k/ITkXRk+0si+WejcZne
sGh2kZWby1th1Ra4AQq59mTSq/xUTEv+GKdUOaRJrn3L45krqjBYI/voCqabgmmowu9Z9xc9l+Y+
4erZMeAWAU5HxoysjtqLAogyDBa5YOLGPUoRQRGnZzSQptre5axBri7D8Z+Zo0znaCvxOswe9vKr
7nO/akALrgrlVEfOvV00H9SBVIutHHW/m2r8+pKtnJwngbUk2Ev90n3VmyDWynncilBzGLq72miM
N51N0hnHTnrkXsUILjW7ux5QKEgoRl/UIX53txJX5Ll9021l71JgKzrLlBfe3cpiknjVO9JrihNR
WuuLCqQf0tRTSVtbUT2ikL0xt0I7JYbxCW5GD7J/1OFsEA9Ft9K8ClkcUynLYNgerO32iC0dRe7c
r+fuPOTNgXKhznj/eTAr2yNazlEcEhUZ+51iLsGwPcrHztye6tsDXiu1CQFblN872+O/1EctWLaS
QGkdgx02ZUJh81d4pCBD3oqI2la5vbbCgkVKVJFETbmx2Fbia1sJkuGfExpbWQIjCIy5lSq6Yk8H
Ou3mlG2FzMh9EuByURwQFogDXInrt1vpo25FULmVQ5kbT4/2VJqHRGUF6g1b4YS0oz8D5ZwbAbEU
iq3CAkFjKN3CNi5b6VUgBPMLYaMeZciy3BhbkZagtQHOpnCLW0o4bSvmmq2sY1dhP7LTnhAKtq/W
VvyJrQxUM8z7mOeOh9iU9iNUXRQsmBg+tFsJCfNFNUk33obDVmIWW7FZVe0YxFsBGlOJdl81abqV
p1zf6s5kkdF482TgEFMwr8/LqnrBCWgODCnsX+tW71LjW29Wq8zXFbfWi81u+o1UcViXrVaG7Gl+
crVSQDNVVWkHhGw4CaJ0VzRrebVSXLoOzlcRHrHiCefK0EPcFYd75DFLR3Wjdy+lnl3wkaEdi0Am
VqNUTgkhK09bPiP2+Yn5fUSE02HjZ6Z3IF7juUTD7yMyVRj5k0fqAYbXe13a8YvC3rEMWFpNLzll
8NGN1K01Qjm2uYPoTZjCpyJYztDT0+BerVxpg2oc5xtkRt2ZAgx2jxnS1W7GPCAZMcWYRuozsgkO
qtsyTuwDHTWR0o5Tls/pIpL7tY3d55lhAquqoXxB0T1fqrWpjjZmhTQuMU4JuCDz9uDIkvZ+zP1C
D94eqzIeXQ9XRWZYNpqUx3HhVvfQGTdc5cjgXubO1j4GQctUj6pycBuTn2dOk+5QYqG8g6gqT03t
sPHD5Gg+ckoS5Whq4rqUTh8Wa6Hu0cOC1drQ0Nlmaan6kMwRIAmzgbBj7LBLXY6UHocxBxEF/lL0
vS62W3JutWtbY2nTWovGSKRTH9Yyjf2x6dLbmo07tIHR5fSdInnDvm08r2iNfjXFuhw7+oBXHWOJ
c8buZ5/ia3eviCn7xo0OKseyGHx+gt5AEqY84KrBSmhmUbMNkpS9bhvDazEsy33TGFxbFYb8Z4u0
wv2WLJjt5NeQLnU7Bnb5RLu6jEXQbuM8fFOdX5hy8ogAVfi5uauZ3vQ1AxyE1uNwhHkzkTO4AnoI
WBgY6ml36M3YGr0tOstA31ssZ/azWqgZc0siX2yd2yFxrgub2crnsrU2lDfZ19ukUt9mllpqyYPT
uirUjJnsUda3j5GpFw8tD58jl322z9fWWAOUT24Qd5l+TRHj3yXbtDSHl/fJy+4elwXCKMCIgtdU
d+b6btkGraXsnasA6MVVbpvD5ujPL9bXbBak8QpmzLSH1ya9hc7p7jtjtHx9NMVt2ffpwc2F9sr1
i/vkNv2deRIdum0iPFR63QWlm9chW5jNrVtgCechhUB+HfNgWz2ka/G9jcHRd1Gt4rOQ0IJewZkN
vqrhThlILV+Q+2vTPgLXjjwk69IIo6LIEFDiq8TZqIj4EfuZKvrFVXFdMQ5Go8lCNP5YeVSYGVZu
qb3x/3n7Y5jNnejaAIM3XxOFp674WgIRTP1j17xkzvMYP9pYSHU0HiXoNsPFZj4t9mefPGh6yu3t
Aq8kgS7QcYzXMbNueEH65rF2rQMv8I9E39I4DJcy6qiYIXeIV/BNJvVxGbs915tnMnthtnpcWgwH
h5ZJ83C2pXYiJfsJEvcZ+cl+YfQTceASrNA6e2w5PW1C4qgq1bda7d86zIbEIJ82znBvZot7VEpz
fnfcgD7JK3SNcJnoUU1z42w1TVr7oPAR1iDDY5FHhwzqGae1ARSdltHUpk99nrogqhb7OZdt+ykL
jlaOLAdl5gdDxCWEYbvVE8y03KbPT5JdwAXh3wof5DA6jlGN7zI6Evb+2CwGKYEMdH/FU2plxffU
HModxnvaXgKae2vZ0ycX0TcHFRO6BfunUU53DYWUP9iZxEuo2fVifnWM4Y7w8cJfl8J9GAi6Kz0c
hlffJlJgB3QWuGksrkXNBSTVWEMbt1oIyPoNMSjcsBjZby6Nbe7QjbxAWQHRctx6tkJgmZ2S3Rct
sAc1JNtD3EfybrTASHM1RZjqFHQxPa93g+Ub5GMb1pVR+oO5fJe02X5l9XD6k+v6kbplxddJ+xwV
1nWuzfs6mRG3GdVDA07kY8kwBxVxQ6xhxzfanm+SZ1xAaiSTufVmBBDz0B37llrPLPiWxWtZ1gZD
R9VIvtp3KMxPtTCSV9kwC+62NWua4sc1KJa6gVY4kc42E3/OsjVmKilqpd9RsKRe62ZJCNlGnCfW
Lr5ijNKDpdeCFd/goENgEbA6eQPri7zaMuon24mT0GCb7MX2gH9oaX9fefx4eTN3BzvKQLncqA4a
CPG9OhmKn7rqB6tTI1jb2QwGmbueKNiJ5FgeAxjkWJOoUR6OreRxjmbkdp5bm4MRH/NfjjLY9xg8
43bJkPdq6ZF4hYFDboznUnJZ6N4e5rjLv6uVCqOzTuZHb5bNWTC+9ahyMX5RrK68ZHFTPEOsaTdu
B7fo4dwxWPse+agXWYqTccvQlLCsG0O5qtqtIZX8XA9JxQBaRtbzVOs1V1RpHSwTaYjXsjlFVxfx
XHOZdbF4Sd1teZg9NDq/6UTS0LGEvv4+tFZ0bTpLPk1FHu+cEj889tc4LmApflEXIAEULktHHV1m
NC9az1fr+Gr4trSH24R17OtY9+ujInp9V81lZx8Nc0XoDofw1OOTccYCosdHxsrcHk2NOe/isa77
G0R201u36nIJXZSfGg/xKlsOkxNb7+0cyVAM2wllOKk4s7TC7hPvHhWHL2dM8REibyM9ghWtr0xS
IJN1VngVA7+yCjElVjCVsZVvDhDszyrCOD9hoVV7YHTr0Wk2pZsNpvO4Ki5yI9WemLE0mji1smoO
CAjECSe7aI83LzggFAS18OKiRASUkOIKZ8JdHjNxIh3D1JBfuYO5c5H9+107DAdDXZ3QonvwyK6P
dpjexhenB/NfbFXzIVWUcFkG49Ar80dbgU50ddx6gG7ps1Nr6x7XGYRVrVw/UTYD8ZpYcZ0RK6qX
Tqh2ym0aN+eO3u9qmFieQ5/aoUhnniHLBPQBV5zfYs5vvGcWdDizmeQXyG9FWz1xfXROdaMNanZn
k6514qsUHEvz5QZ6YvnBRL67NIgEELawbAl6vSzOdVrPt9iaKWELnfmYMtc/YSDB0N6mE10XLD49
s6qM5xao69uag6GzhVphkBdxxhC8YZlSpP6CZdRuKqd152Bhnd/KhnC5bLV7nAKdzvXa3qRiasei
f06JXn4aCTfAAGSKaf2WuW5+NW7fsHXt++cIFnMMbYu5qV9FiGwA0tUj6xAcDFod5xYGHHjvzovU
Pla5pAYPr3jlpVDsA4x2jhUziuk4jEfMpnYVzoys3IYheTIR2JaB1aE95BAwMAZUq3a+Z4tae6qu
q3t74gf009rMgrwYn5vSuSVyIfZNsVKMIn4AxdGpfzV2AsQdBxbiG78BF8HMTbXou/UtJFBTuSGw
ZbvhL/cvJMKVjxpykeYMN8ywTnPmWwP5dFgP9nrZ2nas0xKSh7Nhnl7/59DDf48z/IV/ABXYmIH+
/wPmQd8yqf/P0MPT0OWfy5+Zh68v+AN6MH93DBPzJgYQxhZXRZznP6AHXfxu2YaNoomJAyrvLS/2
P6AH/XcNtMGwwSQEd6ADivAH9GCI3x1NmGiv4Sj+J7zDxlT8BXcwDdtVXdNR0X7pjmb807qv6SQC
DwPBSufgXcWMxbMxJjgVuDsRoIAoP0y5zD6wNckyytHGDuRIqhqCMBZhiHN3m9HMo2nEzS3X8bFw
nuv0JiFy9JI22XzCkR6/lk6b9ZOaQ0toav5dh6DdYSU8nFw5nQny/tk5Rdl5Gn4VLOvxzcHLqHlU
yyHsUV5oSPPozQqJCsSOl2sypPhUgu7tjNGd94kUDKT45ObWVpRrR6Re+4vio75PlUJhpsP0FY3Z
eQFfOixMVMIRUyw37tSrmzLEZ/RjkGymfgdAv/7pCvhvVhI68tr/8vo6UHDwhBaICrfiFsHy52iu
oddl1SJoQmxbU2HQ9/Hoj24w9IsYQjRtqGEFHirD9D2FYLzRRkt/Tsbpu0TlIXHqfMSDSwu6KU3u
OKOqvd6WzjnJIqBMnDqhJRDhXlb98vWF1bCaT218RQtmPM/6i9OU8kygVBVCIhuvZjLfVcCC983C
lJl6Y/F5sfTj19d+fbh5wx7rfgd+PCOTAIMp6nn7P5W3gTXiGUHMydLc9ilvXiarJLujwLoZ3XP6
iKEN5lS96xu16G/FbrBKH/ur5hWpbH5NYtRxalRWHP5afcQGWD24JGwEOsY/L8aSpLvFKYyduQzW
c12G2+DxkohiNxiGfWOBntwkoieYo8Jl0EvH3EINpLMn6bI3iZSepc32baWbvqWtc8JwIEgESEaU
Z8mMv9qU72uIQ2ptEh+CtuwBV6fxVRhIgyYmt6evD+tovoUun+8ZedgeYtEqGBtVubYCG0w3Kddv
I5GGAiEd11qfHBLMRI4rfsz7uNp//bIrgWs3mZUfmQOd48FOeF/hkkWPp3Y1sj/ysnZkrIVSeIqH
5J141/YAzGWFAlv+d0UdDhVT+iWgI89Z9Y0qYnhzh1VMf07LZoezKC8acolDj+/4jdnBsqktlqOD
aV7LwX1nQzJeDK00Qg3VBSOZVfQ7FXESC660Q7aGWejXW7kyiw1sFYvCOlY+KTOeUU8eAQ/Z81OF
XQ3FsK+oGR5ZaOp7KxICQ23+WNlm43nAmFyzZySqWX6UXcu8PInFZRrIWmjMm7Jk4C7x30AH1tO1
FDKs0ZBeIxXg10NeVB8AIj6wlb5UCNiOSeraVzyjxT5l6sGDOTMfTPN/EXZePY4jaRb9RQTozavo
5FMm/QuRmVVFE/Se/PV7VDtYzOwuZoCGurK6OkspiYyI+917rh2Q7Wqe/n5Fi0iym23dhlnTdaFO
PMmTJ0TfxjAwEWK5/3ikQ1FhiuTU5to5lpyP1a7as4Z19AmXKtqOlJ9HPGjsISom5/OPlqjdU5Wv
blsjOHXNfKQDvjkNSldsHZo13KTF7htPjgmSnlYQkCS/8DVqB1iRb+tUyCeNnZkKLfTY6OMdvrdz
F6DaRsJlKjOJMFVak6HqakAgaW62Lb4aYhoXHA3KZoa59Rlb9t0QJGyNqjnVTdXf8GwAvzMpb1h+
04H1bjROctdXZKOMBeY4js7LaDnta9ZZaYBfPD20k5qERebcp0ZL7mpbvyj1dItaGy1nrE7244EQ
7XIgBOxaalGdIVckoEZGsYMllO80e2IXS/jiYs6rdZlxxQcdh/lNp89bbJ7r3sT1dVIldfI5R9a0
js/YgbJWOSf9pn58kTaMF1V5PLVmZF0GnMIervoStZRvmLWCpAZz8KDlBuLCH192Mgmf59rghS6N
1HTXSh6OczV/2nLsXMZ8AHRRzhQitIp9YaFxLn2ltj4IJpxs//N7KOLOtlNh6//9IxwrwF5Npn4Y
owajPnU7oTOV5bM0Ns0uWtXSRYYvnkGGWxddAC56/Md8WdCSOmlx4UbRL8UJ8HNN5n/86r9/jzJP
F8etfDbkMhiQEP8gGpxAXFsfEuxUlxkaO++/d2Sn6ypip+rM/EAdPoqceS1OvdBp1SWAZqW9GKJQ
dlm6Wp4ENGOTzW19E5SRoLcPRUisUXVBPFKPw+2SHIH9lpg1c3Yrlrd/8/ebmVAGbm5HevhApMsw
lR921Bv7OTU1f5DUUEPSg/RxXqzcnxz9RYLiiTGheSGJ7phQ2vQajFdl0y6dnorIcYmMbxqlZziR
HDoE4gSTToKjQ4GnNFK+oWfuavFbnRmuSRcsFeJUSQAZG3pqoxioUthIYt/kn/1IKFzO3x5ZKmRD
m7h96RVmuyX7ETiEJbFx+oto9xKSWOF8qVkb9JESPL6VyrG7ZBihTJb/l0Yxzn6m6Ru7Nn3BIYeD
CzB++kgl5tGxFWJrCNRcY8UicZRzh6+WPX7unTwVOxw7VyA//miSPEojrwJ+R5DXubap2EWG42HS
6Sfjidsp2Wwr5OzikujYyYZ+Yp9zA2IZkOg+JSMilx6szHwBpFDjYrFeLidFNTYEgnB3RBtRSdhV
3LHTPS2y6E9Lwr6Kt9HQ+QINmOmbL2gMGpLpOObgcngRHy/EakkXTSDsMCAeovgAC82nZ8jrHtZ+
X+0/Bk4R6vxurCgg6ausSbtSwq6j4lVIC99qoF0otSck1dUToHfcuPLChsOiBC1dB5Hm9sp01KUE
KCWxz0wPU4zRE9W0ObVMvTYfNPybNT4zS4th+mEKkmYESf20zvpTJNW7bsYu34hXEwFpzatTt868
D/OxT8DCA98E+Ry0o+4pzXSMBpl1Yz5IS/7aVvZ5fGBnOb0MywN+NQZxU/rZMniOVgV4/zfWhUC3
G4M8kObNqjK805IDmutuiH7lVbQb+bgUZXp0qgiTq8kwDNKkVlxTrcW3s+Ge5+lzESyEuzvJhgS1
gotRA+VR15SvsHitq4zNoo8hGBOC3IDr/kz422Q+WzK5lk2j5wH4MdL+ptsoObb3GVv9zujTc+fw
mSxXT5P45uwBYgt/hdy6czIdtHh8Uu3Sz+vYhzO7sUeMu+0uUacg5wf7SlQs6rl9wk4R2M7iOk79
DZIRul7BZI6/E2Q7NkNrK5bGmyMqQGqImFTETfGfPu8+UzvaLV1yrB/iMLgSDElmspUt6aeZNI+5
+8ZW6Uoz2r1cY2AzJD/lp0pUOygkqKCx8ZrF3enxXdJnAJQhmCXUxhuEEl5lXkoKxZwpvg6dsRkc
4zxh6+vjMqB3yyMXEQ7MXx2cUjCBwHtJ97H+1UBKS8Y2YEbmRZD52g76DZ9nAsSnsu9fO1k7ROl6
YQS755l7TU4/SefHfbFPKUFqWUYjwpVjZYaP33da6yTs6thk6g4esTtU8ilx2n2GEGpwQQ/1tNHl
Av7g8qTn9kad+/3j351sH9NZ5817HFRORWkjCTEAa+d9ZCQ+rlwSjY3b8lY+3mOaJGVE0dpM/dxe
9kp3fLzJTAZ2Y1GzAHZg7pIjfrytMLWnJjX+PrlJBX89zvt6nTZTXbw+7oWFs5wrDhbdO1QXT2On
aqNbD1ZxFcWwHVT5Y5mUDQf+uOJ9QPKw2JcqDzEmWJSfx/0MsUMeriiefrs6O2bzR8K93MUI2Vig
VoXxzKbN7fWJK0RcFIypsrkGs4awoWoXA7JQJZx3zVj32pwdGGV383vrxH6zCuYYCxsn40pwFleS
Ea5N5UXKcnIcksJt+U69E5sLdqAT/1ulXyRgbQ/q+Q8LbTiV80cXR+eyfpS8mC9RU/mFIm9trDZ9
Ojxxk3CLQg3bpOdi5sKJ8XPbWqBQuacCngIxtIvLL82Kef3N22zYqUff+DmJWshr0WnIpOdKhBFy
bZ0eqYUKK1Y9WYp2TCjcdon3tcErNSynbJ5uNb0i8ax5VNj48DdZynXA7vK4E4py0NRpqwLLi0vj
wxjNU6HS/dl7GCg9u1DjDduaZKOV8lsmJLgvTfq5gjJfmIJwm7d9gAwvjvaC/fYaRaAo0Qk3Fi/m
ZPWhNefUy+n21tTUs51aBLHBAVXme9Yyx57FcKRp8aPn82vK9Xu5bDF21Zinpb3V2fduSI8TabEy
/tS6axQ7b31ieLad4ANuTm1j4v1nJGg2weKUh0jFgpUU8UchlS+yJAGQJLwit2NoSJTLxPpXpcTv
+qifBBEBgMiyTnMCarb+DJqEO+K4zSOxja3tYogV/7sqY4WyXgDf+eWCY0JAdWRARDkj08TBUq+Y
Lb0mQRpiE/WbvT6M5+mXY46fxpCCm8GaarCtI0t4ApL4CU5Hk3mVNdLAsy6uv9XGOTay+Y21Tt/Q
QPjDyegIDiColz7sivWqw+XYSOV6KBuqVEqZ1eWqCiZZQqsZWDC8mubo3s3nWa+vcSo960OHIVi5
DeRCO/M5tpMXJ9F9UYugZHaDhDW+my0Uw7mpb22EFWGmggbJKl7K33Wpflbr+7Iqr8wfdBy27SdB
pWObyATnx9DUp1fNshuIWNVJEtZzb9rBmmQQFuotx+yw7VafOrAtc3twsfEX0aYj1IVQi2dIh124
lhJuBB+SEuEpScPu0bwzWIe4bjVcjuekae9z6nyYZtaDPy/3KZCN5ADdPyhrRDlWuJZjNhgHUXK9
684N2PJZYpCm2jfsGKfeyT1INb9Gse6HNvojQ0tzJBbXKrsYDC+wxOwZrO4rtmedYwBMG9ikKPtZ
fjaYRmbK8o0g/sTE+wYB9jRZ8HsIXHB1Uub0wh7XA9PsOUr/C8JTsymUV6cWJHF7m+DcGTzrW8co
omfzQFyW+fE2rowP6FCxhYUxm9/SrH5v7PHGZ+aV9p8PRWI/jm+CKoJf61xDsY9Hl/zx1uTCL1nh
x5LTNFjVJ44R2xQkq5Qd1OhTWczPwTH3QKV/TZ1UoxmtZwFxxm1segnInKywIUySW7X+BD4H2koj
/erZP2yok9OATwPXkNzFBkyQywDI8HFGPcyIqXI8nXcqpylCsmjKJWTRR9zMFHxvsRaCMZuVvViY
la5t+ZRmzonAMTYzB9vREsKExvAhtG+QQPsUr71uMu4VoxXEPXafYRCHXJX2q6pjoByqJ4YL3Gk5
gIW1VbuaM8Gg0mW3tmYGTTbyNZZacs7o5DJEuk7f1knK5e+8MWreytxi0sLYYj0YmcjO34WMFRIj
Fp0gPumHj4WaH0PVWFyrvVCsL+qtLpVueAacpIbtVmvZO8qYgbUE6zgcKu76o4LNsibhnc2eM/Yv
kPSP44xPJR6vEka0XLsoRc/a+2kxj+0jItLYCZux3BJSZOEir8sN54S0fyJJonqDwrgQ+W87SM4Y
znN9GEtunStYh00NBsNvigkXWVq6s85vWXggN0RTA5V7Z2DGzZ2VvcSoU2juNJs/+P8wEVBnhIU2
8SdVDSVJC4lEuESn4JvP0OjiZEw3EMYpWIhHKsm0k1pb17aE/5Zd1na+znPMtl0Mn3N510cjdGzl
qZLtrVaAYSW8gjt0+CHBeqgSxPHVuPZWeZ05vIcgnCHkKC+j0n3bBRdChG0tgywEUuGAEYNV5sak
iXyxdF6JFWWnkdTnhjzktqG7SZGyP1T84H0X5WeEOVHjtK83NAxDaeGOeWRE5jIauapFs+WTeDDK
+Dak49MjtNR27SGJ1SAe0qCRUnYE8g7Gl1sNr+NgeLipyCtbIcPDtwYdnkN4AHVmU6kvVe3sexF5
hqBiIP+WWIRgCpzSXBUMASLgX6R0yRL0bIshb8kBxXs7XXuhd8HvpmTHhD9nSq2J1HcYhZc0khTJ
GIIx95QW8ps541YC7KBy+0E9fcc35Uo9xyq5OyhdBBCnVuetqAa2dUW5G9bI753Er7m3+7B6n0bE
mM24KuSBl7s9FOOxhyUILAdBQKIGYLFuY4TLx+g4j2THR11lhAVanbtwOgqMSm6TGC/2TEJpJA0w
FmdnVTEY1CpLzQ1ljWVW3VRSDKG9CHBq3mOJhHFvBFnah0nhAPnNQ7KcLEF/dNb9YvmF0Yp51rrn
0oUKUWLQV3R/nqfAKactXB1PX8yrbsVBVWNGZwO4RtKfso6CVlQn9p1y+1VJ9uusyEFXgMauut+T
kvnyqLngTVxse6xjhPSIDW9QiYM0I+BePk5fsnTM7CrUB7GbdZqp1OyZFEwwAL5w1BPoeBdQyxFv
wY9kVrtYwrxm0uyRAFwpmAOnafzksDeVwaDXA3YVPEJGmgZplL/W1y79nmA1zb+tdqS/ilsFPEHD
qbc95TOPG82HHndYJshXGIYH5PRE08AOUwwnw9pXCq+l2IN10Qkzx7zBM9+XJuDk1EDqm6z426R7
d9MPGkG4/k+rRLelgEKn2W+UWvB1vTMiQAKGcsHmwk0binsFwU2F++cu7C9FZ4dM+bez7ISMaf+I
+mQ+VqMI3B2p+05+FdgSndo+MN52s4lsYJQ86X3tQ66sGT/DkPudKsZZW0fA4zJ6cBXQxutlinGB
YXyg2SsYq/5CRdRLtVRHFMkLMAwOSFxwMhAZmTujWocchd778QdLO+iTKFjjxCW+445Dhphju20m
vkegUq1Oq9DabAmZ4eaO96R9Th10JROuAWhvSKU1LXmV+kbzuAt7nbFrfUwwom6hGX6Pj+PkiCtR
b4MuyoMomzxyrsuR+IoMYC2vSNt0QW701KbKSonBf3X1IvoAmxO0nXPI6FnZTEP9pAGGz7lkcu1z
UPOfmVZa08QapSqvwBk3zCPDmHvZYvzq8GSSBCN7Fh1Wqu3hZHDvN//wLvIiY74e13xHZuB7Mr6s
+aPGddpaOlGz/tCRv2nGCdpwRA58eR+n7N45D2saXkmaoYJlRbKPyZtSgBnZtA/S/SxZ/VtFBxgU
INIqDoLFom0csJMSvtUKs5jQimc8o8yxu2BuFUQsLfL4kPnKuO2V4e4kaYsz3zjV5eA6rfAcyQim
WLtMfFcLcZkrlVEpqnfBSYbouOEyT70MDseB/Dkyv0p1zz9NY3nUwmzjVYndyRhfjawIK4CN1eTg
gtw+KlmqItmRoN/CzgiX7NFQiZ9fx1aGq+1qysAGEmebSuseT/mhz6fTmkc+euFnM9r6ptPKP5Hs
0ESEg1HHDBRL6+s6U7qUIDWyRO/zGZ4w9G27ckAEPbbSc0ZjNAfbJntsRdyFEhVy/AIWl8QeNzKh
nSGeTma94/5w7yEcpLaxJ9XjY1rlFpTsOzCDqbNuFMrIY0sJrTHay0Z+BdlGoKEUwUi3hYb8VC5G
QPTTrzOt2onOMxiqB2rlnNOEdBAl523mO33+sLSqF4CZnkXtglKoiCFYXRTm2eo3JhJfOLF6BnhQ
PLZtlrN8NQNVU4N2W+3kgIwNpO83nBfMX8nHVAFXJC6G4Mohv9sVDepunikug7itqlfpxginpgux
bSztHMqm8xz3ache/qucIrpEpDPDkXBcvvVdx0HCBV+K/2a9tXoUOHV9lql7z8TvYZpoxIx9K+M8
Lqk+gPEL3Yg7cmUvBtYhfD4YKhNXG6dAcSuo1wxo5N9Zpx2J8tqsz6YLYGjT2nzaV91VRtu3RulL
Hzn76W3pmUlxbEfnM6WbZsbd2SvbEuc0/n5Xg3IDfwGVHRbSqWufqMrdTS1/RZPBfrLvAjkQliGv
LlWdgNq567VuQil2Kcc7MBSbwbBdeghC0z7o8o5qPddR1CBBETAQNGv6qIHppKo7z+mBgwXderar
TXWAg3sLIMUnQ/1gw8+g5p2LxKWFuYw9OG1LdIcs5rDntLvVO0xUk3SBxhxWJcMzoz6pFgacCj+g
VMHqXD27vi8T7gu992Z6TKzhJre+SI9d1v3gP/K7QfISvOgi6Y5W/5kv+wcXqWfsVq2nQiGO9yOq
X+bA0UN2ExJdQwS/B4FXjlxK3G17V9jxVi4/JOVZzl5k8TXyo1u/oOpeVifxHJaCkUQOFn7fUVJg
DPTg7MwWivj4s8o9UiPeROouYHDS+Ps1rdY90yzfJIzMpBspjhqaBO4bbbxlWMf3jFTQBNqTQ6AJ
4jZ6LTJqOErrhGEjUBUizPXKjHZbHFkXiy5DShr29rSXEshtDgXWeN60UviJ9c648qAq7BD62DcT
hNJevZD06aU3vcGFfCBMfG7H1bP631NBbNko+y0FOWfZ2lFgwPztT/qIrurdu0Uru3GY7ci1DG2n
47EqxKcxRt5aS2fUXNUy92Ss3/Ni9hMMhC3YOhSk4TGqhtC0VdJuZ3IXIUflJtJbq2tHzmLsAIrU
nWTp267Xi70ekd6G9g1jIcxyyZU14yzWjIG7HOZMFOlcwvOmQHY3A3iGoS2LJ5FL1yTPdo+CQqtA
/YN5VWNgVPtbVnDIE7z9i7Jg2LS34Nz3WCPlnEySSro+re2H5KeHJhkKjVZq9GzEparfqzEwdpS6
aTSc7UKKhmVBroN4kvhsC42cgy8gih+TOFGOWudsGUT3hMbU6Jo8Hlp0b9UYrmY22m6xQhwoa6c9
tuwZ2Ji2cc5HccG5Pcz9Tcrb/VCn26HA5VpCGtyQCBdH8GrJQbXpKjLxnjrKZJ5oG+t3wJ16r5lb
4y4rifCpEmg4Yklnp3Tko8WkhLHIwjZQA4QzEznuJsBAcffmSDEgy1ToZ5lyoVCyuj+MLZeDpCwL
Z/V4Ofz9siWQAJQAEO7fL/8+NI7xmQ7GGxb+9ppNRnGxpNd4bL6Z4hkHQqZeg9UDUBYPKdZPQimP
jlalxVCmx8RYY+UtBwfoGZzwnwZx5PoGpkJ87ugQXQxhvTG3pzAmcTOiuTelSdH9atH49rjIN1xz
N7qumm2aliwJjQrXfcVEsVIWipBL6zzcBTp8FxYNo7L1QK9NajHqNj/jfzTuAx3f8RTFH9b4Mi/o
c5L1iKdxxoVE1HObUhisY4TjLN91T5Iiw9Se0/bbEb90Sj4fvugcYdGmYdYqYrpL+RV9K0kIVo3d
lMUsYDM9ZtxSfbQztXgG9W26YtE7t5/GyW9kW32p68OgDsazHcMEMtuyPaSrE5TynL7jOPT+k83i
/zFZOCZkcdkATW0bD6bHP5ksYPMmVj5inqQZcnYHLWXNpfrsFcOsFOh6wl2im//QICF/IwqVdSuO
Wm3GxzW0MLQDQ2LAqOaXYlzZFImo8LO+U9BuE/VZ4SAf/Iena/2fpwujB7yJYxAK1xl3/evTFdLa
a7E8yVQTx+TZJjhZlOqepR6aVrzEviwt5QUATnQWw2O0bbZE2TRG43m0RgdyGJzWIf5wnw9oh1iv
JdnaGpRj84toE3/AzqMD5gQPzlRBwR2NhUmZOU9/HyBA/C6Ul3//Eyn/10Xk6LIq03Ng0eNNAvdf
f6K4VGFL5jDWOLXbxw47wFPb8TSpQT/PCtMErZLY/1sQtCzIunvJsHBwm9OLKAq0CMs0bryxbqUv
80Wj1Db8D8/v4WL6Z6iBrnFlGRbMGbri6DT4X6/4GDsGXKdWdgVvNtrvPPqlxqutZWAVgZ+jf6QK
urmlS/YxGZ9XeWnCnFfv/PchBlb975+R+sDI/Msz4qWSNV03FM2wDcV4fEb+6SOrJJI9UHjfA6BU
HoU50ugBaxuQYsf1iFuUwd7wnBGN55y3r0xJ3cWJTKNMnAs2LVO9o1SSzvZzbIr5ZDDcbQdEDMNp
5FdwHSgRdIHd/v1zxi74v5+18TiRaLy/KokYm9KJf33WVVN2bPsZyE2JUbwhUOMoV9ajREGRozeM
qBWFjg2SAaC+MExsVcgju64ednibPDWX1R0oqYC6MnqXO5q0bSViHNK1ewf1K4kGC3WluBiNULxS
xttpty4YlcyF5VhuY7wlWcPiRlgXZISxnldd+akSZ/RspXrryqh3iaaaZMS2lPuyS0eOy+uo3hMk
vlarFt25E7t40cCNDtjxzaw7NfMAOL7Hz7MC/fGGNGOSl+vetDgFYdDxY4wHPib4NiPTHrB+Nr/o
B/3E9tn7wmyZVnV1Qv0hW7mG+D4vA+oSjWcmXSuZCUscTm/lt5P23sL+dfVyGCixlML+0bJbD/HB
am1jp7J/Khakdwg/8IkHgAB9czB743dH0k1A/nW1YZV8g/AK9YXCnUZMTXWp/44U555KpbJHf75Z
Wv0p2XNQ2w24LEu+62Rjt5Y9YfygM2ecf6tK223I++EPVzhmAwVAnz9CjNy0qvy0lAVzdA6nRbl8
gCniaGu8LqoSh3iT+fnMzJPsRXPFOr5bsYaQtUavuXSr1tJ8GwfnOEuEqewOk1srN64yCYdzGMJE
VI3lnjOoR7EuzLtRaBv8wxHH+BZhehxAD0fiZQZF0w3DLqbEnkjzSVV1MMZ70P6nwphoS1KWD1g7
EliKcCZfA7XVUoMZuCYhDELiI9V5pVTfxzb/rVAsStlNXYNvYzcT90DEJZDKRaRxxI0w9mTJS8x5
q4fN7YJEPjLGUI7V1DzTM0V/RDF2fpthDM+TdZOs00EAj92gUSQu/3lVOfMVghoXOSLrUpvqp26g
Mcaxsn1cosTopu00xZ8s3/2GsqQXnia2bi5ZKog6GT/ejKGku9slsTkzdRh2SGW/qcRBa/JjDlbH
b+oWI55mRlicOZaIygkLtBJOt84utkSyXYAK48nctnUExKZSX9nM/KltMDvMmIhsaSlcEvLGdlY8
t3OShbCMx0rEHyOmCSXMbD4Ualxae33oN3Rg4jp/QAtlpgmm1b0Q9Lax2iwIveqhqqLfzWC+aAsc
QYo3w7S5QEeONgPIzFcTFpJRDF8xUDmIyV4My8ulX/bLqt+hZe7A6x5pZ9lBBH4RMel/xaLsE0XP
BxR5abs423UyI0goAAV0G73xJ1np3Fa/YCxVrrNd2DejNcmu9GLdXsu5tDnf8jCli33WGRtEXXrO
s0jCqm9ZrprXjltPlXWwU/pQYCrhv6dt5V7TQus1jX5kt06wUZe+GPJKfg0I0utbse2n6gYNlPE4
0EEgUNI3JsfnRDGukl0cBz1vzyOn3ml25HNiSfSu9DR45rN8gSX3oZYJ/ZfZEJqK8aPbMLmxWL21
MltefE9BFFUWa5xFNYNxK2IiMykcxtWOjYPAk2iV3e+uBkXJ4PvPABKHj9Wquo2sf9Wa+dHR1HFy
YnO7PjiLxtDQ+QSETOoa40Jq9ypRNRnWFUImkxibKrkDJs4hkFZNcINz2jN/YN8J1hZqdZctYnIo
z1azT9MuaBMARQlE1I2SOFow2oY4yj07jE6XN8CeV6TqoB8M+VgAbu4VqHvVoEznFtumJzNaGSC2
brRO7U5YzZOLlrSXGmT7RpnJsHQC5KA0oz6qeAUtTK+QXYvaj9PkmbpW+dhn3H8tqSyDJXKMTdTA
cRKvwAUzNvwkEufZEjuEKixuxKnytoI5odZ8/rtjZRliD7PBN2RluTflQV61HWbRB6xMMy/ULJwG
0TSHWe1HnDHAZuRc+lQL8INAwu+SLdQn6f5gvRLvZMbfWLB9u1HOwgzI7cZh04SSz+G9lnENiXr0
enZWs1WcJa2Tw6FQVW7x4wsikh/PL22VsJgZyoCBa7IvZUY2RarEHTjY3QHIeyAI2ZyWsg6gyeP9
J+507JRrDGt1IyfWHxBXVIOqs7FDHEPfqLpQzbnVt9gRxoZWAwKAo2dMcX/gJB2kzSi2kSzD0W+S
c8Rb0ODyW6pUDct0OM/2ZLuxhtJTjsyAHt1TTRRDOzG7E61/+97pk2eZeiN4lRXFSdmhlu31YnL6
huDf7g0J4bGZxY1CRooW2SpVlAxjvijOSWt/95RcPeiYw07lisITdE7r2rpEiYwKq87PFZbHAGU1
2eokXlxNj5uz8+jMnAkdQV6TEIKi564Q5U3GEJTVPU0A6AauRknKxpBakihZjMuo7M9zOyQ7o3QC
SslphwCxz4YX58eMsAv1ez+bJbFdqsTOK361AFOTsk9xW7v62nTuOFE0krUGrdpRFEbNBCC0So5/
HyjDReoV47lQuOVAbmEWXorpTB9RukPy+Fj72Hhi+R3CqKpwog+4Jq1VvFMH+R1Rehmi/ZonCPjY
alf2YBJZMCWiXU3pLIqZlyQ6S7RpBwOryKabbefwj4cnoLtLVo87iN4oQm3ONLvosH+ZnAfpbCKH
N57rWum3+moW8C4TembTxTnWdplSoCC/tw8XecQs3E06rPpKzvSl0NR9XZCTpQUTiSSrh8Owssbr
Jvl4EUUnui/CacjoZhcAA0BhHRC6Gc+C1ZgOpbrqeC8MBnPWamxpP7iLNPvoiq4P+/RlrbEC0RH4
ktHb5mORw9OlUO7UC1WhfkN+hceWHUZOqXv66JgPOcS2wS8pe3qW2heoaTcLiiXSKWSogmDaIVWd
n2wwhiOis8cBlJVZ0/bUJ3Ba1cwkIMxWPeFZP6Hng+yvHuwdq6b9t+iQuZ2EJWxqScUkNflxA9OM
TThWIVt1qHGrosq04qQq9U0Fd3gF9bI31Dy/OAKzn21Gr7g71U1DiH6XaAzWWjW+ZAnzER3O3iHh
DMWw1BPOQNWQtobGPNS7CRwzg61HNRIxbC8CzRNMOqdxPcWYVVLdcKT5sEBvYV4XG8XIXOcCJRcc
x4Ou0GWZtrOlrr3SALyZkoWAYQc9iIa5gwo6/WkSiDuD1ix+nh1HHVFfadob1+JZkWN7z6D/a3DO
lqjKfQ8wE2HT/OlzOQoqp9uCHpT9mO4HfhbgS7os2hOYknHR2Ej1db8tyQoQVHhSEmLsUyad7FgZ
CFqnwCgx+RuCOBoqqeKOYvBWSY12lAI9d4asH1KqEXCUyOAmFycJoNiDqDArfTsluABMRNxTMxBV
vzLwyo9djfBosY/yNAWZBq4QKMEmic/s/qTTahrHfiimLTbyBLbAvgZNhhBIMXvTn0tIr7cF5gx7
xfJ9AQeMbPYzLLjA4lH1JM2U2ZQ8oLG1spXa7Ly2rBXOgKnaWrHYNxZAQtADGgno/QTJnMSAQZ8d
4mTsSQWTxjRWq/3c9f94+PtlxZwDYnL7BoVZHP8+EFPoN2AStGDpIEdnqYmkby9vJi0cVwvLo7f2
xLBHkICr4Ga96hJn8ikYZ2s6pEt8hQZi43rt5L1ZzB4Fed2eeLDmdg9+JN264mzJijiPeZOf17TL
kGeoQexpHNioXSvO8uPh76+QbcS5WGwgKFqS+YOMqkNRd7sDseLcBwnjEHyPfO2xbZp2zfhSX4Ls
UZ0+OepVe2TfpwKZlWUploS80RyufiJiJLn7eqs58DwiswyLZcLCVWSw8FbNCGKBwpSCu+dM9rTG
0ts4Jw1bu1rfyI0y7o2yPNG8G3Ofw7a3aM4PALZ7IeDy6OY1SodjtzYc27KndMYeIIkn3NrTxsQP
ESap/mYWw4HGtBfRxX/iykSwLm9G00fuXEt/jKbAhr5WYWpprIHsswWmXvo7b06evwvI/q7c7HH3
U9rK8ubneMFSvS/CNjJ2Mj7sjTEyDsBNnLtCW8pAogjBWSEiZKIGczNxfTHFK5mESA+bgm2QUMrM
EGhA71UTc8EIp6g7UvTray2qtcOkKF4Bt9A3RyvnGj8b6wDPQrw1a6J7bK7VzRz96cZG9idzEZsx
zu+k+n5Ih09hX68cLiXQP0NK5iM+aWiInkMsygH05VpTjFEAUFjE4dsF5CwlZzEajdcvzTkV92ZZ
+41tliOFTQYuIwWX9uPKoelm26LNYLOIfIMD4aYHuLUZUnzAsyDrmsmMiaMIGbehihPznRsvwOzJ
lm3MnqLC4b+IOq/lWJFti34REdgEXstQXqWSl16ILYc3iUvg6+9AfSPOi6J3x+l9JBVkLjPnmP/S
Lp8OStUIr/N84+TFp0RCtbX0cEd5oJ0c/K+kFQMSL4qPvpDjmrK5C6ro1g0NSgUL+dTAmgpQ2Ba9
wx7kKZIwD7C1N8po41pkJ7D6g+4UtNPKN5eo6hk/ECw6XsVxzbXUQPObeTm9/N2CNypaFGGWxgyA
qvl+8CwAXI2+CM2nj4LZyr4KuyBq7cdETSeZ7kVlsuKSyA9zMH3weIfPMmnnA8kku0SNv2mV3as+
qna6+qLTe1DYSbduQV5GK65/x1I2uiR/UQxbFZsruFyIULLsPneJC+aRvfO5MeOwLbetNKpA5zHY
cRPwl+lnsFpypfW1dshhMKSGB7ofrVTTaKdKc5byNb94SXsa+0hiA5D0vZU6Uwcfx94KQd2CrCNK
rNnWenMX1SbKEK/9zHxWwNQrga813IqtuIP92W0sIr4oQvs3JKMcxxiWadndFgLWC5nDKXJN3gLb
bOdNzIvSOHVzKoaE8Ivko7aVvs1tLK4eWT6Sf4lvC1mgfAKNlu11gfosJ2Kh5UfNTRI3yHn6ZyIG
35YOfI2+bd+wurb7og67ndAQY0yeb5wiv7v1aVHh6HWctcBKgHvW3Pps33lo+nGvGy5W1kk9anVY
oeLLWK+WiHY5KPADh8WuXlIVcip9L45wRpjRu+MX1bace0QOeObpBj2wQfxVo2lcDAy869ZN3YAE
v0Pn1G8TGUqrqZQQaVZ0IqyRVLwvim8oquVTaRP+5HVXwBW4AMRIZJscf4okey6JRtyyGC+i8GZH
FT51PwTsYbqn0oe8he7eCUT2pmpPsarY6YQ0PYczaS2V95yNU3IaCHXHz1D/KA9RIPcMz2dzjnva
DEZ6zxgsTnpDFC0e7xb93Iw7Cfou0P/qxS5hPg3PWdODICKVFfk+g6RCNsaaNLBjaOv5GkpMAxtm
wNzTvkw6HnmfGWuVNPAX237aENNe7HOjfCqy+YvZv1w5hW3fMLyxxSFCzf92udeZjWggKtLPvFTR
HlsAOKJmBlva3cphajdTKv3V5IgYLdW0lp1bb0I8cJgVkaARukOTzWuFMoK2LcYkM5VGuY1FfwGM
M6xKvfZ2vqAldUtR3RMo/N8/aLLESxCbu2KO0eHNRLUkInnu4absiYL853EWnyFWfFWcY9jM9cMo
4ng91bRFcQuMwSatJE0jCGvsaRU8Fxe2dhbV1VlNzh3wG9bgNs+OrdvZzrNeiqa5N3kY1lna/y4g
2DXO/0Mdmw3BM+iTc6tjMBL3N1/QYuRjl+00xRPKUudBPknbMoLIAmRkSObuEnxNZlnRLuLq8JPW
vpOG9u1l2QHNz7EoxD/odcz17ASrPUSLxkaVQWuyNU2WcznKC4UJCOr8WWR599Kws3RtVmaIcXyz
uMPFf7CkVsAISoJ23fvaMzA6goxH+W4s9TTENEG1sGwmmSFmkdnfTSg2nTbvjsSEXozK/vXRhZ0W
/oMG/ue+JpydeWlVbByozUjkmkfavHAtVXqYJ36p3siyknRtSqA9yVGktWNIZocr11lbfBCimN4T
Rv4F+JWWM/3ODSmOSU0k89TP12Ko4WBOxDoVw1CuYs8h3bO/htmSepBHG1zMI/STiSVv1BxNH3GU
WbgPdupeah6TXZ4Oe9diyCCc7mHk7aI6BgqegGHfMLphayb6Zk00YhIMLey3gveF143YgvlRb9Co
Nx6Mp8rb20z8vGL6RFFGEyf8cDczuGVsEQeJE99HXgYSOos3SLqZBTnpz4IDoG4bupPWue0GD+tW
mMxWALhhqI+9JwyJ/N9zZjmty+DOiItDj12odq2LFhbOk0p30L3qY7E8+7A/jRfDDzd23fUrZbrN
s4qiJ9xWTe3duVIbOIdnzK69tRtxExKifdB1OSPzm1/6NEvxY2LsVSOCBol7w9ZQNSRYWNxkfmde
nV0mkZ1KoalD/deYjHv8DM9hvSjdpyxb114C35dQDuR57j/dYvM/W18lsRHnjF+LgWgNHVbD2MFp
owO/DpPLvlhPc3vx0BpscUpntCwlpclyUhnTsK8qODd8fyD1QmjTwoku1SiawC7PWaMXu6LSisAs
IyBdNRFhGapYCYze7Z86S7vp9YmU04WLSPwJ9XZ2IF661cQmH9TBj93hUkzEQikHaQATpG1FhPpG
Q5eSR2m/gsT+YvUq25Pz5q+YjXyKcBzXiZZ9xGK89+2KmFCHz4ZkuqMpPRZkpPKlIQnlUQtaP4Qp
h9XuJckN6Im/sY+FZHTcA4qq08y1B667oXc3sCtF86OlbSDA7hJtzJi5zsQ/JW+Nr90iwEi+kd/y
wci2LRsU4smYTrofnaXkJmaAAy9pokqZkJN4ND0NepXRHFHdWrdwYPoUYYeu2xHvAQJIt0U+o0RJ
VrUwKG5GuOxkZCPqAI94zxG2aUP5Ypt0xVyrn31tqYOlH0dftkfA8Fuq/+a+sAiFZrJGnAVUZ8PH
cifMII/vtBkdQpOGMkgS62JxxLLwdu6aTnwXQuZbFhJ3YTrQxSNAWXdEU270NoHCWE0H25b2yiji
a1IYxYElzRKNlpoPhBdFqBHZTxA/ufbo3r0O6TBhrJuaKBLEyM29IdSwpafGl8oADk7kddS8nzkl
jRnr+LtR3wp72YuQMZa6667NPkhFPPQMkhMDgqjn88OUuXpwZlRyc8wZ5WL9W1t6vzjGqTjjC+T/
t3GZip7dsnnAo3lSLeSRmtHgHUJrusZ4VUtkrngnqi1cbli3foLYOq+fibU318mUGjus0k/6kB64
dHlctfCaYhHczH1m7UBafhNWbTzoCYakCf1Hi0OQwRsy3640qCdIGzdCPuLMq8ksKP1oZyWSHGcl
VujzmSyknb4xbUOgtHEf55hrUh6U8TJr4Ec19lYgANKNGP0aUm/iBIjygGyV4bvfcDPiNt2g+VVd
EZR5zVVqm6+qjr/6BT/n9aDuhcWAurfVS53b8bHpxg94dSxcbh5i0qgaCBLjwlmL6jFNEGU7fjJs
pSz3la//epb3Hg3d2er5VUifE5v6KD00od/fmykZu3lkUV1NGSKAaCQdjvRW4ms5udssuSTxqF/N
LrDg25+ikaWPv+wFIo6qMqtg+g4uqrbRPhc5EWCsr56TyGAM81KF6O7boX/12vrZxVFfiVWsIYNX
kX/Ugfm0SUxuHHuOJlt3Tty/NxSL6DTzR1VaF2zBSPBjnMnSMEIAbegey/RsoNZnboePHhXFqQ4J
055tRFMmVonAdmq8huz1FaMtFBcMWvR0pAFrM4SGkqbCV1gcqfiY92p+eEx9d50VQ7PO6mBImlcr
QaCMiidZIn3ZvHpTAKATHynXYTkO96Y0AmNskNyVW7v4Qj25T/qIlxJkGgE6O2kxVbN6Isa6Tkec
zoNB9pJo8yhocW/jCIYJDcFg1RR64Ds0VTOy6TFMTjVYLFyxzGNlvNEn913wMJ/AGuVs6gUYVqDJ
Nmmyi/xYEd8Z3/y2Ls5YAXRya8Gm19ikHQdoJEnpu3xmAM9gLxK6s2uPjNztFUIPMnsZT2WeefTt
rryXbnWKhhmq4ZImIJutQQxEEWqE5AIk3WetC+On1L2tIQoMuMWEqFV/0OceBGEEzjCV8bDthXcw
PZxa9eTUx5abBruygfkol0zRZLfrMz1blX3MZBqx7GQle7oQQqUGrdjUevxqRtbWtdWpz4fDaDpP
sq5fwO25fO6ZgPPIfKe+wnAz1sClFhlSu6G0uyNmFSpzbFVbUtaZNOZYdUOv3wi0ahFp4ed8AFdK
HQ4XE1epg2MrlshgrZIfin1UtDUFuGhf193AHrOXfIkpq0SGIz56rRr/a4IR2tXpvMEfaK2mcKDO
naZsS4Y0qdwNs3w2nX4xXBrd2+Fpr9n5dThQJu9FxE81NB8mDM5dXIgp0B2e4x7O0pjwC0x9ktfH
pAMCVP6K1ix2bU/yhUyZjjRle2ZDUd+7i5664U2rayTBKHYYHsfuxiibMGi9GzOiOyNibNEwZ/Ip
dcchvYhQpIGuVeOGhVW3VdJFs5Jxs0uQGCg1ZEABbG/dCXaabo9iR7nu4/me3h1UAplw1GVQzVPl
pGyDzZyx4Ry9GaX2XulOelSRtLbdWQ39k+wBGZfRe93uGJZdpqmiMMmYN4KKPEaF99RLN0bJYRjc
XEw2xsm1niL6NmYx4tU0/RpKS2PiK8IzQnBCt3Kn2Q5SloYMXMtX9idXMWK3MufrxBDjiDeTBHc3
u5WGqT3HBV6KlAmp0gkWb3O1c8n/vSOLzV0PM7R/wHk5RS3bvsoUB8NM96rT5HqOGxpBX+4B5z1Z
KQvb0kjXHW/SZtTYow5/eZwexmORh8Sn1x7xKpH4dRzW11JJ8JRmuSsrV97DKSUdvG9fWPeF+7DO
wyupoO4aS698H6N9n7o7Kw/huTr9tJPOwQFnuvdbFbLQm35GUkiP/cVwZjqhAYgAscG3GfVc5BA3
UzWw4luW7taQvNVue5AsVAbr3SfBGVFruuW51NBL8n6GtPcx3FQF2TogIlLf1B5jFS/U106YXitE
1zayxRH55noRDKVhcdAUjfyIdxL15tknnX3tZRg3Ia++TKS9hKZNG/pERbXx7Dzi4GP0WKVcsn0W
vcUpeK6U3F5KAnPtjjLdwem5eWG6Rd1HKPcEnI26au6uk+H0xyGinRHOgXHBe2umLyOiOiMmbsOj
oVkVk/0m0MTB24RVNsQzJ0zO5hszpTsAPUA5hxqON3NuGeqJbnii0t26JhvTRGtuUarfqBDDTcd+
e6uy8sud3AFjyd8ClV8+3xb5s6ehOtpeyo5dpSkflv4b9kZ+8kuTCMaBXedoNWsjR9O9MjLXPpmJ
fmg9S75rsN84s3skhTcL+fhKqBAbEU+Qr+Z90lEl42DKXzryT2nHknQD7/ZaQv5Zk9Qg1nrlPzgG
GbRKo1pwwH2S/e4kG9gLh5T8XAbhSVChmWWvdgtt5721u8eKYIFd3/FRuuqncSwD3BmwFNPs7yeM
+jkzqA3JN3dVylIUHizuSAfyOkfyVlu6lJHlbI02e22Rv4y5CGKEr2nLfhYF5mjHPUDWnl17B8uh
y/unrLLVjhIRlA/t1WghSRdXfDsDhDuHXMUEVzq1B3mr5pV4ZvdYyLd2rAeUH+PAX92eOOtipu9J
j13s18v4XKF+l8cKpLo5xv/oEZ5Nx3Qoy42j8jTWaj6fR7xl06IH0+D/xJrYTVU5MXqrGdXZdaDn
9bVkbxZ0dk7uAN7IPC4DeEC7Lhu+ZwnAIo+Z/pje+D1GmP8QRZElTPTGyICq5sdrCGJpfeWDEImu
s8m7WcFjBciU7VqkDN7sYcAuqWIgTCDgDX+LOYMaq3YgTdxgHskxTpOIzsuc7/QO7kqvpheGc1vD
z/dM5/2N5HeaY24VOrA/vcpTpsGCTpjz2h+0T8TfGhLDRhiQ1OOtoauDYO3B8mRr9AbNSBa/g67H
XXoydC/o3GanGeQbIIFawx8gN+i9bhgcI4OZe/1VRS4jqbuS2zIaj1b3VpvygOFmdtXFojJFzbZq
nEHtW0MATDDWKAI/3Mz6nVTz7lf6q6zVm198QE39xxKrtl2mKUaTrqvQfyDOlaGOuMxEveBfKoqN
oVEzgf5IXv0E8bFmBspytr7lLLxS2pfy3UZttC1YVaNzwvMqMGbnREzRB+gYeCxqRMXkFlULY4A+
qHtvDacX36F2NpVzMoeQjlHRQqJZWJEfdBGMELZhSqlV7Uha+HBza9pYvNyEwuKe0L4QY0rEopq3
0aMkaIzyHhf/3USaOeeMA+dIEqkVzIZCWtNJbkOqHsDURGvq9Z4LulvHEwV6ZCRYwWzWPNpNa7rf
kjj6LVmQhHQk6WNnhUdbHC3/WkVMb4zEPIexlgV6S/HpAM+nB14BeBhRUDv0YOgoUQrmjDR1nofa
YCkSwlUGNLjq/AivgQHwEMJJE+5YNTygfT7LnO6lxMK9ETVuYsf+7lHPYGqjZrUX8nIW/xRe+mMq
7aNrWArFbrUpJ8QQ+ohfSo3zZ5kP3H7mh14V1UbP5yMyu+8cICL0Nfsb9f0+tI2PtrKe3BodWVud
FmJCOv/MWvsYzy+xcl5ra+q2wihYmf/ipKvwoaMGndsfugdaL4sFXWbuPJfPiXyX/KWykp++LYo7
rC5GbVvrxhU6xqPuSWdNsp5l3268WLhomFO2DwCWfB4hcyI6IrXhf7BymGoiwpzO1dd2Y9zTt2C3
gwwmMxoYoYqPynTRcRO4goNwvDZWQ+ngAGQhS0LjRciOeUUrQvBUvQOm6GCXkPdhgTMp6mixoiQ6
4bl1Gr6RdMkW0xHullhgCSRXD3As36SD46huHQCpRIFDW0LZQtSIbleI8PPhuyv1JiBO+C0eOfy8
vP1ywhqwOUZgt+ubjQkep+u7Y8ynZE9cWVFT/Swm+g31PUsOoDARP35105W4k/TZouL5JcnOhLAP
qUFTeBT49SHgxX3bAJOFS06NPZanqVA38PkJosDu0teSg6lM955gDdSG1P0FHSbOjAlHVXqdVXht
Kr8PGgD5xM76r8QO8QGbJQENpdhnRQN0xPZ4t5ERg9xCjzCtXIsbhzboKFHDclb0KiAqW25Nn0Rn
Ri761RZFvk0MNESOCI2d45XvVmOu9Tk7cC8X60L/CAfSqA3ZE1Xo8GSMZl0c0rQn6LNpondqApxB
QOSIbye6QdQIZFKYdCmBS8pmKqwXBwi1JFgV3tnrnyLBk0OgIzpLNIUSBxlbo+4zjOqfMkGqJJ23
XidIpGPrLHmsD3PpXUp8uitX9/Zw5VcNwhnTEJfetvbg9P+l8tWaQo5NbbnMsJN4JELgk0HGNrD4
T3OgAaUJRsqlxDTsD6zOImhAakiv6NcpG2Y4VA19VEN6L2HNCDjJYZBhfGKqOOxKyO2PHnBix9h7
qXFCNBWSZYSiwCdyItP0azHjnXFhV2zB6S1a0WibDqTylNW6dPl+olx7Y+YhWx0WbDYMvLHpNgvH
1yJ2P3AndL7Oppn/IXt7EMqAtCgj2WJzsa2yePrEQv0VVuFHOon2LApksEk9A2PbTo2iB0kS3iBf
71hDjldjSr7NJToG5QNztAhrpkktiQSNgClMP8vpmKru3TH8z3AU92m1z2TG+mi0gXx5vBW1qr97
Z03Ts5aRNRyEyl/NiQ9Ztlzz8JlQxd6YSverqFf3ftuzsanclJeAo4gkRSjo/CRdR3pS3MVB6Eb3
LvKzPpuuKmVU2DHodfiWa9xx666jL4+GZNM4WLkAHtyJVh+JiiOpxnOxCOHBfLAwH8E033FrVQZ1
kS1Y+zgQJg2z4uKNKAqo8NZm+OVH8QGcaQL4h3Rq0/lWHhwsO8JmH+X8bX2o4QpakGdl/RW2vrZq
OaJX0KX/jX73NKCrANpA5BOxgvSNidgS5LNLDeug5hb6T8OuAcT/MVT5Vze6TFS7N7yBb2YbvkYU
0c+y8H9Immswm7hXo/XfCFTBOzPbzIizIWCuEUy1d3HDZtoxx0/XQtX7tAq/2U58lDK/oEbfsFmY
VyaqBcEwSJd1yUR7gcKWbwVGsMS2KrqYmP9WjEdarFvSH6vR3ana2TeMdHTaNuCx/LiFCFekFNin
LjN2EvwSFJYJW5H7iGTqGA4wYxv2w4U+go87RnYDt9NgBt9EnCO5j5aSXESPWLrfsDTJirBlz7uB
erV0HiBRUyOnV8NNzvCGIuYehxDcFxk+FbWCR2fjOVWAKQnxhxZtwsT76skaWC3NGbumYuEX+e2v
tgh5vHKBucFbom6oA6+SjIk9hPc9Jo29vmQ+QnXLdjNETFue2Z7+S2PtMtjRv5bbmMgS4lgNId+s
ZonNydIPUq02tTX8ysUlH531kvOjzn/68VBoFB+NgcnJtJj4pEUe2AQAE9k+30Dyg7jvpnVj9f9G
02yuSV0icE0/MgoKyjZVQTKfnENGUb0KmZfd2wRIku2z6XoS61BUZs0/pbiKCbtEyHKwS7Rcwm4Z
fEQsHGaSL2KdXiwr6njby2SXR9OzgcKUK+pt8CMMzYzqNwjWNglLOKaMHvik+BFEb7f3HZlvWmdb
Ozo4mxDdFhjg7eiAlm87g7ktiZHBpB3ryfhNMDULg+QTCXqfmmNeQwE+uwnT4ImZe19VQNBL+73y
eqhqmrE20HutYgd4ehm/6k7MaGRgrkhQRIBot4ZoYMGYt/M3Pp2A3PApSEALSF09p+n8nsv5wVPq
18A2XSgEsjF+q2XQa6OW2ERG/s4aF6pNmEumd9B9zHneKKJWkDg+p4UGI1Ry7NnMy9GTO2yHOMJ9
XiBuuJAFce8HvW1+lZMJZ6vwRvgCkmKVo3Kk69roOr7YEQmLXyb5XabPzuPyJ9sHE8oTOC5xRs0N
LMijh5ZtgAWEfM/Km0vdlo+KLKPvOIZlg3pnjYla7SK/X7bZfIm1c5Uq6xox+Kjc3nhSqsmvvd49
DokzGnsVxe31z65F9oIHDR03pY8+Atjc+O602UsfedVv4nw3Er8vUUrXAenkreSkRUYHPURDgA1G
2r+kWkFqCcmlyQqFmnb53xcBA6jOOMpNv7jDPY720Hbyz8EnMCSm5PxsPUK2wiuGq4oZI0b+Ig4X
47RM/w2td5RjPL2ic7gYLbo0Idt+6+o6psKqNlimJMmz9IerNcfVCR2Kd2XgNILEhxIAiI5H00BJ
G3UZiPq8ktt4tBggQ8M366RAQKPuujJjIG6Z0S3SBYvlxV7XLs46KsD7EXjm4gRpjpHf5DdRFKz8
ZmiGTjl8mmAe2toPn2us7hvGiQLTOi2DVam5gL1QXIyY+fHyDcyaMJ4mUYW4XJ9T35/e6nbdMiTj
bJsfkowr2PHUeJ9Mhq5j/RKnKMX0l3TmfPjPF+U4sAXmcCjP1JT0yuYz0eTuQ564P2HjJvtODFx7
A1C2tBv0z1yI8EGL0x5oEH5bmwoMghKfnZbm98AjLNpM92fCz0g4bWFdwqxz+C9HczcX3OXoyv2r
kzxVZFjRQmR6wbRn1Ag2bZ2gECbMl4JpTR6GcBiZjduQkutxanel7zPO7gztZeaAWs1pQ9SPVV0s
M/HA+iG/1FtJ1kcTjVutHhQLpsqUnOIVH5UGG8NbsKsS7hXXXfiErZy9zFw80fBR0TfZuIlm21/H
sVbQST3xRrmXdMG8Assjq08Vxwbi4ubPW/j3xdWXIQbiv8DAJXdHHdevR47NPxsdtEk8DiI6+nVi
PCW65JrAhRuIKQ3K1muPk7Kbs249mLnXPzYgHMtRtwERrUGjNI9WuCWz3n74+0MH1J1QV/c7M3tC
jKboJUe3DM/0ReVqehOAWlvPcE5ePPARk4WAK4IL/ti65s/fx8N+z8QMh61kP6XeMhirinM+fQD2
M/GWdy9Wa20LPUYl5Vs7q4/lA9ZZKak2Y4RegAtC8DPCB6AUGac/tGnp8Eg5xDK2mg7srqdAIlKJ
6MEM1TVRoc5pavl166w8NZFezUalV1qEbvffM2eNLdHhqjgVtn+25iXp0O4fhF/95hPB5IBwkOpJ
tPGvRUb2l+9MN6KN0C1qvvdcEvk6jDg1R6Hd/X2qiQGjlcr2adD65tz3g4esnyFVKzN1bqZQEtlF
NiXR3VM5P88d+9asJOQIZcJb5X9Svg7PfTmelINKMoauzV4NPXkDMsz29eJpGp158/egxAYl5GSw
nolLzGcttqcaxQ2xVVu8J/4upPO8Ry/ibgYXdUhcD5+dksWXGzuvkW9uGzmm+6izzR2htVQ3qr0S
BcQCcexaSMruvB/0wkezkZY895HenEc7f/XHdgKeCjyAVkYEA2Pmh1S1qD66J8+060dpzhx+pKnc
/4dQ1km3hAhQeCsj92eOHoI7LPbFRZdoCLDi7mIZtrlxNeLyzBx8i6Us99Skxr8qt81zM+InRqYJ
MKEZo0DayFND4MR/X9gDxvvW0V4N12xPntUx9lr+KTSnuzZDjh7CaYaYSVjqEhYPK9Njmc/XjfTo
9FUTy3NO9eRx5OxVSRrmMBSUsJO7yX2HWmQanyIkbnAQAc+kmm7QbHOERLZ+G3L24lDyLn9fOgdj
9WAxcsMJ7F8FS/6LVP52jpCpWCqun1lk1wiYmh0kR4WNyzhOKbwKV5Tz45gl86FhS8LAwsUaEbco
Z6zyR0Ec4yR8YIyVnzxsyKvMctHbWc2/KQPfUTgO5o7YusMl0p7TvHmSXo2zQLTae+5HjL3c8X6Y
mn/kMjbEonZVkLoRQdapwwAsdkjObCvis/O4ri4ZmOa1M7vlXjMHOiuyjAA0Ng50Vo1wzRDphWzq
9J5bUL/x/b+Y/WQwreuTXU0LfKO7WBz/YHwhC4K1NTU4hI497XMfG0De5c6jlyQAAolGgpU3oCNJ
0akaaQubkaqdsZbce6QxrK2UVV5fhBEEcX244FQLT41UdHAGuxTldxgXSBklrlNxCM2yOPXIXU6T
PhenjBljELadVq3TCN9WsThD/75kPV4/q2dhVjSErP69C3ltkKZMeerAHPj7X2l2G18KxhjSDIFv
G+gJDEtrH/6+JDOdMSRuXntkuLFuPqdyGbCyidkXkva2r16chuItcuPqkApQSYKspmOuU7mZ9rSE
yPUGrnJ4qxgV/duEBKFUcbLTxFzDKuebG+AwHRllPaa1N50dszySP6FuGZEuf8jpsAQ4YsQlZKbO
5zrvwxfkjIiFkxaNVhIfIis3PpEagSNKXizh7iPHd7YqzPq9GNLxEIn+XnZEgPR+889YgBKiB1JQ
hweLNJApSn40z4wOtV6rI6rX8T72wZgk5ON5heu9TQP6SAMwQOzY/33xxvJm5V11LfTE3tESvisX
gZNAb/jeKoAGhjZ9zpNgCoTmsHEH69UqZmrjqlbnogGPPWjnVrPPgw6G1AEOeecuXyJVPJMyGO/Y
f/lHV/r+8e+f9E73j7VR5/sp7Pdd1MuTzlTrvy/l2ADNyvL41/MZEnuMPZW7N3z9wxp7Yqga6Oc5
wv8TUWZgAgtx/vvSTEqcmVxd/7MZF/k87/93qFACuxuRY2pjRjXYK01Tdy4squN/lwmA1AKV856A
4I6WKWzSkxsRsutHk5Ye0fWY5CsPFqA92zqxwrROf3+MchJeWekxGynrs7N8wUibdyhbkV7GBcxF
Nh8XkGfsjZeGD0GUR9YmUxoHku05xQmG7lKHCyxGrw3iUht3ikAtvXeDnNBVTpma9DPXI2Bv8vN+
5YKZlggGMbmY03bguN5qE5pf4bQPFLQuykoiVfgD853uIR6Gdi8jQh5qezzUvtsBTqf4lPqMcZdQ
3g2vc8ubTeDOXylcDfxy6+4hwTL46DN+IrQ5fUUUngOwKwZaGpG+Vl4OYIw6eUdkcVdb7R2j+u6u
jtru7u+PWhhCFG6La93xTWYWa5G/T42esrr878t//65EhY/9lm2YvpOsdk89SIT9PCfX3FYda/Sl
bCLYVV043Khe5dbuB5vVhO1Y68JCkq8vlQdKONQKRco6m1AFh2v5uRrV9x8ootL6e6DCctcVtXhx
C1jM+YIliFzBSoFQKuLE+ZFRZc9F1gSMTZOj15MTvK0Uc9Y0KQOvDZNv/nPQqh7Lu0UUvcmXaAmy
olEwttSFWi7ZCFpAmmTTXjNv4may47sURB3okEg/VkiAWAw+yBmNmBaaRJp6i4xS5vbVsIO/P4Sc
BBRF2ocklXU/6z3PIDur98rNzrOsg7QLiztjCZzAYsGZY3o3tonFMY1hhA+OAY+m8wp6fXfEsTv7
+1rzVNCaZRjoVj4+6oK9sSvS+BBHaB+cFNqcAsjkRt0VDBt3mJdj6bBSljCZ6ElN63da6ZnIuVnq
GENT7/47eYyBp27ceF0cX7JIR1Avu2SPI9ze4FcoA0c25A8oQ7toroKxnDdfXUuX4lNHPPWT9Le2
4eVn02EFUiYO55BOvZHF0ZEoy68qPLrZlN7+Ks7KyvMdkx247ybt88gn93dju5YFC2xAT1eypwRp
zY+0QGwemARtPYn7mKmAWhcOmPUN2YcQyWTo5we9jaK94TinBIU3Gw8i8Uag3ykJq8RYYlxPczsK
SoVTp17+yL2HYm22nsOmOam+9/d+bnqAXEnkWCEU8zcxiL0TzmqnQvlgLmzhotiawwhHPg0FwpIZ
Dh0b445Vg48cP7LGT9EuyvJpQBO7VPxWN+uH0M6/zdKKrqjvuV2XDz7Vu69Sd66m3WonPYmpsQXh
2kCbpypmkdKBJM8Qj9qi4ldAHiwM0r8f2OkQAfwdrZjq//9oNUPrbdBDGzw4JT6bB/IlopakCc+D
YR3jDzOiO2Jp5vNfPeBiCUFfR8Pwx1PxcJ1sCdbxVwLL5rRKmkYFBJXf63W/NywB7rNdaPD0Ioik
flkARntk65jbjMzeRVFR8OnFRnUu23E7Vb3YEY/y+79aEM2Ydum6/iUlDGJfMhk8hwCG+tyUmNVI
DAwqBG6rZsFuhLMdnkzA1VsfeC3woQF5flxnfFMRLTUd1q7lcT6OtudtHLvcuOTLokP9P8bOqzdy
Lb3af+Xg3HPMHAzPXFSOUqkUWzdEq1vNtJk2yc3w67+HpfY3c8aAYcA4sEZqhSqS+w1rPUtsfKdl
8Z2yUYhtxcKyb8KFwma1TeDH0GN2F0NUcHJy3oZ4iqOzh3nOSWCUxmP83suenXGewKrBQxQMZXdO
OIBX3eC/ebkH46wZ7myDm28oRPtukVyofHGgxjaeFBPNh7Tq1oyC2zCQDyzWsLBFctqn07gmuMX9
po0GKaWtA8godfcdM5cHtIxgzmtOpVriy2lBwQr8+n7GnswIIgv8i0TlFiTBtpx5rw7j2AWSxB8N
szEnQdqyKFGwQJo0uSNu1A+NgjslD0siDK6pbg3MwIw83T27wKN/G1uwSWVSbZxz7CQe3JB2b/t9
hxI+No92hpWwa3GE5VWN05pRz3z60zPE7fMEf9DB6/j7XzGVeBuyorg0NZ/D84vIeNnVbrGr4zkG
cf61DZ+1etQ5NjZzWBME7Zx7RpfLr/YObkOyu93wkzVEs8B+nzQ8QR07cVdflz1u7ZU1KueQ2UFE
YwGxJxMNzWea729nSssLQ24i40UbjR1OugqTyUWSXsh6W72leeNwYIXBgQSk6UGZD43w0bsyGaQV
HxAUzJlH+JHU0p0bf+Agzqplk0TjlYbrCKjUHkonEA4bvUzcxBfP8uGyheIOjU55Z+BBt3d2E1SH
sYiHs4sjE3jjXOLKKXtNIvn8dTtHfdLviRpBsFfZuzA0vWdVQaXByvV1xndG6SyHVFdbzSReuICY
slYhwZIGMzNyMWRzYGxych2/3DUdhe6tLcf6QOIzXEX1wIkmHxK6EYwdrGSbqnkYc/ublgbxqbB7
7hHZkGSJEQrIT8fI1uYejxK59/qJvYyBhy8iXuSWeeSbiiA5mzWB4lLyy+zQc78tMy+07mgJke7G
jXmIksl+dQqGxsG4rwqRn80S16bRwQZAd0iMYtYQqMRwa2z5x8wUGDozRlHE2BxvzYWWh6evc8kN
KekJu1kPtequY6U3845dvDT28DqqlIGF2/sPfSCQwHAu3/4TKIL+rJEEiUB4L/8sP8zRZv8zgZho
IAyfopCnR4hqcP31dJ+wpK0UuX+r2ONJFLvGWxx36tEVGelX81tn9vi1qFr/Wb9ONnZNJNGlPDkV
Y1O700/d/M1v/5EEkyy8qkjXLhyZk+w6qjpwESzpKjxY8/8W2o21ixNxyXgu3zP5AKXaymp5G0VY
nU9yC0MHTvCQXy7Q8W/aiHJw85IrlXvUHyRW6ls7SfoNiJp7WeDgM8sou0YIYxt6ZV+o4kV3KS/j
vG1xRSmKabfx9gyIjlC9XwsgfQcPrJW/0Cy/3XsjCxvgtaCqilM+gpawhyg6fhXZKdK1aOSSlY72
pAGvPOhlLV546EMmm33nWj3nv0q4KGHEjrWZ7G+h0gsBaSvU5bLPs72bdSxe6/ac1iwYSKm0Tnnl
GeuA1dEMQrsi7/8gx6a9700jhK1r5O8NwDWAYQ3vcjY9lQQppU6gnRs7eC9mvplP8OP+NmCkSCSt
KayNI8DZ062z7zSwhnORw1alXye2G5ERCTRyYraz5DLleZlnGgObiMrbddQdCVLFljBTif+WD/U5
JECl4x0Z5QphCgkbMmmsu8F1SOQqmmA7lCWbNctyjq2W3msJk5M6KoNz4Rvm1dXrx8rE4yQdinfG
P4hPHb2/a5TxAzrEeIr64pokenqNteBM4rN1KnUFFCZs8KjPm4KmNuGrY7SIoW15i4SMo0VnUeTL
qWUCtCrrHtIKiBEqg7Q5xBWJcvNFSOVKvkDv6Dw2oLNALGanwY0Tq8+o0mz8YlHP/jIhP9wLBizt
rAAJfeI4n9wOEFo6I+Fm1FxCVY1nO3TXt+vSdALsMW52QGEX7iQssGWZE7FqhoRYQwnZaoFEpOND
FPds6NomDfBJG3N/ZdcBWz+bwLbSpiwqnCna3+5ne5QlOL2Q0koIsXdSuZ2AExzSvtdPmLgl1B3q
oNKR2b7rsPnYVYwDeJ5KGx6iu9JoYBqIgVW8Hb+nlSVezAiMNU5Bk8U83LLbIRH6BJKMkUJ04uun
IE4RhaUiOLCsmDadxX6dks8lfoMgZWbQw5tD/bgsTG/dgylYW2Nn32lR+cOsx5qjgJfGQLE4FU69
RXUjtwb9+PEus3FrMozheRRdLN0Zr7YTs0WXEKgUK2rcIyll7+0hWvRTttZ6uP6MqIeL0/yINavY
taPRYY3AkiqV5hxKoAtaW4/3xHLgb7hlBBo6AV4IirJzqvJ3mvn86mv6tywbtI2Te/IwSdoHLw7P
buvsEZ3mTyCqcUZ3j2xVr4Vl1Uvu1GBl9X5zJb0AikisqXMsVX/HNviqIAJt29vPykO9XbFR97cw
DiwM1MOw6wUAqLwPKQynlOj1YVYTTfNAp5vnO7f/zzdTShPTvURDhuFOJDWGeug4CD5MCMkDTprJ
J8aBNpylA/Npzl0ecZ6V7+D2ByuiDUhun9urNh2+38Yk5oiMk4JQmwvCqeVPEuZp6E28p/NcillF
TyY08xRHeOIiCB4ZC+3dU5J7pmc0FKUIUL8OMFlxQ/Q1Uw67jOc4IrfUGfnn1TLp6ufWcphZ2tj8
y8okBqaO7xmiklKTJ+MF75iFlZWQNI8586qyAchrvk2OdaDT5Zv6Wlm1g36LrsMsiW2An2QjnihK
iAojop5YD8xTMmLvlcaTPeekOY4Vbk0it1a1do4pZX4Jv/wIWwoLCk5/O5BjVFhYmlvIF7sQ+8o+
0N2M1OWKbawq2TgyHF33diC3eB95UOvRwdDj+ljBPNgHFgyT3uauSXn0oC/ThAf+dk6hm/AV4TAP
MjBDlvMYmvCJkXGNvvfTRwxIfYU1uOAm3upe3B7YiCHajmrgeoHHAm8uMNJwzE9W8fuF1dtQ/wTN
h5WtMI6K5wqdjIVYC+jAXlPNi9bn04eW5vJalwTV63NDhFRLPzTBplTOvEZ20gdrlo1odhEsR4K4
yKwOvtdjD4iiHvaK8cEmHxCX+4xnVlTiJfF1nfMiMop5GdAHenYFKoQp/toNEf+xYVFbv2Lg4Mlw
Rh+k9XVMwkc15PQCA/sKP0QkJxSslBi3VVDnO4LFhosI3OquCwv12DvW1sUjuzPmUw/9dbdvPOeQ
EgJ6YoBmXaq+YxFkUvVju1o5CVkyRvKsZB1si95blNKeSexiXOTgQ/YWpx3rWfNk+wRBl0WS3Hsa
zOKSaDlnnulID08HB2S496PvPHoBTM3fqkHudPASnN2IutM5CgoUYPluTqDL9IwfXHBiHxLT8i9N
UilwRd4bk17xLNmsaE6KXiru6RYI6qF0nQAvY+O+rUIGDyVLXMbdTsMbqukS3OC85MV1vNYizTnW
wizvRjf/aRTuuLNUjmd+fknx79dsxN1fOGzxCPEQ4i0Brp7ITt/ETtGcgxbHAdshhWkjrY5B2Xwz
NCbffq0PpJm6PE8teuNqSvZF5TIvc8y9VeQDt6A4oAy19kaBlhdb2/TcjQj64eYfQ8d27w03AOkJ
WFpLG8DMbg0id/6dyqJ10UzQAdB5WGcPB/SKLG95siTbl6H0rBWCZZCreXHERDId/SCq1gQtnGp0
2Zi6MPxS7b62ZfOjj3rnICziJzTQloBS5HAeMcPObENSW7scPifstBZbiwnzOMujXWojrYp7fEm3
nWnUWtm2jWgUzWYWvhPjNk/HbjMxL3T6nd4/Zq66jl0Mzl8xOj3OHxrNNZ1KC73vMKDW6jqk4bIC
lqMasXcrjhWn715qxtmzgCRAGis4lw0DlHbuIAznmj7UTRlAztfDfa0xZ5lbmx5E71lNhKZqNZEP
3NImfu2Wnb8CwuqQpxVlpra3zRgGn8kaD7gAnxARDxNud8vS7yotkcvblqKi2IetUDYHEOsP1GP5
EhVCeCbF1scd7NjncgI7jb/w5JaWjZuKk24omVGwWToqKzKPDki0dVTlYpe1ZBuW3QTpLSq7+4bq
4sX0eLC1TtYs3S4m1ASpL+GHAFp1P36EFc5zZgPJJ/1Z1dioS2dIt9Q+2If8Rmyx2nJ2NX6xmCwe
o4acGBDEQ7ckNzUnfkA7qNTPL2qWqRSa/QOkFy2lPr36piYAuoTQEkUIscIfst3gZ1ck/8gPfb7I
mI2SaZtfSL/d9Vkl3urO2aLnjAis0p5Rfi813/eOMTL+E88NJunxR0PLCyFrOFE+IOcLuwPB3Ui2
QSqlkd4eRy3uV5Et7cXYWlevDP1tkU9bRJjiDF+MBDPtPmRCxsAsfSwMP/7w/GVh62AJskk7mywM
kZT/nOUpW0D12QlD5iNUf/0AwPAa5Lhj9PIZjEB5IXiz2XmmylZDMXu+ImiM4F4X+BgHBqgmQFf0
GACgw5o5GDWxBtspi5GTplXJyni+y+pyiHfuvMpo8+FQ5IFOmaGP67h26FMcLH5BXGo43XeGstSx
sOm5WyZwcuD+Ca/NvN9sSoMzVCe6fn5zxvltSlP91z+5qrXZ7myFjiGT9Tccg1iie89YTobNLMsc
bN5909rWRUe/TonmY1DdDx0L5nEw3oWPGpxx8fjmjHG3bn0PBtl8WVVVod+hlmAayp861t7TDWmM
1OowOUiC/LwO2Qvl1dGal6OOl/YHimLWdt6dgqlAuHPPHE4dlPLjk66qb+4U5wfUZx5wDwajbVu7
67SrmvOtuFPCbC8dID7bj8LHMiPbdKDy2CRjbeM550ixM/gjkReim6jM77xE6xqZQFcPxqOBtX/f
08NiYyB9HlBEvW4miBSwuNKTdAfw2WE2MSlFde7ryMVpSMRSCjWSqtumiEfpPhqy1LsSoGWru5eM
2cTZ6pGX3V4A7HneIwicbulHwyZk/vYGV2JOG/a80tjdOj0bidEpELJlc0p9Y/Yvdgj9z80TONeD
z9iXulrTR3+VIxtYtlrbHMKmeU0dYjrNoHmPHHaZPGSIVBKWf47yvts6mMAdDb6avFV6Y4xTljEU
hmgmv8zF3a/tuUikOHAKzkX3Z88vJrmj8d3dXpS+73m0ynLsD50ZP+hTvO11U7+bvFCd06Q8fg0p
pnSF4UbbVjMLF3Z1860Pohd9/CFl+s0Y4Fncegce5eEhF920YziFXGQana2l/ezBUd4N6UqffIqf
gtk/zTF+A6tN2biI6qEXcN98BAdsV/BPtrOCIB2m6BhPAxPcWRioJU32ZBfTa6yRTI1+QhJk0dP2
9yb9ze3h2pEuNyEJdkgbDWvrNQA2Ml+huqRrZN17xNevo/3caSLMvyPiQxSqGKa75XcQPmsms94i
qOt7OcdDz+oQwyN18vb+SQz+nmWSOU1Y9taernB8eDpyQNMe8gjpyL7xAUJdGkxgVyaAfFtMcNvS
wWuCKmw69kxLt9nUA8ol+GqN18xZNCKBZz4hnoUGTcE/t1+6Qf3O6JmhpghrZqHDY9TCmAjmh4Zm
ZwFJIKgJLA9wE0Y5i0nAZM2O0+DiRTmroVKzFqo1DyzDyvXohdVegPlBEyhZwc11deZD909HEg80
KywO7vQj0iw8/LdpYF2vsP9qTzFswKWp8K/XnrrmQA7u48Q9lMTwZIv0QxZ+f8YOliwmiWaMgQ9V
GrroZVSN+QZOKHaYzodVVlGTYWscLjVSMqUb8ZNpUtEhGjrHDpAuBFwA6YUeLOqa54tv5wA2UW0C
9wuGUxOpj6pBgWGzwT+mKtWOlr7vCN3bsMzS17cn6TwF1IZWXGLiSqIEmIrdrZJZBqA62vEy7sU2
mTUfPVknU5cOH76LrXD0n0ZgjsjbnfskZPek65rcVb3ifWWOsFJDEW8w2+FXnu93xBk7xI2CkNZs
pgKhO3A6f+tOMAS7Xh83oZ8bqEGfzE4wPs5MYFZYCxOGAL4Lc5qme3HDwzP+wYt1a2Ijn1w21yiD
+8LDft5bzK0iru4oD1hZzMr1GOflsZeMwpjaMkozIk9tnEi+EPsw7bReAdpnnw8AODwmcbdN7fKg
kA7Zu1nC2Jhc42qagnt9AO3TZYQBJQDfnQi0T2SgiA+w2OxKLZtjh8EtzHeLXalLb/TDEUas2uh4
HBeSXEE3TodNwyg6X75GOWYQpxXDQ+SKFqkc4HhR6wfYph9GH4n7xOEt01gVzVd0V5cJeVTseGVV
vJWoOHZeOb9qTR/MjSsCmYHwcGAYe0Bs/RMmj2glG/Xu8QRYFdnwUiSTth1NHLuihdWpFS7o0vlS
vh1kEVzVjaKDuB0WGVNALLcMp9q6AwPsf5umnjfEQiX2IlgFz0WLrlDbsk+wvjQspZ9OJ8scj0Y1
BS9V+OohHdvIUe9W8ybzNiBjuvh6GzZOATmKOSkNxKQS6sU2qFozEOKJq4i9xb6rE5UOLzXLQPhW
MQ/a21KoyBA3+QOplUMapGRZ4C9PY0bWOPbLjXuzz4Hv1Rc5Xp6oHN+DmcEXyM2tddHGOU+hpu68
jX3oWLx72/OurQdpA/rxMtXlnYf+ZY9vUp7wi62GeWNQ90BZC916pl9EyHfrglouyqDvhuPt7W4s
U6xqru5H7WcqHCS7RcpQ2mXWYCfxxtObcGe6Gs7I1C9fKX3pz4Im3bcmCXgiCZyt57Sk6mkADwbh
rkKzC4669W6Bt2biDrAI7F9xCED6hLY5Unc3gMpuiHlvjDIkY/M8QiesJEhRxo/ESDKAq7e18MJN
nScgtdhSaEFAc+0lwTmyCEcZGQSy0lDFkTQGuehAUBZjEXy1qY7vmRfGGZgSI4rvYQCcxRGtIUjc
sfjVzjJAssz8eNDlFkV5dqkSCZsFDvye+3Ik2Sx65Pir5yIiObbO9L23yvhxAkf5MA6wAi3SgvZf
Y4+iky6w6L4mAKUsNiQ0VS/WHCuORWnBzjc52TijvxY0mU0Wh1b0vFn+AFgcrkA1+UyNHasGuFfX
j4005hVrhV6LftWAB3GPhAiWDhmAJxWOv8q+6NbgJOorpOZnJ5/014lU9EwhRgd1zfNXhN8dCjs1
uOpcgcw9J5kF2sVAAaM5xp0gR7dXTx3qzrdJQTAcEGstbuIX3omnYECm00uHOdJgUXkYxrPfMXJg
5YbhK0DdlyYOcL55K8cE4g5LMOJDnUnbfAKz4dsGIu3v+wZbVzMO4RPDAxTsPcZ0uo38NvlzjOjQ
J13wVUywVwzOEAURFD323A+rIqzevjICbsWGZ86lsCXbK+zrBQmewTIlo33RNZpzMswgXSWT5SwV
0/ZNZgPXE6PXHspKSNK+ODJRGII0Byiwl7oOB6xkXHFwZWK90kl1HBbZnj8aCUMSVdOub4fqzvGD
l0Tr3xAyr1EFiAcoof4xvH1VXdY2hxwFzpTVj7HfP0eRJE6KWxn2hViKubMdOuECMWiG/YB73VKK
fTkFCOISqqcBVdyuaAz0T52DEwJ/fkKw5b6cCINnlqPvfaznS0J8t6i4s/uqSeOzILAGZNBaDsN4
HY36BIk0Ojod6q2q7Um+navgAlNchTR0w7fqD1P5nWQUUlSIyNOTHFxc56sDNYyggd1raKbH+apu
QS8pe0PQY3ttUvOOLF13X9tMvlws0Cx6ONVa4YKYie4SVrT3jJ8QTM8nhYxi9iy9tZ43GvcF3rwV
cmSMbdov4RoajLCpuVfcqXXrhgcl0OtYuv1R1g5BYS2KaSvVo7cq7xhRkLegOcFLbcfTIQQuQ9wC
aKebcNKjxlzRVP4UPoLPhmnwU2Fpv3qWvNAL3J+BdyrFQ2NO5WvZkfYeN82zDOBLZ5NpvXaVj25/
aHHqEWVD4C8n0q1suD0ftYCF8lTG+dqJfe0laywm+WZMpsU807TKenuDUOMpgacdztz1ebNTWxR/
QYQ9n/M22/k2Er9bq9MYFeas3DeQ0/P3CTOUYDJxaSXYzciRWhedl63GUOeJP7d+hpl/l/wN+wKF
UMHtaWTZuCKPpP4WoJddnBnYlFdE5YiSnLJff5UNpdACFgY9hByj3UtJembUK8DJYbCZfFgoBZXZ
5naxSek9BJFCJwbQ+6k36nyBrfm+BWCNqIZzyMQlu5nm7XiZuD9vr44rGS8LJDNXuweP2DoUgTd9
LKMdqHDzJMid4WzIHr3V7XndpLVJVzcPassgYXHhtNYzKnZA5AQUMnIx7ppI8/bI8RQDRnxTePLm
ngWVHXkGZcIMyu+DjU5c4sI1BcE7Q0FOQxMX98iBx7WO9PKYVRepxc41i9mie61/Z5gtTELvh5zT
D+HExMtcYt/tXZKokmCOI8EJa+btQ8LaYXfbxCJY28v6IdCGSzN3eDKpX4yhOFFxVd/MivRDTCPI
tuucTg3grnSy8BnPIev9ITwwP8SJ1XvdoRlh5iRjCbsf584OngkJQ07+FuIZ00kWagNUOLXysEng
pcR9XI3vnkUSGAJqIjyHRYo/cNtPCsxTyviynMk9Dsh3K/TZeqp4M+WRtuwMaV96qfDrVTWrKKqo
6KF6CswQdIqEmqRcKDqqnh0x1aMFU+uHNcflIWxhGNTnVGFenh5ul8LUJdXRtVjNG9Mg7gfGBYuh
TE5109i/r/d+irUDE0moPyGAYJdm//dRjdIzX068rTXYHQx9t9KB8ztHDmOhAapYKUM15K6wPTYP
wch0vE+Hgx51yKqTCrinA0LqdokwfCz3MTjqNlYVnHD3zZ1Edq0CJ712wfAwz9CJnShPQtbhvvVj
XofCeFS6pV4jfdGOeXwJ0wctypP7bsLRJ7LJOyV2u5uqygJ8iJwGKrV6xCHSsIDCoSaAKCxuV/nX
440FMApmJDMcIk8TycHkjw/7PrNTci7l2jL6+P72nwRFZetBL4eiZ4OGHuJNix53M0wteV9eVe57
wklXAe4jRJPj6dZnlHW4K0qtPrMto+fS4c85eWTvbcneUDUqfjaAOhGlwi9B6setYnNMLYBg1jK5
GItyldih2OJ3tEzZvqU1QV7xaCMgUJraKg3tORHVsOg8iK5FPxtP8jjLX+OivARdnL36RbNJDFTz
VZJaz1mVgZ0gTXzZGOiLsKq+4iLIV7XNBicP/IckYMFzmyjZQcDONkJxhDKLxgD6tBWF+n7kZOY7
ElpdKCyfFIngV7FZlsDyC2JtbW9qdkWCJGaJmDQfn6WKTLh3zgVPiH6T7iNCutNCsNVGY10HJBc7
Vq/pbja8EyJjkG2vT2uagBa+v+ZfI9GeW3DzSLwwVcL2A1Uw2kxwOismFT53g5fGjdbd6Oq7xque
3cA3zk5pWTN+xfMOfTY8GJ1I7mQnP1qN7EbHj8vrYDLmCwJA5JJtMhOajzEZsNB40/X2ZMMZFRO2
TXb4aLdA9nsmRXESgJ5PrOr8u23zPPMwNv5LEPTRK3l4A/Z4n2O1gV86zoFYRtvQauKo2uc8vGkn
EBDLgPUbcNq03jWIvY5GZpxLC1p6TTZ2FCq1g1fwixGcfkxwI6wlzp2VnLcIKd1U5uHlckyfgecU
WQz21RNPTG1GrTrqpAeVXCKjYcIejAnw3mHPTUdlOcSiW9m5OZ6+7r2bjGjXCjYCQVfFsOUQZBb0
g0vG89Mpg6LBGELXr0MaxoeiK15Jc4j3YZ1+8NfEj0iJ2oVKDfNYu1714jFvXg/agK5dUQvoXSvW
upmSR+2PzqPbXMRc8VVD0B00P944vUyufj7BHHF/Okon8KJsmgcvzuVay5OfPo7VKyc/20FLF1vI
JJyrRUlkZgKhoNB79jTOCAJD5eTljY23Spt6OiIvhLUxxcBhpvyHHZQfUULkGWBPlNyjrobF0OTy
2NWZfUpb/Wj0JMti6pMfPqvePBa/rKz2XkEP0yul7qc36i/zxmEzeIAD86R6IFwIFN0ZNYuir+KF
KlCarwzJSYDTGkAG+I2lMe8EsdZkZ/jHyCZADDGUbVGm6sIKnsI6N3ew2T20YZl7RLgFP0MK/xWc
GIJlO4rf9U7LD4EBHUh1Rr7OVDfrlWzQM2VSnpmjp6tcZ4HPfZBeh0A++TNYRcncWNuDqU4Sk8jG
tcOrJ92c+SFUiy7XolMvPnWV0BLHPWOGr4vY96DfohHBGxSpZ4vt+dGq8EFMcYEHuK3PiQrVvWgS
iGSFNv0uPaSGRPS2ssP3xJS0i4stflbIpUya9oJfc9eZ6EE73UzezN5nFCXy7Ewo8/QKr4AxJ5Uz
7flKze6PPupObls5rM2xhmQZ2zJEO4+6hz2kREj65Ad6AcWUeVerIhsBS+ndFRGOlPkjlefFqchw
I9CaOi8lKtKVa7NlBAeV7LwJTRDY6Q/b94gous1b3Ng+3XL9zAQxJ2hVXWQ0LEXyqCed/2hHGF1j
eqJCZm+akw3neIb7m3g6rJhNc2Qx57e6rtzlsT+tZRFqQGa4IW7tU9oUESaYkjiYnCTlQTeHs2Lz
BQgpRxlyG0KE4nt2kxO2DkyNPhBHu8utXZnK7mj5W33siHmYp488ny12xSCa5sKe+NJeVkBRmoHy
VnW7xOr0e8cOXiZWqDCgyFIy8B7gYQZboXXdU4baiET6enqNsgAEA18L/obecYg0FJ8N4psgKpBs
NtaGbb7xLUsYx3a5fhqj9ts06xB7Cz5Z5GjWYfAa9YSD5XuLPHMNNBgzvtNpL0PvHSIW7lfVVUtk
9tirZGs+cNLD0C4F2/W8SQB1qUOIC4vrvCN5QJbmOuSbKrcbUO3k++xWahtB4q1KWWZX0wvS+yCX
eF5S8db8ZN42nAWCjK85DERQbC156ZwZDkBlbEttb7CQW0FJJPYSvfEmmN1/seeU8EAUJ1ImzXUU
R9GVg+GDcgwjf0N6M1ESO5GJc8cs8+jMU7jUzH7Bd7V58vTGahDj9baonNokuBOi/MbqpT9pvcey
fFrDPpj21JA2LHDl7skxH/b40IdFMe0YErCUqNieS5Wr7W2EDIl/rTqdTaAAuNq2g9p6whuWZZnF
y2Qoyh99UqGjifOXsGveKha2C0eZ2SX1teSM+c1dziws+yMiUqTgeCvZNRJbUls1IC/RvKSyucR6
gy53/kjoEHytQRzs0azXPBQFhzSBjVqpP4ZDaTwjByI8g30eXLt8w17d20sjjpYMLotnTxwyQXQ9
Scno46yHOc0AbSU7yEh+hwp4P2o4MrpJ52XCzlKhS+FvwPAYOE6JQIr5gWSQlRpQr7paQA1RztVm
drNmODKDb2EwzEm3be63W6xw4JnRx6cx6pjwwdF6sWK9JnFodESXyNK9m3JTkZ7bPRqk7WD9gIyr
Se+1DqAAyIIYo4kmGr8uZ5UHvtGH2AJQIDsmQ7s63hLn/uPH8J/RZ3n5ysNr/vFffPyjrEaZRHH7
bx/+46nM+b//mv/N//+av/6Lf5yTH3Re5a/2f/2q7Wd59z3/bP79i/7ynfnpv3+71ff2+18+WBcE
k4wP3accr59NJ9rbb8HfMX/l//WTf3zevsvTWH3+/c8fZVe083eLkrL48/en9j///qepE1D4H//6
/X9/cv4D/v7n43c8on9ckk8pP//4Xvz848xC8ZMl8v/4Hp/I6P7+p+a4f9N927Z8y7QCz3b14M8/
+s///pStu75LR244run8+UfBoyP++5+29zfD5lOBiwHO0n2Hf9OUEFr4lPs3z9E923N93XX5GvPP
//5d//Ke/vM9/qPo8kvJb93wx7n8kOqfWYiOhQzFcXRXxzBlGB4WKj7/L1mItkahmRDPtU3RQ6/N
Eh9Un7zyczez1MFL2nphW5NOi9jg70JQUMUdVGFIi5WivvBmZ0I60ARUzUSsgTgiC6PXCKK1ViHW
QmWPskrn1ixI8DNxr0+JSUwQWrquFO+50PVFGWEJZAE2ONDRB7RuSg/8RTKkP7vU3ENxe6GkpUSy
vUUHBHMVUr3ZsrwPQCwF4Nbm6MpHY1ylEXM1xkjVkinZR1tV7Jb1YO3AbNIbUtdtGAbK8j746Z85
aMd1NAlovUgbqVQWIb3JCowLedMBmSy28cBLc2fZxTvPIOa9P2Xs6YvBK88pzkmYEPT9MUS7fvR/
DFbzKAqQFFpv6etBZ+o0USHvUpGd5cytwDgdAa9oL4lZveTdz9J3Nno3ne2MhVjk1G+iyt8DBLJC
LgsjPLSoDaGthYdReRvyKoGHt9lH7IqfVGgPThh9kqUXweKLNDxbS6MkIZEvmrrhl2ehfvqc0YRo
eyvCvKPnQLsfKusyTaSRKr9870f3rueZHEfar6ZNfsah/1RbGDAQAgMfhpfKIgUgGMF4fW9uxx7z
pgDgLmybuBVBYkcNCQN+tgAf4zOu9LpVZTjYieHMDBGws+xD5lG+NFt4HSHZ3HN9tDfd6MOznQfm
c00zIwkyd1jQ5n6QU72ffOrpGoe/jlBilRi5Q4Pzqwndu2bK1xLHndWSTJIX4sI063Vinro0Z6Cm
V9ULo1g4XfegmnQ10StmOgYCLKcoCHqgR2Qy3KFd5wWp8s9qaLlgICHuUZKtWhDBGw2f0WICEyKj
c53FBfl3IBZnguxKon/yetg1hgCsYZXJRxvGMXvMcVj4mqgw3j9Upsd0MQ6GtWzq97jE4dJIVIJc
lcB5PimBNsBL8VZQOWMcbZ6hHf9sBQlAHHnyLnTV3k6tdsPCmFS51WgiGRDheIbiTChqgw05A8e9
HudiG5oBOdbpozGB8puaOYWOXxVX/8Wx+JTJjLYrlbHK59D5AiBFOPIaF0zy1sxS53jLUWCFzx8a
1yb0DL1FeBBR9mGaggQ1exun8o4Kc6MCzNCpqB7ZeKIiDR6COLpIHfpVi+6JU8dZxJN2qJijEwNU
XNpPKw32BteBbRTvU8X6hNSKjQVIJC4C9Ko61au8eDoJ5my9X7BBbMw6e/+XJ/Hvp9u/Ps3+moTL
s8wPXF2H3W07puE6/540S6olmRqdF219wUXhlYg7U3eHSsviYhWn//2HGX/NY/3909hVOrbJTzWC
f8+17ZBRaUA/WK6UOLmYKNjB0/9j7zyWHMe2ZPtFuIYDjSkJQU2GjsgJLCMFtNb4+l5gVZfIvlZl
b/4mtJAUIHGwz97uy1UOq1Yblz7+tozDuSU2PDHLhzht3//l4deF+W8L9/pimeTj3RC6wiv++8Jd
5EItS10J/TJNP4sGlU/Ynejeb32J5Rnd8/peMGa2g+xkFfmJ6Crvn5/C36OUfzsASKh1eb1uIAGT
//4MNOavec2Yw4evddaU/ESjfF/TeJi1zC0ZcP3zw1nr/f3yik1F4eonFBmX1a9Bx2Ca2gZzC1Tw
hYtKRAR7k167ipUEmhuyEbhrerTstbQGtaGPr2YrHgo63bUSHXrry0wDUO/APTOqZaBp6V+IP6qT
4ZVEEVRsKbvW+iJJMOfSjKWIia+JwU2s0J+iVx/ofSC1HU2mBslnK+JDWH0pl/BTNwPQOMywtrpt
0d7MvpB+gINXFae5Lhuw6MulqPKX3s5OgYXsI4rGrzU75ZyJLisFbUa666nL1kzfovjf5kpwa9A6
1817surStEVt/aoXD/msw1TPzvjJNpmNzoHkaeTH8/IKnP85tJTXlGk/K43d6c9zHQO5bKyLggl9
i+14j3HPk7iEZYQ9lCztsoYA6P4W/f+a8V9qRmH8Y814/jHF38q/Foj3f/i9QLSo6BRUN7gqFZV0
Z/FngSiE9R/V1DVKPcYPuq5xCv5eIqrKf6gNzXXKa8mKSZr1HyWi0P6jq6pmoNmUhaoppvn/UiLq
v5x2SNUVlUw3qk2wHQq17N9P80YdRFwUUX2GfohsfASLsZrJ837qHpkkbdTGvEWmNp3ZeM2/3Rh/
fEX0GXr6jiY/UwB/Ti/JsMSYGAwoAjT1r0tG+IKNXNyTO5kWgBa8hFnpph0J3Qg7YuWsCzM6MqEu
Cb5vuidLL8ZbrunOVGGvzLNBdtX10YKqaXZLVg9oX9ILHjLtBxTCPbHE1RdGNAejQFCK6oqIltmM
/N5coQ7r5M4Y5Morp7jY3gd5UT/9S3S3kH+5UrBY4UlAp2BozFRVQ/3lShGPcRalXTWcfu/VgXS6
FhLD+D6arF0HqP1cB4id4aSAypNRjAZpulzyPLY2A5JmZ2riKD0YRqi3nvVdCaLPCPrWDVB2frO1
fMDoaGFLicQJlNWME2yqt+z3BOMCWC2VmUC+1AbzCFIt295FY3IdS9sOBlvXlNm7FF/H2aw+CqWI
9/ViNW6e15Wb6LnwifXBppYqgnaUNO6yDv19GeEb6OqkOrUl6P2lJZ8K6/ZpWc0Pc6QinrOJSgkm
Bbi4hBJgplBDfZU+hN08+VZaDodIrYqzyv+78Wgfw16Rz5I2UbX0zfh4/yqu1BHpNsDwwEIVYiiv
XaaRBqKENoprMDAY+BhUxWt5uIyHQLJMZHaJfjXl3FsSaTkWLcQg4PvHBCYEie7cjL3YNxQr1xLk
H/02LAoxB//YLsiY+ypGDhmG+6R+kYLKwqVAmCzhEcjeAwQYyih+gm++WbPUfc06GDb1MIvXIY5x
YRrT6PzzFe//nnoWdBsd2giX+f/ywVHYOHakwiFCXyqF0VMO+Qk/dvQ0GF1y7ZYMHWafjMDE7RiN
SCB/UgUy1Qzz/mAj4cOuMgzPQg3FbUgU//6dRuqQoyUDTKqoWKcrg2W8ZIPyIWQTs46cUdr+Zj4q
87g+knAR0yweKnwTUiOU5265yjEJ781YqS+q0TC9CQicHjTEGck64R+pCSD6IatAxhPFByFqtnOV
YZrHWK++0VYFIL9I3EVu0R40NJLD757h+xBemK//fBA19e9lg5BVmyPIBlvYZIPYFsvrX3e46lxl
fFyrHCczq0Pema48DfVjlyvKGijmShpWj0zvDkQ5dpfMtp7RL85frNAOnayHjtwY8OsbhJoPtQwy
WmTD8lULTdKquqZ4sIssO5kMydh6pFvRg7bMEboocUiCW1qw4/vfGz7Y+CAF8t9I6PkNYrjayNLl
t2XHbF9Eawd7e47QJqZR598lqZGZrX6tnCbZ6jQOu/7lnw+P+eviZLP/1xVFWECl6Z4avyzvqYrF
BCld9fviJAJDfyyQtzl1EGiYf+TqrETwj7tSU84gu+LJZ5i1eHQZ5cdeAsuF1i73zSAXa+dRfjQ/
J/jWj0xftrCQi6tch3yAFfNsAh960FF/8dJVVrLZir7aQ8rGcCV2pHpkbrUEDiVG6oHFniKm0eT3
WJ0z1kg7diPmYrdR21rQuki35AZD6wJiHTm2R4oIeezxtovT/NuypFxwBC1bYtiPpVJqbjYOyU1O
2a0ONbCqaVqaPaFOjUM8WfXWowkD9x4ru7QwtiMGhtemWIDvxvEnFiPCWPUwPymmtktBp54ziTwf
Kel+hOsybK/L8P2r0hp+lEo47zELn//5fdJ+eZ+ETHAXnSCVvF56Quqv2w1RzkKTcAkcA9HUx7mZ
QYN3+U8TDKwlten3hDRbUkxyFG4dez4lBNuL/x0Ika5Ub5mosm0SxPPxLnDrGmlP1rYy6AMqptB4
onEvsEGUpsfY+vqbdbLuIhBKxP+QdPuks93Yw87GtxV8YF+F/4re4EKIBhqvUAPiKPBD6cHFEOMC
85ebyCqTE22nHWlO/Cjtjd2/HBPr/5za7H10y7LWltj6xd9PbYDvzHt5rGOcfadGj88GFJNt1hKq
QP/b2EJOCL1RRbQ0lkPsToNoSAtGgCBKgk1ZXNUXvYzeoqbNbyxQpGNmfYUKCUGNYbppwj7dtqad
tI6Y4lKHtnt3SFv9qO0XxVheMkOnET/o7UGUeX0r+cxtc4OMjtn+MMM6+9QNKXEkQtZ8qWG8Hcug
GrKSk4aB3/yZ9yCU65AEuAo6IfwMlEt6aT9IEhkqY6tPn0q+vKgIUP7lwP2yeWRNtEw+QobMTBYo
zK9bN1pVklEkc3cUWolIIlC4VsDZYUKbdeITlasFpVeS8A5P0VODY3XLlRHViAo4a1ZUwF1aGfro
KbtHep5vZF8Wjqo29WVOY2R95mi/5LFm4b5rRwQVxshCopY7jdkk6lCkeKmlLs95PUce2PfwRHR7
hNpdT7yM7plbh/jTbWCAJzuXKSOa5HRXOQ09MaAdgzxjBhkZ4o4HkAvvqFeM4POfD5HyXy4bbNgt
TjUqNk3/dV3MC60YWkLRoKHAVqw6a3y0TONEzq/0poxZue861CfKaEClntCE2SVX3nTpg2/xQSX6
+XtDXvU2aOT4ZoRRxWUQ20RlZC+G0pI5oxKL3GjEIs8UawuJ9Yn8L9tzdb2w/WW/LHT2AKzo9HQ5
P9btwN/PDtLmDextCrabcURwuc6vyflG9aVkNEINe9tyVji0koCEMIw4t71aOVHYNntLlshB7hrz
tWFiRph50j1LWDwdElUttFGwnFIIaVDs1O+KYkDIqeev0ohmHq6O/A4Q1mREn0Fk1El0F8ghyibR
3hezJ+oJd+d+AlH8wDDM7xXzdKeWFGSu39bvlAgKW2BhXf2XN/SXTrfQNQ3KrQJzg1Y7+6X193/p
dEuGxnx6buuDIYlk8rl2hJdZc3KaWY9VRDq8Be0DRkWawl4aoRuttlMQJT8VE9o1Phh1m8VT4/eM
Kh6h5LEFatH/D7COLKt6w+RPCNwyK9uhj74lIKdX5Mf8giCw+Jd3VvzSeVlfCpMB3l7F5opN++mX
lyLPvEtqUR2CfhQPVfx1lNXlg6iTq0q8sd+sOucwnqSjVsAPT2soqWlIOGE1IazFU61Ue4PzcdPm
5tmYAx2LIu3535oBzIL++2xB0JZZdzZ//QiypxVC2DSoKJ7WAcPfnyj+0ilATzz4epBtskl1ADO8
EOdGTX0js2AXQeEvoQgCho/FjrBKp8EVF8TwBNLsMigGlJ3pABfE60Djhl0FNjXcqfj0k6UDbVoR
h8NCqRz511OniAvOvUuMj6Zq+y+kxr9cI9F+TbX6qoQB+c9gJUbrnAuWjO5EIB0BchvjY0SjVKbG
JUOLGNShlxTWe4ceAUU7YNnQ74bAj4DvdsGpqMVZ1FegHpuGdm7ajV5logHtSgBP4yEyX3B30gCj
GhTD86LgvW1yDjanxlwxrkfVvRiL06jmlfa8n6qqi8TVGdMfdvKRWB9oitQYoNOmV49ZsMd2x7iX
yOfpyUy3yTfSe3PQy/klaGcKmWt2g7GwARwdy8+N/nOEIxFRqEeBH7KMRu1DQ+tfe5VQWdt+Y3/K
0lMA7qi3jupwSHBGt9GO6yT4mkzbYVZIKsfUfWtknjDRWg9tD+iHQy5IOe+SiTcrYlM1KQjDpLeh
TuGeYndK5X2l8Qj4YJRxh1j7AaiFX8WZi1Dpkbn386Cr8GWIGmamSygPA13gUCTOMyHdsKbv4iHB
PN6C2VkOytKyT9X2TGqfkeaDg2SYUmHcySDlti1z/GMbwbUE4y9Jt0gpPDN/Bw18Rv3m20n/ECIo
qhLNbU2K9T6znuSJuey0o6G5a1J1q8v0aC1JoUerAtSGc76Q2CkIWy3f7bLaTvtMw7gpvrB+I3kh
S1u5TeSviBAQfXhrm9cUE29kEz2C/AZVz8aKx/eQ0DJrueIi3ml9cEK7F4av4aLSFI01QPTjz2wF
U9jGZxwO+9CCORjabmZ1W8UlfEaiCWjyaGg7moCrXn+cZz4u4TF4bcM3K882qg696kWvrhM6u8RT
XghtUrWvuQShFA6mNH+HhMmnw4RSSExSorspQu1SvPdFTE/kCUfe1sZxO0uuyv5ee+6ajxQQuL2r
wi+tcRtg8auO9YqxxWs79hwPMWmJc3zoOhoBbgQGw262XXRRlGNYv+C/cNQgR93R+WQ2A63bMgFY
Aqw3B5ODmVHHBx/GRwnKQr1l4oPrRZNvyi+40NvSH1uvK5gkCJvo14bCoIRbrs/rcwkQpXYEm8VS
vFeJly05P9CrOFUKkDzOnQFnH6MIV25aUIHtTYJNWo2vDN0uZp9urR+K2vlTKu9SffYSRdre9xqB
DToHHhfJeGmnI+iIeYk9RB/ilPvE4TDMQCIKrXPpaWGd5K9iV1HlrSxpaIl6ohA5DbKIZrdGoBM2
Jnnaq3z804B2VfLA2OdQ1IOvCX2b4AmZ2jscyiM/hKme7JprFEoobdKVJUncyCzO7CP32C4vViFu
hMrta4WAyWY4tdjaBth1Wqc9hRMxPbnmr5v2Mefancnb9dQOJcIsE6RNRUZT+gQvsBdAxmoXKVcm
XfPooelxTG+r8lBGu1r1l95f4OK0/jrLDU+VTKwfnsydvpwiG47ZhLbpVUm/oac8GMTrFk1FEEPm
6+S2DqsmswvP+K+cCOzYtmHvOsOidStOuuOEq3PH63pF54wqVgTBR6HnfixKBXrI3J61ufuRTZP0
TJ0mPJaZDFSCi0SR0jIyHvJYZjQMBY1LFEKlfEDmQIYaeZfA+KhXRinT9tiOekdfms+0nLMbGs3x
yZ7GfZ2wx1gNRoyjtWAvbAw6spUfVLnRHqt0JjkUXecUM2GEW1i6ahLJiKaidcYcv2Sm1l9r094z
uffFINfvuVXj/wqS1G9KO91XTWs5qjR80IoS9Oyutiz3ngZ/eovR2sfF7CuD3bx3FIN7G3yV02RN
+y6DNd/gGM7Pcl4or2uE0f3PKoscTxCiFmUD/xVOOTzbuKXL0jEyGBBfw/WEJRp1b2PRKKe8pIuA
r/hVnYz8oYRy5VC82SQ4asM7YUTbsR2Nl8lalnOJgA5EvDy+jzY45EnpEe3O5mWSxfTYtqE3R13j
LP0weWrMp6Idwt9v1ASk9ZQn5/vPS3yXRCCFYcQHq1VMH4kj9VA7Iduq9tqgVfjQE8KYiRDf6n/c
EwryTa0oHDGyZ8lrwLQoYY0PQFdsmj6RXSNMv5bK9Ptj3v/xfnP/2Z/f3p/Wnz+bDcvPQ07wTiuR
cEbAztGdGRiA0NgurprhuWLqTxVN/juZsWVaMrBtcEXkRmE5919BxiwP95uoyHkm9y+Lbi3A8eeN
26kHSJqAI6GDmEm+EqsXQyr8GjRFBlMDXLxbauo+gXPBnefRiKhrVd0YG4EjsBOTR41NXwlZHByA
tJncoYLpheayDLvLqKhcWIlKKuptr8zbolQ9jSBHuVD2kvLRk0+TiPNoEqwpiUsOeiTAzWn1fj8r
fgCsSGGn3eF0yjJPgVmt15rH+Pm5rPF757wFBYlyTcXCaT+25XIo2wine4SqmgXDVkg5bfyyTQ8l
wvFeaXwO5q7F72FDvWe5KjXTrWXFyUmTN0hvSwC6KE3pthpZVtGJDBpvQM5UJgaLYAtlCB6wlPjt
kDkgVDdFspxlusKSReY0EcVlZPga5282A7RCVQj7yBfkZuaJ8KVA86vKdkFUaOk+rIwvld4d85Gc
sL52KlKqRJKcl0Xal7XEdRV2aWzcKi0hpFK7zkazmexpi3v8OiO0Hbr6QHjrWZPVp2FpvtY01Jrm
LetXXNPyGpoLiJ+X3uwYz1ons239weJ5KOIaSd0ZL8YthpIclpepzvyOoLv1zesHy5FY+AY0rFIi
nRAZuEnL5UYBMkNenTI/D1Pm5bjHGB24ej56eadgWiVsLoQUp+BTqqRtAAy/sZYD5/4V1dXWjtJ3
O5mfQI7sRNFiwfWjUPdXV5ndXiPi2bIfqdwdTM5ZYk78qB38mNA+ANcns1Gw24W+jFzDwkU/lvs4
qw4mC5oOfxzAJ8UkSPq2OOAr45O6wWDkZ2h5ckkmpxyoUH5ayCNFje0qykdZr7DwxWPj6mjwJktL
bGREK/0w+H0pbcL5IBWqs4phZnz6lry3yx57VeQbBDOZa6Jupx70krX5fRTWrTYqzJop9WZJsN7k
ZeqEm3ZVKJj7UeYU6lovIY9m6n1liom/TI/mbJ2ElHkmMD27YmkQJTEzTHR52f20uIX1KlNhiBIe
X1+4aKq41gtGElCTSVcZ1moVii2pDhg9pmNpwI8gOQnvyq7pbwvSSIjt8KhYH6i/9bZ38Nq4sFK3
YEK9ij3fiMBZsJ21Q2n17fCsGnbqPpoVdOcjR2/l0Dm8pWgaiVmoZfCK88meampN+bHGLgl1+jTE
mWMULO04UEuKeyrUvfYlxRZhLNV5CWeCYGYYbeKFndHeyLtjIAuvJ1qTddpdRmjk0+QZygPqvMNY
TW6nQHfqv9imuWGD7MwGtN/AvMwo0tlRvMtld63K6CWHBjRWVyMo/EFrONvLlzIil7ued2SsncOB
pzwovjk+lXW869XCMTKS5CXJb5iWhfG8U7SSEl54c0cvH5tLjNimCbbJsCa7Ag4OHySZZQoKZr5e
YyPZLyGK6Kgfa6S7w5wesMM8lh2Q6+4NQ+WJRBKAQd4679HQGZDPSu2kU/hYB9Enh2WYKXqMrS1r
Oy72yDJmyEHjc02efLFUh6F8NaZiPyTLY7hM3zKj2dtYoXK7vvEODSbCzYBsq0LFHwbVnBES7+Yx
wvXVRG4AUEjcojT0FbhCgvdRU9NzDC8hX0J3INWLVBz++XOt8xWl2tHSJEUcSE4qAZbeMrv3atbf
0IaiRgI721VXIrQnF5mfUyDlkzdUhdtY7T5jCUzMB3rdrqilr7Ud7OwFyZsU7AHyekbG+V/yPrI2
z1m7lb0OdWuGlIb8rsME5bX+ytjko260Q9nPZ6LC93NQcC05ZMaCaXNxSWBvjflogTKohtZHXrdZ
sJFJ2bvKBwRLYosdYBwTrzFn3KjqtZjB0uo/xvFJK5Ibu9WN1haPc6TvY2s/GarfLjd8jqcKTmoD
vHOJdceUP+XGIOV52ttMYEo1R/Kkunqn+3WZurLVOpI1sDY9GmZ4TYv+QDDwnjmzowN+081qMyun
RGNTsIsVWusarXEvYCYQAPZTNa/Rhl2FMAbYq2czAbC06guBykmMrxFfcGZUbLeFN42l08CLG6Ro
a8hI9AvAKPBMzaA71/bEaAp5A7Lasz1Fp04Gzq6pp8mOthrdffq7bwMeo3RSn4D6keQJaATXnZJc
ZgoPjEUbI5F2dZ48Uw8+wKx5TDW60HgQSvuRmfdVh2yST5cwOFgj10NP6b7IpGQb1ckYXVva8oyn
9Go1L/ZnMD4kbEMF9J7kOVCOJYkvcnuWY8NLjfgkx+WLZOaP+CJJn8uYoS1HFuR9LFsHrcvfM2F+
H8zwQ5u4sMrJIQLQi9D6tF7/pro/rL2GrJy3ld3tTIMnEwF80c1HYALHqX2qWDkktyB5tiolbG3Z
dlijyTJ91z5pUrsvDZ280xleB87uMcMWQU5oPe57ENf4UZ6N9kOQsC0N815B9ybLMx2QzoM04ixI
1wJ9OIAn3cOolskng0W4nYP42kXF66wMF5rHnjTQUFcsvwlAKOcPYTvs8umjVO2TWModXNsdQqSd
kDMvMg03hZxfU2ya6mv23Cxc29FlWgp8qLV0AXAKuullAc01jcmx0uMzxhlQVLqfjuluCOJzIqxL
ykM3y3QRbHLiPHYHfUcxiVuRy2dGh6RQdrRpLnERPjKC3eNffaywO1ZddLBImzEfMThoRXqWAiT1
tSp7cgWZ1w4PBclrGu6hBmZcVednA6X2mMIrlYJzJIldtXQ7Kyx2xDJuRsJ8JGG9KraK1R4OwWRc
4zq9aCqgmN7Y4DZxE6l7yHP7nKvRjjxWPNmGgw+L3MLEzyRxq9b9ciN7gb7cIPzsahNUqChe5mB5
SFcgA6GYUnczE+0ZDcAp06nhMnWvjeyCak4wGlVEAfS2sR/N8LEfZ7yI5clSCHtuTtZgHKYVW7US
eIL6xc67Vyv4lmFNCFu6AWEL/8wZptEncO6YFSEmsum4qh9HojQ0wpfEkHLdn9/UJcCyQrBQXnxU
if7WRPNDLgcvOLgfWzRFKxJdxPI5Z884l/IHK+WrTVWn14GTY88x6JTDaIVxFNzCsN9DBt6x1VfK
9pDWRHV24mhFP7Ni/BqjAlmq/tYWpR8jPDai6kw+nVvVQM4KBzz5LrSjp575Xl1qh3QlAlXaQdTm
IzoZ7qV57YAoK73mrlHKGZAGzdiNNcybJHwgqcxJ5+zSSPahjcVDk7RbVHEuEK0T86hNJhePYRF9
AV5xMCj114+4nIRfMmSYIJdcMZqPfa0dJ3UvDcyEl+lo2OMR7OjNMo1jy6Zwml5kLo19QU4u90CX
8NtShIeqpheBRVci7rrvcLFgmKyFpwJ4iBWSg9AyM9DJ+lcEo3tLw6eht7s+MI90kNsxPnEJoEon
n41uKrIuSYWf+NFYqtfNFdEB9AQ0hVyUjO48oRR48AiseRva+F1L1SczNH0SxzeMQ66V+ZxZcAz7
+Fxayp4QuRMzjPOgmycZvWdgS7uAKEScE+aE6ZTQJln4g2q4hSB8sZ5889tUKt6M5b0zje2QYMgH
ht6HpCVxGgMB4YOOPkI9hxHzxKCASVj5mdHuGcg89bJ5DAvd063gnEqKGxezFxpvpWEeqmjy7Y4t
/pvQFkgDtS9TwSsA0clTOUhKdWkwxvZsZNnjbZOEfp2RHO15ukC5LO3Ej2WKVoioMKSPjJsgC3eH
EaKhVIecV5SAEkHvsMmNLmOqIA7pqRhnz9SNHT0cMMMql9BY98QYuHNXc9ZE+zXOyRQ3sxu3JL9w
WemJbCuuecpHuA2PM2IQ3Jbfh6I7MpR/TGlTkM69UQNlWxJZSgjo1VTVlywTrNPjj2EyWWBtdDjZ
jrwMfcKhou2zHJa8nJ77eKAPF1QgBwk3JwV2zMsHabFeTCAnzLxuYpS8WaSP8CuIot/lAMNJGhy6
9CAloH7hOFe52A1zt3YyT1oBfwUAB6T5/dhqB0OfjngGHwXWIvbilyyMThr5i3LzdYojyBrax5zP
z3qvfDM7ZWcQ5TMOwSnFhK4OBFrSlh1iQDwz0ErxJoFLs3IWMV5AtcYcAcick5aVqjsSHlIdTS0/
mgo06t4i7an2tTWlJCuILeKaIDN4BZBr6w+TVXwshfQe9+EN76ZLb3WG1tlBathME/XW5FY/e31y
qvlq0nRTCW2sKSZqlj0iBHxTw0ekGOzd+ottKA46NSeopR0OY69Uf0j5zxbkQiDL14zKreWjZ0Ch
X0NhaXVIpj+FtQ8t2RNKvzOtwA3g1LYUwUJSjulDrZVf4fHsocDxKYStQoxUGb9yDh5ZoG5K3+7i
UjzGI5uf1LrIc8Hm8YLMi36k5ImAfNdihRFOO4U8UFFwKTIoMZbhlNgCEMvXqQ6uZpoTV9Ke0pFi
ZV7Yk7Gpb2igIE/1sFuv6JOIZ6ZrTh9epUGlK/pHa+XeDbH1nn7F/Yf37+99kvu395t76+bPb/sW
Db2AObQxwU3+cU/3f6r/aPzcv01Xx1wwkLVO13gE6OjkbUQXwpxzQaHJJKBsY1Lm15sqgMEgFcSr
J1L9+8/uXxU5E+Df/hAkJn3IOLRoqWOHBJuyFIc6lAjw7skVYBc+HSjC60MXR/Wh7uknIevl0ixM
PqioTQ5ian6/qRIzQ29z/56ewVpY/e/vA2bQiBKn3f1Hmh1Xh96s+Os//+T+w/s//34/f97F0k7E
vLRZ69yPwb35cz9M+TgT/14krMjrYSrN7k0t7NiTJVUc7jdJqQYbsL+UqSKn+ZQEUCJHkf/2VYbC
j0M31xs6/W/9etC69VDdv+rXQ4GhDFRZQKm5dtjub9n9oeYCEg+Tue8ZScWMhjMMMc2Ab54mA8f2
fgeFsh7R3+5rvWtLT75hKulcUt54y+pqi0DO3jfrI8KNyn972PtX95/VwjLpLxFhtk8ydhLcxf3O
/vzb+88gikqYCtZf33+TtInJ1i19alMOf4dH8xBo67HuGnhG0oxcb8DWv8BAH4jsrOba6+fKIzIK
bETnjx3MN0SD48+OfVKOsdkehq0ECjNEXqgBKsQr6iZi8vuxd+Vu2qbT/FzP9qdUnQOBDdrahNcm
mb0Rhnk+/ETKdFOVll3Z6Jb0xAGJeFI6X+afXcAEcFn2ct8ec1Ikw7hzdJMOUHoQIWa7AcBYpR8Z
ge2X3HwQmIiYzvrqPmYQGreCN6a4lYtyrOToqJfFOWtkN+oKX1K3Qt0OLUX1bOwjolELqdyFfXgI
2wCGI5egNL2Ux7EKd5nEpxJ9dVXKTm8qRxxGl9Ssn2mn/NQlbwRqMUzIxPqmfEIcdugr3re+8mKV
LGGfCCkYI8k2jectHtiNxPHI4hKpO02HZjmVFA9yDtGktQ+aBD7feFDxuIzD9/UwLEDYjRy6EFgo
kdGjW2oXVKOTypaHOM8frZ7C+EcLEipKjvTXdom2eLCf3b4/6QNVoxw7GUbkQM8cFZqATHEyYwTD
Dr6rdAkMD7MlRJgEfTjdmhdau9+FVHvpwh6gXE69mjoRlM4xpJKbweoJTFsi8bUudREAbTQAV9ZQ
erj2vc6c/XCMHKt5DthdAaf3SkqYiIeAar6fLeOaqMzmq0fVnJ7lfNlpafzcaQOt+ow0Xva2kSB4
JT6tO8cuUzlIHHLwd2lbAImWu8eQ4HdRBq45rQUko5OFkZbWOcYw7jTieDs744oh/JRWWtWu4hLi
iamAUgatci1tCc8jK1vbZnQocQt7ES9vKOvtKpxkZLMzpLdWljbQ0h0W6G0aPQvrUbBHGVY8uWqT
3Do4+TnZ00XeyFhFM0vZzjP+1GIXS5BntA17BifOv8f6u4FDv1O3Cs5dQkacwHTatPBwjnuDrOwq
+FYSmIMYIVdQ03yuBor12pXH3I1VYmSN0UEk45j1QwlaP7QhSjI+NZaQfXOyBQNFshCCVXz8Fq9M
hudRhhWpaerenAy3hjUgkf9e6AbRchemhJFJJzPtbuBdP2KoYy0PlgSDCybC1VL964K/BuWgG5Ix
lASE+wYp6EsyxLikhLT0+uUrXqzQZPZlIELAt60S6FHSFw+TZ3oIUkQigc3k0mAAHdobadRoImT0
mQEP2tOm15iLS+TLAXcbSHcVPfSZaUKwOh/MaLU452itJL8OITTEpttb4UFfQQ+VgoCRGIVO2oJ+
3AiEblK/Ikt7usfdtjYVB6ugk/rJ9zmJGBeclZAY4WBx8TYypDxbJBskxBXj4Kcnh65TRwZQnuIw
dcZA4RI9ghMAQmQEN+ZxGNM4fSwKm5EXkZyQHO4sKfQjmz4lysMU9WvHDqkfvqnc6dyEbkQHFEbC
QSUBD0TMNrUI7O5a32bMYmJLm3saV+QsEYuSJq6Z1J7dKLtpBv1TN44+8mlDJpEuSHKZULTkO4yE
VdCXc4a8pkPwQ+4/c9FjlGeqxGHrs32uHcIpdsScMACRnYxOaBcC9U3SrUmQ4BKDWKqoQ8x+GwY/
Z/jCuZDpnOmbuOA9zWYiyqXlSlbZrkwJUdUIg2OiPInoZKez29IrBii3h3zqJ/SLsuxnH1SPE8NH
q+52EfuJPmgPQ0vBrR5BGdIPJec0zw5VYV9C812dIqfUcGkGwHKCVz2vGOCb4J2QbSA5zbhk6AMu
zZGZp6R5FpqV0ix8zZQciaWytTV07gqx8gPmgXwfsHmpM9tnh30I59K3qm/5iNqdtKq+b1dtzwYR
ZV+780jjBNSbLj9Hsk7fWz7UoIw0Rqk98UKi7ah1r0GiPwiTaURdPbVGOtOWao8jHOzZYlh8zOle
pYvth0HtpgDQ4vi1lHVPsju3Suh9s3gGdroTfU2QD4r0+qaRIlThzhow90szBh2CJBR7/B+6zmO5
UmXbol9EBJ6ku7038qUOIZUkfOLt198BOved9xqvQ2ijXTIlSFauNeeYa5o0rLnZUvCz29B8ylRZ
4wA7Dna7LNlZajQEnabapiy8SWBwDYgtsFb+SMxJO3U5ZLAknWvDPrTw7aURRveClT60A9oGOGt1
8gIjg5wblxaoyTYg3xESTKvPWZLzuLRHNOMV3RjyIocECywBCUGj7/va+wmqfTA8Gnk7LitnGkBN
KW3Gi2XU67T18TCOhzDpgZWSw6IDMPTxA3IHlsNb3oTPfS3J4c3e/Cx4N+oSKr7ckyrzxnh2maWs
iCq7j2lHbMc+3ToD1T9IUn4xU79kAbM0Hul2bR1bxE65dht7eAiStK30EXAFCN/hMXDbPzqp32PJ
LiiznglsARsa0kAdrVOgqw+VYuOzAKZg9suS3Z1xj7XkYjYRhQ2lTtuzw1OW1uBtc5KufDd89DTr
Wnr+n0xRnoTGs0U2T5WMTk3o7PSwIeqKvGeipZ1h5dQNDSrwO6yhAwIEpIWP48byiMrrw2ORjSsa
QGROZSsjJCOr6NdsObEVcw5+ShcFhIiecnLoJR5bQMWHTHOPA5kH038DqRaBSr+i49P88UM9YuyM
ILq8ixG7r7P3GyoEP0DykJOHwsOijc6uaZ5ZDqfbHvqLyfJwow9GYKrE6jnslMa5AlvbA7FFnaXs
Y53shoymiX2m1/mM4xbAmnOUuXaYYqAasq+igNhWlXFYHsHV8bbF+N5PIVlZtA+JbhCC5iKsrMgQ
65J2eEfjO45AGYHEVt47A/c03oKkDlaeTXXBrqeBxiphqsOWhCGCk/QvfJIhuznaS0qFLoG0V2vV
RIlUvtnakzbeUnSJE0UGABGBiyCAjp5zz9qf0bwVOyW4Nc13yv6LveYCIiXvfTK6baXvXJ3r/i6d
F0NB0rQfXjTSAHH8PukhHNW9+p0uvWv2FvZojVYVml4i5T/ND/eVNSVdaojXLhATl8XeXPRPaAIo
MiAgThlajw1LJRBMPITMPhZBs+x+Wtzq9M9jnk9sou2o5HnX1bfYaUcGbbF5HIXwL+RQ5itU39oT
yNrHkMAuX1ElawyMQlrFxcHqU0wGNsFGoa/bTHKmQOFa6At7gNAWDk6D2QI3iFZAs6lhIC1nc0gS
RsOulPxQZkKQVdM4XxU4DOBc/UVx2uJvETRUXp4BvnXoSxyGWqYcelu03Az1urNy5Vh0/jkFnwpb
S9frlalYFKnEZG+imNI2LmOi7OktezA5jWw5h57InoH6hH60HFNZtzIptpEfS1Y9JXpxR/2UqPTc
gK+JtWjrcOGypj3HwzCSGZVpxO1gVYK7m5LGjHMJqOM/B2Wwd3qqsWfxBmTYBHmvQmt0KLbIOJ7P
xTKtdl4zkrBjj8VJCTCYZIVOCHmc77GPcyH12lNGEPt91tXorvY0n4JOBrpIetxGDKpVuyCArVGz
S4gulichmbL0Li/zwQzikL4UUiHtZOc+qYVZOVzKyB8v4EOHiSROF6Uw3+dTTIXZx6bhpc0G4zoq
NHCnP9T812I/yd415ub3xwH0FjYaldp0hQ3M3/U1OP5o0JBmMk8LwRet5n85H/LoI9R04+7F2K6b
QXV/UxM8WDUnbcpPsBSghX1yKexYO8xfGREKXQaCBde2mn8rkWo9NnXBNDAL6lVK3XiGdYVFGfve
LwqoxZdDPChlA6GbpgtOvENlv1HyLLrnquIt844xu2MAsY2IKF61bsq7fxO0VABW+MLT8SMOPkx7
UP6QLDtuVOmauyjvvGfUDsekT9cBKToPqlF659IE2JvovfGapgzIu/AbNQvElziBuc1HWVee6cjb
Jp0q9672mrVj+wBtAUYd2EVAWJ3wHkzdoogTxJ1WZntQytQ4RS09+wLnxy02uLMUyHabanrpDnKf
A+W6eQ7MM6uuLnMCAFVhvEpNc3gLDABceld0J6cJolcleXfLWD9LWPnoYhJ7n5InufTJ/Fj7mRMd
sRRqWmN/NYWlM/H1kH7OFKSyNOU+ntILa/s+jFZ88lXlptZVTvpDmx81J4oumddVq77qw3Xdqahn
QjDRAE5/jMYh0pOQ2T4Y6HEr3FthpBDYkwFIcio72sIs+mGQcoYeYXxlXXzOVKSwZUNTK905Uw6r
kGVwHqd0Q9KPNzrWmnQVNfFVgQm3DeuwO1p2QW4tHuTPPL+O7PUY8usETk2XSUEYLqkwj2YDzy0G
w/ULCKfB4J9jVbc24QM9/2ztItw+lXTjT3FQkghWBO+2WTZ7wynjbuF2HWI0mmhxlvDtYXEymNei
G/nGjENb47nrkuFxmnhXRtpse4K71oCG6E1m5k+ggZEOfefDrolakENqrEZ6B6v5yiZCJRLIqyvd
eKZH3qXdg29k63RM9MeMPnEfetZLiUHt4rvuBN/orJcAGsq+byFWu2ahbUfNmPIkJGNus8S40Wjt
ky8BpesZ3U036J5qJkALbSJJFNHYPlFh3tAYWRd3UNonaDPd0sgcn4ZA3ALj7L2j/xCzgASko4Gd
8nF6QwvCVJeSGGVIpmglBIcNdEqeigBglkDWyLdQdyrA9i/oa7ALG7W72RUCMysHsuXpc6pk7D+Z
KtrhuG/tL5PdAp3v4LME8bxMK+lRGsaC6R1AMKPVkoPiy/Ase1J1x0qtHseU30JHoFE7Fp7LKbMB
nwKxjkWL66MhWdCP62uTeuGC7A0c9Lbs1y6KN3qtIDGXZeaglpkwc80wIMBAYdyYktlJoqQ3W/MF
kzsID9HkdJsPqg9Uq7LrgfAghGFG2dI74e8EEjx79Ke7Z3QEcP6E3EEn8amZUTeDxQvO2KymfNIo
JygmQyTUJKTcT9/Z0Vtzlal69p5CvHD0zsJmQn6G2xG1EhuDfybiAZHuOOA0davsUsHdXAhdGk+1
hfJjSt6aD6YKfVVBlL5JQxdM6WRRHKI6unej/pr1Hcl/UVWtycVt2SQzvAt7jG96RUUxO/Uw0sar
smZbzWr+VnSW+Wo6frbKQ0e7Wn7V7USy+V0B9NrDJzlaxiVog+xIswftAgEk0Tj2K53gJpYlnEWJ
5o9sOtKNmOIX51PzoRXaLklV9eSQ03KQZvO3KgKqbQa0VJrhQUrWQTonRwMdf7mg6+gRD8Mm0IPe
tgRi3NYLZ4TkwoSFqkTv4QoqYXEIbC8heyzDCBnJ+jUB4+YHafQVNeaftrE/fn3G6RR9Upp28CgU
uz8blnWzCWh6nA8s5D5QAUPZ1cgNd4FtS6h38Q06B5rTiJDdOXWcZtWWTEbzYiQBSkI4WRviE7Kc
OF3oh6TqmWs7bNnmgClxwctGJ0zwLHCu3TE0m72G2sD/VSHkcJkPWmfQBrIwVuXDP6f6RsMx1FGH
U/HBbRvKd8sEktdWdnomccM+8X3tFR4ZlyGsp+3QkSpR+66VebNljlNsuwlEj0qoQDzamKqy5hLT
5cHyyKnRynoboaixyj45q0z3zwQyJuf55fwR0xMFpaW++/dUg9VkhX3TnBwEpCX839xPBW7Hog+I
V1NMZyC8s5r0r71WDIcK9CEkD3nKp4OmVGJrKeI+n7JxRvyenz/655y+FS45RYkW8ZycApgCdhOp
YRVnFEoVwnerJT9vek1EKe6WxEMYVhar31DyKVV0pv27LtkPbVbSQfrvqfkdznQ+4/3zeaMkS73L
IO+2U95Zjvk/Dq3uPr+CfoVEJyO4oYNH+iDszzTVi6tgBzkTuOcDTz9z6ZaK9nsunt5BiNC2xVa+
wnGb7ZKckiPXU+q7LnH+hDoNHdQL8gYG374WbpIvwukTfgN6OG3Tb7sE2UFceHEiFwBNHizQq++U
J4Q5zq7UaXdplJIPJJaoD91UUAu4VIdxOmcEmZyc7n7MaNKnfYYwjm3SSP/TtorkZMTdOZCacTMr
TeyRS4IMIKHx4veQ9qrRu9dkH90bEbV7J2CaNZ8LgM8Q3kTwx1TBxlrBoTS4idXhC6v1RK/vfV3Z
SDvvz5EeveAkAExuemvqe3oiyN5XXW+KammaL23fV0/dWPvMpWAqmwJQiEtv5OiEpXKz1Bb0iGc2
n2E03kvioZ7d0Ux35l89tsqdTaLQtRwc0q7b0nxVIzKpeQYdBHDxlVmTyj407EVRJBnPrkeq/T8v
Qyj2fXpxUqIc06y9zA5mV4OkpfnGryNUDeV3pNHNHkcPK1WQPukJs7qFiAcgWoJ8zGhsWOLZSKOm
BjvVV7q+YDtN64Ri54UYYfZLE4K8RYd38pyUTHiui0mvU5HFpmcbWmYVnUwKhsSQ4zNxyjr+7EVn
Sfdv7RLGRW/tJ7SMa2x2/R/00+PSzUaK1K5hytxEQJTyRp490+VbQm+MUxtyujHhIxNJjMj0Mq68
rQQQd0CMUS6ssdaf9fEm8258mj3JvAhM/cVwwPURd4LCUaYZSdVl8BIOEUm5/DoeKeSHcApoRfpI
jKfBjpzRNdoH8cgIGkzf8PvFXO825BpJjVgFNgGRWmtdyvyiFGWyg5LmYe9IGTirarzDK5+DYnRQ
bbpu+DBKGqdBM9Kfzsi1FXn+qLRCvxmK1T3nJQj4+ZfJxLkGT0kCKolWc7pPXUhlSxhPsVbsil83
fkdqS1rsQNvVmXO9bRnrV208o8EKl0T2lBtHT7NLUQt5mT/y/ZERjovEMapb+AJ6g/oTyPgu4nm3
c4mvOaKnA/A1pcoXudRXhY8k+d8k5NLNczJAWgxHZfSYVX5x/PcgsBT8vtSKBqdNmiJhnd6SN2W4
YJNhbrpUI2EojzRjraZ4ZOScKZqF+kaQS3Ccnwp+pnTk2JUnsjSHi1oQj7UgOv3a9X66szwiVObY
by+j81mZmEiJ1LOOWl7iU1HN+MnxHmffeC1LbdmTR3Dx0l47xgr84yrf6ZYtt40Vi9fGgeprVMGn
MNdKoXorerLZViul8ZzrbbrOOt45XzoJY+BloCCttlXallP8RzkFk84HWyTe0SrTtcnUQKmXTjWh
4nN/QNXgg67KoFESL1i7kr48jbUXNyM6+CnX1XRvjSZBmg45na1hbSTumfs4RZsWqhleSCX9X6dG
l5zunCuCyOuLOXbePSIQ4W7AVt6ByEuW87n5wH/8kz4RxhQJvCmcNk/xdCBar92rMWoTRQ7GzfJG
9Vi46nkOYA8HdIAghjoGsedhOsynhxjNeNOgNYzo7wx2RuyEr+b9Fp8tz/psBGnQhBaeyk52u1Gt
2zWGEmImxvFBCAZLmqC1k03rY+nSwe5yk2CiyvlOgiJ5ZQqVrmISmm7kSjOBIA6N5mD4PaJT2ZmO
Ht5hY+Cq0kLyrtwnNcaA1LvxlRie9MlTGnawPGYRqBnyrk9KR60zz1Uud794gpykwahSDEAraeIe
ke5lTLpiYkh7i0EQUScWFzdBAmwOy6Nncvc1E8m5IqKhYlKJ1V1+jrV71DCR0s0eiwPTm/DNaWmN
ymIkjUl2iMjUn0rG0Rv/DmjEnAdvJ0G06gPjga9g71Q7tXgi2UgNvUp+k3vMFdGxvh5t27i3NcKI
+RXFT7odE/tjhsGkaFduBq6abViZ4TKY8ATzucLBNyfhUmv+H7X004c5vDwi6XOl9qPYzC9HVwpk
QsGd3YALmeQ1L3wyfpWiRdBv+H/ixLybtdM82IEorpE1ZVo5oj7it6gm8F6+MSPa+PN/5HwYhlbC
yhfDIq5oQM9bQA8eCCY0RTAFqROf7mxHbpFr0GrS+955tXpv7/dBvhvmT9BBgg4D/xHJqDfe5o+i
IldvfRByrvDfAjuzdw67q0NWYC/KgsQ8izL8Rk7+VE3pB0VMTtBYa9xyXso2BQDASmSyvTiCQK4Z
9sFDgJjLfAofyPIHu9ZUslEjdqdqBbqZV72loXVrfGdpELmzhk4EIMNo5U0HB4J7BrJHMTblTgxt
uURLxYMcSuNJj2u6MqJcpp3u3CwzELe+dLbmkFfn+dR8ALSBVjyHouN50jqVxfhMdxkLUjDEpwDq
5sFvO7Hro6I7O6JMN4GqdjTJY57UcRq9NNKdWhMeWU95cy2zqrqbKYMCGHEuhubBg2xYBZeMjO61
pebWPXENCJaFpzzDqxsWmtvp75I9fzTYznent8uoh6WjDXnwYEVow/M0/vHbSbuSde9dq5Nfacvm
2Sa6YOVVLQ82QRJ5kOg7n+3vISLFcNvXrUmt3MktbOd/Phqnc8H0Wbjj5vn/fV9GOr1Cxid2E+OV
SM4HOm7yPpQM2/wciIsfmyEb/HzEeT6GKz/Xxscsbf75KPifc/Nn/31fZldE+Ng4N+e3jNMX+P1o
aKMHsx2wAwY/ldNOSbm62q6Hki57PuGaO8NjqQiLetNI8yMsSJaciSdMDawT48PHjlAtkjVZUJqE
QjvD67Obl5zcQFDaeMJA0WXnj3jCxqwsz65FCxS0jvE8v3Sml/WEpEHuQMkah/2q9fBNBOxg3pSG
3zIqEckR9Dq8+dZjCS1uX0xGPYUigoTONuuOSu+T5eVpBfK2mcQ0H8A50sDqkS0pyUGO4c/cS8Qi
XDhxhdaRvmRsD5MNyErWgAQ2vy29RGcGaMj6XEIoegex4iJ3jYzHtK/GdSBS46ykTQPphOwIl/Tk
S5J1OH6bTn3KC7It1Ex4HyXSXM8LHhnZZM+1hq82Dy3vsdRK6s6MYWkjYutYqWRNaKyLj0Ef6PhA
6/ZFH+wXUnhSy/+j1DI7EDPQrOaXXcFv3Za1diENTz7qlgU+HKsqKR8xpMlo3LRaO2zzuCz+aLq3
5pk+PIM8lafSpSs/Z6CkZeAuIhsCawG8aFWoASbXxLJPPWlsm1HT4oVZt/ZppFlK4riKR0H1841R
g7GxpkMBMAz6d4xFIK+cc5IroJ4TPQ82ZpLDUI97poJWti9It6ZoFYiX7Jw8HElvbPvb0CQIduHr
NJWNlox5c2pKmx6eFzJneYhPHWtr8NmtujEzcOJhtqRbMaz97eyZUJ/ghXrL0HJZcaeT3Wh4a8IZ
UFYDXq2mZJS6OAIzKY78Gq4gtIkPy8wMtnql6GBKbZ04yKlvzI6oOqHZeZZdo27nU/Ph386ybgTN
Bn2wv8ipt4tFaMTqMeoc7OAeWQPtl+FGzZHmUUt0ynRmfsN8QFk8LPQxZkxI1gOhr4PHgNEINR7E
NZCwJFWahZ1OVul0+tAVwjjNrzuffUWKmnsUjbVzVfdSU/Vzl3aJfmaVEwua9Nbajw2w7qZhQqBx
yse4evECj5RkP9LkjVe/TSwrKOZXcZ9W90Gk9abLQnOlDC2NFwhtv5148ADppoxEvKmmbVET0IWf
PwvCFb7V9NnflzozBjfx2y1E9/KO32rpOHV+TaevPp+qFDjESZRf51czfWN6V6T3KGvL8Z6ZcXQJ
NKZi5AMEf2KvSFaMXk12DG7zRuwltKrq1sf6Z+LrFupgQMsMVFVG43W8p/aVoGKJcDCLFkea22nc
QdNnaXwvHAwFGEK7QySV8M0bbfZkingC25ddVVo6i9/zNv8IRR+Na580nqnTp1RZsp5fzz+wGDQH
aT99hELFzh/5yn/fOL+u1HAN6k+hdFXt03ywfO+fj/49VxrBSgUptBkRvSErMNH3lCaFo4a9qXov
mnSj+cOyD3udfkzF7TLQYsiYX6mOHuCmpvnpEsCg0U+WKvmaWvPixuNWhGQSKg1hqHLc9yDo1z6o
5abukGhUbJY1e+LWQUGi/7uplL/Ul0w/a6heXnnMzGiTVuMWUVK1Hkvt1ijNhJXGBuX2lVjaorg0
uXFPchEtrECejIYUTRkVr3DskJ4RF0hDHYkNWzw0Tq5iXHn04zilemcRJgb1A2tVdVJ1wtvLQn9u
IuBtSt4wRMxolCDfdT2P4XVwFybLDeAiJlRYaFREuJmbotyMP3DKPDBI3ujeSCgmfQWnjKb+B8p3
NLe9251SHV9kKuSD5SJ18UPrbKEp5M/FfCbMavZbUbvzbPowAV36VDyr8Km428RjkPanIKJr4XUu
8b/og0OWGkJ23T9eVu7DWnue1pKt6rmrtM5e7R5YURvLu8XlZxnmMo0/yYK49X7zOf1JI8OgigR4
WqqoipgA+ou32uZ+7mx6GcPoXKJOwfvR6KdBuAxZMcDGWPbcyHsZW+0pke6VGRu2kbinQLSDT71o
31jP5EJT+jve6GybGtqqYX5dmPq3EdhfSvaW+cOwAHeMR7F4KL0Iv1W1pL33RWLRV6Ekp5z0joU7
4ogQdb3hO21sn3aKEu+rNuJiSgjUo/O0KCm1F7qlG6S3gR9B3hhPNAwFJ1tV2oeOXKHJ8uwxD09K
ArfjDsFzWW1SO3nIRuPRk/aFnlm0tOldFQXGr7oPn4pSfw3d3l9r5nBoHWTU9XRxO6l9I29kUfhJ
ujFAEkZdswk79Sqi/koI5JVMJ1RVHVGx9GoH3AWIdfBaiBcmcGKoP6rW/c5Ny0KIg9Mc15fmqM4y
MBifYl5ofONTKHghfbkpjEHBnQzhvCG2bUFW20ARWO+KPrvSMvqwAlSVqCt5zJE36PfJl68Dsitq
/0Z/rEF1U6yDqH3LLfGquwodNis5MkqOF4GI9lpeHxRW1nWUDuiY2LL1kx4t99xF3hDEndMLyHI0
1CLf+oXtrxyfB+WoasdMvRZ5Ahh+SLZun8IR6V3sLWG6DRDaL1oru1NvnEKPPl9Z15gV4rFaVKV1
xhPpM3JukHGtKEXrSbvSksxW5LdaS55ci2y2oYIuQYttaWWmOPpjB8mIHCXHjnH1aPzVpI6uygZr
Z3GtZwVyvt7/zq2Nh2x6xdMjp0OWsrIxEwFadeBeJu6nYdNSFQ+qCItNHmfU9y5uXYJTuhTTNsoY
bO9JBPrACemMJid+NJafaQIYI8jMax+Jfhkc8Krfo9L5m4RVSK6je9Z6vrKkpSbHLxcNGwoLHMkB
NISKhvqmQSu8sAnsitlSDjgZdSzMPQkwFmazvlBJnEHqXqRXL/eNZeZUr0pQfgsGrhPmoUPPKNtM
koeufCu28iYRoWQ+mii7JNcH2W15aHr7mFmSMGaRrLLaZ6KbKvaCXKY/VsxqmOjDpy88A2Oiai3w
GJBOFLA1dyaGsKcq/HIjD1wyK0J6V1S/NCbHuN0akYIQwwbcDnnpEabyK8XTN8bDByfwvqh8t4IA
QpdUlaXZ6zWbIAjm9if+qIe4jp4V3Fxl+0P7kj0WuZ5ITTCWRMHKyJDa6AqKJd/H+htHzJSNbBp3
VO9N2cSbLuePohLxVoYav2Aw4lKMP4ld/hhcCCGYqq1GQaik5e+YcbkW2gS1iKntgXqS7/JlOam2
lGl490yy0Fh9HRtFZxyIYaPbBDyadX1idPXROGBqRXCUxZBshhipYSuf2jH+8vOa6bVdvRqx0dAi
ML4BQ1hLiSG3H3BLuuXOH0ft3Kb9Y9AS5SehwnTGzo2rdDF4trGOnAhGEGgB1SknGHu1AeimLBOv
l4vQC45ujAwQfoVhAySU1rfSD68o2emXarxDQG8rqgBkdetdU9nsx4Zi1Wec3qLnULqReJp6GZur
5OJm4k9jQFWhBLhSch4Mh+giC2LDgsbfk+bxNTPymjZe4i1V0AQi0r80DVFWgNldn9rlRdQ/exmq
pc5nPi4J3aaPBTjHISJQn8LqNLQTbUmtOzp/LbtHVFPWz4obrEVZi0Vi1keS5Z8amygGJom9kT8X
JDZhjYq2mkNcnA2BfGGAWRa2a60B8kOGaZem5+6cRv8SFXpdwQKERblfEuhMA18UL4qor6UmfvzU
MxeNTCE7WUYLscXQMIm2tzbpfjoa5cJk2QyS9I1S44Wrp9noRnkf0Ptpo0qEWN5863Qxl7nW4baL
SQFSE6SYCUo+pk2HKbm3C72LRHuZlChNteyg2C0Ez3JYYQr/1hOFuNmMDMhc2QTUG4nEfOUZgKCo
B66dvw57IEVFIdmUVe8mU/lF3GgvoPVSYgT43+rr5lOtRoaq3nAqu+jqNxiGHUEeGrvZJNw0LsRA
tFrlRZMjvlZyG53EfnCUoLnIxpOk6bbGAqwbXmQssxCgevTwAhGwBbqLuge1DrIPECI+TN0xkRfd
xqgexf1I2655ahFE7BFrdaPJz+DKc16lOMFL2gRBiLjMGt1XLk8gmsZOB+K+rHNaS1GovsZNGK2Q
YzKGzTv2DeqAPy8YkVeDiaj1YCGlCBY1FHWU8xVBFLG96iw9uDhJ8TeYCM1ScdG+VeMlml7Npxjm
jFsEGfUiisvqAk1JUPNe1F7+7aq+fPKtC2gqNQJys6trmhZRqvwFdJX6WUPzjcBtcI7hMiwM9riq
yzaqDiJ2DvFGG/Mv6Ub5Ta+1Ek9DhrQGokCVkSiWkyPpSf7z2hBJLPgtO2g+3N5kUlPaDCnXYd11
F73gCjVs0sLG3D0iOgKDwaIaJ9SBlRsdKs+4pQ7rsciTXYzQOzTSTZVbyda2ggiuDHL+xqsfStQt
GLCyeIP11yPEMvlMWLl1C3yStLudZTrqVi3HzyoovsWAAURnV7zIXW1iJOH+jAN9Ct8mwQW8KZcz
UK0qcIajz8M5qLsPtnMYvz0IcXVlPZuitte5niCQBQPc+cpTEQkCPgTRQ1bzlSBxWATquUwCoGtW
9aevlK8S0bifG3JpCohiDhGf7T50ietre8G+pqaf3LX9axQKHgCuPqyMNrzVlfEDTS1x2j+xO3UF
CY5x41BHJ0giq9MhVyZZhn47C4QJCcdx9Z1kZ+MNqb2pBIV6om7SPHz0C2UrfEgUWd8Tr0H9E6p4
B9tWjocBMTiqIhC7mWoutYIpyOijTeJaB1jHb4yyfem2IzPEUfwF7SXWo1ITJJchos1V4kmrPnhX
wm5SXxOBPi4cYugvaTRehjyv1oqCAIFiIyccYpPnfG0gzh+Cf9eOvXpInOzW57iWZXEfM/1LpUKr
R+fDyrUvQn2uOV4kLNGbvKcKtga21aVyQjI3dYx9RBnSDOB0Hxjk7ALaF6ssShH3+LJdp0Erdq4n
XpxuVJaUazejpjQd7fwrGGhw624Jm4Q+R7ARojm4DdgkLSUtOyXVulN+hnD01mpVXwF3Z5NxgYrU
i7IpxbV9NrGhdtHwStLsGlIwEN+m+MiDoF15JDwEltz0xMCh/dhqCsJkq6cZHvuodVQubkNncqDT
6CcAgx6dng8bxfauZlUyUODWWijTkNMmIBtvO9C67O7mdX9U4/REIBePYNG+wkvYDL4NcykGbFVa
iQCHgJ5T9i+dKwlHjIuRNoKGGNLW0oVtRq+BVZzgJRprMyEmOhmKHvcERl+N751VVLyWsbe7HIJz
Du5cdUkXq7xlw3aRjAfxEq5lTT8CZ4SPzuNoEW2+zBtGEo2ZYGRzIAS3Gj1Sp8TnYVXkCekmzzm4
Rnh07RGPZgi8Iq5wVLR7K0OhnFkssiyR+AEgQdWEugQKPvG2ZVsGnnty8SCndQYgH4UMT5lKiFBl
tJs8so8YXNMDGWi09cIqOkxqSD8b6ROxXK+F/8w0EXZqjKtUZPmuD4hh8c3qiCyN7Z7O7teJ5Vot
Ioc9NLhetSk2Xm4aYH7UazSG59HRnZ100m5Bn25TNhi66WUiR2zZCbeU/Y5a5HsdP9uitmjWoU04
dUjV6XKf7S5DJl+xiqVuuBpY1+48q1Howh4hjAgETEXzkLkv6a8FpmCHnvVeDFzJVo123A1gtqEM
dZblrVUhErLbzZhLstnj0mvurDjIU6qDKHUEtzrVVVrv4FioMEe8dwCAvW59anSIlmrdl4QZAaC1
bbjydqb/YYMCzD3Bz0sq7QaVEClOTcl2v5YflTqSnhNT+DcpnUPD3OuJ5WJEgyVVuUygkqigv59/
mR0AqdxdqEGP+yVlsqOg+UpsW1sD+eayUOia93WfL2pFx+EEiEGZ6jPZEZmkwmXUhP1hsoBtWt88
xj1ZmVYZb1XFvhi5UhwMhLydzr+CqGTzE7UsrMCFYkfdheh5qbPtRdQ46hJayFZLMQ50mv/mM8hZ
ESBHb1ZNX2EgPzmtebEaNkNwaOjzWlubbuPCjWHmJm6Gc0zVXpOkxxthIcAjJZU9w1QVQa8iJAEt
seHTkUQYryBF55H+wmzxsQgFKdPTWlmOqJcrA2W1/xMNztmD6BrUrsEGxaRxRF0HeTbHnKah34a0
F47VWTHSH/LcMQinFLn0HN5Qol9RZZVrylSHhCjWTO5IDA1xgDHJD1iHCUXmgsla8xvuxn4oGSHk
Q82sglu4bWG2tDCRMm77dV2S0GupPiG7PUM3Gs9T6jmAMiu5W7gpqt5CQOiIL6LIF73vXKvcBOUm
9plPtrOSozDsHexS41Wa4sGRyQmvmoQwjObICeBKiRdWe9NmMhVVDeNIg6tSM92zhzTDiy+Nq7+K
TrUZmIYnRoj7mHiVRVeZSML0v8Jz/oYOFMtAOYaOCRdSFMjo5cVtcdfQmOFmQrCOjQPuvtksped9
OmjSANIBUu6073z6dj6u7kUdJn9iFbKjWrGENozvqR20D+EQriy8H0trXa6nbh/Z7EvbGpwj2/iP
JKwfu3LYVijiGKpSpLPX2JqV/VKlGjVEY3JPgAd0cSwLo1F2umln9CDwCArnPXfSmJjgYe84Pcj2
FEuya4YIX/o3AkBXvZNmTFlrANEy188iCRmOVIlHGf3jK+lu0Iz0YT5EzBO2PorD5fzyP1ydx3Lj
SrZFvwgRMAk3pfdGXpogVFIVvEl44OvfAtR9676eIEiKlCgSSHPO3mtX7LTw6jgIeQdX7llcblMH
lFAQY6oDC+Jv/LTVDiPv8SAH0DORSWDWwEiKeX7i7PTwBZLgEKTxVappva/b4EqGvbuDYvdUTOLS
WPlC685WiTmCGjkdCS/aJWNBFGjdu2wCjQ5NgZuuVKzpIOLGlWuor4VdKJdsYMINVf+kDpj3FBVj
ugv1qx3MeF1peLJ8krDheJQnfMrqApJvQ66a/W4VJ5A0byIbvZVDkHpPVWlPJ+UpCdOvnoJUW/eP
8LeLHRzjkpV+Fyw6olddqrBrFybV2BVbKCXMZT2LEQrM76lIHxNDHs1KxxMPT7oJ6ArkdnpV7Pri
dONbaztbK4ku5Fsqy6jEO2k4mAnjDJkM61/GKfkWJvkNENdKJC8aGsfziPXdUKaEZxSWzDwukqzy
QKppD7Cfxm0PGsy2Ibk4rV2ttAC7QovXqLGNZQmdcXQyVthNekB+cHGUjM2w6q89vnxJxN7WyybQ
FLU63YaVk7xaNNEjD+NHoPdXmecfhR5/KqV5VJBHbaqxh1LPO0Ew6xf+ll6ZB8FXGCu1s4+1HxE9
a7fZss6dV6ljbtQNML85olDYi9Ti0scUqf7R7m0wGpzecA9sebTLsd5M/1Rjp+ZGp2Dmaek91SOP
hn30qyRsApF6UkIm7cK3PgN1o2msZcEvCrz6Bla3kJ0M8RQ0d7qTo2KnjWrBaEkCAlK6pEKZZGYh
HfDgwzf0NUPAIUrTCVSXBytfgYnY6IxJOiaRuqgFVsIA36EKBL4tKDi6ov1osSHHRYVyTLM+G8//
ZHP8GFbNOc6bS9Vly9wocRpmIKZHrX11guSjgfC/KDJqCF3p73XTf2z9ah+J4WskgmclO/1ClHjB
UNrqSxsmGdkdreM/GeAh1Ux5Sk1mE2VyP3bGQxRfIeQTkeWxRY7d5mTkgJWDKw7WYxWa69DLaPcb
v1DcQ7agdrZuacHFMaUhTf/krAcD6hLYJ5M9cqd+SZzGZQi3vt34G6rlxSqc0qWrWv+WYbCBrXig
DUFlNCE2dGQjIA1tDZHs9xBRkFBLdgQ+X3STluZCpFaF0U0ckYs/upG5wpdCzUS0906Wv9BQHpCT
qos2y92dTt0v86qzpuIkn7ysDjJ9FNsMw7JzX2gNbPyu+qoKVuphKU+cP9Tk/ZNS0letau2dwOME
t5y7cDhTy+aiEbTqjCEOvohPu9Q6xMIYUNUuBM7LzNzW5i+1GN6k0+86I0G2Xr6mwyEB9Ek1eQD4
5p89RhYrsB5NU3+pVUCuTfXiW95n8T0MxmPvWSuWUyfhgX/kGuHqNeC/2u1pDMLbEIlkA/jnSTop
xOoK64Ac3qCuQhHD1wlFgZquX9/FqJ0aPiwp1vK3F/h30G63Jmc8yKbtoaBp4TDl9CWzkwfBgQ7Y
KihQKk62Gd8kTdoc+RhqkpzN6QSJMEr2UnuL2HCv7IaENFKmFkNYgjSXCh+E8QJx/EO8l6W1CfsA
dSzLt4Wet++mBKkW4wjVjrXH/ONSvp14cWxSsbNnfvMUdtprH782wTfUi7upk4N5i0qxrfwemqPb
P4NH3pN97a+wES0qxCWiGNh1Mh4ggI3YFCr1i6kyiwXh8CtAU7Yx6Z+utaE7jQNc0sHEEkDdDWEg
q6NSfBZGScCIXSxH3Klc3/2xic2XAnckCs4ze8520ZTZxVOqP4iaNtEQf1o6qAC3+XBuVeDuaqO/
qhT8paNw1frsvQdHgZuTg1sZms92CL+pZppwDYvv0U05Z/Ct4TTZ+cbw0TPQbkc+Y509cT9+0yO2
2UdQiMwMuWuNaf9d0b6NUyiLGUF8Qfgdk+20UhRIz8IraeYI0EQWxcyMAq+eEX8yDJ6yKNQUrOeG
UjynTU28ZWKwAE3scO3lLh+d0eWbIevAM8kvrWClGjDOBIO7S7rxV6C0OJfMcFP57ALT7CKpmKOc
/OoL56BliF6pDMC2Bk2Z8+1SQoIgObBbxlgWPlNbuFT2Fk5u7HYI9x2oatWgU2miLuA61E5UJHL4
9po3M4IpCDSxrGJmQriOlCC2AtbHuk3gAjbD3msbgxkDq7Zb0TtslFc1Db5TRoWla7hvdi5Yz1cA
HnPMvX4buku8gUvoSgWVxp1RN1etxehOvcxmC+YnW20tpY55s8RuLL/8SWqaUcfD74W6O2dEDjId
Y0d0IO31LdEBA1AbEBNjpisYBf0Cod0+CihK4sFLsQ8MISs91s+yCIw1JEaGc5Zyte4e+GKxKJyr
KS6sbLZmEFKYNQ6Zma1CxVE4C+axJToyJRBwjWZ5YVuKsbDdB9DOb00bkRU/NUI68+6qarvyvfZB
bfJs06Tusye6Z2Sj+EmyDilRcDR08xpqdARU9HIsXepFbIoTuS1nzfZWuERxto8s3T2UNds0fJCK
+mQYRYDe3n33WxYp0B3OY5SeQyqICzs071WsPzrNgiD0bJni2d+QSYLvjtiCPHAFWMjxg6StJWxV
Ttb6i6r2O0aHexdQadRSvG6DYn25+TeSs7eMAhxbYR7zlI2oxmnFCuxEzUnHKTEyuoF5yGo+Ljd9
LnO0I1HiXg1s0kpa7NnnvKluWi1ylkjL1izZlifdzjAp/LtqtKV2gKDUrFeOqQP7jGmmINXUWBEu
QyRKq0jXHgDiuksdwnxXZ3srAqPhEkyVZeonRCs4z/akFGeIshIKpp423kMydZYsdSHIOCALzfI3
nQi4HLHxpwkDXFigXgJ4TnVJT7hQBndtYUFgfQUUYLCRR6IZi1BBeet0qB+5oCCQBMYvEVTvOnvB
owT5kY2IbRxlg++MgQsdnSIZhAVmVhpP2A2UR5t8D3QeG6M65mH9lkd0mP3eW9ax+WrK5lz2PpMQ
TrVF0KdnsxOXhmDRhVdIwCg2uzRPVs9qf4is/oPO17ataMdRMk9wELpD+CcRIYWtoOiIqEovNKRO
ft89dVBMWBhMdKUI/p2qf5YUMZQa329oQ0nE676UGd5xER3pZIWLkqWwU2f0HgrvWQqbsBdQo1pJ
d7Uk6JeaZ/GhGvmB4trDUEYMI/IdFDrc8da/TSTaEQ8erT5imHt4GzjwXP3gpdVvJbUJ1DLPXhfx
PztL1fRhlab0P7yA6mtWsOeUeGICIIeW0S+iPN43vflJC80p3XOoyWRpxVICvmjl0g78X7qTPbO5
Ye5VsAEH7RbBXLe0U/cagWfaOl33y6aCbvnRze/7Ym83N3op43KcWlomZkNKBt1a77tnz4Qna+XT
ciupjuWaotZvG0ohu2yyqKyEAZH+DAPPSLMScKUuOX0s+eoHETlSprh3lFwwvH/qTr9yXULmnba/
jGZGHqzef1m+Ni5ci82yZ2UvLMteYpYxlsuOwMX+i/jb6nBQIncmzf2cOtZGIiBDTYEoI7BHKi/Z
L0ril8R4xjbjLx269Av2eH9aUZ70NN3WTQ5+lpTlVSCRdsYoFMaouZpKvs2j8GRF+Fizga+7js/U
n74L5qAFZX28Ea/Z2Dr7JoW4qKopUhKfyEDKzyWlqGWuKrsiovBZOQwcAS1wF6hHBzWLmpd1bBMk
CV3zwZQcolIuFzrT6dgh/alE+US93dyZZoWEL25O3rc3ds49pZxp1U/srS3shg+E7kzQRRgwKXNg
9thFXYoxEHtzq9NRyzRq2OD2Rq7DLoTFZIBrAU3g+jawlRiOf1u9CgVdUYKhn9JsEp64rJocJZzg
pHGq9myncsMUpG/YkK2mEpKoaBuRNX4cA7ScjtFT5VbdhypQ95HZJLvSbZ51XXJV6awH2IP+Ro//
5IwIEKzGhz0SMUvUPgqahCBxu6YA076CrGY5YHGZBpDf8ZURzYFeBNTTvhzqLdtNxFUkQ7PAZCEb
vJL/ZC1Ui8WvQPNZww1cZGHcsruyAKEG0XvrBhkSgsyfOvAfToO7hiq84dY3iy99TIpXdr4E9ozt
oYuc3/6gdouaEIwU8s4iyfPHwT1p1WARcIKQ2XGTXYuXIBz4GHvbCT+iVukXjFLNMpYsK+su21Bm
yz1yNfqdCAVIl4ZahU9itn1irGLgjFtCQ5SjNiQvURFTGCleWZk1+0Tt3tQO9RiOcjs+lgVFP9Nr
KOzh1vUAGZZJA18bzFoYhhvSeDGzk1i+JDW6ps1BCW7M2P8saqnsTdfd6mNnrhN/wrI2xb3x0lOZ
qURSUcWCJ8OOGKlDW8f8I+SR0qytRqpx9u/cIR2vyKxoHTTNvXYqfhnbLLQ9iUb6bzGiEzYp7m8J
AnsEFQxNJlSQSSA7StX8YUS2uGxF+qS24b7zDeqg4FTk+FtIEKdR8lyn8VcT6u+1w8XmJMpzUFGW
Hev+Q/jmh6sDbo06C9rBgHKsyruFYSa7L1EqgLaVcpUUOmRy4uXSgXon1Xe216zo2ZK52lhtyClY
so9/p0q0i9XuhTLRwi64bvzkKRzLj+FTLTuKbMoqsrZqbmv03Ks9y3ybxCmqhyCukHk7GBQlYjZ4
E7SY17aPYQ9EyKYDAZIPdzREr5qvf+VD8zSOVCszM3kp3eipripcs86CPUPaR4eOaXpQ7csok3c1
QYRkagmQvR4UeVE8YxSgCSC2Tp2SpEzaykinrbFCe2sO3VGExlrDArMFenlSDOXLt7Ke7ASCuuhC
Mk50+Canyid2UhTUHfvlVVMCencA6nce6FivhoSksfiHzItgJElXtD5vdVisS2l9Zoa91135Ryb5
xansflGltJsIHWdTvSxkBH8utqBo0WYtiO6Rfr/Hl3ljcQ3vm4QcVS2uLGfgQdXUZVAtU7xjVu5I
7RIVmDw3NejyjqcwBXQayUs/cC1hMKPKGsJa8N9cZMWLSKPm7oLpZ+VMmBVo6m3LjEY7G2xZjdfe
M8RXocTfsSW+B5B2YY27x6LUXL92PZ4HO9LvtUKNZgoKqNBxL0jcoC+vjau0R9Bt1cMqaS1jWVfp
KysTOFbIDClqNsDGE6Jas+kNk+Jk9/jOR/cZAgdrlmCEA5Sa3h25SFjluLRs51SKAGbJNhSaXMqe
sAIfqyJxtxpjb6uha4k+DaciryYUkK7KbqVnzbpsM/LLRqwOCphrwDGYFenKsNRfafVw05sMYpfR
fYxx/hSSK/ILc16wI2KTqg1hrQy5ZJQCsh0zxkEb3JBQ+UpIlDxjG/KXXeKe8qR/NVTj0qjWe56o
K9vT/8Q5vcthaOxl5S8b9DArzWrdTw9M9LRu0iAcVdnRlcEzJi1M9cwPSfCl6nHHrv4Nafi3blBc
QIzzmSbDa9+xhqwCpg1H84kvKIDlAQdLE3bdpUAUiLgB5O5LJ7UHSygq+/IAWiO7Ls/PQXVpvcpg
JbUlfBouA0pey9wzjSUBmC/qAHtO0JrXazwEbvHu0RWqS4aROpbPbYmRRWOek3Q+WvUzK4e9P7rV
2jLGa1/TNlQD8myRcuQQ17JNRZTYyoqQ5odIueF2vYxBUmxU2Tcr8t+bDd7ur6RlRlIEfU+FnVYI
YHTUAJcG7RPyqZVa8wu9SL0L/gGYP0a4d1xKxzqrGbHz5KBirRjfih6ula9TN2cJ8g3WieGBfUev
GYiJ2lWDZGQ5tigUVP9TJhT7Ven8GjU2s0Du7q1klduY57aHv5XXY0vpiT4QThDxMVJK9rIQTotF
uT2MddYT9auV6sSY1zTCiYjCbCRiBQxxujGrql9VFhujuAKcR1HPVCNBxg/b+GEgVFfvJoAKtell
CW54WejNV6PY3qUUH3lFFd3S7YRlyfib0aQ+07vaVD0wdcq7ofKn4Yd8zw0+U58mdOtrxkIENhvL
YqNlCBQcYCfD1D1wK009DSEr0cS5B5k77AyRsRseumJt1gnocq3bYksrN1KxYh530l3N/Lx2vPij
1X3CQFKPGitgTgHD6SGPtyC2+1AfF54HaNEJb2ldfddSzTFsg50e7OHF7SGm94IaWySAyPlYfBs9
mPQ6Rb2jRQsoApyzyiIsRn29RP00lsFraqD3Nlo1ICxEPbF577EiRlQjE0b/IY5oPronRYm0hdu6
77UNxCxp+z+1M1CM5aRS8CWoBbVK6KNLuC1AwWtj10sh2ROIcKMh9Ofc1qaJFp9DBD4vK+OcEkFz
YrelBXmO+GmSTfj4Soq6OVlQonQa9euCPJ5N2clDVIn3BLAHhfjyLESyJwP0WYlo1ejGhkTLqcAJ
Vs7UNWsZaNG1qAFo6xRDfNRz2xFaxgLfFgOSv+mnJgw6UzpMZY0v1X4VFitstWPb6Fj6jpq4eh9U
WqgILfdmXHt3He8LYnbIZFYGoN2V5irT0BH2A+U1LHtkojFmRnww+VgEJzzXdL+BVSyCmKmSU2jU
PP4ZNTMXaUcnzKbqoBcuqKakf8o09TvXVW+rOcRnAEMbmC/57JqcReRIhhfoIyJilYh2dmW3BJew
A6gUVm9HnVMyDqNsLapBHkoB+XQ+zHetoiymXLwHhzoyvGmDprc5Rez83MS5VaJSz5HxtBgIsNmh
Si3bgePoO/g1PZPNe1XnyBOrEwI5ZRP5Om7W6aH5gHScLZswj1aD7F9McTl/D8EUjBPN6TjkL++w
vS6bCR2KAxow6HxrYoD+vZtPoCsDTjMzYJ8eCq7Q+OemOtFGh+ngpR7db4yX7FJBo84HJfzvrfmu
M4FTycmsgdjtlZz5pkiBB7J45uZ8IAyCfA+R38TEro2nbJ6IyW1B0ZLQ2qmXOh9qLyt/bqWO22rr
+UFMdhVC3ulJiaZL3tDwkU4XXRlYHSzy/j8HIUI21d3JSAMFo4/+5SYADm3eIdsMbWlTFGOB4AKN
9BS15E1YLV9V0pM2RWdEpDnV1grRo9fRxCotkFR6NxIcMH0y8z8832Kpw4dQR1dVMcEaYAkd/QQo
3CHGtn1A0bqxzP6YTt9uK57LCtFY4KPEG6ylbeQFDP/YAAvgC9o0hCNCxz92Cp+6GpJ88febmb+t
+VBN35tXE+mA+IgIn4/5PAgH4a4bTXxEFTr87Kj8Fj61iJ4PydIeB6SsqzSX9OfYixvaNwXR32TX
KXjNMbrW/JZRaaoD+Cl8XXKiPkf/87kI2mfExu7mz+rnx/S3mbRMl0WgrHt68ROkt1RN+HHzzS7W
Ad3KtKuITrS+fh5r0en8/LiZb/rSyg/zoUsn9rO0EBbMNOHQrp2Yi2w6YafT1NRHm4i3+FWv2Hj+
nEz/e17NJ5cXp94Ggt2JOdKTb/MpWbcayNsc4ovWRxGCq2DvI3DYzh+pMxN45w+7/+fS+Lk+/rmb
VSlSVUQYFl9rCirgMN/K/ZGyXUmfEWEEJVFZlYefg+r+59b8idFNoN1b0sEPZD0eEhZOh6GP0TFN
h9hUaiSCLEkydDHsuIEStlKG93o60FZolg6EnI2wPfaNgyCKUGbMk+Cagrs7RHy5uoxoZFPWDSWl
EdGPNlZK17rRQzJPXTgc6tQwlo0b1KiZwL2U84H6fkA7+vL3+Ro6tYVeR9V+fvn8Az1wiIfIKBPM
r5p/UAxhvYtGIpW1UDOOpuHePNV3b9LWadNSGE4zHiIJDVWNDfTVsNP2Oj8j8Er3JozmAxn4FKH0
31emDaxwv2C0HvRkVVB2vpuK498t2alrSkL1z2Od1vt3xcmIeZG5jtabu/OBONz+aMCfmV81vx7r
UXUdmCSaf57181Q8RlmRNpcgDW+OmlvHSDbiRrIlxgRs0eyTI3ELpseGjIDblKb3ahRJABuHlTgD
Yfk+P+Xv86zwCAFSuc6/qBvZHHMCjGs0H+h3+1tYmPrPH5mfgAtHkJI4soHDJ8koyJ9TzcLZKolP
eCqCSXQBAZp4NfeotYfWOlHJq1okZmzehNIc5OgZp2F6LeO7eVPIAFimmHG382PzgenXZIlDIeDv
Y9oQJadpPTiE0tv3sv9DLTK8F3Y83Ipi3VP3ujsQNy3kdxdwtvrNsobHKFazY10Hxm1+qBnoCtqk
RK0UpB7zQ/MPI5Tre0tnMzA/Nh9cY6j4sv/9iCLZ8/lsqYROPM7fp2ZdBd2p6OnhT0+ZfxCZZFHV
lnj9+9fnx2EaLeLSJsTkn3flsviiJE1ffn7GML35tK7LTWMp4IEKW96gLmeO6V2L6VA68GoFyXPt
iAHI8TvzpuW2eVMZkZe5NUikhzwG/sm8wTjvJ1IpnbDpsfngQoo4TuHXoCP+nl6RYiYXS7g03I4d
halFLBt7rYxASmVLOiRy+efeiqJjj3qerjDigcamP9yzEoXt3d1q+SiC8bGsWa+Pdr/C9PdZ1bFy
k9MhK/tgE+heMJXOvdv8AzUnb1kn5H5hoqPF0dAn8bnv2/38lJ/HSu8o2fPffu5FinYn5+LY6ULf
kgce7AqFoA3sxuMFWcBizImfmTpdYd6d/NL8ZMZ6qSoitjy2WVEforyvaKfHFxMtxqJXtHDlVh05
5uV6DLWnqNXdRS7pxfaa81zo3q4CmFp5vGFGjYVZWgvLRklSuecOf9KA063u/e/ChdUYFna4qnJr
IcnYqVLP3YRJ/e11zT7SMIzJ0CsXjR6XCzdPvvqYkFFcvZne/7ZkogIC3/uZQdXLaokP94pP4WrG
zvBDoj8Qb3NFnxmqzcPIYr3g15zTfvzlK+SRcu0fBzQcEpMuN+eDVTsq67vOVpbzTTHdn39iJjlo
IcjPdXwdq55hY36Cm0Tef5473y+0RANqyqvKf2552TgcxvSbfBLixuYf/s9zf34yv8KJKtLRU3Uv
FQXq+t9n//zRBgo1aprpd/PfvCRF7W3m1/3rl88//XljI+AGu46IK57eEoVNY1EOulgNjvfftz0/
+1+/9ueFkVEXq7II8T5Nr/z7frW///vPn/z7H7tBVGLZdb/+PvSvf+x/PylTHZydIC0MrTbfwd/X
9NDBlpjvAGkO/aM0zWgLyt0sRH/Pi6J9UMLe3fmDZy9II5gYuwLJKjy3aG9EWvsg1K64t1Rjpjvz
I5Fd9tvCCVqCOTFS0qve20mLLqFiBDkPbTMci7y7GcO2IazjpbeU8oKYnkDgqLcfRNJShJh8skdz
LAe6QPFg0gwNqZoabMOH0kV6xPNXihjbh/mWn6HfpfscHdG3l1TZ3WajGkr1YLHDo7wFeIaNhsa2
K7PaRxcV6RTvXSYaNqyCKGPN6dzliJR0O79qPihptoorsXckhFSL+LuTLujOuLZ5MOM2Pplcywup
OSTBmCb17Qw9WCAIFGrdftxLoBPzPdITRhoIaE2yCqOaD3zgGsLo3mRDhsl5uqWQXL/v6Bd59PYc
l/ZS85AQ1vUI3lMj8mnCFaoNpjwsGEydw0fhde9Byj/vZGzwVRW5aGFW3hFJCFGAemm/pJm9xb1K
Wl3YE+7UGWdarv4Suo797hj0iekDpxcRW8pdydy3js7CuyycS6onL57jDR8iQgZEe+PRZVtwTEy9
oNJYuBf0DxiVcuWFkq59l+Mgr7wYn0pCEYf9AGU2c3zT/RQbkCeNV5sRaFBE+OAqGYnYWTNBbTXQ
Ds7kt1Zoxp7zhKg7AmQk5ZM6Bl7ZHM35HEhCWvechhQTsbxfTValu4KyHlCfYDO/S4g4y1HXicZp
xp3SK9TxKXmhlq2wdGSq91SAKpiadN3ZJ5j0YA2qvxSp9h2b2XCj5tv/HGRMZY7I9G3XV3+gYZUG
evXe3tkqJZiM0GxvHBrA5bgvbGXYSrWnj2/bEfjeqsafgBBIQW/vEi11+XtQprtlV93SPFk2E8as
BliCGyWktTDdLWtVcEa5/Q0IJkWF4jlJffEHt9MzTIrqjSYo/PasqDdeSCJCbm2hNNjVMugdTOSE
0Z507PuLeqBNS3APtnuNndjRswzvWLeN93MrFr+irFNOQTwUxkoiYyPiSCsezAlFh8z7ufQU9y7p
sXAJIelTGguyp+w1bA4Ra0vPc0yoNQhq28hJD3rqdWcKEBVeOm+DZqDeoxQqXvnA4F4TpKgL5s0i
FjDXkH93SiLvlVF8OUMcvEJV7FfIoqNr4yG0MwvaYEbRf4VoHIgkALASWPpGdIWkeA5wtQuoJOoV
/QGhYYYJK+ogQ9y4185gnxWPLNvU6e78GNiTg1tIojLGbvgImTdEVb93LoD7hAXeJmZFxZgSBFTN
SoKSMKF1BA/d/nVIyqvvFM5RuNQm015AtJ2GERlyhWWjekusqDi30n8gQoBgSJU213EwgIobpMFe
CUa2DzSJw00L1elFCfN7HCJGhvbogRpq3jShWa+NKLJVIXXjWtYm4QN+DNtBB0RbeM2pjHp2wbSA
NsQ6ExttBOajE+T+GdsOnpthn7nBu+Elk6UnGWjmSNHPjzWqcdZqGBMb1pzO3VcQG5sYkHu8DSfX
oG4lTEc/+A6x4MmEuAm83/RdnEstWKKASApYCdl2DX+MYr1QavPRM8ty7SDF37C3s09FEH6h9c4P
mPBAsygBFzRoxE+n95BjUvq4GyWKWzb1/ofaAXTIPYNCpZUeg4JZUbXUTxJ8cX4pQX1vxWMxOpy2
IokRm9hVx+6Obw3LCKZfzdpHRlxPgyLr2rp91mJvYOHvfA2kaxBpqjWIa7h6rZxEeaaseD9f0UOr
lzvMZ+2in7iaegqvIIVHm9OrXw3htIBT2/LuTLyBPG0pk7YeeqTpLs4P88Ku4OomHkEmil88M0wz
x7QsYm1f3QOC5n1m5mM12uLR8OQfgooyEWunauIamCasbK1os7Oc7trT3UAN+yUGC2KJciu8gEnC
1BXG6ZeZbeN6KH8NExo1QG8nNct9R/19mcm1kKqXCpDYR4UPnxKVypDWZPkf9CuT+A8h/iI0I2oI
WNZOntuEm6CttEd3jA3igv1m6VU94WNGHjwWvRFSqHdzTlPuhmgOjypZbBIT2dFXtKWmlkvHNCdi
pGqHW0/tvw3HwnhZVvR5hTWlwDJrQ+RIiJTvRHy23pnSZLlWeQtLzS7zC5CJfmOHCI7h1/dd+xjW
IF0K1QUGzr2gov2p+PifO06jsIwff8b3CBj7vs8KH5CnVb9LszjbIoZCH9P/zbKW/5ozf8n1iNZ2
HoHT+eh2RE90VEZ/RkNMG6i1E+M+DvQ/DELV1hVWx7tv2CeJRfWFnDKsVSmO3Pkuzh5lgboSKlbE
lTsPg1IA6UxcfR+FuXMhUTfdBUOQ4q1oT3jR1HdwGS5/RVjXMTHpBRiVGaOmHM2nDM8DPeup3Du5
Hyz9P7cUf+iXmP9AsE4IKQdm0q60aE9EQ0GTfn6QtKrXUA22Mel6nVk1G00NWPX2vbYMfCzWQWZn
68po0qcMmTB0YOu7c8gF0vxCW6OoqG8FeiWUKPrzfE+VLj3kjdJr6nOXlunJMqlI5hPGpVbw8XQ6
7ucOKeB1tIYlmq/hrS5RaiKSLvahUIPHSLUJYB2iTdSrW9FWyMDnGVVhy9rm1Cfmx0RVABbshvLe
xoG7KQcyQRQwhZ1Mv7TWespFlxwE0RSbTMVII0sLgqVlGbf5ADmGKBGKTaimeCzoMTI4ZDXPizJV
GPZO14JyOUQNTnmNXLygTYjMwJi97qe33Fk5EsOEhRT+Ru1m+JjuOWesb2sARdn6X3X8nDSACXLN
CX41BhGo2hjmD/rYmweIL3gD5xnTo+9Aoptb3qGXupv5P5vvaioM0dp2QZQiKlXZQz4agfFqCtw9
GezlrQKk9m5rDgUn9MrLkEvliSzguu6sx7A02yf+6Ldel96pU4haDuPQaR+6OCQTxXeqc+HiQssK
xX5ydaIe6jCTV8Js0fTazUOWud1VZ1f+rInqoTWH/jp/wbXXPeTaWB5lIm8ga8Nb48csdVo7+fIC
KqMi0951K8Df5obZ0Vd5RqkAoCVsHORTQyNBYTQjG69tjr6RaL9qm717oDgtkg4re/MKOPK9k8c7
payyt4pZ3xasDGI3Ve92oj0Iw0vfmETcbSqTjWGhCguROBJoV61zwTAbZsVxNPNNp3gEL+btV2uh
C6pbOFdZ1pGSJn1xUbE/UpPBhxjK6mFQsw/XpcCHmAEapJfHFxjGL5Q+tCfAlcET6CVlumPhvbpC
NIIPnBxRG9aPrcyaKxqfCB3CrSvL5LdM7h6mo986v4bltu48QzFdWaKbLEth8eqHKuEiqUvHabpb
sQoAH1HT85LYYM1aggqTbnyy7JHYwwSf58+wEwrXoncDK7/QyOcuIvYi8935MPPzyb/EfOmUFqhP
sNB12dtnpXCdw8gq0UesDstieoxsUGYXJtpzW+p4leJYgZpUkh+JB33lDJBwF4ryCJfFvuJ/5Z7R
DM+JsJOjTWnh1uD8OGja+ItSJl6aooRPPU1183xHMzCFJFjgQGHiK8qoOhrSf1bVrDml3aTQnaYm
/f/f/ftTJTizxvnT9lH/UI1OuddGOjwFmjqq6abYzaeh3as0+iONcN8wtE+WMpJkFuoXvaBtlc9T
ehUUTJXWkK8NQQ0sLYfoxYtIh4b5EdU2klC1CqjDIYFozSi/GGOhs35tdNak1L0XcQ7W6Qddp+ZI
7ktHbakcME5pNNre4nZoVyht1b0x3W19c0d29/iQxVfihexrZrILYX84vKVdfGPqK+jN9uaj0I3X
HjEaDj7/Nwp9iSAULFkVljmSZKgn5Uwtq2M4FBW9wnawi/dQjeGbGO2raerOIQ1omqd9Jte9Xbcs
fnPlTPl8C+ShvFsRgfdVtvFJcLuE0oZAZY0Vawo2huhR0a0LwJ9a7mtnW6WjrmR+9BQwTBHI42xA
jKrLvvo/us5juXEk2rZfhAgg4aeit5IoXxOEVFUN75FwX/9Wgn1vxx28CQOg2NUSCSZOnrP32oR5
MQ7hvE0qfeVA+XrWcq675Y0tZYRIltSJlYNFdh2WzXhxNaJL6DD9IBxAT+z+0pLg7/8eaNr4U9u1
dV7+pcnQPwp9LE/L+tWivsL2m+mXNLVCHPd4pgjW6GATVMMvdMqswrcUrOMaJTYAL69hXU+a16ZK
X9moE+GrnhpcWmW1beI1UT8c20rCo8FGuvw08bxvkhSybRUiU00VATHXEVsMhu+eZ5gkb6R5bZbn
bbXIQ7L276dhaH/otA3oPEsyJBGcLq/yZqvclIAyaWt29baJbWKde+szBLL6J5/Z9hvqBkxyV1PY
yDUwd+9jJ7d/lzL9neRG+sXEmt7h0ETrLJmsw5g06EdCHxe67K+Z4K1gMrS1yJ3H1QZA3R+l/9OT
V5pY7kvqRd7vfvA3ueYWSOFAIwcikX99DQhG0tmfJDlUBIYhaKWtQUE8hLvO0RKsjHI4K/gTtCgG
1xnaBNBBNXEf8G5ApgFa5MFdA5EN2UcG1evwIWKTxpvrtY++JtHCN5ZHx7FsL2UFbiMyao8EWlds
FVEuk9RZqWG8+s7wRYa8cZlIBHmdIB6s2LMHe92ttjPXNjRf3FbOyOWZtqPzrqca23AreQlSDEb5
nKK3ty22t7ZJ/NLyEnLIr4w4QzSNrThm9Ri94DamBHWm5+UM7Aj+FY9uZk9WzfKUVfvRizX+E6oX
eak+P7WzQBD9P9tT/gTQrYYB/FftVmfkz9vKRlGcpRW5VKZDkVUGzjcNVKYSivGnu56z0RoHh6M6
nWr0QB4s1DQv0q/ILV8lORDhQwichgLvH78MP/GHnOfAH895WqZv49JhyUTbUG9JBw8/UN/7Fyvr
vctYEyjHKhx8tvIniqXxQSnIxpuP2E/r+KeT2mOfF91bIEx9X1fydegdHHV1gWZxzvTHIo/0VTea
67TL7BcIATafCL9OqI8au5hcrGby757wTkH857IDx7L1wg5HGJiFb6f+ndRsAgCCGduKWx4O9TR+
t6JhpXXGZaZyRyVIrA3Cf/PimcwmCNIlvwhZAqy1SCEVyDCZiTyL+7BAtBzC0NLDeN/niMLhhLpE
6VTjJSjJvOpk5W+zUXOvlebRyxHirWocbAAWa73mKs1T3sgn3E8IDt2Q8S/OfuYBKJ3SWuyoe8cn
jVr9afT7dD8WpPbolWltgtCj2LBlz+1d2+N8UyS/ue/0/Tj3vyvHYSMdzgJk9PJ/Ik9uYwUhqRZx
F0R7k8sNXBRe+TGICI42i/IT/knZmwil226bsxRwidrl1egGk4lx96IbVXeAAmZvvTJxjnSGLMRx
bfvc6+yYU1vZQOcXfK3tBgqZBoPGbm/3B4DvmGoFOKDBqpttmaytmNiJvou72/IwZhUBkmk376Ii
+wnTvLmFaQZ1yaz+gom6H6hnwhRi6SziADl9OW3ZJJZ7HSfpRznsS89n/+XB5wgrhhNGw9HINVXW
3WPbuOVjn+YdFK5A/xn4O/ZkpRKqloTnBTxLgAZ0MUfMEA5kfAUdciGvL1JJezSkNN4qkN6N8Rgj
L3P6QLveu6ddpWdrOC5oIXpoZOxbo2GLWm5HJJQCW5stfcWxxKMxhIf7R4H3edrEIeyRLqV08XLj
zHWbHQaqEaiHVL+hfKJXMD23eVHe1F+G8yIcdOe3Oii9yf0dpgP9NEiFo+xfHUdX/cfO2pmV679H
5nTQ2+JPPyfmk2F0+a71IQFlbe6t7rRMLeT+4xbVY92iZFignWblQw3L7VP0G3HleEUJiNJf+cXv
l0+hZ5c61jRSBaqrjIyUnE+ZnqAA+6c4xGW4pNFUAThHmfnRCXI8Oo4C/U069ABBjJIszbFJCdkM
pulJ/5vVVASMq8inrXVjv1wG0wRMAYFRtEFkQ9+DzsjyYMC9QcuNs8ss4Akz39mG5pjeTFW7B2GD
T7jj3iZsQYDUtA5zOqQib7xdDFVpmxF6cgHVhzQbbbef1RH/X96aEVEKU5DnKLWDv93wD8as6E+h
IcOqWmRY9wyRBN1ugyM4X8s0KfekHj2PBj/975czc5r3BLzelwHIgbq+GmJ6TmnbtycQk+zr7Tj+
8YyTqaHMa1I4oJ0e3/DgGjdm5GvfHvKr542vMu/718iM+9eU6CH4yy+BbzbHsmQ3RAhFRgVKlOxr
o3PnMxwMKnEk0UiqrxHjcoOJGPAmq1XCcOvYlyNRgDVGA9nmLBU68t7Qk/r1/oeZ0ox2uBtd1F7+
uKuRuewyH8FfkmLaKDPH21mqdKcbUpMAnluXjgAf5Halk170Yd+4UFFB/tl7kdnahxwxTbF1OUy1
oh/LDBDM//lhWvrf5qx71wUj21B+XGoUwwvgMhvooqJIOrt916xKsF4gkTK0nJOekUcQiqflk05A
sHZ6GjF0a8R0isp6OBoJm9MxHv4u35zCZMaUJMWhDT3/UluJB4HGSxFkyc8uL7U9kVt4zQPtSYIG
+MpYlHDVRv4THiyxszTzqZLRvDbVNr/Wifr0A8bAQhG0a5quC1SeIhbyyrJ0QTIl0cD1j61Gx9gf
bbxQhZzrA+3xopWKyUDHoh8UToRnwvQ5yl2uWIzla821ptMYhjgPU1znNOTnb49O1YOcUa1rXobx
uBPayeqqeeP5on4CaslHiN8ixpIDkLgsDdZDL/3730G6iQLBpDGtPpMgDTeVNWMc9/U/YxFPmwSZ
wIH+fc0Sl8s9LaL2tuzeExWqNIsWApGkjwbRErkWkPWHDIPGjwjjrW8O1j9cY0ffycqdAyRvY/v5
dMF3FT60RuZ9U2wTeYPv6BR5lbWnoiiZRvuMGLnjGRa6TL+Tu/v6AwqQYIPclu8uyZ6Jns6/AodI
BGtM6aoGY8DQXsePb9kmTUCfuIhCYHAy/ZeuwTwxqEYC/VeJmnI6VKo5QkLGuqnBQKTNDHhScB27
cf68LPZ1HD6XrWFfCe1SluAm/52Mf3Vdb78rdORruNCrfgwmiIVUUoPB9VsRDwMiqV0v3y2AZN1t
yEhJNdxYIrxBh6dAx2w3xDobkpm8Q43gSILQLTummzDpEcN1+FiubWyXlcJVa9kwzxjckd/ew2Lm
cfxHZ118tvTxd53B/gYKOKyCaNqB+afe0crsQ/rvfe7Ne3gZkD9FMB5Lga2tKyZxAXiA+1Ab3nJn
Nj4QGxlrywvrK4RNCc2qvkg0S/hGwOfhWK8b4FdhsBoHZ8beVr46IOL/aYwf+nX2Fp5puRlB4F5o
qq9tlbo0VlN+MXs0pgOpRctDO7n+ic4vmb72CkRB/Nja+e/7uxzV4rLUA62JfnXoAETQAfpDXa6t
SjkqFnlvnCcnIz0vJHAELvoxFtyDVI3ZM3e/tMjidR2ATFVp+lNPnsIx7a2TM/V0r8sqHl7g4Nso
VfPmkmMvfSBCZ3pydVCAOYHbpZu5f7zIRJxVjZDR8wCCRVi9BKQc4o4CKTmhpULRBZPXaPoV7uuQ
yB1INwJbzW4sMLnOQ0awYYFD2MMwL6dOP3bRCKMXVBNWu5EVs+52y6qahJDChD1f/Lg1wOO4iL9D
E86ON/svM4EraNKHF83x491yFTWWHI+pOyCHZAJ8vd9XS1bKy5gyhAAs5V9nrfrjU5dTLA/gIouW
9n1uH10CtF7SUrws2T92idcx89Pnxs+eE5NhTeS2/tP9H2xiuiNh3GwNoknXsUP3jOaGubGdhqZs
lzDAqX4lcXjyQkMeCtcKL3SuTFS6FCuYxB5SJ2kfpeeMD50MMAmRB+Q+ev480yx9r2RNIsFcOu4a
hAdzNFVMeQPrFxUMqYBODpQkiCqDLq6LLbiuP6K+JMAmjqc1qBP9i73q78RillpmkKKw+t28oPXZ
tEEizmR8HA17QOyF166sY4l3jaPE7P89iv73aEZsMuql9fb/f+0Aih7vGC6thgVpnEtoASrcgCmS
hjWYfvMSakArGSai99IW5m6UuTjg5S+3wtLTr1hFeTVh/1NIgbi+t7RL7Znkj7Qg2OjLmIGR/uqy
9JCM7EzRjT8XZhZ+Oi563gh/4IU8vGBLo/ASYFw/IJ5jdprL+Wp30MfTNulerahUQhBwVpNG1CkN
hG2htFJL3b88AF5kXEJ3FBrL76Au+WQzkn7sBPaDpYEcRrfC5rbF7zJZOqleSocT6dmwoafabFIV
7EO1aZzruRoOTm169S5K7Bq4M5z2XO0xcwkfqmtmXPd5BQ82psEyCZpEzIHFQ8ReEkgqriEDZO0x
ywscXVhR3vsJ9TPWlXC3nMKAQsjE5x6zeyVEK4AY7TI21s0p/klDyl9P+3OPLcAE1ezdUgy0/fEQ
ThiVTvbgBacqUEN/NOoL30z3zPKyHC0PAU1Sws3JDItqK94IEyieOVv6UWCJXf7E5WHK3xmblZ+J
MZ9cdd8yETQXcIx/LDBSUwjIYVuIwVrrvckdNMgOOsFleOtDcerVw/J8m/+bIldEprMlonim4crg
litoZPPBZbUEtC3le1DJz7El+NmGo2GnVvaEe8sGZyxxr6UhDgQBNyJiilYGPvqc0in3Bc3i81ij
I081rAZgtshdUDeaZbEYI//9/puaDTFP5AR6EBsQ58omOU12zv1ypAveZAJCFw+464xTW1X6JgOj
D3Q3tZ81LHjM17X3KCQcFHg3BHJ1ipcyWDPOtjdjIEYMXLGJLW5Gmba/T32A5B9idOUAVlpYQO4y
syK4KiYuOQeY1MH6LOkO/KfgsLgl8Iv+WoQIAnw2hhKgWdFY5c+jlSKjmCg7yc5OUjd/1Tw7WkdT
hkK9I+Et9q12XbTeszZk4+//exBSOs1aFJwtMi0Y+GK8XJpTQuA+UIruq+swCQj1/NQ3jlLwG7DM
bB1nibbM1WXUxjszbKbPBm/B6b5I1iK7X1aubqL/SnSujyKIxvtVV8zDuOoa7Fljnp3GusrfCt4o
dryWS3SB90yEh+pfMK126zrZhxWWiSiy2HwQFfoQ48HcFt5YPS49Sq2MjatRMrRL24OFpmOzCEso
8jZm42nvAVvoQwLYfQU6r4RUZdBmpx8YHMArsY+qC2eduO6HMVPTL1Mck2L8KW4dWG/+MG5sdZpG
+lFvS/uYzWa78X4XLjRhU5VPrq+JW0IcXl2Yh1nj6SkymhfGhfsxqcwPvy2mY0RnEfXUb0JLgpNo
VUAfWUcc4jcExxzT1SBJkg5SVpIpIVH7LUqPWpkl+HoTS++BJCp0L9w6Rdxdgoo+dUs/KVR1EuhD
edBqRolsQoCUCIVWFRGuf5BaR6Z/5VWP8W8w4R1o58aCGFxt2tJjpEFfeBttYESL6ZRW2T3/zIxZ
BjXmOdVcmI8CTxL1llpH1Nz5vi+PqtzFvZEUr6FMx20ndbZAtZkTsVOEa9T1fEZdy1h/0s1oPzr+
2a5b6hFCISuVlGJzbV1YNE5Fm5QQms04wH8Mv8YE3wWRop+2hN6Kt+W0iVyxycAYBE1dBSvAHueC
ufweZWG9K9pWv9Ad/PeIi/zfo+IymtAofS1lrqujOsEq8WXZGr5F9VD4NYSpTEm04ro4E2tSPWZ1
+qrrqUKzdRPu9ygYNoO6Y2LLBRunk457f4dqXrRyDfQRQFe0teVH0bkYQovdSBk3/J5JerFUkbfc
7rOI3ntVYe+VAFJSy5AvOIBLpdxK+FrcbMPb0WNL1btzf4uKyDpb/XDqq+xzSibtMfO09j21D8u4
B/WYvIrTHLR/DBkH2AYQEjHBL40VXtU1SZYQPrRShzGRx99enr44/datjOjHbtj8Ix7PT8OYms84
knfox5lGUbTrpnWtwPay/Yhnk+ZWmr5qgumanXf436TblzvXMK0DedoB3szYWXVqp1DLwtu3QY7n
cqn4GPdfoFDUu84WFBd9or3Jqltht6S7OzcMnHyHd5r7ojNG1hFlBHKxkc4KbLKhxo2a6j+KbBWF
m9AV+k8ii69FxdGZg/lCtIJna5f7ZrD0BxryQaGdfWyxPk7ZFtKR30fmzfedbk8tnuzZ1xU0fhgA
9RrBloEc10axWqbWJDvmT8tRASHPMzbd7FBvp9xXqoYtNu0/+xrG1RuOevtd6Bb4otxCn+XTFQdp
IFnGtz1ZU2+hZ/xFp3oITe4FWfMEUZQenllwdS27WunF3THMknbTUXUcMMbU2A3T3SIVMei6ruhj
76gvsptB5MAqdrLpK5nTW+eG9IKTiZoilRtG7/4BFUO6GwVG3MRnxukPaj9Ak2e7fE+Wr81y6nk0
1yer2NpjoT3i24we5RAhRYFaBKWUdqTa2jVq5O2VQba7z8ebCbNgaD0GRS32S+t9cEdri4kp3Syn
XlS7xw4IB/Hm3Bvk9If8JiKylW7OTxIU3WFsPSaBaJ913f+qMoS6eaN9cwc4DQ1DTXUwzd70RMhC
upp1K1AzcMJN1KZ/eUjXIHH3CTrsn7Dx3pxiMt7HxhEb8vucU2pWw6UrZoH1FDK6WTGq0gzXX2tC
iy+BPRRnYE63XMcdntKFftVIBqSpUZAdHFSHsY1Udx0VRIPmh7CJBo3XQCMzTV2SzZK+fRaiR6gh
aFaC76IDy7+yAxGcH7vOel5uwmmJUqc1O4MNKnbMoix7IPp8oVutPaHNzh4tRmzQt21/LVRueEyc
yxUlJvz6uY42fDOLgxU1SLx0vrY6fOtHoyWPTB/17mMq6GgK/Vz3mnewrdIlBVHJTtF/0BTSJalS
VnTyzDq6LvfJOUcahVnlox2hsi5fKLuG8Nhib3gPXZOUIayu0QxMM12+nuqL2qh2yn0BpP0f32wh
jR3byXG1fAbeKPx1oSR9M1DADdGABSIjR7whYrfPFOSPRkda8+iN5mWwKZGxLejvjDR9rjDfQpyt
Tmf2vqGB8Io/KybIuZNrMuVmOocuXWq1axcs+7vGlDi9VZ+ts8yPSbeiQ6Y0fkbT5EfPlO06FSyZ
tavNj6SxZo+JzvW3fHmWHwDVhgk6QZAUDE8unQYtYrZ8Wj5cDP2QuG+dxg0jz+GLeA2/rBtadPuV
BoOAuJMhIRpGnsS47yKjM5XFokKsKDFYXiRlMcOx/OCTS/rgGU1N3DYDA2R/05MtYdDMbkayhQBj
h9SAnyqVTDDzMBWMyEv5FfqpDhl80J4611YaDsSro/ZuaOVteQ+K0rFfJID5JEjqw+QE0MHxuB4C
3fLPoYuytkuM9iYr2iMxPdXPNrE/CE9QOi3pggl3aCZbU+1dkPU4TQ2KRC2qzYi5gDI1e8IcaO77
eDL3utFE1zEqN0Mi9Qc7okQyid/bqX4gNKUq/DBNv11z244PetJbazJkkk1DjvVVC/GN+d5wuFes
8CwxiWXpn0maHXZwHLemMUSP/z34FRPtSZN//nsKk9W2jvv67GWgU5dSrRwYY+oZFNSQcmZdeHG/
ixcvrzoKl6OpYJKSJHjZuDyGsgEpIVvIeYN8ruhIY5i2+leDdrpvCPfWem16iHuvWWsOPt7BQz5N
APjFtaELqzMyyAjw6DHbyeYCOG/+bm1M2S6ouWORNmTPF9qHTTzuJcBatLIHt+IvHcUaOQWWBZyW
p0FSEOFdN16twfcgCzTEmGneQ8XudzUS5Phwr19cGv/QtP6566ymwYg3qfE/MbCDGL1Db7Z7U02X
Cgr/PXDrEp49p4bN5LCm7cNGqprYNfEw/e/RbM2s/FLfJ52Pwsg1PqkAyeYhKgRsq5kkuwQJ9OeU
Odgs9OinpbuCQs9bm50vPwzHeO/g4/1FjLUas4kcU6NAr+0xGzPxR1/o0VQfHs3HmebXm+PSWLdt
v8Yeoe3uIp4uFM9hE+5zrtZL1rH2KHVdrR6CyXTIRel3y9KV2kJfi4CgnCRqkG80GEY8X7UHQjzP
DPfQfqFzZPZiXXt1FhNw+ZQJkA/kbzHKUafLD8LEfyDvd9hEKbFjy6/hMareLqeG6iIrogdd0uQx
bxQkQ+2GIFdll7wTv5Yzm/WVDTT6pYL29VYL5/7xvyMtUX11snHXVZtACKzcAM/U/FnSD7yFffQx
dV2y4ntXI8XjiN4zt3F1FKvntGH896dxz59WDNX9tcvzyyuW1xYxlOp0dP+2tC72tjenG8PPrA8z
seghZlBmh9J5WpQNyWAj/pzeBxMsvUH093YpnGoiXrc604gs9WaVEQUoVzU4A396lBqBj64bl4fl
pV0ra5rmMuU7RWBhIProFE9VenIF+ItMYzc0sQF467tSW+d4ha9APLjv5XBlIr39seO2/RhNFmCl
1596FRReWemBANGYVOD5xe8AXuZ9lD1FzdSfvbogzkd38/emNI4aumNb7+pbZSXtOyMqN/O1tyw2
wxePdsjybNiD4vUm+eYYonnPhnQ+I3npHyaywN9m6xrSgtiWs1JnO717MzxWUOLkvB+YD29tEmdv
wGu0HVQnbbecjl3ytryg85WkynZdMnn4z5d/aKiHGZG9grH13s/o4TcLvSbc+l6EXNAwgrM2VshS
yFv5jn3/aZzj7rWIyvY4dsgoK+Cl32gLALiE0aePBXHvargtyfSr3+2IblSCZqkbvkzo9gdiSxkL
q1Mt7V6JUuluRTfKqyRFEuIlz0dBO0FrqPPzRH/1zchpkiHdpfEaXmo1/ZWz0A5HXLdUxBVTL4Fa
4yCLWO4bgGRny8l3WSl4b1DirZflcZTUg41GYqKFvIi9XXebMhvIkKGnf3oiQoTe/eW9VSSAvnt1
4pG0oajsVmOig6rq6G9k0g+2/hHhJ2MVGTbdC0BC/VzklGr3cy3E8xDAEa/k+KbVFa18qv8nPZpc
dhpacy7SQDvwx9p7kgCcyzRTjNVjeFpqi6xskqeQxstyhoMM91fXuyfyS9GNUKQPAq+CU07NrXUb
Y8+V7+2GmRWsYt+4oxxzd63XewdhWcV1LGFeZYNmvBfm+FtC5PgnIdKFzfvfCU3LAwySKBuit8Hq
EdnX3HwEn/OpcUeiMoqMROaSe9FsSf2v/zXq1rzp01o7UwVQy0q9eZYsx+eC9Kx1Y5rNd24Yh4EI
kPcYA9qePiqMaCgXSFJDNvdcFgZpwUogFHs2shxRcRPtsuiL4TzJWDye9ThhVGaTI9ZiAEHMmLzi
Y1ShVFb0By4rvPW4JY3EfAttGp52jaUEvOn4YHVM+GLmGh16MQkn5sRkv4U9wimtgHEdIHI7kNTV
od0g2FYG8N0w9Yx7R9Vahk2Pq3aQ7Sxlx/JcPb17PkSHqLSzraF7yW0Y9flg4T0lepgh8vJcU9e/
qjhD51fgh+8ZpEQb6BsGQy/O4YwqSZvS7Mui+lxcRVJ00cEbtL0WGXifmlzJwYRKzKGIkYDcylVX
Zae6dqYrQUQa0ym/PoLtwXAn8/eq1yGhJ7W5dSHJf5lAg8q2Gh/LxFeiZYqztPas3aIIhgO3AVsT
vDmOyl5wme6GgOvLtnjO3VR7dmohz0hLbo2C4iwP0mrwjmfBdQQ79c4FdCkYDv8UHlvWOMwqbLaW
e4psDRRJ4ednLZ+IfBlK/0EgjFJZpPrNjJISlyXsvDo1bgyRjVuaojpC1IsHz69/pS9LhUr9TGb1
JbvNVThvRZ6aH4UJiTFIPZ2ErK7bdWPE7AOr5rQjHDIykOFU3pmMYhRAeUF0chIrxeCedMT6zKXE
PKRrtPaIWPuNGgS54lRN17Sj5gtHz91beCmeklSAPgy5tQ6lyI5k1ZfXsDI/oz4OHnozdd+X/wD9
ofvOTix4YATnPZjVaBGrAkUoTPLfJj2sldub3aOXdvRY22jbzKFzBtKsb5ib5SvH99+km4wXop37
1057aaBVviVUfscyLvpzFlrPZuU1J34dHDAwkvp1g6pinS/R3UxGV1Sjw3MtvnMzgHc1htpxqX8s
YB2djTI5FtyQUvLP1m4WWfA3vJ0YTLShrt7ujDC4xQ3VufBISkxKBENzr7K4zQEEJQrHtTHG9Zes
ACkEvcgfM3UnDVPjUuXILJ7rOFP6k6wfcHOhrbSH6juNHfNst+R9EMQY7fvBgbpZum8ptfS+bEkl
W45ieiC4Gdx61+Nq20W4Xn4haCnlsPJnK4K+qf/7I6mxWjQI/KgSl/UNYF4K6cuUT30ZRkdNGAJc
2JS+QoSL0qNd3HIxT4+ZlhWoKkawzbP+y0VPfLGQSO5n374RnJnvPfTDD8hojLfSqf+GdSr/2oIJ
ld2aP3PB+JJg9uo5hc+4d6lGWiK1dnynq2e9RHGtk779R8zrsjSdP6OGrE2Ek4fAFj16CmGrhMe8
0cGXfjd/gURV30QKhlsxD8NBSIVe7oPiGJtwMd0qL76lBUVZDQTKxNqixvzFkHm65VZP1Bo4GsJg
/OkzQiVZtoP2KmzElM40v6Ovbc9JayC8Vy2EqqF25lYlLz6kNNK8bPaCLppLF9vgNh7AGa+InHnz
jGFPn02/6sL3LtUEsgEDUvxTZ6hXS/25E9J8KWoZb7D7WXupRlOi764Wi9fN8lCC57nzzG0zWmF9
LI/L7j3T6FViJkstCt7exE+U2kOKLYRGpnJn5UgwcAHAwioImwaOO79r4RCSMdjo70WIslArv3nP
0Qo7M+kkJirw3sBjXfl2cjNs1dUSz86csayaTXDMRhoFdUwhWXi0WDOxoi+uuIVO9sk+LjylQfXu
65l9RhhAPazmhEVL0HKCmIIUkfCtpst2aQKSrIE+rC3dPS8dAR/iGc3G5lqNTXerZpY1ZxbDmmqd
mn70WX3pPoCPsCeaOdWs74s8QOo6Gr66lQb396vhq64hBrz5oVM9G5X5Umq+/pwM6c0RLasvoRHb
WMY4GTL3rz7m4VPjFfYtCIILPsivMFdVcY2Ji+3HV1rTFkhT23ySzPkfaoGYJEdahJOPbWcVk1YC
kdeHras2pXAkcGUX2qnNnuXQmI+d9NAe8am+IakDc+9Z1o/MXNqVTfFr6RSCrXw2opbsDVKeHoMm
MHd9nEenPEN2PUxZu5PBFD1ZAuD+2JNMVANR24pkzF+pK2hMhnggl1NaavyqJtQYB5DfspMTJq/9
71RXp1bT5lB2LH8n504DNB8QFYvJb7NcTDFdYtqrPjiszjjc33RDUO/N5aTtFqNOO+NbC4l8XLw7
DfeSKiyh0KtUr0rluLi9TnS0ZkucJepJHVc8o4SKDEl1KjQneaQ1fGnMKvi3UwTFk2x1cVy2YlY1
pOeWBLeKsIQnrU7eeGO1d9JvxLEPyMWrbXxFoSRx0sv6H7pd2ERmvXnpqla/dnN2tqhCq1UvyCRr
Hb040gZuXkJqqaNooEPqJMsLlNPXmj6BC3EqzmGtp9P+fk5GGMIYoqpWlU2sTyKRowtgHta2KeDt
ACkxjwE3WQv3FVKOKttopWa9iMrTriEhWj5Q0WUDeH9INbaCbv7laK4abLExXPaPXjkG29zH6TiP
cBQIXcq2MbawWHawxqTvuyiuaO6lLoGyZhx7XwwG924cQ+FXKkLh8q32exfjY7+JCqb4rKB0Dlyi
QNusdQ5RpjfrZQkJS7oMWRRXp1atKEavs/4mxQ2JJ73eoEbTlDhy71ltsF6a9aPLUG0gifrQ++74
5HbmnzKaVtJp7Q8mtt4+QcG9vXdCuHNEdeSdgnYuUCygKSYDyNovkvc4f524pNcQWez32iItpHB8
47CctkxiwPipzo6InfcmsjeNLk+VPcZHgzL9IlgUR0Som6rhfhB3BFFZMUuFxwWOklazSuwZTZEd
l/6XP6FegRZ6Ws4M1Q3z4BuvA1yqwBSt41L+LA9AbY99VTXX5YzguO44sysCQ5913D0plRLDLGnU
6vpjmQcjmfBNfahbQzs0jfli6WrgqeR7Q9Hy7fKCjzRoc4QCNYAqNZupEw3iM/PhZwfK2pHJBL4z
dbo8IM+yiAMEGGdNBAb7gjnf8lXK2umSkP99vX/NBp//s+MU9x8ur5AM9F1mI9flLEzZXEySRIV4
ZiariwJr3RgRuzGwKWqYTcoNErtTMDKmEPW/F99yBZbYnJjHzgUKjP/pXpCFi5GE4I5Ux+Rm54W/
ijovvGVki5zdCvgkAt3b8lTYt3LHeIqPXr1i+YGlFToKp7ncLc8tD6gjniyMs1Buqwz4p+j8fQ4M
b6wFE0zgZOsZb6ZJlFoeXMkEK05cfkcN4xRbNo/4kJ60mYEBzxugcYxywN3eCh0ryjJA6yfrsvS6
lcJMTElzsuEJ4xisv21fALdVFhLUV9k6bpLg2I+R/Ci4f8iavIS48G6L8D8vhlPQMDzgq9S/+o1N
GWma3Qam4ovbAxym5kUSCJ2mhDaD8ho88zEPnHlfOw2SedrY0CrVQ9LLf49aoGkHgPwYJ4NdE4gB
uTh34sUs7RPZcZzt4T1u83rvkS7yUJfDeLlPT5VZfjkSdX7TQ6ZUNgXh/ak4I2R2ZrO26axaXNVv
BRU3eCoWEpHdBU961W864cfX5fnlQdOMmB0oFWxlBABBYkYQuhH7NPfFe5SW2oFBpf6jlWO/Izwd
mWEyZl/LEXEV+f3o/pxg5aVR86AXTftsx3S5W4q9Lc6t+BMr8qE2jWbPiEdH69jvtKmQX3PsB0oK
PZ0L0fQX0/XkOrVafW2nNcqFYP5lFjgslgW9T9DAwO5mT5c9xxUSzsE95kbgHQdpmxepHpYjTDz5
xal295MxsS7ggQgiipG4icU9G1uVTxgHLsulm9dM6S+3GcqL7ZXdDjZ3vyENkPHMbNhrGn8V83pT
f58c330Iys4+JaOnnfOqMWgtECIxZfJ9TgbzYMYtK4RqKkWFTX/HRGVf0ugPUCXue4fpVtRGAS6C
n6b3aORjocFPE/oHK35kYa4+bATv/v9j7cya21aSbf1Xduzniz6YhxtnnwcOokiKmmx5ekF42pjn
Gb/+flWQDVnt7j4PN8KBqMrKKtAUSVRlrlyL7MlSpm+n9sM8p8HjUHdXyOFp54GtWnWlTzwVGvUz
JwGkQjwOSAnsARutdQAPi4vJAfosu5CZ8ikbHTgvRL52zJNPQWwmV55XgVrXKQ+FdhbRYrG4Srbw
3PXdcOzJ8Kwmw0OUUR6E1cqmwE5s+4CZG8chIiIoN37SNiQuGqkQVwDGQW+MgqEuKIxjFpXxbZ8i
mUrkSIXYzzZPvkWx/Iia9mZJ0Mk+P1xEalX+VHkYWteaZ8w3lhPEBHPJaTgpz5xsGpqTWaTDrQVT
dr1v/DbZBhbow6od7uEASy8Ane/dKTUuZm9uX2xwyTLGV/N9PaK0FkYeHCoiByUDvLKVu8ZEmQSo
G11cJpSrd5bqCexXKdA/WRVwiPEj5w01tPqT64jqRMt7Y+Wq8TSXz71CpJRMtR9v7OIbmSuYFxwn
uNWCOYeYiC67lLts0pxHVRzhssI6Uw3gvzGKKjglOcDC3BeEkVXsHsCl1NukHvS9n86UkPS6EEBT
I+tKSxUKKexCY6OXUZNmdvZz32XfcmWVVr/VusS9dzMOfJnid7uRmOa9tMH3ORxVQinIgglbEYzs
6SGPVOMCzDqPTN7SR3OuKGk21eA6Ubzn1jAo310SFNdkg5odIUHvY0gyWssRMGDj0N8FcXkuB7P4
PGWOy/Mymt9E7gw/zNT1VwpQWeIQvXoH4BWoQKWDXjXhe049+z7JEtCYYL0RUbJjC9GgClR2F18B
H4Tfpi9RQwJecvbERXblZY4a2PFn/x5S2+HGa/0eXmlaqGbC3FQa49nPKVfFHKrjcKP4DqASyZ2h
IIKRNAhpqxWY/sJv0ET5eWkTQ7lEEKPdtGSbEJOELVLQ3+XlCPE8cGYIv7Xd8strh8XNTKxt2XBR
GsQzVqVMTG65WvRzrycBKGR/r21BkNknCaGpNDYEGqc5E2G/hwZ9OmlO+pzTGqcMr5s+TxXnEsUp
tIeSz9e2cF2KCK1RfZADtmDKM6vWOa620Z7vTTfoiFQi5AbASN8Wo1PfGTDTbaJY808gIJptUiCp
iL6c8T70yTAn2fCWh1F7b2eo2QpzjRoyVT5UhAOsvjJ4mr6HgfeoQxHwpbUIGE2GG9yzh3KA++TO
DvRP8qVpQA/xCA1jEFAjvDCuIBdxOd0eqqJzT7UtfuZdEaBE/fWNYlT8mtqT+9lsAyR1qQqzSVa6
GdJI4TCS3LZMUs8JwuFjxREwMKkCN6rkXnNEIsjIFWh42Nk3VMB+K5K3Ydvq30kwgvHMwhp0cGnv
7ZYgNMw55U3FEW2PwtfwRHZT1BB6+ve5/wh5SvBN11zKVsrmg59x6k7JZFLmlMwPBqLF+9DkODuS
XTnwLfJu/NnWr1uYGE9kZ8cT5CzKNWKiIyBluzrEPkIPHMVckh9j+uD0nO7CZhJPM+2B7DUEn2Gj
fqwNnax20n73YrQzocgJNyZE8eDp9O9ZWr1DDsD9qEY+ETEywW8jt9V3ue+F90TPQEmweb1xYNA7
UXCtXzv9JS8U/6zEQAKnqTRvZIttuHETIBp0kK3VFv1qCxLLPhHMRAd3zI89EaxrK7bH22l0kLOZ
tewpJMMNGMBPvkK+TqJkhAVyhlwmSEbtC4fecaMrY3FXGfZdTD3eDkxZf2fEJMQNh2oWvjTeiXh5
cA29iIuGNCTxU+iFdxUFx5NFRbzbtOOJUBcEww771AFwC59/lWohKo3a0gse1YqPLuwM2ZL349Qz
KJHy8Ocf//U///11/L/B9+K+SCdOmX/kXXZPjK5t/vrTMv78o1zMx290LXgkKRN2HdMydYRQTJPx
r58fI9if//pT+z8WBMm13VOHZTottABKOj7A4Il0ATLjnwzbvHiE5v/WdfSBOr35arsIbXhWUL61
Bg4nbon4VFgN7S7rc7qRk7/t6xAmIitrvpIU2HVjle7CLigvNgloxKw6ohyp6twVyizIuNvmc1NR
utkUFQ9Yk2IoIlLD1hAHPBh72s9FocOmGvjfgSXej1EckxoOmhngGTTbLvXzSwl5DHwPrPaPLgT1
xnkEorOMWk5D8aasWM6KAR56gdCSMK0+grIfpN1Gvq//9csb28g3+ivyJ6DFCVX82v2fS4QaWlP8
3f63mPbT7ZXX4Xtx+zn73vxbp7dFxr/XLr8sy92fX93uc/v5lw5it1E7PXTf6+nxe9Ol7Y8PiPD8
3w7+8V2u8nYqv//1J7XJeStWC6Ii//N5SHygDO/F508s/zwm/ot//bn9nH/+9vm1/3e4DP/6U7H0
f9i6ZzkUlDgGJIQaSw3f5ZBman/+kcMVH/71p2v8QwP8Tj7P80xatv7nH03RiSFT+4ft2AZVwLYt
Bqw/f/xHn78Jy1/o998MBKLtX74bpuOamuFgZqPq2Rov6tfvRsafvURaNHivkB+muPgKStroSa9z
g8uLzo8RuUeikxha+KQKtxoxATlnTPQ9klMo3HUoOraZteM4BOdYDb6YnXICwZ0A0rWtnctR2ZN1
NoVWvPSgWG7xkIPSbTBgi89sPVrWkHcoMmSQuquS+Mp57CcXwHiZEhpKYJJammEVHCLDyI5Z5iCm
5bpUnvQKrEJT75vXvTdTDxDrXco2AQpNq5/q61b2e+U2rjyqELyhPhtWYeycCi45CTQYRNhvsqDi
kTt7YKYOMXorPcnRtLEeEZfR9rmoxs97igmcwkPvLizSI/xszpuyCoDnUIe3jA5O5D8q3UWOSX+v
UCbI3sIBuGHrQkrB/XRL8wDfOundFJdXRg39MXtwiHhrwRm99Cnh+uemHKq1oT7J1hRZNbS+or80
qSKpT55cRTblqokLW3WCDOquHxBKVSt+xhq9MO8RezLvp0QdAF8a27j3jHt5yTLYvdBe2qcIudyQ
e/OOVuCGxyKNiotXIDvQGn78oCVasbOmfHwCDKltuFf3iSPQW/j9ve+uA+CrRRPUKU2qq7r+Tlas
kFKtH5omaG7UeryTPX6Rmofc0WtpCkRdi7RT69PcGEx8Zfo50dRbg9KHqb3VHLhg1IZdRKG7McUS
hJKpmug/sJO+2I1uf4Ok7zFux+z96loJV6TOPR4Hfv8hMKJLLuqMat17jHM3uTX0+b7sswbFabe+
6FZmH+q0/Sx7q70pckhQKUum+CpaXFXKMcZNLqZKPzMd/x5zrz6MA5nhDXQ0CkHgLrnqC1TI7Nz0
bu1yiC5U6sYwqer9l7YqN3BqtJ8oydT31mR3JJTQWqNgDoZHK++/2GH9AZ2G4m1qOP61WyAsa7at
974otYN0WNfuE5sXBuDh369dkQnYdGlE0o9nBLAv5HGpEE7vOhdcxGRxLA8yRftiU0yvmekXpLPs
Hedp7+xmtneXJAP8kBDm3OaUAe9rYq6nbC51yMW5yJa0yUs/VVa2+Z3PmCbdca6HOzcT2xjBFZaC
I7+tBusBagL7jTQ1rfZQ91l0q8SqRf16qu9bIiF72aVcLrxFaJnyXwaLcphPg+0j1kLwCUYLd1tN
qX4qlIADc8cJ4WY0au3GoW51Gc4yQz8tXTmMmgw7XjFRjkjbMrysMRBhgW9SCb5oRUtkp9U+WR4y
e32rtRdPRculpq5xl3Ta8LHUikNTK9E3xR/Q8yjG7k2cWv4BnNR87U9690jArN9Il19XUxulvTSB
Ot8QRvB3QWf1HxuvPCRVT3mQEZaHtG+uJeBKQSFx28EefFFp3dqWjhjCMEZfYjc89/CfvCMuoxzm
zBoP3qzf2NAxXUCUtjeToUId1EJ41Nezdkn86BomuuIBfuz8oZ2zAGypQJ/Xzyb29809VcNyfIxa
fs+64RqOfMKnYaVxavZy+yxb8qJkKNAI+ubdNPvUkwoXeZFdy3O+6mE0HOBUdy5Q4ea7ODeQl1EM
52KISxmmYFFl/zLrMRBH4SmHVic50U8mUdgdkZ+Tc6SjlefnpgLkCiYlN/vyS2zBilgS/L0LU9c6
IsKYE/FSzTeRAuEMhE72N0RwFt+AMokXvpENt1iXVHcgdE5jHo4XeZF8MvE4UVIxGWNwEqPSJkcj
wTYTytE+t4PTNGTL3GjKqOdcEtNyxB/LZYQI3Ql6WP1gCeGGKiT74COkPW9lM1UUWMzkkLzARAIf
yuIqNB6k0zr8wn3xDAAL7JuuNHn2jlQoqWn7qGYxAAUrbU+yi0BwTMEUDIxiUF5qJIkPbhXACFBP
0ZZPHxVzISUKesNzFTYalwJsyDhNJ2lv3CSP3vZpC4FQlnw0AG6OfrHnlzYi2Z43T7FTng1NsT+Z
RE13fjgU51mLjDd6W72Rdi3mmSxy2zdt0MePbaV+tYS/WiIH7biKffHdYboviNtwPhztT8OAnm44
Z/ndGLsA8viFJabmPJY5JEV95d9YMBMe1QmqcyPwb3xhcgrC42tXtqQtMQ82ipGLl5wt/eVl9QJK
8pgEKmKCYjGvqI2znc3kkJC1lDXYvgJKu+6K91FnU49sjv7BJkf9zgn9Exj1g1D8so2so4L5vV95
8NCiJDby1AmJVGraXlGgSQ88t/ukF1ejZ6WfSYuBa4zM+MguLnsHEu1I/i/7bLvhG6WtLk4yfM0p
fYQHWTMfYeGBwnLsP3LYsR5bcQkmePUnyuKv6lKBRpRAOGdEyGWgsuGgKi6CQ18ws9AMlSbeZ5Wt
Ijv8Y/i1YyTd7WqqD6kJF0tozxsgrsm1C0EW+K1E0/luu/YmVMQpu4K+975HRM8OI0TihHdXOD+8
5z7TD4oWOKg5AnDYGHcW+nFUFPEiPACSbONkV7InNi61Tzx+hn8amUnvsUHggvQ0YvVxfSfnOtQZ
q+w/f1krh6ZH28gpZc8eTXouRn72DSiRRu/ow6ICHDD9qqJhubHQYrjva806ZTmJccMFfcWv4lU7
wOMnPSh8zMimk9KQCfG+BMoNwfpRE3VmqtUqD6G2NXLUxrY8FbrrrEIkTw7+bsIkJsTUrNYKEB5Y
pTN7bG/yxmlvZirEriqPSmXZlQPyUvkoIK5+spWKGVoKbbWdOwa78R+ryIG1O7g2ErCyr1nFGR5+
73pdb/WT00A+7Id+KkH4q/dwTg5nDk/85R2fz7FRBMauI8J37zqUZ1EOrlKRMCNRlcTxtQerx3vL
Tz6ERdjfa0oWvQ3c4cqH5Oo9mrHqyW4bxEiEl1uJrLJLClKORmF79sPEfAQfpD8oHsG1hjyAQJyd
LXilzxUsI8ul7NtvmpYAr4foZjGprsj1Sb88VxzeQOHNC7bO4OW+QX/eXqmT/4aEF9W1HbQJR+kx
zyXlT15YPLvIZQxwotdxNZ8DQjzIUBkg13LzHHaafRPOZg5BIjSdyCeChxgHqtfHIKv6Dfj/L3HE
w1yOjgY5yN1Qfirq4XnustwyKmd0hXunlEZ8oPQcqoxID449kCDZk5fBQ1ZGtuIMvZl/aQvFqHSZ
Obtkm4bfoJ2mt8NGGgu+9RnifhVDSzspnFPV1fZ13CMNasapeuNq4TtbD8yD7K12OArUxWO1geuA
6yXqtavVmfSgerO6yJa02VM9biyk6vb/C+ciQTnboXR4J51f3XwCVQCFhI68X1zzsEvjT6ofVlsY
NMFod6r6OGjeU2WFyaepgkUwgRPylAW6eV+m81Z1nPRopOYXrWH/xLb0uVtaKWW2dVU3oGOfbWY1
DEBeQ725s8x5mfY7GwUqzV0rpiZpxJ6ao/uV7aBCkxRpu3xPprqaOKXxLqphdHIB//ibFo7q+6Yc
3jpqCqZVfJ3kRU6t++p5qrQBb1BvRnYhchJsSdYhCdG9KTiU7mNybIcShN372RyBOJame+v6Xfmu
az7A4me8d5XMuIlgEdvYdWS8XyfJrk4x8K+TmIdOkXZKApFnKZqgOrtaHkbHvjK/EecNKcdBGvV5
RGQIpI+8AHoAJuQhkQoA++XAsoxMJ8jJSkeOIey5LJNNr9y3GXE6w8rNLfBwiAyHBkZZjcpcFMsJ
DceW9ZYiz+loGiZVuKJbRqFxcQL3o/TVGl17rGGmkb3FAbp8KhgHCFrFYoMabmyTt0N2/3/cCjny
wIWTDHJaZblU4fTcIm5wWySeeXxh+ulmKKRceq2Nd+tU2ZLOVsJ+MwMNvA5anSBHln2R4pMLr6Pr
1K8Z9FDbMs+6vZ2rir6h1FNA4AvvxgEqWc+WcdtlPuU+sjnPLnwyRdDtpd8yJUlc70bxIMkXc6Wf
vARxYt7aEZuhJGvQdhRrrQM9NEzrPaSvHzFBeqz3kQNB234KEP65NTzH2TTgTG6WD6v+t0/VHZCv
ML5zei9YPrQ1BNewAhnOXnrxMPndpKCKh2MRDN/RLVG2kWCi1SbThEl5fB8JKloJMXCghzPqeOnU
Q/OlywwoPgTegM17sYuJwRxkVycodi3XWkb7bllL9uSCrJXGYK/lvbKk/0LJEDUy0ML6c1lZJ42X
DY/ecAJ0bg87a5c2uvKWejB+KMKhOZZtlzwNHehjUcF5yIwweerN2r4CVVfugenGTw5nPACkjQlm
iK7qdv1Zi4l0y66CyuFtl3dI+jG1MvX+gajiley5QRw8jVfST97Ihh17LOviUtsRZKxDcG921GS3
qvYQuiS+Ykex2fQmt6owSbtPSvuE3EtK7v2HGz8G6sE13WIrbYlVUAs9+6diKtwd9GrOXkIGJYoQ
kopzWWbeRZq6tihvtCB+J8fkRU5yI1EUIvZRfMa51OY5gifuMnUDkt1dFw3eJnYpR+xzjTO9DfuR
JD6UXV5J+LILaftW4u38WLt9ETT+TdJC10Xkdc1aiMiso9m66QEN1Czol19FZuuktew0Hup3KBdO
e9MCGo1M8Ica9bfrIh+hzhOJ1pKzv2M43QdfsYdrS4NST3Io2fh3P/1X+6/+lVinDwoStjy/X/nL
9X/eV67vmcazv1jfQV5pZ7jqeCyyOodYs0SP2A6KD2WezDv0UsdjglLyh9EqDyAr0rcZ9Rt3tacG
0EdihzFluoqzBFIcMUufy8/OoFf3fWkXb0JyR6MwG3CdUh3CB1d2FUuBYGcoPY6JRfceDUw5OQwn
tl/BSGJdLF1OY71jgw/Hh6W5JzZeykVeqhJRrARW9dWkqDU/d7I/ABgJhxjBCzHhxYDOH2KPomi5
7UQKWQ7rGYThVs6ZIFBVNqvWXF7PvZG9t1QiNbUPcyDBuPw9h11OQPP4lNqNfd9r5aM0633cnCbC
FVsQiPn7LIXbKwJHdZBrEP6FszELk4scrUG0Jea3pO61szkVnFyq1s1v5cVEHQN0BrTBCeThsNHR
cfSMMl4D1sodNQIoF9w6c4q+xu8mlB3RqKo2/86bHlV5HojDzgZJRjFb2imbyuA4Vvgm9Kla5NyH
meWwUfeDi163R2mKOxe/ALBom2Ta7dKdugJpwFrlwD0BVZkEJEF6y/VLqnj3q229h1xe+gX+GF6o
vjyuJjlB3CeaB+12eXnLfYbh+bVIZ8fpJijD61vYPB7S0qtJMiMRQ8KyvumAjrbUjNMHIEu5TUwK
5DrEcfVZp0jb4vxzGXS0omtVLZcJL9Zb/XIrS09u38IeR0ZuqzdIFKvQzm9srSwhCTepvOjnoDzL
S25Oz62+h66N4NHPvvBZ3OVM6Y6KSHkec/XKAyZ3/couPdDXanf//vdIM93Xv0cWDGWuxXbYtWwL
lrlfM0WRFYIwG0f/qVE9GwALzJ9fkApy2NaTBpCZgWhS1D1yYjzZfqYGvFKjqFQZ360m2Sr17x6f
IECsP5IIdj9wrJIrWh6hLPOmlqwTM5hDs0jQUy9B21Ja5FJ16e1syc8V2QXKx4OLaIIFw0n8G+fW
c5/JvFKvfumcU9Xe1eqRACLpC8EvIC9RpScnnpnPNskwV5ttciLriKqZZK4Xl9UmXeSAnCv95FK/
s63ryXvATFXtrbwId12u22cNJtVJxCkLGYSMRbRS9l3Vzbc2CZK97M5TaqIi7zXLlBfeFPSjIyHd
vTxHSoTSjRlaMBb69Q5y7WXiqzssS0ijLoKoch7LbOWU3lc/6X73xYgVSHDavLlp4fU+JcCjwSZy
UW0qIYvZVq4cZPIAMmNLdQhwlybp8mWGPfmQDptdERxie0CPloJj9yAWzEow4Qh3s743gLlZ11kW
q4fuNmq2swY1bgru8wVUtlAr6FsA+UqorPTQFfPZQwJsewIrrzwyCrT//ffFcP4ps2rxHtuaaZu2
wVNcF9+nF6iD2R2iuCsb58n2/O8WbMD9UYUA+kw5mhHucth0NqVmF3slcZwzIEXnLIc7jyqDqxee
KoWwrZCp9yB82siBSayz9OVEucTSJ4RCUoPg1Wa5jxyCbqnvj+s90sT8e3Lhfp4hXQsBCv14BfBr
/LjH6q2GZDdqLdzkBEPgpCSudZzguIS0KbmpDTURiMnn1iubr8D819bFvJcD0i/vo+qKsqdgQ+BL
Pfs/L3rfKOWV7IOeZv8ofNZh2TIVfVa2oVKqZ3arPajVdBggD5JtSEDhQgN5uxi9wZiX5aV/OMyo
Y/juzjES80IhGpLMHAM/1llWb7WCklF0vIy3rR6hjiIgrCSKrlIj7WADpBvnzZ6qSe+pDhXjnNfR
DUGde6oPszMFzveF0RUUViAx26JgcobC2So2dpdyldZiguZg6zQQqS+GF2PSoRFzrVJHEQEE5E73
6iS+kmvJe5DxZqm1v95KtqSPHJXdFys2ZKEsf0blQtzgX/qt017dQw5I2/JfkCtII/XEJHyd5m/Z
W0Zlc/mvvTAsDo6PuBP6WFeQw+w6u3U+x6Dxd2gBoag1E/4z9XSgTst1PpOt+AxaM38zoUh7auxs
3HM8BPIVhPVBGZMvdpe5MG1CW6EI7gpFKYpjZJiC7I7uOtCl+Zc4BB0oTchSIwnjBJSbqw5iz4JR
Zx0Q63qAkDc6uoG71GydhwkhqQf+O8egjJWL7MVx2UJRAZrHsqilJ7rYn93I+yD9YzHJI5B2GHK7
AaXKdDlQ+uwAbFLw+3VdqKUQcA1yYLl91t5pcb41Sj29uG2TXrS2Mw6RNn/ShGm1E8KBiPOnWwVj
1VbLy3y/+snRwXGBHMuloL7Y8g0HyCCmrX5yEAEUdFiHiZ/ZXY3ed4QeSm91+wkQ/V3oNu5j1TXB
dVQTcMrkKMeR+9yLh4trm+7j1HYWBXbeREgSZ3mxVCPY5G5XQ/+KzUcABu7j9qucUCBu/6gbSLA5
kdkcpYdHTuYCs+NlXQMGTJ3tZITqi8MayEA39+Stt6uHmQfujmNhfGWw3EOg3WSh3p5Sw29PTcQX
d7P2ZWu9/AcfOSy9l3XW/qsl1q5s/Us/zUg/aGmPfsHPV7hOLdFjWF71rERfFMo3rgqqrG/kRdFK
+Guoo4RzQhhHpX3fhZNBNdsvLpS9Q8QW6njDlwaJXB+Tr/7hsi71yqYmU7U1p07drQPylmt3nWtW
Hwad87K8y2pebi37fH9duPGN5xe7OiZK12yB3RaHXGnS/aQk5UHy80Tm9NytzE4jWgDPWRb76V3d
zVQbGopz09XFTvakvapS6/TvH9WaCerq16M2iTPNUdkhqmCrHFf99VENtga8rVVOT3kRu0cY9u+o
u9Y/OryabQ/v+oNfZf1BzZrp1DlGfDFDVRVfmvGtSzJ9w2HT+Boa7baMwRGaKCCrwdcsNbOzaeys
JrVPfpRl5zDpyepMgVCsFE1plG6vukrf8VsvjXJ4nS1tsD7JlUsvgjWpQ3+7EhAoeYHW3gt3joRA
KYB2rwJXm6+qbvwCCozttRxZ3Uvpsxonc34o0l49SJc5m4Ntq9XkEimjC60WTikZfRZxaBnCFna9
1jMgG5jkRYaxf/qvJtn6aZfryCV+2td1chkjh7TkTSzuKT2kr5wl7OS+s1MU9+NWtxXYkIoqFxTg
+VnJf7Re2eKo9ZBSSBWuUxbibhrkEWe92C3GBPZRhmARXFb6fX/xlWvLVaQ/Wp1UerDTebn8z5ck
XZZbCpuXoUdNZVa+0YIiOg+hAtOYuHT5VBTEeGhSkf6juY7nXv657YfkajW1kR6eXy0jR1/ZOrlo
pOfb//DN8ex/OhU6GhtSQI0ACXUVTOOvX52s1kxY0o3gyc7sbvLfToK3K7fTpkPsWC2QZKqKS9/3
T1SzlteKlqeUmQpb0g7Doai9r3NTVc/OfhJDvOkbsHSUdXktFwid0CXzU1abvoEYapMCPNymnIGv
al33b7Ok8W9L0Sq1KL0OSdaAsy1xlEY57Jgxf2lvusje62Wk3zLFs8b0ug1xp1Q9OVWFdxcPvnHx
G9W4aGoezBvF+Jok2nTzwiRdYIiBCYpUz6aCv+wibetcaYO/FDmbkp/IdWBZVPaz/FvhhtPNYoKa
HRTgaNvPq7IHLbewF5WosdvewVXJTnhmE97BmVLuWkSlP4zoUFfj4H/XhuoKNN70OVfJV+l+y1m1
ifzDDFP+0U6j50ko6aIZ67v3raF9TVIjORoi1Qh8wdeokKDS176RlkGmF2XTDSkdzISCoexKn0EJ
qbweRfqyd132eHkIHak7Ujsh65X8WBQxyaYu6pdkS4GmZGmtNoBDeztQ86MclAVPsrWsJfv/1Hzl
Ktd2uuq2QbT48GLKevtqCpDLDfrqkKppCZDRLglZkYGgMpAntN+Xt2xBZ2PXQme1MTO1v4K8I6Wc
RbjLcf5vkEG1I4HLwHloA6U+EoBKVHImdnCro76D1HtvbP2pGMEmuYp6RPXmbukGULneNna6m7LJ
OcveMlmBdzKusssSwB86092OxBl2taxOiaYqv4a0vaqCPWp7x0Wp0WtFQKBOnN3SD0ZO/LHt2ztd
FhCt/UFLaj42lOAF/fiJWr/6MVI6/UYllbWVhEzg1D8Btq0f+zKlMEjjj6wKEZocqojVn9PJC391
rr5DghHWLfGt5to2KrYmlgOYx4wuk9M9X3K/gDFG9ge47fZRoUMQKIZfOa5d3UGau6lJ0b3yS0oN
QWDpOEIvsiUalu0X44vbyHF1rFFT6BEPX1/KeofVRpwT+J/55M9qBl1vXd8Hil6zy08QoiqDeOMA
N1lscjRK01vfi8xzZ8+dqLpO26s6IRcm/RTVaxH7dY6la6p3i0vrJfzBJ33ay5V9n+VbtYJw3ZkP
gRY7lHsqGtWJJVX1XTl98hrjQzAW6qOfGT051cTaBqax2BXVnR+DHPvq7+Afatilf8f3dAucsipN
pNAU238nuDcBeryfk4FPWJRSUiAytpndl1d8quKDblfme8CnPJfUqP05SXrZgf08CXFb47pU9Paa
JPtmbiDVpxzMuisN6tRn1Wy2heP5D0k121eqWk887gKwEUaiw0+oZI9UPpUwsfruR6SOj1IOoRB8
grBRfBr49QBo1YLfzAiBkHoXXBx0jcHL76o4QmEGcV67Ld1Drhb1JdP96tK3BnyxEyLhQ6REULUI
oxVXYAaGSruGp+bLTLHtEU4catDk4S8Wh7/1oLicFjn8Sb/1UCh9KzSRXvjKUXGoNH8eQJfphpkf
pa88j66L/zys8hvI/ZWffr2q0P+5njykyvPpq/WkR1253baFt2QPSxw/0eISwP1O61hPw7PFtAt+
g+ckBgzS+AjZKbxXu3VGTsFUTwzuP60gV7ThxTjwzrPV4qibffWNAVr6YDzLmKaMbq4mTch/i64D
+ztMRPFzdxAT1q6cD4HU8+iy3K9zNW2IoRRsE/JwReFeR07aXwYVyK2pxI9Ug8NMQoLnEIaetpVd
OQAUOdmaNpkKaZMXeNmvspGs8GL6sdA66V8uNJbgq9rY+E6GUT0VYeLcEtQmUObF7qeIskpV6+xv
XtP+nXdD8GQA8rqKnFhbXEMoI1ZXhAEX18YiR7q6wuTj3DagunZdNb1aVbpSn4y8r3gBURTV11Qo
UnX/89wwZ5BMZY2q7eURIUF2z6FWnZPBi9PDi8PG75tyvaLkI74utRxL5DFFrgd5HCcW2WyaqNkY
CKUAguF99Yt50XiUQo/sy991IPPZ2SHElrk2VbkGqWU5mOW2cWuF2gv/Oa7feWXUXOKjezRFkXRS
k3Q2oCXQqdx7isz3ZIPL9zaY0FvfJcwvndyG+mPkLJG3EbSP9YBYO9TH7nEc5uK9a+dPqUqEJrQK
F/bXD3LODCvRskSnaN2x0fz6ACXkQSoCtB7cy706fgb8HWy9KDUfKXSD+ytrDRLKtUtMHtY5lWK8
R6Vp/M3cOdZnhIgOnuAPEtP9MJ5eTzdcpGnzzkNYlPhFEgz+SdMqzwVp5xbXtQ9jmRSmW4w/fTqp
U5cCc5R+Td11G8Qqy3YjlYdyPr23o6OBmwmMp0w15tuhND9IkSI5JnqLZ9YuY7Jn6KTDAz28S21U
jgQm8gUIcgzcjGSYDmkjoEeJZVxd9D6Fopi9QEUIf4FTSjfpIQdV1dhGjgEng0cgvN6ihMS5lMSB
EQAih4Za0z+6Yw9MiH2mLHNL668qtF3f0oLnUDn29Zse+qIr3gSOQaZSXFJvyvfgOF7MKdsvadUk
32Ixp+sLcrRVp/LjNEQh1d/oxO09M8yvUvHpG+w+u/Dz/95NLPONNBEDBRPVereSOSvK/RTQSvHs
3/rp4g8Lnr8b/FnfGyoIYQWO9UF8rlBwDU6dIHSXVT4enMsUWTjRtRy1+NghV2gqCxVpN3yzqhw+
+B9LyDkWR/UTOw1/K+doNSLTIUoR13yy3vQQDxwlrwHK0MYlJxW0GxIA0d3ocQ6QxpX2oKHGgQIW
51ra4VI2F4IE6SGZE9AWuHplX30jfbB3rZ7P2/WOy31kX6xOwYhz3ZuTCkPCVL1VG3eLNEUJBwSt
oE5Q7Pu1pajqs42k+3NLhcTlbTd0nwA3QFsgLuQ2mrOTt4LVQPSXprQOvYJVNhWkj6xC1WDowl1e
1iV+P0U6qYogtI7S8qqq4NgI9KG54z8Lz4TdeYfCS+oNqfDmrm+d5k621gHpJ2esA31WPM9YlwIg
7R3kwOr86h6r87qUvPl6X0PLUXaIKdeetIUcNoWY7ml42en7vS5E7dookiOSNDYzu/iJORDXGE+F
6DBnHRFzsnjc1BQPzOy4WwQbYTgqblOh3+ijyXOc2um+K/vidrXL1th73/Km7I8JZ/RgF3gdgiji
YvRlHOxM31T3aH3lG9InzyOvfRb3X4enrn40C00zw6/FaMfHsGrnU/zzMo3JfLIgfyi9ZjyAcm2z
jRyVfktfj/TnKdJ7HX61jPT7/RKjOXdoJIibyUnSVXaTvor21A12qBoE2bYmCXVIBRFjI/gX3f/H
2ZctOYpz3T4REYAQw63n2enMrPGGqOquYgaJGZ7+X9pkJW53dfd3zo1C2pNwpg1I2nstM7mANDU+
0yjsjeqpAhgpGYAcXrshCf7PAAVL6bfYjC64cVTYhcU3zlLfs1j1ihh16V3Usx0pSEbaWVFoKdKb
Sej4YMIl677rkCk6C8GnyHY0pIbisCR60gHHl2JLZcuQngm+awVqXKqGBVa2B14N0rQAiEFy5D6g
GobGQrfBsCUAi03Gd+rKayc/kon6J3fz7qsBzH4O6J7PGbKdQZ7UMJU1aD7pJdi0KHXdtc0NKIPc
Owsgg/6HBcVgaWEvoh5vmSUgbpEIEx5iL3cPFniADi1Y+6be2PgARpnHpCbDB5mfdwMwFJQ3NeZ7
D/AR0NB46pIelUWAWgdk7vJu2jBC5dzd+P0y7mRkQyHupry7zLvp5quhHl2xD3zXTZqKT5PoYcbZ
7i6iXq61GpmvSdMUKAzsEnmuRSRQsK7ZLWDUnA3J/MEWSFJu5Bl7AQ6QLPNh2TmDceaeCzRJXhjQ
xksJNNsjyRul7LAhABivzkcVEueHMIlxfE/GUzfIXA4iFeCPPcSiITVZARQJYIax9SyjCDQxwB2W
UteyPR9BZrNw08Y+UNOMQ7vuM4AMGSHwuFszA8gLdWebBJlDgNdVeqaauzEgNATCibDD/1EFneK3
EdaGQ+mXgGwo7fJQKcJwqRo/G07cSBzQfmEEiMbyBgDmU1M3zolGJFdW1d9F5AiWSBShKkdlNTu+
h59EqETaA4QOWyOJqV8SQFov8XoEVsExMC46sHjMBQozjYuI15bO08topbq5yJXWTXokQA8JcHJI
SC4Uxi2z5yDk1p5cpyhAdOj2hle9ku8Uhox1LLxRAJcAhHueDvVg9hk5ppOIXCh807Ri3QD6ZimN
sTm1BePgxs3FodbUu1bdgpcG9L2tOOiqmcastX51SUVj8qIhNciVAOCd0Q0o+8L/zqH/f4ncK3Be
gbdr5YDZY/rfD2UA4aS6N7vvUwxqOrKefHT8Bqav06wn2d2UNO498M0xVNwv77LhwzA/OUycSBRQ
uRGoQm9m5uIVhBLp81gm68zk+sqjGhVjYNnJg8tUsoIqjPTUpnhd01HejJRaR3vKAMl/axINWNtJ
VyOvFjJqAO8MuDsZ/6RRocw03DzPQH/ckNNsalpfgdtqXWfLOg+eGc/M42wptQAAum4udmRGCh2/
hxVdC8UnxRhm2j9eSxm1QGAbynG6jspMQQ5MbrgGywj6kw8MzJ0e13kObLHAPjSoR7aWVmDxg62a
0fahoq5nc2Et67TlhzsHUk3jHCWoSM/MPpFsoKCT5jHUpCPp3NxNRfNPl0JXRUZ3k9JFlGUJ2g0n
+VT54RvQLjD33oB2A73AE7/2PhAAbyrbcd2MHttVoy6+5PlPMH+NnwJZ2gcvyPPVqDCeWuUNLsXs
St6GqX0g864yFOD/szH4+RI09JFEAXbdHUvq6kCFw5YIxiLB5kgGije5APR3d5w1Xgow12zQL3cu
daQZYFz5R+8pEOiWf+ABDaIhFZymmRTz2B7AWruhQPO07zPeXakcwmrtN4bAqRjDuYOqoxhafMUW
psRiHod0W5Llqm5jNqHh3MwmQgJufzGPH2xk7IERwo6xla0CUuPpDco/ppZmmFVzHB6ngPYOwmpb
lsibR1YPDpHC3ETdqFeFGjJ9RwWxzICITnpmGPEVVJzdzoXXIgyxgY/iKawYTbwAmmEJrQiSaxXb
tYWi/GEHRFoD3HoqeIocZw+Fffs8rUGTaWUOTuosVFIdJThsV7aGMohJiIo9GLSuTMONIOPJZWp1
3mThZrKsuyo66kn3J8tMd5302OmkZoow2fzda4owySlCa4P3wDUO99PfO08XMV0QXXGC5cVqBCIS
SoAAyJttCOZw1JwcaIE4LIh69QWoki9t7DegzwQGIjV+3Fvrvizjlcs11OqVGWBgUamwDYcBZZnK
w+mAi9OJFNWfaz2pcK5Tx9k6SFA2PHbgIqTGxa76SVVynmTpIhOXupNGWWtliiLjLurqOx9SG3WL
HN7JXVmGFSx/H0hFJ58puO6l01UAcoStvThotZeoqN8yE5EVaF0c1VCaYdg5GxsnEEjMQ0Ijiagx
TZZtmg6oy7MtKciuEvYGK38LIOLWD88d/YlZZIamA6CUgbtnDwxZ9WJOigm+0JSiO5hxuMdeJd7T
CcNu6pLPUOGHOzOX9G62k1rUaS8V6GbOpQHENoVgN+q2ccuDEEcKQLBr+9i4mTLaEaaLjzq6G0Cc
dwTdAmT0STf7vVu++7kggkflK9DmRITDGCRYH6jhbvPW64FmeycTYJADfqESkk3jJMa6wiHV0nQY
UKV0oCeccx81k1g/YE2GEYnKsX7rzTLc8z65hguU7DYEcLCyeDBrQP1FfAOoN4L2bopRFJ/LAvVx
xqKsrWegZAcLwLZ4r5EBRkGtysaDVQJJo2euhucU074yXUxbu7NtWmYjTjK8YbLNjY4tM+eYRW31
BApdDYCyjb72/Vx8cTuG0rEx+8Phprf4V4vCHbwFUAT+OcZsEdU2XsKrjsnvHSossCT5CwoUDQOs
URet1ZofmlSwO4wo0gJX+B5BqlTD2Zi085DwpQgX39ZRUTP7Jn+OXmZu5p8BfdtRhVfh0Z9NP4+H
HxCPwhaEhUW+ffgFVVFYHxjwbGO3j4E9u7dVvQIQuL+zJKt3AHVGKYMaZk5d70LbQ5EFHwCXobQt
zsUuQKdEOYMykap84UFGbpzqJLqsBep8rtUbAlUYsDu5Yf4IQjgDdVWHZkCVoQ78u8WEw5DGq96t
vBfsR7qrok/sHZ2AIXvo1TMd96mK4+A1BncEics4DI9sRJoQDf/JqdcCvsZGWIRbQZu/ONhApy0b
oIrnL1UAUhXWoca7aJHDZXAtXHa2jUeaFWlg4Lb8s0xsZ1wURl/vDL37QjJqZpNUGYOJBuDMPDlO
DrMdF2BQ5xKsV7Ns9tWzwd/rvQMwPTUP0E3TfZV5IMeKw1Mk7ODURHV4ouEkS3GQWVt6tcCj9F5B
2tn4d77IJbkVWm5t/9GVvObJKBwSxd1tz5qn34ZUF0Fmv3NNuIMtdNx5wFuMj/JwiVptVyCYL6pt
LCtrxezY3urqLmrx3lo1jcunRDXS0tBQoFfzkNLYZuP/J980j+xDpqU/cuYk1Y/cNs1D1pcuGNXS
EpljI9/dySqUWCJREI8C/I+agh3aFvWpNbJt4AaQ72A5oBBiCQimevwyYJ9gjOKzD7D5flUzvEZl
yFQHYVSrn2MbyWsLgMzrZxq7CdCCLOy6kMjpnHGS0zDzUuwx8Mm88YBUMnVJOaZOt2eFff6dJwUq
o6HeKLykReSCXTFktb2iWvm7Mnoqj5+buQRfVEOI4vkGNVFRDnzt97L82WQKE/a9uc8ldh3MfjwD
Pxnn70g1XiVVGV5jpwfFZhQewOabYetEycYEWCSeHYh1qRnhlWTUFC23t+CgLrAIf7fWGP4kYYsd
xNS3gZxqtc9BU4aH2Y2iuJUDhFMzE+sqb41Vi40UJDuD10sMzgvOwqKJ8xg14wpREKnMpAQDtLXH
jy5YVqzJXq2e1Tfwu6wMt3GQNVnhAPyvrmJoyy3Ztk1w74p6x4ZcSfk+81Bq4QXkgvkr9sGa1YO7
rugjyIEp97JHNf/7zF4jnU2iZV9bNxmO1FhR89ajYWE6/fFBRkOjN//goyU2/+ga+EKldb1HnsOX
fiT/I1eNPaaquTrA9EDl7nm66WGP6hHqboyEySMsfj6MMvRW4+CwfRj4qKT6hcRj4A47YfKQLMjH
yWKC2pnt6ElBWrxJHCcIHpKRSaQQe1pHsr1K1RnbosM7cBPik5L6zpwsPeyrrFWqwXIOMcchmXQD
MIfGoMF4UEyx5giPH0BdCbmQCdZJbxF+NxOZzJOQW00noAEenUNh3tp68LFfxs4AsjZvjmoYXv/3
BuCTFqKpXiNpqzLDBFkeQJKO8JQrUJp6pVFheIrWKH4B6BqO6puQd5sKUNJgKfzlkGK6BY+ZvyMP
UvxDEDIAkRoICXCGu0VWWbvtK3DMcbVwM9UCjxpgPbtHPHy3zl/lZMZUQVOLHJzZPvJlcs1Rs7wY
YwuY5u+ByAF18fkqtISzmsORYp6fCUBKxFYBHH01I9k5Bspr1EW0Y9JaQOpS68gM79Kpmpzs5onm
yQFwAFrAogemFc0521DPtpBwiMOKBsUvmAnph7Eioyq2pgtCnWUWNOahKwonW0yPEDXGGa95oGFv
8ME7YivWPPTumO9R+beoddNG3Sq1ZDSbG+C+WYYDgNwGRQUe5BrflrrxRKMMy2ZssyoFkNh5uaAu
NdbYsR1g8/Z3iljxis8mcR76R5Il5Axge3MP+Nh1pwLOdqkfAFiIxo8uQBCzDnET4bkElynMZKim
SjsHyUHzmHoA33aOzt0ceZCDrGQ0g34VVQO2KpMYWTTtEDQLcFEEeO39lTWDXREAFg986PaKKCPU
6jZ+AZJIswjqMNi0SQrQFjKnPBpkcGBfFjXSrLeZuPSAX3RdLTiODKAyTgqYCMOqNdCXO25+0hjS
bVbUnaSG1l6qxhag1Rjz0wAE2nR11y1kWW+w+/+XIKWKREYUiHqzDLVjF4aS/92daA5rsSDAcvv9
2sg5s+WTO9rB3guBiIR8BmTD5pEenHN+vBNFlCorJDtHYZht0kAYi7wPzGFFHtR0pp0uBpmmW18Z
GokFJtUaOFFO2TDAwiTsBOZHc+oBuu7Z18AcNYsSH/mZK5Hn9Um6X1yXrXUtcbG7z51bN2BLNTPS
bEHDcezcm26hpGwYvXxFMmpAW9Uv/bIV21nm5tVXmYTl0Wo1QIEObbTQ3aF6Igs7BWKYcPh+tm+A
lr03xr6b5iIF72oTWxFg0JuvCTvjybJMwmBHJoENhhs/sE4SWErHbNSaXWy7OxoVSsT7nokF65IG
qexDfSQNNYw01AWQugVYemVPRm4BnhEPRyZrcpwV8/AxBI2puZsW34p6pw4N7+ZyBDin/iNr3Hoo
jXQNk9ue7rjMcz3H1vWHpPGe46BJmNJ8aYBjtA4i/altB/9PLLB2kQxAPd+O2FRGsXGE1P59YMZ6
vAATpeOwIlokMl8B+N3/acf6PnNL80+Rmzfgb3bfWQlWIMsUF6DI/Ci6Or/oAF/CctxPkJDSBlvQ
PoK6CmDszzgszZ9LX4xARpZyr+tZ8UyKpgfCuzXcpgGSUYBgjS3t2cl28YYUibTYJEiXXvBGsF2i
SF5KS35LuSuOJhCw4mUS7AK8c9wmnWlXp1gbwKQlLkCxjABWCBcw8iAJvsiapbBHJ16GDteWrV+b
m5pL/4aNRu0ms+Kb7aTy2JVlvtE7Ua4i5fv3+Dh6eJ7mdk3nLa5tvkhzdJ7IZQ5Ps9Mc6qrzzo1W
YLo3ZLzJ/Zjj3cXn6kTCZsBc00GfNGhO+KForGpVRbW/DY0CIMHBkG9KhiNBGiZp3+w61w9XgzSi
D71kgI70bRMLbRgHDd5B9VH7DMpgjPq0vemDsSEdNe6l1pn7Sn1fvtRWkR2aXoD/teu3AJ+zDrVq
ALYOrMExxdsyL/HPbDLc+0lTgC6AgYjGhj7p2lLfkQ6psPxgiqxy12Q2dZOx/YYcbG89xZssf802
+91N6YIIARRkND2JkWWe/tcvA7jij6VIjg2sWQvUKwBPQUXFw08jtH29QuJT/dFocTbctYl7BJ7S
J1QEgXkgxYuEbwLk7Ptg9PY2iMIntzI5uPFAmRFZevgCLNzk4rT9mUY9K8KXFhQ1Sx+btzuSucoC
OcWThWEF0YvjobTcqcIBiWx6cXyr7x9AzxG7F186P4ngoraQ+ptVWCTTENuf1UqzGrkH7BcS75Lu
K1LgjauRuPyjdJcktc3avQymMUVIdIPtHAfralJSBNAyyn0qgKZTIaF12oRpfexLyzhzltMeDY0z
o3Wm99/GBPxF1wRsXSL9elEp2Dww6x4zpnWfWCQBAR02zh600s4NVSZvFpmBCixmRjdW6YdGQWJZ
A97vTSF/miKOqzW+IisRACdI8xXUIB9AssA9VausMLV61Yi8ZHsR148eZoaX2QkVYaw9udVyQ7u2
niZOepKBO0rzr9SQvAaMHUArNR3HEVAMQmqT1ldfVJBCnma5i6SSAx52n3Vl1bStuXTjLENVl0y3
LY/tZW468pkliXzWE17jJELneyRwyGcZDQvTL4zLkGrZE0oQHGTaxc3Wz438ychk/oQMPSA32uGJ
LGZ5DbrnRcBksyWztOkZoEO5va6RM7YC6RogdgqRnvI6zAH47Nmfy67et54b/zkAmHExjHX0Ckzi
cVtbClAoir0b7gbYc1QmCeg6A9+uvlE0M6u8s20O6QnYCvk6V9EEoiWAq/qTVSAWARB29JpyDSih
mfzTYNXXVsvB3DCOxscIX5EsyrSXomLB62hYy6LJjI+BdzKrHksvBzn3EUjrqOlUL+8UqmKEmgka
9bl70Ub3zSIxExDwBk26m7TIXwfhcoBtOxHhVJcCkCbSwldkWLgHAq8wcfwE0hf3PENZCBC6g4Sx
ZIAutUERCaRGVOHxdFgaUaLGGi/wNuefpuF7GK+ynPMk89PSXTQ2Z9s5bJmDOxGleVsTeKq3wEcu
PZIg9G9gI9w4WqD9GMP4lrdy+Fx1sVzJtg6uNdh29rWfeApj4dEpAxfdDztMb7U1oF6htA17Gw/5
z0qwck/4rkELnCfNO89QruAcSnZ9hZtKRIx1Dr5ziwSvfPhCphsvT60r/kHWtcrz9Ohb4wXYOdZV
Vjab5D2QgTe1GdTLWUFagCsB8TP1tbsgpKhrvhtaddb+Hhx5L/yE48QNGcyBOgmIOq3tzcVsSyZG
YYH6N++d9YPCN+pnF5BY+On9ukzcz/oLd789xNZD3L7iCAVmgagBMkrqsGz6FdB9VMHNL3/6+KN0
f5SsTPcPcj3e4TQR69N3c6FF6cGoso+ziCLI1O7WgeN6d38oUrQ2sCNaS9rb2WP6kG67itJOnufP
CNxm81jEFd4U8T+Z5awMdKQnB+ldcIqB4vV0KYtqfPwvjJl+dEVmHOcgmafObopyNf+lADYab2Tq
gotJC82z63vf9AavKlkZWqgRV7KwM9AtPyORszuTpAsr8zxZ8BKFf6jf+0wyrLXMs4kN0WE1Ch1s
VbyNVpM/OZL+HyeaQ/gfaDISTNdAF6IamrBkzuc5YC+aDq9DIW57nkjOMsJ26SI3PoYesC5IxJAR
GW1B+p7uhV2fExxu1StQoSRnkMtjUWByv1wb3PMWdyrSU+Pgd74oE66vkVEH6MZZQ73WCY5IH+/3
08xYCQILijTMyBieYtU0Sn1vidOVH+A8Sbd006cHwdiDpgaHLtdGPQfytiiO1hNIWeRBSPEFbDL1
U6zYKKnR+fiUu6LGaeUveQ++ZRRMOdgdITOlSD2NXTMglSpJp6gDB9X4AjQGXoT0lllBMxW8/DJ5
vzuomZpgxEzvkweeh3JWNRNFI0VYOoDcBBkGeNAbACkX43MagUIGmUmgswIJFP6uWBeSLAB/uIfV
xIVGOTYpDoA+yRY0pKYPeIbXo0buyMs1/e4mgMmgIlKDLI9gC4yMYDXLcI72yWii4kQirUSVXAYi
IhrRBYkI4H1YFSDx8j1Q7OaLIVfpPUrUcm7ukK2I9Bk1JK9OIpsYFL7ZgWSJ7wTX3uy2c4z5M86f
22mHfQTG57vPmGFNfPcZfa5nS+YZckdeWib7G27a88TCMIMtCPzCu8/Yx/rdZzRDyzzJdg/cd+k0
x7L4gzsvtolEBF9BNyPRCds6ZdH609h2U1DSq2GZ9GO0yopXg9nhEUU52KOZrMmxQbydySqenLkx
vlY4Bhuw8H4Kw6Z9qfE7Qw4+sklp6NmjDhLpaAeq4/bFd8L2BU/DfmEwLg409LB+2ae1bS1wFO2J
pZ45a0Mk4kkDcfiLDiR5FNCZgOFUvhTOFcmOlDQDhWvatwuqOmz0U215YCP71gnTYEsF5lP5efQu
7Ia2DddG0L4ZTRCuScMluM6oBMFoB1TJXzrXCre5YwVnJ++8fa3XuypssU2iRNQkRhTeDcnMRSnD
gzx9dyAvCZTAPd4r78wAOw9yWnKjKZLmjKNFbeiAwQm64tx14wOhZxWxPu4sG+S5NAR1s/GMLyRB
aZEEaGgMVLB6fABuIgC0POdv9lH+TKbUgGIRtdUq/u/sfdkZIF56thQY1xQ/BE0LXY9rh/HJjePn
JrZ8LORSUEzblkDpBEo0HWSN3fWR9eAfqOmUccKbYSGjZlzdG/29D35BbXK7183BpolC3cGkMbWA
qfqOxyCKcRwbZd+6NI9cJbCbVWhOjf7eIxlpye5hCDZFuYiZgQx85fE7O1L8+xzAX3oeZFJvadqK
D5ZckNv/cBlkJyqUzabC3M8f43cz/k5GU9Q6kpHq+PA/fIjZpBQpfg3TR47ZuEs97I79998yCIqN
qddyPypAK0M1lQLCCtRCFzkIh9pnYJRWIlI+mJGiIsiq2TfyXblFee3rpH0PN0ehHk0xm8zh/dgD
K1ppVutJS+H/3ZliWTpywPTsOl/Jw9XOU1DPQmnFahgrdxMZ4ZbXLhAMFNo7yorl0TTEn3fApWaL
gk5ggG1mGauDbYJ9+N85FTLTlhoHwzURJueKNdniWncuaqBlGhboIdQI5ZL92exGq1sxq9p15vgB
KAbxE2hK4ycgXomsk9hATeQt8XL9KULipxqQWAxdepPH8t2EpHW39ArmPZEdE6Pc8BbPJos1Nk7A
rHGRqRsbNYnqBabMq9Xv1OAJxv2tVHdPJ2bxBgDRwOe1I3fjVln/aQyrveEUIC2MBwBcYwl3HYcY
9OthwVd1lYvvdbogg04HmmXuuTVYiVh5Ra4P0pA0rn8fbLEtDJl9FnheAmuM1/s+87MXlDv9JM8o
yb6nps9fsJkW7GnuXLM6mttm7G9z533EVyiSm+cGutrb3EDDLq8VjvGWRl1FV8dB6nFQAtAZm+Df
NGngvKas22sqZXKwjBz16lUOWuvOTEABi/pRozMnW1RiMwBqgpKTbDWHl8tW958pC8FvASw3Romz
o2GKra9VEVSoLQcB4QfSzsOhCnHe8W48+yJDrL3UveYDZb8oVpWXB197HWASLjMBeWmnl8oA7yXJ
GQAjF1WulxfXddtbq2V/SGWP2zkIvYDcfMS6P/sAWA1sSkAuvdpdt3HIdyl2Vr/g2IjEFsiWtjgK
AAetjcI6oLLIZTxa/OKhFn9lFVhiuVHDL1Xe5WyBdLDyXCChYRqSJlXWFkMFR6LpGo7flSFpGpTd
HXPPOFBAspu0vgUoNt9gxhaw/8IFfrrj7rC39G2KVeaAGB7s8lXW5ri3Ayz7emEER7F0QdX73ICO
7tmoI75rK+EtaEgNsDP8RRsk5s7TpbXKYsdc1V5o7qsWTOr0jymArLtv1JCyReYh/Z9oWAfZvXHv
Azp79iXtbEyhSFuqif4H3wocuF0bWjcTJ0i7jrvxFltK1ee291cZ+Da+ofY4WfGw109jWGD7CLiu
OLKEQuPik9Pb3gt4gK29APDK2kwL52s0ICcO+qJjEWhtu+DoeHn2HPdsXUTBBWg7w1edO3gZHyoG
JDUzuTl5BTx4BXZQ5AnYztvoTWGmOH4hRR0E+eThBtiFYqhJAPEIEywE+rHOQO/iA2Fd9agx67Jf
ibqolrMi1eXf7CbjpP8ZScObIpHZ72JOtt4x8vrwRFZ+VeDUleRzA3wPbQuAhVcr8mqkAYLyzUJO
Cpg+vQ54lr6xy2tk+SyICjwqhmzNu1Ksyoh7V2oS/NCvo8Zu3SicwyyvfGkcW709kYjcqZfmOr5d
RmsuIuwm1GWHG5sjpb7QwL68N+3cS5a8OUsgVGEXNM6fUbMJWisT5fXTUMnsoGErOx699Szr8Bbo
dLI5cXVOwkUWXZG4vpkNAi1C6TRIz5ddKvkeJ77B0uKyP+LqfWRhxuaX2g5BCBSA5KsqzObJrmqc
p/WG8SUSRrbCBl98jA1DfMx9bUVyfbTi7RCKfCuUf4kFuBbk3ccsyrVD2jJAgCm5Y4chis1A2AFs
ZgsYVHqxKGIUj7ESWOLpCCTHIhuKq9Hk3jEwwHSKbRj2lXMOUL8y++P/z8JQMdhfYtT9rZY4nyMq
qoSXSE5KkVKLsw/FUmUF4xfX4Xyjq5Hupj//4wTNdv56TODqWNMzRwfiEmM2kMsejglEZoE/3ePJ
S1OxTYbkoaXZ5/1HWwusTZgW4YbjyPljUYl+5QModkfa1gJ0dpkaeDlVWt+Xnwtg9VxJWYAf3h+C
7qUYO//VzoLFJO7AQ9rE4olcRjxOT7nWg/ZMuN2zi3UP0gq98CWRFnaae+OAh2n4Qo20JLhQBU9A
TwOZZ0UmSk7HyYKcHGQ5LTXcaXagSu9XrQHy9oeVUGPg7A0pEMNmVtCCBxvlRbWa1SW9MNByqRsD
8MkGWNboXiKPddDIY6saGgpPgGuiHfiTxQyxnU2oN9uRG8m6xo522mAeZtsHs5Jiktod2BMeJG+B
Z7u3adVlWGB6d53GAQE3wF5xq/p1aXTNiW5HG2FG4xUFQ+M1NPAstMBFvbH1qInXoVb86NIyxq0X
JrPd2AOxwCqHk5n6zrLudH8NprISS0HNyE4DDhvGpuMbCUCPEzVW6D5j4fMCNNyALyNVbom1s3vQ
PK5vQUF9HIoGZORMlU5ixynzAQcOm45qMEmaGzgIWjwagK03YzuSkkOP3fWqzeyXklXRGSe533Lk
+L5a0kpfPXAL9HognklUNPiJMcvNDi0q9l4D6YJCA4AWrHPDJ0M1wglrbB2X9bLre7Amqybo8uhJ
i9xbMUY+6uuN3AUVWRsekPXx5cEMeXMaAJyb63/8HE328HM0TJzaGTY3GIhdcXT3iPVbgs2pG2X3
4tgfnCh14pVvqvQOALmB4deNTtTgsQl6y8eujWO2E9blxXHwnkBKjUGPrXdU8PzGjwXiZSiQHF1r
TTxF/a3dNJUVS/w+EXtJRhS8s1Fjs5r0pgY4PzwOgM+f2P1HLDH8XWfgkUoYL1qjl6eaD1cCeyHY
au+XaMJ0oWHldldeiepGZiQCX+V1hon5axwydT05heZlAV5rz8iqCPXL2qVOcPQO7AT3gBzJ7zSy
x2q4xVGORNBBA6RpGYNbpOdJtfWiGk968ij6Yl9WgN2vEt1ii9HgOADUshfbAgPltsCeBoA1umNf
AdEGpe1psAKZqoZs6NC/xFo1AJo5RmaNG+jXkJX6VTKcCOZhEEyyWVGYfbYULG03JIuiocdp9KAS
rpDakQ7ZfTPLijr9FrRIDJpFs+0sA6NIcqoCBS/WmMiDAG9Os5kNwVaRHf/ju8tAM3wPfolkDM/k
3MaX1uKW9bdkjAS7S0jwkeJFUI0BcsKO4VBZJ6T8WSfqgQPwfkgK4L5+axrQtk0jZRvFYwQM0nff
QgOdFt4Q7kQP4WKQx4G60rCztd7ZODFTYfSgRTJ2UFjImUv9cyjzz3Wl8ddGM71nHnULnQ/8FZlv
/BUAlRs7qoobiTwL7zaRIfsTDVMg2C5L4GvtaIjk43oDuPduXWml/arnvbUPJF7TKFLLWbSpfb3X
srVjRtgYRDnXIVIN9ajB7do6ACqNH4CTjRIX6s4a6pGMDGc/CoN8hjRfzCFmv4cwoIiTaxQFRVP8
OZZJEcjPqB2Q1GR9dfbUXmeaI2O8RwrUNBpcfWWHjbmhYd0l2YVJcaVRQDuvVh0jxTzsj6naa62R
iQFoRhBtktYTEkkDNhY9qlbcaNm3KiuCXT9oOLZxgzYdVsknMwcVCxlQI4LcPCOHDqc7RlfsrEr7
TPKhLuGkU2t1ebGKcqSazH7UIz/qoQDhv1Iq/vaqhHsyHhqmBdJSDgL4x1clgE2Du9Bm1cvAR2dh
xzjMrIXwz3mXjse8ZagP1HEG/S6nHjV6byKx1eX5dpbNdp4Im62uYddw1lLgeeiE+nrM0vL4IKcZ
R7w1qO1M3HbU3HNg6vlmM2IzzJyUs/98scLg2SKxh3+5uh6AVXefePalKdTV2QIozfP880W00ShW
Gm/ero5c56sAHv94HHtjRaJeakhJQqJWGnrf9qjGdL452HNaA6lHIufUSV7aov0+toP7TU8zvJLY
mvPEfCs6uRY4gp2xale2U/ZrxwnqfgNsV2sF/AEcnllFEf3hjSAQ1HAc1tFz0TOH6DRZSvWIbES4
lkHg7G3dMtJPJNOiqlv4wq3WTufJ6I8hAp2JA+zGBUqiS+2GsrJyrQ/CRi4il7sqKL/3GmhTqmLM
Lo1qaDiEyNtEMtNtFpG87r3sgjN151BVfEci1FaA6JK6XurlJ8NvlzR6CFlVSHsMqjXp5rCzVdB9
ClFnDhYjAEHnZdltgsoazp5shrOPH9M5EhoIbVuZbmQxlmJLmj6of+g9H7e+1gFCuYoyvPkn5nB1
awDTkUlaRyOwJUXer9JmWGsdsGOR+SN+WVvYDwP4yBmpNCVIG8zcWf/Xo+YBLNY18ENEpZRj6Uj7
w+PmgUJkHAogBwEs5QVAyc0JmUIoQ2TV3kM6H7Iii+5ko0KnWdDYiXN0Cwu0aqEFsKzZiHr4z3Sn
ycZVnpM7s3e4m1Z7Gs3y2XeagKLWPlJ2H2elsLM59d6vU3Qofg840HhC1/3pFL73murGsMm4HA+6
5rkXhuyOFciP/K9VClaPCjziMUwtvUfVoXSHDTL/3kx1rcBLCEv8r0ZWrjs/s/9E6njEM13tCjur
GUcwaf34yVtPuIAK7Z56OY+tyZKGBB2Ytti+fbNsCV9wtvI17/J2RNSC4Hit5bEADy8SxKjhZngu
kIx1oZHNxxZVz3YxWYQqtUxq2unBotD8YhkPIiuWv9HSDDjeSwrAxf0tOvkWlsLpst0EsJgfLNCE
JcsApFAHjwXYMND+j7Hv2o4bZ7p9Iq7FDPKWnZO6Zcnxhmtsj5kjQDA8/b9RlMV2z8x3zg0WUIkt
qUWChaq94+gD00X0ISsitklbawpiH7hguJGc8glIyGFSolJfLT2FeF0N0dTO67spUiZJsm6B1Q+W
x+pI5gPQDY1nms5DMvCVn6FnmZZd8L+/+ZbJ/rHLcnycMJs+M1H8aoDTC7uwOzaQPvcqDmzu+sU2
Ku8YOpUN1JzRWGexKNFQkZlXGjqjms6l725jPM6us5lRa+GuKiYRWKmsss3A0n4tHbQhkEsYdm/O
6E0sgczCu/0SkLTqQiho/8eFogz59Hd3cqKLgapIBLRs3e9p18oztYNQ2whut9Upw4OJRDTc9ccY
pV2Sdmkxmamtaf2uvfOwphQ8NpaZrhwFIGGBdhhllmqKthf3WKmBZp6r8CRIU+gA99Vj7047EXwE
wDjcoyBMCnKcpeQ+EjLFEjObqo9Rim4/VBJWgE/DMA6+IiCyxTbUYy2dNdjwR+Cb8/dk0pHxwPAi
Qutaj/7u7QrUzJrc9YmTI9OA7lShhrknVTW2KqVIE3CDKLlZhThxEcCe60vgTLDQn3ZUUmnleF/v
B84vtCy8dIVjNf91AHT5s4VDGXCt1Z8FXmqPRQ+ESrKiGFrP9TlGyrP7GNOUrTJh+a81Q3voDNRr
DeBIbRVvCw3EzFLncbuJnRJ1OUqxsLW4jRhB3KeoXhaWF8MJ7VUYcmDSoi1vMzZ4YAydi7cW8q7f
Yz8EoyW5pOpSD1GBwY9Lkc3d0Npg/kbxYO0CZZl+4noMvyYyt66Ro5mfcKukXwta+Z2nqOUg5gCt
9+dJR8pV57azRgFUcdVEzHFO5H2LJll+dcIczXZ1LV518F3hwKjPbnGqaVudpfyM9gbnEBtedugB
bnXJkW/agqQherZk1azzqRQf7bozg6HM2m+ZwV4FqIH/jgQosXJUDQWDHwLGrkt++Q2Kr6v0nAAf
5ETVdEUa4bC/RaX3XDsH3g87wD9YeqD6Ooc13nNXAF0LvOnkkEjJ90gcpzjl+c2lDpDpHzjlsLJL
OrBqJ6txXBMLYWx7CXqn+LgmysLaFPfL0mzZ1vSTYifDnr+GNeDkccb1Iyy9L0if2q9O1YQ7Y/Cy
/Z8Gff0VEI3WqSXGbJ0BIxKbs+Ripd/vRLEClRyA/xDYHXounPS7jCIkKka9TC/j+J30KcC+8bsB
6TTdD0B573Ngwc93EdWtFhPTPa1/K+d7xV3bHBQAt33zWu4z5IS6EBtY3BMQpDJt2iY4vUDtDuge
A4AklmcH0CdnF4ArDQo0jhkpMmVD2lLXow0okl1sNlDkhvOPYgBRE8q8yW8S0tMvNPUEKClD3d4y
G5XXsebqH0v8aoOi8spfG9/lxS851CmKiMvpYyot5BKsorjkTu2BlDfVtkZhoxcAv3BgKFtoP215
syVEdbNFp4Ijz9GkuJ8XDPYWN6R1azTOyhhwYr6Wdb8xCjDZoOFMByKLAlNchkkBIdISZ5BTkICD
Yt1Yw/Rm+K8+d/q7KQVxu/YXt1gPzOj8F3r+JrBLgSXjpOccPJ+WFucnLZRoO1dCGkjGY9GyFU0b
moJG6AoeAXDXdz5AUZruF1HyjZqfmNsy04D04YGS9SzKlVZxUWArpWSzUcwx5UMdoW9GBKj8UxrS
z/6el2iHAm8Ro1vw873Gr2qcfJQAblGswCmRDec0/nPOJw852UjRBfutddQMMwEXPUP3BXqFAU+Z
500dkDpPyx1PE3n0QHCOb3XlFcheG9kaDSzWxVNNUqhGZWNAa70D7aOexDgH5UO7KytLnvKoW+d9
541o4cNbwTyNa2Yh1Yq3n3mdkgHeydF3WWtlELpGGSChHq+sMe6vHbJeV5rpDgDoJwelI7T08Why
kW8of0Ue0npkBywBsGWUzniTY2scZxOyRi/RFiCGA9hWfscjuTbewBA0Pi1iUeAR1tQ/EteUd1c3
W7z0oDQYzCFDFBgiawIq/0nzuH6yk+pGFUFUdtTFxYuRtu5lrifqDXcDooJxQ8uKAWW2jZsbmZLT
uz2Jcou5m3BkAyhRUWNE9iq+S3SAVl69AFb6LXb2HptsUdRRYadtu813U0vN1WiMchX72oCDOzSs
0tBH8jjhhOkyr0BD8eS26GFUBtSRqlWluwNAaYPi0N9O/xWoqQr/Ql7970DYzrprC0n0TRdGe2MY
HHTR8TcIOiUKRelcCESOIOiUqG58+6KN9k/c7PDpFPBcqms7T1mSEUX4M541NpvOwjvj/GJQZ9jf
5jhgp5cFGhquA9Q9bGYRwYyTXIEhrDiA/7eanJgXGFVYXDJwY1OkxT9XMRtlN0OrUzwcD2+Fa2nV
Bmw/b5dc/MhEhaIo8xsKhaGP9mCnQk1h9LGv7Cc/reWJZd2m6UpgU1YjOLdy06sDR1Y+MKXQJXiy
0hDwvDSdpeREa+U5DEC1nBV3Tm9RDO+go/Tw5CgOdnw1UcQY5t6ut2Uf48Xj91o3e1QKciTNr5mB
vSKq59luFsZOdx4KG4RzdfYxN53uOKqWjULo6P0Ywdrae9Pc2AGS5bd2kNzDRh7/z9rcCbIoUqPd
R9yQ50XkOcCcsjr2FzWH2CN6ipEiNsXK17xmS5cxSx2vRCAqCzodTxCBCsEzzTqX9/hwJd96Us8C
Ujhmj9drUs9Tu8KNzU6RBiUh73oAebv6vlVhllg0e5CNtuDbUIVOgFCGc+G0B0qJDZiTjYWzkJNX
+sWNMQMfDCB7P5I+2+R/WrhVKPbT2MRnHRiBgWUW7GcdvYRpyH9YmVUCdTm1cCeq0ZsYFTaw0Tz2
oU2dHhjxlvtuiobGEmUSW+GjMMkPYtGwNXe26cjF96FhfB0KI7oA4jt58uvKW1nRWPz4wwAsDOgH
d43rW2VnKpmJu0U2fUH5Emhk2/hnZddsW1vaYH2u4+wnWJjY1nNwTr62mMXXY4U8KhmHoQ2Uqnc/
MqRVoahkwYf8WyuXqYpY5Gzc9ulmStkIvJNiutGsiH4CsLK+0oIGlEQA84O1fBcpq9nUl9m+j1M8
CpT71A3TbXR9fnM+LKHI3Ei6HjXWE98vll7Csl2JzBZePHJAnevAyUb/MbA71AWaTraobUEiKUDb
mTzIZBjQq4riLqYoaWlAauVtNvleXgeL5kEtJ+Omduq7BzktH32XqEs8koU+stFmVhkrrWQX3F9w
eoY9WRjYpqGv4r4BmiKQ88LAGCYGhN/SDeY1TkLiJxQK421amQ/Msm48xm1fhaAVDUuYOaye8bcw
naW5aIcDMIquoJglUHxaBedDcOvij5UHJARXAf8QTDtStrMlrZQfk/xl4FLuY5Xpw+cD1oiaASN+
vKQt4KxDiUJoUpCMtDRoKiOY4TRvLUTTrZYAD3ZlVDgoSGH9evFdAkivBo9i+dnNOA5hwtLcc6cq
Pji9XnxAD9EK3bz5jURgbLROaQcI2dgJ6tTdgE7Fu7Y4oH5RRX+7YkJWy7W6GMe9SfyC/e7GtYV3
JdFiQQ4ke4+xWJS9eIvxbkEx/u0qZPE/r1J3KAQwq74GRIVePbEu/mqj2n1PK4nSKaCDKQXAHWZF
azAAj3emt62mTl+BCdtY372WzK8jXOQ6eEwcYz2/mIDxIqi8JC2Sp6lNvV0Ui11sAjMAXO12ukYZ
SLjRCif6itqpbQbi04+AYcTjt7Q19U8Wfw3jxloNZTic5OiWn6sU8OBK3kdpDT6kKJ3djWnCuVDb
+1eAprrPzOs+Utiiz7OtA3D5HXm9X4WZNigfSw8sBOrq0uqs1fTHVUhOV8HL88b0/QMKvr5ORZd9
CGWSAWfW1zYdXmHXtJwVUwy0A30ArZEyQfveze5j/yy8H+BbcW4kHbrMBJVa8TVGWTryeu9x5vUQ
5V0QN7V+cHvhbjQf1XcZj2+FxozXUnTJ0fWKboO7a/lXagy4kYTR13HQJYoTwmnXhZb9BVUJARno
om82wCYsj3nVda+OXzw7aVj8BXDSaVV0dX3RImPAd7zjQBiBYtTAHTt5un1LfGDn2TLbWBWyDM3E
y7/+/BgGEmobkquPoXLc56Lv+63tRcc076crw5/txfF7sS6B/LGbl70en5LM4QEtwScVYl/6ErPU
+UCSNrXRIl404kBLjprzPVI8/YqWdZbYz3hjnFckGh0Q7ug6OEMMJ3D6Pnuy1EAzrfs5+lF4pgX2
t29iHBhmT9oAOMuxtw+LnMxo4FIH+Kjbg/5H2T74a4DwWSVc+utFsdhpBfbsI854V0tkND8NqEAz
gLbPXPPXcqHFRMP/43Hk6IujTxe7oz7/OFrexE/JbrFMABp14eGM2lyOJT8AIRdcv2CKjFfL2rZ/
gPdJALqnqjXs1rScGVupdS22WwpV0pEDSKKM1l6TkAY75Z6x9fHOnVXpBl3W6CPCtvWTFoWbPqrG
byGz8SKp5OwPeeRBTvbcQrp+GJHZUU4AIRy/MXcccFjBh4NXijkYyRen94uUeHc75c7Y7BLVDWVb
9YE7rnGWqquKREPImw3eGMU6UQ1YJOvjpnkaItzn0wkQgyRL6tFA+Zvpz5HImBU9dsljkgWZ5xmg
OVRR1TXibDDOs5sKypOy2aBWF9dQn4IGv9WbJ2CLoiQIIieaJnx9UFUd44QePCPyb6CV4AjCkf5z
57ovlZugYzdm09aqWb3TJlgVVYcmP9tABdkExpdEXPwMBCx0/+ZFMey7oaxWxmjg3AD1p5dEsOyJ
7uSP2nisH7USJSMrnKcoLKPfkRvun+2yys9+34mNMQEyRyoelTEryxvNkvKrCKP42iXDm7iROBJc
TMkqysdok0+MrTpf6CAZGxNw76Lvsw9wr3+2sa3au4qd1xfFlOwGA8kIz0ZOUNndGbNk+iq60t3m
2C+ciOiiihj48CTyCgcnMtYOUWAQacXdVGrpTzCBGFsklOQZ1D/yrDeVsdXdLsJOF3l4UgyjCMW8
9sJClOvMtT+lRTPuyGVIgHkaHWrWgV29sH8AVqkHaqZjPVkgUQbxy8hPfZ7jbmGCEZP73h57sf4m
1DDgG7aLdRe8n2pJChxlldhcBouEZj4yvoGRxeZuUSBsv/cNPB1c3Fx3qM1Bu+aQr42SgXKrTNIA
/008BbfpWiRenAVooTMmnkOC/hGUJgIOp0X+0qv6PAqygu1aV5h/t1l9Hny/+pnX9nMjNe97NZRf
7BKkPVXL/rb7tvzmGihGE9Ly8W0EyGgbjXwValm47X2RvnqAyKGkKK0mVJFyVLx/fNdR/nRZveuU
5f+fX5skgctLfsJxE6A6pxg1dxwpKWBkgdYAxSjfYrxorZrCjS5TaYUkz6T/JgeGU/yfcg8Y9ksc
x9Ye41B8I/LBwDikO81OrlQO7oxdin/V5Ep15kyt/tRFfnQlPEOyVKvFLzOyK9WYm6OT3pQuH3rr
bAD+ZDUB/Gk1akb2uc36MgB0RPsdt+tTlieA8O/iDchMgQQwAaRCVoXxo/DRU25PzRc89eqVpjn9
C47okRrLwercJx8sQ3hfsnbwV1qR1zfLbkvAzo/jQeRe99TjaG2dinT6VIXl3y6eO7/QfB7G8pcj
il94U+8+ydBna7PNi6foGV93bL4Gx7rpwE9ZFZXpfubu+Je6Wf8ChS86H3BKkGfd8+R0FqCKnWbF
gNL9YZKt3Ka2X5xBJxRi/2Hdx3HslH32y/49jiEHxGmQjTEYim2mREz7uEPjCWgn2deo73NwRGKW
KlkEvvmvi3aZ/W+7B+1/xiM7NB0ApEG67cazPWBeVn6OWs/a+hiFxv1y0bbgNfrYts6blpaLVmtG
9NFnXrhKJpCpHZC3b49NC4AqevtF6wZgnTN87XHsvyNecxqQ8P+I/gvttFCdu90lGjINN2TFp+6a
3YWJ6TSvFHRTARzjA09QKnTnExnGJmo1nHK/06hXOstXdDlXuZFCyvxjB1you3AJO9PlKFjrRhLt
T6h1skHOLgBLfzBQQhlYg2Ff9a8RvmdXzwC+Pgk8N5eHtne+t6lEAxXJuhLfPxzmj+si5lq2Sbzq
1wjc7MMg2jDbvMVgU5qw4N1/Nl1cew2V9u4kDviJshMNtkqcu5ROj8Bfd6L1op4iF4n2EDjRxlRZ
e1IsdqXg3pFbAYln0weLJRLNlugU5EEme7tFekTImxs3a0rA4EudBGkbDa9Jz5ytL9PmGNleecXZ
Clvl0yD+irVmTRmYQjhAZmJT/1plCZrnwWVPtYw4HqsyNCH9ro1syggnh3brzmoqbSQtaOSzM806
Kn9c1nFiHEsccQDfwvhSNqgfollk1W+zRM36ajC+0GzRgn3V+PJgt0Qpk/oIysmfDGCfq6IwTWzH
NTx7KTsTUkLHjmJt1fWaOSd05iwPDk/QdBDhwJUZIAgeBaBJqgJogY5aksyubResgx9J0gCUchbr
TYsC0AmcpaTocSrfOAa/kI+fI50Ze9pbHPIa3ISpOLRIZPmKSoDhVXsmErU+Z3nQ9OAfTBrN3UgA
h52LVGgnvTBioK/Z42td4shC+obxt/ZcK2bgxacdcrYB5gs/lj2oWFUdSN3KKWCJyw60nPAQPk8e
7tmjKvAA/P291qsslN6y/Ep1wVYhX/E8N07gDAa5YyfwnVFLKgmmodSnOxE5cVgZuq2fluphZdUI
eS/6MxbjGeqeYsNADROAo1tA8U551NwaZHNohQ33vCJIc69s55WjoND/tHxfke7dEic+3jo1q+iJ
t/VNn7rklQmnPcUh8IH8uJi+KbmokuTVL5NPsRfnuwEAbE+Vxt+GscOhNLKxwILtI00PFo3ruAC5
AXvcapEtzhpPgCTjpMWsJQW6BH28UYFfdZvzzA8Wa9wT3q6HqvZ+O/p/XKnKUn4AXMxLgbK3p9I0
+CoZUmczL8UA5mylsJPe2YcR//Egp2WN53GMvNc5cqIa3W/+sFc4UrfUFtjDJ5oIaIn72XijWZ5c
fYkufpLEDsSjha8DH5EZWkxHLR/2XLmTyZ0CO9QoyzdvPIK1yD+mikFrZsJC5u+pckr/GCvZROxY
DmStF6IQZGHQepeBmcMDWpPxzTFRXwnazhNzHf6BBuH7QILpJaA832WWXX3y8rJC0hxH7X86kcg0
rDcnju/BiZcuShbWFQ6jV2WNKgH8cVC/PE9ZqgHDqihRBbgIgT4LhGIfvezYnaJg+n3QpuzZzEu+
J2ODJW/Kh6VhSO0Q1f6W5OQ+X+0h3HLxhCqsyfLuc9AFcPzz7OMtcJvXzgCI2kj3PDTnOM5as1x/
ayOZ+VqBy+9Y5xw8ZGppGk72IQOH5VCVgCZuePul0/zuYqR9+Wo5k7Me2XTvOoYATSBX8FVNt6zj
P6WNroKRcfnqsdFcZ0Ne7GjZ6RL1gDYfkdKG1gIW2ZOIzWda0aCXf4VamLygxAl67GsBgvM7WNnY
b8FSHsnXfwtmuKibHDQNr3cTCnLQI4AqBXwz9C5GZVmjqoBpnds4wXS80Nj5doOM8LuCZpXma9ux
wU3/znlCZwjujhzpEhb5pzki6TsDxTY9E8U2ZG2EFA/IvsaRg/DJSYDVrZUFivg84DYAzzW7WF6F
qa2mdmJ/SEyQlPAeNTgoFIZMKDgaPKjtkxM26CzEKuoNSx5dARxQFptNUKML6ULGdVy0yc7WTaR0
06jbzJeZr4BWFcUO2Nnbdqja41Rkpjy26A04dJFzWK41XxtboWKTdEYYpCWw9o3WuZq1ajVCp3gX
GL6uuLTAXE8DaXSlZsXPDkfcJwkC8w5Uc8pDDWS2LFHKEQdRi9dckEbDcAnVMdBcV6w6ov+v2KV9
rQV2xJBrVEMa9fkt7LxzrbsOOu5+izRgU+x6QMEEZLE4hKBhRd27f1xEVSb1fRp7oGmJi+IuLvOi
b3WaJ8cwdy0PvaiAJOvN8ZepLhMVStaOXQyKOa88yLK3vSDHlvfYAaqNwlM8+gBeFLWBN6Cekpak
KNC3dRq98XnKMoQimScY8jg4p94tAYqIayc/dU5CuMlqGnO5o6Peum9xpwWC8JwLC4ESdwUg/Aq3
G9xuSauWZEvHxehVmR1mC1qOvj1bkBnFWEK+x3D68TUzQ/1TbyF3Krkdf2IyA8SE3ek3Xg7aFunu
6FyVXB4TXZZ7B7hWT2h+Kjc999gLzuKRS9A1+6uiPwY1ev8tK7IqcD0+bI0ktW+9OnqJ68TZGdGI
Q006j+kqHME7Zbdpm9gS6A6pL4yNxXnWGh64SykCsH1xeqNV8K41kGMYId66rHGwtjh45de7wcRu
fuzycBv5E45vx+GL6zU9KMliiQohpFbwWbozLWlGstb1LxVwLgFoEXkC5T2wm6dkOChnWSXxXm/K
D4vbnUnB6/5UoT6E45wWiSLUl+lcr256JkBB0bH4u946rynAnF+7zC8OaSu6rRSN/GpEMbjyqnXT
JP6zbOLyte/iM/Nw+GwDrPs1KWwXKTCj2pOyGAHPOAo0ladDhf66MY5vVoGAtFIO7+5kb4kJAPhN
Vu9jpN6RhEcRbpOyk4deug84IfBuaWp9Micj+xKL1Ni1XaptaJmYqKXLyqZ8kuYAZC1pBbYyq1DF
cbIYsta0XUeDJiAczBhXsNAhe2a2e5K4095k20jUPWXeJdJAyECyCnjCN8DkIhPJkfWnJSlGDfcn
AD5+K5TFoDXxoc3Tb5oq9KRizqhOQP3nUNmoOY3uEbf/1l5RJShZRXkP5gANubByqrmNhlO4knp2
GlEL4m/mMBRxMaAZDQ0F/ferlKOFvEWEHsbLQMVNmoP/bjWk0ZCc+vdlLhmQH81S4tYERaol6alJ
q6YKZuvE/T3NkHXetUP9mXmpt69AoLPOFMqmGbkd+MKRPU/UEic5f4mJd9e68qPP5SfN5dXnSMZA
mDDSv8lDi3R2F6CstW7NVQDSjjqbA0S2aDch0JBWk+qZTdF15K20wcx3k8+egY/TnLgaSEvDg2z2
IA2+QHjtWCxnoYrVoqB7kc8uLLOPgDr3drGFpqOVh5thFfjjEJ8cC1nPqR6MzSxsKpyboRtO5m8G
9x7znPxmC28AIJUOoNUd4GxPb7IlOKnvpXN0VGrGJ4oyr5n6IMun4cJCTkLZ3PmTmtakmR1JSN4h
XXT+ETpX5+6qQCIsTpH9lAqGtIv14eaNpnsaw+FpphIkWegAHwxYeadZxkewFiTA8VwL5Ua+/+XW
l9w+kQXZDhrzkId1GUAucDEafE9zT+gYeVpEZKuuSu7oodVPoHye74l066MUNN35BEB2LF0DALO6
JS5yUlKSmmakcGpn2josieeU9aIg32W5+KZoLkSiMNtNZQk0nodrLOEz3MkOKG9GTdTvu/jsQdd9
cMvczsMpKJKTS4Dlgz/IbACVnDp3//DpQu7i8yxedImWNUCOxQnh/DAJ62HLUU51FuoIYoqS4eq5
+/l8AfVC6E72w26NIuAMJKDYcwM1zurxND/4XQUtnVksJuRX26m2cjhIaunhFaPVPyhAD7qjJQ30
pAvBchNkfoaUvHr6VcxhJ1k2LDDc/ur60QTwf7e4LoOnpSjRiPVwt8hoNrp8QMEYaFwXRQ8m+Ksx
peVmSLIQGOlYkpYUdYeXPN8Fr8yDR46qFZRTlx8f5JNuO+epHNdLDK3H8x0Na8/2FNVPFHZKTlbd
51c7qttLz8J1HnbhFTy04ZVmYSfGDQ4KtdWo91MBljL9BT/xdFzsat5Mp7bxz7H12c7FNLBjw5EF
dGMBosAQSKaXZTA6BzBgRq7hlB67sx1pwF3h7SMUSYSF82YcV06EQ2nwaM/OwEl98yMPb+p+1D0w
mw0DgNkgBLU2dYweNTT312eJ27hzsF1ZnWntFkJboXzRWKG+tzovis7Q4LysSe1zUxxtS1/V0YT2
PNRElWvHrdHIKn3kEEM+4lQHxVinbqoMf09TGvzE0g8px3GgMhRaCEOaLiY0Q33a7xCWzBq2WvSL
ud1r0KSJjteQ1j6QyWx9507SCc8NwIeoT0TusxXYxrMTCcdJv42xiycNGS6X0FBO6u9pPf9UEbY0
BurldgXDRkXTmx4vr4PrnmjQ9NQ75uZnUqJvukUrEP4pAcyhTLgZ/Z7OulwPq21kmb9I7chxAjyi
spw8e9OX+ANZadacHTWoF5N56LBl9JK6Pz7IG9Rk35nNDko2oIw2iFyvo7eb80NM18svXRdme48V
9okDyAboqgbe7WKQj55AioY37ag/koKGxY6WBerVGhQkwu9BbecVmpnGtlmRguLNoR8MF2eyWZYt
vs85kiZAh/njU91FIQ/Sk1uBgoH1ZORnO0Kxtcz78UtiAmwgKcVwTLpk/GI2n7lW5Z9TwOae/bzN
0QcBMdJTb1YM/7bnCTBbK+5hv+y0PP4K1sgeeNRApQoL1r6wCmeySm53AMoCdBBY1dSyKKqzw+rx
JYv65ilHUiqIQMD0NR/zap1lYPtjcad/ycxZ3LRacpROOKzJijVWC4Yqu14NoWxWhu/w8zj2H6ew
RGeNTAXgMTGQnIY8FvdLkukhduTqfXwx+09bt0H/ZStAoaYuRQNdga71bzJZDum+m9Ln/wz58JGq
QTc2SBrKYFGA7KlcFzm2v9NLDUaVI0AJ0hMNrQxxr+369EQzNJdbexfcpaQMu99mtOzCRlQog4fw
wY1k/+ay2KWazd+cBxB+7J06mS/yEG9ZpiMKWzUQsepC94+yb/0jzUa1pFmLuyLwV9V6nj7oyYc1
/r23jjRSkBqNtX5QkLFpYaeOzvXfFySbh+V8qf82v9OzAYBlOtrkN6jvB+cJjoGDSvHcSuorAEo4
9syaotglaYxCgXk26/91XapIorHAl0HuGfU0RIbizCUHiueD0ezYu/tcY8hgM3Q0dxzwkC53gL0H
btzoIrweb2rvmtmQNGblA3DBBM0N+ZCMBrBKQ5GXYbYDBEYapAL4MxGeqgE6LxNvZ2jVoUHr8Un4
0kIzqx3+Q82a/IOIQ9QxZSN6M1sut4l6NV/2NKgmSFYjKCLnd/ZFUep9tEKbrT4rcsFRlp3YXog7
bWNtq6jiaGoH3i0oP7+gwTt8Rr4L9Sp5gQd6oxkrWpKCoYgFKEWut3UyzZ/t8AT4FjZTeyIzkvPh
HIomeaZFmo322WzC69Bq6MyaylTb5fUE2Gx1FTLRdUuszdBP57CJrCtUdI8luKH0awiEMnDwoHsB
fwS56TPX2zQKfBVgJYBAs/wXrdLsFxK921fKwOHavT2S2ABcGMEtp4K927MkbJ9oRfamhT923s+X
qNhg0iXGrAZaFvP7a+qMHJnWLkRHifDW9pBZqLLqJ+NEA9CUzBMSsf1KaIW7WhR3hry10mhNqjvp
4qSjL/xkSR/dS8kIqOW2Bp6+gaari2ildZGgMgjs3K/RGOSAFehdQUuc8rrnsH6hBdkvVjQL4yHe
4nsCsH4r/DG1k7al48MFOGWGVFmOIQlxhYXDsfY1e7+cQs52i1+lIB7YyPadKdCA0Gg4o3NRfIRi
mCGTp7vpYA3NOs58LcD2TJ70ZMydM3np9TSskPjPkHEFXh62U4qVCoyc4QkJAKAn09SIbywDiQUp
7RzcjevFjmboXUKBxbsvHGqOX5sos2KLDOtQ7Rpw4FwyvX4qypYDU7UA9CVySujPHMWmtyxQNpiu
2GtVdz9LRNLNsuh99mA3/unbGx1eKUr5VzPpAIkorBA7cB2ZR78DOZPe+3+sW1cljvISRXtkn0hr
hY47QiOpGVKsLU4RaaU1A0650rjYzEvmIDs4AR4daGioGkkiVHtWeXcglJIS4O3Hzo1EMIOWKBwU
wLCDIBNvC6EChE407DspHFn0ejeHI8yTahpAMcbw22l4qh1QVPSlRVc3A3F46gM5vfVXRd7omzHr
/KuuBlIMjb5F34oLNFHnTfTuTwaLfIlBCjFh5/HGBugPjTwu7bR5GU3AhaqKT3HvtDtqfn3ojaUl
KRY3kimvUY/47kF+145LdozpF4kiqz0F8VnzyWwVeo9q7J1tabpEMSNsjQo+IOl/1zCX56aq7YkO
1AJHw11THa29x265uXNu0dFMBSrLJjrMHXWzDVP9eeD1Rc5bEXP/7yZ89g+QLs8EYJ6B81Kmm45v
PrTgN3lj9KgSjD/MQEeoFxw3kW/8qtvB/qYmSH3a31LL/oWMrvOa6cO4BtRQecC7g/UhHuwC0IPg
mhFte42GePg0CbfZan27a5q6Xi0o3zMWHQ4E31C/3aR11yLOwdbxJ/73Ayb4YheCcHFj4K69kj4D
gY3wvW0jvPLJJk5jmjIbaEu2Id80KJtAX56yYarlPGmBUZnYAyoMQDZKVKAZbrNnd3B+xIqSdKYe
bT63PmCVaGEWaOcwo4YdaYkOmm6L8rp8UxmATaskMIByg5e3pmZ8K0b0zqEyAPmLSAcmRQ1gJdO0
BY7LvPbyv/9yrvMIUQWwRID3+CDw9HwcrjzAqzUJq1IccoOIpDK9c6/hYAaEyfW2AG/D57rQ0BSE
Rh4r40CL90ywSumVC8R55qEcmLMPM1hZCTyYEypZP3RUo2BOkXeSDn+OMzO6+TFKz2lmthM6MqiV
CpwmN08NpHBQ92QDc8+XyMkGYY7r9KwtV6R0xZjhN9Eknx2gnOA8Ti0Bia8dG7d7DlUQ1nGkjkAB
GaBQfbgBL0TsmJRa4Dlg0QyAbceuqTyQMlRH6pE6QNcrBwhZqHTdz2bkxnv8QYAZAZqiOOHulWmz
2+JrKjenbMSeyRrRW1H5/w9QC4M9/llM9NCYoG8D+h2oufC/9SemhT/oRZcAdPc5R5VEAKBd4QJ/
rUyPjm5/rLNUv84yT/fi3dBUOIBJUFUFHq5MX7PUNdalkfQHL8N9Kd0mNuhxHNRA3ND57l4T1MyV
oVFufNl7Gw3wVrOSLP6Psi9bjhtnmn0iRpAAuN32vqi12pbsG4Yte7iBBPft6f9EURY1PZ75zvEF
AqgqAG2pRWKpzFQGj8Eg1OMSDSIEZKKCB2VwkKDPgcIOBpoikK6sRhPEBNkYl4clsCoyfhNwvg9A
zYo0Nny7Vypl2L2xdB0kKv8ShjFqylNfkI+UrDMk73yBvgGo59yh/jKM6U+In4DKdKweKJsF8MJi
Y4ejAYSpX81keGQDQtLYGiLB+xEQsmIjWAVABX0H+yp660PjUB7MYrsaJ6yEsaU4qQDm6Zys3Dp5
NlxK5fjr1g3KTaUXAB8K1Q9zk0IiZpcboXtQCPWdeoV9ctNYbyP4bur0H8ahjjh2+1vHzkzAE6EH
D2rosL3R95VZ5WItj0W58AEd6zkUSPI4APdCPeUoBv8g6vIn2akge1SoEY988yiZ4YmVF+TxjWX5
vyJLgOnVKJKDSJmJm6bKvFUKKQGeivk5SKbdlZ2aAXhoN8ih6jbUgYpGd6VayCy87c3gbPZeskLm
erwCHCjA3X80GoDhKm8XgQV5lbs5mrrIgDqZdHqrcZmtVP3gqjRVXxO77o6MfcLGleqBnzMaYT7W
JXKScbkxnHgGXYTO6+RtN+JGvE6nbF01SCusQU+1m9uOLNeNCLt76tsPyj6USDNcgRTcesT7sjr9
92PVvZZhZAxUlbbJfVd4DvOu6ZhwZoO9VZ7Z9/Y4Dshd6ABUuCEUth809YZZUQ5kIXYiqmI2APB5
MmO6ydaJcJcbTXoaQO2MzsnQHa0B606C8RKcuAF5LY7nh1eC+5KdanhJ4WLHhFIggJUOj1YjEriR
aYQtr4V7tF2Z9D8+7GLnzS1tiz29QKAaFfOGd2kvMblsMlze17hiNpJ7aLzwz7Fh3LK4TO8t3QrR
Ih+zG/4ZKmh3LDaT2adbtRD23nOTaW2kjo9nlNGDTqTit05WJRCeE8OnPHfZCk/A5ruyyxucxbpI
G0kAmYi7v7C3eIa+sP8SmH2zbsq0fQTnWLqbhsKA6FeVHP77dyn8q1ckfpeO5zmQ1dT/XPeKWgt7
S5zIgEfrIXdarF5W0RDcFUNnbQMvaZH+Kt1jFvoV4Lx5dScLPm1AHye/+LYhV75fFz+h+b3ukEkf
AtGZn9QQj98jBWZlVg3OE1Jxra01mj9cF8gQ00uwC/V98GySSi7p3OLPpy43aR7hWxGqk3BU0SEj
NHNu5iCkN3a4OoOAktH731UstjKV6isIqM2tTBpQtzKjvu98jds1BtB4p0O3GUjmhGQAvHIabspo
N5tIQ4C7X/77p8jZP19pwsXZOcf/wzX5P3iV/VBTSFUifqjBFYWLUly2t1CPD1RWnnDi39wBYTKc
azm9jk7zajuC/4VsG4UlY5a8Nl6YPBcBdl2BqNO7vjT9g5OZwWHw6uTO9EDJ5gCl/9yjK37c/srF
acUhML1Xw2btVwvqOYBxRv6xrFz20vm71lHtV9mr6Aglp3ZLUZDZ/Nz0TD7KhAEYz4BNgcbccBuK
SOGewZz2oouLTe4X+acMsOrbomgf6t7PPvFkyD6VnrkFuT/IbHTLkaZcjxVvj62O8PFI3rtTjvQO
3TQmheR7VT/QYNTBtaetpXBuhpx2PLfdgAMrpKrbLNnYWFHxFZmQaQWcCdi8N70CFyXZFoeB00Pd
wYOC1ojHnWPb6QNWBulDKs3NgLc/MG7eEK7LNL1PJGgCySnbNn3IQuQkm8xykdsoEQKCw2DFnMLb
J9pNMY7bRRsRQFqK19MYrkNvqreQBdE5o4ih6ZiHQwLP5+16HseDWCDULxXOSnUMTTiaVXDC3vNl
/jTR1BSXOquO3dAO92+JZCk47ERRgiCA5JBahhwvsCPdFiSO9PfiT7a573s3Ek3CpUBw5rFp7hSI
EleJZP7nWHVrURQ4QR88fjRx9rVpwIHxEo8VjtzstrpQGNgN12SPMpMfkT6Mr0Q2nFq8jG6aOLZu
BqTtIM069dRGuDnEwo3+O3mR2tA4OzeI06MxFs8qZj+h3Msf8ha8NRYkGNaEi9N2DtDxn+xZE/7R
HrjIqLXAILSmC2a6bzZ5jNxlrZBumlie4gQMR2Ndgd9JiRUZLkEr/zDpxKy5TVfZRhavAgFUymxz
wXO/7qMq3tQp+wlAkPGSA58CrKv6ZRjTLZJu+pcMbJSb1G480Dh50Tm27GaXx6X5KRygrYF0kvpL
zdi3Fhnun33ZqlUVdP6rlsMdCCVS1hHwWrH/PfQBI56yETJgqei3VaDYBVI5uADvguHg+158l0ik
+Hu9o464pnjJ8sE5gxTFOSf6VolqZAMtobcpe5OvFoeTITMOOTXoMlcpktofxoFu9tqBbgmesu+B
VRknJ9xqQm/VzioAai37XNUB+OipSkWTA5SZKgfYNuKor03xjLt7KIdPk30aWk8z3UrnRE0QNIJy
fWknhqZg73TQHPneJyIPGRc3NRu7yVdW/bW2cv8AFv7iGUm+r2mV5Xdct37GMsiekWkOUlofGzdt
Yz0HOU5cD5u+n9QzT71xA8VZ40BeD/1xOpO99R8dkT/byVDcBSp9LYDvcIBzQR4ki5GpDnnGExXC
tC25MsvwrZ2yoTnlhYKR/MVV5NLzyr04aAhqLsNOKhj/B22tb16/0C3sdIWHd7nvuT7U4q5OKzzk
BhgKjIhPeZN0h1hfn7pthaIWUD2dq7q9eOxEX6Kl6kjOxU5N4YMiG8tdPYIuZOCgDcE4lHN98c1T
KAvccQk3gf55n/xjL4rHkyc9/3kU7vky3lFAAVDvPjaqeWpgvsXRq+xTNrHgrkZy6UMad99TmZZf
277PtqwCVJWaEdJ0A8iZ9jzMT2ZvgHlYR0E7PMVSNDLusCmSS++kZGCS1r0rF0CIwMfdKdKlrdUU
hf6eNAZJuxAkPDkec9gEkOTg4oDoKtIwcutmsSsugMNt/HpDNiqMaoLiTYsMaCsDvJZs8zw+kM9L
nESe9DGbcEq7qCuSNzfro2f75s1iL/U8RQaF7UVesWN4U+p5QCKKeehzDsg1Xo2gEp/nacqnDGc2
t6GFNA9NXvk9Zu6Thth/8tIUq3FcBO9My8u+1ckr+Rsb2xMrGB9aG98rzewZ6qKuMrZmnmnvyZaG
TN7pCFKIJlOpI/CVfYswzBBqV017GKZ0WqW2B3JdEjHn7S9MMd6TvLiPJIhL6I+3otei6J4cjT3I
EsDFBWzerI0ushDyVrmhdrOuuRY3bwz2VzIa/ERC5WT/Pexs4ThcS+LhdhkGIK23oeeJ9fjL0Ms4
fx+a7Lj4TCwQ73txNwG6SqUhgJeE5nAT4c15pJfnbJrd9NKkAofw0U1fHqlR2GDOxEUb27peLG96
0E5EMfRccE+RIndTm3TNfq9d2QLczZ79erVELQFkE21nvrmpPVZ42GXgwTd65h/qqTe/YU96ioOx
+la03bTGq5PfyzLODrUBjSsPHGR3IfSzNsCWyxeksn2yxgIsRjno0aH0LPc9UOagtDOdz1OtnB2I
IMxt5kXu59Fg7Q68JMHsrW3ocjVYLOyMAMHIorS3VSHMHfUNDOREj3Y/bGxQeTIZZhdeMHlpEiFA
8KOrZJwa4a1r3MxteFRms428ZYX37IpiWi/YQyw9PZl6mGWsuaa79W7RHHhmPy1OGq6Zev42CHDO
UMms1u3rCHX4bYOb5zszqQNojufWs5pyAzmwHb+jIh1Ze4cs5TmAYlugjY+TK77zmvnOisImKeQW
VJz55oOxaZFvakR1eqAYjO5fJAciPc28jcrD4STdPP/MO+NES6psDLEe0HYFrsTPGe6osTHxzuCG
UBu/rqfNyDP/rKLAucdKB6eB/RD/CIfpxZwKJFi3pnkEo0mym7o2++Z3gDbrAOo54X899zRGHAgC
pBcD2Di8gAzfm3tGuGzbxQzPB92TAqhn0SbtTkCOyKuBAF1ltQE2h6I4tmMW3VPBC0A8XehzVLWs
8y0HTh5SXRBpXUKohosfnb1h3eLBipHqGqcKY43jSL+coCM2xyjzRzVJhrX18Da8LGV/bpzgQqb5
U8jEttegZnSBdvsdF4RuijNZUYXs4CioeVWTYxhrp/HMc2VJC3IruOPHamQA1UWhDWQlv1Mk25T1
7XExzdHX7bk3WWkImcvHVqs0kmniIZZWDsfpswsaRq6LEnuS9QjV+PVi83hTn6n4k800wNkIfMK5
Ct1gD1KGsZjHox7LoJOL/JTF9t/jkXcJpnmvmmkyvaR4K90URYKn3+RIC/yvnnmDa4LklGX+llpk
5/1ozk6ymTqMaq2VpCfwG28De1jF0c7DYci5wEXReUjTaK6RzdEOqjE/wPbkyv2nLlc2F3QlalXY
XrmOR8tak5tGpLEm18RetMhx2ppA1pgKP4dUE6TrLM1wBiO1DW1cmks0kpdSoAuSdENxoOXgpwI3
FN9wtfTKo6h/qnmAvwRw8UC7scxeqjQCvE0gX8AX7TaUEoifeHQeHWBs98mUyqNpBvxeeEDFJqrv
Xgfj3rJa5yeFNsjE/hDquoWYQ1MZXYeyFPSqSQCkB+NyhYvXGE91KwIBJPAdVCsgsro1BmWsrxwQ
hRBHp3Q/USxEnjIBTAL6Mv8Z/FHBZTaNcX8L7YgJx3rOxxkodJkha5GyuNioRjPI0f+02JfPhVkY
1LAu5HNtmYvV1f8hq6NwHeStqHdlAQVqsPVeNJnRiZhjiXZ21NyzVAukOzsX0xJW/e5JoYudYv8+
LDkLCc5Jqr07Z2Lbpev7kItp6ap7TWMQnjoT8EQkaWY3eOmBBs0AngGkdeO3Xrh3IA5JP9VuXIIy
BFR0ZAdpLE7pmuGCBEh/DehWeQ4TnT1P1es2KUVVvtavIhe1vcA1twLqaGB5QYL+4qAa2WbtKc9p
06Owk22Ydsz8TP0qUJatoNmcxEfc4/wAdGBI43UT4+qXljN0XBBaxloCmnqa1z+0FFq8bh2b7crz
/TlmXkLV+sBhiUm9xtjzrvBWoovq3ZAU/DkHfxvUROLyEk+MP084UURu8XPs1fhdABO2oigvLkIc
aP2zE3mR3/anToHuxHSnCVcRm9bre+BefyuP1oCtnZxAbT+cJAaWFiIljw1Wg0Rf06ZQTQj3Lg6i
wbELwcrawUIrTtoT1aioUwN/hkubaokOrLB1xQVWMu2Vn7h76jfbPlQp/GrITG9Rr8ed23M5j7J0
rWuPSVy7/eGT0NBp5CGJKsr9TZbWwW3F2b1RMGhs1YHNV2SDtBb4DQqezSFkmx1gATwPajgtpqE+
GRkUmZG83QTryWXdWRUsQEIMKMRBtZVA0yQM+3NJRvIPOkgWQR2syYVrBXvDxqi7xa3IPo9UFK6Y
VWCTZQTg5SimNf5SwKMtQNHFAubGgB7fe5EC/5U9gjqGQ3KlCJ3gGOB26TTZ9sfiT7YaPEeAuVtv
cdRcupHjyuZj9YMEd9y/Xzmo29UcS8g8h2I3gWHroyzQZSQsqU4c+R0SR1loz9U6cnGejAWEXFHA
EkrNxebihsVck9uMzOStOg9CUdeDfIhinb/vlWEjEdwN70GKr45IQghXLa2dtI0cKU/wJijNfl/R
2k47PKMACVRsrRxaszXakXEbNNYNeLFpADB94Rq8n6ZTGOGINpQG0uGRs3uHpIA77Oytr3bFRqCt
jOyhaYZuX2VyOJljKi+QftCnyOP4KXEdPDvy3H6FEi5eamBLEWb/xLrwrxrIyAP4ToDVa12k94Fh
4nWSXXKcm+SBeNH3JB/Lj7YEsm+VnQ/HxO8nZAVqsLjv1c9epQQIOzAemWLs7O4aWX+e7Mp46082
v2uf6njMThRLBdTJayjT84cqc5vZrsr8f9zGCfYPdRSkNljMtX3Bfct3rq/TEyfrbYiHVo9uJzSM
w0hvB6yCb2vXgEgyaIQ3nW7aQ9GwjV3mcucOoQt4gJigPKNd5C/tpDgYnfWDRhClatnGzyxxmhyA
ZcDKgLNAPXafCyQfZz4I8LZ9b/8SmhzKZOLeravoxHTLiFOBlBPUGpUNe+mNJTBLAY75yUMxBXPu
GbIkTrODbEHXDHtnwt+vclsA796HbtUXsCP5CY6Uq2nTO1b6dfQLZ6uqajpV4E98wHU0qEtNHr6G
ONh045iBYiiDCI4IrCMghOVjGLpqjlBjeI9ni/pSOTwHcZxMsBljDXIxxXF0sV8kEsylILJMo0jH
i8FiXFjiEJWcZAftN7jpoaraXfytEBWo38lOEV3iIxvS3TmTUV+smA/+Bok0oPkf63aHpD6QpKoC
j1M38Y1954eQjdLG5bFJNT/+VnfSuVCjeg+gkfJsandX8eWUhgcabZ6S3I75dRkEEsafTSv45JWF
uKUbFje6K/vBuzjaspihDAMEmAKx5gebvr2huLGeO11d1Iygud8kuhM5BE9fmjGXR7reIRM6Vkgm
uFCjCBvvlMZqvhaiGcMKdKAU3vLAYPPtUMWvZ6PPRLMhJ+ttNhqSHL8/YhQFPbgqsjQFXiLEGegk
08dSk3CnufcjazuFBThaftgWD5k1N8gCqmNwNQ4gOKYmFUUDxijLmnBS8y/jxICe31UxNuGa184F
XDWW3a1tOe0tTla627IymyNr3KcW2THWirxUWFWRb1MBjDLF4QX8222ZPp53kR3tl7GipsYJpefJ
rY10qnM6c800flJtrBAU20QZPLMFEzUNta0CPFu1LUHorXmJO2IQVppXeK6SlQpH5h8jPwxkmR2Y
CkW9X4JpAhq7a4HPBjxGgmacf6N1ILZUoBmtPqzrrpaCtOAjGy6lllAyLyvC+fYp81dc/oqmxMKC
c1CNeeNKcHDK4i0BnFLBp9G1bwDDR0oNG+yVX1TtzuNZuiYHaOO2XVmAoXtEXonrTeaZ0HKlmeMC
23FfqDWj6rjPviqAT7ANEWUFDh0AtD7JNdWZNsQqerbk6F0sJ+g/BTUybOxajoe8TA8Fdpx3ogQA
zUyye6aQYLd2oQINhfNU7Gyd2lEnnvWIxC/Oeu+BLMg6YnvwLU5rapY6QArrK+tkfEMmZuX1Dcui
ZzeaOEQlRSvWHZvaPXmB7La2fJq8deYZ0Z6DU3XGqvkac7YAz2YUW2Pi0Wnk9uEal0ZotGWEpR85
qJhHEKZ8sOLQPuR+/J17SK5NIWvw6PbZuLEKcLFTM9a2yh7XfZYW90M2jI9tZ6sjCB75ipxky0ox
rZpEDUfQChugeRsiXKzK8kRFH7dvNaTGKInN8u/2EpO8Ry9dWisGxJ/aV+4lZhnBs73iNA0J244u
NNA8FQCAPJrNOsT5c7SOShCPfGjXVZ3tW4lsjYBytZa20jleoobC6TIG+Oaqh5qX6c70IWlvSMhl
tc70GTINOCzovAmUvyL/Fk/ZI4Rum6dMWtWNyDT7rrbjY/1lSKd4CHM/ua18cBiQvXFw5ilxbHQH
iSnjzi1boLtASfNtxO8B2Gi/v5jSMR5KFn4XUZ/f/Hf+g4WD/+s8Elw4QanO9yAxzV1xrVNlOZpR
ypHtI1J5cJ7rusap0MXARADFS2q3IEQAJHKX+aNxIpMAIUq+um7PfWbfXB/tFPId792oJjsPfWc/
TdVaYljGv+oyj0aTUu/rNnmozz9np9H7EsKlztDsDChP7cIACS+G11rg7QfT+1s1y4vwQlYqWl8Z
O1+IL3HFcJQowNV7tsDnHV6o2jgKPaMs8fdTltxSF1m0YfUw9y5wHzI63W5Os+7Ko5fx4dxkGXJW
f7coKxs7+W92G2d3nZtZW1AUqQMPq/FlaKtTUSnzCeSZ6q6L8EdAdgqr3sNGoz4xoFafsBz6GMaR
0gjdV5xR0FM0FUCl+mVxI/TDNtGQm0gXRg9ZGm03Sqs+MODeQF+Fb75Ko+zEPSQ3NZS0SG0oiYS4
jNd/SEubwukvw2LFWx9qkoNsSE0KV/S3tIxNY1GTHGXWbKOx/8XY2O1s7Cqf4qpVD+kEckvugIks
6htzY4OXeEfC4qn2WlkP4EUMb6K91Dd0ceybls3ZZmX4xHkaH8ah6SFGh2bAWIhrsvqsGgcvdW0a
xqg9uD0r1uQkm9vFt5nNjQuZgHS1D8idgFYZDdmL9QAkqpVZ+bpw8+EZCddsG7agywgLa3h2ZYcz
NJm0t8Kpq0d8ebZqCo8c2cUvoDmQO5YM+cmv4uoBhLITfqv4Svy/RcjQiQ5jbZg3OW7/0nrMXhIw
Mm9Z0QHonHj1DeDT1RakI91zrMwHwSCp4Ek1h8ZWHW3zQX4MxTN7Di20pIIObSElMPL2GSgna+c4
VR+t43wUENX9ezsaFAhBouJkYHG2hnYJe2Bj6OxD5k6gq/JSkNNk2QaCOelXnJBdCscVvzoICJSs
Lb+xUYh1Yav4PjG4f2hruz1YsWbvDL1uXYP657v0vF1VNdnBASJ1E1ZAeiKZNYJGXW4VR0dmB7LZ
GlFNNa5r1DQJf01GKpwu/MEhGLSjEDINuPWCcA749yFKDrg1WHiPpF495/UG5m8bff2H9za5KZBs
YOlOj03oeZfYbbHr3Xa2CQrcPtBfgUbeeWnJnyBec2T6bzpM3PKgjGLCnZk/vOB2C1jfPv4QJnRY
ADHgD2HQswIIYYy3IV6ch9EExVyMXLbPrkCyqMOwN59M5X2Oe1P/SJBFB/4u73NjSGuPtWGwKUfL
+2w20LZrC4WkKN3XTFNzZ9eds6W+eVgBbAl5wR15M4VlSF1mkI7XfW0HS1sfcJw9eYHTdzZjD00E
alZQ5N44JrLOpd8VW17YxrpJGpz/i1jfpumrAOSU/64W0MYFlYe+EVCGtallYBwonALnPtfdqZ1o
/HwC7CzO4JF6lWhQlHwvYs5znYOMvFINmSIHr5GT86FNRqBv6xVJXRLhIc/7Xcds645aXaDafQmh
qnU6DCCb1t7m3Ttor2UV/geBTBV3u3KAkuPSn+sIHIjgufQ+uuRe+FSn/cf+f5+f5DZjEdu7AgwB
njL3QCe0z1GX4zYZrGI4RJ+a51Je7DCov2TlNN5lg/GdrI3o7QNLHLGhJjg6EtC1Js5x7hNPj0PX
BvdTXjufBLQnaOTUd9dRE9YqPWbQkC21fl9eVG+FqhMcB7tQaFwc2Aci8ZnaRteA4pPCB6beIjM3
Qqbn+zjUpJDFFpY2BFAllkRjJb4SDjxjUChKsiDfU9Pz2kfVaupju7fvdRRhyn0oD3yIipx6jhoj
z76HON48FkV5CQ4GYt8fX96j3scaND6dZqQoav4zijrnXnQ3jP3e0aC95YtGX68/2boMmBtepdBv
fP9W0pd0/r6Ssaav7uL3fLfdBC3eLTTsHBlLLoFsTJ1VDxjiE3Bij0Cv8QsS4acnt9F6TlHmbMjZ
TK593+XTJmrBeAF2iNYEQzzew+TtI6ScYLsVImVO30rytERyg/QeaCgbwjKbaXKyPQWXqW3fZE7/
dR5KT1sXqbjYTv7v085OHdHiNPHD1G7uQZF3NIz5P0Ez6Ok7BSEZu0jbE3X902foiukrxbt63Pf/
vtcX8a0K2bHVKMyhdtsz1Wrd/G9bH4HGDAtMkJjobv9fff80R1Hj76BIs3x7NblDYFHqUnoDMoCM
BiwUboJlk9vE9zgnix5xCPCUITf/ZTJzE+fFU7EflAdSvjJPsbX1+S518Qg1sTl9pAKoo3TNRJwc
mjjBLWVdRicOeZ9LIabosYogQSyMeFfpFplwCoQ9YRoIqIxgEBl3BkD9Rbzxw0OeOODotrtyL/rE
RRZd80tFTvMyZrXCua03Phk+Pkcu8/KON/awjwCtPfcWyByGCTjSBhe4t56DF0eLbPvH2saeuQUI
5EsymNDkssLkxzT4NxWUtMLV/5pPBWp6irM43TZxWW1iu4X+gr4PC4AeKVZUhV7WK1i45c5H5uCZ
CrJTjefR77jFTTX3PXoeq+bxsC3APMZsrDwsFcl7h0X2IYT21AFJJ8V9m3O2bktVf4O+8xFvO/+X
KqebshLDV8etjHU0hFDnxfHM0Zz6aDOaUbiv+nyHdHX/jgpLQ0Y722Bb6M+7WDf9zTGl8TfQ/7rH
xV71QXDz9zECfQgZ+U2x6fNouEjwBF1GXfMkJGOLVvzEFY7oN2SjkMi3pr0p3Z+yD4DRIQd1qwuc
idi1hluiq44gX9uVCFtG95HsQwNTp8UeA++Eq5f30fUnoZDctZDu/v55qEdOcy8jvHdLgwqsmdj2
jkiyw0T6YyBJt7BP7wPM46Um0oErLCmQuw2dTtMRz0UD+nAzsYN7t+uLuxCoSGqRHd/a4J7Z/c63
IP0HtlfXWGHHEiPZhLEjxVHh4Lm25iaE0Jo6R4zMs3KHDYO7XmLifpyOw2QkYM3EbORgA0DzfuDv
5haNz1ykuCZDc0eT08coZYSk1Ck8z2FePR6ECZm4tIeo8KpzA3mbi0cLxAf4joQfC2PIj63XTucr
u5cCcF4kHOsr3SG3WxP8SG4hN6rzwQb2PgoNinQDZ1eFsbNaHKDp7fdNFojLZCF9b8pFcitN0V8i
lRrrpEn5D1P89EUVfKscS23dKsjOoAtj916aMCBzLPYDuWQ3Sd3ZX+TAs30AZtRDq3L1yeTd10iP
oIwKug2DxLZqSPojmHUgj9N08gX6OPtiLP/CpuSRgx/xPi5bcZ90zrCeajbtQt0k2zBY415OOAjp
BlvcU7Bhld2lTNI9tbiNjDKr50DryS44Afj8Vow+t3MNnw5O5BHvbmqyagz38Sjur7ohE+1fRpli
8OqAjwCzfKjOg+WmgMzE37uSZ6BOVM2G8CFBfteO4kyufnmTHLZhMHYngJO7k6sL6Fxja0BViGih
Sn6AOlClKGqTn2pL9zlmcS/RHzzzmB9mWmamntcTLcNRzeHTL78JnMB9kLFwtgv1x8wW0jdSrGzF
xtmTax6RD5QhqfDDyxLDiC6EjJFVgDnk3/3LRFSjMfj7PIvXmsDVLiCjtC4Br1oVI759TFTRUSor
2fPEzL64PkgswyR7/c+I0ZjkHDEW1WeBV9ChTH1QBo11981y/Ufmdd1TEjbB2YcKxgZ3lt03PgE4
IEzvMSyx1Xbtyl6TvUjlt7FOykdoRXs3tWMMaxpncuqfynb5QxpA8Ca3QL0xj69s6GVkuXwYrekr
gM3ZCjze1YkK9732J5ubixbfHx2TpsXr/zgJtP4BDjSF4zEBYg5oQOCTXQHKEmCO/WBs/QesBpob
v6qTi6sLqoG+8q2WIXlJQpf+QPZ/DWPqVY4VyGz1ENLkdb/yMpZAFQIDKVnVp6bEfYNuLfar0SxQ
rOxVbf01h0GSu19RyNLNchJzk+dg3b5yLE2qWfrbm0UToGfLZ4G0Zb5Gtkax8QZW7DmIdTaz0JAK
7W0y6Bc6awYAr9axhllQYYVGf8yMYmtB4202SbsC/IK8KYEypneXisMGIJQN57jvXtVFCAxVk/f4
pugqFZFqo31uGZ+mrngzkb0MxD6yrfhUYV0C+j9ul5fGMA2ksKm5RabBAFxgU2BVByaQ6hfe8u1e
Qm33Qt66NUFHTW0OmcEtUE/uah5wUGm1TxLQbwVj8To2WXHXyUw9z/iLFK+7uyRgrwTOEE0eHh0I
uEDyEtCNkjNQRXR5dKRmxf8Hc4Nw/3Eo7QKSh4tsG5gj/LvCQqjSmcIR6bMPXuLK6UvXeAagHmA5
6EKQHlQGlhXYhqn9YgszH8J+vQATEnkoEKOoS9p67FIrZuFgHaI8OOzsV7YIpjug2eXdnxwFl9Uh
qaoCmyac/IY+ToupoCbwPjj9tbXnys1C7OBBS/6y2CGsHQKCXETHHrc4t60uClylAEIwmHtqQuym
2v33H7N9zXzBTJfbzAIdkOsL2/Sv/pbtonfiXkziwQn9hxTfiUsFJYOzU7W45NI0UFI/rqloLfzc
QO8o11XK460Fue4vvdtCSS80fgVYjXhWKF79CaS/kSiiJ6MOvB3rTAdcavFwcTPQGnsCpDof8tjm
/DNKRROc41dCiWtLuhplqrlu1BzinB+u4ybBQuRXc3sdcTUgfQ05AEGY5GcvKvDsKIxyazOZfMnb
+FfciOCXUXyOElH/bKCIBcbydIQWZTHtvASbi//+wWJDcP3NtLhrAT/tCB8MCJ5zxUwhozgfKiTB
PDjlly5J0lssD8pTHEEKLS5w5JtWY7Byq8L7AfoyqAzhhyjD4EtdFu2zN+DMzzVTZCwj62CVDoF3
I2IT59xBDi2v1JbfyEbFh5i5WppfW3t6CgC8wP1a5H8HgRO2E4b1BTCN6KAcp97jIsl7brsMqeEA
hpigq1pjWRLc5FDCufOgDbnKM/4XVFjVPk1HBRC37Y4nL5zGE1fliNVPwbqDo9tkpAIbV2+HRS9u
KXj+1gX822WGbD4EtllQ4WmpB3LrumBrvw/lFl8/vvLatj7nVXNbcse4s0DygvTvhsfYP+TdFhm2
QbatMgtXZIFzcXEOCxpjiSwlv1cHJEXWqzmkH0so0YNVAQdVGIdiLPA+5I0xYfqGg/gP5EAXM+i6
bZGM8dryuHWhghxzjAIX+UqUATDi7+4lhmpVGeKTe+p8ZaemPzTZqeqdI41JJipkFSGz0XRCc1uU
gwFGEkx+FUM2LGqmFaA30PfRIVXXW8emT396rikgK9rYAEtU4ZlPzbDDJb76FIWBAmgwaX+BcdON
s/YnlDg4qC6i6qwgf2bI9WQifRHXieawAvc+CLEUyDNcJHp0EH5F7kpQFs2loCv1qVFr//8Y+44u
SXUu2//S48dawggz6AnhXXo/YWVlViFAGAECoV/fG0XdirzZX9/7JiwkHSnSBEbnbNPo/pQWLik3
Ef4SW1gfPCZj3zt7axrcI7P355Yu6s8sY68iygoweZwRZc98uu4a+EYkg8puMwKr5ci1CHRyugJ5
LNo8wMR+WHDYdj55PsjOrI30yaKDv56spN/IynGPrWtPW4Wy7qGeIn/nBSraNZC3OOR+Pm8y+M/U
GWQM98x6fzmgvg/rHlYqAuzGXyP4+uf19tI2ZyCwoABvTs2kb8OXPg/+S3iZmlervCQHaXD+jEv4
l4W+hH45/TLrfGrmfpl2WfDLT34+vQx9ib989pdP+XKam9/XTP3ygV8CvpyatS6fUrQ6+/2nunR+
+egvM7/8Wv/xB7qsDCeRcPfPt1c8m77fXt0Qhe5ZogK6PcT5/uCKoGKPwkw+3LIsFbgYhQ/JI87F
D6jvLMXsaKTc6qEvg+hZi2Ja5ppacOx0NmDxp6A54eCF4q2G+NYu4M7vLtNPO6BQO2eslt8GuGzS
PfYzd9/6Q7hBXcPva6kieLeYNfqMrFzmbFGbJahxAVuZQGXoBcb0cj2iPL8xzSJQz5HdRTeem8u7
KiBXLGrFy8BQ0NK81CvTFKzt4xD/mCtHpsMjqOML09/B8mo/yQKynRMVL0KBw1Q0jX8wozRfNND3
eO4lk9A3ZpshB4u3Wmahus2zPN8oZ4JrEOhf5JCXw1UOScibMsp/HySc9mLfluNW+DWP4tIeox10
nX+YkHMfC7y3sG0yKBnNIQW8U7cAf/Yxn9e6LMipPAWiLrZ2SB6ywQeCgFl3me+1p75oOAqzPHi1
MiQVmgB8QKRhptsip++uw8LXFEDXZQB07X7U4GSHYIEKrYNXqLnRdZj0a1RGx8Xl/a6fX/zMS13K
8eTxbT1sTPMyYILN6IAk5cYMfFsAT+8yLvMMGRK85+wyR1/1M3Idf2P7KGe+vGmez4bGB3CS1KtL
nxno5jhzZg6KK7V1YCXUrQqoXt+NuRZ3kLyod8n8ShrKCaq3So7DoiWlszm3aTkswgr2jCYaeKxh
W5c3kKaE2R4gY9CEDlyUO3tWHey0pdtzc+i9+thCPgkC03OQaZuzKOF45oYC9nCBmPWn5+FzJLOl
3oqG6ThybWuVMD6+KBpsTO250LYDNZyB3QqRD3udkzYeIhBKwWbCfzC3git4MdjYTEArCV5N2Y9Q
8Q3jQGkiJd9uOtR5t5Gq+FPd6qMJ0ENagqgD4+LLzIyk+T3wwBDhSaEEM7jsl911L9XAk5eEDy1E
P6l71wbQxUQ9bTi5fdjuSJjyHba83skrtbvqwV+8HwJIatJRiNcMokxigPKKGz2M2pk2NcvDHfAz
Syp19dKmqMXqpp02QJp3LwWy6jQk8n3AY3ZJars8ENbaqNAjFdCW8l3V2o0JsEyLkqTDAqIEEKuY
AQV93jBnGXoqv4pa6EAD6rfPBh5VB7zy9S00kcxY1onUWfaeuglCoOwoA00PXnpWhARbViLFal1r
OH6/D3DGXIyuI686B+r/XQkgGF7OnPfAmm6qxLEeOMD1u0HX1ZpaEXkL8qNFO+c9D1GdTPpFBQQL
GNy4rs5+EsGQp6vW4V3MQKOUN2aED3C/fvOTNj8UrEP8UFX+1tU2Xo8gTrAYIb8ywoluAwEfPecU
gm4/9ZnVfRIGSVcLMskLaRc9mIuS+/dmHGo0CJV+edPpMo1LJO19laGmkVP6QCr92fCQw9qO+w/A
pKhFk4bF7jyIIsQKBdBoBbcj/8F2w3JXde24iOZgmln1SSv7w0wNvLa480HFMjNNF0qX//xJYYS7
vVmL/F+fZFbLILn7f33SOYCjmv3nd4Lj2CcFZJq7Plk7DUx0vflgAUVzPkugCwsN37ltDuf2JUgD
Rv4lvJ4WcuqyLz1m1pcoqNcuzlJ2eUsffMB9VvXsMw19FwBgi/SpF0G6/3s/z1zrUUG24j/1dxDF
3bsNq1Z2m37gK2rFzBewRAkTrJpYL3UPsZuoy9Qxn/shWQor7C57BY99+k/9bBrUXQcwwjleQsPF
Rj4fyA/CvHRRgv0fZwTYJwk3ZBCjnZSvbc+GKJZp26OURzlWeLiZ09RY8PSKg3dQN2vT51YF/z3M
tY9FaJtBKj37Ou88YMLNoXWTdiXgsgUGDkx9TN85xnj0nD+x1OwdVvLF5vyzmMgWQnT4MACZN1WX
3J2r2HgydSkg8a2peZs+c+BzhfzS/NLHs006Wt2uhCsQREjfujpvIVgTdS8hfLo0lHKA2BbeFe58
dWz6vb50V6Ej8m1J2v4lagPICgFX2vfdcIMi0TuSOf1L7aAkmNhesjaTxKBfuJp8mDM7zZ09+deN
7DJAU/tqXedcH8whzMdpO+KSMC0mUGUoZAlgoYIrOBBvDTpML1jhaIej+3ui6axEBK7+YBXL8yTT
GbodDBfMeniKNxuKvdo0xlXI32xtN9e0G23sbGHaBVqVm64GyB8vOKlKOJli+HKAjk0EwZqugc9T
56WrtB7sZd43A+hnHU1XI/bQixpCxctkTpkXABhtRFgdQ5RQvVUE8+G9C0sgb2WGwZMA8t763jvw
Jn0wAWZCqAJoXpW6XyV9RDck6IZbEni/YFOh3jhP2wWZrP5k+HmyauvliKLt0mdhez2p4E1QaT0B
XJLtww5eLqbZg7m0QiUMMF04eD5JF5SrpPbAgpqDqebXQ1SVt5POokd4M9M5yCxYpfTNtMyClFT+
wjQdlJ7OC5qm1UD4AqbpsVnUdM2L1gBz3yo1RI+Vd2U++e8/5Rjhrc0s+u2nNE344uZffkriAuMM
RM55QQ+bdNGkz3//KTOmk0WRlQPsu6BRlFf9x1hwvTayRUYAyfSbs3/pU+L71Mt83HNh4EQpZBOj
egLfDqBLaQuAcKQCZnxKvQMXCrmnP6MWH2c3yjK3lguvGprXMfC9neiSYCmKVrzmsvmFSi2extk0
3eQNkkRQm35tJI+WeDF0d6a5xa3x99QhyUHKn6diO/CLSq5uQN0fd9Agbrb4A9j7y0EDDrdvxED9
lenEJQnjBnPKelK3cOr6K962Ub1OemjDkSFzQS7rFpEFzRFYH6MIWsU19O8O4ew5VHS4DI64+8Mk
QBE7Xae8ht3rFFUbVQXtNcgu1RYqtPhOMDhYx6gaddeNKMV25OADspn2pDTHSK1ovwWQs/jdaWab
6Bx8CtyM8/gcaJZQY6BBu2Jw8x2h8NUUzi2vGvE8yhEALSRMM9/2Vznx+A7mQ1/6cw0gACqLfOfP
/RpCPlD+md743G/ipZ+JPaq0YWxkcHtA9zLHcndGKPeijDvhdocC0UzB/BNihHLdAo4LLu/x5hAD
UA4LgiUU1e0NwI7+MsztcIl3of6mZ25/A4ZOd5olRZIocyKU1jAQ9nAAQX6JbLnbQU4ls3m7DDq4
q2aqOfZlXeIJNZ8OTQ8urw+hUtPnTRWGBf6syy+RLJmOSJ/orRmutQ/g7Dz5e/QQcrnw/LpaphWy
o7EZ/3JqJpnpdo2E3OT88KyeAgoxTdALneTWNHUwzekISmLTrGqf3qfhmx/Q/u5bPN6m6T0Zgt/x
SJNkC+BQRZdttC/THY8mfZ0WngWpbHZdu5G+Nl3mEHrAf4WAJseXPhOiHR/1ZggYLM3AZRrujkmM
r220vvSV86Kqsh8ltHL3l5V6VZNrB5Q/WMenV5eF2swPjxn0AS9d5iwNXA4LePfzsrTppz7E3bTd
9gvT1BlAKHCaw+14UnQ6r2JGzAe6w1xV6z25NX1mLfMTNlO2C6D+e7wsH5LSumLYff35s5hI7oPY
nXnTl7+UWdqC2dMG+SoNEiPoRKRNo31ectTNgX1997W9G8YMbqJg2y9kl+rPrLGy2LWQpbUDeGcH
qE3fsBBY2bGzIAwCAcZj5/RizRwoRtbhKBa1yPQrke6d6KYxhZhtDHB6Bp6sj0xv3vgvIM9MSOTZ
9HbIa2ftjwEsoJsBtmWq6TcWKqY3qi2yZYWtlt14alMOMFfynDG3Y3PaqXLjR7w+fOkr5pgJ6uik
qbyDCWtnlrzph/ZfsyYwCsGuUi+iEFLYUNGc4rLprFeb07dE9faHzrt9HUw6jZGIiAned+Amnv7q
kW4E33dg+wQC9R/JUL1F2Li99VAiAUCTOVctaDFkVhAMrKpBwS+TcW/YY6azMJqDNrmyCi32AQBO
V3Q+yJrQf6FkBvb39JMHEoTn2biMHMf9X2qQPmWp9oKivw2F9WgU/42ifzcr/JsznqU59K8nCk3F
GYkGNuLhEvef+i5zI69oD0kJZGX92aIG+6jCNjn9aQ1zyyrKTwFls/PY3CrbboJBbI+PnZVZHQBC
lhBBdtdn3daKyCMAFB/auDuAJrWtpe1ee3BQWfR2SVY+TObCYzqJYNXNP/yXSuSlBnnuzOyUQLG8
sVZ54kv44ljFiY0BvdVe/QkLDvsWLsBFjLed5jghx7Lq3ZE9Dg4eP32HRyx7k4VFfjalbOJcgO1L
vDZbd7mTHNKyDP9FMc3/LpjmeLNoJ9xmqU0j2w+/FQlBnc1yqxua2w4MlwhvcRUh991gv7Fclx95
SF61HO0Hit9jM1ZDvrVLNj78UwD2DvnVRFxxrEaA7VCpkLgw8WA1rtTmcel6PRDvRdivL30CCfxd
I+RN6QO4WZU1eIlZ7j5WUCWPSwiugfvhOOfmZRSSB36MdPicjutvLAtSjVZ+l0GU9i4MnWRXMtqA
YYWmGUg87S8hBOuuLn3WWP9weyEOpivpWxC5iwV0ElGOjioKCV+V+RA/wVlCNDrln/ZluO36O1Yx
gF1hcHT454Su5/6vehlFocz3Ib3uBRHM3b/9k1jv5bmtxXBTEGRpnZla3EiUYJJaQBBIkiJEYSDb
st7FhSQkHAsvwwnXzIXYcmcfkbpYwmgW0vddMy5VToZ7Nvr8brJfkbMa7mVSDWDL2KhvtsWwNU3b
VvTgdBEI8POoDzeQe2ihQRuLRSczq6ibcJ135Alqm3lsuuqqLO8c+mIa5nOmTn1dleHRuuQ2iLKM
44tS973o4w4bqyMKpe3RnOXzSFQWdzktko1pnePMFNM2ccHYvNVsaHGXtaZ1w6Ee0yBz8+q4Hor0
vHuGpKrcdyWZIP4Z2q+pNX1Qu+W3rmDietJITnijtF9zNbqLFt4vB1DH+GPhVluzjlmWADK4SYbH
oNqPTmHpda7hxjHlXnW0LAiCtnzYdZBksE+mzxwqbPDwJJi5aXPweZ4ZMZOr2rW6eJ5dFZGEUfK8
bJNXwVYHMHSeuIKZLXKFU93LGOk168ZqJT3UKf6LZiAsf6QaaEsn69jarai7i7zcvf8PEzvbpQc6
9cj+N+74Fo0f4K/HVOjsykApxWzLgfpStB0D4P8u8EozAHE1SCdxXK3fBv6+iBn0I5l8X6R1aXGo
w+LNxUZNgVXxLDUAtXiZRkJrfjme+4e5f5z7w7/1X+JRCv4S74weeW40lC6tgFsrPkTndS7xZn2/
9Bh+7BLiwpQ25TL1qg3uCRM0HXBXXBvub/hnhHnjtDO83qIfoEYmXaTS06PHwua5U2xaK+46u4o1
7K5M3S7OFC0//kREAZDlJiJBIueusmFPYiIgdXFEVvEf1qjdfJkqfsyTKNiZWyTgld21OStV9QRA
YbAbbWtgq7nJ5zA1jmD3/gn50mduqn+m1RaHEESInfgqwXsU/HQoZcXy7KIJS+hmmQMHuUqNyya3
RHktvDtDAjammjJT5U0yh7E5jPeKnqAMkWLFPJpQXe6nq6mOeuteVH66BS0rwu5KN9Y+/PvBC4MT
CtPd5tLvVSi8QssjBV0S1Ke9LzhUmLo9M4xBoxJmICPJTDX0jSKZ6TRtcxbWp3Ea/BNM3hLXLq5a
Td2rHO96EFuIUm8ZOG2xNJ3mgDI7RuC0RYe2uEpzCDWYfgj4QrdhnsDdYTvITJyViS97cntyKdRh
ITbdxudzs1UvqVWCnz8Gq3/ew08NtKXaAXw7ZvMZFDy1cqld4kO/NxMUak1oC2uAla+TWDFQbtDV
gyUI+GqDinVohSunqGHCZ9pmaJim9mTOcC+UhzBSi8yMmgEIR/4eNU1Alu9aPwH6o4BwXTZf+POh
coeZdJCMZAHIarI0na5fZ1dDE+GQxyNeE3H/pzzOcrx6LVDLhhQSsmfGKcvWXgWiTN1vTJN0Qh0c
XIIxg7vUXeKekoT3LfQswPe7HJCcF8sqocUitf4M97wHJ1Bo7DZNpGmfz7Q3r1FBWntI200ErZv9
BAVvu0aOPYC5U+oeydQ7eN/I4BRhTpHMq5e1sPXCgQs8UM+X8bZ2naMALC5ukoGsvowDd/DX/Jpn
dwGbqu2XYTPxSxtVyHiEkOSBUwOsnj8CLEDn/MOYT4TLo9ynkYeq65+lzz/lANW4TTD6r99mmGZj
fhEUNNOVU7XpYupgd+C6vhND5dO+NgeXyOSUt17cq8Y5d5n+InDSnSix17kMtHOI33f1StdgNoVE
ez6Qx+gMqgjApWkAsmBeGYBm8S+GJ8H/gqH5IYlc16OO73vE/g6JVNwvnA5y6jfg3AJcD/Peaxeq
99uRhiM2kj5M1yodLQuvy5/KCArXHMCenymsSoGz/DUN8hlbjfTFsVO+HCXugKnLigUvUBrypp6f
8lkIS7lQ8eyiJ6LC/kqqABfl3E1HLweKearXpmkmZT9/C3Z1OzFvIKZAHPqMBzftvGX40zJjbIC4
4DxWhzZb46UKIERUKq7NIeqcV7wWDLvMrf190pfqgHQzpEDBHkXNRkKg14fYT2H3+Wdd/wQct/lh
Ky+CT04zXWU6mgBcd6cVTEisZ3yfj0MU5p9W2sL5wfIfpDs9TD6r1C1w5eOO2hO0tjL4DSRhaQNu
qMkxqiJy/NaERIz+F5sE5/smwfODEHuD0PUhOu45RoPn4/0OePjuv//L/n+JrfAVx3vFgwL/CpqV
9pGNIwSF3VGtZaTBSVCZeCW9u0orYj/6cuJH+NaNC2tAWOBDj51DeP80RQRkTkynjd4FqnTED5K2
eJdVgOoHyl0O3uA8lt4Rgm/dKzAOe5RRmsdIZeOeVz5c9rQd/sv303a+71exAwISDbZoIPDbkUu+
GfLAad5P60SmD0HTrlyZPcjQzcCNrvr7lLhbJEmDZwkNhb0jPcimw2D3OYUC3LKHxvTejGZhtsva
SdyrDphkAk6OiWp1r7dTAsGNBwkRjpvO1eUxpZVckoywH26g47r0vNegTsUaaN5up1IAlqxMPJmA
miBF4sIy8gZiueWy5xCWbVSBDUxZ37mhX911nKXboCb14tKHxEK+8MnQbE2IGZiGfBF5Nr9xOGs3
LOhsGM0C/wTV2g8TUPNqAtm1tuMI3kjHKBSZswbgQa0hmchi3JDGPobKwTM0+aA0X4X+KwRzVnjt
RQmMQOs2cGAxR9spfPIJ2LlzfzV4ehVGvdypkvK9YApsObUv5gtz0nWOrwOSKaYZ2G21jqaGb4xC
nUg7aAH5oJjDctB/AryI4gH9PAG4dnDwyyaq+AHMZtqsmAvDm2QW6cr85GOMigrbsO4msyG/QiEO
ETdNQR46bYXLoZ7a6xbg/I3FgmgvdaYPKdIEm6DMyhu7sA6pAzH0tBX5cZyWktDhKP1uPJozwJx/
n5k+EGyQOvccKGlGZQ9iGMRH/2XXZ8xHZqUeqFt//vd/edjrhbjkZjw5wY0zMONfrrpO8X6q65I9
AOZRHipOnVPgym1jTANNc8oh7cMSeAQmVe6eyq7flqrsbguA+q7TtF7Ajmm4qctQreraG27SAv8z
c2b6vox2Pmw/2yFc9E4Z3fO6X3kzRhnqudNRT4DLOXOzA31808GHZW1GZTc1CxFAQciMTkQeytIr
74A4B4BgghVMUtr7LnPsq9bz2T0vxmLb1HJY+K5k96ytpqMvwh+JqGI+kPIxka1/y+30iAKK9VSQ
hh0LiwaxaXLayY0DiZSVabYoFwGdl+mdabJs/Ckqy4MMJ6bOK0IIO9yfoc9jg3zubQMLjX5XJ7N0
TyNX5okAE5BiEVIdHnzzDRu7BRx7ysdxyoLrvvXfTZSvOuyu50nU7mMNR8t+1wWjV5wAXrmvPIiD
pQkU22DJKvbYR8FA0XbqFxuXvzu1ECcgDkBOyGbCpC1oXmoNUBZJxm5NwgH2AxR7kwMQ1fRgDxkS
DJ2uG3DQoaOX2FHJlpfxurI/nLyBo5AdDe2hT+kG3m9gS8z/9SgL2tugCN/tMoBM/J+uRNF38DPw
em3ECCrLOTfNJBP2p2tSHlCqyKkUoMyFELNrhmnXwBkWOFt8ggnWaQUm2lSCgz5/YA3Ln7WE3gDs
NGuIKIfDZ2RREU9dkT4SoJ1ghMfbk0yZ3KOCpjaQra5u24RNcHXNwtdC8quwbOxfYA8BgMWqj6KE
e1RQWgm0lpFG87DPAbZI8UOF2/RaAzhxRwMBeAy+v+9c0F2Re8Ez86s9/sveifWcnmQT4GxuKlIF
MfbR0cr0+Sn8dlI12nhhDle+du0XX+UCefHcncXvxjv1q0lQS4e0Ov2EgMxCu6P/3grqQG7BU9cu
K7M9fjhY3aPG/mBiK5aLWAQOpDJGrz2S+dC0oezjwZJIZ+Bm1OYk35jWOUQD1TBWaaFukxBWv1Df
ctaqdOXSXCnm+nD6ckFaEd6Aiilue/N9g5C8/r1VA0NslWg+nC57NcuN2jW4OOPC7NrEdJWP1F1J
oAqemYCW+Pxl9AoUBp3IqqHF3Kid1TUhTKucutqEqWjX58+hNCO7YCggq5+Cc9hDYWmZCq7vStT2
PEs8mCc1916bsLw0QKoXD+bFCWFmBGbL3dEvy/mCyaLgLbLuIHwAmcqOQQNcafHL87DB1mDSRkH1
REsp32kLt5qkyPkrT56kc3R77S8iUTRbPwGnXpVtsrYFYkaZ66fazuSyprZzPeoJ6cnKLfYwAs5O
qAWEq2xI+ntZw1kNJgfZe4fU+PztagZe3DZzepHxEspDf7UmUuzrMiIQKtd4OsxZSweCM6swSdky
m5vuXAO8DOiQsyWeJ6gYDvOO/RJtAs0UDq5Llgu1GlEF3MNKEzp781kqhnapZ0kyk4YoZx2yi6jY
OSshycEv4CRs+kPuVAv8gl5sjbilD3JMd2MakNdfUTjqV0XGbOeIclxZrLFfCy5utVtn912YkRPE
3sAkn4N5m7IFnWp1QmKM3+PGAB9HxMPEXK1C3hRxUKQUrj8ogTCHNQutwUPq1JNFK/+TddBSt0Wa
3sOHxtkMw1TvfOy1qpr0Byv3OFTK0+CU5kC4mTPTN8592dxnzkxfFsIkFKZXt/8fsf+8pjWKr59o
1rNy66ksGRyxZnE7P5vG6wymuOfWLF3nMeFsiwqevKbPHKC0wZb2zCC/9CFvfOPO1tUwlIL9V5U1
UK9D9UXByyzBNnELt5V06xSufij76LUb4XX6rwEcgFXQM2O/cvJPZGx3TKAmBTkTYIzsoDg6oGWe
SCqq5ZTn/bsFq+/BKvPPoEUtU+Mt67aqR3DSRzhPqbLOHqISjLjOZd51nxAa221PsfFAtTIrq/qx
YqmL26VX7EyTcOUvOYQ3NihWNI8lT3LcvHm6NqNe6esNhRPs0oz6CfTrByRxF1UG0nZd+gmqqXgU
NninxjWnJhTkVf0DipXxkJT+JzyxIVqSFP59DazuRkEya2diowLKpgGwut9iG/jy3Is5dphjo0gE
/0Ll8b/vQZE+dynMPqgdhn5EyTfCieztjERMOvfnZxuq2ZsmL4I1oZI9CMANYijmFj+n/AMueu0H
BJDxB6+8+lYV8CkCWAQ2dkKJ21z0+SKQQf8Rtm/nKTPPPqSFdU/LHpweRbu9i0fHlRfqYpn1bf4W
Dt3WxFpTdT3hov2hMrgGhG3Y3tvKpluwcbaFbUNMGqp+BBKQ75A/fxhsu3pIGhibRdgmrky/A99m
blfvo5wYnoTVsJNRcITAIjuMifJWUDXKbyyv/X2GqpW3GlMru6kKz1tN81mavNaOCzhG7+QrIxiC
766MW9BtUDqk3oNTdrAUyaaXbER21YRpRuS/vN7CmOfvVQ3qOqg3kYBATg3lDQLXN9QRv7zfkrHm
2GoOeO7JArta6cud3XfpDXjfeuHbgHMWXbvshpz/9Gn+s/B6+Zh7rFgLiF0dMNs+hShALq1wGl80
r66gWPep9Zjjdg1FnSml2bMNLdRVM0HYxzQ9kGtiNgTdyTRxvSyrMLTuG2ST7jwdnKNY54mjN/pg
n/sK/rWq1LtueoOmtf8Ii7XhBmqsDyA2Nc+qLZOdO4bghJd+/cyspoQaIymw9cJoM2TPjnUvhcvu
c6iF39vWda9GhgcvenrAide20umKebhIsWU7DxIlyi3DK0ocObw4YmP1+6Aa9SwGG8/pYiiOUIjK
z4PA+Y4dCpt/tc2wmQYQLGhjbhqsBK2RK7YjfVUBh7/oIAyNd9yyXMBnJ3yCyYMT04nrFw/CsNh5
pd2b1Y8fxO+qH3VJ7qXuis+mSQ6MJNmvsWvWDlE5i8uAgL/kAQyTl3gJBXu4J7zFxaTH5zCQByGg
iQflWetOApNgugHKhWOVsp4I7Y7DMIz1hvpaneBtZe/mvgrQl3GJt1xY8cJWCyBIlOPt5CNMkmxB
uc5vORzjtzmoy1sS2vIuhDpObJwBbCiIQQjne2ioStxqIV+yMPEAEn6LD1gOcbJ5aScLw60DVZ/z
0n8Lzd2UPqQy/Mh0S46slNOKyAA2mJX7q46E/5OOT5wM1WctUxsGdITfW9hExo3OHhVzUakLnGjX
pn3xUFNPbjINK9wBxIwHYO1QmXesa+I5U4f8ENvCIra5aaisF44nyg3KZ931aI1HcGGrg2kFNkNe
v2kGvF/17gY8sFfOLfJkK/VOZ8ocFDhwk2HeB+B4bty1Mrv3chGuJSmDPatzBWWaLIdSCSZpTDI8
OwVWaKPG35PGdMCTokcK2mgtFUN4lzRudTq3kOnfRUyH58G/RzhI+p3gJX8zuZZ95ICjl9UA3bs/
zUB42LeyvnGOvlQn4jDVLUnjWMNVndnNrZf3g72RFnh4VAhsxhTxrxPf1wcgeo+mC7n6FvZNvJtW
fkejRSYt/zqdDya4CvANhVoP200j74J4tNoUORxwBpHrvDXuSGCp7QmF+oXpsiykQBluPhdHJbBX
sn0Hre0vk+wp8lYtLDiBLsRCpOdL6HgCLNPJE/ESeg0xAop/JQ7C6X1ce527gCmlDc4WsijmTpD1
KaS7VCDXVtOy+9Bh4haF8tjcGcyBw1FkGUVErs2ENBTNbWJ/jTBroE5OV0P55uBu+xCmrNoLhSf0
udn3UEVUHTwuKng2RmwlBS0ezJjnF48SUMAr0wpaLRbYku16aPrfQI4+WeHtA07TI6h1i4A3fdxC
/353bvfVK9VFeDPNtfZcevqQD/T1PHaZa0ZBSyhACfprvumzdDZdo/QCfgWBbFPo/xhr/Mj5mLZ3
fZGJDURLoEGq3eIKwum4QwPoD6ISfTJfUOQQATX9a1LpEvBaeYT0Naxb8Y5fXvmNdRjSBDWs+VCG
eb3UVhWtwLRpr2zJiycW5gsphX/fKcGe4Eokp+KphAHTPWR6Fu4cUqVTD8RGtzcTCGn5tY/nRB05
+b1GtegepF7QZLWT7k2zoWF4aJvi07TUHDHSuoxzwMUPOc2W6VCzdR/msDWlPLvNB50vSCCCD5rv
zL0L9A8Suy0d7irtWKDWINSXPjuH1iiyf0R6K/uiQM0vgNg6Ni8VDFtWVQNSwxkbYU+oD+Y2OA5/
Ri/N0prVCy/B81yAUE5A48BocUiBsnAt59V1YXSGW3B9gotEe59X5Y3pt2wFA8ewyne9iLpXAAJA
Lc9XpK6rrZQtZM4m1oIBYm2BsHF+CTptuoLQ964QVlwpEdypqJ3WFNKy8D+Cz5xUNV5AUr7NEsq3
tCLuoxcmAzDtrNw6beU+IocJmEI7/R7lZTEuK2TElyRxiuVUCbVE/g4wn6ostpYavjajuWkAQjXt
f49emmZu43F5Xzd4OI4sPLhu6ULGmEGXZ2LJawaBJ2QHp8+hDn4ihxs8gIjkr7O65vuhbd3rQEKl
Auqlzo98/GkiHQ7mNAos+A/WibuBIZRatLAqhQos/BWFzHqoFaNp+tKC/T775z7k0mKdAjyBtwx/
gcwOw60SXswQTcVpSH2xGCsF3TrUp08pOEUnc2YOJV4/V8EE3Xsyku5OOs6VT6r6ZRRWs7VBEVz1
/0PZeS23rURr+olQhRxuCWZSFClZsuQblCNiI+enPx+a3pb3nplTNTdd6ASRFInuXusPpVa8OSDm
gBoV7oMQdfxqGMZKDgvdwgRGTFCwn1CclzneoSq1rdUhw+Do1vgFD28XCIM6XHSQOFfZIe25VPT6
Vm6j/O4gAlCt8oWFITs+ZsgODzJ2OpviFrmN+wSZ4MDWzb3IWoAGNfLlxK9lVRZK076ydXydeMyv
6kj8siugbDwgzbuauxRBx54D4m0XHz7amzi9Fg7wVlXBFF5RHf0TQS54QKpt/0SPSiuCnxZ06lXc
m+4nVcGVy4iJpxSckHvP9Ns8Ut4Gy3uC+uf88sYfVRUrP2wyv6uaz+qFzEC4QZAovxSGNR7QSvVd
goZHS+TiIQ4jlz2pmN8aVzsPSmD/UIfyWXGL9HMQ8/jVYvtoRMvxuyhzTAeLPZKViwK0QKdsKBCA
TYcrIfLgCycDlQBJUb0UptuvJ/YjVzEO2Upv9c8NqpZXWdTkdrdOVtX+R5u8mod0PYvBe/hoH61O
2+TQqtfVn/my14xPQIuHx6Lnu76Cg+D5yF/jXGPqvsYxUPiel30T6mBgGdbNT0E8ZQ8KVtCzYc9P
skkd1W5t6WFP1JgRsoP0wqrrJ+OqLcNq3F/2lqkFyxG2R7KZ55BApiUsE/WqDiTKvKAL1kns5N+i
T5GV99/iMbbWyK05p2isyutgmia2Gnr/TR1AAwS2eqyzptpi+1QGPtG6DsWP5TJVzWRfT+XJUmOq
AdvMk7sU8koOlFf3bqWY+pOXQU1Fdz1M96GSnzp42Zvci5wHJaocf8qsdgNwkMTkRx0SSrOxgM2f
K2fRTMEi+twVdvI5q+O9kWfeU+5N4OwqfcPal3xWuih8cPoIC6yl6qSaRaQkwzlkytPPyHDGa1D1
+kH26obxpU3i/lF2OkSeDAjzg5JEt3xIIeCpbvySNypWDKZSXFOjiNA00NNzkGvZsQ0MoNx9qTx0
iW1tNPLUT5B6VL8yxfi5VxNQp1BLvitmvk9GZ+ILmB09pwRFq2niUZ+08quNKclqjGLzJW4UqB5F
71xn4IVbZRjU84wRBXEpF7kOb+oekoJNfNEI+5ZEtuOPBk7dXdWsiiRqzqFQm7O8+iicwKm2tccT
oyHIbazNqIHlGkMx6jlvqbue/e69XnYqciBykGyE7JCv66WRE0N7bursU6iWfDbwWJ5UsBtP/eh8
jcXAQSYsnafZATCXWukvWZMFaHdrZVhBdZDjEwweL4GR3ccD1nKeiHshDgrbYpcXTuu7GJQf0S6a
1mqlwoNXzf7NavbScbWxdETexzbf9MkEn6KIv3pYLt+cBGlTgDQTtKQ8xdLPLt7JsWrrzjbi41iN
3lvcrJylee4s9TC5ZbC+V9X2V9gH/bWHP8FTqf7hsjV4tzsRI82YkHcmy//eW5vRi9S33KiLY2ry
TZDNNTlqhHod7VHt1AmJ6uGNLHrDwc0dzq4xdZs56rW94Cj+FgTDZqxzREHGqsV7YzFvrGbrbXBc
sdYd3I36NLLfpmGNTmHxVvVqAQUjBMi1NDdBmvkdIZBznHpI9CKysAkIkr6OLPavoDzDmz1Xj7LJ
jGBn6pytkHhkhDsHyR7dhvA+IQZvu0FSJ93LXjnOnstq1zhABoNqfoujaMQtWuf7tRQpqZ887Irr
kMbOze7a/BJp2L7+GVDWrXNwAK0gCvHPJKxX6i2AYOSWoYwlvjambNm1PtzJu8iBTip+Fd2sY4nB
NNkemfU617sayqqZYcVpw4sPEI842xyhialA0N9MWYZghq2P+RplsP5M/DYyt1hJ7jVrHg+ybcZY
VrlfyjlBgtKT7JF3k1dDjCau4AQDSb27hgL9okmJhi+GJWKfNx1dwkELrrlmosG3dCB1UfiOpkwP
HVyRmze3v4xiGL6QbOl8QEbpQ+2Wyq2O9W/3G3XLzlo8d7gyRu58If5lb5xEWWIE43ypYRroEMC4
TMr2NR/U/PBXW6gIDEvd8CTnTlgJAbRNDJJXjo4uxzItNHp369WNx+/Rq2+a4/haI6LHctFL/9Ok
Wk4IFQ7fANmuYlkiR8mm2SJzrZNy3JEyK9iOQ1bUm9k9eASun2sV4y1UlVieHC0pAXMWr5piBef7
YCdv9no3tb4TdWkJgU5fc+f+KntF6YRb5FtSUspt8SyiJHsyTTBAy1DRDt+IIH/W7bS8/2Vh1N3F
jC0y5fxheYe6KH+/mPsNtVjcX4ysygJC418vqAYMh06U3iLRw5+Ud/r3i+qc7hy24cMceek1iIrs
CiWIzQPhrD6es+tHe9doeNiLoNx+dLjRVF3iwsXHmemyPcvUxCdzqmOcwCOx0gko9oqbcYih6s2W
eIDu/AR7oCfTULPtJB4U72WvY6rBo2gTbH7aU5EP9VGgVrmaUabegNBFXAU287iJksjZdTO79KCI
AK7nZn2TxZgF2bqq1OSvtszT0nUiomyLhqr+6E7ZBrVQklBG3bzarf4MVTf+YcbaJ6wawT2qIf4J
bHeOIGXia4y0kS9HDLyhslC/a421KNW33aOHcvsRIFu8jW1deS0S41onQ/xDs9zPFlHJlx4Ns60t
6nqrx8a1Ktro0bXKch12y4Mztq76EAU/a6PeKnk7fh3sqPIhiFc3LauC3ZSJ6SAnof1VrjN9hlTK
pLwYg599W26dppr+miSMONgNy6QcitbjEKvALpdJf/6SM8XbAYSymb033qRtdCX1jo7Ob70a2Eu3
cSq+D6G3+d9HTIyo/1/3CMAefkfW9n6PdFTWsx1mqNu8j5kirrLQYd9eqyDO10Wqtxuhpe7iP9hF
jwwDs8Z+X44TkQDIVK/Qu2wvpHXB5hRt9qpkIl4hp6T9TLKjyE3jFyH5z61VBJ+tWc3WownfVsNz
Ya8poKTkbOfPbG+ZraqZ/me25wLimgh78Pib9y3Q9hVKmmBL0E3gYWRkVy200J9YOpKFd12OKt9Z
hPdFmak7pcNemexc4reZXhlr/amJIdyk+jaysBpWtTZ9d90XeWSpRzYwBS6m7Lud9N3+u/lfo+U5
Ro5OBg2N6QYD9rC1zAPP0/zcLoVZKNGmQQGL3qKGM+FxYAp5fLC/S7MnLWmMnTXm1k4mS2et+O6o
PMFlUhV3nb9q2Ox8RxQ3vEh02jJS1qK6G7/nyrPHUeQRRBUgqa72Z84Qn0nY6ifAZcW92kHC2Exo
ru5lr2KmL2k2OFevyy2IMPmux5j5cwyH4ljqle13WULccrQ1f1her0x1ylymLNQ2RsJYM9JVry1o
5NKwm3tdDpT5Tr2EioTRGjtgTB0IH2YWAS4vualTsXZTy3yWTTawPFC2ojwlywhV9KSd/j0htMR6
gIDwHFpRvUl0NJKqwp7ZEarzOQzwQsRcViNwxfe6Fc+DkVlfR1WZ1/AJ5nNeNf2FLwArRiTeB2sa
wHDg2U7YYlo3hjduZchS90RyayITwMiiOP/R66p6vLFjA4EHJNk5SQFeQHirfKu64ZOK+OttFKpy
c53gOppl+ZaotkeKX7E2cpTO8WjV94s+hYnVe1YC2BgmA442t7BzJHdUx8XCfammmUICoFOIiixV
5+Zxs2MF0HiNo5RzLIfid1GxeUK29U9dK+zfPbVrcgKsDLHh8O8cP+blTeQSERoveg4ioSJ2BlEg
rZ96TkA3TzwF41A/yZascOt97qCmLquyY0Y/a1Xmsb6XbbLIYYhOHJyttIe/hhgLxkZVEfqz6+aH
ourLVYhB1U0Wgxuk5wEx7MQNy5AoUTM86jqbL1nVIMNts1QHwGY21tqIEb/S9NgcV0nptQ+yqIq8
wylWHXeh5/2QTcGiwPXXOCdI4lOxSB0tY+WQjFjOIVFDzh+ae+SkOANLTwP3KAv3z9V/e+TwyJ4y
32I99OVo2Sav7qOnuDN2oePiS1nEpxAlzZO8+r9V/7/avKRXVth3JeuP++UDoIUsUJ8UMQ0PsiAk
MTwUuTs8lAZvTuR4Kf3p9P5cybZJ5QibKbYvx8uZ4IrRr5aX6gDaTRRYry+z5NTBCnXAwXkEU0CE
mrGRuj7tovATGnOw7uooAl+CfI8tTWyduMcAW8GhosOxnAHEB8P7ALMyekLRhgvpOA/aBw424ilW
lRRjKCRPXHhWbquKQ6Da6ko3U+ecsO6XYeEB2m2Qduic6I2k5bzqam94GAikfg6CU8MPE20aLTkX
+hKsjMr4rS+gnqsoaR9kNejGM0wg9anDEYvNurakZwXis18CYxweRU5exq7xGpNVq9QSexV0ylvs
Il0u25zBHR69pRBGeVBIc5xkTbaPUSouaL2vFMACn+O4ik4z/BBfVrvaddel6lp7NqoGKUj1E2JA
7rVA5Klw1LWG9zcuMcWAkaw5BAeYm0+1XjBpglqGPHV+1BGYPZkcQlg2hlk74V6gnm5p3aNLiDXp
ZAzh0wyC7AakQWnc8CmPs/CpSLroRPzqh+wflkFVl2bb3nX5/JcRsiNChEe7lYnzQsSyvAIuDl+L
8RlD7eIzTK/80qiQ5mV1UlsMUwDKbGTVWwIRUWoAuVoGL7dAerTf5s7gbeJKK9a4sWlvSjred09z
M2wNNPG+jph++VY8F7dgDJUdR7ARFrsRP6Z/JqFgdJ9UTON9kkFYJ2fntSwAcsUQfbTWkeC8yZqR
DfG6FbFGPpQ1xXL7/ASRvlzJCbItr+O/Jkxhfb2jmzpTvLRh8l2o6fylTgMAiXqLrK7ZWTdCWT/K
JVLpgPD0e6XNH3o0i29dZPyU4/VWq/3QIL0152F/q1zMCWRHpKqlX44NwJq4LG84HkarOUZDPMpd
b4tVjXuWRT6GF2wryDO6/e8m2S6rjVUMWDZNebvWBILf/xkD9R/uRDBghGsLdyPnibRuQBQZ6M6s
Rlf7Ns0tOHhTvHUImBI3YqdcaRpikP2gHkSsiEvoRBzytCR4EV2Uop/mNj9blQ3yArj/12ynNqP7
7AiM6l+z+zaECdloE1RD4i16WhWX2AzQlZ003Vc8Npc9YH1tJcMxVRstRFfte+thDYO/jPMYc9Df
m8IZEKnMSakbEes0RIFP3mhdJnc8SKE6C5tGZDq193qZCJ6aRCDCjPeJUTf1Vy/h2Dq6XnEqMnwf
/7Igr535BkF8gAu/7P2krfnS1i1t9/0hn/C9Kjsz0kSH0EyGjZ1vqth1rnfEZBL/XevctVLl7vUD
EUnLYvjUDHH5WCgognC2EL/Nxoxx2jTgdO6eZF0Ax5XI+7McFhRkDcFPYlhkppYfVoWv9bb+Ygk+
28iYhrNMgxj/rspeQpbDeUxzCCJGxwogzNdJLdMX8r3sLM2GAFSeRJ/K3PgOek58B2r3alT67wG6
gkbYHBsbxQqbW0Uu6zq1z3atYb72p6WPgLOHuFfJfmqyq9G6YGcMk7JyY4fhNoEh0Cz5PlsAopba
/24r4zLfyypmTH+36bFK9Kq6DEPiPsVddhxKkt+yNrqpsq/HmCUQUvQiUea+z4EQZ9mrO00JKlMn
nGujCtuorv7Sq5N2kFW5kZbVyKH3oyp7cxsce2OlDwZG3lakY4/Mnzk5dbdvqrpBW4YmeYU+oHIS
IV5MNQpwSj5UPKqTaI/GSbwHYz5+8rTiSwc7+HuRue95682f5AB1iOJ9X9XTJ4559wGoeL5XIPPu
A+QdImieq6AN8vP/OWpEk2fPqfP3bRz+jpSX+3ObjwHyhTSi/qIbonzmZIWDQaNAUMsyTJ0MO+Vk
plvgNeCH4b2zNKajvi1zqzr8p112yrb7NFkPXH0357pu7zqhaXAhkFWNbPYmBtYv71DDnBWW6+nF
6yE6srV8gxr+7X/Hv+u4J/5byNIyHc/THFNXDdydLdX+L+8EzFZu21ppHVjrZkw6+xDhBIgZR/jn
CvINyyUCLy45k+WSwGl/KI1opSEGuUXFOthoY+V9aiLMAfQW0SRUtfAuWdoiCGLnZizzFRkp75NA
YJ+IoXXskIbvfQHRKnU/yZHw5E6OludwJxjYtIvgTGiKs+xMFR2FZdc197JK7kTZEJRSNnJwPKrq
2g3ddxDjJqpB6LZZ9sTRpSXKLqvYM4hbrdhbsKCkGKWyGy+2xV7lWdbiPH3tLWQbZa2JbNzkdDM5
dt2i0Euo/GiG3ngYCWytowTkUTeAUvKSolrzEQ2LF7j9ImrW7WJO8IlbevXQs/067sqDrM6lgdYv
Oo2F0Glq5/alzwVycXEpSDhT9VQn3WioI+7YrbUv4DPCbTR0Yit7YX4E20IMFeceBuNdHuxGkM3w
StV4NU9jBisUAXtnKaTq/AwT5zh5HUDsOPmvdP1HG4dDD/szjhOuU/xEqqJ4kIUdF+X96qNN0/Tr
GDsO8rf/DCPghCbeUsi2oLHm7cBziQDGvzpkrzIFMUTLuD4SxrAO97agQl4vhHw4W+lzrDX5AyjJ
YFgh361vjUTkqOHQ+FfPR32IozcYweH+o+mvcQaOP3vF7K7aqP++wVy4k88BON3qs1CfpsjPK7N4
kpWUh91uQiHZl1V1GZDZ1XcNis1JNsm8W2GlN6uf1PukPOGfOEdL0n1pa9souhZ9uS75ghHthBAo
knMIk+uJcFR2mEVrrmRVFqmpgy6qHcReHGd4sm0OdALJwo8RTYivicJa7ss2ZNQHlBfKnxaw7pNs
AlReXCoLUs3yV+R9xqoYkFZOio1sQ4WFEHFpeVtRzA9OMs0PIi67p6i2gNAb5ouslYhOPrlpA48y
L0IigIyQhTXnh74J4QktTa06kylM629yvGzKNa9c81m/GulA0kh1my+9+UMZOuNtVMJ5X0SIC4mo
Cvi26ygjVa76ki1MtFHTo3Xnii9WXShH3JXynVOko5+jy+H3GMv52qxdY8giGyxRiZa1tfreazGC
2RBoYsdAx6+Yv86KaHa1aQGuiAaYK3XbAydtokPQ5OKUje2RGMLD2MJfVvPQfgitAPVZNtWbxO0d
PG6Nl6J24Ey3HDE8XoSnNdmhwfx84w2NexpqpN1sszkr+cNQZ2iMgefp10suqWgHe69lyTY1ynSf
YHC/q4qseHfDaVUiqrYCZmbf1CACsqgio5NHMRlJV3utnBHIMRb3vlaa6qVUKgtQDaDxxC3DnenU
uKyOmfmYCqy6Jz18koWlGOphBuTAzf9pA2mZ4tRo1UAw/2lD0xU/PiULDmaO8KXsCBuDEEOWXWVN
Bcp2Jrv9+DFJrRTUZtUATag/k9Kp5rmlOclOtk25lZyDyDv1JhiNldFM1ZGUaHW814sFeSHrsrAV
S0EdVz1XPQma1b3UF/VqzelLJPN6DWrwUtd7k2K54kjM0Hnpb+Qs2fp7qlqOKKktusjLSiRXpjAJ
xFEWsu2j+tH2n3GJXMtk9/3yo//jFvxY0Y+R9fulEL1y6LUVfLfiODbt7yIOdZJ/S5E4VgR/e7mU
3bJRXn20fXSkcR1nq4/u/97iY/bvkX1X7yqjHv2ggpMRWu5N0dv2GVTyQaTdD+CD86Pa63gD9ai7
NoB8tr0mgmf40wh/EsX5aZk/y3AE9DDEwucpHt14Dpr70mvK/VxG5q0fIB0WcZv+yN19YmjJz0qM
/UpVAvGstGWzg2NkHgwl0x8R4zWAXTjN12RyMPb0ir3lxR3hmjqElJbPSMOX2QtQ64PVKe47UiTx
1g1rUH+DPeDm6S08iSR80Tp+mV2TfGvJA77ovdg4pjBId2btezqnm7EzlRcA+NU+VizI1s5wsutp
OEVzn51AYOuihSeFWRbvm4gHgcp8bdi1t7f0/BDP0I06DDkR39arU2kbbwvoQT7YkyXu6HIQXAcv
rJ7TTtitjbysFr+jhXur+UCfEsRMo8m0L4RNUaIzs/bIw2+Xl0OCENm8npS22VSC7DmybKglAS7b
GWGokgADMc33Jj1MCjoxztABqlXd7MDMJ6XWUE6b2OEECYF+MNj2t55JSUEyPhojGJApUEzWFV8o
OKhpk/NzDpOb6SkmOYTEN4f0JcPbDVfNYYNRQYM6TZ1dijIcLkHukZLjYPi1cJVTEHf5K0y7Yp8H
RbGboec+9wDZvJq8uht330swCRxn6/5mKCT4sinBvjLQlFcQBxfE7KqznpFTxfbSxFiG2KoYouxN
nTY8BTFDEHxhkqL11lbUz+tKL3ZNNeYnVEweBHrbj5wVYdG1YeY3CMWsNVJJj71meuvR8kl2Yx7X
2Maui03vYuvqG7i/liR67a4Q0rQPCekyPwr1H0h+pMcWfe+sNZ9dHmNOWuTHPgFPrZTqgqkLy0Nh
GO7JVBGVIFek7m1FHM2h0vzGLuHQIZfr6Xm1hoI7Xxw7zo42G7oELwIFYVFPtcGNjW7wGbZWsmqF
5zwnh5h9pTarxPlrj82JJQj3xkA/VdfYTcn0YnRV/pwfrCG+9a0ttqJnoyvRNxFxp62d1mzlIcVu
asEubNIfs65TjoHRkN3Bh2uVluKrEAbi1V7iHtGzPnfJeNPtpN7aN6Ut4tUkkIGbAe6fddUPg+QQ
/OySSds2EaEJWVQeMtxTO6+mwk1WZVi2x6qEmVYJb58Ba9lbCp6NZqbbGzutOr/s7XeVAY6OWOMQ
PbMTareVPhZHWeheXN6vZFUp7eLoLYWshh58MThe/4z+T3dGhI6c/7AyOFMeEfL3jhztpvxeb/Li
W2R9cyqL70Hk+BlkPGhgmX6czcjiiM7+Note0rYMVgCWvyCfsEqROCFIRnTx6E2jN/vyEtTzC66I
5TYqR+M4JLZxdCa8Bk0vH8G/HQJ4iCvEioiQDPU+ToSyi7GmBTvscocCs5wE2+vaq8EQV+4KBVzF
nxwVLdm8m32e8QCNeIgbCWnqUdzsAUtvfiYqcvWHurZzzR8zHLyEU9xfgettbE8tD1P7UkGzOXrh
MOI3TeGpaySc3INb9PkxWAq51sirWlGjXTcRwlzZIRbDsMT7o5oM3ZEgUHe/6q3+e1njriFqe1Wp
KZ9AtSyxROWs3cSKIM234G7C2MT9QgyZcoS3FNyLIC7itZKZhP3Txjo108GKeWPy/6eZ1asFmnfT
EmY5DtOcH9kAdUrWHxs9Nw8mLnO5rQnOaA7ZvN7o8o2pdtNRc7PpWHjii1E01iZXk4lkBm6p26TK
X0PNw/Eray/F8sGao3KykxjgKo4xjufs5BuLbEPz81KA/0DU/hhX7Xy02uoyET7fOpZbHolX4FOj
Ne7OSWI2JLl6TAM0fEVddveP6feN+JjkFS6g/f0qdVEsbQ3OfcGgQS+tdeGHhbtIpdfztrGtm1GI
fp2FHgxjJWqOsnDVqjl2SOLvphqOKUks9u5FsQqROD6KOPgyFsGtrsADlmHV+gkGD6DQTm6N5Eng
njRrPIaxeEoqUGgGOJADCirHCtmXleZY77WtoCEy9jN+0/mtSFCwaE3tW8h6stKa4QR/dlo1Yxj7
sGtd2B5utLaBJCBD9lSlDfq+NjuiusxgDKGk54cpmkpIYJt+Am4S8OLrpAdi22d1ssYPqN6EVqWv
lXjAjhzMaqhAc47MDF1m92uqEAC37PZ5KkpIngifM8UL/FrXo5U9t9kWowYuzOE5csiujlMPCn0J
gC3J1dSys23tuEi2TepGCZwWzbnEWU3g7retpW+0PhXbJgVe6XGsWvOj8khBYQoAFlndNl7L5sBC
IinyIhYJcQP0Ga8NFcMBJRxxCbeSR1zsEHGByK3zm9CCfNzlHVjZ1MK9PrJ5P0k0E+8c0c/mib9G
2IB32bGXIcokUExLwwhWiKfsMLC9jonV7l27PduBYqMvXx4S1qxjHMS7TiQtH2Xv+HbgZdvMxgSo
DhpcfuZi3kATKc+5El5QFC79tK4xzAlLe5MLjMtDJ3vF3hrBQgT3twkq2mh7hvYthm07eHrp4/oe
blI3fBVm12wHEj+h044XFrtHfkP1KY9QHXf687KsrpzOe1fHEeYrKR0/dw2wI+y60Y9xyFZq2pfe
FeqqbVH5BriNaJw9rc20yfZ9j2mU07UdvObqUkcxmlkGCAHPfOwb/AuSwjNh2WS67zZAybus2fH7
rBD7LG56UcJQqBu07st5b7vC2mV2vxkHvYEFY9Yrkkh8qYV9sqKY/6uSJEBK+crpxmEmeLjlMHFZ
dv9ntAGQXpvG4qAZPUeDXiVXyZY8nSeg+x0LPZkNfyjrJReP7HSmxr+SqUMkrA8C7AlMUDEmHt0w
OVDKtsURqK666lIWP29AC3ZyMBGax1UJ+v2cIe8BhxwGC++/ndIfVllB5nQVA/ce6PBEYH4hz+ae
x6x+4TB1wslzQomrCTaDqz4mCWqrJSazuuI9mFlUICHZekcYocO61JCLSRN3m3pKemm9hzHUwlWv
R/Gzk48Bx5/M2rtIIa2JIaH0hWhvgrrE2uZ8hv6sd9Ti2K8jIrmJFwQPSKAqbO0wT6iqGkMFC/l9
oL16gXWVknXzDnbnl6LQ9JXLtvg6DC9FlmV+OWTljg2ftmEfNfh1bZ3tDP9fy5k7X9Hq7+PEdgX3
g+DEanRJMqvaT+NjmrA5ttqh2tWWk5zsTCU9Hj04Xt+QEkzPdV+6j9GIQatRt8muHUAkGcTgsadP
nYdqVnnqz529TgdT22QFO6qhF2gWe9iytp1RrjQAcNuxRM4ONO4TjCMNlHyx7j3hLAs35sqpU/lV
n+FvVWE4SWhr7QgwexCvlJXeWcuLSlCvza8kXFB2xx1+o+kNLtIe3xNhk5pUUuSUlMrBs3mGXO7y
9gvbnys38pXZJLcfkVzWXcJymtmv59J7nVKdJVoF0hDO5XawNVT6ZmMdoF/D+gEqtCjjRYocrCF4
aD9Ux5a/lwPzz60Ss3HgCC2baX8gdONPgzMeB6Fd9bCrt4Ll+REDDFgVFowhFoHoitbHS5ja5z6f
LohcBJfZG6e9MpPoK4dt4PbezbT6XTax/qB2bWwwDFwsDGOB7N9krLyxW94PW9G8sqdtrRbPAP+b
jWtUkOuV7muai3ZrA3WFIwziwggbZ51GSFMZ5ggqkJMT/wgO+8GsDmCVitTH+2ZADgKuYeq+zIWp
fPIS5QpO+qSXmf1A6KPf6lj+rhO7GS5a1G7dtNROeMkPl66Nh4stjOGiKqF1tBH8GtA02bpxBNqZ
J4SP/co8CwWCkqdfEFjXLwLK27pRVYK8S5WH9nGckuaK1NQIbn2u3kITfHVbVs1bWQ7DqjO67g1h
D5CWttG/EdPtAU6G41vImr2CxwgbkhMJanGd+qblUwfcgeQmNhkdgNbeeGs6fBWWL/SbKYgiQbZw
3oBLNSuLONMb2w9OP2VgrcdWGw+cHWECgvZ/47zDN6putc9JMwN6RcHmM1rLbMgD0b+WUZT5Tjq4
L3WsAOxU90PdVS92Ho9+q7bWp6jLDd8aQ5zCBE9lFKI03/GCfD82Tb7OBtt6ggLHCRBhBRAYD3oC
NFirQWijIKVt5trRHz17qLahDhsUNmK4G+N6evCS2ERls53OhVOjcF4MMO0AaR1a1IKOXdSLo1L2
1sEFPAC/yg32ypRF59ZOMlQvKuPYAqbcYGzqV4mFOmFdOmvNQB4OM/AEK+4mw6Nc5Rgbd7dsUndF
2GCCUmMS2Q5esPA/rAvJ1k81HPxNMpefizDGHGWaVL8wU0ynTSRazHMfVRqnIO173xivoHZ/5bay
SNjjPaZXh5T9A+hcsR4r2BQjB/Eu4gc+R8Pvok+VY85rWRmT663JnJ4tLxp3tTO9tso4ILWCyJrr
juYWwSN88DJRIcBQYYgIvUJztHGf657rj5aKeLWhj/7U173vLEeJxDKGgzmIJ9N7R8sWqVpl+hn1
nMxNvq+Rsu+UMHmss5zDhOe8BdATV6VldS849EDnADqw62uMtUNCukqtAztXDA7jTXvpYzRbQy/X
V4492SsC8fwIzkInG2IFIQ45bvqmgR9fV544WB6xdaPngRqLKNoKo7hEnRc/TaTbV1oWvZZOA/Fg
ZQwzeJvuWMaKto+U+MbCtR7MZPS1CZ1kXa1/4bWi2fjeKKL9RUB2YDVvQbmpcbyyQqT3xaz1mznv
8H9t6lOkO+muCLQ3Wq9jqjQbhSiQhSZv5mRbqwQ/qbAJvGdthuXUmKFMAPZkaxvtmYCgSwg039Y9
PiC6+a7/D2fntR23rqXrJ+IYzOG2clAFBcuSbzistWzmnPn05wNK22WvvbtPd9/AxARQskpVJDDn
H4rM2HB/fKmw3VnqWTycOj7wlB0xmM36aet0dXLMDICqQznAkrSHL2Na2dvAx/iqjvpvalOQUjCz
9Yws4jYd/f4UkRqwffwD0OlS1lTp3zOrhQ9kdF/wb45AeKAbB8+vq33yIxFPJqUs10WrOevU4cFf
dT8SKuZrMKhUOwo7fGlQ002h7Rdq7104+3NUw6EE/dbCtKNDHHrztWAnbcf9X4reCWvQBO9Dv1sg
n/2c6R+jQ9KMWjg7zrF7f3TC1P3bg5MWK3kAkhXiRB6ggqYlEJ3Q9eJb6eGamdmHVp9+4K1ibJNB
vCGRMNpwTtwymoikpzZOl8BDw2vI5+bQYKkEaE6rOUCQK8iqZiBVRIoCQ+U2scf6ouoqH/DI49yB
rkxzyEuzMAFUd3s2wv12ksNypIb0pK/LBmMyMr1Mvb3Ab2PyVfRMPZhRNm1t52dS+fW+7xTqJrW7
VKGhHIwpD9EChJqmlaqNj9qwLGGnL0s/OGhhbG/RxUsoYj2hQHVOe6tbRm0HjCsvm+VI+fEL1FVv
YfRwlvJkjRNTtFSSnJslaCHyN1slt52/AlzVKbXWPAiKeWXjBrV1/O55jiIU2klCLZLG4JxfDscy
bFdd310pr5WLym7hoGoATJHheezmzAAeUpoQydp1GOzDIKk55vq8K4lZLVRYpmszS7L1BCYoDymI
FinPq7Q8KxNKL57d7krTAn+AuOLK98OXLlO8Jdp2bd+j9Z++qKByVkmMEF5XDD9Mar7bfsbTplLx
k8BaDKlAoE3Y5qyhahrLYgTmoCjT2fe8EihN8yXyaypz/k9/yPMX/Du/c77rtuzEN1OAOWho811E
B+1sN0azbylhLT3bXve++s45PFy6WTcLEUIOu42LFU2e7mZFGZZG3FM6MpDLySonWJRhwueqfk1M
O+D81PyohwKTyXh+scoEMaS3CmWb7/hLnOy6Uhdhniyz6WuQIRSFt0KEWCOKQzoef07kPCHn9LXI
q60dNe/JqKH81f7IU/apXfBdjaafblTn7Cg8ZEYmFPj5k6lHVzMunhXtm6rbqnY3f6+id9TP8qWp
p/2y529RtKRSlFyr0AcyWuxUc3j40d8tsvwUror2NPQVJtBqGgMWREEq94a1FjXNStEP1BGyxAfx
bPk/G4HNshyIBHECA63vhOKWu4yck0DTrqrYbeEgs/vogWx4M27QRud/U9vBwEN6wp41m7+lvDFa
ghRY0F2LyvBQdyrDK4Ic1sKJzoVnrxArTd+cBp8ze0BTBeLc1pznL4qbRRdBI93GvsIjqvVwBQ68
LQ/e74qTvReqEWCL5BdPQZ38hWrviLtwjTqhoRw/HG4QbB+c4hBQ6kOVDHWS2evTJc6GZbNj153s
E7RuB5edF/by5bLoYAOU4Pl3oWrwlRi9ZWWUSHEp6JVp0Jw2EfibzUzKZaXqpoHSjzme5ZXRkm51
4KupQwGvxK/x4MWo7dFP833QlM7Otm1heFQqZ6PgV3U8e2OlvJEFKsnnKpqsE2WpfMEGSXn1JgBz
VprMYr+kvBqzCl09sNOdbjXhVYmLGKJpaJ/wzEi1C7BoZILxX1BRfJjrtT21/KSM+tozSIIl1ZPu
oUWTbRMkM+ZXUwES6eZ0qGUJ0PY+PKk9d2FzTtMHN7ah8EBlXRY4c57g7K9aO4xIoA/xDxWiGLv1
kNyfhnTfxnOx2QGEVZALnChIkb9QFq0XWwsJ1qmDrD5OCCgtJKO5QEnx2Ok5kjwC2aPGJKrvk+Wo
7LKhXFoxvhApiVxRGBaGr0GdrRCKHDbZ6HsXWys+m8FH7wDUyj2sG5qyxaqHfes8e5deNHJ+raD0
Gk/QVjRcrhZqp1MqJFPIDRI+OnyH6a0xtJ+U1twLFoveUz0hCyHCcpbtsoWogCLJWS7HrMvcWO6T
bvUnGbbZQzoelb8EjlwtuB7s9prHbqiSU5okR3afnDudWk1OBShZOQgYvXmUITGDdBE6ELIrXgOL
xD2U/ZBHteVcZaNnP6o44igJtVZZqPxNMLuPUDb614TMQT575ti1ZssFSMVM3XEbjlqAkINYQmEV
m0dEJuSSvETLGnM8Ckl2/Mauanou26k+qKRd1ny25u+af6rrqf+GAHCzqYw53GvIn34x7f4kx8NJ
Rdo0UM1TrjXtxWkHZyEHIJG8uWVz6kYAHZNXQSdrEuqTAJy3ihd/7Xsv3M6xSpFoBDHp52H+akT1
m9SaiyNQfLPZI8/DVgsGcfeQ+mBL8S4oUBVY2nYHIzPW+4RyQLtJU9NBxJnRoOjqk5U2p0T3uwQy
Ee5sGD4YS6Sr4idTC5MzKJ4X3MZXCvDMp0ogpwoN+qzoSV6B6OF1pD9JBsKvmZ8YK3tlusImtjUu
JkcgUhehjnSmg4P7bLVgVDNDO6LIjLXSLSjGNdHcp+OYiEaqam1smFBH0Lr20Yg0xA6xom22pNCf
5QD8w4Ico5gT6DnpqWKOoIOP0cweqxpcBxOzBHkYzcmXeDIaR9LwlXUw/tWd4FdgBuFsmnrnOK6H
cjkatYY+o9MpurKBppYcpiL7cQ8FEeaq8MaXKHGYCkotzA1bklh1mQHW/NfKsVERbso7a08l3b+q
ZP6vs0umLvJw3pPz5EAyYSDtz6RhvsfItd30J5Ms0k9I3LerjAzqSg/r+KLhbXWRV2OEw4DuTmjz
/Tkw2XP+gK35RsaxpOvN25SGM3iVAyeSL9LWfWcu/H7OFrkaRKTXePl7o9gq6mfwRxZdN/5Q7Kb4
mo+ztS5Rp9pKNC/+W+OigoFzkqNV6C9tR+lfirlRH108PSKB+U3I9x+CXvhOgtjlFOdN6wJ+/qYa
EA/s9UF9bXNSp5GlsOcTXRXe3cI3regku7w/D3qndo+yN/F4tIdXLe21xwrYiAw2bV2c4gaRgcnx
1FcORMPeaMJg1SFD9ooqd0+Sjwqb6dp/6Z6avWRNX/EHBb+C0FT2koRTBn7GXMx6aSPoGRpvRQFe
V85VXSxAki5yN3KuZWSfS/sqzG9LOVp+Lu1767Y0HovsxWktmxKy42xuc8maQISvKUKKonHldNqL
6QfJxXPHSyF6OMlpL3O2xrIHiTbRyXL1C7eo9Cx7NM2ygBiyl4v1DkjVNLTqWo5GeZgc4DRiN9nB
xAtIEV4cozkP1ZC+ZZkWAv9tXb4QQfsAnLFeT/PYfy1ROnWR9Pj7z6mozH5O7VW3+sfUYerOWnmu
kl2Et8FC64LqCo7OBi5U/K0KbWdrnoI1Z+BpP3QQwbqfeB4H72WP/FXOnmYlJ8nF/lBXVziu9tUy
098WwzOd9nJazTnUin5fLV9ThwGOSCqrrZqMXV8lCkK/gNQaBUEQLfK9q4sh7HLwqS9Xs761yXT/
GHXj7M1F9F6j7iC4Nc1FNexo4eEVAlYDjpPaDyRH5kFfyu6UKdGTZRe3Qe4j1nOPLO4Cnyl43IFC
CTd20vk1SS9QzpqL7RnVzgzUFNYq6m6ckQhCM4HV5XMEkkrgMjbVpiGyBjzDITkuAhxZHurBQ7V+
SNV1G7fKWnbzRoOvHICC0eMxe0GMxn12oT+IjpxglmTpqPc9THnTHCxV5XwNg+itDdh4N7WpH+QD
2obi3LTtV54kFUC8Vr+qnO5xnVDOUtky7uNXnmYKzF2kYsSYmfvKOQIGu6+ypFkFiYUwquX/wDP6
XR81n6294ZPd702eYKl6mJo53GaKaz5ZE548aLk2fxncZDQUlstmMKqPIR6vprMKuOsmi1xfhQOl
SQrNpGuz24XSi0hJKeTf5qiDE2/K1kv2ijOou74h9d4MpfEl0011p1bYdWDcVx5vP8pEDpobys/a
IEk0iO/qbAYfsOaCkwyhbxmuSZeA8RODuq1qB7TnZ1jYLBAEpifUehZ2Fi4UEnffIk3Q4rMmf/CS
Nrg2WeqQAw+bj7FzEVIJMWO2OndLgd3a2q1XvuZZfiKn2Xw0DjCA3FTcS5PW1UPLAXlVmV53xB4J
1X1BlMGhs981WvrUdxkZcqf8OVj5rtDr6qdKvuzPCzFHRkYuBge6uBIgg+f4nrXKSgvJYrEBo/S3
qkok8FqVmkICRGwhPwZIe9ureAi7vez+OQ362ee0sXnTI+/r0FpDuFbHJCHNj1lzMw7kShROwL9Q
/PLKaQNnZWr4U2hIOqyoHtR7s/KR6U9z/fEfV/z3PmNGPpQI64bpNVCCDSbW5VMjXJtErzHU4glq
iQ69XAeK3QGwQU/SULbxbDovbHqsQwroANsG2BdhPT1kIbgbCdtuXV/ZpWAtr5qOf12kJGS1+xmM
SgfZ9kRKaBOoYX6N1CFBMlo1klOuhsUmmjLy/i38sm0zcd9B+QHmU162ESALMH3ANVp1pwwjR53Q
pcQ+gjd/QDgqXlCWtstpOrfQfIC/cSUbzjXjxi5RG8Gi+PcBOTo2cBpVjmRb2S1d8vHyBYwRkxIj
emh6Q0eZZEAVIgqip2wup2Nr78wKO9dFPVCsBu/cL/h6+udS1/1zG+TWAXjNgwzJpm98C3uTMkZV
e54O97nySp3ncTWJp73sAmXydtijhTBPXf8xNxoMgjkAdqIXUfE+d2wm5ZhsIKyUe8MmEXaPga3K
kTWkkavkgEvKZqHmWYUmCa+E9EN6cfp87Q4FOa7euPAbqE8zMlv7tuwpYIao2S+bruPMVQ/Kvsec
4ylFABrRSZRu5GgIQ3yd6Yq6FtnnbCleL9HD/pIA304VBymsznkAU3tRxtmBt5A7qIUr8IKTCBCC
6MqBsfZLFvrx2ko7BDuV0PcWZgjbPmjTjiKm6SNXYo4PcrYnXgvZcQ64t5eMckxGYU0kGyiiCubO
58Hs+dZYyX/dY+8DeIFcinx2RMoUPRSFNxbbRHHCVVMgmoERobtyRpQaVg4iNdQVi/qUYYVya8as
XfKU7Y/3+EAFoF+VJb64oWcUvDVMbouJgsZ9nW/WzrbM9G/3kLy6vUy8ts1NWNfBtdV/3M9nMmJn
P27Hs64JgmuW/UylQt+cWxopicCiPjz4SrvWNbR+rHBQVraeQfWZOe0Nhr/LynG+yfebCeaLjTmF
W6nmn0R+ThFIq86lpgdfJ3czxqXx1YA182CNTr3FJR2qprjV88B+ud0IwOfzEwNrbM9Z6n7JCt1+
qIRqvGVh19Sno7GojCh8BnHAd59s1Uozg+h5JnW9ioMh20aC2xvVJhKnY7GOJJnXFlotsJI+R40q
jq8+n1A5N01Rvek9o/uN4Qjcqt9oASQNyXBsBM1RXslG3tvr7D0LJmetkOs+jPidnNrUVeBZIaSJ
4vA3yVtqweqwT+v/SoaezEDk208xebMtEnHHtol9TFc969lEKHI/BkDVEkGBHgXTrTWWOTDBZxkh
j58vbU6/+2xG+aMIjFcSekMwjR+xMSKOyu93QtRaOdUU6ynLTfhRsS/EQva3CX07KyczoFqk1lOL
aUTQLDEnI28aBH2yz84ddOTL7JocHkEh/JWQUIb7EX5DVbFck3Pqj5Ap0LkePe/sIxbE7kSrn0M2
9TtvtintTpr9ZeoslP/H5MFtOYNLDyrd6XqhLKZupU2VbP7TwM2wykJlkQq5vcEVFH1NQ20XoTqJ
YzJdGZNXslGE/UkamCpAcxS/TxSzXmOBR3dsq3mSTaJqS6WMomunpu3T2HftIXJAc8lBGXMq9Gos
AStXHP89MI3pm9+n57rB4RDP7OgIa21cQTicv4VVfou7AiCSNMpn3GV+K+bbIp6JeIx66j5zWqQs
PKwiAYE55zJR6lcz/QppxvgaDpGFQgCCrDiXwQ/V+2CToM63tURXHb1HtQzy+ZWch73yGnKU5KHD
Z0+vgucfDOPo3NZkztsOhuIeNI0HMEYZ24Cqrms/QIqbyeqVCNZa+vfCQW+gbjLnt3ibqbd4pLJ+
6MGl27l9UVrPW3ZOor67Svcgd9f60IJ1DIZvmVEhDqMXw9Xs1H432bWywyfqlHiOxU83UIlJ7Li5
gPCyD5lrnU1THyzAMB2S6QgfyBiFNzbQRlOidKEmETy1Uvnb4JPVvjhGaz3pA5u0rmtv7FKAGepx
UpV4KY+naebXm3ruTN4rzqGU/lCey9PsQXadzN1oVu2dlNZ81vguPjSlF6+U1gk/kHRg50RJNk8o
KSGgSKGpGIIvauE8ukkVfaj6aC9UZ7QuGqrYn0wxGF7TLtDxtOEQ5KxqpyfxoqZmuUATRtlrqhs/
yab2HizVAD5VF8lT5/nl0db6DzkkQ5bTilIHlBMp1B/qCOd4pDK5w4zZ9S7eD6nmQ9MqF+4Jkite
ghBvNE5kM1BZGU4upYhSnfzdLTYXcAXCKDoUKrznINGsx/vVnCHpj9uK9RiwhV3N6Ckf4ik7R5qV
IZrijetSd+IV5Oz8GuvJZ+NBCSiVwD7LuJCkXepe7SPYxY40ihPtceoRLQixZdz4CG5/9QQwXtxx
7jPSYPycYRS1+TUpitsMnSLLomjUY5/loK0lY9z+reUkPWw0zB6BMnfqQ7meGkclayXc2mZjCvZB
17/Xs2WcpVNbLA3eUmX+gXRMt6ui1tiRyPiBPkx/apJm3dqGUqxTRemXLqco1Ap0ZCzF/rHV8JzR
MrQP4xrGmGMYVxNns6suGvSyt0pc8lhuI8WnvMSTt+70GkYG82QTtZW/yV0TMRixQsZ8ZTRhrsNF
M31gkMhRcLz0SfVuXaFJSPaJX0NxlEU2qf6DjEmJQilbWDZjuyY1PS1lTDfZqmS2WX0kffvdjbTk
ixLxfqTD9BagHYbAV+avZFehYk0yyuTebuFonsxKcWj0kIcMwnBLCA45enrNwDnWD6g5jCFycn1F
UaDq3d1tuB4n3FEBcMDPhkute2u5R1Divnm8x+5Z20LMa3oBK5Vp23kUChaif99byHV9WburVtXc
q7x3aZ5ytqbZOZniTlZ4gwmXsuT7JO9mkxVe5KicG4aluWt9HGIdYArgUyjA/mmNIJ0SEhB4S4Qw
h9XdM2G0s+ZmoaD144xBAuoAgz50SGNhsyVEp8JEoYRwu2WGVUTtuGEvbcwBJU+v5ExZGDZeYb6z
MsR5nLJCdZrq5r0TB/lGNHhcLKymKVHwY36oaQZ0QHsb650CewfcPyag8XWe088rGYtFDL94cx0P
VrEZgSD+VTVgghtvDA9W5YXPHF+qBwDo71k1hs+O1Z4HS1WW8zBwz/S4D5wwU1n0gxLwUfNBgMIq
3kidV83BRdgKwnEjRWHvXSkKC8XfWU8jdU2vhW/RK8mC6kT/2AkNck5TiC0hsrOSXak0jGQAlY50
ezO4wTIkml9rE9SF16ZztygNvlQWmLcVhSrtQT6I5SPZNkyGqfv/YOvpLMizfY+02b1USph8AeB0
E0ew7NIBIKZRJxfSCR2Fv7WlaFQ7hVZCWo23Ra3W/a8WTUGuHfta/IIVgi9ybxkAJdrLrhR+Vcbk
sytHw+mPblK5pBfE2kRXQEYF8WvGb70qXTQTMema3uyiWaRRPb+qiuXATwJ3ooxRtjG1OdhnCqdL
rzTqp2IkQaN5KK+acxB8FBwxecTk2CjACVVMZPOs4smb2Bl4YsCDvKrUCqgKkvIzes9nNdTe5P+w
6Gf17MzTWw9F4Qt64P8cm5gZ1viQB5FDMdNqqL6UkBLNMoeqLzfzQxgAcp97dS81uOScPo3/c8wV
hRw5JeztdtsP4BzD1RxpqDFnFbagnnuxRBVKXiURSew8Bpv3j4E0SU8d4iTHe7wAaXY0sWfJ0MyQ
uVSZQbWM5oDiLmUFkbaNE5BlqHwPO5mojXW324HjMZZywaR02iWbjMOcJ+UBRe9hiZMm8uh2EO4t
pbWec1/X9pxb0Jej4PxcFLb1jNJpqWYV0kBEeG5/xAD3AnQJPiJ7CSox+ysckAFVo9w7UeBOT2k8
YDCfU0dpnQGDp1bnPdYxfrHLKjpR2US2i57cysp4m6i3uAyN8uv6Z0xOk6t+vYacO4Csur0QMjpr
cDhX0LUgd6P8r4Fj+GK02prC5xAc+WzO68xUqncxo3eNyy0nVmvtGlbaeJJNVNTjKRCN7JL73sYW
8PMRDOjCBESOCOKhbDIQKUJxrxf3Qx+UXDhMV1MI7skwETdzpmsrhv8VMSp3izgDaWJoTuyQOpB/
t/yLWpbGzoGWuZDpGZmFkc1o+VB14u7gT95XbZjCY2mS0Msj73x/nuhOuvIpjuNeT+lQNhSFVlh9
fYbk1F8Lb8dV0W10gCd6DTAtU8brWFfTVW8K6IFgKjYyZg/adIV2AP0maTnOiXm3sq0DssZQ2V/o
9cc44R0RhWzYK1X7QoWmOHCuitYyByXiWpd/xhMnjdYwrOdvf86X8Yxd/hWMXLxIQvWhTUPzeQx6
7YTlh7uQWW9bMVHo85z0AQE4KsFsLG9J85oaNmI340ZmweeKvJeSqogNA6fEGgaSVt8cAGuF51vP
akVe0EZTXMGyDNnj9Ol2q8YN+wuqx+ojkpnK6rcrMuEIm1frUZMZyQlPq1FT36I0f9diPf5p9+9q
lwqIBzC5PI2N74MOgiMdLful6QplVfSef1YUsHrj7MUCaWBQTxWmhXYPkMSF6fqTXybhvCaswxoc
gxZOr1mvoRf7G2wsIMXLrpokK69zm70cNQcHreXM1U9VWVivAvteZrX31Luh/tK3+kIuUlUnu2SB
9U2ugf80H7Alw00c3sbZC9FqdDL/zFG2WvVDg6q+7gOYl0G1RcE9TuqL7MkGLT//LK9cYzxWca8c
7nETS0oK0uAkarDyFrDxm+W1tMGW/tYBXurYpaa/+WZbreHsvEmPb77ZwEO9iyYa+SKVW1PLCKIr
6empYhsosCdKmu7uUsOZekwmVz2OrlZt0fN/q6V1mPQJi5UUSoX0DesC7zacDBQlVzJmxhB2NwFo
jtU09SXyIatBV81Dp/gkImOcGY+3S+z1kuPQe8lRXsnGGoA0L2/9YJz5BotJtyjuBJpTmwd/tvnv
zt6xEl9Q+QwBBhfjz/n475HbI6f82UdT/Dh1IXV9JsuefKr8f5YrFOt3kXDeTpo6vHgpgrTxTOVW
dmtFC0kqMgCJpjzEJrgcc7aCHWWRxZwhZJ/PQwYxS64tkgbQkD5v78vkQKqiS2mHGYaJwQgQXR2v
sjFCss8DClGtuE/c41YX7Cl+OA+BIhAfQYBC5H2pnCyXOnHyKldN4lYkr34tdajgIKGWoBMpl7qt
Nu0LvnFs6zyDlDj2qC2KEJjqia6iFRe/iKiJ07NazXzif46glKcGFFlL86kQDQYIXckuXc5ygc7h
gBDqSzkmZ4Hge4Yi4D7InooG/VHVOyCMYrVclVjTzwyGJKkHE3Nxck9B7cDNa5ExkvJJpCTTZ/Sj
5JiMYFYBDej/Mj/tBx+GbTTuHAA7a3sYrI0uIDG2706QWsrfu/dROVmOqmKyKybfR+9rNeEXoLg6
eKTKsDbW3Opf/rH23r3/3DAAKV3pzjYW2eoqVTkDthrmdCJZ7UxOvmlbqJbFYE6YN+b+Q+M17skV
cgpmbFmHBMHthSGT1aVXxUvkd6bdgPruo+l8GEae7zSXipRUjNSmb2gcKW9dEvwejsLvXZYrb/fZ
Uo0yCL//Y7YMj/13mBf+bbYZusYaDUM+0ULnOXaLr3B0nqrSE+pEUfUlgB8gw3aX6CdkX6tF25Xl
V7DhznbyvQbroa74qmShvby9RvbNqeNwbyJqFSOlwae9NWFaWK0Zn7HrwDFi0Kwv5syuFbH74oeV
PkuVz1zTv/RBWL9VUUK+uxySq0IGdleTEN47v1Zrv1bb5Zj/cMfnPC3Mn2J1jBjZWxyQZpxLJ7lm
0NZ2Q+98rg40aI5+Wz5r1oBfjh+CYXT88d3RMGEydfVHA2uPWy16+SOmUbNWe39zJ/umoBv61o4Y
HQ0qQJ/BoojRkOg6a2aubFFB9w6tCSbLiY0ZW1Cjvagcs1ZNi7VjMn31gJktYmHgjIrAAtCr8t2J
lGAlsp7nvNfNo+qa3Topw+LNdNuj2/jADTGrQqNqfEHSptxWFgWVdMJOJAZNABQyifc2MGtqdmV4
jBPsSASQKdUi5womWL+Oh8hLQS1NXktYL19CZy6OtxiyvP1ybviyyNHbShNdk2JAPCSR6ypMhI92
gJ6lcnKVyPwWeNpPeZEa5u0CTMpPTVWNb+LifzxHLJ/Fqj9e59+X/5qj4pzYG2HwZPlOj7pa+KbF
A2fmyuAszSkLCe/4SfbsBJZQ7Nj5wdTj/IUMMtsG6GIr1x/7E4DzZGUkWDQJk5DC7btn34GkKe4I
MWW7519jFJtvYxKLJ8c01sner3XIb4BPGaPiaGVVss19UkigKcwv9tyc5aFsLv1wWeIscUkor5wK
ZMqWAVqEHyrqI+RmmlckyxazYB+mxQjeoiD5Gosr0LOfVzImR+U8ZA/+m9H7q5DUgbwUTu1+gjSO
Jof23nsOCVM9qndmNGjvjfFYxWr7FoaKufcnfrKcVU3dV4syN3kJvT8HKTREGadw06BiWesPesZb
28LPGjwPl/W01p68QfcWdtE1V0uvFWQHcxVrA7V8D0oNVRD8nZqiV9bI9M5rDw/rnawxU+/YDzWJ
1h5XgUvVV9mtFB0CrbtNkxVrMY1ttvE829jn1Aie3KbNHuLQiYu5qRIaAoZZbAu0nv/rq/9+nptq
6tH0/aXTGMWWXMb//JUa1XDXISJFyAai/4WvyLJBbW1TtA3WWikMxUUz4WchIRZBmPVb+fvrYXtV
eqV6Soe0uyKu+OFqbvtgVNQ5DbXRHuDqfsgCjyziBKq9DzUDyqCo+ZSC2WqAMNnIcg/ijd0iBGyF
+aGAappqvpFlNolWlVegrwtsjZEaDsru99GWQtdZztMa3P161IWFlZanWWSNFSsZT7LvKOQAVHhi
m9QpSIjiX7VLTS84yabw5+BEqmSpBh6KNL/iAwnunWbUVDYwBJ+FpW0l96VFvOsVzT7KkGy0tu/b
Rdeqwcop2hF5H6CmmLTVz6bGe0YaA729Si+vWhe20Etq50OB/NILD5R+etZz/Um+r7CHyY158XR7
myNLu3Cc656KHlAQZIG/Kl2fF7ndCRoYeGlvc6/BN7EufIi0n7LwLmvuKqx/feGrdbKs7ALMbPlH
wV7OyblP5lPhPchSPUZ+zcpXE3tr+f0XvXOM17mu9TUYR+cYlNyKhqgxKKzryhswtGOfR9l3zUU6
tIS5g8xjtrQKq7m4Q+RML+2LVQ2ookiDbszng22D5OhSmihL8UAZS6t8XPbYOULz7x5UjNGtU9JX
kEhleQdVBChvnAh2xoxVdEy98iqbwa+7y2yi7AdH/xZHF/U110cXHn1h3mapYtdpFEDK7rGmjd1d
QbG7qH42POAuqj7wcTcSK9yFYVPCpEQNzxCNHJYDkYCTq3CsliVSmVvp69V0urbTDeDvk0Cayljp
9TweI40yjYSqgj++Zo5nPcgpEZZtl8FBOkQswFEI6LkEEqFO115ux/tproFsmAPevlW0r9vEazZ9
nkx7/C7XuAz1SDbOHFRa7SGDFPFQI878MKVwSbXOe8Exa9jCZhybhYzJKbaEV+AbHO3GznmeZJJG
Vxz94BoTsh9CydqzEuNg2cNF+vhWOlY4sZYIR87R8cKlfCfEO+YjNHsTDZQh+V6JOK6lzj/FBP9T
PAK9aJMOXuKJwbvu9818TnxBteM/8asnUkPjqMQLfIAG1KCA4mhXmbGJI+qzY0ghw8ZO7189qgDN
OipEdl78RW0bPQKly/CFEt0sS9sjwJLj7TdX/QnCRejvpWY35mjXG2wh0/uTzMF0GpyAkFTYLpdZ
RM83qRG0Tr/7BAyI8VYD4yTzM/ypkNLva2zom7Q42WEL0VJejhiZrlyjB8knRpyyL07y6t7IGMBj
1SONJiapcJ43n1/yJvTeZfD2miiqoG7t4mEgg/94Odn1xI9QO3MZkjA93qdNXVXvI+gP0VZT9MUU
a+phsPVR3wuDinVe6FS6rznaV+Rjf/078CAQ/enz31/jLvpviOPw/9F3pKrdG1K9z0BJYqLrrW5A
dJICzq4PtIYsB3s8ORHZfe/kteb6BmcPxEAABGei7HGK5Q7Om00hpaxhfIW67hIXTHsFpEYfvtt6
+i3SnWHT6W1/bMekP8LWrHyk4rISelCJa4zQC1aFfrC8ujeKT2HVdqbdPfSfpskYAKAeXNgU35BI
EkmkFz63drC1S9m9N3k+tTwbovU9JKFLKDf457QpoMLUMVJQQJq6wLT3SFqAcvD5K8SmZy3NCkKd
PfmWs9Jb6net9zMFiGcswrkO126mqKusGzEpQrpONUb70ot6Ps7W6kHN52QhB2XMS0zIK64bbmW3
mtQ3PKxc6tOz1w03jKoe+GvLh2ZjGWqO8xC6BTIN14WAyTJUwk+5gTNg4JYP4TBUJMYUMMoGbnZ+
MPkLy3asrXwgByhC76o5+Xp/UN+fx38O3uPVUG98Cl+HHnLmjSFiINp20vHK+OSPkFI7yVFVHGlJ
c/8+2onufa0cRcPoeQ7K9ruORQb0STjncvvF7pu0WTA9jQrilUEU/x1PGNXW/TAeg5Gjw0M/xMnZ
wk1wyU5x7xV4hqqND7E0Gt87Ab91dcfA9xACRND47U6N2/lq5cALDDVUv4lF/tAfNY0MtMyvDr4z
n8ZQgWUssiC/UrOhm36MPkpJMiSbIBZb6WzG1MYoh3PiDauoxF+VCuUnLWWgrGJZ+I3IvcGoK5hA
NG5xNpzmNk3+lsEQB0gFz/82TSlH7VwJwKWPLqUzPspHTjwmwtDM/1v2ZJOQcl13pVBEFmaVMlbj
srpw1P/H2nktua1s2faLEAFvXultGZXfLwiVDLz3+PoemSyJJZ3dt7sj7gsC6UCyigQyc801pp4d
PhwvzXVpYh/jk6J+2UqWHyIO85cszvRDKHeHMuzN1rPLBvb1c8aRoZwKE+qf+JOY9eStfMVxV/IZ
TgbcLRIJzAf5yV8e2LlHepHL/utG9pBP7cKMwh0qHOPymJd1g8aksAbweJ0R6K1bwkbUdKLPtZbM
2x5cyQ36DOJZaY+2JUaWlUy9t00r94d8MHT9tKsJsx9l6TIPaOPxU52cBpD9WS8Hk0XFfU1iIQkQ
C8OsXTyFBns/2TzReNb2L27RwMFHEPBvPfCw619IXPnUo2kER9RqIXWJaU0UK+6p0NS9ESVMaeTH
zOd416QwuK8fs8zQKXkdks5rHbkx4dZyfOxgxNQn4Vm3n92YvGGlfR+GvH7SJ3bYyTQnHNI19S2x
WzR+WD+wizYtyM8av0+NyzfMbsluwsCV7TfX3vEnHe9b/mGXLsIxU829b/LSg66LoINLboJhB4si
iV4zHaAjXnbtoeYHebCroNk4OIiC5sv6xz7sx2OGJ9eiiuf+sYa9/WUOsEAtIr9d+ml7arR2um2s
xCM5X51Wtsm3LYjN9L4mx+3QaYhT8lityLRsdzJOBIb+o0crejT/ux5Jl1VwDLpP1/Dmsl2rOMUt
0VwkW1eL02Vuk+OCWNavb5X4rZscMuKSibRYP4zN3aW1I5t6ZVbJJtMLtvFa03hRIIUu48COTrqX
mi8mwadsKrqnCWn6Lbtp32SvIii9rWV0DOIj8NGmIw6JTOmKAB8BeWr3Cl97bJ7IcRHeArAzNn0k
ctMFbFwtFG/VBSXgF1G86pclhTzVLA/AVWIurw11B6jcYtNs5TtetvIGMoTT1Ng71uAh6EZFQrJz
HjBvxAyHJGUBBMEMB8vFXWzk5pOhdf0eRgaUeycoX4Yc5U0xpdMuzLvyRY3RxWmRod7I1tAifXMe
nslbdG97037t3AifGswPFmqFT6ithN5Xy9cPppXhpZoNb5OXpj8bbX7FZM56nduoY+Zptl9CFjAb
hLTh2c01e+/mqrqL+mEghcRIVypZBjE+lxvpliVNsvQ0564q6mAfMEfMg+ajPIiYnuwo62zsJi7j
ZJ1vD/AkdL3bSKlEm6JJ0VuLibTj+qc5mv3TVOnBinRaZQkowu5Z7WbKSTZnOjRx0KPLSXX/gQTn
3F4PtVUnK3vAwkXWuR0rK/QL4QljeO147QfFfD7mcQtsjvFpaoeLwnfnRsemESpJoPbxubPLdcWu
zC3QI/yVxdkw1MmWVawrIHMfdV6p94c6tr5PkbXUQUg/sZuBi8gcmfCqvPG1m0Ckmr2l7s2gnkgD
5JuSxQ8f4h0RKZbxYxlYNmJ9y08huJMlS4vUFV4x3kYGlesRxXimxD9lSBoLx69Ex5yzJg7yTG3V
Vz/z2l3I/l+7ZYUe7tTGe4+c9qNHq1bTBlQXa0+vGXYJS0gmjANJFnYxEc0etG2EJvN8KcKWZ9+2
KOqV7JPDc7iz6xZnnQzr7Nx3eAIDqBtDO3vLp8wCeDCPxzoZ7OdyhKKZNNkbSbTTbh6A+Zg6hhqE
n8YF6TrNbjYYOknsOxjS+lJmp5Kvka8bD6avvU2mpT+P+fzkNLr9XevjIz/A4C1JfH2VIA45W2Pq
HGc/14neQNlSPcP08CC1KwUt2dhVqzHEkrlojUOX1wYiLNJ6T9wmknXQGYS9ZR9Tr+0TmTPDllvh
TJqACg5JNyMSvYtH5o0fuxfX/Qq2nBP4foilT776OFmQw5x4DWGr39spv6Pt7KgRSokE2xqzcM6X
StIhMBWnzyYhRWhRVt1wliYeAz9R06hfkB1EN0nHzrmsLlUSx7Te6TeyKAeFWlMvrX50l3LxlDuV
4nqLkf/Jht22bj+n2kPKLf4hrfnDFCY4FCHQ/ceujIcJd8hP9Y14Tv/Zf2YlvEp771I/QSuK862e
+CT3y1VuKtbA+e8DfG+x9JVHMjdIeMFsY0N+Grhdu3/qSFk5+DDHVvKltNbfD848PEGorD7Vi/4h
MRGhnW7Oec2i3fDNe8txw4fSnPbyzt6aHqlznYNolBj+C/zonjUnqwy7TJP7D5EVrHhUFJqVkptF
YkwbIahWTAeaTtoQ0BoQy140f7JZHuw0txDKZ3r17peOv69gH6ycLBu2ngAczCE+5VNtoQtNHPKn
Sje9T/CXbI2O1D9RlWoVQTLmPrK/CqtZr8tDykbB6e9njCwDZtPYAKqhbfpKvFH1RlkOUa3fwA8F
uajFbEtbBgITpRt2pNNi6zzWeJJY7fjFd/lVUZhJnD8kqv4td8zgHHVFs5xqHAZl8XpICP6fZRF/
W5geaBu3kJ0GEgVc/hIWS/NNRSRpT0zmxRmjlB9KFW9tIZvLFTJcVM9hISM0wIWiv3d2p8LFR/Ih
RaLXQ522KDZq5+u1Sp5hkDOeYW+MZ9tIoRia5qUHJJCH0LTxcyuzfas109tIVtwKabF7brqeZaYG
TT/K1ezZN9VXTOTs70SsCGyEJ11pXjRDab5UY90SWgx+FkGcHmVVgaXbbTvmm1l0kFW25aubOFGy
VR52Bsi6oVkHY5ngKmEFS6mHLWcV17l4svd4VDWnCMiBuzDy7wqwcK3WnHuWHs6+ipxuM48Nvoxp
eZTKdeRk3cIWwQEQbtxhg/AmyRuSRAPjqVZ1oHmUDCL2lxJ4p29GCKpn9CeAW1Lw07CaXYxqfAxD
Xf8yRch83VwXumLUatAw9zUALYTFFKOxi1Za6kYH+QMQg6zJglZhuvCGhxDh3uzZxZEF1eniEMyu
F+80DE9gebLbTu7wDdoGVKTg2vHXk38h3fGnpeEp4/b6Z7XKEYmyO9/JKmA/wSFIwB1OTVyxdYtq
J8d5BOW0Va2HySnflGZ+8xSjvQ9rTb91eBIsZD3sRPjgftge2tjOX5v+7Axl9ea4j72Ox3WYJtNr
avDWFZJEzqT7+k/gsS71VlKZe2IMMBpiZzUWan2Tj+hjn+VtJQBOIdUPSlQ4LNPAX6CCkDVSOxFr
mreZpzhc/tWQlxCW+lqtd7JB9/xg51u+edDhq41B9STjN1a6DCcKcl1MC7zL6gkk5XyjachdxM63
bd5rgYtPFT+9YjsYuJQ0WqXdNVWVCppu9qPG6iELzJ+qMjzZfPNeR3grYCf19M6D1bRrDdPY4xEQ
3wwpti+YdCi3Yw6TyoKMcSaw2pzKoXpieQiUVTFDfzU3tbXuscX7Ig8auwp2EtvnLO+AZLp+uHMj
S0/OKDm0rZm596RrqLfyGxmn9j1fP5W9Vr6Dok2WkLx5X2ZtXgdDtqkt7vyTo2A5PDK31JLcPuTQ
oTa6GeZPJC19H/zM/i66DmaTLYswsat3DH6Sfc9W2E2hxc9WVQaXEq6vRAxE/SgOVh0++8QL97I+
QUasLezke22YL7U3OWzFcDB4hpJFKU4HRItToPJ35gEqG92072YETmq10vFMXRWwajYXOdIlDc9J
6mfc1KtV5DEFkv9Ip50+F6+tMqBnYMe37MfgpOcJH/ePbxCUbmOFeBdq0J8NuV7e9F5QH6/1Te7W
R3ENb6qLTTVjatd3lnEexSGrSwWyaUzAIiWH5FPdpU/jZLtgUt5kgzwkcoQ8BQuRL/PYKddd3X9c
MNpiTo4qKDSs+d3pLHPnC8JR2DcQJsXPMQodzKE8layVxg2f1HDaynq27wla4eG1kUVIXYc4T+pH
PAjSsxxeO8HzBSDglcFZHfTQeZtCj3wQLoj38jHxy+LIEj0AXeSqCH37DikCM/UI9SrtLdsH5UKe
fipfBnxq81xVXxhGWexAarq3jtLeye9lEnbuLZK3Ow0TxtMYDxnwPmB2WVaW52bMWQnV9dKtLOsR
Z83mvnRmCOGkaExVoB5sttSWhquWLz5E4HWLxcNWDup+6h3igvkoNcyx7ll3VUIypN8T4u0m6+53
W+AX9qXEFViRaOHNUJI62tZKcgCfbrDxoB1QgVtwbsfgS5xlN6mohlU+7w0fqbLXzc2dW0F2MGc8
7V4VmKcNRMEbf7bGu9jOem7h4ZtiJtOdrLrUJ922YUl4DgmoXer5qPGKuz37QQBAzpcYTTjkB633
dxh7Ka/WnKTrOI+LkwcQ9QyhvlyZBJu/WiaA3DBDStCSN+cZvFNWI+6Ox6G2NSwF14jMhaxm6tF3
11V2zK78/WUa1DqGt2Yy5x/aPHxoJ+h/a72HvmSYbbn7tFSN2JsdzePcsjA6lKNOJqiVWycjBkat
qfGNvEURo4tPajG9yFuUrCpUjSQo9lovdzLNjqvz0DWnOtZ3bLAZb+0cdWxcNcGNW3j1kdEY7JDw
+Iz54ZtcCPzuWqGehaIefXRtfD/YjEYSPsOav3b1+so5zUbyQ86IMKgOLtMix1RuyMJ3dteZkpwu
TbZGesqUkF3/O2OlVB6rwE9uZQ6LzFqpHaNeO5NXoNIlr6XMtRtFad1d7etI5pygAtWMIdM6bBx0
c+Wg9AfQR/9MA//VMOz6h8nX4wcX+WBm94gMwv5BPFuX6Ry5W1n0EhVnwSn4KktyTFM0z1M8xWc5
yMv8FthcFq8IZ6rYx8zqmn3p4NzO5Liwa4F7pwi5yoNskGds24UnO8vI6Jq8aeFbsf69XwdinmXG
FdC/3nDvS5McVtdDRDWrWNKlKdMic8jTdVKjUsdV6JEMoeDbHyeYeYSyhpXG5cQtK+fFSrNt2eHN
zt3Guk/cFnkgXuvrwW/D95o83q7FQcEi7m8xpTjoFnDVzhx/yHY50IaPtSwbPb0F1Lt3mBt+cYKh
e9AEOlX+/meehSW2MAtF4Ea6WUi+OmAFsrVIwZvabcYNYIyip0I1122OHokkPLgO4bbu8cg1htZ7
08NLtQqGdasm6Uc1vWfFx6jN1wYwaE+NuHOwVugeKUgCgixEJiTN2HjqydAQLTIf/Vch8GvQlHgV
3V/yzK2uQEhnk5CDTeo/bgpwIWGFc+Po3MoQACLShbX56DbtTwDJ01dL89mBGV8azJR2M9HDcwES
odhO1HU8jhI2zx8ntElkTIbFWarUZBFuc3GWKrW5Bi4mW1mb6psuTrKVaWHfNOhqd3TwlH3IYuWu
4jWVx6juLkUtccZ/ZLfCe1dnNDBzCWNWbL7yr3ojwqs9RlGP1aLexbuwVoE3+u24s01txGudZaFY
UchD6iXWSq+sclOL/FrA0RO7vB89apMM3Fz0yO2phNTIqNCpHuE95/eGCZukMaLmzHwrfrRdUMMC
FoLDirlpurTdNjNaktC2Ni6znifN6btTnNXg63q7gTUkNpQLXbtBwxY+JCZrAN8Hz3Ux4p0aZRXU
mMLI1ki0Bgqt0sM3NdzgYW6C9VzZyd1kN/k+8dnzfiZSn+zCFFiMoeJWcJGkFsD+iFlQdmTakiyD
T/1Vnntz1c1QmskFdxFAkosblAqs0wyykyxKCaSF3RE+Aw+yJvNKgJaifyz6Wxq2ENf+sovb/mt/
I8uTRRRiB1oLC9feMfSVkjczGxbe1G8uGuoiGSK2RUWMV4uU05zm0wm3QLm+zVUv3ZVEtpaRWO4a
rZOTl+Gc5ApYrnmdfMaVpErvZH8Ls0AmLKa9s0HbHgkovwFYEhpitXqMq87YegUKWhCNDR6MU1Kv
c1Wbl3bDXO7yFvTMnknDYJYidxjhOJExBwCAO94qYAkPzkur710gJDd96ghpG+9b8aNLUTbKbrKH
klmrmkzpbW3U5O6LieVYY0jhZaaxjiKPvZnf80t5xq8oP/qeSS47887LlPMybGr2ejLbRPiaCPwY
f812CkgbnptxY0JEJ5xN3adDMUABy73m0uXaMI0QrhZ8/42TmZrvfkasW8ZECitoLzKILtKA94sG
GfN3chJGyeGk0vGj4dJbRktksyeCp7LB0zDZ+lG4aYXTMZY3txBAzO1gkfog/2GtUWs3cRHdke/i
QLd0yg0kQevyr1NQdi6zcCr3QzIGd1OIicgwTd9DVQGzLubwEUR/Y6XnGbDmlyhGK/WOJnEi04JF
fsgXZBWrBJH/2ge4ZJHK5oaY4qX5ujkge1fZrC5dMGOX5cEUKvWx57EpX/bTigFXFmYEEfAb+VZc
c9HYRoytPFBgN6+UjWkDloOrKpbYzvgN3ROL3cH/oVnkKAeV/QxxJliPaRPvByCE61ggdqQkK03d
4IzmdjVUJQQGWVSUeiV7pIj9XTcT7NjIvJGHoep/5mxf7K5VKtqom2AK4z2pla+yPs80cgjsWhj6
Bme3ysKzPAPuNa/NDHDUtU42mLoVLcuynDZpHmRHPepfr9/pJgNbBwjuNRI/hAhOOUmqMiebhBl+
vUrvHiFbJsTTC4JAPuzdkdX8Dxu4eDH6PyKLlDx1cJOnAfj3Wi+M5qRqSEUb05uxWUeXrRkTQAvX
ji+aMQ9s1HmO62cpKJMyMh/3tCyH5kGi7LhIu9Le5A8A8EO0vkV3mw3Ru2lGYqoepntIGf1KFluU
Oqs8KN2dLDq+8t1xp+hWlvKH2bPwIpTbInMPGKq1AfNkho75meAmzUVhwJe7M4whqZeVYCdlWh8d
JGeJMGK+7EJ9owrpmMxWkBkN8uxyqCxctJXoUdZfuym6X6+NvKpJ8CqaGzzt15dAxl/FNKh3g+ll
yz5rggduKPGSkMH0D+i889SEDUmvQ7hwkE39mI3xZ8pP4wXj9IJEVyUiwNM6W+Cm7cFIPBP/NJzS
9FLJNvZQ/0i73Ev3dsbWaWLVX3t9GoevM8J4CFFkRwp1BdPIj8O1WEQTG8WynPsTriKsMP6tn6zT
uzUEheAs71O2uFmRcq5zAyzdhbwxXW9gslUWAy/Q15hBfHS5NjQW9BDNvA2qqVj75lyvINHml5xn
eRZHt0rklLfXam5Dn7sqM/1/de2stPrUtU2jOzSgN5iiTvdJr6ibwbXykzIP0yFUW5/nNpYIXVvo
K0K8/VPfD91iZkb23nKLvyQX+Za2MOy8hHA7fnPxl3uph8pcdrWLWwCbgng6VPYyRF/wrgDmSAc2
IWvEhxs/6v29XujmFxbFrKlFD/KZvkHJHx4Sr+z2nj8DgNY747UziY2IDhMGSiR5jOUNHDz97Njc
y5CTKyeXm+ZZEUKj66Fr37pmyk7XGnn2qStZXSt8x8bltY5dqpVDTPAuqpty03mIVSw7nx96vB3v
PBidyJnnh0F1poeysXpWntp4kEW7VMK9ztxmyeyqrZZG/6zpQ/1FNppiLTKm7HbLIrM2bnCz9X7p
6rdwOhXyj2Rj7TAna7PgiKAX80o2vG5AeAF2juIWPjD+1eSmsuktSrMWcRBd4nnodnOSfJf1l4Mc
hWFOsZznxGRWpeaHAs3Uwi5YArq61912/CJXZNj0L8CsUSEF1s80WVqKmv+EQg48xp+fPc/U2Qiq
zRtkevi6x2q/vmx/zWxH5v4qEU5W3lC5gNlR28aeN70SkAcajzPnMe6i6dWN15noNTlYrl96iWqT
nZI/eylRpXy+1u9ecw/KW17r1yvWUbjyM/IclWnlZqBz5zE2v3RFHG/hJZNyIIozYqEvPZnqOMLO
56jvKTkTxmqaXS7wrCFbXMHDHA9cXd8HojkMhv5G69uDHH8ZUTSY+HTTsEkhWTJiWg09HjiXPOqx
QPVS9pjmJOPIHn7Mfo9AvxdYusspMNJ9+DSQuGVzKppDP/xoZseHLEox2p0wuon16r7HylUDdNeS
VjkQkvwrFoDe92jbrbX/69F+jQVgM3Isc93ay/mC7FbFynAYIer8W9gi0Yy7ubfVXY0b2LCQXZC9
4KIgF+y/m2WDHhcFNh8iIiJbAVVeBk9sCP8age8qJHZW5rBqk+McwOm+nMpyKSrlWfeG66RykOem
EqaXWlvJ6X/tJZv/6iOLgdKT3JYmb1nm1ZePNvT5DyOGCk588GP74d8+stilUNM+vwySH+S6XyEH
DFkOB9qZIEGWgXBnUl1UCUGx7yI9PCKI+jhgz0Er2Icg3Fxra7fS8K0VXS8dZJMgxmQOhp9GaW0b
IYRadnP+rJqFjUq7de6nJOLgQxtnsngpRHxvY9c6XLr7Y5DvwVTDtBf9Y3FQG4OtqzbSV3KEbAgC
JV864mX6Sul3fqkI4xx0C8LxQG+OTt5iEeP2Pmho12jR+IjazE4CnFoUb/13iyX7k2RBDGhY+UlT
3raJUaEJibNvNaH/PC71fwYkV+s5zlzSEQidekiL94WhLyrVi++xNDUQGWEvtfmY3yvDV/AFyYuf
9OW+FxYmEnGj4jPvBGO2qAhzbPLB8dHU1Jmz06f0MJc9sVDNtdZTlOA+N2JrVtbY2xW2zRfWkRO/
tuObOLhgH3igGwthIiI2Epi4JphEkpbN3kHs68zOqrXcO5AtFK4tv7r9GkMOIFsgSW4QvupFbmg7
LqR2V6ZTVxP5okMEiNw3hTxj/N1HNstMbFvP/2McCBKsw43mwWdL79EOnFd9qrNv3lTAe6+ax6wn
foGGytsWTREsrALFHnGv6IBGDzu4dnJfptziucMeQQ4fY+Ha1nD/P/forOypqeMWi8uuub0wfEby
l/oeVYirhYiYJfpH1AHVVU5/9VNFXY5R+zZUGxb3qPc3uVYGp1AZixOTamfdJ7XyaBjkkWB/7v+w
cPLWjB/G6ELp1Cr1MRVjpnAOTrB4ipM/mA5Sad9/JFviY0x3+muMfB1vwHMydqNnjRv8GY2qtobf
gcGnCAJ0o0cQAG6uwV4n5XnIf4RjwtpMlHwAI9NCjmMxn5+mAvOY331l/aWL6Q83UED3ntvvNK2z
vye69VYAAoK5qYWbplKrY2cMId4AqDSI1ZpvomuVz/PCT7OfROa8Budlp2+3kF2nNU9r7CY0SDrc
FeuHuLa+5pobvpe4yy+GUSvvsdodjgF0xpXcjou0O0ID1j9xY7xFcW+iW9KmneoDlonEQxHXs5Jt
DJwUQDTFj7nH/qESN/tAdUxSUgm/8cQCBd9oTrWyw4qpqD2Zz22HFhrlN2TCIoCrmE4ZcEV0h8kq
0dk1nyMF/i8NbWclJ+HYtpzd0jqGmvnQGH70ZSDd75ZtfNxboPi/DSGGPZU/dXtZtMs3X2efLKhy
mOgpqEnuKOFbOLCp6VpGc45i13jEJ2cr62HUcR9MPBbR4mLiRVxUUAug6fauLnr/KA+2m/pAoc2P
YjXFZPh0OuZav7vUqDailTuOi4F3vp5Kv3touHUc2hEnOVnUZ71nIodXTJAoN2hW+getKDMs6DDT
kY3YBbEpZ9lL2SgHJb0eYCmmFHvf7FjBmNXIV2nGIM/pnS9KNSR70ivCbVglzbNdswSp8uapd/Xh
0Aj3OsEvLMXBtf3owA0j5VHh2veyIVcVNOIePAvN15t4GQpIIdCXcHspZ672PSk65+BLnKEYB7x5
abaxeiuvAvFMvxniYjMoXbHpSZM94Cb1vY2S7BuOA8+hX+RPZl9p29bmzhHHs/9QG8W/dajGrNvl
PTuTmpNsUhNbWNL8fkS+j37SQwtp9j6Z/KnxHg1o37sg0p+GBhvWIOMLEfPc2pZtroP+GOMTeHVy
RYyhuZ9JNkespusvcFK+AysYbkoR8ZH347Dv1kbsdReeqDUN0BOG7j4eBVM/wupHL1BWp+5Lb9t7
+aHIRGElnIJD7nOcRZid5SdVqBBcspMKNTTuZCmvLG/vRjZwfNGImKP9AqBhXI5lqG6vdZgF/j3K
MvRmIQfIbtZo4wfE/OW/HdXnhHRICG6EnJQA8nXEpSxeo566I3cL/4Q4MnwYCm/eWB4ZM+qQMmHE
84ofk8NXj/UAipBY3YTspTCBFZKQkVZ28oL7RlsPbEi+WD3rjlAdcErqvFPoArXqBUlqTlWCYkaa
4GjJDcKgm5GG46dusl526zKQD0Rvp9cKgazsFmjJx9XG31dzxNVkUXQr0ZsvZuTFZ99kDZ/KCCQP
jBebgNFmdIBoocdjKaCEwobXDW417AuefD1dynor6ZvjBFBomYTM8tt20lb6VBZ72TryYSpolV/s
aTTvbX9EFsPF9Ji4K0lfwVoWy5l4uOLW/lEWg/4nnrUV+hXekB9YKyBo9qKOoTHPQRa/QlMD7WDW
zxNgtRug3C2owCp6rUfgtXlfTFtwEtGr7iZvmmL2d07uEi8qk72sbrVq2mcjTi5yUBWM5BKW/niU
rX9eW40LpuziNZvM+nxtMPtvndP2d0lbDP92bV28g34WeYq/r93lr+rAHpthnGbHCCG0cFDV9uPM
KLmPOIYiIWbhTTbmeDbKjmAz/FVqJID9RG8Aq7TI0aObNvuo6+7JvI1uTK3ttJUcQk7QQhlC8zSY
lbUD5PocQf0E86mkhA/BJfVqbeEt1Jb5TilKVv9+q61kH8uz3LN+6jBiz46G5r7hmQXuQQyXh+T3
mTnb6Yqdlzwzx00u0Euhy9yld8J7xxy0ezNVHlg9w0UKGzAJJS5JUtJJbO2vXnKw7KVCt4eD6pjL
lHvWwa3q7/lgxV/FSfnrxGSrQNbIkznsvssT7deJ6Px/6vM/vYS8IOrSM39TpogKLCxlKKcdE4Dx
tcjHXZq30WOXiQiUFpULWS+7+QagAZvJ0ysPl13op/EjOrX/6OaJq8luat996lb1CoumEKz09Wq/
X3SaoNWPf17N9dR2LV/UIsy1KhXsi8MII7JkIr9BBrJk0TJb5STDXCm3l0urxC1cWyXIYVLs/69j
5duQLySvTFxcOV1f9/omr68rW4ffb2OK2n5LXqGzTCwXzYTnna14MG9VxTZv5Vnc4IXiJ+aIUYto
6LvIWVSeri7yuR23sqMuK5u6WqV23Zyvg/+3FxWvFhSpeXu9cJsnGNnK1/x94Uvd/+WicnyKsO7y
bj9dVENJrDrh53cbGhAHAkO5/Akuff/++L//LvKirq2OW/nGr5/5/3XhT6+f+3a2NrqVBOD3YfLS
lbGKbSH4PcXFQ5fdznAriyTDIfjIapwrB4HjK1v/voyIjwgSn+xR6OGn4dh9/sdwt8o/D2/sYikv
9ns4DiTzoowb9Rx0bGLaQuScGF+zeYq+ESVlGQuRGmakSzohBo7b0u+Th4Cw8790Tezmo+tok48j
u05a9SMZhqXpROmTUZjmOp1J/cCL1T0i/EN+ilvd4yz23up6GliRLFpu9j8KeFDUZNm2ZXq00ERY
YxYHo+z9pT6YmIuJOIhV9+TOQQM0cXp9kN1kvRNY2OwoOiHTHruWDirrUZ5dDwYeCMQc3Y8u14a/
Osui7xrlMnPQAhIFHs6JX5PxEHjvEIYbwCi/ijFy7gL9qoPfX6/M64KIAgyRFMVQlE/CDnI4MHm0
HnxIYkjlcOA2BcwNgGT6hU15kpF/wkiMH0kBbh9r5Vkuu2WhVJ7lgryAUvtnSzJ96vb3GKkG4Pv3
n2PkRNM0jeZRbV7kpe08cDee4sC9n57/LwP/9T3hD6YvwxEnT1XtiqV8OmFYoCzB+psH+QwD5smE
rH9BhpadPHfi2ymyFcLS/NxL087k1PYvLF8+eqlz/Z62c44KTo0AWI7a3lN96yEe/FcCSuF7pyLZ
mo3BhXRKMvs0A++T8Nu4+DGqbvHPKAaSj6ntG+AHD27ovsp2lCyfB8ZBBQ9HXLHPf8qBAyrYTWQ8
N7PVH5rEx8wcthK6GY3EKotH5ug/y2+wEnnf2zJIngkRVGvdHZIzqyUsOv9lTDU+S2uK32N6MaYN
8+Q8VkV2dFpj3ujFrjEVfcOko8JNyMVXKOtNgU8A517zGwuJqr2lKigXUlCChVcvyrLwxffptYQn
8IrNvLns1S67N+Y42c4JPshGJuCraHkhj6uzt55N4Qs5jslt44waQfAh/laae6nkUqI0XkbxON0x
7ff2HVzZTYa905Ndeq+yh2bpt4WBUrPsvir5ZNwlItNtLjFkwwqA4C0lWV+EBcYEM4/VUm2Zpiv4
TG7MVPOXslkebNUgep8p97XsEscvo42xN6KI+Gw0hb2v+kDdEeqYbizPTNeuEzePzYQtTohq7yvg
oXNRi/VZwjreNNWfZTE9O30Sv02TVi9TlP1fAoP/Zpu5mJV0fb2Rv215yO1yBDTLT90p3q0ob08l
BLa9ygRiEbAp0T5ME9R/71bp2cp7B09aQKkXebySaxvH3TbS3PnoyExfaHjlxuliBR/M2bwhrKxB
ao2CY1wjjpy69qkOkEgmjj7uYohmD4ar/QCQUdwFSTItC71fktpKeO/Ps8KcIAAFSYdnrDj7s5Xp
InUsIj9a/+xXqA23Jxe/VDHq774ho2I5/s9r/v2K/12/oDxlTqBW7wisUxJdTPULT3Mge80wQjem
aFtZdzsW+Nyn2IEu/Wru1xFz6vXQJJTxSts2LAJvZeehCmB2qWws1lWifQHUlW0NQKvrkhgLYMSv
bO556yIx+n2YheWTPltnMmyar5abAJgHW3W2yUe8w++pW8iGNONmO412d5/ji3oqbazP5ZUUp9yj
Am/gkZfWrq3MftOkjvGPaa7aChEfzJhqO9o8c0jie2IHFoRCWn2Xkvg81JxtkVnzWmaM2E0QivVd
epL6eTGoQTFVhET1wEbNzMYuZ0FZkx8dUzfKugAt66fWxGmI27gaOjt9XKu12yD5QbeOI8F+nn0b
zwCC2GQjQ5xp/OoBbzKMcaofuZ3Y37RAOVdVwx2+MvmJ9QYqhQmJa5x6TCUCFU+p+DgaJSoQ3/aW
+EHWN9YcoNlnA2vd2Ub1VprhNs9i59usK6RMOOX8xZmhFrOO0raxVlePeHn/sObYv3PCDMxxTFaH
rlvvTVCz7+zV7qMf6Ol6qJryRleDdK+7SrAf7LFjZWpHayvXoyerNLCR5U/yTZl97DoHItriSk2a
zx/w9wgDDqhqTbL8L8bOa8ltZUnXT4QIeHNLzybZvqWWbhBaMvDe4+nnQ1Jb1NLo7DM3CFRVFtgG
BKoyf6MbvU2iagzvi3BCB9Mc7S8WW1+XR+YHquTdwZpH7BCDxnkPKUeZBy+7CPR2GEvj1bMvohYs
DWBsMjIjqLaM/BaWXQSgO/4c+dccHTImDDGeiMmINkppdVtKLfon0uobYWcMdRWuKyw8H///EXNU
5CeQ9XXYIhy1wh8Ws5Acw+gAq8yBvwmCGDuXS79PcCF2yQCvScvNFihjNl4j0mo4qVVYfqwws9+R
YutYsY3as2Io6c+Iwn5q89J9w3682yctWVOtNv0XN8i/Xj+kmz+14Ty8ahRzDw0gxT3C6M7aWtiD
gPweM8MJnwMnbZ5aY3ildlu+qxpSYiQneJsuTQ2+3mrIE+8+c0PrtSbBK/2FXjnHQdFaGCRW+Y5q
ASUk1mhnGfXeC/T83jsNMEil4hIful7x3lkiV9eOR5kDnWynD0r1yjaxfFBcNIWxtc7eCm00IU0W
yGY/8RbdFnhY4n/K2awPnIW5/VtfnDTYsZdIxd0Kdfhel5usmHhU/CqNSeFLmvZYhOeue9WgJp0r
fSaJl2ev3VhCWFm6ADO31F2W01vIrSlnroKTdQevbfPHQKoWA9rqmGxjdAsvJK/K8YSI9XhqkmA8
WS5sw2tnVGfrStPdowzcQmTGNU5GHJlyG7+Fgxx1kXQIhs1v15ZTL028FYqL0yaqNOvEQ8U6ydnt
cOtLwviNxC11RKvG0fBvIbe+pvH/E9NawXXeNI7fWvib7zWWXBW+hp+LNFMfSvMpVkbwNaVhHnOk
MK8wrbnLMKBPMvzBgHjdSrlyJn1LhA3q6iz1XOmXw0/vgP+M3gb+LBt7jz9Zm5ZvpEdyQsZV6R6X
Syx5Wlfd3Po6+EOQ3pUv+i9BfBlstJ03KslVWV964AslPJCb9jj3i4Awmdtd46JiDU2qT/eUtKrV
tR1NYXGvOTU8lV8j0gcbPdBwKdSLe5kTm9hPXjtDWL7buENjHXeZB7/pwnfXGeKt2iJ1MXbdgBtb
AnkYDNNHy7ceBbUO3/cBAaWfoW0y4MwRktB24Ij+JbTWFHvNXhferJ82AM+H5sEKLWvtxLjF34Se
r/rOpLzIFTBwC/5jQC6QFvG8bvopQUQftKLgfAagYet5AHcLNxBkonTe4IqW3oxrO6gAUv4F4Ch9
tyvcripwocGZxhN7xI1Zpt0+HwGeaq6dP8PzyZ8TaLf4tyk277KseHaTPn+u538aO/AepVENnnVX
ZVhaOJaOvL5OcR3ofOhuh7JTkjWV/Bc7M4azXC4C3HkPHW4nLbnA7VNT4O7bqod0flPwF2n/W9Mr
FoyfZ8brm7S/jDaoUGaZ392FXu3BthXGet1bX/HeSI9tYNgrL0+1nWj7dti7XDV/raAx98gqlaub
6K+cXeO6i6UOyTX01m2CbV1RnpKX3QhIdZ1MGkbai7GZNL26bY7ykjSH+eforRktwU2uWkdHX5Z+
fo0FSjh+B/f0T2q0yXuUOdp6mjPzydPaBbdKOsCv3fZO9/ECDrEaRJPKNvFF68o3XA6H1TyNxT9T
jcGmBpN4VdaUDdIIPx+BsvfAApymf03nstvqXYaUSBP0gNYpPkDTp0a1jGrw4B47peary+B1Aknx
zm+m63StCgYKlDA5szDMHnUFLk2VVyg52yM0vgJnyzr3D+By5rU0gcdpF93SPkmr08vupXXJZBAZ
JJr2Whj9OVZU/eEanQCfzf1+uouWQb0Lq23djOY2oiIgEgoWLgnr0mnrO2liCfFkqF7wlFl59hY7
M+8xdBeqPp4vXUHlZBxmTE3jytp7c9hve94fZ2Oof+QhECo5GIXbHseMbWOPysCtP/0VIX0yinAp
tpqq72/rueK59GuGDPzRvE0DREdyHkb/5o84Cbl9kGODvFllo/bJhwqwv/0stw+/XVQudW02oEvy
Bpnu5Uf+7x9hLb9tB5MNSdMOPzvQII1S26/ZlNvrzpi0Q98oFokVtd7p2N9sVdirr0Gk6MecZ8Fa
mnD13Yui2+/SwrLLfk56dSUz22W6GoCiD9zqSQIU3wexZNrTOZot9ANL/hqVMtUXIOtbDPswWpyy
8LFbDgmAq81shtpGmjIgIfrc70wXrN5tQqhBvabUCrltucj1MCKDVrd5iwlKnB+kT65U/OcDdSfc
9lcXgzFpz4hMRetrudRzMWOjqjRur+3S4y3Euto73OqnjaqdQYQjaLZUU8ksZE/ICFzjcwW9uSrW
X6Q4KwFBg34eaXpkSi1duYditGZvXJ8F2IpuctdSW8Z4uK3cq3i3jOptj3ainF5j5PRXoEBja5l8
HVjAtEGCv4YzB+amH8243IE6QLmhDe4MI8A0tymD6dSZc1Tu5BTo7nQKFQ0SPeJjJNQQJN1B9dwX
rgu9a1J4JqC4YtlYzBcImVTxqoBWGyFUAoS9b9HHvPWNCDfeRm9n/5e4/i9zl+sNAQiMMqRSGyQ6
aqts24Ky0D79cVY0if5pVM1sNVf6/xodl755Gf3vcTJKwuJn3B+fcfvcP+MiNNgKhPiXXKXogIxW
u8HWIKLOTr4S7/VkA6sb7cql2eQN7J/Owdw+7LJ6vQQ7uR4+iarILVguB0X5Z7CM6u1nFlzdY6mZ
Rx1f7w9xPYz3MDe+lu7UfIjwvjup9oQm0TIY4YJ3VDU3hezJaGonDiV5zdnKaO5Z2PZlNmIAS3A3
zgsmICzvWFLWH/JYAeGpjgGP7WU0bp9NNHkfpTU0ORRva3wJPad9A68jvUXe2k8+qjnd5HrwaJGy
UYw62il51J0p0GYnjM1wSKJQ+axGBXsaozU+o7NzcozB/GF0/TZHm/YfSPRYO5F3ejGtLto2wfMi
loeFeZCfcw0NkqWlK4iogC+AfyzteNJbKrpTvL02FwUVORtGxblrImN/zS4FyjBt2mlAMG7QYO6h
HY2nXndvRjMynTO6jtHaDY0Xz1m8xH2tCnekD1iGylrLV+Yfmap5d6x12hX7zOQkDiSWWhS7epjr
rTSDVumxCh1+zDhtQGmyTlrmly/iXTJPDzYE7S+2x9Ihqkr7Lc6McdN4hvUQlq0J31Oz7pSiC85W
CFa/1c0CWlblrtvCGT9Wqf99QD73WxMUa9dbrBk0Z9j7ZWu/DgNLated4N1MxVHyKF6qPyJgOz6h
XFq+zLl+CDvkCWbXHaA5AJuVXIxMynEmTmpgt/U6rFKc28sGhnerO5duCtzLrVm41cpP7PY8V4o5
g2skroqDYJtYxrCuw3zYJoXqrjAsq89+oH4zogDnvnHG9N5nP3y25XSy9RLj5LTapg4/Rz06FwA+
fNpyVtRBPy9/YN41XtBAp6bTVlNeOGEDrdzjxkU8wVn7rv3ZbqvxLmxm/6mgcnI/NCZoq0p5kq6w
95zDDHViZQaK/yQDTtp5Gz1o2G8vfXIoK7taJT4wuJG6TrwYJm6yKq4fAqS315nKXV5PJDKD8nuD
R+2qs3v7TUuw2q6qNrk30Io8xo3FBi4kP7sJ3bl6d0vnzXLd/EdfA34/KjGUTVQGZ/Qr1JF8Klpi
pYVdnmbF4VPjx1hSkU1AegpgMWixW6iTBgpf01g5ZEkf4kX6n1Cuaihu+hqZ87RKCn/YRQV+TP1Y
ZyoUu2iNEsmLjUUbBiZqvdUrbbq01FiQOuusPaBZg7duYq19n1QvpNcneFTmDwXhYT9S2m/pQklJ
8rLaN5XWbfAnq9jHt/bBqd0aEiyW95K+yTT7WXX4bW8RATIrv0VYpvvc8s96ywedpRu+IPvfeEJU
BeB7sEtE9xHfBtLCH3PNMZAgqpRNG6Z4Qo2Z9dr1Ed+rReMRmVTjwu1xzhb9R+lqDEXbIKG+DjUv
2EKJHJ+Nop6eQ0Uh7eBYF+kCXdmdXKP9xo1YZGhaoe5ku16zl1gJQYVda3mtSyOIp+pg6Gj8S1MO
CrhVFBoxlpdJXl/HDw62DLeIvIazalZxeP059M79GC8ACWClPWhgO723NKW6b2Anrnsriv4JfOWo
og3xARqEvS96S9/z6gs+pi6Q1iVAZg4+4OBWHVce3/j/qpqKbpG1nm2/2kicHH4TXyWtapz1cu+3
trIDt4kzcR795jRa4mWDUGDR3YlMdYNA1wECpLoWRlGDn85zDN8iCygA9cD4UHJCRgVpFwD6OJPv
9aVZ4k669Xme8EhDVuU2KtoBMoqKDenaX8HSTLKm2JMMxZLXLS6uOuvflpMctK2cBEEWvOSJTe5t
FbHhsK1N0c3uB8O0qa2jjHmZ3ag+g9KJt33UxJ8a8BCDArt+jHFPdzRqn63uG3tQKPahrPPk2e4x
u5MQdqV4tM/Oa66ztjEM3d1E1B4+Gp5jbKbAmg7SnFrIPB1EzIs0PbPd8txVXwpdr148s+G/pCkf
ZrwfLzG+7ytp+mbfHOSStcGf96eObWS4w9mGsAAWUO2e7DRrT9ng4tzYoSqv6GBhdeWzhczINh6U
iExmlb+YhvdPiSDDe4pfA9rW3XuMqz2lJrV9HJZDZ9VIMLrl6dZv5nXO2jnWoVYQK4d+jNyHpNjd
euRsTGPkEis4nreBlJLInT6X73mnTxv+2O1aDzRnzldprWF/UgfA+fFox8ojNKN9gZT3MO3ApVor
UQJGKGU6BU7xJq1Ji5unf3fVi42MMszXKGn9e6Iek2Zf/5qkLE6EUzmq91n809EaWb3nfNL9o4jM
3jRnXW/2N1WGRJAMNEWJs19qA6dLnfDP4DKz9fts/hKHJNwN9XQVBJCXGQC5OtuwJE2Qqtkl7vAD
TzX7pLuedaqXs6YGsbr67VSGomGwTz7VwUNhNhfpChQgo9bAaiZMVOx9oy47og6AcExMM7B51agf
yOrbL9Ixt12AJiW2dMOYsfDAu20MN2ZdFisTm9VTwuYdVYh/nWFt/bMPgM3/Gr3NCPwUyUZ1Ap37
l7ihfOxrM6L0SMB/D5UPvMX98ePIBwaG9Y6wwXhX+I1ykUPlIV+kKe2E/SqwktvAtRmOrBiTAoDl
rxl/xPE6xeNSv9y6MRp31jVOZzwhqjpWgBeUFYXaqTrJWRzMJZ6HS/t6ehvHDKFdG7FlXOfIgJuS
IF7JqRwmPXIPUaEd2nn2HsrerO9hMqxCOJrZNsX1cDdFA97Mix2ehMhZOCL2iQSrcbgNNEl3ndsv
V7r1y0VKp87XfwxkfQ02armIDMjVqz4la4GitTOrnyoHq8Q4a8pDUoflVowU50Qp1k0cqScRpvOs
bBMqqf1qmDDo/zJJonwH+Avf3v/npMCqzafSdr9TR8GmwPVQL6GaM2JB/jmGXbHxbKe66OponGt0
bfjmhdonY/R26tzF38KaB0cf4QOgIQ5+SFQHQXH4HM+lkYAk1ZwGnZBsPnYDli3D8oism8x8yNFx
X436vMgY9ZcusNMPql76wMA9fW+1/fTB8uyTBLRBFq7TLOoeqnCyz6peZCyyk+of5IpWOR/6mTK7
sp2guBy1YQxeeFx+l5nWQiW0qll9bvsC59axtdCvTvrPJrI9EkGyq0brkkGY3ugEFeFrPFpXB4xc
i8aDpmP9Ui0gulnHbUt34WDZgxq+dol5kH4Jmwx8rKwFqqe6Gqi7DvcZ33YCudofYSJprC1X+3eY
nmbvLE4xhWb38pBMCMup1dhvcBKDfiFJ5VunJJUlF30bMAC0I+ZHzvqWpPZiTKSzCjK8qaJ6y1dl
2hdWbeyrNLQ/Rp2xJd0/f1F81Js6CFtnVVHKJyvMilXYTOoXqkAIEhQo5Ha6iYYxiLiNzJg63N35
Tr5TnKxQt7mLHMtHwcTW3yBVeNemyHjdmldlKINdl2d5/lULe2zi5q4fXhrcvVZd7GaPdjrlj3OC
njWY7rckrae7W7+BS+JBYvm3oh83/ivu2tfpxs+YIasmKGRGtPVHC9y9ChWn4N1zvjVjTPek6UUO
b9rlkIxZ88TNvTbTOnuASO08sWC3juUERcpKO1haKZnjneXl1SZo0y5ezwWQQZwfyv21rVT6F2XA
DxPxCOeJBZfzlGHBO1Zh+CgXhG1e3SObtJcxjSfRtggqf19o7V4tyvnHcjKm1vWk/8/J/x6SHrU3
tvM4RFenSbk3snAsjuzrvsgNMYsbwq8+icBQFPduPuO3OAkeWodbyCv+D/1AU4B8eE59LV5I7SHS
/eVVrD1KTeK6/ZbSRgqx4ujr86PdU+Je1YtOw6yMwy7oC23dD9m0Uh0MjVIrTN/CuESZDRi7GCLX
yMVcDZFtXd2OoX9n38l+pcKqctPbjnrxO629YEjC1jTqwq/1Efm7dvXz5VHAQjjEAHiKlRdl2Qno
z1KZjFp0SJbOIOmzkxywdP55Js3fhn+bfgu3tXDemQ2QuHBSLihU8xLDDlK5zB5plyAvlZ2MuDaW
BhtnEYENMjgLEnMNl/HCN7QLlXNpXHsMdxUgiPLoo1CFpI5zLwSEECDqyba6rzdOQo1684a/VbeT
iDkYyzu3y+71Eo0k9PLRrVjKGKig/ae5kN+yaP7ZFLTdrSkIud+Cf83NF8MpNTdz1E6jlEwn1KG0
gtFYFvOUbrTIL7AI4Du4wwtPXyUVpZ8WTJp9NKe8PFMIToDEz4G3Q8Lin2tTX0bQd0rtI7pvaA74
+d5xK2cXBZH15sw+FSAwGJnevfW167zFXmjvQBMZR7jf6VPEf28VL3iOHH6jB4rgS9A26OC0WnbR
oC+iyDSOmwBd48/t2Kzpsb+WU4trva/lT9WQ6UfXGJ3dXFrjcWihhFRd/tkmcfDNbovDYPv2p1pB
nMKB7ITWqFqemo5UGMKZ3tuvUIBO19DONP8eavjl9aqh9TO0WUK7Qf151dIef7tqSqqKPQhIh2Ie
zw5iPgdWAM+Iqnr5Jlr6ZEAOo1qOZ1Rbx3NmG1utGWHKLF16kECv/PN0ShbXyygbNzL5b9e6TnTZ
tR6ww1mjboftfL+a3CBdjAaNtxR/E7aMXXLuF9fi26gYHMto2RnJmU3Ez+DRL+NN76B2t3zRFJCP
AMdSMzv5y7dROnNzGFdOySbw1pfIl1OG5SAjf8z7LQa8fL/Czz7sjm6pG/tygU0lEGj2blazeOxM
9fl6MAHr2e18lhZeEMqpMZLPV1DW1AMB7HRt2ssoyvnFMyKTcjHpSfMMIdMqU9aId+AhGA7pW/3v
q1Vc7Qrpul1NLlB2E8T0eB0L/qtgY71r3Sc3Gep9XVTtY1qjXRFF7vhhMuDmemFlfI2rdttKEdAO
7Y1tVcE3zceItS5164MaFini7Kr6mOdOtrcStT+VhleeKBPU+9axYX6MBQaGbDUe5FClk4PzbJ9v
b31B6YQPhae4eztGPPmPAe4mnecr2+hfF5EJ0tS89CW0bf8oLelvp/BQAKm5yxL7KYSW0qy7Kjjo
EeCesUIMZG5Tk12QVx1gI0evnq7Ex9mxy7WMdr5TPelzy4a9jl8jZYpe/Ul5zyK7ABhKfDzxw2N0
Vu9ksLPc8aSX/NxJZzYYoYUANLv+5ToIehmOj6/CN2VqZ+rBXrepOEvT6VEQRqHvSVp1GH1KFuH2
iIrVzk/T+Wki77BBHBdtcVLGKxuRhM+slV/R4Jm/O5q3BqYEpygLo5WWDv6PtKsfyjLTv8yVWa0K
BHE+4Jimgz/3p2fWnuPWU2vjHgsOGzlzVPZqd57vBtbZh8HznUuwfHJswHHqk5D9oUKR0+hL5x7J
dHNfGWaHoR0pX7MHNGm2lnnJCjPeYfveP/VhnG7cptPe2iRBb9/tqs9OMb8Fzdx998scGd6An7Ud
vyWeEgUrRTXvJ620v6CPysJGT8KPMbiHdRlr+rN8cpGBeFW0TN905MaMTcnKHAkPXpBq053q1gsf
rZ7isTIkPgVzI/hkRoVNZgaOel62PfD9+WDhlPwpUwoVHZgCrZUlLEcaTFWt6rmv8+4BejCLzKUf
jJazyfRYPTrLrNHirtbsj+1CajO0ELxS2hlr4a1NBYJXkzbopyK083cbl+GF5uZ4fXHS+tJYCwlO
onqIiNCR8uLdwsD3VxQ1M2MtbLZblFzLza4MOrCFBfh5otCjVPdhN6bck8BB8kq11kVs8b9Zltty
6JdVkz2RrbsNSHCwzLgNTLIUk87yL5eJYQef4PM/ym7CthJnNTh4YwAlTD4UyIlIv9/ZzrGx/QHV
cCxDEHVsMewN+lfTY7/qGdkzjOL+dchCyK6qqp1k0NEBjwaupe0ECoBSW39E6xKJimVqbWbtg2nn
FxkMCkU5oJCjrVneOde8V2763d6vnXkrabAx5aGe+tp0lGat6N+rPrHupWWkxUppwoyFnOo8zRB2
JcE2VF14LkMTybXCprpfORbLr7wNqzctfvOpvgWrIZweWhTrPmt4R6/bptaeNYgDu8Ysh7OGFOAd
yrzqnl+wfTTaOd7ULA8+Gn3wzcmy/N0hvYVDDpkkNNzXJHPmpl+5utpu+hhGlB1M0UopvA4VvCjb
UV4qzg4CQCcSts6uxoviecZ9hwpaqSDKW955umn+cPQYSUO3/YeLWiuvK5WtM9sq3OjS3WUlaW3Z
sVCUwGZiLLJD1cTmWXYnMiBxDoo717hCNi/TnB9C3YLTt+xiZN9Tjxh/56F7bHsMSURlzBERspqX
wu6vnV0du6trkMTfIoeaG8RT8vYuhxD40KFZ+G/bC71AvAHxVLK7ixWGgaTcXRwPnyLsUw9uz9au
qwzkAus4epnn6dxHXnkvXbVm/IwIzUUYI6rUc2NOP0eN0AsOvW6bJyeMLNybEu1D1hX9obYMUvul
oX7Ip0rdRrjV7GW0C8mnO4bZ38loFpU/UIdo72WwxPMmiI3gxUiQ1Y2U79crFE3GHqN4ubY0XuJo
SfBpKvU4p8aiHTmQ/k7xsnQtaexbU9LYjsanyaiksX9rSpL7L3OzmO+fJLl/Cw5VltbLpZJlVD4o
x8Z7H/KjOFlon3KF8oRU5zJcBLbgd5ODlPS0OPuSNI73oKpV9ObUrDoWjX3XK9n6hXGwA1Rkfuxj
5wQgdqDoMpbP6rh4N43GRz8qcdkK3HxjUfv56LhOgjC/6R/bOrrD1hSqoWocHdtqnmGFt89pHsY7
f040uKv0ycE2g09qpHonaamWjcAyk9KcL2FedI+K60+fX1s9HT+HyoDQoWHU+ylLT7Nd4J+OYwjq
Vq31auMFtKqs0fvO2wi1sykd8pVVBs5rBMdum+RzekbdOjkvaobuND9MqdNtsxKIyiCWeNIuQySC
rpvSMvbTfZKG5dq28yecyLt7ETkcCoyQp5ZnsTSt2GuPuaekaxHZy7H1fPJtfVvGvOFRWiyfEm+h
HpuYbrq/HC5vXpfzArTQBJwRzIa2dS0HRatbp5ySxyJVLKc5K8Nr0O0ajoqPgImBNuKdxXaMS+Oj
zoNx7RfqfJJmlBYbJIWs16FEgVzty09WlJgfXdUoD17gHabJfaEqeRcvPBGxNpKzaJ72YdzVl1t/
pgI88Yy6/s0VqTRVf+fXCpy1Zb4cYFSY5z4u7twMK7YwXlI4i34lFR1z44S2sRNRObNDqrOZvK+Z
68LVQnsOKxBoiVIausXKVHWmYLfEyqB0hSjKBa5tPHhGNT1esR3J1HpnSSKYmWfv57lpVtd/cWhr
P9sy3BlA+FBl+iaq8dDM0i3Vmeqq+Z06EHhXtR2/1Lz+7xrdoRlmaXTWsFWTGVVkeQ91UUO4a8z6
0L/XXq7A8Bn8Jwos2ok3z/tQuP4TqDH/qUdecwf31VpLn8QCDkKNs7DzvfTJAb29t8BrQwQLuNAU
qsaT/zkMEN+9Sq6jKZOsw67in1JrAwsCzorJHfbxcoY6zc8z6buNguWJEaNMnJPfsvFq5rrdkvF3
HmtsDB4dXCKoa/c6C3r6qKkzUKnRJaiKo3QhAtIqvLjw6O509f4ascQaJUw715qb462vNOsRs3Ce
xhj74awKGTquL5lhVZg8qDVyCUub4pl+17OR/a1PYiqJqYL41dVRvJS+uiqacXWNDArX3Nyuaxm4
bldIIakdW2NTSZUHb2TH2A5V9tXHkC/pVOtTmWc4T/0lQhmwExki+xrRqNwBIYvOp66LP3mRrnyo
bDzbvDhHhhtW092kB8Dh9a54qQxorl6BYYSHvEg2Od+rSmefNhxXWmm6V0sCUYo3apaeSu3Cw5H7
Sjo9NdZWlmXNEMKQn5d7Sgaus6+33G2mjEvkbXajuz3CQ379QQ+yTYWs0sdUc6Nj42M43HnxIg8l
sqVsY0roeiGiNi2A1c0Um/kZfDUZYzQiV01eIWcqnb+NSzx2U6RUqmBv2vpwlJBrdGMBiU+sEDSl
057kYI7wWVazHZvlSjoyFVFl21hMrKXTloBr2PU8KKb2ZA5Jd/p9TCZHbEPKQg+Ov8dHRYfKGSiR
9jTUbHwXlaONQLYTYDkopCPt5YDnFlC39AuIu+nVfQak5fRHv0RoJppBy0wZvE1vR6wxFMv7Fnid
djISTKTk7G9N6VNKh1KunJaJ523ikBtE5inpgMPQ5D/y5u1PI2+TUwsk73omfc0ycBv9W5+mO1ht
FOPuj1gVnROdHNZY2WSI1faQzKCqWVvmD505GAedVePZcnv3jDph4e/KFsRShsvX2mqtEOVLe5iO
OG5aZALyKfqeuWqM+J7+LnRK3nVrrOyyr9a8YMH4Mj0D6IbFaM7DXV3P7gUumrvB1iLne2Tmm9Kz
4ue5xX7Inyt1NzesyNdlETwrjTHzI6SYH2Jw8lCVcE2XWDlowWAfwCtbK2niwOxuwh5wPwqXPIPH
+gEkhvFWWcMLm/P6QV8WPcuYtGQMhuVvrV9jErnMMyvn0vdjCgDTGC43zsKN34AozPdgVkd4NUTI
4aZXJ80loq3h4ZNU9HeJ7gbH1Gnuefzob7WqYpwT1Pf1knSK5jJ//DVWJk58xh4A2gVJWkvHkbhT
nYLqXov6qnTmTq5c9Dop9yN5S1gyNG8DluR1VVzYrCZHw57Ba5ecNlHAjvoo+k2Dvikjq/3SzeO0
DW2nvvOw7nhWBvW7jHvZIvAc5PZTAHPzhCdhtC0HyD64WJhrBxXC0+i6aIrHzYMcsI5sHqSf7cnp
qswlA7/6JOI2oVLgZCFxgkEKgq05xqfvlYYuj1fZLTcoTcexj0mkAmMLMu2xRHdjCDE2bNVA3zvx
6KEMTRRq38u2qeMW02OI0epnMmkIk+StfpJL28hzH7qxmzfWUiAteuMECMQ8VaaHs8TS5aHfdefq
PkI2dMmhW+qjdaD2eB4plPJ/xZJBVtcm2+wVKNZiGwcKEMwoWizJWuvTnBmvWWpNP+rqAxs6ynfV
bB1Yp1r/DGFGTbed2g/jECypMNd9NExeE0PRZ+eiCeu70gH6QxFWu5drl30UrSc7zMen0QnbB2Q2
/UOAwcx24In4mYz5mqqq9pF7xD+UisNWT7fGzwr9cVEnF6TZ3rsWo6tmOciZHJxeWXWpq9yJAZZ0
jWanojhKZWyq1XQnv32IELnHKu4iv7z87Uq/Go5RNHyVLvyEVFQnrFRbl0mkbKVTDqY1jSs7yt4M
oIAPdRNsXCdNL9GipSxdWCUARJv8AwqVprPpreER4icbAraeDtDgaNgrGqg/UrY17oq7aBwsTIpV
sjRZO3zyqFXhL/mOLkh015g+mtOZ0n9qjPCbNg7Ko6rWqFbUHav7JRylzHTjTEF0QpHd/GDb0xrt
7OET+RtzP6PftJPpRdjc6bXavZqVYpwhUVVrmY6MLc807L8uRadEL7qP8exyWfmhlNyd0U63dW4x
rMEWreU1rmh4cy0KTnKAWTpjH/kspkpjnCuHJEpwUfgV8LdJs3OdJFF+rODo4eY/J8mFHGem3Nyz
ote9+KOCo+OpifvqmUXc97TImi9d5+Bo3mnqA44d7sXjpl837Iy+xEn/nKpN9QpHPLkrq6jfygRr
/qr4AJeBgAX7qNeyA+D55mPepTuZZ4XRuFHRmTiFLVzzGQ3Hg7hSomFtUyKILUpf/7KrrFYOuiyP
U9xU52vJGD9OfB2Xl6+6HGLHP3kAYe+kFaiuc25QxArzmLWOlzvbaQjwgVqatayus9T+0nmqdpQ+
HmHeg6vr6cVM2610Tcsyie0sm+zZwNFLQQBKfkg5SPrA7qZnJ1GUO/lpr79BEBSHBNFAA6GANDTf
hDJTBH7w8KtVz0X4EFX2m5BtpIW3wLU1ZHMokTPoD/ziqhyNV71RqPwW+oSeSGG+S7qqqysQ7BSY
zpLL8mNP23gmsp8yalHDPbRYmF8zXSW2Dvd2CRx5IcnIgdxjmznJS9bNwckuwn7Vggoi9aawi+oL
FPpK0koyIE2AENVL4nQX05h4ic9q/WKPdUgtFFaIDEpYsi8RykbEjivYQdFuZg9/LAl3ini695rx
fLuefGQRU75T0JsdojB7NBKy3ENuzohlJ96rllj5MY5xp5PmIsd9RseazPwyao6V+9jo5UFacvDM
vWPhmScNaqX3yFLPD9KybKfFMKtmdbVMtvQp2vhtB0hyacoHT+PeMt97N0eme1YTdd8X+GYsuHdA
lHWs7h2o5VtzjOs11r8my63CRhCnUe74alO9gJhUIICW4XjTNcg3tLDElKqBmdpXGcYgXnEaFnwd
L/BHX3XcR0dr8w81nO+0UD4UkwU/crTepdVnc3FnWL2+lmbXhYtjKtm3a+xywWisz8jq9fd9OJf3
uYItJuJezba1YyCOcY6lYGiMCOxz8Mqw21lYWSG3Fk2PVhtNF50iH/UjVjoQAMht/A9lZ7YctxGs
6SdCBPbltvdms7mbknWDkC0b+77j6c+HBK2mNZ6YM6EIBKoqC02KaKAq818Ar/AQoAn976MpqaKu
Vv6PphlpH8G/zJVgGe3z2MLQzaz3bG2zK3q66bXxrfTq1rV5P6k76Zae21i3BEgf931y0DBt38jo
L9e4xQFwy9Ab7vXDL3GD2oDGV4ZjFipOz1rZjmcofFNzbDWKJFL2X/Mvt85P4BM9tJsjFf55eYB2
IVtiZAuE0VF2jo93yH6w/PA6zFmLUd1HKx/VWlqV6iUIa4z7EunWK4Qud+c41vx1yOd7aym3prn2
2lVN9CV3vWHv1lp8XyjZtGtc869+sV5zdXPYY28Ox2hpirFRHNcvTe5Y99JlQHW7BqHxIGOeG2IH
JG47TdF9aRSwrh0+aLPjqe8FVP4rBed00+mD+l5WGZkzRTO3Mto1hrXcV+HBDmrtvVINDE0bRznJ
aBnOvIVnd74fl0vNWvIYeJn3JINZcvLS3v3t58f1sAp5pN9lrhegiziUX7q/PH1Q3tPJ7x/JKH03
F9H+2cKUMVbbbidNZTI1WNMliPdWK7443fCXYynOmXK2si/H1N45xUDpcTZzBKE7zWa5N5X9JkTe
lk0nfoQ4K5KNDQJ7p3dng7weUP8MItGACcbFijroQkE8sjdZTh2vxXSlJZPmeRoFslL/Iuasq3kr
mNZ6D9vdJomxfJ4MjUi5s0BUSvxX7UUdu7Puj5JbcCfcHu0iDbafsgdyKoeJ7MGFlfdGWoaK3sVR
ThOl+mMCXbheRbo+ZScobgHjWXWLbR4+uxYP3Wd1dM3nLsMMOdNV/VCmDbhxu8nJ83uJc17bmZPe
de2sXSW678oGRsE2qEE5b51yQsyscK5raN4Chylb6sgSKwckr4qDZ+UFppx8mp25f6Be8n30WhI1
Ib7oKPdcYy/tWP6FvBbVINNPWpe4TxISuEawj/gR8fK1nKdgOSyEltNQm/iiLleRgc6d/cWCcn/r
kn4tZGG696lMfWmnuDrAGQj5dar5GYfOYaMFaP2GeXonEVlcVQe+j8EdAIf5OVExcCG3nv//RIQZ
7IQoY8NtuRr3rursUkcD2LIeJzOKzpaivX5Cu6ynfBOORW4ElxXtIjCW1O6RkDLhkynFgcd++mYb
oNEspJ/+aiNS3IX/V1tYKKQ3efcba1PgPT65e8TKtEtdW8UhKOLsjWf2xyQbcdjW9P/yathrZaZi
Os7uah9U5nw/lNrHJF2xsosFk2Rl6iOnVR4yEtQ3jv6vPH5tof8L3x9/zazeJMjz8w1U7nmq1Ts/
LK33rocSbRpK8JeOVDL/yeTJAVDcV2XtfnM9RdlMXlC+5j1vC0A4qNOlPhL77hCcsEF1HuVK8IHw
Hgla9S4GoHxXhtr3cpjqZ2E3p0sXgiprl1h5S9TSJS0JlS69w5qq4VaWrinL/8hH3CdhiBwkUZVL
squ3FH2fc39Td2IBt3bOSfQtTlvnfMt9DSW/aZunh8Cr7wrb1wcAgHYE5HPV5sBbLTlhZnzU0n7+
zns3wnm9n++jzNSfnAGaqwxESRRC9PeTF7eJyC3VqoH0BTNSH6dziKVfswF1sxwi86me7OhLy05B
Q4Nq0zZFjPm50T/Vc38W1mm/UE8LnHlIY79Kj11VrymlvAfhoU4JOiHQqes7GawGhACqzHQOMjHq
nOiE3zpg0YUQy9PXvZgZimsyFzmOfO94MbZqsftnEynReU1b/6T8p631qX99DzaGvvateDqBWfLE
+LOd5rdcgcjktGF4lUMUKV+rqrCOty6WUeF1SjQET/IC5Ax6AGAq1MJDp/xmF1cYysHq2uwuWQzl
pL93ir9sn8fZMLvqfi40b4fCSvwih6zlYZckcXznLNkd6UuNk9UE7bM0pkBLL+Fg/XmbM5nDbw70
jvDvBJWEzSAmXUqpfdEgGr5GekqFAHoNgmglCzjTKgE8djymTDV8hYdqYGabdGT+ltF0qiCTGDZq
EpQ9W7G7ZS2XAbksXFRWRtRpnd76kRr31WIINFZ9sGmtzvxNdaJhD0rAuVdduDx6EXSHLGwBW0b+
A5px+i6N6+mgjx38o65OHu0ZKNnSkkORJsam66hwSNMxYu8OhmO5kabM0mz9SWkS5ypdvRV2R7dy
wdsvF1HaqMZ27Tz53fwya3b96qoV6ZtS33eBPh3FdTJ3rSc/U4bndE4qKo3zSVwn/TYZ77SWgpU0
qxSuXr1I1/4/J7kpXL1pKRPdJuVUnXlV6dq2Qmcfl1zwD+I+jQJadB70NAcEX+NN7TXNK6Rte0YJ
59fYoemj84xK4jbAKeG1Cy2JjWOTNJBn8yREvFXZqaD2qvwJiKK7j9FfPMCm6Hn44pWSuBiGHJ3F
OyU18BJPa/v8K99I2tQfs4MCzXNjhy2Vxl+D+KnvioZ8qJ9Z/1z29llqjVmn4Y6qku1rBZiAwz79
tOLdjey3fg7tp3JAntQ3koN0W24RXzI/HLcCg0+n2N/ZDWSHn5PUWsdMNMegTpvjXydJlJuimiWT
IrPStqnaj5fQAUCvjQi+YntCKr9MXuuFn5flmXEyKLU+9zCOWVMRguzCRqOw+YenDsa2wUz4sdAj
nt96kR8MGFbvfe/9NihB84N3M7m7bvrijRj8JnWjX8rIwKQW/NMuxq/o+/LBVOW6k1PyQneyBA6T
V2Z7S1PH96lPMB6oAGrrY45Eno3FS9ao/Z2Mzj0KQGYU+FcZrdTgrvF091kG7WM5jS0y33Xywlr8
LCFm1SQPYYzWlrNcfs4a7S732bLJFPnwsFP1bWXmJ9NNjW+lj5z6YkrpWt1fCYXl3wo3R8XFd4y7
TsF/KoZwu/sZOkyt88Mn1CFr8p+hTq5+uurP0HjoPq6q9MOik2d/umqO9q+uJ+ULRhbFQW9z5UhW
Eg9rUKt6GJXvYKmMC7bqBkaDQ/V7lnRkdcMwfUATJ3vlJn6U+Nv0cCAMNfr/nF7b48d0w7RSmS6X
9T0HrlUCJbwpdnk7fmiMiHCIZ3QuRp7pq7Qa3TcNkCyERJUBa6MbLjLQ2jMkpbFo8aCe+Ab20v4I
xJEP1YTXT5Nlzs8r/PKROq6kuwA03PqzmBnUv5mK/yYeZ6rpkdmirvfraTIWwwYrWnMn45mmBBc5
m3X94+zW92m2DHsumgIf7ytws7vKzaeHxA88bJi1vbRuBwuI/ANs3HKf2sbEE4pYsMJ8h+TUqWBP
WlN45n6aHj5Ni32EPdyBTDNQKXkP+yMaNR5KEwdpyoCg1jGk/zywvpfzhr2Jl8Iw+rRflU43Mv3D
7bJyCXe59v9iQIIjnnKjlymXTPerq5KyQipD/U5acsjVgvLqMiiHZgp6bNJUc/fLQG6q1VX6Ei58
QlL5FZko6rFtAdNmI5P7AquVyY1RW1yqXrfDrf412AVlrlv7FgPzFGnpMK7XyUpdNQeY2kjHLFa0
sppAPmkx8VkWFlnOX6k2QhIesgCRzlxxMvg6dYPttZb668zeL5I7c+gPkG0bynT4wog5zGoB40PN
CtUsvHOqPtPvZXg1k1nH6zJ66KBY4x6W6iFQ/zxm4xlhmmGQ2bwA1PLsrd/RK0MVEiVljNtD11U+
cJAlXAJ1cpXnYqw31ji09kGy66bSoPaJ1MFBMu6go6du4zSRCux5SbzfgtLeJijMnQLH3vp7WikJ
MjUGZmWxx254bvXfbk2RtpZm5kFi1BdOy21UpK1vzdXfNQpBrefkUZDULHL3BWpr+u6+2PbQvGuZ
073EbXUszbh5Jw8fY53tfV3HVHv5QUyVX4PBGf2Ec0pNhMQVM5vAAJ0wjqySltFyJOOi6EN/lNEy
cXn2ORNLh2U0NzABCkO/u5dR2CTvyCf2CIwxuEjQyw8WG4V3nmtl+BDlkhps1DXIbUZ+sl+bizDX
h0bXMuKU5sdIGWmgQPlNPzp/FfK6jUjhV672nxeSkZks53b1zFJimPe4Wpv6d091nyfbBgpTu+XO
mNCVlCacJPMpayz3FKNEszGWpgyoqdrB7f9TGrdQrFDfga86d9I1zhbmiTYeMxYZvhPQXv9iD65/
0a0SAUUjHoBHkASDmD5ihLz0ofp5Vq3yB+ovWwHyqEquXNjcIf6yAHjSGfFOp2dzh0SP8SW3xz9K
SzMeW7Utf1smDVXbbO2xLV+tUt357lh8r8AqbzWE3ZbFA7A8KsQHnT3pmxq74QbbHndR4CBksjty
pri54P/bvMDUYVeJKGUEs3xfVEN/6icM5xsEkrqwTL/UvRJf4tgOd9Iv0xMYNLkT64g3N4vicjgG
yFBbyK1he4uYmZPO775n2w99pd/FaqFxAtjPH7TkpEUJ9HZJ3/4c9UGVvaLVm5zmZVSCA2tsWHqM
tHghh3EMxeldqQf4/5ysPQyFzdLzOWYAKL3vUwUnkkwZn0jWpJRAfA14NOQR9vWwvpI5/tqF6vjk
Vn7mb2rQ6bGhx1fpsypKF8BfLj15ub3jGyoLmH+qjGuxzETlk8Xt+dYf88S4QpTECJgy5K3f8bvd
BJZoxpI96JDryhIzObQBu/c0HyvUX9R50yyQlv+IWGwUn318LG4RmokSuJ6GGsK+WXXta7QPfhJD
hfCZ+IW/R9tIX9mlN3aoFQd/qlE7nYVEKv1U7idgMXn4EJvFj6jX5+9sXCFQlVXxZAS9ch/EirOl
jjV/94fhPCbliP4yBi+GkXqH2nLq31193EiAEmJnXUZ1eCHVor5oQfzYyZ4NpA0I7arqXjW/+i5S
BZDZG5b4SvZcxpTBfBMtunbRMBiUl8QJ9W+6GXj7sh+9M1Lmx9XHPjWon1N2GrZITqS/Zx0QflFm
Jltolqb3t1VnX/vMbL42LQISGdmdZyQ2EjBtFix3vbMvsYpdTOd59qrwXI4JGq/FjPYiJefXfNTr
nWIl9iFc9qMm0mJPlSqqzdU1jYd231nWCQ5zF2690Z+vDjIiUBTh/kG3+c+m2+qHgdfMbwlgUQSJ
/fkIACb5liMllWDCTXo0ZWmN5qd0czOG1H2+/RK93KNUWF8VCKjbIasfVSvE/3z0Ow9oBw/1tW2a
7MUww+pPNwBGHBR7HSe4R+lqRiu4LhfI1FjZJIquHr1Jz56Cxe0TyNqb2/GVTbUmX7sSve9P7oBC
nD/mVCT5diZAJ1DVWV70MSlAnGiUvTRvA9KMUIBDI8vTDkPZhI8xi5sNtkVQj3UKBUYGlEmaboVL
tpLo0z1eFMaXzPwxk21493Jtb9uB1SAGFGnIvUOfHKcEyAn2OkdpWmr/0Zcvff4SEjXqXifXtxsW
59t2UHy4V+gLuIllvkofsqK10rgv0lMPLg/Sgl2iVYRPWt+H93DB6jsbuBmSEeX0zbLjuzYewmNj
UuV7bwYUJHQV31dADNMRIdsIDVhd3c5G3P8e1slTmgXm32McbfXQ8//0xw59riY03yqlHPe+DdPE
cMxomzctHp1m+RCrNi5jlCaSTeAbzcVzwv41aE3rNFRqsfVLkNHbAfjoANr+Oc3s/hXqp7HzLAfG
XwgbZQjRCVku5eMlvhl8uJA38kBkB+4eN5phK8QAGViZBpPt7ANn5NvEO/yaeeMWJXVeW00G6RLi
u3/51K5Vn7KCnRylTw5W6eGVlXCD6KX/6M0Wj9POKu9Ca/4WWMn05PQlD1x30A4haaerRKxhNTuW
OM1drGaJG+xIP8amimexHvQXp0elerkf5TaU2zM2WcckeuKQwP/n1gRz1l2yJn+UiFu/G2vqJgbZ
u97ZMjCYVnKZ9JMXaXfk1YNrpS/2k9miTjuCwKMcq3fDmTz/nfTJIVlG/ytkoFZ4DyKdpWJMuV4t
HlYOi4Z81D04vU3fhX9A0NEOZaSXiyJO8Buy8x7+RiRoY8Sa3/ppYQfl9nu4tKhGpi8utCQZk3h9
/NNEC/u1CQflzZnSxxxd/0cZchqkDnIddWYJV03q7faQewD+uZaqQWO1F1E+GZ3sLDy5mVPulJFM
5IegyDzVIcpJOYYNCl4su1jtg10F1fiK4r+xHhBMwd9OcbMHfCimswz4jWpcb3FuCGjWqNS7NfY2
N2iLY5tbFymgqqVKGsjxefAsFVlnjI911oLKUB2HR64J7JruMWr169z3xUaaM9rMp6jDZkCa6QhY
UxnzHJBGpj1YNtgav2qLjazvWeYiT5OSB5xsiM9r87bA/9T+tD9YT+EG4RqsWxcso5J7OZhpNDUb
d6woBLUtgmfSlqGZNxKVzt4191XsmEdPSyHL4fp3EbutMIKxBNon3khzcOABIlrunPs7dx5njL0T
8yHOy8DYFDiqAFTifSOdQcxIzW7+AWhFcV1Ns0dSO+yBSt/BxM15Dhcp4WmpJchZLLUEaa+n0luL
PjC4/fG4zNEp1e0+mMpxGIKw4HmXY/L5XqMccnT80tunSxMX5nTnT1l1nvgSv2MQny91qvkqzb7B
iw601EvpIgrhNXiCLpMmu64egyj8JkHQ7NFCXz4gRBTuXIB0PnjAgbAdqfKr3qAcu42a2oIJ0H0R
ZJ0yWOWuj/zu1MM6Q/XF/2jeRota706AQ4NtnlS8DCavtk+ysIv0ezRV9Md1WTcMWrDlC1gfZQ33
sZBz+pNVd91GJvTLclAGmBpbicHXaVn9gQMItuWc1LDIqgKZGlbfJ59E7saRFaPLU+lxmi65XfMg
6xuqsbiX4xTY7axsSo5iZm7qg0t+BDyCIXbm1D/wXyiCvaOmAVP76LTwlzEIXT5Cfor87xoK7dP6
IUZBttyxsDSXH1N+4Nus9QfFGJSH5Z98L8v195CooLctCrChuf7mMp3SWHTyrOY5NbtzDBGJF/Yi
gyeKeCJ5hx/DJoHydl/As/9HH28JZHOv7CLFHbYGWJZT5HQG2dRSQRQsSgMoaIZSnpsFF3lryp8r
7xxzHRWc5K0po7dgm1foF9d3v3Ve5aDR0Rx8y8Rew7CSQznM/h/gGFnPASOCSA5/qLbN5gFl2uis
V258LrqhetBDF6+C2PTegtYBKo173Vn3U7DQNsxxM3Hjq0BHfVtNeMKlyVXQojIqzXnBXgQOo7dg
K1CfIU5i+91Yjwi2189sE7/JrqclUwFoI8jO9lBWvw/2HXU83m0ogA476Srx3twYdmyfdSV191rn
9MURfhcmuBllbzbtE3N8uINTjW+N3FhyF6TDDsna+OM2wNnGpfCUz59uYwUUMJsypml1sA/VAu45
6Pss3FmVk5ySCSw8r3EdWS3WL0iHzQMPzUoHTYNaEoJ43X1t6lfQDu0hAqG/7mbUKAUKSC4diqlf
+ae1Hedd9ABWnIQuKMu1TybCTbpE0/dsEbAQKYvJ6L5MHaBSaQGpbp6zoPqSj3F1WeUwnBok2tL0
FS09Iw6nAthBaAZwd+vuMqVUN4IY+BU8APIIPR63M+a9O6BCGtXVqQ0LUOF+jS1JpivqvkfB7iVp
fPXFgbCruT3eIUtrKHmCKYaOkl8BXGTbhnW34UmtnAOKIC9RbjoPy/VyrOh3zjDg6LHDOwGAW+Ko
T2wO4Ixp/ZscoMAe+lj1nqTlmJa+UWJXvZNmMKnW3mwrfy/NvK66u9mY+Q574fCmN01ziIfGvNMx
hXtk/Rtsx5BMN9CwBIwzfXIAsKjvi0gdtpqmxY9NbOO2wjJzOPdR90X6bsGBonQPWc3b3LJ5pw/J
I7Dq8W6dRH5Au0+wvRNUUT+O5l1hKcHKGhN4kDRXkFFjfx5t/t3slmaJZvI2N5zyPvG1ZH6nnqnt
UbjjXa/45FbQ3VnUjHznUC6aS7dDtwg0JWBsDgDKet5djCpqTYlfTs1Bta/Ww6ce6ZZZck11gq+j
DRQ3IDODB8oS/xqFtnfFokrHwaSiLi4j0pkqCkF1ghQGpLCLUc6tyteJ8DYKhx0QIgXYTe9db9eR
UVNl6cobGR0yYj9dSk4rv602oUOGWJoydyqbk60YzdGcPBh1ToMsJHUE22yzc2PZ/q5ejJb8AfzO
gMLCnW627NmmMVqf9esDPG27LX+o7kG++XJQE2/ga1GOh/U9FnlBx+OV6m0U5l8+ZPTZBlnX0tSy
LZjc/NQtICU5QKok+TM/p3nXviSVUyC2r8PPXgISKnb3Vde7lETn8FxNlvJitW2y5IKyPwNFf5rB
971bRR4fC4Sz09xzj0rUNteYffB+Sm0THIZlL8op/Xe76e7W57Qe44mchc2PBicW2LtcI2zVxafe
aB67lC/XkKjUHmwF23sHVawqibEqVrEOTr0OfKjlQiGrU/cuoyBx7AZffYaL1+Ld6mXfBiO6yg6q
RcOiMMmLWDq4MDCDv6tD2+yVJOB3c7Lp6urecArMub6fgefMXX2Y2sxgTQxafCmYrGfSlIFf+krf
VtC+4g90G6iU2ucvv1xB5lFUpn277O3aQ8nH+mZ6ug3KZTR1UO+c5u8ywNg4WxyPu8XdeO699phN
Azq4/+rvg5H1pIQUfrbIDWZvThxEV7NP+/NMhpolISUW6ZNDwX7wKmdp7BlYDg6/S+tT3C1EGaim
JmqFNsovl7ldywo8Z2frfUHejg++DfzS1KbW2HaOUu5uA2owRFszycwdVQkfJECEjjo+Qmhe6KgW
6J55JwNyUGEpIIQvR+mwlkA54wlTXCrkst3J3sLT7reWyga6wH4coMCionPT6JCz/7tQhwwj+/ch
/XGbd5tC6jvaliGYVLsqt2bBvR40aIYudL6A5O+z6ZxjJUHzdYaqF1lmftFi/7u0pD/UVfWgI++3
kz45zFnaboGJTABZuY70ZfAG5dJY8gUbxwWkMB0sy3fvYBHUF7+kFKzPbAbY1pkP4nPlAebBUiQZ
DpaMkLaP7mddBbB66SzsTqr4wSxJAaz44lz9exw7VrMLyz7V9QEGtN+uyGTNd+ZTpmPCIqOUcosH
3VPWmfHC4Y/6qxZZxq4vC3eHX1f/YNtW/4Da5fBgxuZfjmvlJ+kyl/51cAlLy31pa8EaeZvYs8A5
qWP5Va6g+fzbyCSf0t/OzuZkd7uG0r1jncKKftlDbSelRCDEwLI4t9ALyRv/pE0aGJBCbUi/Gu7W
MJ5lIdkX5pYNcPIqWwafm1Jafq+4G1MLTP6LR72ttgGaw5BdhtFbT6njo7ElvetpE+v6XvVqFI1v
UZQZmwtLz+lk9EaxvcHQu1zvDzm2ClsjA+RwG9BzzJXCsrq2Yffaa/DtpKw4tA40mwnOqhrqq3Ta
rV+rDO9eibS1X4qBUkj82S9dbT2i8FoCabuVanvWvQ5UHdzAMv/h1j/1VFOA6oz7W5+E6GjUAO5R
fr/1ey4JIpxLNL5XCz4WnXkd2bQ8+d328EnOane8lppjXsxZMfZ+Os6olKbvJlnEH0voAvb5FDr4
iXUBovkRigbZe1kYtoQGIKsPfDPK/h3DvbjSinvBmgkiDT7NcXQq+/rvLlNhiSDIM+m3VG+NunX9
nHgDqS1dMnFOsVMJ677cTyNw1M2kjNV5VNWHmwUKQOPxKgpi0ucldnXurIm7mTrxOktO5VBVUX0e
/eGhXjTFbv0J9hgXeIA7pdZTdeMXffgws+vatUbZfe50lxFXMcNT1Kc/1miEdhYX5UWYy2/hcxPh
ASF6CKMUQVGZsBxaL/2qsQw+3fpjP+sP5ZIVGLuguM5tCbpJKbZTQ3p9J31eEi+mn0AVto1VRagC
ELh2ZjUvnE0xIWqqMinQ8zQ5yrgchgCkO8Qb9NTh5V5vAx+zzco75YMP9SbYJlGQXMk3J9eyD0cq
vz/bsYvJGASJYtN6ZXKVgdEKYSjIad/li5wWDK11Yr0ETXmStzt9+RYhXXD2UzhB6yVdOVWa5ff8
18ei+1BnRX3XU4i+TOqcXbopzC7SlDPpY4mCHtR/xeCdQf7caME9c4FoNIiT09sVdFdzkXc3c4pd
NoLl86Bd1L7pHooUjuOQpckfDfBSt/GjH1bu2Wj4qOUzdZLmTCI3P9p6ob9FTvpDIuzcv5R6lnxF
ihwlGtZAkvMYF70qZHHw6WJPrf+7qS5NUBgfo57hfgQbdt2fUQrV+Q5Hrh7vNVDndy5iWMcyLwfg
eSlVtsgIvqmDc7UsUtJRq2xt9Mb+bBNtxD88L98qDMv3U5d69/pUARRYr9cYdbntVYCqbrrspmI0
dEVqV/rYUFXoOCw7zXGJUSraqy7vEtjUoASkL5cYmUP6CKv0VWzVojy5Tb0mVHbUJPUNiEDloC+7
n8iv2BstZxP6h/vEj9yPQAO50ZOqT3+yyP8IkTi1aPRr1GfAAK3e3EifHGJ2q1nb5xdpRbMO/bRJ
7X3bQqsbwVTdd1HEeqNoz9jBYOrys0siZBBjkoyy+EvGmueQeZa5m0fyDFuzQ/nT1MbncmHdjE23
GCaAqYQ6/g36kb6NnKB6qlq8NAcV4QO/a7AtiSJnG6SR+zspVET2Av8v0Hq7IJnu81mpceqGmBoW
9Xjt+goFQ2Gxxmh1RWXeLF+6f/okUA7KoL/L3BvjdZ27XiZDCGW5sjqX3G2wy7aCwxDExpBUH/hP
6WPH4LB6hz8HmuMG6bg15Uz9HPUJ2XELQ/vudh35jChBJjUa9HnvSdFsBM9/Zsdis9vgF+7UcJuQ
BLxI6/Z7gLKd7+A0/xmZ95GuF+9N1UdPZt58yWK3+JKQLz8HAGZ2IGyLL3YzKiBxcwjSS7Ozmnij
sy95kKYTXlkcxZTXHGWDJitSeFZkHUWrSZssLCNq+4VnuPLol9nf0t3DZjyMP6OQJfoUpQ3xpyi7
JQsced70lRfgFUzyx7U6I/hb9J/Wa+mjeigNH7OiysjeCoxZd2YWxsfWqzIUyPzwLsoKF0A5o31X
Oc8eJowyGCxdqdu+uw45nLL6qwVmcSySfDh2MMHfGnMONv2iXD6NIZozsfYVsnq5n+cqvC+0IAIy
1vIfZY/Td2gLayhSASiGJrn5PPUmMNCu8VmoLYsxN+7TTbXUvWBrAqYOEc+dUnxa3Ryl4OLvAJ1F
nFX75yIJw/04eB9n88+z2+jtDImi4XkE1b7/X8QVEygIXsNHPzNL/Ys7xluqQhNYRrDfKhIQ2xg9
o997LXtZcfJedZydsf87H5pvtYIZmx76LriKwH0q0XvHNxsaKdYAEbqFXKdQ1GpjZotNb4s5x6bu
gfE+dvbrWmTu2SFbZteiGpo0953XNb8hL3RgZY9x52B2x96s9YMLPO73BbTUVl7wFqFNfbVrn2LX
0q+mM2/1qaqA0xbD2cA25Xme8nu9qKx3w43UexTZF4Fhg7z7VAwndE1BBy9NbD5hvSiFcZTgqRqo
0to4tshoUI4veR92TzJo6oeOP/x70xfYVbnhG7LS6r3ZT27BSqA/j73Diyj31HvbMOeOEjlo37mu
lardFZCXph9BMtb7QFVPRZ3rh9aAzZd6WGpBANM2UeJkb7ZmjS9Vnm1kUKRxoMF8twIyrNKleeAO
6zlgB24Gh75sqq8ZWze37qdv4HBZSvi6dSE30jw248R2y/WDgwHRZL8ScMaUJDPJ1NeblojQc0qr
p+T+U1+ExNghRwjx7rNgiARafTZskz41sM+xQMotB5nnpz5rGAqrFrt0bEx3xdBYb4atKZfBSktM
KSzrLa+b+Qm5wJO0lIguzKeLqJtfpUfN4jcVJ1BA4wzpGmIpjh0Wd3ItrScdWeMbeJCmfFIbRtCd
sLKjohjntrqfKBffTJoSPD0zNlxg54osnQ/Q3ep7YFQuwmmLOhDeuUu9eBkf3RqV8KVTgmIFjsxB
XdrSqXfxR8w65xaZpzaJnjk54q2XXNJe71sq3pzOAfcjoEDtrPdlfDKVnKaMyMHLLdM7aabunFSK
82HVzRc4HhiMyymUZJh9Wo+PdpzV51+HP0Wup0PkKLwep2mztv3BmC9oNUzKVk79CvsLTLzOufXT
9tIY8iLcFWkN2K3RUdRbSl5UWctwNdKUthzWSDmte4hrZjPHGyHaSB+ap25zQLrgH0JEAIt7xaB1
Sjyf3Cn5JkixX4RD9EadZHDFlt1Gfw7c4Ge3wTBzp1Ma599WK0m5sMR5io6pS9ZyH6BmBT6IZb/a
of9J/kxJ9m6T8t1puqsxauaj2gbWI0y1nORT+bBG6E4SHLB8n7a3EFerzMfbpVA72AKz2FlzxpZ+
1KM7kxzDxpuU/s0ZnPQpLuazDEpXNxZ717Ob5yqe+zcvsJGJ8SBWyeA0ZOO+QL/g0I3q8NDrEM9M
e5EP85JwL6Vu/FOLB6CvJBOWMyu9D8YI2s82GHPnUVxWeg9YzFBOHkJh6IOJ/Urglegs6p5+WkNk
YONl3XD3YQMxOaF27jEzFtWxOCGhXgSJu5WmYSfjLi6Ceh1V+/TJtwftuYgU/dksF+6N84++sx8i
8rBIMZp9iMzRou8szX5uJ4z4IIYOkP3R2UYKOsz3IgW9hk7QXwDiT1/dEKlOQ7N8cpGE/XLFJQwP
pOnrTVi61BABMmKb7xsq69mgVFfTMqxXbL0SSNZUj4Rm0XcIY6ISsw4GC5vCdof3sivrqwRIPBhA
ALQLLQMJA/PBm4crkszWq3RpE4kTTws3TcGlwwVnwXd7eoJKaKKph4qOvyAx5GCqmnPukuivW5ec
oXe0a8zOv0pLrlHySVvLWdgXy9VkAPc952w1yg/pkrCf042JxPz6wYgiF1pZrzBmhJ9s9AvhhAog
ecUh39DMaplU95P+5RMy+QZwThaoM4I2KOj7dXZc596wzklGAbbkxgAiRdY3ye8jbdYuRemhSJIu
aWHNuyRLl4yLF6hXzODgpc2g6lYHq/6DV4Z2WYtlvlu//dLsDEik62g15G+d4STndDT056aDhVMu
YHipLZYVd1fjRP9q1vB2pNQowTIqpcZ6CZa5qBH6L6qGBTLgNgAWFNRQbYiib0sKBeZFbF7VZtSm
3WS3OavjoGIHz4iC2P20Wedkjb9FBVeTtMs6J2NltQ2zGhHgcxkVr5JBSvoOgk6axIeVV31rSy5K
YuQst6f6f0g7ryU5ka1tXxEReHNa3ne1V+uEaDm891z995AlDZreox3z//uEIDMXSRVlINd6zZJV
V/AzULTFgWJ4zlxBowbwJlJHZkx2NrcpBt3kh4QckSsb9slV7PSAWNQmEoJFnSM/TJTenSZkiXQD
d7XbcWix7QHuHURqRyRz4qrW4EfmzW5O9xRh/7PPN0KWnYo5fbsav9lJ+tSu/hpvFJP2PMfH9o3n
mCAiZvqOtskNHpDy2n5xG3xmxcYnG36RJNu6DKp/V+lKecCaDh3UBPjbZcBoZW0r5KdFsOgTe1VG
cjXot/PhYu82b4V4C0vFchMVJBVBrHAycWrUyV5ap7lLOlnv/FWV5xpGdYaXk/CLsyOfVnYUe/Om
cB3/5/CHmNIsGfFaJTq0k8jiNMMcogWYpKlVfBL3pvkG1dTWoyx72f43Z2QxOg1oJHH2P0HWE3D7
rwGc4X4dMU8lAYoQR4j7IroD2a5UAQ52meLiSh4F+C438fNYoBFFHu1iNWjxj7GsPmBFt1RaX8EY
Lt1PGdonEVlU5AejMbkXLZA4r0mfl7fjMBRBJxwZmaMYxACqQ1kHzUYxa2P41spuERUQo1KBgL0z
4aJEU9VRh450FHcz8YKCAsErtWR1ODXFyy1HVJd9e0TzKUhP8J1AGiHHFh4bV4NqkLjjrw676r+4
0Ao3vwUprhweb+1bpONyx11ihRaS45KLpaWm+qmoe/2kxxjzBRRxsqmlSApvC/z0r10Ro4K/Rze6
DtaiOR88VHnQLuZOJyyWgA28o+i6jc7RkgzUT3IUvv5bayBJ6WC/dvItuUU8zm1ve3OfXpXwmawY
o+gwxevtj4HiYL09UuDDwWiaqUNoZD9I1YBaf4OwlGHsfZL8A7IQEb4MhtndNn+Nugq3MWpUDIQi
ECToEUb6iT8IrdogFlrBasn8R9v8omahci/gubnSpBsZ5uZKjImNk3+VpwDRQBv2Z4CI95T22fTJ
9tariSO+mN91jRfLSm8SfOGmywHKFtHj+VKIQHt6Z2JvVO2Fir7BYe6/HTG3lc5blV4SPXSmrQw7
Z2iLfZ2O9600cd+06hIPZfIpTnAGDBTPOVmWV5/sOivX2YiXZY4QWYs2zlLDd/yc24bx0A7mIwLO
1hulVg9MzGjvO/j+rxhULapxtN6SrOm3CZUScAeEmeDqnBSzmyZRlAMcaUzqp7AgUz5nBuqT6N2S
yFRROhLxUDlDlBaj7ox9zmowwIC3bnC8UWt+2216x1/mEmI5ovMGrQPfHP4eeuvlAahfR50s7TQd
I8EOHsJGm4rmklz/sGXVvVP80nogR3S2naa8ryzUTs+eHbgwaRLzNCagG4B7wZAf+vCxClJ7oTly
tsYYcUwPMt7Cmxs6oXUHql+99iqriwFi5WtoRSFKRbjZknDVXrW6sDcNSFVS1zS9TusWpoI7UBca
lNS4ua+HUJt496R0/cbGeipECAx7ORsjd28R5VyvwSG9gKDXoirKktPp3rpttPDOsWJvF1K6OSi+
bRzB70VbF6z4xDIpV4hvWs8IdNQoLpsS3LDUWEGMNngWacmeFgrZLyRccAQTu2ITVmrBGskNVnOf
OCawHG1RFHazdDGKvnaRol5a/olmtKzY62TXX3V4SLK2/wWjbZVCvXSIVIuuGTIrDWHwWyzawPq+
AH+wE/pzXoZjsuMPp1mwbggmZTu9wWVnQGoe1/rWlFdiPChcIJG+9eODxp1oxmOYrJOhxIF1hoMI
8IeDot4SjHezFk2xucUMjZ9N0MD32qz0lkQOYBLfVJfuBN+IC8DSIWtoIVAqNulrnLryde4wgK4M
RSuR0UAOVSieIvAwLn1XHm7H6ZMmKkBHc6P6bQOnhqboS/S4OEaW9Ci6xKHwDT8neogsUeKBGvdt
6aVDhn4zDk21Ec1GBWddtCgwiKZdKc9a4gZX0XIeEFzWXyK3aK6J0jyWRiO9hFXvHMR8iKWgVuYj
qh9192PVyl+nnSzzbjv9f/T8lxivq+pPATm00fbQ4A+LFxMA4FqDLn+KjS492VEAPgww1nNl+187
Bxl/De4ySuDFlyalLD5qroetUQud0BvVnVs1KABnUrXU0WZ+z/lm+0XUfA9K93Npp81Fa0BdDzaL
8NBWk3cXxjfmTppxJ5msouTAAjSCEeC77JnPLvh5FK5a9CjsyXynjNP3IdBXPVCyV5Pq4s4AI7st
UHt4042rmLCUZGutj2m3R627fw59yG3TiXJZ81A/KRs8EIv+3nSAZDtIRD1FXr+vTc3c+b5ZLYa4
ZylbNaB9Gklfi49TfCfEp8uie5OGjX6+fdbTd8UIugahvF7dzX2lH3lrfaAKL4vpyr+mN8aRQo8b
7G/+Q3OtMexgedmjshWVw7n/VmacRruBRKsY9Rr9DthVtqo8OT8Psd+vwzjTn6wMOz9ZDb1vCRlG
/pD0H2MVX73cad40VZeXKQ9P99QqQD7zEzk0ph4tI01R73TDTRZ+q9tPHuiedeiMySkpkuCE2I20
tmVLfcrsgipwUVjfvRUyRskzaicXZ0oaulM2cazRrQpILq7tOiaH6NqJchtBUZ22JSKbSQxlCpoP
JE/UwqUs9O0k6zOX5gbHjPZ1L8Naouw219ryMaeUNceJkTlGNDGA/VXMmyt8YiSlILcA8PDW9bW3
FOALAcNI+AmtBjv1+Y0asOvSLMcvHOW5g4gRaI4iksFomtFVdPVBVZ0HknI45lmYqXC/2XH78fCD
yKOtpCvFJc3ktP0mhZL6WUvUdo2log8ba9CuYpPD2zyrSbotkZC7dYn+2BoOBU94p2BS0xZdpo6R
Mt4TSJdNh4uBwonqrZiSvzLMQ+Cheb1r2Yvc7tZkxOszAlfJdZh0/bvBrTYtudZlE/TJdR74e6wY
lDXAgS7mLEsRprQpdEUpGk+ILE6cEfNbNqnndJKeIyontdvUb9u9VvXFNbJJuscoDz7IlvLYdqVz
KJ1KTRdW4UBqqHrLXcu1/GtXBNx6RcAttiYZSoE0bFeiUwQVrlsaS6zAs32M7EvtR8D3lMJwT7n9
CK/KOeOO5px7D6/clTaJqw4KN/3UynGLKPui241a8UkEOhSngWBME/SlffTKOsB4b4qLhy5YGxoX
ScSMECm5f6X9QTJSeVNCaZ0eUrq3tA3QBg2Trz1yWGiCp8nVQg8CP1JPPMbcIgR4zrSU3yNyMMEL
DRi8b7XBp8DSm0lR2zlj3du92A6aDHRzo0c7XEHfzq6d4JPbGsOqcPpmL0YNVdvz3Soem7iRr40e
fsqyIPiES5eyzS0b6raBEeNPQUYlOHZW5d2VhRqd7LK3Vzor4fcWrJ0QZJKgurEq9uF58v+xFt54
ZRMA1w2tC28aX6XQe206sLDKxECWjejDWC3V1uW/HYc3R7dReBbHAdDKLr7u3dVeYJO/67OLqSbZ
RfSLvb8PeonjAwuaQqYBZHPsfT0dNR/aVYmy6/v4zUpRoumUHDl30BHOhInwtRBbq2kP0VSYeZXv
rD4MiOCgy5otVkjRYj5inmV6f6co+T738IVoFZLM8cNY1vkeBbVslZdutse5EZHMKBrv/CpVt2OV
h8d8aOtjJOfNtscXHM1DRHBl3smzHGKxbQ9t956H6RkbkklO9qXAXMNblEZ0l6ey944xnbowQcA/
tTr8FrDJrInLRau6yt1tU8nqHb5yw0pSG331YSACAQ6lgnxKIDmaCblsirbDtdaB37v1ea2rnWxU
WFE4Ve8secSmIJLKYCfOJDoHLfkKHidfAp4GgiYFUXNxeV11ql9uXbFrI8hRxfkqDLwROxaaCMIP
iEWjA8fjcTwAD5vANIrqfgUKrvJfP7W6jNXcfMPDSuKrFoFlEl3igPlGGOrxq+1FxVak7X1N/REo
mA2LFglAnovF7rz5KK4VptXPyp1VP5STDJCB9WQWB+Z7YspkPSSju9dt29gOqKvuzbGxLgBgK9aA
dvmpq6V73KFcrLJdfe8Bhkqrrv0qoZ09LYCKJ9XBALHFhOokO616wF4Khkns1vck2VFjQDTxzUtS
ZAF17UeICwDi2w9x2avnTthPtIGy+NCsCj/dOrKakFFAUD0kPb+rp7908b8cTqaUlaI/iz/4+W99
jhUDcyxqT8+iNfeL2CjAR9IO8F46Ky7ySagD4EuT+OPSKqBRiaaljMGpsrzvojXAAnuEvf5Qh/Jw
bt20fdSMJNxa0MNRlmewNdP+IfRuYzZcqOUI5HMrxZp5hzHYatbHdSsDxuRgOktq/HIML2Ry9Csj
+VD0Zf0wti+D4deXaPQQG9bdYEfaFp9iXwU0N/XNAyYPPIuyKH/21dNekWrBzsfxezEHc7Ow3ag/
CehSkxkmLj7e5xvi6QOcSQCbqtHjk/PdG/5pEPgpEhBrnifThai6S2YkwcYco8WQpRZKvE85wIRH
g7rek9dhY+qMoXwUob0eOZAVJGWi+6hrrGKNtfhQTLl9scyxPYiW2ACAUXauybuaP+JB2jjV4KEg
YHD32P8GSASHCotWAcx1Qy36EcpZC22CKQoso2L1VrgnQ2lhxNGNh0JP5KWNGOQWXQi8gywUhROl
7K8wuusHOdeDQ215/KoimaYz6He5ixpGUAO4moFx4pc6it+xUVfFhupGh33JX7/r2+OrGBJHGgqS
1ZEBVXAqGstj86M36u4kKsTI1pbr0NazW4G5jLLoCL0WUtZUby4zxK8U95jFZnRPCWjV4IYGKsiK
3VWS+kCW/sLGzijZeHjoM9U4C8gsiSV/2wqdMR5lNQUyVzxZkgiyb3JS3Xp8FB1SLEfLxq6QuZ3G
3SDg+WYKV1F3gvI+FaKn25I1bYraTtG4XMdRb5z1IeOeJbrEJsbDeeoXDQ8f5xt0oHT4NeXecJw3
Y5tDHAu1/piVTVZAHaRtdiWi3Xl2EHGiaz5C7Dm9TCUpv3SVFhwbyy/AgSI+3oCYwhIm9T/5afIZ
cFjHdf5Jn9Kt8qHXk+7NtycGnutFD305DJtW8RGXr5vgWDvtri50fYHJOWJD0yaGNHORWsvdlEGu
3AZEnxjNDHu4NDgPBXgyr0RX7RhkxqjEbzPdSXdQg7DYMqryPnN1nI476ta30oloR2X+qx2WXXoQ
basAQbVMpnjRriaWUqG3OI1UXrEZZEooutG6b5WdI+aJHmMYtweHCsLnvpp0SZDLvvbZqOBjh6Gy
pI/B9e8H9ZPy43RQQk7v8zgd5PzDQT3q3FglhDXKpGTAS1VSL2TqlkWO/4mspqTtQxaRiDB4Z4hL
rAmnTePEALZNL9rNfR7wRASLym4l+sQEBhStfWvA6i6m9aToU9LJYtSiiFBhoQCRlo3YExsv0bBs
NAvuGIr8c0DpPRk4w68mOcVJebibnF44VgyIkHmW3EjiRa0D7Jz7PsySVx3CInkNz//XxPMkltfZ
0GhPc4+YZ36tRSlF+0Abrx/6o47F/5iH4b6YPlHdnEApcF1un7ft9r83NRYzXVc2FxHbqN8HrYvv
ASW2hxwC7OLml+maaNYFemvBncRv01T78qpJ/fLmf9nBKdx0emWtZgNNqFwHhBLzC4tp+YG1zF7L
YmN/g0gI8MQNgVGsMqSIbsiKsitJFTjKblQCNKYSR1mESq1iJVsPl3kzdtpwyax14WTBRYSKMdE9
ghXahgVkkTk+wPpQBXDOdIGTgI+Zjp+HxQy9vxHTzd1iL1PK36f7cLJ5SlD5V34T4eFWWQptx9pL
gfbwoTolalGAQR9iETBVt+byVBPp0trznWQ5l7Pm0Vu1am6L0lgwRWuNK63FicSoVS4R/Xavkul+
MeNOOdxqbZP8KCXwr6JLlPTEZuqqKwyYbhU6BDRuzRnQDW1YspRr4qXe3ShZ/rPesTql0m8dAyUL
nqMSY2cNhsxejFrhWKy9sNQ3ookzO7WfXjFWIlgZKWRLVpktxWgHgQwIFl9Xb5qqLTsJ3IVBOZlW
4cfKY258FkO3yXBUcUbuOaJV6NWDeFWxApqdBOVrz7cLEk/hf9O1TgatMTXxsA1Ot13smdhFufAk
9tCiDE6IgdTksQFMZsYXxdfMA3TinxttahpjU6QAcOmUHclE6tXOf7a70iv/c1eE3o4SE/xjez6T
iFGApiyRfW5JQvx6CZY4sWhb1iBjBVkuasn1TlFFzdrRe/80N4OpLx+HCDKg2l9bpbO3H0IoOsbV
4hYjphDHWL0W4saCNcg0tThEDH6YWvTNAyKOTNGXSLO1zdyfk6ytbq8yT9pxYysJGqIgaQ4hRogH
sfdPzf+l78PM/30q/08vI658N1rML/C/TxMlHfeTf4r546tx1BzW6TBcxVG3092mgQbwt1P/PvZP
0318qb/H/zYmDr2d4bdecfbbGXERg9krOv7jNf378/5+djGNOLSKGvwM5rnnkbnv46v6fab/4fxJ
DOjh4wf0W/u30/62K17WP7dLdeT/ynILlqRBesinjdjrDCP52PynEBE34ckOYu+Px84hc9yHs/1x
qn9x7Iep5lc6n+2P03849l+c7f99qj9el0aS7hHoRvR8uvR/fLXzwP/8aiXcVCKYCn/7pP/Fm/7j
NcXdjwzYv70m8zTzNfmnY/8/r8cfp/rj2f7xesyvcr7yf5z6jyHzwIfLPU9lokkWRB6iLg22d/Zi
4AHiMrB6XhpdhfcouHIF2CGd/oSOaRvo9lGWOGsRKPrm0a4N4TpMo/PAbQaQrIxoBojbaRrEmn9O
KJoeSj1LpPZwkxhzHCuqclVovXyWvLQ/RZknIT9hDW82Be46DdRnB4Nh4HOydtdOGycw7VMYWyjf
0xKbABo7i/5k2KZeOKkqVZJ5O8IbALNFeqPcokWgOIQcBFXJLD/ME5hS590h5fxhXkcbUVCL8QF1
e8d7qSrFXKTd2ByLTvNfKAEX1JNT8xT2hf9i2sNX1JrxFJpaaYiYA7TDO9ECB49yIIQi0cq1kQwU
mkFiVi9+lDsnWGToE2zyspiMphDDOvy2q7teqS574EM/e9t5V8SS/qgQkwsRjAnAFQION9BpRmVi
ZZuutHU/eXajvSSYOVMXyh9bOfJe+9q2D74f4gNfaggZuSyvtT6pN2K0yvt2GUSSchCjah889xTU
rqZrgr+gqKlM5dAMiddFArr9HWLbV8SXlAdfDlFR94PJCyHt3q20X1KaCLZJiQeWq/XdnYWC7R0m
DIegTfWjI+dqsNYkpAWQmrnMETnCMJdKeRc9JgEmcs6tc6xrDFGnefJ20hEm1b3D0sM5k5h8cYFB
4Cold08uwkBSFjxZZB4wuTuRbLA2Oqbnd6ajg92r0dEbSchYfmY+Y3SmItbYJRgE0jRN0tHIRAEq
mpqFb7tbYOfqCml549k0sMnEoMX9OYqu5Hb0ohRSEMFaj45uAgp3LYLTAa4MEkrGz9FhLDZh2wcb
EZyO0AcUFFo2IljXdW2NioF6GwWG2qwVp/WQhJWZWVbidYwEyFYEZ1nhrPRBVrbiLWgktfBTkryd
mDlWnWrFsrnaiWN1DWx21hrazpRw7TIKn4w/LxffpjY95eQTXh0T1xabZeaYRtKjIxlYJE7dvp6f
Q72nZjuO4avWVcHOiIp4LUZ9Gat5CfX5vRhFQu8bbBv3omd5d3Zq9yK3fbiybMXFAFwqnxrImjtb
6xDemZqZViuXNLGvUj+UT1pTVk/tkCy9MIsewlJ60YGaHaGpjVs9i7JlW+s9TnQdtuRt2h0ix0yx
HEu+ogUYPdTAxLfJBJ6P1RzWXjB04QaMPzorjqG8thHaSKOalCfRbDQd2wZuifrkoeMO2VMGlzS3
AHjnlZQ9GXKEYigiCIc4gpnF78XdFFlvAv3TLkNc6mgRqfq9BsZ335qIK4k+H4rxvSV77abw0OgW
fWKTJehR1ZFDQmg6VsSpBVl5iuMxQrZMJQbU0rmr2lY+BU7oTw5nD6PWIW2hwLqIrIPaBHydXbMn
uexkbC3U/o9iI4YCfrq3Zi0n70OFLZkPMCkYMU80wsJ/BKLN6s+qmpe4zyh9YHr5OWuyN2SWEOoZ
DBx4qqxe154+bKgsFLBmDvNGjaoK/+qps3arnyMueepF1KAf12tZefHab43fRmdc3d/60km2Zoly
2hi4OghQdeUjw6PY6gnDx/EaGv0qaMx4Fw9VubWy2rtn6W8sVSnXr1ksX1J4pysfXPa2jc1DqVfQ
bMFJLLWoGneNnR1ivbbuzdKw7qUIOLM6kvcVfUqmI4XJX86i8ofwXlGsbYjO4DnhAvdd7O7RkJSQ
w2NT6l6xlSwvWaCiIJ0tw2w3fdhUC1BXdY3eNhyV226WUWXO2zZa1yiDnJqJ7SL2RIxNjnhdy2m0
bH3ySQqgh7TT75I0kK+ihxTDZGjiW6DhCBADpSP3iBCiLi36dEuJKM+lmFdMFfFe/5piC3mZbe/N
Gl+xAMzLSvSJTZo66VWznvFVj+5syljXVFummIQ/2ZH+FCKHcCniunzuJhioASHtLFVe+YyWHkxv
OEBIBrE4dzMvu3eUMrtn2bEdQsk820gagAVATpEf3cMkAPmQW6O6snJZWvlTNXDM+3QfeWAwdD9o
JrnfBVDCcu2Wtrm0Pa872nV4iIvevm9sp4ct4atrtwrit1aKPtWF1N37Q8mlRLiUKmiZLBRJomKU
agOKlMO73rnN1gAs80AN2NflVeuN5ndbMq/Y9yC/kUwVw1JDxl7V+31sk4LQ6zB9FH1gu86tWqCG
mHMPjKMs3WlBMZ7kQdK3lEVCxwfLkRjatSmzbIU2YvBiVV21wKmuArlTnVur0xalrXYUQgbrJDZy
hUfg3BR7emYlO7LSj2nRIIMu+lpjKvyZWr+KNcPaDLiSLSFUD6fBxuvbc1QcIS0l/oQn09KJpHSJ
oK21iwpTecZ7LFx1GoIani4Z924sLTGJGg+tOV2hEje4dSHFyUJqwufBn7LUlHfVsu9/GEP9rpmN
+pp5Dni7Og52yLakGxPAsNnfYYXa3/k8f+31uu4xVPeVVZZH2tJEvf6sJaV7GCoE60f1hJAvYih2
/hjI+rqVKnALg/lZb7X4ZIxkKl0P2yEry9NzD0lx3bXd+CrV2DkoW+4kqrRIU825WqvI6M2r2IcV
61wLQ7lmUm+Co6XluSUxoe4sQBTr27lvKK187SmVshJHiQElHOVdr6BuOfehkJevoD2+5TIr5Rxg
1rMbx9/joFG+G065GLOmovzZOQuoKOlDEyBy2jsyXu8qmbislaDwRQ5Oqmn6lmLemTuhfm2phlzt
2Po+2Er6VjeKt1b1ttvrZUv1IK/5O3MzCL1t+lBbhv5UNjbYKtBvVmvXl5rHCkS3QdMZXQDfPKqz
lRhNXdzM/bFQt1JXx2e16I1FC3Sz0pHYNNuDotTVNUZA6GnMYG2agdGDTbLsnd8V3toGEbLq5dq8
69GR3MpjmOFS7Ji4tEEyqvtqp3RVtrWKLLn3oRYi5pZ6XxPPPBRp27xGcUkuL9G7vZwmw4Pd8fco
IuRguDe8znmW/RrTF0hFu0DJvSekgb/EDrJ6VtIOFyznw3VcNeFRMSrzvrYtnjYRsfuSVN13R++s
hxZPGJ4mESEvZbN4T/ONhUPaQsHJ8EnrhrPndMonxUiV1TBqxplvfXZEOind2GkAcN5HMs/LsLrK
s36ZVFb0JYXSMykrVFc7RI3D6stjHtcZyfyw2eStUj2YvpYjNlVbb4NvXsfKhyiQmGfFTMIfo1F9
gfmlvo6W7a06Sj/XUMV/3qokeYtiGwIaATqNPsUXqYkgs2sK8DOtvKBanv9otUmeXkZCbTBQqcqT
R0Uuze9GZKwtS1PeM6crljhGJfeyGYY72bCKfZ6p8brJm2hZu3xR1cbQdxMD6RqUjbaslbTCSqoH
HAE4jUc+FGrj8o3PMlgFnlPjgV2W+6ZlNrCGkARKo+BHfx8hMfYE+9FC/iBAEK6os7WCFsSdmg0u
av6ZffJSeI4Jn9whhRjPH24ByrTzrmhXA1dXWC2FuFvfFZExbJwA+XjPNctt4Zbe2VLzZIfBu3N0
sijcm75vH4o8+GGayMbIvXSasK6oKagIv+fFXrREv9h0U8Qc1vjmexRp7XbumsN8r23WTtRzk60s
4ylR02UxJt1DOrXwnnzXfHU4d0aDkZWvlksNGNheNO1BPlLO+zKqenLB2y2/4oHiLZusSraiGUtN
fo1V8K2mTop9ihBdYpCKPphBqXEBJcQFGGMEidLAa1fF0NWLqNLsUxe03XOrP/ZNWP2AgLfkhgSY
JHhTMluocCEfQQXvOob1l7RTwEY52rcG9WwrqdG6Do27pBquWec7B6+7GBDzl3JoPmS2h7kgdUF7
2WIuP8HewCsnU+9tl1vFsEy8Md/gddrsDQ14QdbbxYtqOeheaCBzRdPp03bdV6yZfdXqFxZPFfcq
JIt7G2LdolWMYT/3ZWP0pekt6zAObncv+iPdvzfMMoOdwU162fXWLkZh8CwG8d79hlxvArQ2RXi+
q9qXGGGQQ4/S4RKH44oVfPjctTEu7e7w7FpZurL96rOARqJwpiDWJGEjIdpiA0CNztz3trmvYUpP
iOgXWEtsG+294jTnQm78oyaB1pZc/nt5qukXhtp2FytPpQd3MO/4TSdvWYPyL3Y3wF2mptM4a5en
0kw/SWYS8DQV9sN+DLwHrCzSk+98z5IwPLahnp56o7wqYV6dU0+x8DhV4Kor8rNcOvFdk5VPuYlk
SGfn17HLP7XWoJwzI1POkF+NdShJ5bLx/PDejbSHvJCVYze1xCYcYt6f3R4E3MrGzgwr7gnHlcfN
wVBUDGmNDN5CbPF5YklsGfzi66i7ltjWf1FyO1h4GH/cpW7zqQk0czOkTc93INZfh7jCT3Fwjq4R
pOuicA+6HvW7iJXDMTMMa1vVGMj1EbkAi/pRntjWymuTnVM792GWOT+A+LSyAeXQ6+BcQK782tsa
K2tgQK8mTMBlS41pa3IekCFo4iqu3nzRU/NVKpHoQmp/keYZUrkefiGq0ozvlivfVfxBPtiOi7SU
wR12gbovEM+h8JZtNsLdzUgqTkoTa8k2KyAaA050mlwevcylLBoUzqdRwxFX3aRZ0P6Q2m6dsv70
FlL2rsd38LSNo9h0fWAe8anmjygs7vsOCfOx7vylCrvka5Roq8gd1DfPzM8mOvOsvRC6h/PvbsfY
Nl+BwUDAbst3M7dYqStY5hbNoD0MRfkF4qi741lO2flZtYjdNviGw0W3aIPc2wRqwPVsivax78vP
cVACIgVp+eiOqoT+FNa//Nfs4cS4O7ymsgtGrPkaXAwSYlV41eQCfQDVH161BIiio1XOW1OU32pw
P1+SsL0PRgseU5GoFznAvsYpAunSmnWCFFv8LYtq400LgpLFtuscInwErpbvP9loEuPQp7yUvqnc
Ae97Ea2iKyoePuJ6kavZVFEs72YsUSAjhhpUabgZEp6a5QF3qsSXn3K9txdy4NTHBvOOVZ26Bi41
mbtJKygcGUZ2KxS/+s1Upt1nU4nT+dZjnXyP6qVraNYl80xnEZHL2jipxUMLf9XV3dxpTE3Xb8wV
ZdF8YSLph/0YKnoQp3CfbpDubYGvyUX3GeSo+Q7m4rYz9fw1lFmj8fcYOerNd4tg9Gj6JZ4N6aVX
e3/B7y0DO2Ja16TQv3aNW7zJcuivPbXq98LKCpK+WaJkttBbX1/xFsjwaKCjMLpu3b2PNcFd2UMQ
QrzP/+KzKsyGwnk2HbOA9q4n2yKwndfEgXFflcEXEmj6El+t9lzC3CjLlVAcFjLEYk+oEEtaZ57S
7OVD9xzKw9MSjTQk7ttg4fiTn4fqkaJph2rdT6bldmIFfDXjeD9EcnJVkyK9RoGB225UvIsIVrgT
9d23QStCT0w3nubBz8A46OoWqkLyciy2fuoMj25RYl0/yZb1uAqqyZB94UETkijZ827MXgeHBJdj
BeTdLC9/jdQkXLleru/FqC43L1JVs/wM4vAl7u5Fr6sWxSWy0Rh2mwzcB5Ib9d6pQa3Bok1XbaJB
Tpk0NKFh6F9BdfIgyEc6SNy4JFeKt7zQ7EFsSk3fDm2oXEQrVYNqg4X0LvaxA3MMk68i5nufVW8n
SX79Phoq8DNNUfaG7zpPedTeIXZev4Ne65eQW7qzPXjWaRySYOXZdfRmZd5GAJtVBY6VAlAIFz/N
4teFPO3fI0aDr2gXZMYB8uGzKgXqEe6ktsq0yv8SS68QArrPmh5Iawio5h55x3RdBo2xKKFPslhL
jWWLjfVjhgzi/YAsrC7VxmNj1TzSa9W7lhkAAtWyWCdSCsmZd7kYNIg+eSznPAvY6HUJkm8VVZui
8g8KCgmX0XGql9z0j0BS+nuW6vVLot+lXlo8WyQ5H/mFQaqg11Qj9250h8c85Sp4ZtyuVK8vMJ2X
k3xRK1K2be3COOLNnML/xAIKNsqD2CgOUhVViEwWz4ZttLShaq68oo835og5pogpOhtco4zO13RY
NyjNdZrEb7Fvx8MSC4a/+FiGDCBytBuPSwRHS2xA1YUHN3LebpYcjXknZWEGHdnnkktG8BpELlYZ
CLa+ir5UxdP6w54YTTPz9zgp+z/GzmtJUl3b2k9EBN7cJqQtl2V7rb4h2uK95+nPh+hd1KnT+4//
hpCEIEkQYmrOOcYA51PY+U6dpH8iodqo1fqN5AzxA+mYBr7LJN6HICkO2kJaMA9xeLf0JUMjdkt1
SA6GQHtsNosAh1gpBljU6LYrdkiyiqsAU04aPbLz+idRsvDsriXnvfS3vTAm31niFekDGdPR2plw
E/7Mcpx2sp+Yz/B2Z8epZAFXmjqKtzOkGNYcFd+XviDOddaFi0KHBARG63RyzDWNjOvOnB+gHx6Y
V2E1GgxorPRlR/2/d4gj1Eh+iPv4LbRakoqiWHuN4A47imqTqeor6x31WBVE08ELejPq1ReJHNqr
1IalW5RK/DP9ZZSa/sMAPYGaPMuOdo7US0Rm3sG2NPnNT+YnKYCuSfOH13xmumhavYfXpWv2fma/
RpVslSAkQyTNJVlL7vI8Du+1tGweeDbdWaqDr73sUxNNyyZgqXCO7OiraMrCqjyFOuoCjEtezKD8
gVxBdJcokX6j5kWHr/I6mN14FwmoLZC08Q7NG+pkj1wg8jUzXrZjiHAWRG740msQta7SskA8MHnM
l4lsyX4BjEQqJNB66VTPlhL1RzVAISgDvH+Nl6Q6ewJeNEhTDmkBkzcwQfW1VHvLG3JdOQoltAnK
Yk+20OUWWmdi77h0lpfO9dK5aUiRV5MxenAKv7k2gXoarQaik4XxNBt9tGDT9DGqoTNlxC6aVZV1
ETvJeiYdtyFyIPa2g5Nf5qaEZWs51OmJ4sBQ6zZ+r71mvZQe2rRJUezgqUO8mB3moC73hZHuUMlk
vnI64wasJQqZS1XMYbIUHODiHq6iKQv6xktCm0FqLdwzBdAgWYmbR7nXPT526v3GpLc0BUGq3ZeW
M1yTIHFlE2Qprpr8ZcRWe4w1pG9F1rGW+m9Sa8t3+pJ3rDMAvbLRwqOojmaUXMSh0gjzXA66dheC
IMJbPCe3sqbDLrzVM62dPfJxoD9Ydm87Ii0rAYxAoy1baHU0cTzdGDjQXg2FSRhOZHwXWoYAKgHP
0irDn3PwW7EK6VcKeFDLJSTi2pacWC2o77QpCm5Si0wsownL56xICJLOZvCzGX63TQnv3X+O0bM5
26PpXd/JdaGdo+Sx9536kWVd6aIL0xzXmV7UFYeMuHbZ7ejWiFkyj57WTJkn62Z0EBmoYkPQDnql
Rv7TJnJLRb+BrKvDvDwO0c8vWFqqWmPwghE7dSWJXNDcb4uXQCf/VJSi99K2VxqISuixjGsVLF07
dPZDaRQO1lPQf091C2dCo77FLfipuYsKTGizfu1qH5c7HUYLIT04AoPHMRkKPEPo4k1GpPHZO4gO
uq9OMMPl0kW3XqZFVhsUOAEO7YyWYbZWRDOxifikFTpBpqXX1rXVdXsXR2V6FDvgyUe1L0UXs9Qs
xEOkJ2GvihvN47RvtB5Y6nJfRbtoihrrab31omrQQ+zUF0lwx2+tGx9UQ6JZt8IWihw9vPiO4rii
qlpNsW8gMjgJI0gb0ZDWJzCgYq/d/c70QHlVKme+Tp3xnKVSf86dCOR3OsA6BqqgwNuOZrD/Xspa
mcBLrd2IdrHZuolqFicQIDV55W47oIRMj1o0pztBhBt0fn9HgHO3CqKKNsGJy7cyIv4N1bFo23bY
Ic42k4x5d2vDaSufhzj+VsDrqTg7ubUf9BbvikhFFxnqImE9Aqh3QS/yXjSJnaJdlAagFdD3AAP5
QP/8foTokqlFqO223tXSW5xL6/NDvcDXBO/i6KfVRYMueqN0FO2J0OeCe438b9Bs5H2SKItz9yf8
AvNxRKP12OnB+EXv5uPqliTl3A2ixLjLu1q/t7SOrPZSQcfICm5nssje5HCOT84MMFDvnQMGknwT
dYV9yqdBvpH64P+UWELbp7/1C4zgthXf6gmqqfER4xvOnuJWKuBDEgaJtcQlfGPyz8IgMaNSPwW+
0rhi7yBZsM854wPiWzZcZnwrMCcBxS9V8ekAQtixxqQqPixjHvdu0yCzoKVhtEBQSP+XkF2Gyy2+
FT9hRLJ0SB3mFrFXc6r0GsnZUS8D/cEgGLYyoE76Xdg2yu0fAlSqEjkOt2KnmkIBPsGxdsRT0Dx1
Tgu4KnVC2NSowuDUPhXJI4G9+lG0JG27fM9htxf7pCyDqNYxoZpLUQVO9X8bYvjFvleXRYidBWcB
+s/NWTooUd6BSCVAYiU+TOKtrn0pohAWtKh/qWQNgLnRf2n9SvtiDQvBYKrF+6CjV123HR7FQau+
r590XOsyFAdR5z+uzbmmPWSVOn2tWKZ6fuZUN3OH/HVYxVe5MG6qPzyu6cJfYMxOfq/4nXSsrMk8
xASBv9roQA5oTJtjqR2y6XZVN4x71GE6iM3iOjNuHRCqXhHHzmuhw3rUcQEohL8IYiWUooiF6PFa
W/aJmmq02ut7T0GytNX+s09VDB2JGEiEhAKTNpmjO2YIaVa6iQBlV1j3XQ2p1cI0LjYD1uqfHiA4
kaiE/6dr9LWHOGg7hzjAkqDveT/HlOjadVSJHirABQAMJRcpVpSXOmrmvS+N+QEHiAJbxFSdSQ1p
XLHXLMfkvu/91zChr4w+4oti7cUu0b2tywe5t9KHtbcCN40GV/NF9t0gXHiJ0FvctdaYnizhX6gM
oLFKJzcHYwHgacumWtish9AebzCoXFGrFgrrtbTsFN3w4403gOj/9FjakyrqdlGOFO4UlbZbhRVs
9DJSe71FwsBk19+glZvvjCCXT9PgvHRTKt+JJgu0wugZYexAtRcbzDcT0JWqXxwG5SPqMBNQxVKW
szvxAsxTId1iYT2K8S+aYHyDu1Ql7rO9NH85iLDI+g6JXg6Sl3tfHtu9muOadf9fB4T+3Dxtv7L9
8vtBVlL0p6ZiAuqzvLzoIEEvjdmXF1HVZBXJ6TxqXMIJOmLNIwZiM+V7k5HnGain7csQJhEctW4B
vDLbD7yBO6vR+pM6jqqFMzKa7yXn11rT9Cm7tYf+LOOEOwRqxuUvX3Tx9RYffyNSsl2V1dzs9x3j
MHT3PROG6KGnEChFphMfOmJb13EcgwODTXFnmahGPWXhVeyYNOOKSmt0o0xOdF9kxN37KbraTSyd
HRlCxEjDPB6XtoZovuJkjtvDwONWalPYF7gViL1lRXsIZPhkvVjz5btsgZBERXxjYURA5aDlOyNg
re6lcqXdNjK0v6DV/B4xvuHfgqnpVgd87JlBSvy4hMCHGIKFBzep7sVGQoByLbWterQCMIbqZI8u
SOz6fsoNPCqhD0QmKiGKtFjOeYC36vs2QDMHMBIk1r00e+FYV89qUyHz7Mvlq6RqsRvoev2lMFgJ
Yui2d0kahW7YIswQk/ZG6kfHQNYnJN9t6D1xHBFM8r9OCAZ5g66Ub1KJmkLV/PANf75qrS4fbYgy
DqS02Tt71ru7xLGeExMAcTOW5THHReTlTeKGQTGBmWSTZMp4kCNEz0UbwlPjU+aPL2kRy8SkkFmt
AOJGUkyuodzWzQO2fRnEVr5H/qHbR7aUeJWksdr0o3jdhLVzGK3ev518tM8NB30uGRb1i9ikJBDD
15kVdwG4P0/ushEmHsN5q3CF7JSkzu7UIPffYiU7QrQagGxkCvad0BO9Ah3PSg/acacViD8Gylic
+2Iq1r06gB1UmOIR84Fz1Ili76xhrHaZmqqupWT5JYCs/gLf1J/S1iZ2xMUCzha7LZVUOnKY6C42
oud24Na2dRElqPVzUhKtad+p/ddJG01cbRFnKSrzfxeJQnEpdkR27bxkT4u66CpKok2aWoC+r0CO
26PqROXFqcb+bLbli+Y76mG7/CgJR7ee4KVqC5IQR+lGVxeJL9IXLsOS6K8tqeDmbPwsFLMkeSM0
do4RSC6TRbvMGO2lamycfFs9bkwoKfI8Ow+kOuDmRUGwlolhC3iAOOkwq3Hzj7KcmkgcUeOWHJRL
qUz3DRF90kurfa2HHaRrXXyyYuy6uCD3wzXmHMyAGZQgf5EWyNcnIm6duMVis3byW5VHspZFs+i/
dWVdaJ5GCdWwpM+zU7PkKU+KkWUncQMLptYWWCUPYOgI+iJqutx2OCJyVK1yrbpO2t0QdcQIlvbt
9ouHKdrWR7Tt3vZsbaK0bcRz2aqf+nWRzDNvQ9M/6dAyoGFBOJ8HvHWTxKgQ9Y6somm96JTMz8kl
slPBSpP25LByxdtmu3bRFnSd/edAURd3ZustSp8O+VT98Me345S+5uKRI2Tlmowvsa7Z816MgNZS
09ntwfV70GrghWqNMd2Lx4WzO79sD3qrirbtiW5VSSpJSNseuNjz+TjHdry8BDIVBWpBXo1cyoRY
2wL6DzY1MTrGcyY1sysamInaP0U9I7UZZZaXqcctOBYXg7n7UhO+Z3AuRbFBebb6WM8iKKG7FjpS
8Xy22/XhNV+L693Na3PfO/7eUn9MNsZ+H/DVXjbxcj+05Xf+Vv1bmzhC7BCHbVXRhkfsz6nkgeCw
LA2/+8S5Xd9U8U6KTbdMBKJkCdCOqIsX+W99/tYGlQSPZdvz+RfEHnHa9RemjNzAuopdMu3wAi1/
e3um4iUWD/ZT21YVpU+H/a3tv55qO/2nw0LHqnDZBP0uWubISEZz8k9xqffLCBJz5oc9JYvqFG4L
dk1ZRlEcKurrScSZ3g+fSLdAze29UZTUvpqPTZeexMkrGEO9WdtL0F2u77N4TcXUtX0UPrVtb/LW
729thbIgN8RQFB2304i2rbqdRgzprSpK6xu/NX76qe00f/ulXlFhDAxeU62FjXn5mq6z3+eiOPZD
4/ol/twqOnzoJYpbpzCq+nmdyAcxx374LdHr81mxvPJz7//YJg1jSQrbqskysYjZRbSJqij9//YT
x4rDEj315lhtTuu0ul36Oq2L6/s/RfE8IjGTi2JAqhMJPN+2GyE+NWJsdwrKP1oP+F0OAgazmMJS
AmrtjZgkRD0jbXFJoHyf4iqURrr2dZtaxbn+Ot0uH+rtRRNdPvXb3jGxIw4cifj2JK8f+U/v8adj
/UzCiyVf1os38x9TKRfnxXifXchDYLQbCFyoc3rQcbRQRsX+P8baB/MgFAaGuJBtI67aCmJUxbW9
SXDjIG7GNvOL6qc2VdxFsteEcdaEobwX72wuijbp0Scd79dRGvWvE4ntsyusLVSEJOB+y1svuvtO
9zKEsKpGjf3BBl2vXjzHplekP6ZmKgzQ9ZkKA1QU18G8PekGWV7J78yTGDSQ9aWeNOcT5KHvd0T8
4/VRisYP9ffHSD6fVs/jeRtM6xh7t3nF6cXPbqNVlESb2Pu3qmj726lStdGhTfH0ZW0vLk50bZPi
n4BsWNYMlbdOt1rFCg9iAYcsXpZwST/toE/51S3WnZiJRAnViI/VIsyyvZkpvwNNrS5JhxeSzLzq
4sOoefIjPA13fWXDvhMSg1GkGc6Evjp9+KRhFfN1276S4tM4FnEyu0NRAHIljrAj++DHdmNESWwa
g+x/LW8PjfrQxaD3t2+0RCLzgUzFe9FRGg3FQ7eXdRBwak69fJVTsgpPDVAnGLnINUYoIYrMp6px
gJKP1VHMOXOdYsoUIMj3PbdMjF7xZjtGx8doNk3W+V3wrwRrHRKcZbbrmsbwRBelgdsfGkQ+wOtG
r/n9dlQ8cSfFBlsI7gzrLK5SPJl1qpoQyIU1z34WbVUcOTtcLFfTmH6GoGrOHPfpwaSDlBET/yle
8bQI90rct1yI48qjehGvSe10p6TDRTTP4w2GUoZXTkV9s/jOFyPZ426ETX553Nv1SeQ97yG5+IYe
0ivJHdK+QTJidltkKM6xjLsOTbB0B5Xtv6PjaHujmaoLhp6+ZwD8Iy7+w6puNaw/tK6vmjC3t/E9
NHa1pErgWXi32ba7qFgJkZG2PYnXa71ly9pSjG1xkk9z0Pp+i8ZPh5QSYduwhB6RtfiE2BOSN8Iw
9fNDocMOjToWsUPEpZjkQX/tssHuDtNYPuq9jh+ILFFg+ydjyB4JnO0UuGyywL8148TN5vbRzK5F
5Fh78asJlJ5LxHEHXfohKFl3M4IYLMvLBa3UzjBKhPvUk1Q0LE9S/ayHtbYuUtdV7GpZiBdRvOeb
cfCpTROrBdFnLX7aL6r/3cBYjxHDgPDtQU4K/9hEwwEUmbUul/6r9WFqNbzbeXNcJ1qN25j+U7eh
cdzGam7qLjlDw0k0EVHneyLmlLUoWkVdlMTGDCQ6BShYYD8OB12dId9Az0dvjP02caxmsBi97ya3
Wpj1OanHAn1avB/vfggxTMbYDHYd0t6gZtIPL+A2i4qXcrVnnFmOT8wpuBcN18nC8SRGJAkwE1AD
1YVowj8qSnoQr5944kTadmof2Scx9Nq5XzuI305xunl5Uc+rqSiu7NPv/q0t7JwlNBvdtj1fZrcc
TflAFtfDOp3VQ3+Au/IqLluczWyC4pi1f9wp4ozW2Mi4kMKvapgr896SZqL56XGGJ1ns//CFF9e9
fijXt0d81dbXSfxDQ2miy/xs1rrX1lJx2jwfWa+pXjcr+e6DQSyrKGCWup6vw/rDEPxQFBevJ3nh
Ba3WmbsGFrhTkVl8JMg5OKQxo1B848X6t1HxqUlEs4MyOoC7bM9x/1zNkXlMG/2g5Ra2qRhNVpOG
AG9aqNPb7369aJBUlQrb/LKyFm+E+GFkKmcCPyTjbcNPDKzPQ7QZuqes8D3kaU9zHS7Iu/94rT7c
wfWOLh9/URJ3USbRe9eMLfq579OW3hWTV1QR0967pUA20qXXsy/M9PiCYFhbTCIjN6PTSEIB+pHM
wmINuhaFoTfqoUm4YTnHh+LslzgJKj9CyC866TBaeqK3GMFhUHFrRb2FRH5Bva0mjvi9D5PO9tbX
mHteNgbqepPErWnCqPXKXIXeWqzqDRwJU5Wce9Bys6vH6nhQCWCL11XL2mdDj0mEWb/9Ay4EtCm+
fjC5JtLX9kkH+xc+58l0HQLBuHrVhpthogi2/MM/t6r71s41DLnCBhXDUtxmruoSwr2/KAo43XG7
/45CIClevndb22rLtsv/ghxRXX0guVL9NODz3qf42c559iCGhBgNkjPNvNaDO8yAhE7ot5ANxIwk
ftkcrWgfWjA9fnhrRHHdFMYuVSvrlC0jBo+cs69QvzmX0BcvBqxUy0dNAQw0TrjdkZ3X17W/YWWg
KUMZq2yZ5MTjECW1hpURwvr3mXS9KLFvHTRKIs97URSNYiOemihpxLJd/5fdZtZj2RUeEfB/UUlS
10WdHek56WpSOZAUqvuobw3/8dlZXSsdG6vsVHeAilLcmdWyE/ORXpG4fhLF1VEpHv5aHO0muBj6
99ZPh/O21kPxAENMN6vdp0Xg1PqQss4pLJrK/Az+M9sH6bRLzYy0O1xKofxbD19GAp6n6WgszxFq
H5IIxDgR09b6iC3ycHfJTacv7gdhAy5+1HTZ5MtmhgRvHwXpm2gSG7266VEDOIvueXh1HC45Xazg
cXkjzbZGbCJ7ledvfXg71g8qEFAvzg99qT/0rUZmi0RY1bLIjWiU0VVMYC4YC0FanXTywaHdDHd6
zeAxCfTtWWx1O6lW0M4km/BBs83koZs17QzP6jVYlLiiOJ+PvhT9JJnN9HKplzyngg04IDEJZ77V
EGoPihe4Uw231es/1bIkmAUXkeZGgeGBy08vcWeHJ03TpKPpRxnwWgIVxWxrj11Zl3wvIwKoSxWl
nS+RatQHdY52iIT613l6mTW08nLy/q5ZSrqT7GQWajyE33pp4oQk5jmHCMjiczL9bsibvpZ9aV6N
lrEipXUHdDuCqdmOnLcGCKtH1q3MDCftVj3QKvAZUhM4VCkAitlOt+hU3+QsHhoZchUVFoBIknXy
FIx7O54dLtSLnDHcz512koI6/lrqX2YtlI/I/ppeMkhPShLAESeBm9EaL89L7YsZ/tuDHGoWexgF
JaQClqAmsrYE/n83Q3aE/hKsd1//1pCVk9xYwbQl09Ij4XP2oDQL3CqNK2+eDkqizhfZjt+ibgTU
lCGJBJ+7vKvjYjiYuh7f9grK1YumTy6ZvKuFeZ8Hwa6cmBw704bM34jbo4I0opfGpYZwcZCf81l5
4Xq0y0hawcXxCT3y/hV+DwIzE1tS4SRwQYaDwFrN7wkwotgMKYnJ1az2rrmcQZzGEr3t9uecg1RA
sj19dYpvYwkwZ3IG6zVqqjdDbcGPtnH20A4jGZLhbN+bw5S7emQ0++0Dvy6jIMFPvBn0g9tBrmp1
ZX4Pl5s7BNwElH9v1OWRagthRWCFqSe+253uO25mapNrds54n4aK7/rQRXr2UpU1+Qo6oSTFRz1L
GVrwqB4S7orUaY/Ij+o2CbAsoAsd2cSlclBzOCRnZBuqY+6ku9TuFPQyk+6UlT0U9NGYeEGXmJ41
18BM5WiHgm9wv206sFcXJ89IUuPpVjoxM9anC+bsbvINBRkeuNx6qX5ECAIcXz1qyJS5sHdHruoY
4a61zUeny+Mboiv+jrRcMqmlHjyC1ST4th/9VolBd4wxdIj37UC27bqZdBO12OIap6qB0lb01vYp
wtltaewqOzsnVoIIQGChi4pCCWn1Unhvl0H7OOt1+9jE9b7vIaUTNS0fldts0M5ZWSe3ybJJLWjx
6+k6F8B5dGckFzf4RW5I/jjPyakurPEyJsr+lwGnKAll9jlWe+0GQvzqBNn+bhyrwgUSHCLAbPAN
InJzmGwGlA05hqf75biTqtm4N+r+aFpZc66HgqQyPnw3orRtSj8CKaQle7NDO3UYx50NWeXVp9b6
su7VllHAx2u/FIgFkcmQ3jtGUbu1DbuuMSfOSankxoOCEGijkQWXUOvdoLSlH0nhXGyURycoO1q5
9X9AcJ+QglCDmSmmVj/GcXzUigKUrtHZ/8RJ9KwUaGhKc9CjWtcQ1LPgGhiQsIBguZR3bRVCJb6Q
4Et5aZzQ4CNUBZOf2xZ5QLBugoAwKlGrNKXgknaBm+fz17pV/F2aAi4IB6hLK/1ZN+ryBTwsoHQH
EGrJY8w6M9hbvq/tyq772vsFakZp8lWq471sjhUUHBFugaSL+NvObRl33/SoiGDM8FGW8RlLpknM
PcrN81hBLMwQLc5JpjbIFDlPYdY+TN3UnjpAfu6AxMEtKLenqicILUnOLibOf28qsrTLOrJiQfUu
tADM03hNZNdACLZNJMtNTJojjcBnDSK3/dUqmauw4AOdRrpY7NvHdrEDGqiECS0sEAmSIE52BQTO
Id8FVjzEPPUWSchE1rwyCHdODOWn0lmAhpbBSB5ot1Mh7XVJvXd2cxU8VWo3HZ2srXdmQS6LihZu
klsGQXFun5Jnr+TUZ1DLo3xneG2WtKhCjY+4WkfdMu8a3YepsAHQA6d2tFNVY3QNneSzJruztLh8
C6X2hwKc7canrr9i/nKtaPBV/N3KZzKrWwnu2UYayBIHKxWogb9P8h1hgV0u6cZeaEHP2n80onuQ
ip06wqBQN26f6KwCk9Lrhh6HaVYwZSeF5XYSsG8JQECfVupOlxXjqgTmF8fRjYvUVMYVtfHfvRw3
B8vU0TVMXK2K9FOd4U2Io58DjMzIY2RfzGqoT8Z0zXRbOegokLiEv3hNyXjegTjSLqU6q24rX9Oy
bF2mQ/s27ZTvUT/BBtHFJK/5Tbov6iJ+NWef9Qbhf/wYCgExRStvFRP96lSxz6Sx4rPQpuBigca6
lRWpQkIepmOlB640A2vJcAupytO00Nl0XX0/FpXylI9BfSE193cCQURhuCPwq2NnSvdK9q2qTfkV
Yt3pHGZF5ZmKNBwTBeej0fbmnbVscr17rLvqpvBD9dzUIaiORJ3I6ZO/l2VgAeNRtH2XE2yHtHMn
1wmBcpLkbowGGghDikndrCO3QvPeTTWIWrUid1zeZRC5hvktNMzvhR+kh8TJlb2j2MNBi9vTbJaF
a/R6CBZvGEn2aCvPzkbnnNXlsamxympAfKzEThK07rcYq74bq9M1NccWReykQy9ccfZyDEMKMOv2
1uJNPFWS+dr2VfVohhJuoVH1UmA2e2lA3Wtu1S8J4q182SZyJ3Uy3bQ6afaMg/oytGZyCnJtr+IZ
lQJD3Tup+lyM/XyjIgq1S41RfkwD4qx+od7mNQIPxiwNjDBE79JyCC+W+hM6Yum+NVKfdaMM90Yi
j3wF+i/AZsH0RvaF1HI0EN43sV3ONaYnjZMDZxLnAVQ+v+TRmz9M/U5rYvmQ+YF2a0yosjbTkLl2
cieHjXOd+8dSJye3AeZAci1eG0QnvL7iCc2j1h0wKdJ8aiG019BIQ1v4APSKmJ2B6lQf2s82tmsh
4RCNGuhlVO017RFs7/rBPi+ylx75BBKDOD0Xmnwv1VbtpZVU7gyUcng6wSmS3bHmtZsRQPOUUrsx
5NDYk9bjgu9H9rO2omNB1KtrihFogvJ7cAb9kHaddEEcavKUyIZKtFmm2VjNdpnzlQQJt9FzIiXo
3XtZj36wXDEjjkV9RisEdBMaXVhHpwQlMTc1imeliScvwzNrOdX3WNGhEQKksnPK/k5CL6zWfLDC
ZvUl1WWC0Hl6W5eNfYfknY2yVdIewgZuHHS7SKeUh5K8p30VkOY2BdmdPdYArGt9KC/ToL0addhz
JfoI1N8s72dyjM/hZJFCb2TNs6KY9XOC3StnavwgmnrsNei5kT8WO/syGZ58A5KfsIepwYklN2js
ERcVRxrZNN9JSv2kj139TO6TtnemAIvKAaQRKHlyKEoJTRNkKKqx88/MaPwwmfJLPr500w2jfN/E
Pkn9dgU9FY/PE51Fm6Z45qg5JIOCQoMo+VFrpfpsGyVR3zbllhtNCwFHFYdeG9TfRzOHX3t0snuz
6i15N8oBUhhF/PShTRStNJ0vWlhcRE0cxkuORpM53SKrReiiH/ojQAf5yZTb8cnyRFlsjKCBR3fA
dbe1VYr5Txf48a1DDtdTFckj9KPD69Zh6NvAS2sIuLY2szv8RCqd5PGeHHhblv2L6iS/IGIInkiE
Cp46VLEPCXhsb2vT6grwWkPiXq6mEZlgtX0cfLu5F0fMhTbfY2sdRU1s2mbAqzypOuPVDp5M2/ZU
K4+ufQ0dh2pqyVkF4/JU+Kl215nTg6iJTWPAbVuBOjiJqpzH0/04c5FLf1Wtgue2A7SAArN1FG2g
CboHIAxHrPilB92mCiUlMLjF2qNSsvra6CiYreegBwnYnacPaH2LtjSXKi/PJH9fdb9LqbOeAIRa
T07Xj3s7ixrE3tGbISN/RF9HCh9FlyiDmTfng+3KrUqOOfm3t02OmWuS6fakNgPBHPTPdqLzuhmG
hUQ8909lAOa66LTnQUVvGSOgd62lOlpZ9FzGR3kwtecEe+ZZnuvARQqjO4sOA4uoczxLiHcv/UUX
2FMS32HBG4z6OTPV6EkqnfyiTNAfpEkdPcXLplxSS2s9K/BUURUbO2SFWpFWecEjVibIykClAeC+
l/XCJaFQfykRb3EzTcVirHPtBWNu2BsKCqBiLzfIOS3QerdwZu0lSMzirhjLH6IvEkfjk1+F675k
+ClzW6Y5rJD0NpPbvI1/JzA2AJCuw0vtW80DIS71eYzDbB8CZE0RPnHjqeyeG2NIHiSLBf9SExun
WFQz/XJY2/xA1wCwsvbwVfTI7GXTqsUB7Hd8XY9CHGnPBD3txU4ZWd5rhc77dsrOyc0d+aTKWbSh
6jVdwoXdXxwg2vwegH8IgmvtYRMeyJGp3IvqqEfl4+iDdluuMkc68yGTopPaObFrQp937hRdfi5b
UuJljYVZbSfKMy4v5Xl0GFu91j6KJjMyEVqfzewoDvBHs7/ttfE7RpHyLJrS2LnTS14MUbNVyySB
Ser3ohqZ3Cy56vdVEZ8qtVbuHL0ZnvRhhOmjVP/l4zg8ic1sxyjDGK2yfDD/tJWO7c6FEl3XHlNh
E1cgz14jFnCMLQjowg6JakXxw19afycYU4pJ/g4wW3vjBtiepOfJvV4ZUPyFinIEht0+Si0qc0Wr
Ol+nKjzr81z+Rrn6MuZSdDc48Q9/4WJ2MLNvrWVjVpa/q0AVP2gacZOqKprnroz/nUqJ2xZoM6M8
h4qjMj3JiUIvB5p8n+yEiyCsYfEYlaw6yJJe73Qjk0527eajel/1CmRydeScrOeuy/aO9JU8Rf0B
ucWaAC1A89FUirdGd868m8HB8qVqZ0Hs0OfKk2VDUNH+aFIknQZYuiCHtnB/hPZj3kP+ojtaCTV0
4JzkL3lD4nAgexOiyc/89UOtmNG1YH6cE/WJBM/JA3zrsHR0xjtjrpR9Mhkwhcyxa4da8rVPBvMw
1DHuhiIn/GpYe1SVFUQc8bm2Y6jfaGBFtTr6NXSqfAlK64fdJDdz4UR7dZ5B0KhV+iUwj7KtYtsh
llXgBXaduJLf5NSSDmEcWcR8s+ShjaSfIB5hk6kimP4scizDH7wb6lvhj1e9q151JZteiiaV0FKs
vpdjJp+TRQSC9SQqm6hInhWrhbIMajSM0U7dxUkSX3MgY+Rsy/43Z7j4pgnVQ59m60ZBOLiSRnjF
onLeCXM61eoceQzChdE4vww6vIYW4q/JmMf3aO7EWIhmvldapTmcIBmNflqQe7hyGZkPOSQZSwDY
xGwrf2pTOL41k/WUGEbwU8nit9ywkZfK4P8CWkLkQa/CG6Ua/YvV1+mp1sfyHqr2gggKNJzYocGz
khm5G5EA/K9jSa9WX86/FYhnrEX5KPdTws5wE6DuPu2GuExf7WrSvTkKm9P/kHZmzY0jyZb+K9f6
eWCDfbk2dx5IihRFiqktt3qBVWVWYd93/Pr54FQJmerqtmqbl7BwD48AKJFALMfPgUlA21gsDRBk
rZr6DupBpmaBiihJUqIpGPr9Q9d37Uvr2+3LtKSI2Vn/JFaq5yxJQ3U+iTnqWnlT6mW3F3NAPOyY
kiGw6dq8e0ns5YVG/ug6WpUr+0R3rAeJ1yLHRqLWKuHq41KWmWT7cIjHGzE98kdP6Guwdlxaw5pX
v2VNcBdhSYHO2MU1B7bQFhfxLTkCENSLabcDKXlg2ndiIoUznwN28F9HczJzeYNJm9yfVTqfZzvX
7+Xe/cGOdz2H79eIKatZhXsTuxTLpQreF5fUyj+K1fZTsAvNJN0Ekx9+6FFW+wBoIdlkcZuz64BP
irj3tZ02BUA+alvZTWTTo2uoBh8QB4ZzHwbVD4qq5HdOZT6884sZkolq9fN07ls2CTbiC/qWmQrA
9r30Hzj7AWPvxTddX3mXaazUQz2y79gYDl9ocUqBttymV/lhry42CL1LAaB+246xcx1AWqXBIDH+
mKb9F1TpL2pd9iys9MLgBD20L204vUyuOh9/8E3kKO1Z0UI4sITkem1ftCakiwO4wWHefb6arE5Q
KsqG8HZ5/XAI1FhbYB0Vq6+lj9EU/YX9fDGkgPyHRihJEJibWg5cxJYmfZqyU0RGkp7p9sVciutQ
gIuzzaBrzkGcHfx85Kc3/T6u0vkC061+R7YaEqdY4tJr/TborflhDKcjKZYVPDuD+ZGUfeZBnXq1
kPM7MOvzH9vQMz8mVryvZrt4kshay27mdJyvVjRVuyaavatVgsRFrap4lkiUwDf1XE/PkV9aHzud
haPZede2tP6u+yxOZ89yT9ABlR/LTNs74ag9poNbfFTIxe6SuPkgbVCQwlGGdvZ9nZbZ3kw4bjDd
+qlA67e3NpEOTtGwXbCdStJwDMABdRo4u6gvn+MZVbsmnI0nMO2sGGJ12fqc6luoKvItfP98//nq
pSzubvWefZWp14KN4SJ0ZJRFdfS6iVegodoPZCBpZ2ts7o0lfzqZ3OBuGOHuFFMrCh1aGZvJmgXM
I0ZccISoZguzorsLgY4eEmjMDsr0Sx3X0beA+d8WnrLmwYNZcEM+fwIJoVMe+AF9chs4BQslzm9K
be62ebYkt+T5qSRfHLYluEHi50rrrG98P44sqqyPvcmeQkB+bJgmymcA/uT5oVU6j10esac8beKL
q7tmsOlRiKxdXf09UZR7zzfqb5kXf6mEhmxCN6vJkOtjY9W4RRjrG+IlT1agR7AOVwkYAS35EBi+
ce+VfLEXV7wUUnPV2DiQCBJvfDK9YFXyn8ng2ihj4x1Qs55fxqJ96L2q+DXmLJGMmEzbGJArbZ1U
aWHT09qzrtfObjYcSIudagI1qETsztefHdv7kPkHO0tqEDEUEaJS5CbtilxREN0y8m3YZ8/pRLJL
USI/nprdvtPc8ibj2bcN+mG4VfPA2ZZ2rEMcUtT7ekS0dsj98GPeJ9qtrZO+b099glhGdUizLrqx
jWNZDvULxFK8YzpIK6FYfRSr9fxPnTK2F9ux049TBC0U2UgkbC9mooTd1tTG6ThO7EC2AU/PIVU/
+0lvHPI56z7qkHncNIZtgY0c7OcESl02O5YVcw1GvX/MIj190ccgOgROn97YabP/x3/97//7f76N
/x38XsDNOgVF/l95t2CD8rb5n38Y5j/+q7y6j9//5x8Ws3iTTFTHQFzS0VRHX9q//foU5QHR2v/i
nJlciziMbjtn+pyq9p1QmVaz6vIX1Ed/w8ulQDR3sccgzM9LjB4VXwNr5r1WVtpjwIN/V2Szeq2J
rzAzHxgFrSF6e/wnUR2VOMgK4QQm1/nKtjMtHDsl/LcszazsVvh1pGDywKQja54konHtzb//4J73
8wfXmBOaFnvVtuMaquk4+s8fXC+nyIVGbXzQjGUaPPHJe8dGwZWa9lZbfa3KuX/NPvVfxa5ha///
yAdjg3ko0/Eu6MvqFMNGV268capOYjtLrYvTlylv/f07v0SI79pNbDdN0e2U6touwwwk7QBIYbA+
Uf29+CQEZlMaxOZE4jfLg3UXqma0JVmOp/pd+XORBJ1+B7hOuza0zWxxePgWIy1GZXDO0PI4/7P/
u17SID6phenCh7na/7LfGgKDZrGJ23Ha17NlQIzElmiczQvKEuXQg11Zm9DJw/u8zs7//huk67b7
83dIV3kYOLYDgIJ1p61K+w8/HnhLdLcwa+ch1wz4HMdd3lvZ9zj3g61rBdVjpafWLeLyyS1MAMWT
bms6Bwy+/Z0JWwQX2fdp7k+Wbt4XS2Z0AGPuJq5Ras1ou0R+yHp9aeDIH+hTGr82pEr62hCWNICx
GR7CzoCFZBNniXrkl9NUJz9rEFBfRMdEPcwku/c2ZAdxs/oqDi3uQSLwUxw7ZSNxk7Vg4tgKEksK
J2V9T6qxdrtqjqVmzfk4ovY7CTEWDTOjU5zrJcQn12Gq/hjAG7Fhz3HJHgWCGoTKg1eHZC+PBnTg
mnM7KBC2iBkr5JORfOzfifnPnaYI/hjAFd+KhSBNuCPSYj85ifWQckxwLpz+S6qgWtxE2UJPPlRf
obrVd5UZh3fDXDlfkmorXGWTVsFvk8PIrY5R9dXwq2+R7nkPhZ9lDwqU9RvxS2+oFJfzF4MjRlTA
IShU6psqL+OPRjWTm2grzXfUCDigN80/3Np7tNsk/jpr8JXVmWY+OC1Ex32VkTrhBq/dc0977T47
NbtC2X2Yd+Vn1asfNdULHkeYID7GsJyIO2L6fd9P6Lmy0i0/dwYbQ9UMH6W01k5gbrNBr+H3oLVF
R9RYxuj/HEOHOM6PBo+jMIsUxtjoYHDWwLWIYK7Fxj8qfRWKu0NV8qUxq2Bn2Y518OKgV54VjfVQ
GtzFiZO9hEsBOU6wGSejPTeL2qLhKc1NEqb5XkLSIs9OGY8q1p8EZ3naPiNELIbEVwEYllav1aMv
F4DraSBjd4ROd/lXOH13q3nNwkeaOmcdTmBAx4ufFOAtYBPlPIBXfOGTHOUfXPNIO4CdSA7hwP97
6W5ChXMJ2bpfNYDrGOBAHDBF7QPEIaQh9KP8Xo8+y59BAozK5ZRpkWqUAvw6fxpYoF67DvVIPv7c
9EfhNpJCN0OSJ2f2lBb6o9U/LCabgvy9SfdEPI+EyrlKyKBc/iocSfZHRATSrfxJ6pqtTLMbmQzw
B5UI0x8fVZephVjSPYu86do967v+WDc5bwm3v5ld7y7riv7Z6xq4nysn3lShMX0pFcdg5TClt1ZZ
Tl+MMDzlpds9F0bYfggrmCQ9M5m/ZDYnZP8qLKhCsjeX7vUyGsBHVIx9vkkhVH57YVe1ugqyG7bw
IZ8hN7xkPkj1vQ2/clhupMO1WobeRwjrjesgV5/0TID3uFup/tBJbDvv/Tvb2UaTZd/P9lRtcrV3
97JzsR4J6mVq39st2eWjlhxWP5tyzbxrp6DlsNePbyTOjEnyuu59QJcKzwFp4Mvo1z0RCRHbtIDi
o7apoVWxUB6RsEuiUTuOyEJk352Frq1aCNo4gp1vghpdCjGlYehUCPsbPbm7hixxzXgwgDs9iqfx
/fj0r8bpAmgsfSa/+szvXIEFNXHL+lPjL7nqZfWVk7XgNvFGcCeLadoq7DFK9BzbMRCaXGe7anLK
r2t3YBMNLJvhIejy37PEQWSgs5JzGQzJGQhiclZMfYLX9M2WmsQsPeDEmwH7Eyf+RANx3oM43w26
6W0TxffZS6fWlrVyrdVvtTJMwuPs29ot/FT5bVw31YHph/GZL86BfXp4Hj1d39p+rd6PJXihbp7T
rQr66zerMs8GRyKfvAYooPScfd34HCYvSLJc7/bd51hNuVPAn2w7efN9OpeshVnO3HlRB0t/ASZq
2aBXeFH1gAOl/eq0fJMmidUUQ7u72q8d3oZxIZ5lJdF+F56c3J+D+zp0y40ej81efCuBzjuzC+MH
MAj7TAF/LSLCUrxTF+4gSzg6U3//zv8u1vTJCgmhzN63hVrcr8O5dQMPdtW3D0MzFVtOrTmWBVr2
YjT+QR6jbednB7fu/L08bb0cWevJ7l5qtY3Ra2BHVPxr98iBI93XlUPo/5q72vhUDaXx0WFeoLAX
1/xo1Gx/Li2Jrqcf/wwD4vFlLF3AIwu9hul+Sp0pe9QWWhs3LSf26Fk0iilFqUyLyn3qH4DUtU/i
o9OIZtAxjXOIRwfT3/ZlNP0Cud2ngkRa0BNFco7E7+hsu5LECENanTVQTqMxWIvCn+j/IUYErkwP
yq2ybICrU6QchhweLgkRn8SZIjy42pn+2c8gvxCPDHodbhn+ne96tTTKyl0ykT0/F0i9qIt0rxTs
3ZXVZrV1g/XTD7aiTa+RU9em+8ief5fg1X8dwQNAxy7Mr8hWGtss79qnvo3ap8kBVevFFpmxi9mp
TvEANGgrlhTJpFaHd70Mu/klCWfOaDcDL/JdrCVRcrAjZ7yZRstZOEsS66IZwz5SxuFOYYd7utMR
f7FjtXyM7dx9zpYzCg6sPr5Zwq0kFjRtfEKYlt6ste0/61d0YD5tVVmkwfXoiwNODnjX5xYaivs0
RK5a3M2MIFDZpdAMLFHwDD25dtc9snLqn+ykvZcoJq0u4A8UOcRs84DMVyVEHuN1aFMFFmEq/uvQ
MHinz7oC5Q1aHu1lWIpuNHy2INDeTQN4q5mZL2/ynnPaQvNfKpLHjnlhTvrBa8NNWUM9JRHXYI6i
OzAV3j6fCx38r/StOGUFwBNB8BCq+iEtQKjqGicsKakRXGAZW66fDxzZyKWvV3i7oIRkQ20z2QOo
y7TvEASB/czjNHqswuHZShXjMxgXDzi6b+0mrTE/D0avbst+dheOCePzQigunUpYtJfzlptm/IKQ
vXOrtc6t46bq8h+d3FPPwvta8IvxTlE+AxYRZyBVu9LPXmBCZid91vD3Y1xt9me8rRmN41YiZUyp
GWmWwJz889XEfLur6wXXEKn9cNlre9077UnN95YHbhBkwmGegTxElfZaaIv5ziet73xv/SsOMX/o
H0CPzvkJYEnHMB5c6Fy2gFSDg5g6BKoPcDkXCy1oAq04IVJo8ZTfex76IZwP+RvxBa7OmX3mnkeH
L+HGK9LXoWSUSkun0xSYj5ZXGPsOXuVtv5CmgyuKHuOI3Y4mgj6207TosVkKL7PNkx271wjxq57r
XsyUP/bSSQrxR9G3ag6sD6u7j5SzOYBOXF2lCrtLGefGUYaXhqnLC069kOhar6uWSOFBLVTckKUI
i7mx3K81a9zv21XlfvnVNSR6/nknCcmApziyH9eP1RdOfczb8M6O28+cRKdf9Y5EYT00hlsx7a4k
a3SYP2llAWq25mXgLmFl27obqxs5/GOd8VIyhPiTGWEykED+XrqH5XDym9J5DvzSYSFmm2xt0j0l
j21rBsh5lGhKK4samlLm44cQDZ1t6FbZ3l9E1taGVucgVOsrtOCWBncppFYuMJ08D+/WWPFHNgx9
elWf3/mz8VDYo3dZ3cEcdffdwjW03Mb1usu98EgJTl7VXvRR7+51w9s4lpaeq7r5sRCfA9/GtcE1
dh2qSae/Ci3+oqc7lfOxc6v9OuwaphaahozTz1cd9Cw61OHMsu6nu3lnwnNGXxk1A9GxS4zYvprj
3KCbB6wFFtz6GKYgtLtQHR+kaDNlfJhLVldpMV1WP6ek/XasmpkfBrHobY0Pid/9U3+w6OMOQieA
rJ1mI7Fs5t6+mBKkwZfETITuQCCxSW2fzbcCLXn2MeMKBnCNFBxpkN7X6KvdV5yWtcNvk1GEz8rs
GU/sU4gRmmr43NRWzcExhxbig/TJfErTa4B48m6ub9D1UW8k3uSZ/ATMGBBe8FwiS8NCPWk3RTv6
lwxFsNsI9ueNqdYpzzO0/SqtYfbrZP5FimyJq0g52/qDAoJvaWjgGDJYp9E5WDrDaIzNbmq0CT2d
VT5ZvcEGwGxyWgv9Z1MagMckp6oBGNUFpAUuEeJae2m+F7/3Seu/HE56rAPIeGE7k5ffZR8q8jmY
8fQ9H8ds+kPnkCvOqqELt9B39WDAQR0LUaswuLZvPjGlQXxAauIUyqPIuZ9V8E7aUhS+AeJLqlIY
Y+LkJJQjDnGtrk3X0NwJQEZUk/s6wA9R09zVh2V46cNTnONjaPYyC4YJhXcq31rLOMPCzMabVEty
yUvyFpRH5uHlreZE5plMb7hPrtUlPJga82z35I7EZM9BU0przBpkrw9sP+SOGdxL0YbuZXI797bW
bUScxAeNc3jP1d6HiF8inNbzDoC4nzzge3fWNGt3lVVpd2JKrVhMqf2V+Te6IXoJJ52fD587v3ju
c0MDYeEBZ3MHZVdraglRNvhxp/OKb7pR89Yo+CL2MXCzchp/I6132kxWr70MloM6T2fGF6/LyiNh
7u2k5Op1pMnLy4/gn1FTTwuLPxQvF1vPzXPZjq+FmZEEAmHttBGftJLs5ZU7sSF4NaEanUJQq6m1
V6Gl7Tc2lNfnzq7ccjd2nn9Kmw9XSxpkiBFyewJ/HvzqRFqtvg3QlTDI89HIEG/LQD2HsD+flOYP
mCoXhMDikkKFMdre1+Feg9XzzInqq/8alyy27yV0geJi541IlokPrKQZ3ckICdsoPq3HZGubdXcX
tcCr4MovhjsW4z0UDXAv3zYox925MKUA6bSnJWBp+yevOLq5c7STBKzDrPFDjwLsViJR2Ei2nJiG
u87Mm0vbejDtLUU/6Jd2boO7d34xU7ahcpev6Rovfotcp7OLRtU7v5iobfRHxF2erlbDmUjRm6k/
b5ni5/ehMrcjcgJmUB6VYupPcWl/UBV7OPhx2Z/cpZCaUafMDOEF6X60pX2qTZRZyvGAJktJ8tHS
RwJlwAB9LX+7DiQtdl8AEXzrCFSbnQKJuValp0S6AHr2uUNegjz8/ZY1K+wIYD15e8xdWANEH+qt
mPI+sEDUNgbancOSlOAHXf8clFnCWXMFWZIT9s9pWM5PE9/PzGa/UDwc4G/JYkG/ZjHJ9Y7PEM5+
FysIGcIrq+chYJJ0tTiOvg4oJnv/42lolC+938NaybbYQdhA35GGim8IIE5GLyk8jHZmDTtxQusx
3kvLmDAfnoaCH/I6xNpxHXttFbrRNURGGMflUSBOKSRmWi69jpCo2pexNUiMXXIy3DHyb0dmWdA2
aNeieauJD8YKFcw+seFYXWNX1xohNQmT1rdY8cuQiEz2d69bqDZKMMcial46mBx/YY2FNErge6eR
rKhnxyH3Zzn+Wf2FNpXPS7xDgsov9hhGC1EbvCFoureleajJJEDuZ2pPUjOR2eIrreglStO0iC21
q3O1pY+Y82RUm0BRy5t1MGmwxxFYnTjLZTCpXZ2rLU4JT4xRu3XJZBbX6n9/O3Ll6zDWyK9C9QzT
q0mPBL+legnpsgG5He1SiClF57dbX63U4+qSWhC7HGGuziYmcwFdhuLVKfbaLKPK+MuATTfYW0X9
ovBg/+RN3k2m5hanCb6xr5RMO4gJxfUmg1z4c6OQQGa1qbcT/6Snn2bmoU8NyXEX/j7uRvx5XgTb
rFC0e9fR9KewCF50K7a/Om5rbZrlXTFo2sUNa+0CYlG7RK36vbTy/jbgOYhOQZRrkBBFZxQntcvV
19lmu/VYfrP6t1UdYdQ/R0BPwQ/n1zAz14EC2ghoyehsHXKGJVVO9M91rAHVG9iPW5CSGhyoYJ9t
rfsGS6566SAgL0fOyZxzj0LIKQrG6DQlOti81RZnHhfMPqUqhTRfI8VmRVFt42haMoX/7hjrQEbA
zpqh7tM5T++LblamTcKu2E2ekHEUachWgsMHg2Lb+tchZ8rmN6pxnySeMe3cOIRKvIx2ElGRvHgv
NQmRGhLHr0OJKUVePkb6pwgNp6e2R3QtnNL70VRQa2nIKmtH60bapKh4e8FTPoIJX+KlaKbO3rZh
GML+86fv54E0Jl33Wm4f9CJ/UoaEo6tFLXjoveRk95zdbKXaKYghb6Qq7e6iMDx7oNwsMvl3ZMKo
bOTBtrUW/5GPA4nXvtKtJcnF593/NuLfGKzMgxly8aWLjKa6rL/rvL9vnZYMnjByjkPi248tqV6b
KJ4R8wMaGyvW8BkMaLe3fVUneU5j/0vPyewFHXfV2Eh8wNxBx1ZdVKPAgR59dGJtNZLsE/Qv6sCG
nQf6TxQ7pIha88ipQ4zGI/GqBrP1oLOWlkaLacJ1tCbx2mOQkdxp5+0E1sFomxP4/eYktdUEQADM
OkCXSXy6ozcnsDPNCcBnCpH1fTNZ6UUKe0RUIJqeSrflbE5coIUhKmHVePX1SX0cS924A5bM7A6h
um0NzveUTMAS0oVRX4puVA6gKoM78cN6+uqXxjB3zV3WeBrpB/zAOyf8rUkmmIaDJkdqeKzu81hD
m5J7+y017Ju86VG0ReTloNhJf2u7bL+GyXSRACdiQSQ9/ZKMME+t7stULy5F30NRPaS/MhctLuEU
FpdpqTlGMR1fj4KDVCMJu+06oGTQVSEUwX8Dtu0qZqUcmx3I8ck7zGbyLJYS4Wq7/OfAYYImB+h4
v/uhyW/JXo1J1SmWg2gpYJ8LN2Nj2Qc5nF4bpNZr9e+uWye3V2s51L32UtMSQKXza6uQub26rCrR
dkHN0X1jo0w227F3l1tO89KDj0JP1LfJ++6bF7sZfI6FwmkjralKUjaPmu0UpnO71YeG3GnypPy8
aF9IzyKHc3RQKVhGUq20P1SoXu44lGTPBYB9UDk6zE9NqJ/MxNRO7+2wdtIjG//gGGld42ar5UUs
zmtBvsAe/uHwTHJewnu17YsXPanqGzQVQoCjfnW/Fpla1FezY7P1RB7KNWL1v4/tjV978lAPmcnX
4a/C/sa1zJYTySicSUGZrXFjzlV0Y8iH9jo++VshvoE8XWYai/NdjJhkhI8bfRlBQpRS/owZ+dlQ
sivkkar154TjDEhmbMc7Nw101XluceLfZDdjPZg9sgepD4fGUh2XqtiJhiyoEnnwNjNz3knn13B3
/t0k3/JwNWXEa/PSWWqwa0BbHlTFTgZ0fK08q9Xt4OmQsRuLKDxsAVTt5WENojM+iVNbWiYJEqc0
p9b8u1YkDv8/Wv96iB9Gu1YlNgp4GBRuku5Jev5Up72IKnhbN62yc9ii21k2zaek95g6kpL6V35E
GN77ZRw0X1/9qTHXx8pmM3aqx53oIsAJZ3GWNOxmLyDh8k9L1BXIAby2iZ6CWD/3AznxbpS139KW
HtCgmtdR1ysurWvscv3VemuTu3EAivR6jgJHWFY7IyEjOyZPw79FwC07dUsBxX8c79spzE6jOmcn
qbkd6ZibNcjJR3QmwvnelganmZc88bdw9LPQodLHYue2Q3NfGH23T8AUbMo+a+7FJ7WxsZt7qTXg
4U9KzUJw6WAvhdScKp3Gaze1mk8GOdXHq28dRWp1YMXsbKGB865hvYbchoNa4nW8tUF6yDXfbqP2
WngoSjjkkEg277TGqtRbqRpSRd/VvEPesnz1SpPdKxFoM6s275x0BKomVWtWa/dmVNtFWQpGfenq
1oqlnKR6HVB1NUiHU+a8IknXu0l2m9XkCKdTCbBUnHYRPWWOEp6uOnWLfh2P49c4iZBCWsM6eYpR
+zytfhnTc5F9T7Umv0rfSesSm3HKdhKhE3GxPvzz+kus36NOvXmLW/vbpZfeapbWQz+lZw9rw1vs
6l/HTHhg3+g2aS8KWQt6fTMMA/nvmtXyBcid8qYHFh/eZMi8/mQjUrkpx9TfgQ654eNMJzPqppPU
riY0jsp2bUFQHV3FquFx1LnWXVKl9l20FGL+lU9CBnP6qCpqu19j33UVU/pLSBLY3SFiYdrFx6SE
qBLAc8jay7538zokCz/8sfjBN3jBMTTca4QZz6emtKwtD2R+nYskYJEV6kM0zzec6FtkB1O4OjSd
dZTrKMIsvqEvDyAoK3jUMJVQbdCMd+4qV8lAFav1PQeL+v2sDeHuqk/7DNjX/21tL0uD/VRullXl
hITobgjz4kPelDlSMnV3dvW4RiWs9o9urxgnLYbuY9Ky/tLroXtTeMXwqPc62IA8c17CyA041xn6
LwV5B5s8i7vfgIpf2mnQ/2jJBEUZegR3OHyyldQN4PHN7rRBHb+RZPWb6jrDVwiTjE1eRdZHM0KY
OOQensISkYD1tkD9ded+RMtcbkszObFqIHG83lbj5y7gQz1ftoKbIxh4+8lELRBqUv1cLFaLmPFT
teTdaiWKXWnGY9uKA/0xi1+kTaJitkZIduMQWQKkwazGXW8xj5aIYCG5Vsyi2cpFxBdaw0e96fSz
xDOXde9mByyDjCERXWXOG3vU9aOYbVdGl4jd1fUqVo4UvF9E6UEiJq3WHz39mcPwaTfF03RsVTYH
P0OSwjo8Vh/D0cq+qWG66ANy0M473wcyiuz4W4TZ9SmaRa63H9y0b0ktmWu2z736LLViHCGKMiuy
1pcGzueba8Ma1yEDuP33+GCEd633+GDHctmstQ2TRhvgEu0/4IP51lmuygLhobbi20lt4k+6myJ3
HKbpr3YAC8IEYNSu4k0xxxB3xTZCel4W/e476pe+StWvnDbCoOJ1xotTQxPVQdHzkFWug87zMJ6T
cOKsafSLo+5uE3LgbwUACU51QzZc9NmJ4uxEXhKJWwswsq5R4dMS27xM8AE8pVH6LIgetfCdG63R
29uIzaTMzuwdOdzTVy9gV4ntwt+6ekYfHEA1v/ep+DDGFrQHS0OmzydgYPOnHPFd1krqnZYiMAaQ
xOYotc0/OIrxIUYE78Udq/alz7bpYogH7owz27n+h2KRnvcipK2GeTNUYf5iq0F6SYvyWaxucemT
vuNst37kWZC9wIEAIsMO9WNttPnLjETWQU20dicdnKSeyCWuo1O68NWkpjGAKbZgFmbyb+yQJS0u
QeEOqKvhNLL5V1RM/2gSM8ygL3Frf9NPvbKIpai3V+kf61i1U/Eksj6mb9i3cYWkjagESSHxVj6r
ty2cerAMnkotK56ymU2ViSNAK4PMJYXySR0TtuHKqbkWYgZJwloU9ARr0VqnmvfTH12BoIUEzkuD
tL7r9y/N61DSTcZjgviHp/7eaewWBq2z1a3CudM8hTyHt2L1cWZOgse/DZFufyPub4S4hdceWMCe
/0bsetlm5rUN5y0f4d2dvhumGs5QJBt3jgbhS+8r7UlqUiS23p6ipZCa+MrJ9PZpk31cXe+6rg3v
ukocr3s2W9eRyT0mFVD73kcQVPiqQ2qHmdQn8ijra+3/x1eX3s7QnOxYOe0/DWdlqX0DfcRwozko
1NVd6P1CEuJtVoz+750dXgqvLr66cBzs+rEbP5jkaR95vJa3qRrZD/nUXbKhOSdWv68d3YOaGYY9
G7qjaBOFCPYpdkwSHt/3bvHQdo1Cf3ZfVkb4h5Hapzwc8u/FaD2lqG3/VlnTrxMPvF+8HG57cIbJ
E7OWcQ+3ELKMb4WzCDS6SRDdj1/feVdTap0Cj97AY2znhm04bqRnWFgBvGDX/rb4zTiH1Qh9PZuD
CUit4Hqzw52WKOpd1EXTlz5/slkwfE57szqrzDu34pYo13T/YIZr79htLD9qDgwTvkEmRbKYo+n6
u57/+MFqWvSgYNbbJ2bm3XBqWRDsaIfOgMFE+jaFXR77Eb4M6TvkScyOdgwF0dJX89hV8k2H/Y6l
L+laEQ9G+xfU1r1vpmZ9gMAx+pxYYYqCrKPesdvl8nQ1SwiWTPebNu2nIE++QZJhbsu2ty5lo06n
prOjHXtdW16cI6/VGh5VlfcOG6feA+eD2SV0w5vVhdiWh7Z0eFPnSXaRKGn01Y5M2mWM1ad0wAG9
lElEmhveg8ShZJUdbN2G43O5ggzXZ2Q4e4X9snZ1Y7t8COODlbjfWpcdT4SR2ARcBN16zzSZ8M1D
c8P8CJnoxSlFp+TDuGsry9g2hc9Mocp4jMEEwIQfYoD9+0hTIZ3a9rTbayDpEbuanJyTxJmL1Jxe
quZtb1n2srXeDgUSc9CFJdEXqAH58upth+5FPX3JdMPaplGXnMS0s51nF+EX1QihqSugjWogqb3o
NQRnaUTeYDPU/p73efHCDB+qaTu3v5vcdtBOxq95FZpb2/K6D2tsVXavsSE0yp+bUDuWvgqKgSSu
eNekQ773Iqd+1EHDwxPqm5AoTeV5dIdfIxLN75KlcPL2tegD5UdTWiVOQv7KlAYJsZXEOkakdI6d
jcrvlPrJubdZKLv5J2EETNn05eS8hBewJlH1LBFpPh7yBpjw6EBDUm0U14sfQ9+Jd97gBvdS2Mlc
QL5nqCXZuj34s2Zqg0NZJf4x7MnvMzdFZgGbTPpTq7f9Cc6mhS9vqbqVwgHp2nS1y8LVb1SHe5WW
q1Pif7A1pDc4Wp05JNP0uictInHOXUh+mAHd0O4Hp2e2zlmalV5v72q2SOyD6/j6ET3nZ0EbswRp
nyqHzKfa77SbTt71IPHvu8SY7yUk8IbpvHQwBNS8BkvrpDBDzWvtToRUBQcuCqtp0sMhphX+zYoN
X/HiOmQSA4A6ZOiqHjxp7UJisGRYlG7wYyE+XRIw/qqZ/L7XaN/pjE1czONORliDOe04DUyvD+/8
7weF7KU4/dANSdN9OgzJQ96SqdoX5h8lFWUwjT9MNT7wn79WwhHPW8zSNDi29jlD59Wp9m6PyPAV
UQlNapyYxT616px00TcM5jtI5Tvk5VtfeB4KVrcgNwW0+cMoHO4Dv2PJoV3MGVJnNgbgz1iK0kjG
Uyp0Gos5FYDCkjK8eecXUzpI7DtzHanOILHaSLMFLH3s0UaRVs4gXq8o5l/51hC7RFZERwyiWX5r
cUdWNonhLllCmPnyI5z6qE52/4+zL+uSE1e2/kWsBQIxvCY5D5U1utx+YXX7dCPmQcy//tsKykU6
2z733u/BWlJESKSrsgCFduxN47k7VMY/rGq6Ldn0ge1dEO7vhaor7aj2E6iZ6kRj6mktPL+1sR7n
Us7bryKXibXptZvB5g1uGyFI3erqo/QgCSWILjoH5GM/O5bCBAr2YmMj4xDktD+HaUmMB3ukVqlQ
fjSvsszFkVG9H9yssfWN26cQJJ1qeXYSA7yVJVSKzSD4m0xL07JAnpch9biaIEtNbFAuAEy7WmRx
LMO7uRPQGj6eKSiWUwvQZZdgstFwcYTYSa0G8Bht8rzS1pDTc44gOLQPRp90WyaqDi8h9YmDu/l7
nWE3YgWp+wTuQvsQuF67xUawe2dOeZJ9lc0RANb3+48/ICMHte4nYJigwjNq+LeA4Y4AxHe4Y0IR
EwxZJqLeCEXwB4JgUBYhH3aioYOyuBoEAz88AfJ/h74ctksIzaAGgOZ8V3iWuUK61vaZUVkPTezh
vXs0jA1qcvg7/rMX02LRf6Q3/NXkgfcqUJyyA8dsfxixg35KrRQ4XRVhaX+3ACH+hdRD4NsNEjVR
L8FJFoL0pshF9jaWjrZnngFhYDWMTSMBcR0HL3Ovp28siYYLqEj+Q8567NNH6eIES4V6YRO9tKa9
0rwmeyNTEVy01Mx2g9bINciDXznylZdIVfBZ5YC3EFAj7yAtkL26macdhAE6UvL2WW0/2VPn4zE4
7SuFTCyxr912OKZezxjFvgOxEY0Jekgy8hFzvwWlFkFP1HMB/qLqMRwmDvsRB4FIBaBwjGyaRKmD
5gTOlmzU2IN1BXQkONMoEll1LVztpgztbiEKS4okuFmox9sft8C73a+CAVhPr8gncGok+aNupR42
vXZwhSxkfZqHyCIFwFlWHzE16xRvAGK4lxXATtP/pO669zHtx6+9WSJzU6avRa3zB6gPAgWl7LLQ
5UYDVei+V8PxR5hwSv4g2uEbstndqWx1vGaBswGUuwH29VlsHtOBH8huiQS0TGHivUsZp6fWzpNz
ZRTeXD8bc8jgZmA53lKFrA5aOD9xODsxVTBbx8mhdBzr2RuSCmxh0OdW5g4lgudplN5cdEtrCNCL
bId+Kt5NSNX4sQeVegPFZ3jLLTJQMCLlJFSOyTZkv8vr9ksQWEhIkQ3SJY6xpa4BxtX1CHy9SGXk
BzjreqQGsvbTdWgeNSsZH0FCM85mi1fNSmuQTbgJRTXlTnH7IrP1I47hDPpqWfMkMnPOk1Pt9Q9O
ObVnWQNfGo3NkasRmfArwbffxZ9A7Hq4gdMYGQnIjTf5FxrdxS02ctBSidZFft5Aq5i80IDHiS+5
5+4yx2uT+SP8K2a5DF1ei9MvtPb8uegjLssI5zWPvUoEwDqXua6kyyGsXiWXrB2a5yYexWXk1mOn
pyh/Ug1Y1apNEdVyQ0Pb5vI5E+UjWH4/JjHg3S7CZvOkOu7Ste113qpXmXhquErHU69EnvdkaM6D
2WtsR/ZQM0GLOYeAHqSa54mgRBEXzZm7n5OWFUHeKKDHBK0AWvZmCsUsgT2tS5dIEpD+OJm5u7HN
XQpHgS4+zDKzxUE6TvzBKT4lzQHbeVRjmYnpG9h8zsNRgiievCC6Z280XLwU/P85l2Wjg1q3Ys+U
jPVAZyExjtGvKG2YcJ4OY6GlI1cPO3lNJRSyOpSubXpksK5kWxwULdTk/+4oVSWFnEIoG+CoDuzA
qnqt2FAZKfSJUezyZ1rZYG3WEv3I27x7NpE6RBFrFP0VuuAEBtoZ6QmJ5zM4nD4nDqnh/BkVYTNP
LFAs/mhK91XXIIsr24tVoASjj52wX9O4G0E012TjcdJDHGejFLcFolx1mRT/iexQR42hsqWe1q2F
WiIeoNVtRV2+mQNn4+fiBpg11510ap+utVx1iQMNZonKffx3iknHpVSOZ2f33t9t4k4nakwvANo/
Trpyk8Q4MaztRMfBEnRITpxc1GXCDsptoxW7qAm8/Tyk+Sg4mjR/Wc/udez6QLhTbmzAcVfkmY1L
EDje9NPNIh64rXAK2WW7AsmgPQXeXJfCyahXcbfth+nbIHA6yBQmjHpthAPAxQYiJlQTseRApsW+
DDs1fxn+KoRs/4s4+hTqiiCE/9cVszIscGCsrsbBcQg5AxFvUEeqX+zsjxrVFA/UmGNrzT0DbCl+
K71wc+egSZ71dQm1c11jq0BIP9KxLwCjI5gcYutQGT0/UcMDzqGbjubO9qshSlzWrHTMeX4LWPnN
LJqQlLyFigrIRVHx/RqBt/EZ1NbORdfxYExNjf0hQyl8OaTjxa0m7Vm2YDRV9inj1SbpoYoxZqH2
dYp3ZHZxprd3GnC8Z8C4/JENUCHBJuA1AcXRGd9E5OVp1brtV8iohVcXOaKnKTaBbMKqSK6iMsd2
elRi19E7ip7meHcImp0sGMp01LI6RGpw+hV/SSbwBCauhHZngT9njZdQsQA51XYsI23tjk7+Elg1
EOLWPBiMvHixGtGva62ythQg8Ip4RYnaXlpT8UKmhKUJqK00d09DI076M1iW/qARNbnVxCvwVNcn
WnKaTPegyB9X5C2GvnosIdQ0pt4fuVtOR/CogYRFyNz2jZSX23nsRChEyxiIeHWW41QCmg7shNTT
E3GsNLW1SgZHXIlsJTSBdDDSx4WmRS1u6+N0JD/Zk0TavgISb8k2M7yoizCgfvzFRhfC7RHyLmLN
S1Q0JFBTPoGJKDjRsDEmu0axgmrJNfttL4GelD6BM+LHnLuJNGRmM+50Hr5CeQKniarhICpGsgYw
FtBpSLBugap8toVWbLdIlCq/qUDbrda800QdnHQoxyK/aYbjytNaby2z3ppVSoiHdFKKJ7PGCXXJ
SDGz5Mm9/yY0KnRk7mjC3JSo6QODz7vQLXdtC8BS6+xq1UMKTKeTXibVUG8Z6ri8D9Qm0EYqrgSf
er+iLvS1dq4O4abZoQX7rmLBYVluWYR6APppe60Fp2ycZvNlIveFhV5+vou8uybFL8tSL47Ydshr
bJ1cu5lW0hudyyB7a49z3zcacatwLj3XLZw8ZsM/gY13HSft2o9gcruFNc+Yg2tIVOAtEDQNzTOg
JOWKDm9TnV/aKnW/5IJbWx20tQeKKMO2XNFe9jPCykdr6xTsNoL2w3gduMSgRb1fQwf5N6iLdpSz
Tx0GdZYaIAEaQghgbViTfKvCmF/spNVXZIfmCHR8RlceBrXf0CEWcRfWKbsHJaXfhllqNZpOq/18
0X4Im/miWl99XHT5bLS4uiiF1RoOFaDB3oOTIB1WgVGMT/FoiOOolfgj5ZXz7nDv0ERJhmw5koBD
6g03EXaK20aVhe6agMo1y8FEYSO5F30ikAeGLHnRTFDH+rQFJhiOchPcjwrePA4DP/V6/HUJyPCj
+h8WGliK2vAGyjWcuWACBsnsCnl3/mKrpgU5eefIF7J0Q5b7UEyKUPZu85clvjMFn0OMYo7vGuMk
wnTaJ1PbnEHFZK4l/gd/dsWf9F2xgSTxo1Kwh98EaBnUeIVVfwTY2HAX4IHxqh7AARwJPJscxDmN
yIbvhTsdbVlr7244aZuEF8ZRh5Li45RZIXDciJA89cc2CZ4LPXpMzTg+lybYj+g/Rf8VLS52HV6Q
H8kEBC4ohYHw2YqAgSwV5/8bB6SapwBkrCfRQk9qtYzJSI3J+2Ad162xWmzU0xo1hbq/micHwfE2
yacUhAJ6kQGBwv7xBlnvEycAH5pqdHuyHrxMi8HV3H8lE/C+6qBeeR2D/4OdQr2nsMYM8H4RlnlC
wSwtceNtUfdKd20wUeNuv9zZb8ZFLXJUZT/QA2K+xcvM+fcDomfBBfpO3rE0TBCth+JhgXXZYyJQ
hArl4FbXfuDCVBw4skJUJShbXRg2iHt2FZ7+fosnJdQDgqwHeKKPtkYtQNoaOm1yyb1hG/adPM42
qI8OR2mgfjcB18JsAx473WrYCgMyZj7+d/QHzkD/xQ7nKbp13XQ8h+m6p+s/oz8s0YDAamjCa9cB
mJg7WrdKCmDCQNiaQdqmCi+ZGWra1q7CEA8Oj/mONkL8wG5DpPsHpp3nLvm5ZQEGKTj0ScjvQbIH
ZFRuXlBZ8o5gAgQJWLACv4UOtD2P1jjLTaD/AyzCAhi4GRJ04G4tr9bkwXLFJUTtPp7UU/bHXc8y
u/wPIZH6zm0B5b+f42SVvwxRnm6ZJrSTBjZfwEfKGtJJRRecyFhC+/jIwPBK3sVOQ2pAqHmVVcYe
IeIV68n0ra88sbMa29xxzXP/cKwNsj98NQqJbZhVopaZkGSqEfkzSF2MZ7KYNl4FIamL9JzyZa4b
HxORgXVXYdN6PL1OVtv+zccwgipSWkJAYdAdX8MB8IaMVVZHVzBLR1ccHxo7AcgsbsSwzdFpnUYX
XbY+2SBojGRUmoAOCCiaB2pQUw0JErDvbwCPKdkK6f4PDwovkTJ12tNEDorWPTkekqJ+mW34XY0P
NAM5tMBHIZizvl/GBS1CmiRAwogKupxaCQG/RA8fOq/8aGps7IJW4uAVlijElhQn0OiqfelKJfbW
ZSkOIgFWHi/GkOKp+iMOVtw1zsLHb9bgHHWpF2/gNeuPUQ8+wFThjpW98/CGLHH8v6vVj9e1UGyM
DKp+xFkof4FKOFgRexBakRciDMFTwXookijlCBRs6HnPDkHjjGsn1CPfLlGFsI0jEIbYeAGi0zFh
lDgYM/PaBGEGJFDJ2Lg9LlRGARTWQ03u06nNoBKY8YOIOX8d2qgHL4SEfIoajkY47ZmDX2vRS/7K
9LE/oxYYiCw1BJ1i/jRo+hyrRZiQju0KlLx4HKgAUFF/7Uo9uNBidKmsbCCRrjuXKorNN2pGL5zi
dYsDX5uvE9Tf+hKEBlcgFZqry0DgDo6VI5l01iMRooEl8FRm7WzjgsmrqZoirsYTjhqOZMqhcLcd
mijbB57uC1VfkyWAWOljalzL0BhRCTjlm0GV4KR4Um1tx9JXRg+FMTBxgIW2M6ezbbbixckrfphy
0KIbQD4WvmsON16uvDRXh0594dvw4sc9nWvLvp3r9qzHU9diK83I02SHKlsQj0E6bMMDhlOcRp0K
UYN0L7QpirEA8hjZM/KGpRXtIpuDNiMW0w4CJaCl0mL9S5Dxo6PqWkAqXPmCVf2DHgyosYvqwadK
mFGCtRcMu+9tk0FhKO2m7bw3idSGhR5F1FipBhyb5G6/MRt1+6Sti2mOD06lyLFwkHYAzPCyFOaM
NsOZNVXg6FDXPACIOHuX8pyyT5J+RSGVOqGdBL48bQsiBomy8Kupbh7UK6sIR+lht3V4mluzlxwt
KpADF7fhJZbsgQEZKWgy51saLo0ocguEbbiEyjpD3gY8fsHUgafX1xjIy2Qe9+dWNX2hb8FbZB86
FLWcO51DiUrZS6PucxB8oJs5WbeBMMO0WmK83tOghPY5B7i3aW8xrfFzJMDWgzHwF5NHSDUzHVwX
GFFj8eYvKV0w0AceXgEDPm3zqP6PaLM3J+rwlLVlpGODRy3VwsKmmTiP06HD6OttHpxdDd+AGCKE
bwbKuJBV0Ic3nCt99CZlawBaPTYJc7dLYdxSJ5eGwwQ6DFVSt7g7U6mZDhp+l8pxU1vHA7ChfYQv
M1Hsjq+CxTaTEY0PoByFOGIkuk2cu8g2TLJiqGdTRuWupuQbuDDtPZkSy8SNHNXU6VkE1noJo16A
KgEjxgU/y75kVr+UfQE9SWVq6eZF3uVb+Bkyf9eW7x7FQZp1U7cd3xe5w44pNtLHTPUgVWVnKzLK
pUv+RiQmzh2bX/inCLI3K4q66c5r3Sy7LFNk+TWMbA2KXbjozZVuplN0lOXHDgvtoeNrnINx0s9g
VPhoHNUDA/UbYPb2juxkWiJoAk2dvWN/HytG0IBwkU1bRSW9AsA9fpBDXr7HyTcJgqA31vftI35m
r2TFgap3wG4+BL2WXbxXk5VCybxK9+RFtR+o9FGgjmwuoOWe98wgNLISeF3A/hbbYtogz5vhPA3B
1RQ3h2XTvMQxCE/uPBSlrGIAtDYChO9IT1BuNrjmxFVS/TyMWagyt8GVxaiI9FVwAzZx6D/bPLmU
UJFbQ2IXYjCg/rZwsmSnG5fzMluHaX0Rk2Jo8/sR4oTE20GkHkTjwXiPIgdLyA2LC9zWyP3BAQJG
xdlFRmoW6o/FpqslesiZbsYIN4/Vsvg8Rsnx7TqzkRbCey5K3DhOvkeehEBcjNqxdhwNAAz0yFbH
0btWWg3whrDjPO4jYmBWkIPY49/TrLHScgAPEXnTXdZe1uiaWuCvHLILkXouoXJKvXACRLeJDSXH
DflKIJzV++jSzEaW2M96mNQ7U7RyZYqx3CwUfXf8e4tj4eT7VUgvAa1KkFuMWhAWSo2/akaXn4cE
8g2QkOSvkAzwHsvI2ZUQde/8tPsbCPryRecjkNJW+CWqo+KBIuVoRTjnhooorZPkUM0EWfGEZ0Zt
v5pxIvfciqE8Binta2KLQzSM4EYAZK+/RHoC0GQUlVtUooKBQTVAb8UQU1HdOsHjjNwUTY0tuxhl
48ZbiKTBydGRRgW5nvEWOOafjmTgjOD9Tht4/I3FslwDaF8+eAUSAZXbvFduCHVcE+/31FuaG5s5
en6f8NDnIUQubxy/mws+2f+2nvKOdoA/v+Vyv/ocy5Wc3v7+US5SF6jXxc8DCu9qn4ET/tKP+7a/
ZG6TPUVHc6yz7wWk1jN9Et+ClpWbAQwvp65o+NUyRuhxmjUqIrWk9JsWBKup4kxFqQrbjzI7FaGi
W1UN9aiBDtQoV8uYpjGDA8b4Y8avpt3Zyjh8TMA3dQ2zPj9Vjd36zK6sd/AchZvAyfW9VnnmO8TG
vph9YiCtoRWvPBzx8aW4trnGd4kisHSVAhT1qJFgVloPJmSgidlypsIkuksaL4E0b3a32o4NDjB8
n0vdMGrqqR0hJ4I6GdGPj250agEZfSoVtfcPCw24hD4e5Lkohiy9Chw/ZtGAzF7mLDE/rePF7pvX
WTWUerDrwJM9ab0rbmIe0AxTeRqd8QGqud51sSdmztZBXlrrFrtsVA+E3qVgYXPq88kG0z1Uzjy8
LQNCDkJFOjSloYcKB+wgG/OtGfV89tKBK3ntNPnwxqjzKj3Q1mQM9JdDmR5sQ7j+vGEAwuVQyREk
dbGTTl80EHivQQjBoY9lKJEsNBYTT6g0hmzBp93TBxdiZMKngMU+NLm3S8YEjGVq5uKIW8H9MZLm
Rrq5vWeF9rUJTCYgt1XHJzcrePY22Awyu3aAz0LjMk1zf3SCPEn2EAeoUOyqt8fBtZx0ZUQgNexT
iNsNoQ3YGBShV6DfAmnxoEH+ueYAHHNQigXJIN77ptP2ZmhCq0oNGW41mwKahnvNicV7XIK+yC1E
dqGhNuBWDbjXi1lJ1IUI0P13YhUZr8JAzT9o4Dq2LmLAOmvoUPhd5wjfw8nysR4Mb9o36jxApcTx
BlLH7oa6+GC2OUeRfw4lV0xZf+paId6HXMuKNqOa3yIX5m5oaXILsNUA0QUp58Du8WJX5WN4ElpY
2P5916UAKKuFp7lbAdh1cHD2/+tIZmnv3hg5hfmshUMO3gcB6FIeIvk56Z0GxV2nSNaNw0wfpZrm
qdSfRynAiDWZ9tU2uuhbj1dq5C6rCUkPvdomhgVhFc80j6gdnnYB9qOPemZF6yyc+nct6b7rAHj9
jXXsrALE1Vk3kbMKo2J6MRRiQI16gCeX0cgSlL+BokRXpL0RTm32+IwgClZDqpYZos6CaJwZHchm
AT315HrrRJbGdUL+iRRVJ13gOV5IUztSM4/JdTNuLSDQV7PPYjaDbDK+bRTVIIN2WuIXG01fHEVo
5Qc3EaAr2OYBWC9T3dhC8HH8xty43ZjCZIdJ492XX9j7oAuuTphUu4RAqULBSyHry09gh+MnGt54
aDzl2yYDBQ2FRUH+MlohKpU+48n+y5k/prdIjNxcgBv9szTS0HYOuRD6Cszf9jk0C/oDnlalp/MS
vBQwcj7tUG3gHdgQW/lRJHZ4NDRoB6kq6LLs2h2UOaHl7X4URoPoLjtRU0ylXawojtxkpCH1yCYg
KAmdNjWH6qKpR43bceE7Q5WLdT3kYA5eefUYr+Mhjk7UVL386N3ZIK4IObjMwdF5VUDrcnUXTv6U
6UCf8wDk6mqdm8B5plfHXwtUxCrxgdH1oOGQ4Y0e5XF0q6cGtZfe1UiGdCvcoZ8dy62/L+N/ongo
IA2BZwPFZtlkXNQamdYem7jGG5BiW0C2vb5A3KYekNHFGLx4a0vigXZjoxjymhCy8qeoCzdNMUpk
Q/oKE8nfaW66d8z0nQJHFoLVpm7/XOC1A8F2pzYfQA7yGBot+IwIv7uEED7XRe59RvLScLHNU/D3
sm2aLDqAm/gOn0SGGXhUl1CKH7x7xBNhiVjg/AVyne8oeYXms2pSu/no3dsiDXrKHirGlzjQgNwG
/34uLa93R9zBUUD3i+vw0Uuh1ly0812D/sLnO8N8l6C/+0zdUAy6t1BAve21zjsutwMKoNDbe8vc
v7ulOKGH+pEU56RggEXum4qw565tMdQi5taBbF6SxahwoMJt+qm6HeA4uc2+e0k+7iDL2PmlQnFS
E+t65RtIeuzsCfoBZBOpvTcNBgUKZRKT7V3yoD4i69BBFVYtUuAJXJos900FU0QBdLUJEzfY9QqX
CMZ5depq2BfygvsM0jFN9+ZqrfWYmdpzqHRGDAtaBGPioi7RreJNEZth2F41DmEQSkR2ov9eVUh5
UeLRgyQLlNVkc2OjMEpEKnsDVe3DYqLep52iyESNWnuJXyblDAmyqD6adse3dJ59d6hNx9bF6Exn
z9ndnbSTbznmruxGbLG3A4H8z8fySxw5PNQ4r+iCoRFFB0s6X/DPgAJHYW3wKhFtbTUMUboNitke
4tdqKIUlH4wRfMFOa7xCxq9+hcg6ucgy2PZjCKbdB5qctWPkj6OGQhe30R+lAQ2pSuAJ1Or9hgpY
Y8CDz24cRqsee1bpNxJ8i4H+QuWssoWeW11V8kRDJMfiLc/qY2yX+mbGlBYKd5rZ4IVfZYKPIDRE
cTs+H78siFRh9bODAKhexUulYqnO84NjlIlK2zRpj7IctwnWZBS6A/5S6raxBZFOFVkV2UdvwpGh
tlk8NwuRceDOcOhrd9ZlWAQkFt2IO1uBCv116YKSnhy52hhRjxqdNkbLmJQdAMK4nUJep03ttQtC
h7UTQxvuYAUtoG4hVPCm3qrPuQL3lxHL+AWntOUWLwOQ9Ktd/OjIb3MbqZUOt9jZpYPgDEwDampf
QJB4S7MKDUKA89gWkTxbIY4bxgSgXuxzwpNDr3qgaAvVvufHmHlI26xmH5kpYEgScdK/AXZnH0N6
cVzm2WryPI0muFPyN0AY0TaE1l65pRtOR3eZKH6CVqp1hIwfgJ83DksPSr8unWwbe2Z3Eg10Fq0B
Qu3UeEn0lvIuu9BIjq67k3VgQtgcEUw1HbJRhgnhdTKZNookZIUqRK2JcBBluvYVAgxbck4G1OBL
YAtXrWDlgWx0UR1pYijtbkNkHJHxFdZwHgPPtra8s1FvaiEr1ySuhVQ1PLnItXwdNjFkHnTQeinb
jaNqWxQLG2JE+UvQQrhD1Guy1WmI07LYhYJZmn+Ny/jRQ93UczPUkNGzuhfUvhRf8Tyxd40Gvqck
m3K8KZj40wq66kEbGv2tED1eXTC7qLzx6MYg26AhdnjYKIhJnOahQElS5JZfEqBWL8GA2i1aLbRG
nPWHYb6nofoIQMrHSFCN0za0bFQZqiYvexQfdSi1h+abPTs0JA9wbpKiEFraOMtTIbFtmWw1R5tx
uS4gA4ytaAzjss4kIXOrD+LiZCmblyZnFubdFjJUzqptnNhZo2jdeGi17GWcegP3BzWipbiU+WEq
one6EDloKVb608jaa2G1myqI4otZ4ndtqCZAyekRIn1PZOrbsnZWpQuIY4NnyXqJo57VFn91tTEe
IjCtXlvkkK+g8e4eGDAUFLDYtcabdr2QwMuo2GWhOB5S3w2EsV2Cyfv54UQwPAyoBN6bAatPoF/8
aJDDVwijzzH1lhhIM/YHF8ICi2mJJRsOp27Xu4sj752NFggrF786lACulwV+FWdx3h2K2tzoRiyf
NMn5JukUJJNSv8t4ThSDAJFvoErdrrEVRYpEzYFO1r9sFNfgbWutxZ18omBaa5k7fl5vsf339WJg
In2cYKLMa23oNruR0SJBLZub5Skcgi0JZxFh2ywsRo7Y0rZzmNLWWhS4Ohe1aJ+zlqnU+9lJSxpu
uB9qD2LKn6eJRd5DOCzXkSb/tNEJI96YqhZ8ZNBjKw22X7zziSONURB+O5mV0OndkUfNA/6I7XGs
V7drstmh848J/tUKZIXQfe8jp4JAWReAx8cAwUCsyASoF5U6tAdxkwLp962dnNRkbgymgLtpi5uW
oslkC1DAtAqCBtCiz2sswba6+DI0iYSAxr+9PMqUtB5HYUvUzaxlqbuP8auLNy7k0/GGB6D5zx9j
CXamwYA24c+f/G64fFLDSx6npGh3y3oUu/w0yEG2gn6Kv3Un6tdg4ddAMyYwYGDrJldWB/rFRu0f
zWgAfSmNNdZYoO5UVmpuxgZFzbFa3ep+NprSZxYO/VCgHnxMmMe2WjuINVClztPI4Ax2KbbUXS6O
17pqUJKjasq8+jxltCrsS8fB2QQZvrxOPj1U8dS9moY7+iAadPCdxHBMUJjGWAV1QzVMUibP0GiJ
QFalda9W5MUvSMSTjxq1WN01ELOa2ZD6UdE2tIX5RM1kB+86QMenxRTjhSbkYXzVRs186u2qeozZ
P4vfwXsQ3lvTx8VUN1p9mBoPzJCh/rEyA/fsFtsuFKypdSgYXGDdOutdD4eX+ATksFzIvIJ6oNuT
DeIHFaQdKdPoQZF0RIlMhZxfBK05F4/qeQxVY+tkBhYSYGBYq1bLmIwR68yTJwYNnnRdFqU83Zgo
hBpDrUC9OZiCpjG0dh/5IsPzzFVYfOH15OEFr8B7B/AU0GAZ+ABwZdEbKxvabBts392zldhFeXTB
i7EFpUaIqipmQJXYmGfrE/gvNQhdrEFXB1L5ESI/Z4Gn6tltmLvJWsVpoGkftsWb91ncrSgwDCdw
OTgmIDGATXUrCoqBbSjXltcVZyDXaYXZW6MsfmVag71p6R22c/F/0cMu27jq7ZXebkGAUCmMrG2u
UKiYbYwG5XLzOzH5gyYSB7xpPJRpETwaDU4d6zKbR1Y7BY+jxC240hkK8lQENSYkh33Dw3v2Yks8
hjrRyjJ8muY6rvfoaENyZH38N5ko1urwtedM8+eRugL1wibZ2F3GfnyLobvkrpbnXDaAj7dt8CJL
jz16zjmDEUKKHPeC5bnJP23RCMGFLvE4jlU5h3CltCHIFaHunMZmZKA7cA3H1eoFg4bk6VS1hFYz
c+UBQ7i10zF/7KDcijKqxtniCBdoRavsQOO/zWNm/MHNvvLtyJDPdm/I7TQW8uzx1jyWZanv9Frq
ByBwR98e9B3hcmZwTpVxf8pMHdWwwOrwZJBXo5huIiJkwP1BRdCEz4hQ2onfTGCyXqAcNutD4LoU
8oPgIJ4eRED9JP2WYj6QHwoochMZmwGIYa3xYVkHu5hh91F5DeII5huQpjq5/fTR8CEBfekyHh3W
ngDUpjDzM/ZmlonTdi0ijdIBaN1NqwjXmwh07A2HuKaeDUcyUQMhA+AFVKNZDhBZFFdCUPBQGt3x
xjZ3weWZ7foScN4nbNr+pB1wVkDsLAvHg4PvMb+Q7WdHmIZR8zwotjAVDFYPaFy2+J1JHcVpvBcb
iAhAoNWpmwPNnDfjBtCbnQfFkJt6T4BzsIuMGiBAHeiBzNWirQe9zzzzoIwOPh0UiTp6d/ZQ43jq
DfGTLSz6M3mhnt7hJoGGepMTlagusvo1DSH3iF/uEliJt7Goi3M5OGW79vB2tIoj6PBqimwnxWYS
Ekc9hMiMUL8EOVcvS6W+BauaDSlqI3pgjungWeem38t6h7+N+i+UQTfQwBz5rmBNhIVAt13idXOE
HFIF5m2j3MXAUgEJCFZu8oYFiKxXI0qC99CZeo5oiJ/gh5tiUJdtgKErtNbk8CCAsf8AMmDLArgx
wFGTA4jFgbq9OyDFhcTUsBIMXNjzmFwJQJsZNu4NBOBkuw27PIaCNpoAX3lQT1uygCg2um1bBTbO
RjL90Or2itxBkOLoq1YP9Lm7zByvAQc9CAEM88rpz2mw+QAaKqJmW/IcgArlGBPceJ1M3oIRfzho
OlF/QFg9leAvrMydAELFdtPgZIBAZcvCLF4J4QFlTcZa4RTux8EEoAJ5khDJIJpDw8WxTL6zzWv1
pjWuBWd1Ob2g5EqpyNTFiyfYljtJdoyi0Ttzo6lqFBGga8wUu0pqoGRsc+OBSAvrVpBImja63jDo
yZpRNc8PTbxutRLVg2oJajIkoleO0xYbSubP2fs5cU/J/rn7L59mBMEOP53jv4LU25qRDiNO21R3
qs2jwhPvFxSHp35WyxBbUQsE60jZkgMv+fhJE/CYlxW6FEnjGSGiZheRbUF1bmL+nWMJzhwwI/AP
gBtpPYAM8i8rweZCYwZAb7cAOPInevR9SMA2fOsnTw5ZX+SScOxId2jHwZGRORpf5xvyfNe+A+jR
/bzi8h076H633KWX+/ydzUsMv3c6HIalOEGWrAc3Q2WU674O63xFRmr+r2NdUbIt0/+nNQzFNUdB
9BGSvtwj/4etSaC1p0UF5U5Thbz/C1ubydEvk9iYRVlIYGWZRr3/kw3P74/1Zm0WpfSSpRnyvg0/
UPpzSZaOAegqS5c3m8UBZqsfCdVfJk8pt3rvsYYKslN1O27dvEsPXlK6J0c1la05N82vbFEEbCCq
8MAb9Lvg/75e50bbrnYkiKB/XGyAMMmQseovEJg9V0oIqVAN9RwGnk/qlR6DuLjFHH+xoaQc6kd3
gXoK9GcXhAeyU0PrGaSpRGPInFQHqBgel6Wol4KLflu3aYsCc1C1S7aO1JFszhVl0A0zkIvnT18n
8SYlDwXNXSIHSjIk02/j1SLR56RloZuF5zmAyKP6UgDLZUdTiscieNgl6Ex+UgWLlEBYmXrTh3YY
jUkUrCve8yEDfYRSF5vn3XR/OY/8NJlP+cj9RVwMHFHtEQpLKGAf15EHFD+RjhPdeOMpTvKaWjJQ
0xMfOSCLHWQmFm5ymgbKtv9H2pctt41r0X4Rq8CZfNVoDbblOImTfmGlkzQJzjMJfP1d2HQERSd9
7rl1X1DAnkhLMolh77WM7TR738mSQMdJvliTkMZLZJQPJnynpf8R08vTp6DCkbO+J4qpXWb10r0Y
6gQYSzSc/VI3buzyvUtjapBfAEIS0kRArz3ROJ6ZsS1n/v3OrqwsIM5oYQGs0f07KolpOxcfCCHP
Q8+Dpw7sp2rQOCGA9agXFNFuGrF0IIUZesxfpTkO//wcxEskLCJwAZm9dDv8n3hODdT3Crg+cT1u
6ObS2o+T3fInhS2y8Fd0u/qG9J9EvZu/ePkTyTwrZgvpowhKRgXSFt+n3n6BDWRjzE4jOBaAGMM7
VC07Gd6JqMJeNGzu5v5MUrJ0jCQ/CQ7U1TUJQViDRHKwy8kWBc+gR55OhRMJsCZjChcmLf57aJLm
xdGAk0cQvy9CPcWjqV9TzB7g79Jwe+9I4yb41neVPBtV3qwlShw3HHVep1md7WaBO2JH/TqmHjX2
0IJ7JwQQslLqhtyk8r2T6WHpzeUWBKEol7zagYsbJ1x+j9Rej43jNk+ZVyDNt0HSqZ8HbwCMKMcL
TQBRSNQjD6FWJD1Yl1NZfto4DgjhwK2NORtwPUkY8Cg7ZakFAJnBxT47zwCvi4OLxTAlQxJi2xBI
LMJ+NxxAq72NBAgKAwDEPoBB+XJTvjKp6jANEve7iZaTByN4ONQAd/s028imL77KcjxWle39QG7m
Z6s0p8+jmbnb0fGsE0DM2WMyCrYRIQCuUUtaLmutCmfIFQqmBPbI2uKg11+zM7Czia0VlpeAt4kt
a+Ogau5znuT/WEgg+adugE0PZDd8jn91xjS+FUPZbrKhH5/7uTQx8Qe2aCuLBERH1SaeR7DulcX8
qLm7gEU9PS4Nzq/XY2IqYj4shlHdA0PSkEtjedOivleoCCSrC2Na00W0mzbWF9H3sciuAWhIUeg+
aLiQki23oAxLdRGtXiIoHjMdS98HXV37ksndrWqtvlWS0YW4+si04v5q189ER9bxFmP1qd59Jto4
Ql3FQXpYKF7/Kn2x5Wto6G+7Xujmu9FX0rd682npQPrzADI0aIxaBXZ6ReSIkVuCSjRk0CpRphE0
FjANwttYuotu6Y/Ao35H2iC/O3AQILXgRM9DhhxgUx7lCEpTZH+j6FCBGDSj1Yw7GrtUGfS7zX+o
yTIOg0dTxVlcSIb6T5QwUszfbZBNF518UBaBwiRcykOWepAJNUe5+DBbWHjrChGpxF1UW/vCG1CE
cVdnkrcFAPAyHztH5G+DJ5oxAQwLuwlngAbUOaY4wNBe7ufmD6MuNWTUFEhjoXuL0xQVUdQl9VBk
H1iTG7vIRAGfq0CgLTWjp96dzEjdHkmJygbAssO+d3sknWGk7WiIRLH3UDT8/5E5vPM3LXaesMyc
3xOTAU1rHBPxN0mWlGNDKbVFCxCV7sYjzpE5k3WgFIjjtkAivsp0pgZn7Mn5JoadgqFiqvG52or8
qeVtsw/n5CUYI0Wrotijli6pb6QT8NNqvCcjYxsCqnjFx62DtO/npAZURxwXhbPyq/prjXrzA8lI
S00UWdXGQ7Hp5k6Ryn5+KLAntdLG1DNsVaP0fgUT8MZp4DV18jIXXG4JD9WIQee2yqvwO8Nu1o5k
c+cPp0GhrVLvTgagZ3gsfkENKuRZODiSCAX239sJmUYCqeBbGvuuHe1lNw7JVuZg9LnX34/Hbih3
srPiT5Hsoq1vDs2DM9XNVyAIg0JEACSiYvWpRGHYuhzt5isYQibUMdnsqRWgrgRM6gccLAZPftDM
k9gZU4UMaewC+vsyd4pT6oYbho3yA41KYAch00YpRIEC9cm1/Gq1qJRwUkLSkAyHHRHmRR6bH4Z4
2C9D0hhlU54MK/vlTY430Q1Axfqoj0NM6dTgNW98AD7dRc8NbPHQ1ZbIpOd0zcWU7k5WeDzKLi62
y0VUzJvwi6u+ZzJa7mz5E9VF9V+oPo8U0+vDEiKxOc7XO0xQjLFH/vACIkpgv7nCEw2zkCOlO6l2
pKGGFCC2w0qn8BPg6l3RR0ndFR5f1eDD2i02JGzT6EvT2v5O7wFTj3Z8kWSOx1TU4dl13THWW8E3
e8cVF/hJaRWZa+87hb7An8JG4Ctb1SyeNywEr6QmfwS2/8/Gto0tye85JLUdqe989ZB6RCZJPRVU
qgfAnVwzWWpbkuFQG9yVWq39SBay9LWdqvgcZK7zCoaDBqkFbb2fqPyycMGiVZSAQm6zvFW5Klv8
m4bHMTJfTGSLP7Kk2aJC3qi23QCEpTBOsGIhPAVPNos6UYw71BSKFEfbGSOyqVbIVR5BKdauTZFI
s/2WAX8yBEjXcXkWpIF8vRmCSOoVHBU4zDI4CNYBFzw6ACwEUNAv3OIFUxiExJDe4wsvY/ALHYIy
LB/ucI6dovprRIUb6vJQjzqgwuDXkg0wadGGB+m0uVvLuQ675JY0jloeNpN9ihLMA5R7w5t2Z43I
pokLHBGatNtsq41nq5jmY5u+kpwRKgJK170UcKfIri5icFpMkaqZsjJjk4ONZ02VUknVzo/UW0qq
klYBvio1FVvd1FktxVe/e1MBFnmTNvHzYv2+bDXasd4ZNvhFGzk/AaCgv3iqsYyq3oy1GLamg6KH
VWyBeg9AV8iUSPsLNWQccWABdubYHbQi80cHaem5ow4J4UuGMQ8A8cCAPONhQ4R2RVQzOw7Q0FOg
9JHMmEWHFbD9d8jN5hgAQfohaZArjaQkgQS1HvykdSFX2P8AxKXXVxcOehYFbBm4RhkBhCVlqxGw
WKAUgEUejYC8HGZrj+J5LGiVbI7NeGszJJHbSNx65H7vPwbgIdj6CltBABdVgvfDBSpRi6+vS9P6
XCc5hqz3qvUEnJBHI81WAijgfIVC/Peekk3gCrvgu06xSATMcU+cm/FU5FiYYqybcPZaHyDOEJJa
oshlZcVBsdGyP1oHHI9TQMq2R5FbxgZZoNPeAmbvJxpi9jbtzdED3qLSomx1vhmS1hay/VR/18Ez
VcFMN1H4UbGWXRksN5bgo8RcWN0j2dzdWUHlzeT4x79z6kGsCuqLeVly6Wk9rROmAG9UADxfaKSV
enpfRmCHAvv55c/sy7/8l5WDDxwgOYWHoej9p9G2/SeHMPJArbDu1ZBkpA2DtH1EvsWK5NqBhiGQ
xtSuu7EjRex2ow24msJ8cF3+486YYk4xDiWyCQix6tKiwtZPCKzv/Sh4g+cQiN+cAimS2K5KnnC2
m7NVpLosRHV2XX1OeJ48uXboTEhARnZkLbMDyULUPbw7YF7srJ1GuBsS+qHszY0OXWB6tsbsplzT
x0if4PKpTHENdIsxfNOfL33cy3KKtAG0euF292WYXVIBDttYLEhZK9DgpLbOYAnyT+DIAVUbA2Ry
ghS8WDXUG82e7UqL459Vac2+np60HQNizjrv6xA5AVCQh9aGSXW0MeU8klwHHrJO7sy0APmiYaO4
GGSIvTqwJXLs5YhEDRdMABpf7W5kN93F+1csCpPKCtUY5Nw17xepsgknVELMnbXuSz97aGsD+Lxp
UFx61VAP8FxfozjNjzRCZXd5cZBx/WA1HCT3VzNSTHPz1RB40Q18Li4kqkNuLLbSrD9GwosPy1Nc
l9DOLXIvu8q3t/pNQA90auj5TiZmnziKQWNaXhakKJcXyhSj+kqW7+p3oboCmesL0JCugrf6s6yD
58wwMMGyAoDwR1NYrZZxAjqMx6y2LbmqDHBC1ZV3SlkLS5SlAsJEqQOrSQBTZ/cbGpJicbGHKTu5
Zb+7DUbX4TaOq0XSyv1NNOGPqFsI/+H1XzSTuZlW1TTToemPQ9zcN/MfsqVx7Ef4YY3fb0zcFJtQ
DfJAUZ+U9ww7uXPtrbIAe78VPfFT9W5IVDPN4MBI+2oPUj3gxl3l1CMZs+NnhuNyhuTQ4BymvbXm
Clg2Vs0wAmcmc9oC0NcY2gqZVitaH8tzklEzKqDa1p+qB60gY/LVipJQbsnlLj5ZA5LxyxRlIJAF
LHy86afWQSYaGnDTO8BltctTx/5DOQCe79SphmyxekR2Mo1Jw3AWAEzJPtuRWhvqoV/5cNFj6lFj
+O2wlU7cLQG1QhsvznEofoALx91OfiSP1OCzn7C1qsYA/B4LQOKAcHryLXRtbkn15fwyeFfB1GFN
txpbFHPeqBenYQmt/CmqdqJwenhzedIs7veXv7Mf6MbIlRo/2gHtvD5GignTX5gvkYhzDBVf5s3Y
tfJ5D/q+0yIL7szJnXyoR2rqaYWTgSQNp9GIi0kNMCaou0i1E/LcUanoWB91UltahfG6rJANLCgx
7t/T2BY9JcZN0m2PZTPhd428OHLRCXN/TKCbKHjl+gPARfMTgCfeRI0XJnJUxjNT7M/E9EwN0T1T
jxQRYGWObSPWd/I/2VK4MbGCDShwAIOaYvb6J7s72fV2QApRnlFF2hsDEPqygJ+xsz3NO+o6c56e
u8I+gzWpf/B4OXFV68rXrJNiI1F4AtZU5SPMqcNxnjL3cZaQbiYzzgHYFaYAprKl8aLDuSF+z+AR
WfHCbMyDM9nmCmmuEbBdJuyvIYnP3vg1CgeW8d0jKDE/5pbtn2+eW/RUIjeUqdlr/eCiHgj2/Mel
l3y6cdVm5NqxwkaaAmyXy9LDcLn2+xX1jSwWOHnERgVeHAYepusmEcZj6Ze3zTSlztGT7YOWu0MS
yRWNW3d6wSqhPvzJte0Nc9Ny6SG957eYZAxEE1sHzq8WgiOPYWX77MVAic5Buy6X7VVQ3gy3Qc8t
6h+wEWkB0yb3LOuIijvrOJsoFESNIrqLqogHYOS4dudvBZYaD35TbK3A7WzAp8GI1NS78QnmgYUn
rVrsUUG7ipsuCRswUJs26ixiEJDHWDCdGnfcAj6mQvYimqYPyicaXpVkquXUIyUQvbZ3copBSrxI
FuWduwE2s9UcDC2yTP1VZof8kvRB/KEEI/3Zc8Uz41XyYRHJqt8LowPvgLKgxuCzxAICiIo4FHy3
4555EYlpg00aZl2W1ZfQnFbaKTNFdJjSDAt6u82yNXDa6q3ViQLAML+CWAPe1ijzcQ/kRwoz8Ve+
VaWXcRwZniVZOY2g7VZJj0ihPI+KjMDAXtZDycoXGokur+0daW1iFWicrltPSdph3/qXi2uMY/Bo
B/PORqHiYTFcfPqAlxvRus2ui2KwVBSufzFRw3+pepTTgEKr25JsUTRT8WC4mAdrWeVYKUAV0oMW
zWHvA1/DRSHnLJ9ITiILEK2gnrPbQ6wu4wPxypyAs6d+GWyaczwU+nkfFyBPWelSB0tpcFg278nw
Ru0K9psPM2SMcp+rtFeB76oqSKuj0WWWkKQxCywxb8ovVASy0VF/WVe4S7pr12QzWN1+r9tQjrcR
634VGHGHTKUr4Bm2aEDqjWcyQZdpBZCv7cfSwi7E7whpNERR9SsKj6IDjSo5Ya8cEHbIQwSC/5aE
mVHKh27JYbfywQUMbIx5r1M9hb0XHB0FlYcM+glk07JZZKULopAV8tkWO6dJwyN5UfMHOYmuccme
RDouyZYhXRFwiUBROmF3rDqBd5E9UxMim/x52FHfjPp3qQ0OrFMQzk/akJTWmAx74G1jG+MaQSov
bxok3iamtblTdKhUw3MoFXsdnTwMbPrVAB494YS7eWz7YCPsKnmVRo18t2qYjjTsGGB/i3H6kTgs
eSUR0CiRBmdYtxZ5IX+QEoQ/8WtnIWGGYpBX0lbu6WpBZm2VXHpUi9YAARmBAXdwczyLqGki672n
ZXxsE2B2IEWHZN3V5M64aqJyV/MKCLTXeDqo7B1F1M2BaO0jt5N8dShtp31xVH5ze3Ke395z/XMe
DwcAzeNdQS8M1aSqASMEoMVICB5svGuiGkmOClGBRqRwkcaGt/7VUcep1DuKFCS7CdbpuDhHbOz1
nSk53RgtFyr8Z96CUg7UvPaRoYzimNS/elpmAmJk05oDeHmUiVa03hAWi5A0d+r/J5mOSm7ZGEf/
U2gTTAKTkSCJuAYIB0c+dMKjz07h9YdqZGxbuN1TXzf1GbwpZ8LG8YNpvlxHAHNcRgSjk8R4TucF
8uQsPlXVYamDBW7QyRstfghBMkeim/LZurO/ZaCIbLITx8oYSWZ4zsUM4FO1UR1opN/I9DI2ndFF
KnqDlLVfb3b9or8qSXTn/q9hWSQP+D81+kMUh93ekQJVQaoxR9QHSdXQMI3nn3OSm1saMWwxLHIa
khk50PB/kMVO3gBRRYV/v5CNMTnqOPrqlovpiQQyEAieZuTugDIkzPMIuD6OmWyEkvXMBj8Szin8
EzXCG6p92BWftAj5jFayWSJQV6uyEgVJMh7ERstuzKdWmP2OroO09U1jB9ibZoB4zzgScxbYEsIg
0dglNzgld1An2ka7UG8Mo4fS9qsHsiDRnSvJCPakuYNK0S5/tLmGJu3dHbSDh4pd2/lG8C2+PWJi
SV1qSmBP+YKfaVDVQT2ietbzzkt3sNt2M5eoDtMe1LsPw0FTWWGdo83uLcwZPAV/CkWXa1z5WinS
vS6ss0cxjDh0lfHXGsU6fG87MgM4IhorEcnGGlm8qbCh8xjm5gxk36ACqRg5Fv78tbWQikfW2o+U
WvaFl5h7kfAmDo0jOQgweGEmsa58pzlOLTe8txx0ulUWyjNP8OwQbj98kjYOJ3FQHP0E6h9WIvnP
nAfdyk3C/GMtg2rXAcAZGfas38czl8BONHKU8AAcahu7YGuIWWEB9qgH1zgwcL95lQMoMKTLg9Eh
bv3tMlbWkZsiT9ep0k2RddET8uSjJ+pxI0WxFRLYdiTrqtoF+2aNeVhZAVJQGy6aAUBXRTs8tSrA
IqIIBs5jdsuYwooJM0aKsAh1HC62YNYDf7O6D7oQFwBL39RtuPdYx8+gSutAYY5iNROII+eZv90v
Q2kFmaG0EKdOswME3AlLWr0EHSxRYs2YiJXfxiijUDMLmgsMVbfPMIl5JhE2s+Q+Y7671tOLBOg2
edmB/lZNJchCxyAvFSNVFjRqgxJowOoqpq34BSVO0O4S4NKBm0cLKCYkp9Q5SoyjRtv+bqYtsGLO
AIaEAo4hHIGtBVbnHVI3BlQ7c1eisncOdsywG4BVufP0kAM3ZF/W7oMnpHmkpptlOC9jZtfILuy7
wAQAK+dAUrhaaXtS31guXdKTSltSL7SnOjhpod3gvQKMpNjfx5b3QC62dLyV1wDVV5/9BKIU/VmP
9cEWAI2Q/kma5dSoE3W2zU2kdyzHRGMBnuuxjTYAEcSOhl9ET7qpcZTwmIovJBFlifpfMSMP3uob
Y0/CzgPJ0WpIQVkJ9LhoFcXF0xCVR0+BOlKDI13vZngn63O8Yv+7CXmItAeyo456F4aGzvWaY5S3
B6P2F4d/DZ/HKCxq5wosQ2rHD3wyzrFVN0RDCzOzcqU11CM1GdKQGq6c9ZC0SGqBsza882MjdrJH
l/2lLe5CtYJhh1Dfjdt9c21swVGGrq6q8kxrlQtkcyzVV0vRVTc33t7ymx+Ur7vIFn3XIsm5lQMY
k6iWqwdsAiiCcJ5cEzDKaAwttvqqBDBDFbYYJhR+bkjopPil73A+BRZxRZ2aGjkoDn1VVLpYkRdw
6vzVjf0Sb2jELrMwnZ5q4D4AkbpAmRhOn/KqGZ8SdTZFQ9NioM7GHHFLMtJqO5v1H3hnSbCE/nKl
nigAajKY8RJSKymGvuDQejEyEatiDyZQ7zxmeRnu2tQPwMgq9jJLh2aDShzvvHS9OpOrRnB7a86e
XT9NCmCNgfw6SsSM/Aw8q1ZmD1pq8qGQLe9Rgi7GDzdf3ZBKM9jqL/nmN3WjckP+1ZMS2UsN3mtr
+tKXIHc/ihuf5QdWuYCgNmMRblqFluLkJWBXPNH+dAPP3y1D0nheNp+pFymYFRrmcYGXWZWDiOQq
I5O2wPJriRhzQMk0/C+yMIGnO6COHFfSHk2POqs+YrNR4HXGygNTCDoJnjp9avTH5XdCvwPAYaM0
MoWmQxLa8eZnIpQLjTPczjYB0XYE3kYUMrI+XiMXhu+FiLo1zoAxNnCccADmEdjHaWzx1lQn+B8m
M+zi9WhOw1MZuZvYttMXu+3SlylO0pc2xZ9Um5eJt0MMNEi2Bxg6eyQdmbJg+hLNLDouFsPIBN7Z
TDxQDGqQ1I4D37Cbd8u1Wqwhti2SJZaLGfgmnqIkXFm1BYYo1Dpg59RvkS4Xg4tQyfy+g0INqUey
usHGh7DF6c6MlEx59bkz76eM/f2vMUiRTTJaccae3LQY8DkYyNyzZ15tjGwGl+DdWOTZj4AP8jx7
zXDpZP1oKSxTqUZz22JqB3bILjIXndcm7JzhEwV1pTnssxz/zkOIH+zeD2Qbgs3RRCpbDLIAQwDw
u+fOGQnjwQPmucB+jxTqNzVI82FnGaX5LprAEwxKiHZlN7X9EFKWCKCh870NOJu1QWPAdvfPhf3m
8xlw1p6Hvc8xcT4WVdBuNR3u3MyoQZrHZxK5FvfOOTY2aUQcuqU1Ozt76LGWUIhs1Hiu6+OJ4CGD
wDIx6RB5vRuQV3fpVcoUn1iPOTaGJENiVHwpRv+1SCa88JWcRIMDzsfYA1CYFqlehXyFtW2MeC12
YRasZOBGz9mafMZ5Ti6GwfPHlLfb3raqoz/Uj6zG79YO89smSuN2NwIUdnWnMJWdGQKglwPLa6u1
pKAh6G/ebNuKHihwMPv9TfTeeWxdxh7vxepmQP3yaHugcMxRfC4y7oOTufdfgJK0G1H7+0QjVkj5
HIHXFqg0fbrmUYxT2MH4QfZe6/ovgznGeyz01LkI3EnR9yCFrbNp2JXY+k/xrw3mJJGz9Egu4EvA
usHz3W2Ujnh/OnbjHqmZgwTYr1K6wJ9Fj2RtHfyDLK95a2kz1CkBu13ZaTfq3fneDclEh9G+/xoq
YHmANXyRARw3bAC1SCU2upmmcQ3ShOHAswr106QIS9cJH6gsx8POJiq1VAWPQ92qQzK2NZSf4wn5
ymXHUcykireXam3qUtNiizGNcL5FVdwkwhKxesQCv9kMqEJZNSg+CsXejlG4jLcXb776wwwkKAYc
4k6y+mtY1D+BCGNeJJ6Ul6mI/iGxyVxvEw+Td3ArO/86bsOAFQdksyB3AqQym6otFU2LY78BmP7R
HWX2IWyE+cHuq1MfNfZblrUcFKuAmXX9qvkUghRRerl5FnnAzqioZEuPZH5mTScWftc6K2qbbRia
JiiauvJi1W9IiwbfjspVjCQay3a77SzxOCMZNVjf/LTl5O5rgHEdEjGC5cKJH6lBAQmA6/V4LqfF
BLxEUGRXwz+YaBH1UpMnj20yvkemSBNqy2UNEBMALPSqGRSWgkuoCzReut7U/tO2il6SKnkHRbVB
ltqHZCXOKhXn82XxjQE8jZSSamtbLXBfpYPZSheivMHCfwww3oVXP2Uh8AqAwEwmprLzcP6yxUrR
2hoqZxFgGYX5WjY9G7dFdaQJO2BhZmyqymJf9PPtXD8B0eBeTmxeLRP9m+k9dcl8rMsVC+cXAwgV
4KYE9q/hh+AntqY9gQCTiKNqfFenstvQkBRdnn0fsPG1FZ1ItqNddbshK803YNwdLQFw9Xwacbwm
ffulSNLo8H+3AMhMtXaYKfdO5pgnamSXWEvvv8sGyV9x6N/cuJqR8d0xAgY4XP5eNfV7gRWW8Z+t
cZw/izFytuCStk9xYP5cSmTDyOXHqVFVyBaACrGW8s66QdkXvkMhsJUzo6rgLDtQnUN0ZwHk7FuZ
PXHk68RduR8SNgNvxJgvAnAo+y52vVWvhqQA3UZ5AToFDWKjqSJkYOBUtUzC9AFo4x9xKgiEv19o
4qNbeUj1MFDjfpVRL5kcHPxZhgsY91/G1BvKfl2ByukR5E4AhvabEDiSOb+MNJRRsrJbJK5zmVTn
GRDE59LtK5wIJJtMiUiONKQy39x0sczyVwyklJuwD6Ei07TODIA2eWYLtoYRiYAJgA4HBem99NSj
/2aoFE0eJRu/c4LFuGolQA3J2m2qFFkCv4do1ZBkAbMAWTuokKPnhCCiU90baUOhtAMrgKrxDlLk
RcDupL29Zd/xX+GT9T7h3dai3hM0KkygMyNq1n8ynlprHQx586VLcTIRduZbmDvetKk4T3ZFHE1A
FqrF6Y6Gos0kqldLUBajZsgNV8uYLGWDSvAdzn4kuHWZOFpe/iMsRPSKBPz+gQnH3HdBUnwao+pz
GqfFd9TV/+Bz9O8GKDEA2nDu7sto3I/ugBocx0yTczdaKLJRvTgOMqQWXcckZC34XDPfHrZ3ipn3
CeBh0ZDdTBFpPGZYXyBzeD923fAwJsExmBj25howJS9H+suYDvaX03s6zTca1ttr6uKwAHgL1F2y
A5auOgHqmcopWNzGHvkdk8kiTFGuDkt3MHvzYSgiTH/iYXwFHiJwOUBKD1J5YE92cgTJeeZsSenN
jf0c2u6elHEC+zJzwF2L3/yRZGVo+oeqC2xsnUDrYcpl1cn2Zk0dpViJSw8ZJ2c8cE0Q3wTJp2Tc
EfMADYZqR7wDvzRMYbj/GpDGk8BaKDk4F/2yR8ESsvvQ1r5pAyYcpzBxCDAVKnOiAqccW8fpYRy7
bFtJO1qZqAECERxIfOuV9F9HhSzuomxm5Sp8bhoKhRA+iATnbEpLTX/taQXZhUMOUPH/7kLxuZMc
2rIakeEZiy9pkGFDtq2eOI5en7oAiQuAKSmdk1IAJBRH5g3oLhf1hEXlKYciA7PDvg7jbOUDafZk
5z+pzFVXvS7IQRpt6JfZDbgQKcmN8IdoiM2BUUWz/XWNqdPjfbLGIMWjIQ5/Oh4ylK7xbw6dtHOM
87FHPz3SmRPIAb/LPgVgqsLJ0JAWZdpvXWYXBy3SKBdhbqmSrkqM4L35zY1kbeiyNQttJ2yBpTIn
ClGhfZEKJtIe6m/TgAxfH/vcydqLu9thKodvppAeWKfwe1hfjZsSEJUgHGm1f21l/CXKUeXFrcMY
AlxZ9EP1l2X/TAY/+VtIsE1bvPFPAxJeLgND7nBld8nfUxR/TYC58Opgr/4QvjTtOCAzC7xjRZ+m
FwsbxjmeNK8kMqT5j1t1IFtRoh5lWbsJhwVIKMTQAJiyticLPjg39p3Bop0bISssAI/SaWpEt/Xn
+G0a/fbcZSb7IP2uPPMi+1K5oSjWg1276whJKXszTswPCfAXPuBMgnSTwwEbpSrtyZMaQKK/2V44
r6ugefBV9ROIpM0T9fSQiRhVg47pbu8UeqiNJ55XxwQMTpQ2jn0QgZPSj6nlgxjj16gt67lC6on6
t4jrNWFpUkqHzutIY2fl2QDX1hkl2ixu7dXY5UyRDQiQPADBW8rweVSNBSAFQB8bR0/BJpB8xv7v
KbKME4m0vIlZBA62YdqQLBQe20sQhc4vGQutI+rF/C03c3YMgMd2ma3IWfXSK75HXrJvWdU9AqfZ
Xi80C+A57jeRBxZYIksgLoU/USuQVpuI0pTrPkP2mEYFigkGiMa9g28am+sKdsky/M3QWeDXvdKV
alQgLVuQg/Q4SL13Pw0QRD1g5Ko8wpEd3NZNL3HY72TKxldsjY+vEnBMCpk5OsxK5gXIOHczT64W
rZLxud87IJJ9JlFhIdEd86F5S8O8b108htv6oU+wQd1F7AM1Y9j2O3DGTZs+qVixLs3mqUaF4+NY
NeaHwbGBMO20/MajCa1ibQLR6oECYCGVvKiYwpXmugvY1ziYrI2f2MaJR1N2cefCW00ok/jbiBIc
1zndZ6NIMWGQNX8AJL35Ka36CxmABlCuEtY4l9IJh1OXy3hbsiD5u0OhrYpAocXMw83cDRKf099G
zvllebbE4bd/HfHwW5P3/CKGBM8o+Jl2/3cAtIZdV4NNExCuFXai1KSIxtR4IpqDM0BVnmTh2nuS
NUNPKZzttouc8i2fPhLHd2wn8ph4Nge4Sii++L6fr4fS784zyOPfnODGirsBrAYuvlgJqsO0VV9/
IjGybsWxdpJ0sZJl9m5VhGAv8lmxm005ggKZo1y9mZPXyLKtp3oQR+bHebJpFLI9lp60CF2WrSMr
xJ4N+Te9RL1f6JKJjKsbE1q7gkwb8zsjPieK8ALnM9jDyJ9pUBNTRg2iVhyxAp9OGWgFqztUmWGv
Y5/5uemvorRZpSh7FBVSZ8xxq3OD79J/Jep4UeI+f71LISaHDFWauJRK/6WxXxQhACnnGOjSQDRe
3cW6MTdkssYmm3ckPx0bBzHlBsVwmI7m9bRy44FfACYW4Ph6aNbCc9JvoDt662RRv0YFWLZK0zOR
zgB5Jqp9Ogbu5wCpFg8WMHl2OZixv8lhHciR/QXkPXfXM79+AA2R/YZdkg3pwQjItwY2iY9j2WYf
p6D/QPGcuAB47FgUj2XreBdjMjDfUReyWIca59jlFxTPHstiBMiTxMG1W9fiS9F33haIo/whdDL5
xW/YyZJR/dr0zvyMumicbyf2u5loJ/5Aw9/NWO6+OG2xwRxgh01J9+MwJ/UTNgyGhcOeRzg/jacy
PtBP1IEZaEVNJOGO1cbhtvHqle3npJTut9oHuXLo5Pbz1E3FowjxKCWFm+QPfdunb0Ejw30BTPO9
CL3wLZ6dLRmkNc9QA1nLM4BVuotT4QBZiMz9hizfbxwF1q+WnXbHzsNxOsk9lCIiOedbXBjetnZr
/9A7jfHqzv3nCAftSYm3+Qwmug+9I+d1HSAtnV8J7kWWndgEDgQS9WUyPNV4IKWpBR6NssVh+Ijv
d52B/jjDwT0CFCAwvgmAXbL/JQCFj/q+e+JOvusUBjXvMa8uAnFCVnr1OCgRyWlITdqgHLT352qt
ZdTTdkLm7Xlm4O5tN0EUTUc9yQTVul9taL5JzdXEJ25Vj9hW9ez0aoN9vPlYOck/ceZh2/Y6Eacp
OSdOH5qT0xyc1HpIvcVGz+DjPOLr0Z+TjTYkP8eLQLu1nP9YBiAN/BL1wnHQNdtEVdQ4qqImVT1X
KXwDjFOkIBlptWJSBTYk0wokcbx7xNxXqZ5phlVZ51RI/KMCIcvO/HUKusNjZrTBpe0yVLeqPSVr
xg7PZJhfsioJt3+ySLx2X6MQ9otteKhg5ka7iSLH2oMD5jB1mQTJ8BgZmyxI/G0CHM0Cc+J6U/hB
cmmbzPwwViU/iK5B3ghZIxWyQS7PUB3jwWEfYiOdn1SsWJQ4x6rLbheozVq9nbvs6aaWvTNn7FxH
V62f9EA00obCLZ+8AfluJAqcKV2XMzZEPQdH9FyRlVLPwY+nx4mRFoO4ARkdXVGIzYDZ9npGBZHE
ackvN3iggg5nTKFAtS1mbEAMUcpxbt89WqX5P5x92XLkOJLtr7T186VdgjvG7sxDMHZFhJaQlFK+
0LKU2STBBdy3r78HTpWoUlVXm80LhMWBoGIhAffj59AwDTjZ9PJ+fMC+na3xeVgXYkgC5sZcR7aW
rHE8/p02iSiREH2pYnAIk9nMqZQoY89O0jV1fpoB49EO0tmY9bG4vCdEZ+WhqY12hxM4Nm5iuvMy
i/+r6X+4XmgrkHG3Qbb18BNsTz9sj2kvFRKf/azpw8cQ2zzIizvTrZ3GOES0hY1876Q+6pBy2E9G
gTSIrPI2XSK7rV1mCJ4mDPIhSkMERFbeodCCzdJF/VQMljs0q0/tppvwEM3OSxcxL9PcSIfmNxBv
A1LKgbIPUz2+4MrTp1ZLoBZl9y+DJuqDa1XOuh2q/kUH2zNooMV01qE79OQNCLUqs8y1oUIkPMhE
aNnwIj2OFETNquC/Q6bbIXBk4EuwLpyFBEhWj3Gza2sGVipgf700Tw6BXiGtg0yo0EQI53+ZmH7t
1Fa3o3ng11Q3d0dfR71xkRZ/LiPc770WT01D5TKnE+6t1GQq03lp0qhUxoEy1pXxl7k0GiXJGpwt
iOQWLugf5jIC6uX3eu/Ij3oG9Q5HN4CF4S27ocJUrt+lufR9nke9H5Pn1/jTOBmJCkeeMUpuojw0
z2zo4D/Uw2jHGQhQsCtCJxWeosBNAY5s2Nyx9BLkIikgapIieA8p37+Y2fQufJ/INMfD8vclCdKR
4fA9Al0P2XYblGf0MosJsonjTWgh7ae3A+m7YM9DVAHKHWkRdbdCFX2LaD4PwWFMA1Qg46e7zROw
iEeF1+6/zIhH8SLw2D98mRAiNO7lOBgva1BN66ttEI/9iVq1QGBzFbvJyoFL4LLY5gYDQggInCZW
rPmqgI8MFL3Yz85N6gvSTPH0qk4a/mSNDVzjQo7+Qy0r1HkOAUnEDkk8iwZag1/bLqpO1IXsa7Hm
cQh+mspxN6aFYBJIeeQZcRHcTKm6FKzVdyzV5HHpopqr7sFzn9A/r0IDXI0m+T6GD+eBBx1++1qF
iLA62OH80h2yDHsZyGlCjIfzbs2QznlHZz8dzvuNE7lQB4CI69ViYX6bTfwQdS3UZr8spRdld+ik
wVfNgJ9HlhjOLquDPTBA0RUii9HVahy4caDXsystB3D/OotvU82bLcbwFZlwTgruqSAAkV8BzTCI
3wTgbdIdQOelHpyonaf4/FoedhtqGlBI1bY0PGITvIZrt/Sp6eURJrpq4jLblcObZWnVfoEkEpiR
GwY+vUTKHR6mAKdkjS52vYusnFFG2gxXrEOoZsk+fYmbFM+KLjWtC8581sXm2b8AKKv31Fr6s26I
D/g1vOqsti6GKgLowp7D0s2epds+Jwh6AQa0GkgbU3rmU4WdwUvQaJNvGPF4D+IMjn8umG5aYffQ
Csi1bYWZ90gzxnl3lOZLPtTPQxSVap2uGpzXSTOu5FIAHuFbafXBllpLsSg7Ul/Bc2eWiPxiUjb8
63wH6NQWlKp0lHMQeOpX83GvEtoqrwAtoZHlCAgnnesHEIJRMhz1rWEBDmnDL1ardBfqQnIqO0Ga
eJcZoKzQqszbzbIQI/LjQ6i0rkGx3j06Y8LOIhtfdBkHjY8nSOrkj6QmAXQHGF9kcaZ5fDL/epnO
U1pSFU8PblL3+5hF0w6xp+rJaCvohyaIG2jiF0ss5zobOB0eIw5cfLopdoxXb6Tz7hI85K8U4D/s
SAW+BjhsPWWVjadBKcsIkhvCujNVkbPxlwUCnkPvmuYd9Qet9NZFPGnrpW+UeGRyE58snAdasNKz
QL/zkMeMSb1rocdq2KeFPBs8mwN2EFCGNiZ300wxP/aG7R2pVv1FczEhO1BQvs9YpklRr6rI1A+L
rdtX3xC3Lbc4jusA2/7xJRY7esWlSbUvV0Fzv9gNEIBbmV0lfUcRLDY1olhZ7jlbSzWhm9bPBY1S
32KCzwx8N5ViBFwM4xF8mbQCTambqT7gg4UYyeBN+1ErxoNe2cCX8Kbb1FzPH4WFXYxpptFvrjD2
rRtCutbiwNt5zH6DdDJ0mwbXfCpxpWuecu1CK4E6dDyknYBUBc+7jQHw24VHabanO78TcAHw9/RE
d34qpDUWW1sG1XpWUHQVlBky5YCk2VGf+ENkrkwtlndkbdZ5sizABOjWNPAM2xoIrpwG8nf4p6N8
7M9roteg4hPhSVi43402dS+JFrIHSLe3pRldqShwDNzYwjI2AnCmK/ag9W2R/5B56mA3in3PugnA
Kj+3Rxuk7APomo7QDcU4uBNXY+IEt14ca/eji6vwmgl5/2VwL1ojuPcktHdzE1EZatIAn7JpndY2
39Asq3LFLXIkdUDyEHeNTgF30xsch0+mtOvbemjfC+nZ6YZnyTZsJTu5pTeuOy68H0N/X/dl9sZB
9I4rztsLtwLIMBi49iwCNpC5abkdXA+3eYfjgBq4leMv8DXQiyGWTJg0KnIAM/g0Vody6s33AWjb
ZjMSzuhHtsXH8ayXBvYRhnuDfA8F9Eob98bBRXWH3AErNbUtaI+sx5bVvqyBRO46pHW6wffCTODz
mBSOkGT6qFZBZvUAHrNzmIqfEFaunsouqLbaNHpwlxfg0uvLdO24Yf89T7utJgLnpzK1LaecTeNO
TsCICfuIyFZ36QU4CRwQv34rBj3Z8WTMt+lkmN8mDg/KNElxplF8mlnOnedlUqLb8m6aigiJyIpw
D7xzvFi1RtPdwA90ysCoCcT+R1+j6Prm9mf7uT6AweAmyqCJZ3qVferxG/NjMWVvZfLkjp7xw5iw
ZZdxPpx6wYZLCk4svwRN/VZPItAVq5gQV5TmdidxEdQOVLSIapAXhQD4wAZ/GfAoorS0qfZ1iaIM
xy2byje8KxGS0kGjsxTUxxUJblin3hrP4PdRGhB6fB91TbRnnhgR9m9tBHXASHJqxwKSUyVQB9SH
fdP7ANUmsqaqHPFUyewEiuNdDKKwMkf8UinHI0ZS3Ssk6txnKX35pQ9bY3FomINw1mJDw9LLtIud
h0A1BcMVnE3jtugDBDaTRJy10iuh2KTFz8IRvyqVc6IZj52l1T8L5KCtgMUarxDkGbfGkOc3SYK4
MrD9T4bW1+cRgb/l0tIon7uWK6OuwvEOHNu2yz//8X//5/+9Df8V/pJ3Mh1Dmf8jb7M7fLxN/d//
ZLr3z38Uc//h53//E1BG6PJY3PXw14QEuKXG3348xHmozP9PlFZVnjfSvGRAvu6IaododZiZbnWG
HMeli5h3lubMvhNDpwX38q2bNPFMyEMWX8h+Os5B8MosA+i+IDnZDngOYkQWfTxOkxN8zPiYqQoR
hwS4MNhQkwpIXSR+m+j38WhZvkS88gc0yn28/c7PEfpBq6zQikcNMaitXtvp0cjG5ta0EtwTDNC/
kfSPZsO7j7NeuJ8V9aiNk2W4Tyl6ubRnBT7sZIJV6MTRnsTxxmAz8fX8/BNhIraFpuvQjCgASKR2
pdqjk9n9GmBp7ZTg5oaky/vc84z7OIIUejW6t9Qys3i47ZrWd0MEDPwOlG43SBt/XOzNPrH30FlE
yjeZZHWUbTMnkGtagApoDIm1MQz1tv54HR2C5isjcsPDvHScWw8gOUtPtLTOrPjS8xgMVTy6Unyh
K+UlxU72TC1R6AxqPwhduEEv/f/0TWNfv2mWBwSqYTjQDGHcdKw/ftNc6DE7+EkYZ4QORHPwXnXx
Yrqlv0Q2vwREl0DnvzWBX0I7qEUiw5mOTQDdqqC7xX1Nnjs9bYC99/gp4f191g7NA3W1RiE3dlu3
G2rSwF9MyoPxngyoqNUkV01aFvqY1FtduYp4lq6C0cjuCgvMBzL1fiM2xQwspqDsm6JoBaRneaBO
ZoSQKR+6DsDMDNnzmz9RyLrizM3COPZEKEtQjJxQGFQ1wOm/dS1R3EPZHWfFxPtpFe4vVsjxmwyR
wmMgH+3eBMHcNgnb8FSDDwPaLI21E5Np33b43iCAypyncIB8MZe991vrgNgMGxiIvnbeivc7blvG
DSCqEAdazsGpSDi0znO84dIOh9VyOJ7bjQF/g5oYQ/jt779A3Pjz98exHE93dOYCd2V8uVOJQDZl
bQfdOeRIOA1NoMtX5VQCby1T34SMNWJEZQYFNNfLkXIOtBNY5gqQ+KeZtaZOKrQJIgm4tU3BGqJB
tR9IZm7AZTv5Lold0+FJtODvavNp8qkJyaH3AxVZLwN4E5pbMlkG6OBFM5alIkUbrxd2/j2oJQ7c
QEFd+1iDtJcXg+TecQDeAyDQD3Qb2MfsBdk4xd7GkdGv1aN/oeulGvUB45TsHE1eF0Lff2v7ySQN
jG3Xd9NKjEqcus70U+FY3nNt/nJUzCmFLs4xd3FabEZ3eCGrKur1E0Bg/NnOf1nKqhwRrgltHAbJ
ygB4DpQ6WIussBZ1L1Y0idZiyPM+/f03g1n2168G3BQOM5lruR60EJn66nx6iBkgK2kjbrVna6o9
f1KsblREgkHOwkF+5tJHtWwcfKT/iUs0BKA4JTs2yM92rSKDc6sRN8NaQDM3Dg99a9UrWaTZFb91
cvGQ68ZrM9ePDeHsqA+4EP3kduL77PWZnOqbVpnaiWwbhvTPFB//mmyrvCyv+Wm27KOQ+21VmfM6
rSmsUy2aVy9B8M4f4+zFc8FYRuvorTHtSqPRkGHpVms5WvWhBlUfguqMH0ZXS54h4rWTpTF+79vo
c38BaB718yL/3K/shZ5M34N0fNXs+trY1gVpD81DFvbBncfktzgMyxendiW0NY16m0Io6sUMrfO7
Q16YFkIW4U+JhKEz+XxVawrD4EwO4Y8xe2qMp48WuYM/Wh/zQF/xaRVa82MeMn2CM7XyUMyvkCUI
KoYhAqhqqX83OYX5310eXezHJZDlx+VNXu0PeQswYuraSvLQKFyIFXnardb1GVTA7OIajgxyb3lT
XHPdee9bRpca2Wldbf6H34Krf/0p6Eji8ADLc7jlMsN0/vhTqFI7HJOQTxfdNcIbkit0qqGIZo3D
WcRQIok+jhHFmIch8HYDwvq8ndtRx2S0/qONPhVBvQX1AQ4RxBSs4xR7aMYmnJ959FSjgaQZ3hrT
NA+IykMVcYzZZsTebauFq0yM7m+5Oi8ajVWco7izzpyZuBbkNyCLwN7OUhp21MYXpzzIAZnPu9AE
AWxYe9a6CSFtbYI+EEnVJcTOCdQB8m1kfhGCo7JSCHeP2a2TAs0wt0DbP+2qMC1P0OcuL40BTD75
TJWTVJp4kEHLu5m9pB8WOj5E6adRjVErfh8N7e//4bal/+mJhp8U9twmcJUcBN/ul9tW12mDzCxv
uCD7IfCHyTu53NCuRll7p8mzCr/oQvYKX6+5AkNGcWnNpHhwDO2J+oNIE5tJmtMBwTjjJdKOVt+y
V2TO9/sxNoINWTnw8jpl6m7Ctm72VlrUtzngnRuFZ/KpKfhU30aqaBPz80CBBPhzOwGoVTHhC3Ww
DSAwu8nDItyPojC/9THofzkwrXntFE96C0pkZTVWgwZJNkwK2umFhXUDBo4EKGUd2/u1ZlbcJ8+S
5B4Cndg5rWvmnQKm969tqwV+7fbmbexV0QHCrnj74TS+Y6xEinY5Td9lFB8KdcaSuX2yxnwjtAjj
vVc/cCdKVtJr2JGajI/W7ZB1iD8i7cuvvCzcIWc0gHJioR004SIwHRsvYxGI31QFtPfJbzEqvepR
Fer5GMr1abHB0I7laXlDTtmlIPcsbujuGgJ50qcBEzv6/7Adsly1X/7Dyc10HAABoVZk4vlq0snu
00NvNBI3CSNbXDQA2/3S8ayzbYz4SfHMPjcm+zmovF/qokHqp2Yu9OzGjPTNl35qUhH1XbN2W6nN
6/6VXcOSw6AjcVOqV16m0iuMA7T43IR9+9JP1+DmXncURbiz8Yw9mqrQ8YjJkWDruMdBG1CloblK
vdSmGnzb3nHp+2pDyy3DVENO/z4EicY+7aMrfk7G9v31/u1Sny5iWevL0l9fmQzp6ubVyXy57gw8
7pl67aX/k93yKssyS9+gxU9O19TbAB/dkScJdFepSoWAROERXlT9uPRR7UsfQGwDiIvUElR8atMS
c9stYxAhNoj2/NUaf9VHLwPMPZxhX4YjcMGuSq3Kt4wDRshk8AvQdqB++PTcpBVon6yiPzvD5B6R
9QDpXFeLr4i2g44YwLw3pVCWNlaAgw37AXry6dnx+t8nKV9AWQzdtincM1xlKSi/WZpjF19PSDNF
XEzLteiS9PaZ0f18VKOyTd5Hs66IaRSArOhKE6Y2+jyfLGLM14F72fZeEm8HoBdPrmGmvuygUFHF
OCwPRgKVS9Yaj21rAtlblK9ww8S7xAQ1Sj+6xauRO3tnYOyRpo8eIIS2Mlumc/zPNB1gkWhvBnCf
znh2pul8HTUh/tcPKPsMbacRbIW3pZu3686S6Ytedxe3NpyfwDPhZJj03yzw32363Gog3ZB7p8w0
o01WG+kLH5rFtBRQhmoi78krC+vCaxw+rQb02qqVuoEJPsMJ5xdnZLqP3LNyQ3Y0QgWytEH9ghlf
+qcc76c+VtPG6JHypo04oi1IE6otOJLeseH4ybApUXCTGaZCQJYO++BtG4j3uTTjCwZFzcUTBjpX
WrQjRd4k08BPQNUOKJZmxexwUzexOFKfLDgyzGmgcCftgOeGAwm0iRfAtyrijtIu2ZFqtmpSbRlo
QX5w7Ijmg6pkbRE7BxmBsQREHcvMtkyL1chr5DHxqdu6WfNmq11Xyfr3YupiiBdSW0corVq1SmN6
GR9kCgBhBhhqrhIVqahVBmJFaY3UHuAmWRmB7mwShRJdDJGorx1CxLfn/5j++djD5sbBjWOWJM7U
GzK/aUy8j9A7Bdgn80WjwNddK2/yJn0vyoBDwGFp0/BoqJwQ6qQ2NNSMDTaC8Woe+d+sMa/m1NVW
aLqZnL2sSBGdBd+7xjm/Q0iyPzLsTzcjw8kUgMgd5SmRRYnfyp3hgfWOLHTwVK+KKs/WAODZJzCb
H3retQdqUcFV/9JEzn57LMMK6SRIyC+sUCINUx82o9mW5YooxZy4HW/mNlWj0s6LLVWpyAAn00tp
bsHR3soD9dFqVIuDQmVmqdVtcOgjmuk0p7yG71vUgKTe08jyOjQH0eAKOPpeE37VM3mgbIYRTD2H
0m0i3AWRH0F9/Rb+En2u2zqcqGTuKR0RpBp/Ng/rrvadIC18qDNwx1i1XfdzYiZeCfv1HTEBxBNY
PqnJVEKRWVvZplGjcKiYTzRqiFTuiChgzIIMEiDG38xdjGmuZxtHGabeqgKbxk2ivmcWAt9yhS0e
vlPUqxdTDgQK0v19aqcgMUDatJpAhTCybtOHNrA4ypL6+jwOky21adHFep4S9N367zf2/OsZTDnV
Pdt1GdxV2JfZX/b1bQ9wfpj16blwkTHGmg73H4pAzWEpUJftDKuZIITwe3zK5CWi5PZw0qYKEQhk
n/ggzXIeNS1MzvBu/AqFbT9aoxfcN86wdlnqPHJVIK0bmhxj9kAG3C3fhO6U57k1IOm8axt5IFOE
PoFpjFi4pSYzknFjWP0reErSFdgMzfs2b837qq6z3RBpgNWqPiqaqOTrpHLbzdKntUHij5Hr7mzb
frcDxPen0XL72JouHM2AtO7SICwuNCur8+xe4vNRr0I9OCKUZ4A2b5YVzC4Nj8sVJbYdAaIQ5sdJ
RyqorGv7Dql2vTrECXjD8+nH2AK/VwfpNy7ieF91sdyVhW68pIHukwFUso31YCPrYMAe8MH0cHSn
AVrS9XxNi3BCXuVB6h7+/pvAzK+eKYMZjq4blmlZFnIDdPVV+bRJL7s4HCDCpJ0iG2zqSxKJjSif
jVjPLFi99C/JJF/6IM/drD0vRAoLsthWURZOn+hcl2SeSELIQOfWOI8uA8QZa2SQRKC5y4AJEA5b
0Ygdpw3SQOu7hpDLUgfyKRHAStWqagHduuVWOK5oWMPpJ9lRFXLTh8AIwyOurTvqHD7ZTGrFSwEO
KF/Gdr6VbXeRcJ/9DO3qS0UNDaKof05T82VoQM+khv5gg5hIujLtodxXG4eXxS3RtXrkvS3X1DM3
qL/aMNw/bv/QA8SaWNW6Ai5I3vi5Sn3PFNcVFfnksJMA01FDbFY4MIKZJHGN30qpuftPdmqaC5Dz
pmNR608e0Misqtimj5EEZY6HhccmLoq2WRE9EvHaLIXK7pz6YtspvEBQVNHV7qGnBxc7YK6qBcWK
fYANKH7JrYN0VCgzpymkDHtg+KsVVanIVSfVPG8C6YVonc3XgW68/v0X3DG/HEIN5uIGZzvIXGOm
aX91YTj1BDY/F2CAPJTYuiKh/amX1kshDKf2H6BClT7G4ER6bHOGXFpb2DeN2WaPiSiAdhSlDb4T
NHUNihTAYGYAPDlIrGi5YsRssNsRqc4BB0nKHXmXqIAse3KKSnFDXieKuVC/XsgDEhmS4V5PRbCz
41ZrCkWls4m0n0OD2xLufj9CWyC8C/QxEhc/mjSKncSP5iNInPxuMceDyQIsxPcxHkazgwi8QAzo
TPi6yKXkmTk79Tz9NtBhpDNbBtWx7n1UNAM7tRgtOVJu/v5TwJH/Tx8Dx2+aG4xxBv7jP3n9HNP2
4CbBFq5LrAlpiGAmn/ww6eoIvIh6iQyd0B7eylEXlwrP+quRZhtwtULWBxCkq1ZEJsJhbQe3UAn3
ccymjeSh9yBy5MwPuWtCoqD2HpJC604JHNqgv+xyf+KlgBoiN/ZknOugHQTTz75LyiH3q27M1kUe
Btsp0N2HIjXtLaDarv5jinP93pq6ZgsCvHY/xQEiCiDPqBG//B5FRYMz8oAje9WPL8glW6WIk839
i32KzefS/0d7Widvk5+9BwENymfVoTW8s7Bl9W3KZV3aNJxnYOyzOyOAju9QnEKBwh5zCEpNDgqh
9Qcp0x110eBiZqS4aQLxDTsjRvK213rJjextHWhGFCaSaS6t1B+LSnaHPhXFzs5NhArDcGpWPNXr
k0fVoUnFrh2rH3MTGk/3cirD7ZiC2n+lYatzzCeuHxGyQc3i6KT2p+on07n6yWCephZYlpqn0khU
txB4KYGaLEp2E8ftazdG5rYRDXicjFFDSSMAQ7KbT+3ZXM2hWmWCpqHHjWszN2n6vAgESkHLVaz+
/qvvuPrXWxB3EQ50XNNmnq0zj+KGnx6xdR0MJQ+bEsz/bRzZKy8DX5Cj9+caUmJPXufBR62aRBRs
VnBEm+BLPDdBZz7lyGGHNJ3XQ120hjJhE0VnKRrfrczsxsurCLxc6EJYBBQx1HYy7UFPBu8+KgIO
kZku31R2qz0b+ohHJzg7DtTUXD1ZIbUfPzc1mgJQWnCveixrKFkCuLB3Ik97rixdP/VS4Kytmh7E
KZAztbeiKvVFHQKYiZj8rSygT+HW3aOo7O6xB+tLHLXaPRmEXVEDRVt2NzSI9xv+0LQZtjQ6sQQC
FQg5repcWw1IyQRSSQu2ULpOt5YbFt9AmJ37rejqGxo1evcYF2n1ECa5dbVyd2Moq0QEyMorVFKu
EOZNlBqImyZCs94AQ/gpeqhlw8Ndb0a681XfRFo5D+RSMbFb23QB3Lxla66dJo1e0zZ9Dh3TuE+6
PLqLZB+BstAMXyF+mW5GPcwOnjLTcJ81ukx8q7uY3RSVwXya3nARgSW7is/gRk+f3KzeIrEsejUG
Ldx3fQAaDBDGnyxFXzJpWbBv4z4FVAPRiDkWz+rk1RuL7JhQaB5On3glHE+AfolDCyHFTcdLrHsd
ubEPSMc27rRm+E7dyA3ptlacljtQio4vXebcm3EYP4zKKmqH772a7GZWB4InrNVG4y7gIaSnkIy+
c2qQxWmK1SFSxA9Gs7YsfJmogThJurb6rtpRU6vH/CyG9inRHYDBh1b70fdmcwoUp0TL9I3tIK4y
IQi7pudnCW70iyPYA466YCIJPG0NYff8PlGPXp1L4UfQhD1wyN49NnXR7cYe0NLYGy8a0apBCsKC
H7d/BuMQ1PpUASqq8Q5yh3sA2L3TbIabpFwPTTRuUrjsdtKM7ThcVXH57PKUbfMAiHzkMTuvIOX9
JblI7oFgBXyztgYkONfuq6XDtxBannZqzLS5QrX+Dilb7mscMEQiq6A9ZEPcwSH/RMvEULrZaaYz
bKkZmnj3OfOeml5C6s61ADwcndGPdCdd9XLkbAudKL7tef42N8OmiJDchz26hMBmww6shRxmkUbj
NkrgjzPbju/jIJigJijZo1dH+tmQ/JVaFqQdrlHxpAlYUg9+didAD41bmmxbqb1K83I6zuaZXSF3
CTRfTW5sdEWGRFRHzIGTBvCgM3XpTjiccl0+GrmtIySRQOKQJnAHfF2Naz2Ho92t9IbhVcI8vi2M
yViBAnL8TgOuDM3bEYwst3ptfh4w1AxNA+r/y4xloFJLJepZWguIdvAqag9A3O+ixPW2IFCXFyn1
P9XEx+jgpB3ebOmAANrSYx+ZzG+mHtTPZQDPgFMaOHcmVXiTgG1pCyRJgQ84AX8X8lF+utqvQbl/
ozh/A+H/+xxThtXZBOn+Dd4qC4mnNebYYF0KamuZkzTJWzfWIGIM4PpoPK/ZBl7gQte2cu7x/WlX
hE5tvAhPJmf4tlhYRejc63Hw1aKyQcvSZdq/qgEAcKQfAi1pW26zbWtENF02XjVHZ7dJWLJz61SA
4La2/lqHNe48LTzWo1dlVzOY7rQuR8QtyMeNA9DuPurRhAoxOBdeQZosDh4O/4h/YjJopO4RKQuv
PYiaegTut2ltttsEibLXkOEjL13b/OmkZ3qb0hr4Y5279hM0Q5CM0Q+ICIKq+qbOJDh3xz3Y+tIV
UJn2tVNFjVwSZMjad9TF21JC3Miod2HA7atZRfBQudh02D17g0i42ECzCxyCELOsfGnuB8j+XkvQ
OV11FlXQTe/cPTWjABsavev3Nq9vVe4GjuAfmMu5DaYSqAMTHBNpg8kqMPsU9D9TjevpxfRsCAtS
qjaYJLXggSGb9ZH8Q7l5NdrxvRFX16CvVAqKbpS/FXVvloCGu1B3jltZPOcZUEV2a0bnREUXKwm8
RGg9d7k9XJwOzh7qdrGlhbchybbAFA+46gggThO3OKcYx0uWQ0IjsYSAeAyaliqoRkVjjXd9wkHp
msYKdKxGIy8LjhVEI+e+CsDEg91jW8oCm630WI9+iyPjsdHwX7QaKEjh8mi3eiO6V+EADaMManAu
rCFBh6RBR8i7jhv+MAg8jbWyvfZZD64jqVWXqg2GPTPcWEGZ+hPUdHUkBTXyvqw1BLQBQH+GAxks
uRKMGFMDam1R58jiYcnKszLxrzDVnjWEbV6tVKR+lsrhXI5DAEQ2Ng1xUvQ+QiHaPlbbB71GaKLX
EntNowBH5aD2iBPId2M00Ur+EHY4x6mpnSoi17zrQs264DDeI5EXkEhoDbMzKD9v0q5KHkaVh21B
KHFX1gBMUXMe8EAnQROojwpjgmMi4+OFWkOKdC8POZ0IC7jwp9YNuyRNWD6mzMKBTxtfgmIy9m4u
kfKbJuOLxZpf0v7GIju4ernDNxmOYicLtEPHMWlBSFAx+x5OwMq3pKy/i7w9AWhr/YshubStsuit
d0rgNkENfWSx82ZrjX11f5NVM1ypzsM+9T0eZQdXDXXx0B/iRgJEpppFr7e+3moDtvBIllD6cn5R
RO56EUOlvACrapEC48GXGeZgWw2LGB6nMn+vxejrLQuAQE0Ua4SxUFvs/jgaW5W1sqKu3rllbe2b
VLtdQNRUI8A04acB3TEPlWvvwwz5KXEFfhQk7WY6AlHZH9pdABWs2sRrc+S1TtB+LLPozHsvPCcQ
6zk7ySTrNRhWsZd13DPQJG8sENW3wZ4ezUaXV4n3+ybBxg2MLupkhm+J3uN2PzUMLogMmhDIvYVO
su2avhuPIcfXQEbfLXC1pU9DafyY3KBprgiVAD7PIakIxWqwBYUAYkDEEnKedERvwWi1B+QXfOJq
uFDI7U99hNKmOWRDS3gxsk1CxfhQCgcZW/BJfOclqFRM2yiRAmFHewfpPusqyKybrFlnClReqDta
qzDmX5o0sPQVQxCuctYdapBmICLUa0+8lns6bNo13N1dbIbHfuCf+oMRTvKl34vyPb1liz23Y5W6
AF0CQAwJNRgGw2vtlf2Buhb8oeofkqk/UJeBU+dWZ5W2hotGrETVhEA6G8k9s40fnRjLV2RHpZsq
DatDgtzTV73e9ikADNgTZ0dP06f1oKwAtlQiyD286Ii82hUrfNDDJHdtKn7ETgHUYoXDBVGIpUNj
rlgWdTdEIkaj1CTqsaVJo2Q8qrlmBOJgavZB1YAyyZl82piKugbyMom8DTUnwIZvaGNKTVDWxI/O
YfYkASWZrmSeQdMtbE2/kqCOjEuIUgPGad9MqqAmFUVeQk995NMmtStE1ZYRMqQpaYhHrsikhZ2h
WegVzlzI7P1mxz0/a1xbubyDKzHDlpEQLeVon61YiIewDM0Hx4luCP/SxbU4ZoGI12Rlq0mFKO+A
t8qG+3mrlOieyoOY8nNRQaChiIXxyLL/T9mbNVeKM9Giv4gIJjG87nm2t+2yXfVCVHV9jZgRIBD8
+rOUuI27ou+Nc14IlBJsDxskZa4h6Fam0Yd/SZ6vPcxmfzuO92DWrvreSfATVcvSO+9GtW+lIcHI
r36ClM4Opo+qN4kZhOMFcn3JLwHyLaT/UQD1VVID9fXPgLa+JOmQ/prc9l8D7OxJTR7eKmFYnsu0
Kl941j/Qt9J0UEn+j7jVJ3KD7w38rWxsKPR4+tZbUNXa8AAzTRUFE0TZRmQnL4MxnCGEhAKkFhJr
tRCYDjl5BeUaAtt/NkFgbO8Za8PbnPKThSyvClos+JZM0S8UflamJb3fXa9dxmAw9CwNGGeP0pNg
Q8TlYYwLD9KhkG0GtwnK49o8oPw6s9v5sCtb0z4vkz3N/Rk2QMBiV68Ud2Lnn2kfwAF7jak839Kd
SjCb8AJ2If2t3z8Qf8HyDtTQ7fw60i+mP2L0IvI+x1GTBv8ZwxLzYMdgolRcVcdJGD9JB2MaBsVW
hY6NTvCfsT9kMVJRmfvIee5LfHN6WFb+6rBQJSAAGxVgNXCpeI4hog19U1Q8O892H1AlntYsqI+s
Z85j0dTtphxF9xhnAWZRLwMiEMDOk2N6BrakY/Zg5EO8raRoX3JHQoAwGrsfXWXfm0QvoS32sSYp
2/gs3T79JUf8ZpwP/jc15a8qck0A3nMJqieKhbwDDqEFtmuuLFKTemltuDSpstim4cfg/6drac25
fNByLf/3j0Gfiz9hcJsXnq3vBqBIt3IHhzX/apNehgviznWKDhRqdZxplIJP+hgKmZ11ohq1oWBo
i/I8ut2hbQ32Mln9TghZ3yc2spfWEymKT6G6SN2ZQvNo3XeTeaAmgOt4SasaZkt6cNjH7tGNaiRa
ddMaivCad3iD61aXlsFTHqkVXUkfpbnwA3j9HyRvz38J9U4+ZtjJ01mQez/r3s1Pfl+X0YqZjbHN
BFRYIsoCeE42XsFi2rW9yU5QVmRruHCpTaxXXoXvwGfEK6FWAmvuV4iX4Kumxnek5Lxjnnmb+a+H
yf5OHkO9iPEyhKybd+IRPgE6celzWWn9/sBPtrN9EY3Mw6vrwQ6njtUegIfsEfAXaAWjOvYajFgf
loBm/AVo827wQpg2dDLZ+CLuflfQzsWzY2dvqYCrNWxZw0fl99CLc1v7PFhOcqZ7Bj0EFFoj9C9l
lA3r0kPWSQXSPloCmRyUCafnzMrEytPIGQt8RG5XIIyEU7RmHQT6/LK/EWXGtuv6kPjIfRFdhg4W
tGWclmVXg9fiW5h5x6aPy3tb2Pa3wUQ2OLGKe6tTjYPlzn0AI4pd0sXDGiWBeJt7rDhPsWvfPc+B
KZfeNzRh8NsY+ujJaeP65PuDuYWnd/3TgBUwS5JfZgu7osLP707VWfMjBekArEN1k7741BxHE009
/S5NeqSQaoZ8J+/EroIsNBHciIImEu8eOahPLIQ0zE13qUZ+mWlw+iWoQ1ZW8wsVS2ioDtGFSBnW
D42VQMLE6tee1wx8bbdVusee7F9tqC/2K6Ov2G8j3ZftiPxbOX6cfEa+nhhwgkqxZN4blQv9k0wB
i2RrfwETRpv6PUw/DYWQB4aOii7zRBZG6ObyO0LdCkywIIbdB7c3KKyhEItMpr8BU9DbdjFYGNNg
AXhs59MGKRk2zBcTIa9N4d4Q98P8iXRTHWo8CPssfyAdoguXPxBPxBzi+t8kDPMwREKtsd0CijYK
wS1DdvBATThqfUMWz3uMQKl7qYN8R2Fwq5LzJg9S+dBBQwU/bfY0FRL7L7xbDxDUDTTXMXuiQ44K
2lraLtstsUCox4SX/oWuKnlaPUDSBLVLAegc8PzGWgV1sy+08FwIHvIDClU6TRau5oWMrPI7m/QX
fqrbQ6EKTN36IH31EQsTv7kDFgnl0LRBckqVfIKAP5Y6jgH414QELYyWmu9d+khpqEYVbA4XKm++
Q32ewjQaybyAUgAmtMsSy/rdgqeRyBpccbNpz0ZsFD/hURMiVTaq5yiAUlqHXfi1hvHmKayS4uAm
kPcRvtlvXJThXtvRSuFFw7ybbWZ/G2Dt3kYvRPKgj/w9NXtSKYoNwzzaQ/DsjhISFHocHabIhdJ6
Zr4EVTjdwyZbg66RYaOJwvxqiEV4mneQ1gB9McaCecvI7CzezJkQ7F12xEW0Mj88eOA+Qy0eiyM6
ePn0EcOP2d6JdMjL5iNGTeS8QejIgA9s4FIIpVuXYT76x74iMtNNbk/m7HkRGaF5abl7XzwvugEp
WjVAonCJOWVWQUPO3uReNuyStAMHWh9Ay/4467NrGSeQUnMBaVtRpy2scR9AVWZu0tg8TNDd1ygE
lPpWzE3VOh9yvZKN4AhVlrm6pKO1qbW52dg6A1RA2vpn6or4SHZlLbmjFbw0t37SDGsKZtno7XpA
8Q6hn6QHt8aixZrM5jno4RarIJDh1ELdc2yXnp0EW7AIyTqQ6dAp/Ch9HGGrRJ10kVG1yZq1TnKk
ETDvdlB01quXz1sWQfRqKw7IvL4HbNnTA/49l0pAb9+3E3PlB74JHcau8ddCuzX4bSw7CDHz/ByQ
nQNF6UBBusip6n79IRWeDsI8Qt0ev6DY5nCCSIpum7hgrMLHds0zFv2vLtgbc83qLWXK2xh1Gt+6
2OxOsGZEhisw+qeggKlM1iGf4Q31WrZ19D939N/srqzeYCL6cVHpHuCQshod5m5aYGMfU4VaBB1M
ieeuMh+oQX0udpXbIg+qTYCkwZehFmp2UdVYt+UWPI/DLfcHD8RwjI1i5hyEVQA1luXpc9X7a0sr
PKlcfWl99tlaG2q03d9YBmFVL/H4tFlvv7BxnIDnGNOrAuD9NBlVs4eazHBnVSLXVtGUPwrLvlRm
bP1twhXKcUr2y+TCWYWQyca3Ic93k0grcK96eYbinbNLZTE+qSbg69C1h58tqw+R703fQL988/tA
rqEPbx6Qe4bCcJWmJ5RHyYOGPTc61mX3IDTsJ2os4+PacJ/hZZ2eEgvZCeqdnPC5tU34+DgozLRZ
9OBqCDKreL23cg76jW4S1FigfjNAeeCBQlHuVfs2LThqGZp18h+9QvfOCGd9d0iKGyuvan/mSNvu
mqxNX4tmfA+Lyf4NYumpRjb7e8WwOApUV6wcLEUOjd87bwUUD7Iich7hCpC9NDAEqXW4hc4ElKH7
YQ1JXect4F60Qa6PYTooOg+1JoGlSumKN8IsF/Drwpu2DA4EbWb5e1UP/hvcnq0THiaxoTD86OpV
0QXtA96WLgxjxJvH6neIXbyRlGXlJQ/Kb8YnGYFlB6rObwHgJlDJfgGmUARoU8XbVV44EMrtb4XN
vSd6u6LYC7iO29gHahZ+zIEMm1w4oHP2XFUee8b4ctgVTiSuma2VkNs+LzZZ26YrO4fSLv2SZi2z
HUyoqz39CWokRFdClrBKYoP5mkw3CqOKGV3oIqhG7XxMoMMII8ILdtSPwu7B6xVOXz66roAfIrZB
h9xkmKWwlqnPegyEMOGQ3gL0QkgVuDl6oKiaw37BrEDXMzhLPs2sqthW9XEuzDReg28EgLO9XvBN
qQEIbWxUT3Aed0+FizIWZZihUhKV8a/cwNMLoId9QiqzeaILYxv1Rr+EImHbBM3TEzL63ZOl61LS
5M7Bgb7FCo8QqlCuGCAshXXVwWMTuzO+Y1oXoXZrJNOi/jrn43QTmirDlXazkyfdTT1BL9uH6dXs
eE9n2Cxn68SBVdp/SZ1TL/xgkPjRl5Gq+XID6vV1L3XQYZFCX3qXO5sePzo9kihJNbwHtsQTFKWA
QcduGxxJb6WNxHDJavh0NZZcGYXbnOkNVEyuu5KCozqhX0h+E7hzL727qLn00uD/i2v79GJAhV1v
u+jA8XKXueteA9px8dzwgM8V6Y7KqzREBoFxHMCaoxYowhlwxu0d1j2A3NcwcIPJTQDVcCLDAbuI
3Bk47SSSCCX8YptLA/TntoB4dR4BAtZaYJyulESJL6hQ+TcUi9RRVX6z/pDOV2n2CrHA4rEtpg4q
GQ48+nQzlBW+vXUHL/Oswh6AhtgFqF95Nx5sqxHXvqu/13YJIiTIvCsvsOonKioDy+OsROS2J8rd
AXjk7cIBS13qxWNzTFqUUsgLDJw4uSnBkVwbQWHN/mDRvw3BEkjjHlrfucMTO0LqJozOcKGF+nUR
YsOGX3KJi94W/Y6CEB2tdllkZdOrsqsHWYpoa8VAgjkx3o91ZF1sbAWegwasMGgUxKvKdVFSiA22
GqBIdyUQmV3DC8cH/3pFzyzFZlp/K076+bwwX5QHN+iT1R8JYsohU6wKgndUt1L4EP2TW17Gqo4Z
yG/BJE6FBTT6uP+R8I6wHH+AEvpH08cSie28VPrICQBFRZLATW1+G7Na3rvGrKHK071SuEZCe+Mj
X55CjtX7ZnZO8dwGcf8YVvnOozpfylmyqkbf07VWzHd4K+4bD0rqEL6z9iYKqsw/vhfSM781kNil
93FShAo8ucLZVPr13BV4fyoVjVcLZQ/t/AZL1kok19qs1rWluAvcdRE/hLZv3Opo/AbXQfO4hLpg
iB8i3+83eFCHDQ2jXupwhgkLb2v45gKyA6SJHkxDhraeP4bGArkRI1OKAzYNEKvzcraj2HxZq9uV
7vkS/Pwh6abQO1lLC26gGdxVay0lNGlpoTudLkFq/lfsjyEu82w8lNDKXDqCz1svsT/uhxW6OmBX
f0l6P1qJYHC3czppzjjlJjx04K0DihQSTXNs7qfxPHHcuWsOUk6KrkG9fsu1AOx8zZKxWj4Hqe5x
B/dQc9X2ysIqZoj3kel6T3hFMhDcG/mX7cFBSK8rPR7/MMUEgYAI+mldVTrXpLWKdQ+I3KoRdfwW
WPxgWBN7yny4CxU2fBU15Gkq8ujq4hW0omYzOuEhLZCLpqYSXbYVfYjNjB5c9sWIRE/qQTiF+6cY
jLZtDHe5Mx0C08eZX2Qr6hggulsjHYzgfDoPynOk/enUV6M4h/rw5R6BtCC/U8UbPM2QY/ncOPna
gy7tkmlH1oDUIe32qYUi54VCPIvdhzD31stF3YAFEN1ocvk9ARTlQrNinCKJMTRtsTZcnX9Y2pLq
VdSu8woFMaCKb9i8bChBzBs57im+5ItpLIyHizXd+o/7U00saFLkwFGu3yMza2H3IJodJ8snFHit
42SEf6tGjI9zrPXzjcWN/CYLYBDoAGX/GzTU9FRZGxAqoiNjKltnRdhtB8kgbEpBvNycK7Xtoltz
pKDP1JovnAfaoK30VgCTEIyNE4BCnKKP112J9Mi1Bblq1cQB2xaen/Bt0nsKnp6uuf0TWEBgghIz
+AluPmsSfvoypIRs46Fi1t+2x0ZIINTRvsFL+9UKQ6gsw03ETB2tByOGmxmp+OaMvVqHmUh+oS5+
cAKjfKuKKkXOJnz0LO1WVWbhC/Cy4SPU4FBhGcIXCo39oavC7IUiflbcABAYH6hrgFXqCpx/80yd
DHQ/mH9DsoN6W+Y1uwlV2C31Wi1wyWKyhzX1CrygLiA78tV8Y+cIyEQd+fdJKWOrPJi4Fd4ItHjs
PtZ9rc5EzSIulgo0k43avcDtGj25YDrcZ0YG2Ap4USakI9AOTOxqWeXUzgaiZBwCTR2YPEjtH8dA
slf4DkBQF19yAFnQTHt5KGNTPRn4x3zDPwsrWISbJB0fQIV6R7KQvWZhG56gwwkhCt3JeZHva9Gx
LTUTKetNnJjZMeD8Jc7SFNtFM9tlgOlC9wkIlQ4yVDfobgHfglascSkRH1+bTjbXuBDy7CYtxFGg
zrpoylATu0Sw8MfmvMS/6LeKgmeQd01yrLP/ubboWX10THXulQPvB1cTtOZTIlIlQnUHwMiO1OpS
VNyP85gOPKI5je1MUu1iGN7coyBL913dYwPfxkhmLm2gI5xbBKcwQ1fOqXxOh8LJ0xOotvulrE5x
mBxFmtEfbSYkHB463167pPGXQKLnFLsezDu0oh8dAjtytlVbu5vkM8ZzpOD7tjEPNIQ6OsFPaT+h
Sq+HpWnlwYuq+x/kYkH415Lj+gAf2klTtYoP0fLRiPYKZbsb9UaChUffyvrVckWXA1xmtH5zrLWu
+TBG5sNQyW0a2+k5Sa1vtCajVdeXRefSxnvp4hdpe/hjHJMs2ALvIVZmFSJ9YwdKbBojt9dky55p
lTgA8NAjbf8dBoHgAVRQ9jkKNwwefG0z0yQc+/zJHdYw+wznGPUGAf87isF2WuJI3FlXIw3XNACT
LcobproVxWBhn1rWtxLy6aehMTtswbvsycvseK3ghf3LHPmmrFT0P3ihfQutkj0M/eisaSVIC0Mb
0LJN6vZssywRqQO2k8iJjCK8WACcIEEVsoPbDe4N9Bb4pQdl/y1HwXmlPN7/ZQ18C+BuEwPj4OxR
ZW9/ScMGi1MW6sWQ8IMtmyq+uSmD2sbAoaxvYdmVxsCAacIzq/HX9JNgTiUExij2Xg4DKiB4FCoE
IAwMRzuqzRLeHg6sKywsvWTZOOWJvAazARV0U71TgywIhxbaeqJAKqczHbvbAU7nQ5Gwh8B6XkJh
ELZLACTpoBKmjazEcgodc/9MBwqaXnaIRGIcKDTfjU7nC+fTGG6pdjJdPTNoG+hnf96XFdDikYo3
G1tnYaGS1K9jzGRbSsVSjM6SAho5ULNad5S7nVO2Tf6XndrtZmBy2PqqHb8HMt5Kzsu/MD/E6zoP
8keg/7Lzf4xQfh6v7Uzlj0lhZ7Aymry1LbrypnwowzZNbmBSg2YJNelgQj8TOybnydbys0t8gt2z
bcEOc4kj6a5WHXDLBxomquwG8jh4KZp7pLIrM4fs9gcbKcjh/QkOvbXz8F0MNzVKBnuUbmC9VpYq
3HSF+jFvetIhglW6X2OF5eKMCiBG/B9tr4ee3bwgkdjCbbIu+jZiOpinFhCTwX2aZ5kirApAen9z
E3TMngM2YJlYXwJqdMSj65ywPmqcDe3T8U47mjpmGROc15ZNvY3BeHM5s4UZxScaoq+guyROIZw5
j/B552Xb/+87zR/hGMFa2Pjoqi7AbMasbwOZs7YLnt+cARSz3AShlWZ9p8hPpugxZQnP25u9tPdh
nydvvZ8d5RiczdYWdyfy7FuSFe9zcrKHvn3qpF9aJeZBECXsg6PFsUGHKFs8/fCgNsGqXM0k7Kx2
xGUsH2bcg/JhD5ZMWFYS4STH+2JugyYFoyL52T9jIhizP8YTYiLrp+oxsm8BCSJ7i2s2baFdXob7
MnReaN8sJRj2KI9ABMS2HcC6re5AJmz0gywxahLkgmJdLrvD/LPqMgTrIDNDMfoBlmv9VkpUXTUl
a4JA+6kDVQeG38mwoz0ikPE/iikAAB6/2FNch/dihEXMBzKjsrHNbgA9ID6CQNrzwEGFQjYcoDFr
suwbUMX3QbcoNBq/4yAynqiBlzywSVNVz/SHnGfuhjfwHTLa8gSoUn8JphTpeygAf5kg/EaxawqB
L5oHlokjhvbwzhvwFvujo2uf0qo4Dph3nio39+4qcB8hXZG8owUaUjQildKFybtXwWm1L6HO08Do
5a0AJyhJ3gVcGC9JB212uqaHgPl2TGLzQL0o6WPmxJ2j+mWuo3X+4GZXv30Hd9fYQ/3EemFO/x1Q
tuIvPCY/BgBFXibI+Byink/rwpE/S70Cs6K8WqkOu29akElUYTLfcp8AAvNf5IhEv16YsahpHrIk
+E7XJHjPnAZ/audVmy043ztdGMyrtljh6U5quz7i9Rtj+SfhVRsZ+ksNhIEcsC5QMVKYncYqFEmZ
3eDE9NrrVpT32bOd5avYN6B2PLZin8DW506dOdjnq6pqmgs1M6TD1wP4rAe6keMbw44+BrhO8Jxz
oELodWhjub2KlW/NTYqNpYJ2VIBq0vIWdQQU/hP894HIch+XuF8FqLG27Eoheku3veNvyCKFT+Jn
kZbOnhxX4N2SZdjzBvygbPeNRkQk9E+ChwobxQ1WVf6a9/nPCJuD/ReDbRrdZ9j2xqn/5vNPZ5Z5
TMyrn9yH6+nsBRwX5cq2QWI/fvjT0KYNFmP3QZopeMF6n6jc/N4AuYPlvEYUhShKhyI4FwATAC2s
ybjzKQAD9daAYfwX9yDIS3+4DM1joEEJkYgEc1fQ5+cmMKeHQfBwHxZFcajavHmB29hPclnmzvTe
jB1o5EDda+DAlwFkvweBlfcoz8unISzgqamlJ/JP/YlxNs7WWhMKNotj0V9Arop5kf5G/QCZ6FK9
W6UBuZAIeFHXwven8utsY1i5/TMEM6CurfQ3ZAiB8Axr647kQHb0KlPuvRKCroVt/G2HMnqERgJq
PH78GnfAzwNynF8Y/FjXZmrHP3LsWuFWd2szE7WYbmDqhELgjWLFyEHp/Tz4crgkUoD3+RmiYV1o
tBv4ACjgQXGBM4BkYNl7z4VLWBuW2V958rOH78lvS+inTEXpswFJjX0M9dGjhfLHo5GAn2sEwFkL
r7+2YwT5N/jBh/qlUfagWdgCeEtqIu3erIMhgram7hX9zzTtx9fS5uE1wik4aAiDZBBuHQPuzjTK
j6I3z+mtR8iUYAHhT2//ZfRJsT7t3wYTulrUYmaCPxSdoijRn794gRbQQD/LBErEcVEfRATA/Br6
GgwiJN2/2iXSCpukB/RYDi4M9foQ7mAaVMJhjXdmTKPhCdT12SQAKA2mXlHEDtY5ybfRqfhzGhov
KZZrF+7CfSYbIOcdVci9Uycd+D8jqOUayXD0HPNjBM87ecgUFK/6ePoVZGI4+x5rnwzeuzczYXup
dV8pBChAsxO1122WmL6olt6mb9/sMHffeld+Rwonf4RLhPdStCV0GeFdnxuleQ5HWIobneu8uWDO
bW2u6kPJLR9uOJDdJbPMOOr4zjKhLcyIRR+DrmGtKKozE0AgqwrFWxzoLAXPwBvzeN+kE8O73DJe
Ldhg7EGdHrbUrPQrWRSsO1LTE8A7+CDU3+bBsIPhyIa/gPWQPI3SOFlRH781Ji8veH3BnQ3mW5bo
/4qczNgLzX+UY2huYHQR7Ynw2BuJ9dHUECVqKgh9rCbbrEag/kT+tCy46KzHWgTJDjbtaJ3n0i+6
9EBJ2kRtHMWcHO5kO1mV1llAe32Kh59eFKkt3ioQCUslewrz5G9arLnOUIBCEQd3sIKT8xR26bbs
sVBvcogIIesAoZZXyQrrZoBNi5pZ6Lx5KMnvB3jQzHCYoc4cIN2G6EK9uMjr62CXRNodDH+PRzh3
OrfULYBeQWvZpBGtvGJYMs0xXVhLLQXWCCqIUWVYRy+GRfYM7hjgR+SMYiYHeCHEdm0v5kcpftZO
2O0himhcDfJOolPky7t13/T5VmaOcaWYXTlwX69R9ztwY3r7aOoLlzEGtIu8Qg7nikfxLvDjHnQ1
Kc5NWCPTSacmFrOAYeMAAURx/q/YIFFxyN3x6Y+xNd2FglFxqUUTAJoPYQbSe61HE9n1Is0u8Lye
oMJ4AhccDEgm7G3R++yS2ln5WJfDSpTDeKNWTiGjsrceq+MNxSDLpLNIPQpOEnnbqo3FWVGidmlT
MIsn/E50Og9KGmeNtwtM5fU1sQXKDyrXSN4uY0S2E5BsfailDz+GCgIltBGnf6BtZxB3FOWJdt8U
RyJt2CGZFa5osh/KNXyVwgvN23Sg8NKUsSw3MdQI10vHPJdzBS+CD3Bz6JbJVgpT/QkoTzQQfTnM
oPMZZU7486yp8YXQFwLr65aom/U83ebYYPvVChZ242oKs2T7dcFKq9Y+Aw6yyYNkS83l4MOZ3vBh
VGsmuenDDahkJ7NOnyaeNTBh4djrmkrvcNVjaHW/rdEPjh3lfHW8M7oc9DyI4tIwYPTHx6x1/av3
z5XT4PVHFzCvcG9VQfY99iCECmRitc1iLGP8iL/B5NCCrmbk7aMBpEUjyk+EXCywAFsD9NDeWk9l
t1FJWGEQZDHLjlj4TluDp9k+SPvuLJ3JXJNQMG+x0AUpbzgPht2/e6uWGdWLydi+tpPhMVTgv2pq
bWYgs1oOwA0TH3cKrcehKqsnKFC0mKrzCe9DOwpejbD75XoobsKVqdkPmgZycT05/IDgFTDHom32
pYAy7ncKFsocYB4Ifi3kuLorGNEGmHK1+N4HuG0HZvyFq6755sFTdgY9BK3cD2bizE1RVmdfNukz
+DdzDaHAridOPfdEFYMUGpx3/7aUF1Tr9icsMVLgprUTCZgHEEuqgmZL41vHVf943CWoAPUQ+jlN
SPjSbi/4LJVSk/aDVEilptApHt74R8KILR9p4ysHvevIBKoZkDHq0PgwAopRCGl+64HFfLNcRBAz
ulE/cDh0E9A1C7AnEhwGh6/QMIifwACZ524+jbsUeMEHmrYb4cg9FFXD9Tyn68k+/f8YQSsBAYmz
CxYNlxluXEIIoQ7HRzna+dOYFXcKe6ggQXJm6HZDZYKlgf/VRkLV8HHUms+gujiyHR6ock2RKeX5
1mhNCOTpanaBybuEFcI1i9UrFCet70GUJNtSFPbRBH7zXfbXSYKt2RhcHmq3iXfUrFh/EVmZvNgj
g9JcwcBi1ldLoIHBiDGbGzyziid915p/L5uugPYEXtGwCWhgyxz7WF+C7bfHOrx8kT58oOsBitnU
dFVV3+0u2Ay1D+42YEZPQYUVbON05UvHuvNAZJIi8pyHuDNgORkG6lil2CQyG1Nvbo/5lsyZzDgc
z/DFaVbUawkzfaqxOZsdn/QFcC65KOzcH2YzJ6bxtO42sScH2iRdPp5Jzo9U/IAwAfuqSv+m0IcA
oIAgoMuK77ln8+MIZZpzzI2XOE4q8Q08brGO9jX86n8AfC32g3Tl3skc+SPax5hFf6CWJfaTaXxE
kdCK+/9NRosCvx+2u6pL/DvYvOuBR038CCkxSKAnsAoCGr2/QGJouLT6kKgs3rWtCb6g7ui9drjQ
GQAH4BxQez4VkDLPfTs9evYA1WC6xXKNQjKn8Fzxa+Cpfzel85sQNX4WlasgiG2k/pvyjPdsvCUM
Dgt2TjBUPwGetrYpc6pTCwDpqWcZsrxtVq+IcSFT7EIS0fxSna1AVMqjh9FVLtRsoJQG1ozzTGNr
eYvk0F4g+B5c7KyAG3Xhxc2mGNapmNSFQbfi4uiDN5lVtGsDeBsA2gdoTsd4e8tDNewsjuVNz3rV
Q8MCxDQzjA5wN8vtC9bsHiQXDCAB/BbuEnV7njucemzPTB+ixjklyE/ukwjZr3UQNem5MiYrONAp
izjkkViTNYe254fcSNIzctQ239EpC3OJyWtquiNKoV+y9xBpl+fRsldzGj/TGX1u1cjo0+lnN+X7
6YCaPMQ16DQHZxHCViM8HF24v6j+vXCYuC4HbHVbtaL2GKJsm/eo2LD+6xCIqzfzFaIbYdiaYm35
5bLlXuBgwVUDdQTp52BgatvSqu0BBHdE/Wa5WXX84kSah0UJqyoMpCC5mM4QHT3aNIPy6OhMNfXS
YRhkeWgMUD+pw+bs2ADofRpNE85B+hDEjrYjrcNtDgGP29JBZxGvTlmL3Sp1cm70NzrrTMM7MwMa
DPoiitN4akJfx0TpEc4h1KSOQHA8lhw0vwaItwdw/F+DzFTHrG34Ax0oXsI5DvDcCrYIf3SYZnVg
WZ2ulsF05kAjC544t3IaCnfupLg/lgfwPXcwc3UOf+RxaQuRS/M9R0XiQC06LHsOGcM/3cuDvaqR
QXhxwwR+JKoAMTyLknvQ+tkmnlhyM7I6vsCdqN4iJQZzbDs9BW2U/LYktkwAi1YvKKL2sLtr06Ns
RvsuQ2WvaEgJ5FfQWNNPuhsSsc26m6JqX8W+Bf0wx/hmTVr3qJXpb8HZGtRoVGg6wKggLub8dAuA
4IUHa2xoTozboGpGiG2akDxXIabG2ikechNGUYAvHmN4hq3S0grA3Md+qxsJKph8bcqgAQxF79Vo
MGh8X5vQyFMrkbP+FJSdtY4ZeGKqr9fEVgHwEPsbJvmLF8XJPgYq5oTXQ3KyY1QXR1WgHCTlmXms
vzn6QGeB1RfnfMImv8yGm5D9R5w6Gwkzn8ZE7YKaSy9dH1vQDWjdqdktvctdPj+wwXZTYl3+7Hmd
sWn9Th4zLfHSNFCxgCxtgWn8HMnWW1OY4V2BNUTYXMEIZi+Am+yZloAJlWJ7AMGB6tJXB3nyYnQm
f2oFtC5cX2ZIlmAYqyCWEIz8wdBWVoa2rqKzJUfy/x+jwaUNjVS/9lZf8iSDvPMptVBJA42EtfhC
V+qEig7W3F6KNSPWAPnuj2SyDW3KLJfWdYmXOUQ6dXWSVvAxM3Yo3onTlKVSwMG08Q8VD659lgNk
Dj5q3a+acfAupVSgBee12s0jbQbHzUhBAiPS2iwQCr3DF6I7E7WLDmVZZlubcZgwf3K+UEMuLm4E
7Rh90Uz0qnApjN67M8WWS602MDdphncA9mcfl1HvMk5/amfWhxqSM2fi1NURT1cszeorNZvPJhGP
shAeXNRLzS+9WhLCNCJY3X9eS4PNwquuxFJaBmdWLbeTOeK3G3No+WFJbPR8G1ZD/cA2Xxp8P0Ja
j2+DFCU6JB6wfc9gCbwcppbbX5v4KYAQ+BwDOcBmN1bhXxN1mJDl3ZTw8wYh0ESN4s5tFZ1cMJg3
0AEZf6TxcDUl/NbatGn2tF/9Y+dKm1+ukUzLbtZri3zbdSHsmT87etoqL20aTRfDcRISMUDbrrxP
h8Z2iqIDNhHgjgTDleJ/2DfSiN7p7qPSDmQ0jg40zpjs6NAzdffI0XG5Voz9DpRk/4hs0Auh1T0H
uHVMd3gw2qxDIg5NZGz5lfvihVp0MKoYpZEJSv90VVd1/KrvsYyge0AX5OMeNELfY/mU5R7Lp+h7
gJzyfyg7jyW5lWRNv8q1Xg9soMXY3FmkrMrKLEmySG5gFIfQWuPp54OjmlmH3dNms4EhIjxQIpFA
hPsvnLupNP9Scy344KXuRxsQxKWdgJpEFQT7qUefWwYjsLJ3mo6chYxKnwJSs6C28Sxd2NuEWBOi
hoTAWfihrpSEjBmwXBmtwqJ5rJr0KIMyHW7IsbGgBy4s7RSfNysPfyETQd1JC/pPaqyZFKlb5N6U
qWTb5U2AjMr5gS8jlVgv017jef7ikTI8mUiBVN+bAJLh4hZtOK9uYZLecv3pa2VQxZ+n5ENc+eVd
O8eoic0DUj30O4pPf9qUdyqyINzSaAZohp9jQTfVT2kM79NAGRBQI5mFLXmwv7Vl3LUHD8c0igtm
HjzjGYOnxhBCNParbDxNZfBk+gVfnD7qecQhmszfoH4cnJSdcm0b27Spo++2Z/Hc7+1XxUnLYzp0
xU0WW+EndrIXCWgB9+NgEyv3OAZOF1MPbp0WhorLx3TpwmG+QxzL2aeuV39y4/l1mFrnZ2fYt1iC
Nl8cpZvQ3yNUw1T+bur8d6FhQgL+76G8MqNTR+6j4KY8uwXuN6pfap8HSBCJ1sY/XccIYB13+Qfc
O4ej6884R1iG+QRCByWkJaRM3E0aOuO3fLZSlj9DeM9CMCRX9Lkxc9TgUSjJUAYsvipN6N01rTI+
Z6pbXsJKebB48z9Ll4LTx6507Ojwzwn5Hgie+iCjIBeRlimAnxe9mrODG7EVpfpq3Miwadg5+49v
61TF00KQVa6ylcGgXUyoqFHjsFdEN92MsDgykPFDU/c8E5K0V89t4+ykz3Ss3lyHVS87kDzIz53V
RArPQm7h0OjNYz8n/4yJMlVltYfw+buJ8mOUHmkOxStuQoTpzq6qQhcmw3SLUbBztgeNffmST0pa
s8QP1R72il/x1shV1qsu8HK/ws3aL53oIfaK9hHFJyx6Na+7leYEm+kRkRz9aKYt4GtpLnEykODL
qsClub/2B2pU7KIM5knsuhASVW6gc+5gw7lMXeP6BnRjk7uA6/vOSw8VYsknTZ39U4cq1GIuQdvz
5suQ1g2rk999kVG9BUq0xL0bxqe+UvYydD0UvqFaW69J8uULlMLJiVjZl4mjupt+cey1A71HpBQm
mc9NfuRhPxo3pDBIRPCi3056DEBXMZyLnEWa7aPCNL9c+1P0vGcqyq1zaSM73GRpNh7tJDfmXbx0
atq0TpHWu4FBccON5fnDUUbkikPHTsguqGOTPMPCF/ZZMXaXIQ/Hy9qT5sawtoF45E53wbRzvKQS
LWNy6IEwMibzrr3u3JV3lu/tEZKetrViUWTtJ/W5VaoAYaCDUcBIAjin+gc/UCJYyktbUfuXEkvt
s8SqKAzdFaPzDZV0NduyA5nAjTbtMR52ksmR/E0RYmBt2Im6kaRPOSM/uEER5GFqu/ZOQtolz2N1
rXvM8lBdiQ3XfNAS25bpWywk9jv+Fu8ytkmzMXQ7Ockvo1uDdk8l5zZufPVZugYLxhlvHRN2IX/a
gEbKs2mNiCWXePMuXYEDoMQF0rq5zqIM+6Mxf+btTAFHT33EtcPPXjupX0hu+DtrsFExm7ricxZ/
LBavn77ReKY2kJOqpUmSA7HFtPqQj+V8Ro673cps3yiok8CVu8/T7gGfZX/CeVfQcuRquTEDxz2x
hVY24rsFjfKtKc5W16aMXoPFUMuJMhsg8GyABpqNY5a2KqVprH16uGPfFLPZ8ybE4DSenntzzj+X
QYBoyJBSfUt663ZEJWVbzAAlZvYqp3606kuUwDMOesv5YKdFs0l0L/6JZMDGMQvzVxxrj86gVF9y
tG23VRcoEKoc9eh4igqloYGP7wTdiTcfHgap2f55loDXO/V1oNz+5ziWS8VhQGbqaNda/eSXI+y+
76OAOjFgXhphWY4X1vsGK/6gsQzEq5RzDebrtBa91mPTuufOm9N3eCZrKX/JFlZL/HO5zLhuaFc8
1DKAX1p8wNF6+bT8MvwIb/EQ6oH1Kw3jU0yF+5s1oPzZW1313KJyfFBDq7mDLJuf80rJDhq5rZfZ
d62NapJhWqY7YJ/3VJzyg2pD+vhpx/mz7aK3PXvWrY2JJYQ+mikCl5uUQsA9q7v6JuLlswmWutj1
oA3dS9A6gO+X/jI1/UPmmS4upaA8LKB866L82pTlvjSrJIwuIjtwbb4bpQh9kdW/jPaF+uuNC9s4
CvVuJ/P8fe6a3slJobHcyGm6tAdshKytnPpZ7L5FBejmnJKSzVJszE+Dren5RvoGK/RPgDbsQzEM
L1fPUHNMWOT/OzfRa9+gGF/0stUP12mtHcHSN4N0fKpZlZxstAL2lje3d2PS2g+VkkIBH/FrjBw2
CWqFcwoa4cBwtQfXRBScVYK5tSEn2oBZ6RwGtm5BYruHeiz1B+mTA/r2967NntyqSr43mGfp97b9
JFHt79BCiSAOm/PX62wZbC2H8mJlPxddTYIUJJdAt5IWS608ac8r3EyaS0RWFw9tgfgN0qCwLZaD
7DbXjaef5hTS+vggfdeQvKQyhgb6P6fYSgffCybPXgKrKlUoEU8ekmA+MEk3LcyTrsI0dPMi2w8J
JuyRmcR7Lem8h3k5gB3xHvp5PuVlrtyhKwQhJ/bYlphaYEKz5PH7VwaRbRAMdyg2GVjwTHdyeNd+
dypDTqEXp3GRfRqB7XjDsCtM3LzGJNn0CtAUywVPqSljBSs1aW5Lh7zsqOnaBxPLC4lwHBhBvpN8
zkGk4PxR6GQ+MT13NE3ZavjcLKqpANMc/ITguJVnyO31q508jUuNqjYG7RRn/Cek+a9RETSCz0il
vkVFi5SsRFGXq85gjuVa0u0PlnbKijrc9culr1FV95hCY7tNoiF+VgBY4cSqhd/dHACOTXWdNWo0
n1AQafd90lrf6o9qkETfDSNBHlg33JM57+qI3T70W2hxTtzB11sKS3KIlBZidqp4+2sfOTb1LNHS
h0Tv3G0kMO5xr/eLxDmOhf+xXkxpxPQsXoBBV1+0vFeBevuoRF375Awh1+AyCpYoqtCMkRiZ3A1B
jfm7GNenxgBMiPx0eHCWVDVYc/LTpmSppSOUNHZUgmO3YhbEKooId61krJMleb1OcHQNSm2s68Co
q1w/IyJ4VPpOvdFqfQJSu6TLEYgiR96BOkMrqUajsbbsG9hlrG/G6TMvovh2Rl1yH6gIFHpVMmyi
Nk/v0YMd78fGI0dh9Mdw0POtaIaILsi176pV0mJmu8ZJiARf46RPgqVvYpNA9m8Bi11jrte/Xise
bKw7slanmIhO0VWsaE60eNdiOLoTSpkMrOSxSlfVS/T9GmpWfrYZrSA7dBPbXWhfmBG5Ee6nvmK1
e7GNlL6rgaQqDpHSXk0mr+GBnhf1RoY0L0y7RVLtL5Yp1SFcKudySKRSLqeI0PHtnRZNNxCfH3hp
IP6/BL6LqRufmOt0OZMpcvZ73jqFTcDbj3Gy8Ucx8upgF8j9K7cyoljOacEfyC0uXeuos6Julxsf
BoVzyiA+rff9Os4XqyEL32KDbLTNHXaO3EHvTkfbeCojDwscNIPuZMAIs0I/y6kW2tkpGKOZxcbk
1B7/lTDDBb3Xw/MQtajr/D5zWQcrUOlu/+iPZcY17jo39rhvq2FJJf6+yjVOCcg5Isdy816sIp+R
AlkkLdS06SK8lhzvoDfKc7H0ycA7rQv0oghnIzhue3lDhnwjdn8ydDoNEx5y3ys3Rwg6iQAvO62J
twOA1710uroG/mdVb4e6Xm4bBZpBG/T5jRQqUSu0jqGhFjtpDsWUYjjYfrfmrP8Q4NX4gT3htcqp
VNqrN8yYEi41T7lW5CsfVBej566PlVe7KrbidAtrOj6ME6btKXhMtRv1I2RTaxMtm9EQx0tvE7Mb
5aGl3ktfv+w3FZAQu3DZjUayG52X3WjGbjRBsBe7tWWzW3ZaB3iWaJk3/b60xxtch7p2q4+a+SAH
/gB7U/Y9N8rS52iV+TC3gfXg+ebe9DDwvMamyGzcteZ4d+2SMyMlBeb0Xb2VJhCZctfGVr+DhQdE
EgCYvkUHbtqhyTNe5NDGgXXOS61nR6xHG5GDp0rd3+Cl7ZMRQPe9z3Czje1xupVmbHqvY5cFj5ET
N5+U4hTmXfmKrWYH8g7fwK+2G5FrzNBmnhKKub3Rg2n3OlZqZuvwvuUw1fGvIUqNk7Skv5y8bZK7
7OKWSagBOvdkHPaNZbXxNtVhr4RagazZMl0mUDMeD5GO7KLMcNueomUSWmz90x6PdVyVcZobY1iZ
cljbBnxyS4FBDqQyT3cysp4mc1iwwsaizqrCn0mBRgKawvRFBB3MMtd5a6EtAQhgybeK2mugW9Wu
iRFPu/bJmRxEH1ZCMKr1trOdcY+543NI9uwUu7BQRdIbXOJHcCrpS1DM4TlTIPYkPYqqv/tTB5mt
f9OPylZ4DtvkvhwDVNUcyLqdq+9FDPYqENtIZVXapufjzF7y3lNAwAfHa6TM9lmE7yAPuOSCVPbS
wsn0wE3qLVatfG+YCcZWNHpgG1CxSM3v0ic6Pb2I/NQ+2F5z0s92Xem7uJzMEzYCP4rAK7+FVrme
xP88+T20nIxDXX2THh2PdMv5WvrDatiQ1nX7uLQEzZj/rfV7LIOeufX5P92uQAUjH38pqOPf2KLs
VcSo0U6x+VmwDJFrJ/dtfiNqi7E+NA9Aa7oaQrnpp4D1WQKsZ//slhiJlgDS/RI9DotQ479eQCKb
EXyCU+S/6mQuqTBAQcTQN71R+3K6U7RpupMz0wgYXWNwm0iVrXQ3eWLeFIMCXYVwnclkStKbugym
u7cLvpsoQdfD9erSB8EOMdLs8+S39SlCDXQnxbQ20gEZVkhodx7qSbpaXqQ/HDMFjFAScotQczMN
59z4COGz++/va3ukjr/0J0Ff74y5ak8IJSuff0qnEfIbU+Q+ogwfQ1xkYctaGisLi33IAmp5LfSP
0p1PUEIS6M/r3yu/6PqHyen6b7n+Ieu/RkO4f+sY/EES1KPMtNeqJt9kQzS8OawZMdaMh8VOTZlq
9eiGUXNOS3YnNsr5rPMPqKCgiG4ZaJ0bnrMBPWPdKrzjXqYagnru2OVWRtsIgkNX7kno2169RZAK
AXAMKv3krFm+ufX9xtrWhopq8O+BazPNg7nZRJkx3ziBdgqUoLC3ZT4Fd//p1EU0HzTzEBcbcP7z
ae720mUv/XIml5CzSkf4FI1OpIFmNLnf+C9NdABBp5yl0igVyMjo7Vu0xL+a5sAWSwZ63DWBT5fG
fu0skvjRLNv7EPJgVO1Q6N3kuKth4XWekcIwNyHCzQ/xPH7nTw9umzFNH6rlYPFVetDUGj0FK3D3
0nRaC6x2gY/JPgHMR6HCoQY8xYZ7Y5v+jz8mU1awQe+g95gA4Mfp6Z9XrUZvK7+BdJGyuUXPQj1j
NhTeGYW92Fhoj/1YaP4Gk59dp/jhfSvNNMfruUzK9FhkvvpoIoL4iISUBZaRnV+/zJPJae7698jp
vHXJ3LJsv6XOUJ4kTA4u+Y89PBJtd+2jnrr+FqBkFs6U92lsarR6PSM/xkvVpkY3IS2/Si+GK797
DVsvviYqur7S25XREjvrvfKU5329+KyF22Yc9K9lX19anHWhTyHcrwV29lcfgUIAhep/yju93MUx
zvOR3XvHrurqU1irztnRa3AXOA+8yJVMPCRxSUqrJgIxu9jGLSWTBJuag6m46Qe2N+liDWP9bIt5
m3ez9W1QWCl4WTw+NIvobhT339uRjWJt6yiiLla5XKJ8SosO8aMIhaulIIjrCtJuS4Q0f0dISyYN
iaHumjx6bDBFWR8NpeJ/Mts5e+LrNzxFSbg+GvQWb4Q6Uq2DbJTH0v5kZlX+FAEP/SMK5Srr4CH4
u8/ilNXY8izH3O5ZS/IGrRZa0mUsj3WKJ89d79fv+rMeBaxmwGxgUDX1OE2BPewGuxsv6AuPFy9D
wzWPbBKeKE7ucRkaw48LUb8LjGLdn1w3IO82JHFm4d8qm5H1NEsWsxbK2hsvUfCSgPv+WLvk7VQI
dHuRETWTngwy79rKC1/MuksQSQjnYzgp4z43NOsGt7fqSzx+08bReI3c2TjZvVYAgELZO7R5h7hJ
W1JA1JynyATgk+nllzaxQAkMygfDBl+Bedv8lOiLko9LClDLAv9J5U9edU9TFIr8+SeiC2+RsZe+
RaIsBHzVJOsomBMcKtxW/dnMO510w2XlPawUB+3TYDf5RawFA2FCrPwH7VPoRzkuKGN9QnTvIpgC
1fwaF0714LKX8DelW/GeYL11XCEKShdY4K2WvN2qVRvHyhG5T1AYnp2ehb0EHr+GeunEz5GZareZ
PcwHGGXZK8mas11a7DklJY6qAXnBonjNIBSfIXSoGNPhItEXzmsAEyzbYsZibZFHaI4yalvq/PxT
TuVAwrYCQZU4275JCMdQ7ZU0DUzIWjnHJoCLTTLM+RbXnnnvKQlsD69ztoPaL8Ia1HpzEjmPsB3D
e80wo62s/ZJ2fhvQqXbcD6ydt2ZtRp9WmG1Rob6f+9oLlRq8KZ3U+dkOJP2LtP2uwKDb9lFGBTII
zdtCm4tjxFpvBytz3mn5MNyZ6lju5PFiJtWTHhjOi/S37G9I+lBw/t0PxvKCslj9wzXT/LUseiW/
bR2KVI7a5hfA0ginLXJ+ZOLyy1iDA5OyQT9tLIRj7gGK+HcKy1vBcf0J91oGAxfWeQAH5or0igav
PKEokaFwtR8WbpXaUJI1cq98rtQ8vhnL1L5pjAZeMNJzaMhQ63mp/RJ5r2HU7h3Xti+lQWlUaSH/
FhYupF3RvWJn0R9rNJCWe6f55GCrmxZz/gjuYNj0U1rs4LabQNVt7VWrfjSzWn6pvMa6yYJxoopH
00BTiYSx+1QsIlK131cbbYwAgy+zmwhhIgsqzBtpN4KEAkWlu1mzrCrWbmt7Jf3y+H5rv4vXDbW7
0bPB2I5tOd2g0Q4WA0j6rtfRnnO6IjgkTm0fJsdTPxmxRhmCN/GtjJJjSFBuz62LjDqxeWP0Sfmc
DY6N0PaNBEG6ch61qnqQlmFHE5jqkKrfcv2sr8mxpmjv5vAiOsvpsG3wshf1BwDV/qVfDmaOvKWO
TtVRmn3tziCzi6/SkiluE706phrgokY8EKb+GCOzuIsKz7jB/Ysq6FKHq4wC+kQSVlup113rcINn
A1lAI/7ajwurdlhSoEgLMVUOMponAG+XWOnKUx/MbTWx+ed/vgU5/7HKx+luLeQAYlybdoQnFJWD
EUR+7t9bZfNJShBUKP17Vyk/SbnCDT1PxqRaYS2RDpGCPvo385arSKRfQFy1qI8dIjU7yvJRFo2+
gmK9Y4fxWZaZoR8GRy8fx52MsipNH2fjddBx3VmQG3IokbW++NpwvCb8bPT4pGvN9+EF4V1isIx+
7aFgg9v6DV7wr/7CTEtDc7jp2zEGBQlvzQqBkDehVpP5pAlBdm82Uf8hN6P+0cJSooq+sPjx/3KH
vxKgGz+xSVc34WyVL2hUG4cIHPsdGyCU3gJrca5Im0++Xf7w4mneuQGensiCF8BXzZCdj2YfHRGd
AT/+t7aMp8t4l+p8hSvoIv+kv851X2yEkFeFXfOMhwpPn3K6SFetFMgrxvqLEPjkECyVV9KQ6MIu
PL/18P85qQwpNo4LhpTi1oNXzPw6Wezs46Zzb13RO9A7t929MXR7QNwHJ/bY3RVtBXBlUj5acKgl
/2u7tnmLqs60aybWLJgxRPOnOgQdmJIY2okGisjTrcJ7/bSjRjuxrDesI0z6F7G3jxaBLjkTO/u2
4uGP7+W0/2NAQgbqLPg3OTtp5RnOcumISEg6mZioIs+2FwJFarjBi2ceEBxpQPjAt9BK7aahXHjS
MEybNleY15j7t15QRieBhM0yeoWSkQYA3D/+bXS9wjIi8+RSgxOre1NJZ1b7Di8pVQHL71R9pp+N
/sfIyx0ReTKfrCxYzBtyuiRKW61ACpBNRgNoU9s0AfTwrJ/03XozSXv0DH1XAOBWj9fx9WYakv5+
FbzIRg/uiYaQR9C3yl08a+qhS8zgWVWTDi6u0XwZDExMRTWa/19SWOov3+m/qEgTf07DHH53HQVP
KfZ5x3FwhpvR0n/MY/eyer42doO5CM31e2jFunXX6cNLVCrbudVXHYEVDzry/9rwWfJslX2Wq8TR
vd+SllyEa9a+NMGyhdVOjcC4AfgyaD4M46i+djuen8YrxTodz4y8A1LiGa8F251DZDTGQUZrF5st
M7SAjVgdGG2zRFOh8yKU40zsBhZmralN4Z3d4v8sn7709XUcbwwbmLw0DdV5C5GmHOQqR6DEw402
q4l6rEP76+yNxRvqlb9EI/+VbKskG3dVipAVGtVtcBQ6uByuI9c+ORukrCOnWodBAmLH0Jgi7aQP
zm0cwsVyXOMvXVHPSWUHP/MECAwMTpBmyfc+VfSvdpWjMdDnyZc6gAo/t6DGtAaoEYyx+FPgI+U3
ktj+MJS6t7W7FKqmznIjTdlRzSGPxawc7zXPyu4pgFF+rQPzW9q7xzRb0Hyop0VdrX7rPdbletbY
zwCXxkPFL3xXTDzj7ZqSsFietUqX3Cr6eCN6ZNIlh2xReLyaoq2xi5mQxA2mkd32aXIjmmbSVSnT
p3Bwe6gzXf8yQZXtEsV59BZrRwhPyd4PfVACSxNGefyQhv3Jp4yA8BaoaUrJCrnTzO5f0POrb31t
KSovVyrJgrBPNBaXDyCv2m+g6xXyGlSOXm1iMHgH082/XGGvcvYuLuG+ahHfmD+RMTGWHZ6HSmWd
K+GTbOmSHrk8+GrcDsuOUPp0hCt1dw6fpIsbFYnBjFefDE4Iqp8h2H5CUjX/EDn5TNoJ3nwf8b5y
9eQwTaxZhA+V48yyBSNR3Rp43H6IwL8ex9nIdoo6KAe9sottoQReAe8rQj3U7w7+jPP42uen9Uve
D8aDsykNs0D4J7Ow0LApBy5rONvQfuVVMYBuNObHwbL+km6qZR5PaUe/NfIi/NBX1RE3Me8hXGrU
crAi7KvhjsPh/d2HHE5/P4bJpoys97FZGeiHrjbQ1TWyHojaYlHjkDM6iwzY6q7lqjUOM6TZtqIS
FlgRT3E7zzcd4g7Uz2HWl0V96WYneOQpGD7Wy8EsIm9rWoALZED6ZDQCW68u6I4lXi5hByoPCAMc
/x/XSAr1+1h42q1MlEFDHz4iyWfcaD1MnMLFwU/qMushs3CBX8TV5IA7vAOwxLm9dsnZtfYjzcHS
f9X+M5Th/Gbd4WlhMh/zYHQ3K8JcG6foMTd3NkZjzR6NGAQgl+jeaY5vlp0GGxhw17n1MjSB/RKF
n9vGH56lJ82HEXRFM9zIWFBO+UkpXRLhAQjLdQ8F9nk+qKaLicdiPpxHE7f/tS2d78AhbZN/ougU
HK8h+lihlMfb4lYM8dCBtICivyBmi15NUARY8oXqWcZy3xl3Uzk3RxmNXFTro3DC8Q/g+AfFUqv7
KdLWqfWk1ZusWbDQY2Bu0ZHIKd4sniw2OY3bzE3+CtHFaPakcgDkx8pl/R9inLlPZ7RN60KzqT8D
1EnBPD6WQVnfx7DWpevar/KXwEEj1kMV5F0smZB3sf5ijnuNncrxFxBv4MdITBnFPVzs8ahMSsHy
kJSu5mc/mmCsHmsz7p7BUT5Id1THb1GCe9Dn8n2UoT9Id0iVwkdwfBdWjYGsz+iddB8PUpa3BviJ
stmS8S6/Bo15zhKM+9p+2Bm6Ev8IC3fmyxGFH7Kkc/d4ERbbekJdEjXb9tlGtfE27LxmsZponuUw
8nJl1dGrRzgjqFzHLsRIlK8f4wXN3tm2udbb7JiNeGzO840U3aR+JjW4DuDqiH7XtXs2/QB/5P5V
gq79ReSkew3zqt11oM8xnn8ralaNDyGuLNydD6piiwISBogDHgvrmRZN9zjEPqcWcrnXfhnU2Yfc
+dzmobk4MEifHGIXzmjn6L/Y23YPuQNSsbRhdZFneh3Vfr4jPZNs8eAoX6sRXVBbiTDbsJviFYac
u3FSMzvLaDCbB0+b4qcuRZPT2qWFn+wlRTMP4U8rrPxb4X8Ip2SGfXmwHM/arnekGyj2Bd7GOkFC
0hHnZQXZYsyOMZPKbd+5yFmkFO5lCDT0m+LZvUzLGYkH9/1obH4i3xRsnXg0P6NEshO/G5+16i6o
R/c8apX+4Ppk7oVuPioYA9Za8nFwccPwm9Y6BEC0wcC3zi04OnMbKI1/9ANekLwW2vOAlbK8W+Wd
GUXzR5To8ou0jMV/WRvhFcr71VjcmfkNZEwOLoZXwLPE1WRISL/XVnjs8854apeD7Xo5BtmqfRvM
vEG3TWaeG+C+l7XpKbeUAf1HibUKXh6+NRxkegG082kuw+DO0sbvb+HR4mdN2nKrdS3bA3JS016r
kY32p+XqqeKrW/kNZLZd9a+ToXuQuihRZiTItk5bBntpSsVSapLX5jXEdRISnzIC1IZKgNQ7Xa3R
dtNc6UuSrTeq1zAdnlgjkJGupxMm2uWvWWu/teWIBlJl+sjyJyYiYOWCVcCPM7KrjPIrhJI8N8pn
KL7VtuwcUFJecdbmocZpkDSvzaLKOs6T82dFexqKaJcEPATlO3U9wF35wDaxOkmXfFOdgP+m4f+U
Hgo8iBgGNaZ++uwVG+msHWU3eD5iWMYI6yqffe+mT+uLodf2GTnXqt+sp+uwgSllz/2AKsgSDoOc
Kl2MYnZQOuGDMYf1RlFK/Wgg4PgwIN9nbuYJ4azYUHCPWzrXwOXMoPp7UvT86V2wnDYWQo9z0l6u
sY6rWDeN63wUSJNAmOIscLcDn+A2F8gTAl/xnQzLYYU1CcLpOucdLOoavnbKNSU8a5Dv5g/7hoPw
T1v28RFZXxR8x5/qssuP0bhEpIlcw/2IfYgMrHHJP+Pcao5uDHX8OfyWB265WS4ahfOLEhk/TSCN
RxmMRUZYTqdIT89tq26usX/Md0Isr6wyxy3s94WnOLzV7IUF7vTKAw4m8oy68tO6sBo3peWXN9eB
htXFsQS3sJG+zvGwBEoucq8XsEmw85qefSq01smoFZpa91zj3lwc7TDXzv/4r//5f/73j/F/BX8V
j0XKCz//r7zLHgvE65v//odt/eO/yrX79ud//8PSPZftjGPpOmparmnqKuM/vj2jkEO09j8ARY9F
FOTpCWx3treiBAqdy5d8yY1KBl0y5wYMXdLV+suI00ujp+MHnbf3La5h7h6b9fmbHChXuntSFNpt
nNfTB8+qkddZKK2alm5Hiu/3mg8+vB5GpHHNWP2G+unzOHb6jZ7MNny2AVrDCf0884Sg3V3pkNfD
vtwy7nN8wjdY0/sHO1cVHau/PDijDnmgpE0ZCXfcNUMXjD52ARUMcC2PerASSzNKkVtScYpwCive
koqIcazgkEzoowMrS4/AHZK1L5qii61w/0tEUc32/Yjz8XUSCNLsRi6UpjjP/+dPw9X//mkYquoh
zU62xnItQ+Pz+PunkSYGaRdwF6c0AeczWUH9mLp1TcFQa3a47ZZ76ZMD/hHapWzitQsdOVhbHfBr
3WziHRVX9F3SaniAT9OvBww5crCiBe9dgNWIu6ThAEq5045TNDTRvm2qn+j27vwS7TDY727j3ivt
GGxDlewyoljQG69tCg1UsOageaiXMxnQK/ID0ufmDkCErsVbTzrX2aXV6igGHFPL8KEis2Fct5g5
ihlz8bbhVFre9almvG04kQuMQR3VJwmVSZPZsOkMO+Mkr0A4Fc3t9ZJrH5dMa89+lJZcsivG+CBN
9PziBxSL1j2rXFcuCVbaWH+MXNLTFR+NNza9Ol+gm//8Uf/LFw8MOJ+ybgO0cy1T/fOLZ3pOr1kp
Kbe3l3eMXncIh20bALj6iM3Y21kxhf9y9v+MK0yz3XiR3z/l/ofaUNIvcxYlN17U63wuFIHd6mNh
j+kXbemOHE0/KKFBZjUhpYHBBjkMDX6BXZrtJ7PHHnNZXCP5GJ00/kO7eIEJ67X73Y0wEbukajU9
vOW8fXfYOID4EM7O0G/TOuPRN8v4vteDaCv1Zw9dVCQATP2xw+/u3YDM8MlvrjMmE/ShzEDZMyPR
wsAcqG8zpE6UxjGXMp3Df/5MPM/++/ePT8PQPNV1VFu1NL6H7t+/f8AEWJFBSrpMaeqycKaOsQGT
XNzJYUpS6I7LIW29mOTicjppuKHkdnArIUoG78guakb/bK/RyxQZuTYb328X8UkIVVFkbNkJDHsS
lQVOWFrxIGfUvhT8Lvx098cAku7dIUSRaCsDSR6U6wywz8kNlJtsc52RLtcLJz86xcb4cr26RHiW
BeDMmA/vrrH8ErZta6jzH6/hchmZU1OuAbwf7oIx0e5iqgr3VZlFh8Ipwm1kZ+N9uvSlepPqm2DS
Kh4qdvUx00i3F9lk/Bzx/6hj0/wVlfmLOvT2Z16WWHVV2vg4DrN3bOq4xTAFrxUWt8aurouv8TBM
cAA9hOX/TRM5mOlmLQBntr9VJqCFYVai3+np6gbgzEKUX0S67XYgz4s93bEzdKybudOcyX1YIxo3
1I4d9b1NNvrEyoTfs2a3m9nAlcP97BkmSBzD+OFEPeBdP6D850xavmsp6Z51y8N0RpJC0r4OSx8O
8GDcFV1Tu43RdfMWw6t8t2aNqGbRu85ynequxMPwS5P13lY3Ff/i6El8qYycCl0EBqbDNRKp4B/d
EqAuAVlm+rdaHLh3srBoIK4evBHO4Sjka+lcD/BQL+FsOAf0yKAkLkt1ObwLvA7Lql2GVcnQx2bq
79i8sRIsQZwG+FUr4dwdU2khynAOlkMnLgFrCLkTPIbTB280nOe0zqOnMhk3/pT3+XacYDOP1TDv
capxnyUEBTijhJQTWRQWF5CUD5Vl1xQwjNeK1jg756FsvhozNMpt3junIsccOkZbeStgiyjN2oeB
f/5ptPtH6QoB41qbMnPak+lpTzz65nCfOdA0SD0/X2fJ2dS58YmM6Yc/+jtUNW8B2318d0kDxcJb
u3U/yQ8tlXQiM8ID57ZL88/St15kQYIMg49ATmJ++b+MXVl3pDiz/EWcIzYBr9S+l3d3v3B6G0Bi
3+HX31Dicbk98/XcF4xSKVG2C5AyIyPsKBxRygcl3p2lY/GLbNcMEyHfxNOSnWsF373SCzdJkk7+
DS1PgPpYA5i8QMH4J/sNPS/jEeyUnlO9CbqQI0mydDpg7GrsB/D9bRqbN2/jyJk6kDVxFqaRZ3vI
gu45gj3fzdAGcj1t2VMTdcOygIDRpR9aQIo6kR5AXtBC1rsvN6AdK65DONRLqwnCZyjMAF8EvO/3
hBsgNe7BTNNCjVgmvfbLy8xX2cfe65gNFXRs0vKM0NeKEJ55YFS7djRfCOpJhxvyc0SZMQtTgWgN
SFjfcKA1IERa1lQrRMe0820YyDarnRPYL7PfrUPNkgGaPc9iy3WBKj0VdoYs0bjoHCeYm47teucJ
jKHUSQp7yCN99ODATJxD2c40BOR28yCqgd/nqBSGCQzIP21s4SpQihxSIzjWoHS/MGni+5Q6yWwz
c7u+ONCRWICu0vGtboRWIrGv9SZiWoGZ7ImGzaPKmLmbKNlUd4qargWYc78xJz3pdYdKe5lCz9UU
yamwEyzf0kqB5GpsRtUXMg800+9RtrIhyOkNmCoMAThe6MabieCnBDa9GXO6B4xsXKIIH4qRIkd+
AYwYYGJWh54FL2Y9VpsCFZ2gylI2ixCTY2+BcjhzX2IUbG4+jBNa4ujrEQN1NXD2Tgy864Y4UGQD
cXTfSKD5idpMHRzA7yNhDCeK3zcWlKkodE+EZpUOBnGmN9ynAcDORfdlA0iMYjujAb8P12KT+TGI
sSajT4BKDr1tq6pwNGmtk3Zgj0HL6jPeAo1Pdl25ucqtV251pWBkkoFVoQSTdtIfrXSELrmq3AGX
T7LqzNzbRkrgWs0o1IwFD95mJDtdmNy01HgF7yDbRCB+eBRxtCT8u67Z4QncREiwKsy8EQbVxmk7
vqKmA4lAEPBODtgf0OtK76SL2rijOfI0nIH2oy1QK6XmMN7niPOCr7ApRcoNQEzEGIJZGqDNG3rp
z6abHTEkc4HgbIlnK3wbjs2cP6QIMtt28jI3p4ivAAmrj1IhOgtzlwZgBQLcg2lLEQ5nV04GCkBb
E1p4nCeoq8aLltfWsDFqB/pPSQ6UEQSxwxXWFdgHIoO/bjsnvNABu99oW9Ra4kOWBURSbjriL2ls
OyXlRR5enUpLKXp/q6w03M1N6tF7hJs8KfGSVd5AN0XzEKG1/a7DQ57cbnZqTs1f0kKoQR8R6AEt
4LSRBMcKnUgiQ6E9diD1PgcKkjV3eALcSZ3h+plC7SYE3W05Uqtg91gEbZHvP9hSzHIsFcZ3JB/q
ooHv3tQyalC1ugFqrFem4qeh2xXvKqAR1eHNSoYZNO6hXq4vLmEM9k+fbni+zPr4JOLYfgrrXFtW
DQfVNnKLY+THtdUuygQEAq4et6jMb1cd01D5TvynpgDFJgcL+VqOBYyZXs8+Nz5UK0TqRXFkzixr
UnGy9bIMQVA7vR2Q9Dm4CCDtbqYP5Gzc2wP9eBd49fiYQ0scKXXpU6tr7fGxt8UJFdT9hUy8gYgK
G6pwT52BAVkKLNX4inonUbXLoMl+FmBT8pktuy81oFVLpObDQ54DStvZ+aKxx+6LyDVv0yA5siY3
4YZHPJPDR4k8LzgIYhDTKzfNg6wvksAFdncBf5AZP/IMX+CCoZgZgrTtfVjqTyjRR3msyhUw2zFO
DsCykK5o7qGG0txrZclWOVj+VjebAQ0w1GajREZ5JAiHLrI6HVAOcegNZj8NgMc9uvoXanRlEjxE
YB+klo3/yUMNJHmF++0pjvTg3oFexOzp1t09nki4swP+iF2gqh/MY4GCcIoEuDnk5gGdAc5e7SEl
M8AnjUfYpXG06TKmqnQ8N90n7CqeWrXupUMeSryNBqtlx96RwxE8gDGyo/bQN1j06qW5sTWwEHeB
dWUyyp5FrouNYVXAjY+2dm83jfRFKNIfYFm5moKlz2HuvnkUIKx+KJvy/+2hrhLYzDsYkiGIUqGC
KrEB5IgV3MbvmiA6RWAvtOUQ5ivIG0TLtAzGVYd0/dWKUnGtI1dcUT4FApQLWemQQ/BixQwsut8m
Uv6jAMVbXAJDrlqznwjsjcbBJN3i7slXo+BfkjaJ9jTt7MdFvu91/jJ7FKhH8tNemzZOHHdvH7Gv
QIVEExR28fYR57a2z9tYu9ymk15vrqqBgYGHBmi82eTqQyF4Fy7DzimBEeu+OjpeVUT0plqsLD+0
ZKSBMldRxIFVYu6rgch6yq3638a99zVRrnS4tR3B8uqm/y68DnsAG7g+o6tDkDmm5gzzG+z8OQWa
/VSNqyyo3ftRgIKjA7/NUgRVMWP9RnvEfQQCdk8aLr7A0fRd1ml1JJyfCJO3CedeSBbGoAi4HwuQ
oWUg7dvwAs8RyccrUQs375zDbi1OsVbERyIlJntpJuaSISE3sxWTbeqS4aDx/kputznehyeBxtdW
WvRrd+iBhGwn7Us/GW9nN9uns2KCiuE0Tn/7IYbmgIGuAcHtqR9G4zkxtE3igNsnT7BnzocXp0qM
Z/XqvxYRe2iVD7QvzAMEXF2fg2XhlER6vbKQZ7nPjeGoKzL5CZmA3RiF2JEq9J02uaCkCQpvR020
jhDCa+8h03AxLIP7FrHzI7rRHQb85sETYEzFIojcYOFiiYWwBhTjtqOTP6sQFUKtrDkBsW8898zb
AeEY3XOr0J4EBBOUVUQVgOW1dqFWnfTVMTIT3acmBHGgdI2n9ZKaTZjqK/zxEehWQzO7gK5yXLA9
yBDdrcaxybRKDWoyIejPV2mN6O3QQXpoWTOwk5bFsJyblTl458jwfsUS2EQ88wpvaY3TvvNQqtRX
IOM1x6i/CCBhNwULHb9VtlvHiH/hamC6tbjZ6Azh1HqphyF4cd9noTOX9RXUTMBhTc1br2l1eGg6
CCbQJamDrqZF4MqQLQAl6qPE3JlOrjdNK3v8EjRJju+2A/p8dVajirDx6TRs0Y48cNyiyDyVkJ33
xiUZqZsOgrrptEttgFGzTluiTFWejL691m5pIzeCVtiP8pRV6tlNbXNwvEM4hX6sOqg3sSf9PwLc
huN9jrCZHna7LniyPdvTLeNThM1BqN7qC0TZWZWjzEUJI6Q9ZC6wwMvW1KRDk7tbXrL+nLZDcz8C
nHaAXtfXm8P/GhTlNl83WodKJ+wBkdtuQPPyziqCWAngtNGPm4XObq4BFFaQMVBuXvTDgcqrsNOl
MRrInjVO+Fi4druchjzfoK4megRHAduHHLrD1DuhpPFhRD0YusiAmmmENrTa2pM7cxWNWyDw66rJ
lGIPAOj8RC0apbXi1IHIBZqJpg4WKhE+TQhagvs7C/ZQFwqfalATAlTfx9tGNbNMlGvX6o0VOSON
zqH4ONooZcbYgRXOIVZrSXIuwNl1mTIBeip06nVZPqRQPcADBHLqbYK3GKA093SZSU+fbC3owXgF
V9B96z5e+xJASVyUA7tat+B9ZuD02876VFUEBbjfm9QLghjjCS/ccKlVzkfnqgHq+89jyxwIcdnl
24qkQFCQ8hD2pX3wYqe6Q0CsvlMmO41QiI9dxR3ZC2bMJq+pl1khS39m8iB2jz40FrGrVucSYCpi
/YhiCC3pg/sXOdzs2KtBvQsVgmvqmCd5H39zjmrmQA8bfN6QGLIfbFCnHmUvvgrVIpOBtapWg+TE
lbb1IOsxXNWJ3axv/poG1RjlX1ZCvwMgFcA2xOH4jQqRCBWDTmcQH0Vh0wd8LChYvTWqokFqDy6q
i90W6osDevk6DlBgINvx0nlVemmSWPeJYh60grj1VAeNACz944g4sMZLkKccMbiIbUg4BeENLLYg
QhpBY6VBLcZ74+8eciu1LfX8PWao43tmWN4aW4HlhJp280UXY74vJQJAtMfHhiDfzsgoMbFXev3T
QqGvPSBDWHChVpY604oO1KQO5XGrDwAOUPermkV7qgigM6T1UGBMi4b36egKIAR5m46cY3zRAeDA
c8PGnQwNRNyVEcQ424YDMDdO7qMDAmwQOA/fqGV2qbwipzP5E6hadrE2xo+dBlBPDkjekpqWTItL
hMVFVrQlFKmn+AQRxBiJ9zR+1EKUyo1QfNx0pRY/ThUD1ZIEAIiGmjLNjuMI4BbIlIDIjI5dWUCT
ESo9BTXHwEBwRsuydPPn/IfufMo/GtzhDpCn0G7TdcMzPielzEIUOqIXeEkD/74H+9iDdAvtpxdo
a63vkKGdtP3QQvoQ4mu2b1cWKCcnszyk2BD/wOPhm6V5Ico68f1Cbst+rplApAHFfA/gQJ1Qvimj
u6LswjWSi+1ZDFAsShuO0oSibHdhOYWgsrW6Qy0Cse0GZmH3mbXrUdPyq6VF4cqsogaKel0DXE3Q
LZxq6MAlhUdYhtq173YCXm+Pj6hPbO9ZU8RAIveAm3hp/Mvk/YtlqiWXHpi+AYznUw+5yqUMxvxu
bEBWFZfFdELdhL6NBr3ejzWoIdtp0DdWqMgjeyQiDIlVd9KY4Y5DG+8gRlSm6UFlPFuDE29BoaFh
bYXmwEAjIdsB9Z2qmeXIaHWo+DtQ0/PMZ6sAZohawm0VpN965BWqe6tIrMkcmlVxBqwOlJ5qij7X
9xYxw9u2hYJXv0F9mB9FkC2pWgkOKGC/n1pPQCqbT+WBiqPq92YfIeyKIONDEKR37ZAOLwl471d9
OzXH0onB9p6H8co2U/kKOqOzrrf8JwJcd7aw+5cAu4JVF3rNsRM2mBbjRF+aIwhC+qrfGCiDvI6S
pVfTzJBr0MdjZ3Js+YdES6+aB942s5D9hprk/O4nzLLdENtuMophpWXI51EFDDWtenDWVNhy66Ua
GKBUQdAFpc0jvTsiS1ug7jx6oFaLZeqtxadwWdgIaYJb3FpAXc0nATGg8fsFNsDuGWQEoGOoTb4c
hjT7xvT/t4coXCjMpYX3b3MIEGz9B07D1BUQ4yNQAxzfuCEt2+RQjcYaSqUuPwA1gJEBfrzExCBz
cnbNILsDZwP0q1uj6Q6x1CWIKAUUBVSzVgen1LBep/bsSYN03YTm4IAalwO1aSR2+Eg23eb0kiBe
NLqWgTorZAdXHbChnA7UtIsKFWh0SkbqlkYSL3kGKDTZuOnBh05vAz/NcxvsWVrpI10dLqED+pgT
h+Kk5DPa2KyQ0JbdlpqDsg1yVKWm42NJfjwZ3/x6RJC3s5F8dIM9RjMExEJ1udurLUIw/kU8K4NZ
g5hED5sTS0CnxmQ/28cY2QayT7rd3yn/vIQui97oH+3K32i0r1AwllteZND0rQb9RGcOWKtOUbuC
3Hv6wax3zoRgaux1OzC1nMk11ECDLU3nGtpY0QAZ5IDmunEvKbKlS8ewrSU16VC0gJ6E2niwDJE9
IpUFxue8TRAZ79E0kO8TXgCVqNJMH01s9u5AtrLgypcGOIw9IQTKQYH793BZugl4jOA/JpG2SzX+
NlyPEPxw3S7dtQo6NRDgCdUqadLWB1aDSBfJcayiwEKPemTTeiE3IFM18LpIPRiBXFNoP+hKrGgw
HT44YZk6T0Y2muvmR7O6pQFIq1qpMafeaaF1ZF2uF76hKnpuBxD+Nx+aNjXZUCJoaCxvbnRGvrOH
muTTUHL5fA3yAb4QRAIZKHS6DKQU/m1gQ23Q+cBKE1PXGEdY1MTZFbvX9l5K19zl2OuiLIa19+Az
b+8nhqpR5kxyS03qyNuF1JrongalIVBRhWkHEEELu9k2BZEF1MMkd+SvgVIMzDRznws4dCIc82xi
NepbU11/kwCzBDb0YnyXYa+Yee3PkKHevgVTxTN4YIYlSKm7S1yCUnfCIhgoIKhHcmxJPOgILCIr
176yMVtN6m0AatC/wITnPqZViopmrGGx7YErapm0BS958HWCHB29ONwYiFMkTKu+MJ/SQhvPrHJf
O6sznsCSOp2xjni99Q2e/Voy13jSjGK6ef7LOOWJ17N39epoEzoWkjlOPJ4Eqt3WbVAAyqRstw5b
9VLTbcZxJSFYiPz/gC0FGUHq6a7KqqqgnJu66z6unH2Zlf3JaCqxgr7J9Fw3+jeqTGzjwo+kZf3w
LAhDamUePwQmv6Cq4ylyY0C1R63FikEdIt2s9/GARLb/+ZT6IWdY7yX1z4NACzSPvA3/4EOnMbT8
/rzSsz+/TRxmWdzgFve47gBW/glo1o3crhzh1seGNcjlutE+09vYB+EDUijUzidUj83tMsWyulD9
KLKq75g6mEk8bJ0a2GPDDLeU1ITWt3PuoPOk9wmEwK0RpG9pCYgt1BI9rB2h3S4WjWWvbzsjW4rI
l1LT8IrG1igNRAx1DAnuK7UZAnQgv7oDsmrYI5sClUXvJR88op21ajtDOK7H1ATPmVJLdT/0qPY8
JraOmhbXu1pY7PDnv+U/QhoOovMAHphQE2Ke7uif3sxGUpZ6izDBcUorG9UcuiwNf36HoV5OLjIP
uEVdLz0XDAyIgLvd+PaWolcX8it73jv7yrrwWFovgQuGZokXnw9OOvMlNCRKkYoaUTHVCz4P6UMT
VD+PXociz38MgkRpD7miId8StXpgxLXfg+sF8k4o7yWbXQM/TTa7Luo76gjN3/xI8/VmawqjWiEf
iKKQZWe5zdpxEI/0wvQeeu7hOStRQhPi7/MlzSQwZKbrItPalPd9OT2TvU0TqNIDKrC36zR/8doC
KNqAf9Fr9YshprmhJmMTdrF2/OJFrNzHwIQtabi6HEv15B48ZtF8OfKvUBgwXw5aVPZ/wMHwIvm0
5nIYt7HscnXbBFm6aX0KVsmu5GAh74ujV6HuxLMWCd0fmjDiy4Am2H6q+Xbw/ocpiK2FoZg3F+Sh
5qB7iEbizhEX5UGtviy3Ff7PByyn8z2KyOTaAOLrVYBJjGMf9MNkfPK5G5Z3YqjgkdcAglTZK48Y
6grL+q4vYpTgGVBGUl8cMGsx3LUTrigK86UdM6hsSkuCdQpNIYwPg/RQbEExpvk1BGrWIpgCxU35
8VDrE5hPyVgPU7q1m/70b343GzgTTtCps/hXJKHAR4m8x1mACBTVANMrtVC3mZ/pjCq4IeWOci+7
f52cKj+T6eZGIyd0zvZAVeZAFNdtz7Smd6fWBCW+Vp2RXTOPrDBRByiK8PsEXq2JozpIQyY64mV1
jhxU+fzJgQdlsZs8D/SwIH1O/wP4+Q+MoWPqhmvaug1eDcsy7U+Piwzxm2Z09ejwVs/Ux90+baX+
3FgOlF5Y++jIfHoIhLGMCpM99+PonUEM+j0QJXtuKpQnMT3LFzTGS71xg2KJakW+KN0MUDU4iu08
o41KTIB3hwONVRtPFgTs8n45FkBaamimI6Vt6RDnA2SBQfu2utkSz+AXcIyR5SZzmTDjoyt1kGsN
airc69euL6HXZXUaoszg4kSW3QLVZ1cAr2sqTAEvrS9Nh2eY6PH7IzFHVi3TrHPYIRbdQ+P2RWRC
305gG1pSb/L7FIWjz1O0+kBT6Gpi8M28TUFjWO2weYpQsQPePoV0q78mBv6oGx4KOY6r4XKAgpKu
nfwbhCryjAQvJ8ibfSIxNSL5H4EYV30HPm72HLyXXW5ik6RzgwEq/Ptmj5cRKPhQtweS76laUQi1
VRt+6IFic19l5lP9exN41LdeO2Pm0825rqzvHgPvsiisbNUwlqxDkP08eFoAhW5Lvkj1ph30AZFL
xJ4du3HOZGIiePOnTgn4Lggf4hdqvftDtoqf5wnLql/k7rjIg5y3+qKygnhLWHAj0QDWGsyvBBkn
tDjZzSqryU6t3k6Ks9fFC7MBObjTG/KhREWML4UxfRuB2AAoOfgrHct1z/Lue9DZhm+l0nkwNOmu
JO8QmmgdtkeCtt2koEdRj0NjEfBRfDHT8R41tsFfdfI1ykX6CxKqkAAya/GcxJwvE2gwAGdSh7uI
O9o1q6zXptCcV1ai7BkKfM4m7wbnNWnynZYN8jEUXPuPf7lpfvqXowjCwfPEsg1ueP/Eg8uht0BN
igwVBPYQBhqhxauX4JqMGrYaM1c7ke12CFos15kV/7yZ6ExDyH9plKJc9vn43A+T/avzAh9KVlME
tsUaFJw8+DlW+tcgbKIvxoAVCvDL1sMUu3JVt7W8VJoLmhVIPR2iphCHMTKhjAwx8D7/j2chwor/
+K1BLQPSGDCuWQ4WT5++6NI2O4RE8+pg5SM/Oigz2rZAte4aFLKeB9dWq3O9edQ8RHKlYYjvrNG3
ZVm0iIsVYomcmfYjSyfI2dfAExom+PlZW5eXjBfVdhxdd4d1bnlKAqgkVFBefRjwxAQJnoFQJWR5
5pmiFpuHPg9/TTmEQ3lju89jaBdLE3/iKwMtwMboRLdHMM44QsksXfMaytGBDFDGAkDsV9fRL3Zq
NyE2p1cItEZ/eUn6PULZxMs4AYRMU8RZWlUX3IndXmrDuMndKAVPJxYQtTpoRvkHG7mQM/kVcQrA
rV1Xd6i/dBcl2BHWGvgq74FRtKcKMpGWrO45HuU7ycAFTH3RMLrnRHGO419ZPEfIdPgpH7tv+Gte
yg64L1/3ngI9dvA9GZFGr93u55jb34IS3xNsp+OFizzReao8sYjS+Ott8QiNQgAQDPmVlpK0dvzd
lElgz/KA55swAtFMyfBd/P1MmJJF/pBDxVTqOPvQu8K+DVgYo+rre9pGqha07D+0qI82lVk+rSzl
SZvK93G12mKqPhpHfQVa/79x77O8j6NZUMrg7bzWHFZVPIJNRdeGQ5GxxJ/awphtoZtDOPL9QH63
Jp2RrUu8NSqDgm3faznK+tR8eQKtNWvsjNXsN5Y/XeaMO+YM2b2j5XwTR1GNKAKa3eRl91IH6j5y
p2ZLtkbZcAv4npEWVzIhPlQcYqv+Qa02FKgEYKCZywyBcEg4IX6HyBUdDApW0SkUTkvw+TkxNlgq
zpVM7MSom9qtHuVLd6zj5Ycxt4lCmae+6yTxxorBmIjQOsKJwAKfeO8GoEiK7L1dRX6SYLmZdzIc
d01boOJqLPWF9EDgEKBmdEesIDJ0k1ObFQ/EJZIobpmbB9lQl5icACh+uFGJ4Lnzr3MIJz8j6vVE
StCmWS+pvDcIHXtNhbtUwlsE2R05RII7PhX6ZsJxj5PWxEuq9lX1wAyrgtc0Njj2NJDVw+ID8mRh
G6wRcoNGENHeWGH8kAJ74VYpIOjKhKfim4euOsn2uwfNMVp2Dqp9WZ0rxh+AGe03nh4jhCia6iqA
p1lYg+l+B70pQhQgLXNrMAWjTqd4QBTizbcYI4jsNilENqoBzN5Yk1tJs4W4mfarsCwgRYPyS+M1
0AfI7PFSozYF9dVjuTW8wrpKNahXg5qh3UJXBLXtADzjHyPlY66lO5Zx+7XjSbCR9hCtKwQZX6Er
/3WcQCJixry4czXrhcxh1WvANJpIT6fs4iX9IjFL584QGr9rQJm2L3L7Z9UDXAPKyQp4fciGBq5w
d1GfiC/y6qYgETRSa9rpOtDJieIaZJXxM08K86oVXY14QYeIl3IDd7oN4dTa3VmTGWNwBpmplz9v
/nXrcyTFVczYuDfBo214qnjo96VagOLOIQdZ+KHxOjMFLWY/ilcl8cxaUKT6SFut3Ghwf3AZSL+y
auOZNX2Kba0crqYXFRvbtCA8OXU4IIixqQCUvzZWssV9hjQbGGCeAKET+xqaIgsUmdRPTjch4J8J
5kvVLB1AcSu7F6COD5unhrXDGevuFxoKgc7sCtqeE43UwNNxBwagFQ1sWeQ+ZP3PBtmcZR1FzrKA
sAUqTXBop7A4dHGPwNetbaQx6ppubfDuHxmX0IdBNV6nzyWYxI/WcCPdoBIAChzvxGl0Zshqbzai
QC7pb0K1D74ojj9DtuNLmGpgOa+gJI/0IOR9IymU9qfJIOVkjdpyVmaACIN5KPG8/Z/6DqTlMCGz
ctDAQEQtOtCAT1oQ5GaH0l/aQwId76DS3esIZsg61/Oji7WD5uPuc3yUI7gbTm0OiMEKz43xbYwT
tIrAXkIGoMXn9MO80E+Iya9psnkMNoeL0AHPggdt7Ct1lGUGTpE4MwHKurca1BOAKwrohB4R3Ib3
99JJQJNLtgzVNEs77QXime/Gtu/3acQ1RA4wjNhgAN2fx95MZC8Dq0LqHUqs/3EffM4cu1jHYQHr
qtvB0U3+KaDYoyIuNJsRZeDEb1kimIwQcop9alReIi8D0ymUoh+gGBOBqNDG7tKbln0WyuFuZsT8
8+exPu+gUFmpO47BPGS0GYqwPi0sRWzbBQJk9j52WHIcAXHAVxUHOrs10xxkKjVU0tZkw5MGNdxu
gVJ6UGVcwU7MzhXogKh1O7i8vUtBpHK4mUQ2eYtKIH0bpyYizb3Gi22GmiM/7jzzKksPCdykS0Fc
0AzG1pMo1CxQqAliJwA9PvEgkM2y2N8uqkSLbB8OytZH5v2f/26G+wmgZRrQJwMwy3RsFMSBoeLT
H24EoZmDQKq5qWeW6YTryXoA3Lt4RYIJtVl7PeEB0vEFRMX7Mv1hMbYphx4qM1YdrMp8+ugxxvrw
WqRR7WeV7u1oJ1t2Q7tw3drbMbWTnaKmXVAvbWypd2qhTkg72ZszipeqC6TRri7evusaz6Zl3buQ
nQTGvFvK3oVmdTkYd0IdBhMkzGLS0i3Zorh6jvvKOAwu/w7wVLDPrcS4mw9M29S1Kc7UInc6o3l0
2aADHhD55lfs4YuDzgfngCd3W/mT4JAc0nQXnyR3DvXIYJxPVTtMoNrzrz3jhXuT8dFB+dPMk5qe
BlGTzshGzRb17ijsCdl8GbpCXnRN5X+42P+ayzb6O9CWsc1tvtuH/fjhb79HHmX1tjH1w+1jff6F
6HMlqdgZKWjFhceDE6gZUOahO+kXNwfJOBR+emTbaud59PBcB5kAFK3HAUAHyOGQsvsHvfdZ6d1T
Uu50ejtMERCfo+2WC5J7p47bFIMHRdz1px67q4dF0obOooWm6JV35g8UowW70SjwRoHwTrWWgcEW
jqahPVkJOHDSxufdrssbF2mqvNgCMTSs66Qbv9rdL9kiLEBmt5fZUmW+EGzozc6fUEXS+dGgeccY
r991pys1GNUU6kBnsycAqcGx0cFR2PLKOpBoYe2UPxFd0zezhCFpHNqtgeKb2DB+BSNDek/JId4O
McIXi6q1+wVW5u3GbBxv06F264W7zqYdc+sb9xx3YaZGeEKdXngtBZioisA2vwVQtuuhuP3Q2EO2
d/FAWpEdd2nY9tU324XKaVRm9i4xLfkotfRJplO4mipEiBGzVWKYsofkZYhSG+TVTBQHKKOLO+uA
YMOGbIhWW+fGDEDXMMbM86F5Wq/JSN2l8L6YvQcpEN+afwxxK1EFpgXYINRiL0uUQXUdq8AumFVr
lLzIOyOBgC24ZuunvE0B44Gg91eels8SVNO/iiFZZlk8HIaII42gafqZIz+7coa8XkAR2TjPttSy
DMBcu50YewAa2/Kto1JnVpazDQTV8O0jPzLSOLDX/Qjjim3LNgrPQhwpkA981oYFdnSeo/wmlLSp
OWfOqhxFcWYXnSlnFjlxvwtE2GkPM+QNYKfGR8z/SuXug9SqpRQZtmIY8qjsxJZMdlHn1z8/6k32
KeSEUnfHAekHiGpNG9p1TC1tP0BKNM01K+Beoi1A1vp+SFwwB+MRrhuIxGV5GbvLJhqhKBLkIAyl
Nt4OHOqcD8Yo7HOL+n715EvYggdBtZrbXqzVR49NS3wr//apavBADNiwgE25cM7RZPFtpSv8WwBQ
4ejJr4GpTT8QCXpMQs97GgvPW5ta2+2mMuR32NWBRcVt2Y+waaBOGNVfgghc5RPyQwcX9/M58epp
ATL26YfbL5p+jH/wgHuoTW+zsxEM9TEHFwNEPu3qa2lCZtjC1WRYc9+ze+0KaEmyCEXZbC0vecAi
PtybkOO90IFVvcCaSuIrNEwuVLyB4iMb9Q5G3K7b1gwXVdc1lk/GKMfiq23s02zLBqX93BnGLuwH
9aaSMfiHEi4WgdGACRPkG3tI4QZ3dDAix685iPWoNTl4zXN7OMSQ5buT6mCjwm1bQ0EF2Vk1yYBa
9WUNGqPVbRI7R5gaIghinhgZyhJFyTFwcqPQkcVFxnQqSh1E1kIvzinuKr+XRrFJIfd3LpStSUWK
x4XLf0VNLLazN/VYjXgJnBbCFDRWjaBh1IQm+EXrISVEpnkSOtVz5IW7xtwzbmJistEsnmE+5zze
2J0Qhw4Yh/PwfjB4Hp+1PkW5ZQMi/08d1IxCBfAusTeiJo24+VlcQz1hb5w/2W/NVkNYw8us478N
7zlK3ewUEkw0wGmR74iikCMP+PezmFXO0tWi9BACVAmqfpKoVb2qA5wOqVJzhWqtMs2ytvYpdUFi
x75qeTp8a+PS9uu6GC66lVinqgSujDqmdDpX0s2eHHsqd0iZy7VjFOm3NINyEga64HBBDNTcMrwr
z6BBbc7O4OAA+b2V5ej6wlZNF5IM1jKMQarPIN2wxg7HsZY0hpXZxcQueqdW9bpP7nYMTkDorKjp
yDD3BWXFdxZvrrMTzZGFVraGnrTrk3cHBXlAgcCs/QROWfFQdFsszy8ILhrHWub23TS41p00t6Ct
ieeGAG/wyWyTHXW1yol3uPlANZ76NIZsFhjgsGdAiTo1qcOKnAIAoiBBPRSGkQ0vB5C8WX02z0eT
FjrCyL0SDVFXJ99eLNoqbO4qc7KhhWZOpyLssM+CCAXeB8dIMwJQ8SGWvprsyUVhV2leuoCZFzor
EXvwueGOmxh8HIDsqm6P5esaYZXjbHM00RwTUIhR52wDALnY4BWISmm6AHXV9oAS7Nq1V9T8cJUE
9IwD9sqDujDZ06mHcnW3Bbeg93+cnVdvHGmapf/Kou9jNrwBdgbY9CRFiUWVa94kRHVVZGR4b379
PidU1SNRArmYQWuKLiM+89rzOkaG6OdVOVNAMlz+9eVnZJLcryrif3/THqpd20V9Liu6QseX7sW3
/3X8o3z/Kf+j/T/61L//6tvP/BcVlvzv1T+5Tz43ZVv+2b38q2+ey9v/Wt3uU/fpm2/2RZd080/9
Hwww/6Pts+7vNlf6y//fX/6vP9an/DxXf/znPz6XPRX/PC1OyuIff/1KbbEsE/f132209Py/fqmT
+M9/nMoi/l93+n8f/y/+1ZdH/vtzf3xqOx5huf+BHUF3O9f0AydUocv4x5ffOP8ROvSWccGcTYLB
tORi2GB3+c9/2PZ/UBdDDYzvyf0KAjR2W/Z//cryPAefKwjoHGTazj/+3v/Dl8jhl4v7cdsvgVL/
HV8MQtd2cdZNaX0Pt321DL7S/MWczN3l3Jl3Fwpe0zCnTOg5jb1t6T9b7aNB6clX5/PX+79uM/Zt
IsX373uBDly9wrXKaiSTlIkKrOpEXSdtXYCwg4Kg1PP/4G0ETU0iSxg5LyG5xWRe8pj35p15GaiH
p9dMVWwI8zJayCUtyX5jc+G3EOBfuwssRF1gkRFgqcfaV6fZjoFHrRWn6TDIszEnZnz8mZg0u7C2
VxcML2MqKa17iClRhN6QS33dkDnqNcYp7d3d7OZbZ3Z2rpdvLer0DKZ2ZIOz8y50YGD4avtU0R5A
31H4e+7fWeZjCiAb+WB6OYggVThRQY4VE5gpFOs1CMK371rf2IYbvOxNbTMK1bWoFE42o4+JT333
+frUVsbeGxJ6oCRU0x/7lK6u02OfvWNGNhhXt2HOYgMCOWbbjDrbIHA314Kwrn7EU7L5Sa80aPA8
Fk9pqkksx6B6WhxjHzuPFthFen7SZCF+xSi2jV5/YbGvX/W3aMX3R/8imeLqe3O6BCJk3skAh8Z5
tnzIOXrEwdmECSPCR++Nd1ovcrH/fqsbEdwOadS2hu+/uvCoyKKx8mbzzupIwj8nGyZi7KqKTikA
eey5del9NvyT6bJ/tEZ3bKZ3MXPobOZd2Jdb3XHEfVxR/GcKqVwuwaTulEbqFKu8v17iTVaTJNYd
5wxB7ycbx8wZdFAwfbIjEmZtRz+jsI2RHDBukRj7iVTXIjC35cXedgZZFmRaLEW+q+bH62Dv9CWq
2gUCDU1vA4q9TS7GPvENJoVCBLxXn6QGkenV6KfIhYoYs8Rtp3OyKS3zbqFZjh/Tw5jPZgYjaQIP
OqJYkKjIGTJI3afJzHZAOTQ7oCd88lRCswMje+mrv2EdafbUdckmGh6XOd8G9FDOGvxsikhycgUq
QhNuiSuE1dLn183KEny/pAZdmK8bZtDsdBBn+0l06tAnhDLFDWmgD3F/OUDNpvmo8xzn7Uj7Mjpv
0EvmDTZ/EaH//tYl5L669TkpClIbFpOZ2OGN9udX9Z5hvlvdZk+xYaGtQAUsMzxbWxgireBQ+K0B
VIAr6jzb1bS86kl14VZ+s+38MNHFsra5/szY05sPnnzS6cc0NulC49SP1M1DThItY9Hs/yfs89+E
/CJ4EdMRPEpi07zL44FZkDkJODZNCmj/jFxuaaLU0F2WAuc3XiuB+J36oYt+aPoUL4Iaf3uSLYVl
UdyTiTlQKX65lMAS0T6Z3DdyKtYs1pfvIXvPQstaIQGqFw4ufWLPtL2vrLszY8PEq7q1cn6Mrx/7
kn5A45M3n2loHe3N/F1PtojEGVkqm0cjfKyq40LKq+/TJ6ptqDeu90VkHYiXkQaO0+Ca2wimTGB9
bpoJzJvRTABQCtK4n693EyJUrAHGuSXDeFc43oYBhySpZbtEvMGs2uGpjd+6UufblAqMB9Px2KoZ
gd9i57/UfmkXXeYmt8n5QhBCinV6kzJQRew35chi6sx0DEm+S/27wWH1LIf9Xx3gZpRBkLOp5klq
QIIeH47xigk5p09Bk57CIceP7mg1+a4wsp223BL6Ka/FG1L2pWRftxG6pMmZtkVPzBdKtTDAi+G2
6Y6xoHQVKbaXc7FBQ5H+GsWk/rjP7vyG3WC9NFPWd0a80GaAIuXuOtqvOLxwrh08N08MCOYMEoZl
4zaRKr+pKZklslPn2wx1Jh73+A2NZjcmis73n6oLlBJlJ93u6yzqm9+GMr5cKJi8CqYdwBpTJ/XV
qubarJk6Yo53i2EdAmrvmLe2o8hiH1i0s4JE9TPpZmmi2nJ3MjbsINsxtGqzjOiLMxYG8kPyeaMV
jsyalaxd5SoUEFxI621RDQhWCbPSjIH+UCCNmkDl64PyBfaAnh3S0M7pbZeXB6NhllhanZi7oacF
Brzkoo5sa30daaI72T+S7Ei1IQxuxB0+yI2URU830qJ9SuN3HfNAJPb93NlJ67iIwcZ4suyPBFBo
YpxvtXDaBz7q0fST2mmnlyv5K/PTbHhAdQVvzGhDSEeFfBvBbuXZPMSMCJFV1eyCOTgiA47FxOKR
2NTnbXWbE+RbuEcq73Znuhk3Edry0uyvCVzBULULonteGMjh1vver/cB+gpDY0pdWuOwKrra0hpz
Rr9qUaPtrkYcXStPvgZHTQ7dY4L3jlUd+/CjN6HzOdT1xjqsNp8yfnRvTMMzo7APuinpWXty/31s
fo6KHraX2dtJfLXNu3N8T97B1pqMfREyJjSmQkiGR3Lb2qRCM3O2inIQBGZkVM1xaKDYut0bI9Ao
XZhq+vRXzIOeo/E3alr3c/su4MaWCRk1mFvDeJxZhWgH2aTDwqGr63kTsN7VlMVEncnJw/DAzFot
WpkvTHDfN9h45/nmmg3b2sPYNZ90QZI4NJQ8aPMecmbxHx0H8kjRlG6zr9sOU7hbKTgqIS4KT+Zm
U7nqEAbd9U88J4kJhjsNkyNooIPkisd/LlFPyWe091N7Gzf13ojP+2FiwC88S6rY1sJOCbsPeWls
PIiJWPO2s5mDk2CjINcqpFUMWtxG+258P/8JmHCczOaRStFtuzwhNO253+iiIDCPvpMjlli91Htt
3AsedW2XqNsUnLzfX3meswurp6JyKNd6CufbJmi2l85iFJi7C0vzwLYv12IXcoyYXSeR77mJD6Kv
lEHbUk86R/GmrsoN2RYGAFYNw4DUGmzf0rGIpmzb5UpsudiaMQ3Q2Akce9RToxBVVpBZVey09yzt
N3QX3mlWOic25x/FylOATYEzEnjOrsUi0WGSmndwYZ1k+sL62o60YGhDLX796JrO/eL4G280f0sr
n7WcT/MFM2bkGTE9ksg28bEqB2vZ3khkArD+JHtfLo2ETsgV+c57r/9jmK3D2YZLO+dAs2npJhl6
cxXfaCupi9Sq48M14vKhW1k9U+rfaLut7d9IypG4t01H+gs9lVBxGRj7BormJzK9pNKD4D6vD5JG
EiTG+cS08zk5GK71qwxTGZtM45aRdWaYodYouRZgrYlCJQP12VUrcjAY4fQwfiKtcK9jFHmsHGrS
S4fvpS3x0LAVdJE96x2xeOkgeysi02FQeEtfm2ZfIi1ELA4tD3qGFyZdejLhdRkYN0ZuAdDBUdap
aZhQwmHyGNu5nujz8q4Y7e2YPsVL8ViO3ntvjD70iOwot29npKHdetR80cYXr7EKkDCYI7oniS/p
BHG81PdS2Vvdt9Z8tZmAB3PLlJHYw0/ZSxraCwBkaOzp/rcuKKOT47mibb31GyY2CT6IOOoEuHF9
0svcXWVGH0azpsXbuDPkd1nTx7lsjxfL3plj8MHFUvauzbEdsj3xpw15PvvEazcX36Kja/UYNsGH
Cr4yQvte5xF6C22J7F+G5fFceO+v8/XZMPEXsLU8NiS7S/ZIsDCYK2DsIUa3aZCFaT+RbbMr6Otv
0gW77I9yYG0aVPCgVVeo5SCeg82FX/vzqemzkz1U+y408aaSDVOdFl98rwuSkyPH+bzwASiYxIYd
c59QPGy8hLK4bIx5iaOxx8bndGf+6zfW1my8GwZMbLrzbykXMUHeWrue4pKyGULCcvX0L6aZd1h9
UWUUynUdJSIenQTx322z2ZP6vO8j9CEdeeXbyeaa0vPeaMiXY8qCJJ6oqsJapdpQmqtA5S1Jc/T7
41mG26VhFgCnApdkJnqT6WBYKzRplLnmcB7HwHe2zoR5TLrnVL3Xu3uoV56efEgdc4U9Ia7JHTQK
bljT1XtpmbRCY+GPJDRsZRrsoVzQ6ldr2zEj7YosSeb2CDDgHYPuvJMNYfXlryisLIuZnGcdetc6
JB4TqWjnw0lcUg1Tyrc0r9h6PUPGvJgBi8lKuqu5yXZt3GBZ2+vBo7hft7NWp+NrZ0HGX+SAyQWk
3Dskc31rZuXjEIxEcsY7OZIyOKX/TJseiVKGiGIA1L2ktESpvNHinO+y9JNUXDUgoelbyW8lPyIb
kgqf4hTDBwejTN9JRmfukwxqbFgdsGywBEacukc7IGNveLQyXEfYUYJq2tge/Sy4VbEH8bON/kh0
JHKT/lkg+KXt3zgFC4TxG9fsxSk4L1ym3s0CJ8+98U4i/GISFvvYXbCMzOd4YB7twKKm5xG3LW3p
JsLkHMd4awkv4bTIdIkqYPpbLslQKKBvLyKu/GL0zyGWP9pW8ky0eME7kW7S4Xg1Ay3ghz59y+lY
Cyu+JQLeHdF5H8jWD2z/BRHEdIO4zCGJvPLnZQozYBZVvGqdYQHTyp4cxIqY2TCQHdz9G2Rof3cB
Lv64Tx4VJSD03n2BaPUT1QdXerPcERbYplivUVoypuzODD+tHsmFMWoYIHeUZ0BjjzDFVo67lBBW
XFD1Oybb7/A0N8H8PHYMhJ+eg/a5a54pL9i41nNX54QbvC0/oSYNXeNtJ0DJMwMQbvl1iY2btjcD
8FkCQY5oLeZKDsbn1/f5EoHmkj3TZsyB6fgUurx0tbqQ9qi0PGEk0FhsBveRJINtOQA6ZPTRweOz
+PHrb/zejeKNLiWvsHf0BZD/2o0C888pf7GXO2pd6Ixu6fQCDsBI/MPrb3rRRkUeG6/SJIeI6LoJ
AvEtBTtOQhEGYeg7sk4ADRiODM533lP6e5Nf4kOd+LqVarI3FIptzT4+zF6BQvVO5OedhtqjmVhB
LRiL83B8TfcY06Hcdrnb3jvO9bCrLt7p4jAtCnUdOtVDNeUPLcqV6uOb/KgD9BncFoN9C1rR973R
7UK/eGDXlC/sdM4LL83y7OGdXdg30QRJsNyxxUzp821uI6P42oeipqTErPG2bXtP5/2dfrUuUkgB
QBF9ctf7QrLhljOjeJNaxaaYeEvhHfPBuykiBhDRa+eNK/VeAkk6aCvkVmFZBMXLgw6tcznFw0TK
R2KEG9mD6yHReKXyn8l02uC7iI90hEXE7AnD2/a+cWsy0Dh2mo8+46tok7EvGQzGr2AzBSba3Ng7
l+yhNuiJG3SkxWrE0nM6TpdN6HcM+7PS6ngewxoDyL/JEFOl8zwgsOvJBZEfdl0BlGb1O0r7xqrc
6IHIumNbqwukhW3c7wLuIklcpi77xzAJ3rcXEiNi96ecbHLWFB6HLHyD576HVEjncwktIdfwAl4W
2wzm2SnbJGP+9Pl2vLBz67meSVz/VbRh9B5NaN8K/PxAn+idXE8IUBZ4awHQ1+BFFtdZQNPdO4Fd
Mm1RnLJNCzwUvCJhTynBDrkScUHooHR2VvtWlMD5gVBl08gZ0HoX5n/BkAyEHH1691BUUX5mkOa2
7kJSuqjSxoKSVKVUBxT5C0dUjb+lEe0Bvs1G72TFwUF17lJ/tKM4MWp7S+rKoV3vPia4ktHN1Qpu
EJ8d2erVfXdJ6HUGNZH55GWPr8uWNf/yhYbyKEYmBIgXSJDrxVZSK5+rvgnoSUnOgzTk0JCr5CMy
4GYtUuuHWiU5fGaieTDDgjQZL/m+7vvd6D7mQbQLV+4nLpVuYVtqNDfGcq+vxs+N9YkvhpayoWwV
I0Bubp5h6oEzCMRxkCD2ZrSoxmYec/msIKJbf06kkW7cqj1ksH+ZZPsRueFMwCznbC+xQNTxDXTM
VuTwtePQzX9FX4yf9up4PmMs4D66Hu0vOzpMPupg8OTl1YZUXQwg6vIURWbyFBIccH3d4NHJorB8
dzWusFj79INvUulCeOvj61f3PbpI9x4z8FEyaKDwpV1zoUCCUNV5vKsB1Zkl5SIFdGFz6m2L8q30
LvdH+u7r1704GZuJ7LRxofeprNE4XN1kAXyCYWrvSTAMoUTFDHOgafv6xcFRWKaaritnZJiaAwa5
YD/K6G5kfqrstGvfMdBYDhkhPnlKy/jRMg7V9EtmfsC1jkd4mWG1jxQvbf8GLIUCXpqnlptwrCeP
7sKCMflr63LdvH7Qzo+IAg4JQlBw0/KdF5Ea0w+vzPiupztayO/kkxdVuJ1v5aW33eeRudbXfqNI
pgKg5btkYRg8ZCr/viQ7Rsa6az3pD4Ye3IkjIagne8/uALmu2ep8ZmhBj+CAzrOvj5e9uww7gVjp
Jf/p9Q0FPyQdqEcQsOZCvQDD56avKYEdpzs76Nc4jSlnu/qY0U/AI5sxQHTWDeKGr7HYxXOS5+JI
ijgYruQB6vU7qUDTxtJwn6XnJDnk91/S08hdLP15vwzusaSVITOIjs7Z3kz+o4Er1GJOwlW97RH+
8w+SJ+fzeT9iE0g+Nug3PbvpiRaB9sn2kIFRXj/PBVkFZ8YRZ1/EgUxOxYcrJtrTAO5RokJYquxN
b/C389Kt2KpEx1C5p5wdyl5hMvzKKGHGxlssY36OIVxAhB27q3mzPl60b9kY3wV7ZWOQw+4Q4LdQ
nmtY8CsJY7kt1X5zS9ulztEhRAQlSZeQPM0UNbvK6GF4yRtE7P7ADfI82ongDNiYyi9btJhRl9uR
0eAINO8c97wXcqc4raAzUXK9/FJe6hVmyjMgVMBzgf8C9kTAQitmlgrl9h14HfcsnE7/XSLrjr7s
769FD4b9a9ieT9n5qbsyFOHabX7qxp9WvNgAbxMaj7O5elvg9colUHT1dfK2f+R20beOvBY60WAq
vFRqVd4WnRFT/GzN9uEaAObyMjLSDxI9KVUcQt61EAIGDd0JCV0bFuG8AYCvJvDB98tZvULoqkRj
XKE/zFXZLSGJXEyFwEtT3MaoGk7xoxBhCQXx96Ew/mnxBAGLa/ALEMcK8LKlPwzaLQGcaDCNiSQz
umGblqCwBsUryJSJmDjgnJaliK2oOAi+6JvKQ+RWHxtAUsGxEi4SpEOYnhRtFOyn6Mi6MMu/0aUM
OJy+QiNgRoo/KJAf2sBKYbrzMwLBxIzt0HqXZc1emKqASKk3vUqGlVZtX73bpgxvKIzaBfzctb/A
44KiifAZVU74mdyN/AuYvkb6wG90AF7bba1T8eAZ6aZufklvz0fIY5fWT3Pxrs/avSDLgNPRe2k+
uFUoRg5yPVBQ7P509bKTUE9KSxSmFzysjA+hX46JciVaoBwIdLNxDNDIC+0kzI6JukjRrtOlCrpS
AoFEKGpB8JzwPuUICHAGIHFB7wYPXOo2kmFDWLooMHWafypooVirkJlwdnfBKRvpE1nbdAazAcGZ
HJERpkcPdtyEENYme8igDGUnKJLmc2/6eumfBG4hoAKOWPkWCm5K8ieB8yVElBDoInYq6e9kECrX
JlQRwl1zMGZidCJJaUftTekvZEeMpGjAxyJjhtBm50ctxLFimuWB/BOIIcCQk+kg81i0J93YLBzT
zNceN10yui+p968znvUjvQLjRaA+RPbJVfvWekrrtIriqxzVEbenAPME+tfNYkUR5xD3IT+uxipN
hH/UYboNS7RL/iz/xmCQ1xtLsn9g0Hm+Ffq2rZz0lzBcuXTusNTdfJeCIU8N0wiJXxAuVJqKIGJy
S7ie1QxBYL3+ctpr/OjtgUcQFrcSsfvCujaYL1iFDuiLcfkrIme47xQmkMQVkpzRMMws673CRz1h
L4XTCRFQS70amGviVPNOMTyh8Hg4wgT/dnrwIRvrVvk48nvETeS7rmkjaQcGgNRS2GU16ul8gEzW
t2Kyv+QJVqkfEUzjQ1ejUmPTrVhc65IoIdi4med/6tYUeBDYSCruURJIWQw9EcwYGE04qgS5YpYS
Xmv8MrRvBbUNocswaSJFWAaIR1HpiKCyuzv/GuyyECLPSFnHlhNTKJxrg5g37eOqIUb/ZuzYHNwU
z/7GIlwF/QqpP9ugl7xXrIEMF3jpg+L5lBsoBqQ4uzDpEWRYcatMFmm2m7wQFs9OOTZFnlr4FQS9
kSiSQSU8VD40wy8YEQq9KNsuN9hh1B2lC6UmfUIUgv0V7iVIZJ7tw5TZBwX2dC1iqK4G5Mfh1EXI
Fj4X/sbAnNGZkv69fcxL0qUxURFqHbIAdliDO+gLORTdDG+iJK3UOAmedFEIQvcjYgcgLTlTRBQK
lr1Jzd26kDzgKn5ZwBWLgd6yvC587Mn0UZRJSsJBPV18apLm84mwyyrr6+B95TPtNp0/MjRut3DI
WrgcaYUYG6KC3QQwyqa0kfOF/1afJJOkWqRSUsu7WeV88BhXTGznJAVNAwnsQs+jqUBx7JJxM1bp
ifqPE77rzkuABQmqViOPQZ670/WkOJWDv8uwKEy4wqZHEWyaNcHPDZBKmHs3CqlwSLVFLICUkyLE
LGENZ840d7H9+8e5tN/libtToLZss11OQlmXJzfMPD/VMTdofwlNEVFVAM6u09ManCd1UkaNEZAM
3q97LSXvq6cAKkrN+PlSBDch2kNh3lUmX1CxibUvkpv+apyMJTqZVrXPm3u6NmyaojmKxvWJkpUp
x4B5C3s5KrrCkqjG7BEdjZ3b2uCcKagdGJpJCfRsjyeFe1ZNgpVy6Y/S/jlYacG02AtXopw9KR5F
j/uy3DpYU33s7GbSC/LhvNfvbd88KOBRtzSqn4P16KrWvpfeMRj/YYz3grgRdxkGXk9wcsFLs/gn
Cj6dveU2K8Ib2O2YYcMfpsY+KC6qKKpUtPI+pBLXgAaseqbnb2ERM0UBKuanFKWcmLUyBNLsJ8rv
sSbOG0gxnkhst0n58zcVvYunMNosCD1FaMTFCgz97f40UohjcySOkUHt2n+OiaLEJmV56IRlCIhw
6O968BYG+V7215KkVMyxNVKMbSB+ASGSESfTTKKJaV1JWHM9aEWaIEkMSjspoEmm/7Ziml/23r5b
ruedGzwu1s9mWW3CgdAZpkV7tg5XEIEqCW6mnm3P831SvaUuvg+WuORrK1s7isi0Wt22r1yDC3M6
TCeb0FWobDwYkgqe8BCU1eI+IaxlBMQghBHpHZKuSv2UxFDwGKVh+VA3skfMJbGmUGZBlE58UxNR
kr8t5S/ZKiGapz19Mqjzx5DRzxKmJ72uAIMfgQYoP6JfJLcG4QrnfbWjszMMiVMN852kcpMdLLKZ
lemh+wFPkdoScKAYvdLLhCfQjG6vLAWwE+lq9u8GT4VFqgC+EisVP8k4DaxHpdsg7cgHbbJPMkql
qob0k8OoDW6dYJosZekrSXCBNHVgnMrSutPoU2Ivq+1vgid9EdjyzGccwgpGZ/CmbHzxvuKj9O1f
A4X1gxn69CM1KZPErIEbITMtHXiCFeuIddyKKkshCaGAa+PpX20EqN2QbNYcZBJawVvG14/QWGqC
SL+n/M7F5vjW9roygdZuG7LUO/pdnv+UM+5Wj2QuG5VLBhaRGQDl16/X+uE7feJLJKvzfy/n214Y
b429Z5t3ven9BDxpcnCrucmQC91RETdH6SxJb/SqtLaMXeXrSqAm9a3ntzuHqTFT17/BTe6PuIne
ARAdpOeD6n97IMk1T8ylmzgQXBixixw0qfGrg8tDuoyQ2mnyASWaXUSjZERum0ObENnfKQ9KXSFx
U5ieSMgKgJUJL8vrUc6CYI4uIzVrQPLSwPm82iqyp+YGkwGKXI0gJC0+iXavDE+JL1p4ruxY4YCf
q/yNrf8oGBY4wILcih2ZwYuga7nk2ZBGhKZgGTPShjMYwtsqf50xh3vCcq8TwlsvfGHmxrkLvuLy
wikrufTP/E9ErqghYIZiOq+/70d+xtcbtL+9WgYJlH4X0D9cwRhQIRc2FxIkuKYEr379bStc8BIU
/vp1orSvpFg8zh59rDzalZOpUc1r4LhPvF1T24eKXGuZFaS4ymDDLZZQk6yJ0j/j6F7BZYL9kq1S
JPLsZbS+vsI17PHdCikYoQaI1jH2yxsPKGq0zcRa7jz3eZmzvWJ5jh3frSQ+K+rGkHvCawLz45Hm
qt5vVe9vEZ5uXWxEI0WnFELAHP4KnSx2Xfix3/BjHij8bF4sBgWthT2+80ffM5TUCkiRIYxon2+l
wN3W30YmgQ3+WlU/gtNECALrX9+x/UMS0GB7etxZNv++vRNCMxnd6kJmKhAkUexC8YrKeS7bzy14
uDbcGOle24njfC/Sr1KGyIZk13U7u/ROQjPdyT/QGm6TBr8ndH1QmCXCIBTgGdcnKhQ3ROJeX7n1
gwRccD8Ekm0KA/wuAXdpc99h4t5yJw2xdLcGxcDyE1ZMyftAJY55OcnZl/BQEFJWjW5SKV9yBU3K
fKXZBMCg/EhrJKK5wdySwb40+D7YtTIM5GWSUQYuL7utmfOdPiZzgZ9KT8n91LfyaOSiyG/E2ka3
SvIpIzvFDyrIt1ECg+hc/oASe6hbOijt0sXql1G2VNlJaQysR3lFXpqdzkO+utmSllKM15mhQriM
j6rbQfuDiYNhSFIq16uziZKi24UZylbWS4WP65P6mX7nqKapJOnJR/crDOOuSb48csEXW7GRFH+C
WBkf0rfniBPGENf25SLhtWFTSTCXFw899GSzBaakvyGA14jAd/xI9ZbnU9HDfLgXEpgBdUWcj/Cj
DB1pRaFQtgOEKLiLm1F2vHKd5Pc7xEDWe8EWo8pct9pUl23OtPork8mkN3Sh8o78i+Yi8xjuC7NQ
CWDKyZLbDcaln8YhR4dzIDexZxBR8CtKwEm64+tU/EOJ/9UGX7BfPPU0zEzc5S5rMnK9oM34c1Kh
YnJCgkTy3rQ1fhiZC83IJvxrksdiv7BvrCwwi76F4b163qYMiqE4mBQ34Niw23m+QWbchd7Y9kZx
hiHst115cpFeQvhJdumINRSJe5QgU26CeSE+TbwRq2kjBaVAwetHZP3ojELLhgKcwI3C6IXayAoC
rwywWe4671G2hzxx5bQJ5zGxwyfcbkHtgiNlH8AuukElAYnjBZqLbpWT/frKfnSWWOU0DXZd3zO/
sxXh6fNc05j3zq7M3fWj8cG9NJukPVhptBnuuEoXZpy8bk2AvoIVyjZq6OepiPTsMlOYSE18sY8n
hYXqjEDJNaHG7PPr6+SspMlfMJJvUtcTufTLtr3o5a2nQ+onQb7QB6Q9TF6z8RmYRtAtGf8VGtxe
3h0aoz3YVneYk+eUwK2Bdq0rGrHkny36iVTjb91YbPOrt4+q/ViZSLP51zTp9sZlPM5hfQiG/pD5
H+jxth25nchpD378E52rd3F83lyYce677X5I2n00ghVFtSaggmhStJCUB0Ig3vXWFXrltHsb7NMq
i3uO0M7GIxOq4ej+7qbJ6GwydoeoHn7WLlL7S8rM1c7IVwy3im7pn4lnSiHgdqnQUXZEcUG/m0d+
V1oPQ9vIturcDqCmOyyX6ahFtl20iWpmFPNfo8XdtvDEqWipy5+DiEk5bMkmTq8/udI4arT4x6fj
du837V471qfOgDiuOxyLodszC2kTLb/RD2xnXWBn/mRI09vIQ1SS1d/0DU7WstUTp2I8rmcKwOR6
ye1ZJs6QPeZkNUTEL5VbZFvzMW20MBaMW2otv8XzLzNgG6dTczAJMxiShr4gP+ErnSwCizmjfuMl
ogaUkrGp3cfgt7MzU/nIERsj8MT1duBYAmc69gbHVl5vJ/ItHBq1jFxUUOf3Z495Mc7ws656cbxT
NU9HfR0WDCrsx58DPAPP41q4imIZHz38uYEKGMu+WzMusuxWj24MWuW4ZzJ/WmZW/VTQkdhho35/
xgttD0s505jO3BJPPFFWcXLnbU9yVsjZuHTRLu35ruGT59x88NjM+CldnP21+LLsMaNpkJPcXmyH
VsWPpIFsr2FzSK4dIzHC3+dxeXDwho2F1lB0hrMKY5NbyX1eprf6mChsJl+XYRUM9ZyYo04FxAMx
ZJAYaK+dj1pCa543k7p7jDR1Ipmi6IAzOOcy996TCHpwK0wHKMHhH/LqpDMorWCbdoc66A5h3B+s
gtREaN4pzYca52nga/AYauQO+iSVE4xKm48+5GZBaldGh4qGdGP6b1n7p25eHpZ83GGfxob/e0FM
IJwmor2PYjJMLhIv7ny4yLMa6mybffCz15xJSz6R2HrfMwmirrM/mwYy64P3IsmL654u+e9Z+rOr
lXM++k3qM0QKgrvS6tmDS85cBH0KgDMBjYPxqLtjlkYQkRZdDjvzjwbA6tobh8hvPzJWdu8V2W2o
2/LT27rsD5I3/vy7Y5CdzozbCzU+5b4fI3a9bJoguY/n7jBcoeKyhXUbNfPd2df5Lo+6Q9Jl99q5
ToQZ0bgEjLB+LKqFOdPspHl2quzWIH9Qy+pv7fZ6NEgWVfypdEc2wdfejVcdmpSiG8ggmB7ONgrM
YhIn5yb+l/hTiL2gHRJ5OmLkYUpvJbeGC/2V+ofCSm9pLkSed7MGAxxhGoZzWj+xpLda9bV/qDwK
cxn5YiIaJigzyumvA4ldhgb4bzzqz3uIw4UktUkLAFUMNaDWVkHXGMRWj53zEP/q+fMqF+3JetDn
ztNPQVHt1cDS9Y6ShrjNWwMwRLSEM7e7ZA3WOOSqOD+RQm3N8C73IuHkwsq44Jy6yRReTBLGFp7T
+6wbjyarsMeaIgTSrZDNkpo5pB4ixtvzAsZnbvUu3bZ7ze49a9gt1fwAnEHx+WcnY3xz2K4yb3Id
JMS6Z61CTznX/boyZ4a0EUw6ttwO3tPD65gdTLM9eUW3l5yNMyQdfyHBIBay/Xbf5/3BRZpL/koc
hfmwiqi09U8l084+RDw+LnAEYnrHIasRaRJrrvd7NKdbPbLiaJScWU6InmbnkDovHXCdjo57vfOM
bQtLDMk9/Uy3hQ+2hCOAyy1W9MbsXqdbYEP6uXeSmJ8RkpLfdZaQXdbvev5cROlG853jTUeJ45B7
n0aIavHe60aS63yMyRWlnRhG+rNZY5bmDFGp6OviX4D4kX7pdBdcIVgyLM4cfB9PdzV02S71ofe8
00hnYKm1dVk1rTyRJ0BEXv6n5MOS/7GQUXq5YB6RPls/MNh6yzXHjMfVBnLod9UE0KrZpPdzPx27
nqlkvKGbamYT3OrFbJsBzfsFPQ0fr8LIbGCJdi/6mhwNopjuJBSky5Mi+eRF3SODHt5V2ccF/qi4
Em24IOwjMiG/dysTQtcpWSZllob++2RJ76WYtaYsGB8acPA4YuTcVICzpvcWTCMyZL7axlmutyuj
XEnmIWsoNu9XtdeTm9v57xv0oQ6wcZvDTMTl7HwS8V/r7p2zbiqAnLKYvrujcMORSU/9z3GzPNSz
984MMXi5cwZaHboB6DQKGJPj3Dn+0bVugjQ/iKVrO2Pwp39avPspgEUN5r7QboEpIV78Z1CG78fQ
+Z3RBEga4Em6hxy0Ny2yC2AVNCdNj07MiHygveYJAQCYaNB4gKYb9E0U9TqX5aHgc1KTOnYp+Wlh
UONWfURJ4Qm9nfezmFMnHDsendjrL3/Nk7MccUMFKJoh7R/qKrsvTCxRBGNmDDuao55mssCwtnRO
+M43Wfy7dt2P09FiFbqFkpsS+UiXS7JKE0fMyJQoE/nqb2T1uLCEyP1cBaeKK2ACxt5uD6L6C+Jb
xCZ5UiTZrXhRG5RwuKbZrRRbtgxHW8Ury7NZfa7GClPADuhi6ZyuGDja3VRG7yVmcoTemu5p3I7M
oTfM9xNhI6tK/rTy6L2Xu+Aw6eewu94jL4PFIx8DDqzSe5uUaWf4qG9nunZLl7nQUM1E6HEia4FN
LvPPfrXtnfJXp52Og/iLo+E5BjaLXioT9lJPD1KIUkH+hYb9NBqI/ZlZt8lNS5KUHFNqCDfLdL0P
Fyw0l87iCBzpe3E6FtnexPoTAVfjcHdpGMZk/rMZ54NMAInwuL3ei2+uKIg8nfcMjtuKd5xiOUTJ
hwbNg8D2MdF1L7oLcVA9DUc9eGVI7BGLTolSIwzAOY1WfzQi53QZr7dSP0yiu/dJJjYTlDHzM6Uc
S5qw5HV/aAu6onJheiYu8j6v/ry23juRxExS5PrxxDl9OMfWQzdj18CN3TW/l1h3kEUaccaIwHt0
5mzPD2J4PaqDrEQaTCjbjEO7vyT9arEvBsQNGzlNx8Cky8lFryQpGW3XX9ozIoY/J/C9qcZ/lQVF
5cyFON8x/OKmVEbLfZZkn7RJrczCVxnaYZfJVEErSXmPyGVpqgFDZyI0YCaf6jE8GbV76s9U6UXW
h+z9gjgLJve9ttZFxOW4fVn7VZb/P+bOYztyJEvTT4Q6Bg1sZuFw7dQqyNjgMBgkNGAQBvX08xmz
p091VlZ29242PJROd4fB7N77q+vWzK8LDiW9836/IywBXbQ7nnVkRn6j26eSRllXTrr40tVITVyq
Gb7r7kY/N0me6UZX2voI0zJlAc4YsjQ79h0iHN4mXvlk9Tc2vl8Zx1Izq2gcVpzspmabuitl3FgS
zelSXzFPHKuL5wP3uA0mNJ3dRnlPOr2fErSamIa/GVzoNqFhnrM2YJRurtUm7M2vqb+NCx7Ls8Q2
KDwE22Ozy3N8SWTYEKCSq4sxlkjlEJvFm2pIgnPvLTRlDhRQgZsx4xPIUAyJkou+7/WxvbJ+9BGh
x34U99f6aAt4ZXq3Tyu5d5uPhRJZvzmhU5wTe3roQgWq1O8rl8LcGJg3LS9myHxLlZSewSUcgKS8
kIFzMnUN4Pz4mnJGjCQ29D24v7Rfw9Z9Fcn0oAboxBy4MdfLM5KUzEaxX1q2gBqDwMgL5h05lBfs
qgquyfyin/H3I1vGcGkx/429j9wb102VpM/9WmGrRxvsHHMtbWZx6bJI300OJatiIxdi4xXLnT7z
dTuRhvlZVyD5sLyEk/NarBwVGP2R0HWnH0a6d0VqvxgzoGxYXEKCG7Em2Qwi/8ItHNsd1Et6hc9Y
mGH/vDcZhCdz+tCLU1M5kVhvdUfbUWvpbTdZ2LDE/DAHjJlFuE2Xl0XlCxPn7FbVzYduRzx42/rA
cNmXkIGePRY1SRLXGSjrULFW54NuoMZKwdn8qXcvvTvr326EcyzpnvQupXcs/Uj6hiaIZFdwxOoj
KHVgMeIJiAfq1VDDszTUk4l/hV2JFzGr9zANNnpnNJvpCWuAje7ZK9c76t1vHt0bdMUYJu3KgexX
yvLVnw+6hdOHgHKXw8xmod2owxKnui5lNPLbNopLr5aPIdHnhHVYMe3Ml4fv7lLdZepOJnqajjO0
672SJ7LXJ4UuZPX+pYr0S9/NutooWv/VssUdPrG73LGWqOqr3Wyue139Nn16pbrXOqcszZNH9tCj
aVvTRjfEnZESCSw/2nXe5PkPXTjrekv56qFxkMSKQ8nDyya/xkX3Wtc/dZ+/y3q901cUpvAhcfe6
ew5Oo5PQ1i8vNg9bqGA7Wy+kbdxUwfwwJMYhqRPe0WQX+O2PdBF3ecv0lGTzXo2Rq3slrpI+f0YT
gh1mlnpCM8WJlitS0XFG6x/qQylJyy+7Gw92MubRahTfm3pV+UfdSOmuS29jAGsXa1lehtC1XtY5
Oeg+Jg2ohxgufNdVxoFGcLroemVOOVp0x11/qq4uWRTDU5hWZ8m3fW/cM3fjYtPK07V1tBf67fDm
O1246ndHryMNZqRSIUFqD21iH3UVoCvzRi0HdxUvaRW8rvl6Fxb19UKTrU9uvAUDF2sqF3rNcmeO
5qXFblZf0lkR6aIXvOwXWEAMGjMa3GGNBlKO9Lyitb2j67dIjI3vZatrv4rqx1PIq/WiG1qBl7/c
/9Knnkvujn5TAoPCkYawo3hPEHkpuk9dRQF3XvReMLbD/u8HcX8hZsUCJmBQiBWhCWf8T6PMWRPr
/DFlb3FqajJwcabOGrXHtRiQm/klVjTafcH0Os5/kAeNxnMjCW84aE8xzUvQBCdNXfORgWkIQGP0
WtOqeUR6Lj6az9LcBa+em34zk7VEVWs1TQ+9pmYEcG5p1FUTjTSyLIzw6ZvJ05l7sHdNLoMMfAKQ
D2j49H/QWjETHtTfvxt/ReH2iGbUwgvX9X3xp+k+iWxBsy7d+s3T0PDJN+9gfdBARwiUoV1sShhJ
4At//5+1l9+/jENRFuI9pJEjoP7/inoRQTGmZsUGzFA/xwPLhRaBWqZU5c6oGqZEI5Jmc7Oa+muI
+rDgNQKWh/duHOx9QDFySneEKn4Des2YXL41RpB4NFyn+Xf/LTb8V+oJ75+fsx6T/xN6SoRznbkB
4DAV/jIn+w5N8gwHWgN30uamQKoJuVmDCOCRGoN0Fy9yKC4CsoiQ0Wl5gNYW5vxiT8na5lfdxPBF
/NLfhV95+INRQePs//LHX2ICp1z+UBQ1v/4HePBfUOk9tlbLtmE+IKr901VYPb8dx5iT1rLRe4Eb
ohzAcAfhQ/P9avQTLpNv/V8zIkhHlKNxEe2IuEIAMPkrjaUKhDoaNf3v8fHvZ/DnsbkJHRVLRg0/
uX+6X51SkoRgDYhTY9Rp30qOX6kzbnER/2YCMEPQ/kdzakT1g9bGUstpvz5dejjjt6Ti71euntP/
yxPCi9Iy0Zq5wvvTLWNVRHbhRP+HDFmrZf3+G0jW6sa//0/WX16dUIANO6GPzuJPr71dpF9PkuJA
LzCbKmt0nEMg6KvETqrgpKHgxGHtzehl2YQ1QKTvglxXJdwZLRbz+vIkGIm5AEg2WMjfP0XT+Yt3
AzvJEPWgGUDW+ROqoSp3aQQzsm9HyYKp0FLT6nreN/K+oqgxRLHTXmn6cw7SDm2hMN5b7/z9RP7D
8vTujwvwJwfWP335f/6tkerHP/uz3ryPWf3VfLup/jvX1n/7SPr5/Ocf/f9hyUpW8T9ds3+xZP2Z
Vb/ef02f/+zG+v0nf7ix2vY/uDyYO7ARw3RH4f//3Fgt9x840AlbE2+04t5nB/8PN1YUJP/gEA2g
xYd8MFGS/acdq2FZ/3A0cysMvIDzTACE/S/8WG07+K8nBaQn2+ZeI5MZuVEAJ+1Pu24TNg6h7ZOA
sdEnIFhSnQDwMqJgSsIeiuOC3QSmcsWyTX1Vbvq5TzZLrPKjES+koiMajsOihSc1qNsYB6d9IcjB
sxrZ7Gdsp27JC6SDLPofBG622LjB3Id84Ex+vqdReOy9OYnyuJpxfCh/VHr8bks7I/R3gYM/5Kfc
nUbdO4zQDh6C0cRzvFrLa3KX7gVhqVGIr80pyeA/YxRF/idFkd17WrUkdnbAd0b39zLJ/HkoKmcz
1y3m671jXGGPrTC3SOVtsVZX2HWdDQwnNtKz15MCRN6R1fCjLkX/iB/yh7KtZ1kY8qQ86vYqN/eu
m9cpMAvzyLiybqRvEus2dBDF6gs0c8gPahbXkxbbxJD0jTaJVpKx3vI+e/bj96D6Cqr4vTWW/Ge4
KT05Y+EBw3GxzkNXLAfZ9+PZcesj1jbdUaVKHdegeo7J8GPsXTiXZfa/Ji9poBIyaJUegVzVEoeX
ZkJ9JADdI3tcFGEmjLnmbRcvBG1KJsNyNFGOBS0YrTIauorR2c8NDaw1d+2F7JMdWQPioKwpu4Yb
FmA0JT5TLsd5NavPpMklv16po0XW4JWyDWI66tbEMqp4bhs20HaAFqyCqYI6atb7qZefjTWJU9es
5a6egvwUt6wsgoLGrZ8syWNowhTJKFYe7TW96hEXYO+p7KfJ52SPB+k/+/NwslX3q23y9sdSrtTI
7Gg7UjKbQ6DsHc0A1kaSoUGRpD+Fs/wg5zTczG3vb/MOKWJXPGV9/Zr2odgVIRyI0eh/uPgfbGqz
JPGrWfZ+9pY0hvm4QBjeyaQfN4ODA4oFrHyyJ4rUsLxPnO5iOaUAyQibbdP6u2pKhl2usB3tUPr3
dXVGkOFv57K7ycRc40aWZdGQ5j+91TSiMebEDAOfzmIuT24J0GjB4kX9A7OoWcSGwIMGZZIkUjxT
yLCmSe4r6zCQuxhlNpdsDsH5cQz4pLnUjgJN85IH4bIRsfO7Xsf6ONNKbOrSB+Vl/NBUwZ3DVwxJ
jGbTsQdsVzODCzy0wW3s9zfkTt57suxvuH/Sp7gZ7tMJS9Wsb7aKsCfEYk5yGKADdXQa+HGYjM/8
4ilf1/wYZuLMS6huupJE+vhHG5sE23sOLkSlQ05UMwznitiPje/EZNhZDRlIomVeVh/zTIp7L+22
aZbmuwqr2lB053YY3CuV9I/cdHEUx2wMDuJ5XC/dq1DFTCVZjW5ahhr1/poEmMJwNZuVuMrXwL0e
CRQlMW2FMtM9hFk6HnIn6A5TG1wyKxtxTAzvFiOD19WMgPnV8D4nNuzM7AV6udovJEjjRc/UBUDi
XLthjiOyV7Pqsc8N9EBnaOpLvab5D8erbquZpsZHnbU3S3YqYcRMmaZqYTFhT5sUztvotJe27LTV
tPPkDeVNzB6z4jBDEHGQEIuw7nJioUtn/JW08a9kpdRYs/5hyOMnUWXqZooxXvfMD0dpMB1/hqtW
8UYKYgDDOIvQULUHsUhuNFu7ZYVVchwzc9yMCl5z7Fg/pNNEq1c0h3CBCtble/KaH+Y6fhrWgUzx
AUq8P+X7XiwLrbiNLxMzasZm/EW6hOdKJE/NYFT7cvGrgwsrrg/TFX+nIL8zc7c/BiCuBRt5VCTz
Nl/mczpaH61X8152n3FWPOb+3eiKg6zrEEtfLLJmwyuBDtqvRXRZRIaFszVntRDuYmaAza0A+hJ6
s2z2WSufjWa8z1Zs59Fi2Bv4Ln40hJjRZTndXZHAAcDicMgpnU2DQYcvkq0FD4Z9/BAW/n0KkSAn
EhOPshOBL+OGyDjYEiDhVWI3x9Av4psmj2XkoyyzGsaPhYZ8GZVdzFI9jok5He3C8M4qJDHRcZrb
hC1KjwPqbU/CQfKyei6J0UWznZ0GjdHQ3jXTgpIAnFCY856QSyJLs7fWqINdpfTETE4QOeZObhfp
XHpZ3KxBTN7JWPTHDif/g1HlHrQEA5zhpDruHicu3k32nMa3IV20+3kKvGfZ5vdZuOwrHolYJnrf
Vg8sOqAaXuT0li4FgQ2Gt4PddZ0ldbFttGGaSPfocQCnFsatPkIeRcAvrbJ3FUjP2lbJ/NIk3CBV
Zp5Dbv+llVDI5PRpVrPaJF73CIVBHuxJQcOPx3T3/Vlok13mqwKh4PgyGlYSxdxLcGSCr7HuUPta
7ZUc5NFiq4qWfrhNg4LJG1X5RqUziMPktRuTTLIdxqvIEUv5ezRQkYocj6dYGTUs2QGl7GievYkH
r2b4Jcvo7WPzYq0SrZnR7Mjh4hQU4U1nGcG+Cpt6U4m12idu5aFszH/l5nyuzUc7pP1dqubTVWnU
jg6dZc4sIQvgujbTV5HLZzHhD5/U8g2yzl2QpJFn9jhpdqsCz6+uxqG++Go40dvZrykshNBp0X20
9i6o9EwLpcnOGRRG3EnC4FcaW18Q/auchGUXcFBlXnXMe9XdyrbpIFrC6vKENWwX28E7PWYATqr0
ZY3ZrZdmuZ0qdJpDY911M7FRw6+V/GQMpzMfbxj/kyw6SqfADTY1m8/gN49yTqdTOxDbYchriw3n
6Hvdq+MfxjEE7m7tcDswdxLTCB1JtZc0w04VX+TIGhvUXT2gE9TAeDqnGZd6Mb19iGckFgTIofLf
44IepxrK16ZxmW0qBuqZXb+ZYcGJ0E/GdfnbmdECqnLltrLeY2naO7MRt046ths3CcsbMfhvtb8O
x0wkkAawFqyLB3IBrv0QBmYzMNXtFZt7jNFd0ReEfxjt78zHyZj+lM1n2vrBcMkK6rc8yRZEWvi4
+sgFqUShnFXeNG5qNe/xMSq2bRgv++Ug7GrakG+v3wADkZHb5rsauVSScTaNdv3J1WlyMEhHe4sZ
2XM1pcl1jZugmfVRKNsWtQynsRkamE9Y9q4j916Li2A+2SETB8z3/ErP1pQXI/uo45Ng1weF3SQ+
JYSf19lV/VhKoUAFJzyN6/GDo5hZgHysChSSfpa+y4Htf1IW0zJ5NblwDLL53suce6Pzfq/9UB/i
9rO+M7p4iqxyXbcrrXoi15s8se2rxn30Bzfc4jLXbSaXIyEI3/PVHxHuyJ1a5e8gGX/Hz0vuUHbD
chRhu3eN+D51P+SalJGyUvu6el9K3rYkPXkSasGUqWOzmncVzQG0yuJCqlBJ2glUjZGw0bFCD2ol
kJKXZicptrb+bM+IZ60nqxdqZ8b+bWPm3e11ncso6EJrF5bw3mPDRO0Jty7A+mkc0jKSRn1r5HDW
xBB8VC7+8LH7S1ZjE1VeBsUouCoIZtr4CWNnpvHrWfBHY46SeQQ2Fkk30oQzMyHCDJJhnu1FsCWF
othwPscHUt4PredOaDgCbxeXCkbRGOFTkuHPm9sblwgXz1K/CqMdN55jvwmu8bhmVKCZ2UbDCBa+
jP5+nZdq42XoQwLfA6Myw11qAvQ3ONusTPWG2jvbbZg+tkRl7x3DSaJGRlURQDfFFpkLm2n2kIps
uTqIeBdMUcXznBPB7DjAGOukFA5Od05aDLuhmz5WvL83LbV4O7nejo05GswB34TGvpNeez2Y4oWh
8JtVjt1mMSR+233xhoP6yTXjW8/9QS+xwiqrbpMMfW1szv4hsbyDt3L3LAF8GDfAXwPJ2sWzJgLp
hXWFV+pPt+l/9x3hVnbhF7u4KvpN501wBQYolI1xIN7jBw5L+JAGGtyH0aiW6U64zd6p85f5uFgr
hu6gDts0QfO4gtK0ZfLu9uFnNho3tT9Ehms8tikM5KRKmyjgMI6crL8xe0YqdezxjxJpHhNv/T0m
wP+D6u7cpfoEfOAFlX2yNRJFSJOi2+lWXeiUz27Xqt00Z8nBopjHd4HFa7Xpb5ACH7Zxk2xXfZpk
LU6gZfVe18DhShrYwcTwEOce15YyDY7lYCwHP20eJNK+aGDVn0a/epmUMW3Drvo1F+4pHxWkB4PV
oKxc68m+0irEB9RVBmoGdVYjZqkT+4MdJubj2NXaaCtDRMn5mhR1tnWSV2V4/snPwv7UFsZhced4
W+CHcD+q5L00nzsI+mPsEnis5IreInxwaEU3s4+6eOhY6/kw9lv6vUfSxGAXur4AtWcblHXq7i2i
1SrhNwcP3HhDhZMdM01dTBJ0ZmZfGiejdHF5jMd725uGJzUOP9pWbKdG8ewDIwcyQASeqQqojiXc
2GQmT36wj4ugP3q+PM6mN7ymI8ScKlCvIrBmUgOYWFbjuW6NEr+7l9kb+shyW7lzFqLX89x/H/zs
3jewHxiUfSsxW8hKx92O4LORPSdvTY/irjI6sdFG4E3X8A5a/vuknF9O4PyyoXms9jzv3TCdKJOn
9VQ4c5SiXusAe5VBEziHcE1kGb/0c3BZEso6N/Aem2w6zq29nIgchGqS+Mk2zjENjTlKr0cy6vEA
Q0Uwei2Nl10f5kKihIjB3f2ZdyxALyKUfa47SmBi5+6GmkGItTg9tjATdqZdlLmICbCpGfHObc8l
TpO7qhkrfHnGTpPMW2AOaQ5QARI7iBzf4pV0TQS/lPo1EY9oLKLQrJ3TkNB+hc7M/mWdHGeQG9ur
HXz1rY/aac1jbhBT7XjdgAVNMkUdAF+cnuPAD5h1g8A69XS9NHjEwNjBe3h4jlWcXnyCBLkCKwrb
/o3qzzwyBnmTAVbnpSbbiS5Zn4PeTncyK8lUMSTFoK2uBwwr9o1ZXlne/GMd+8famtNdT8myx847
v/Xi4hIklqBs8d2vbnY/3JgCOLMfh0T593ldROWS05Eu6tJVzswRPsc3tTtRUo/GLXnS4srsGRy4
+XyWpvzwG2TiE+ZiXMiDeKNo78GnBU4nIzC920NsaBXbcWWTKy6CQ42lwznv/Khy2rskHpddFyQe
yVrVYz5WYl8MgXmO98sgwjMjMM45r3PwKQqd8x8f0NLupN98dqNmmMJhrYe43TkGN4s/PdQptNVg
gFPb2fOKT2ExRekMN8Nw/TTKpZ/eBh7WiWScE3iwOCdcoCheeujyYvwIpzrEO9X5jKfuUvei33CH
Unvs58BtjhUhf5iiv4xQ2ncm4mp7XSlLJZxn+Jh+Un1R1cH26IMsUiubmcqfUmshx045d8obb9bO
1I0RE+pxVBupimQzlhyTjC4Wr3gww/spLbKtpGHc9IKI0NYvIqvGnsCC6TXKM0z7j2rGuymkWcxA
xpwqJju+arJoMjMsjjN6NyPrq80yuP05bat1J4f6J2mL4S6Gx4F/CTiLWKyPvmzLfVXNT0Nlj+gH
EU4wvyqlv4BDo0Vx/YZheudCAKrEeF2Y9KrZVLSHwS09GIYeJIDv/EBb3OCH1JxVn+DgkgnWTrVu
6kHWW2LeiqgqH5RRnKlmzK3LLsW461cjCxlxahkb0VPlITrKOXBPYccRLofxN96XcNToY4tBG+u3
z6GjXvRs9KRif4bvz3G40n/mTQFjc5YFuy7ch3zBg3zChkGmeXAITKHRpdWBFmMlm75Kxw3Zbd1O
LsFXWFXEbcrlVKmTgUBsT4F8sZ31K0iXPeGi4Yi/G6UUvipq3dVV72+I82EKat2GUzxH1VD/6pti
L+35Z6683x4+J4UbMmSZzdcwn1YoivknrfhyvzTNtCtLMigrPq/jvdVPTyN13WWy/RnKZLtxRD6w
x1SI12VnAS6TV26F1ALulJwXx0PoudABTS7I2NyuHwn+WdTp0NKHEudINRbDQU4vA8mjV5mH51TQ
E8aZcok8Qgvw1A63snK3AzZV26y3f0vA5IvJRMBZd6oDviEhd0ekfMLqrOX5+wPseXxtZm2J7eDJ
PcqXhEnbfsjSFokEHzqzaUrSSvjUsiR7qP77pJUBVsafg7dQZbiIYmtDcUN3OKC7S3kIQ3M4K1qS
fbtQBPWVH7nS+83YOYkocK57J85eCg1viam8yAykJGwJE6i9pNgJziF3jTdY7+IIYuR3bqbSQ91J
cysD82DC8diM9DbY5nvHEfvDvZk2j21Q8oKV9RwHzMBjAC6UgGu+IxvlpjFTehOmMl2+dhy0lr8x
yXHdZVNDVGhbsaxd9+CkzS5bAvM0jW1CWUYmgdc8rVnZbMEEHNgRZF8l0+ztWnKCT1P1VrIr7NwE
o8+84pDLwyKIane96kxMStYK1o8TNowVDEwdONwuWRz+VNnYnCV6qIuVm+dlaB7cHbcYSsfOwcli
8q+Ud+XWIyTYlpq89BqwclVtKhdCO2I/X9mngcXau4s6dKu8wsk9Ps29wpDZtS91VZ3WTjl7P5en
mLlvJJR4cazMuk7awD3UwA2Yw3CyNw58+TZAStOndy1lORkeA9EGsqYEyVdSTCVhm0bsYSF+17pG
claLOPRT2HM791G6MmAiD1NxZWHh9sGPMh+SXcvFZE7o1DAJCvM8aNYQk+0tuccLrk8W8VOyHjlz
NaUfinQLQ8dNrBUPl6zd18vtnIrxZUrjyIUljJRhXjidu3alSYkwKTj6OYisPSi0qirlEJa4Vdqw
P1ZHjNvcMp7XWj3ldcywmMFnJPsrEivSeeMDatw0KRYkI6w8RDyDgdKM1zEFxnU1My6olLdPy/rR
tCqFGoBhbdaBehjSSHCQ8fDJ8u0faWPuyspqXxxHC1WbAAnzel8EbXsswhH6cWxdWC0v2QwhT6Re
/FMo8mtLdYv0zbsd7K7ELcy0UeN0YB2GZ+/XgiJUVRBSm8C+GcbmjWrKgSMaxQYE1tGnWmpNnDiY
8aMDDVERev2dPVuEXydNtq2X4rPojbdUR/ssSbEXq6S0zqciUoN4gSLzCs0ogqwlOJFM7+jZ+T5e
eQu7StL6FnReRdvdd6vdX2UDVrRjf6tmb8YKpQ+Oqbkcjaaud5Rmn73O2qrK9CWPmVs5/SnXTYVK
ySJd/PsyC7NdzvnjtLeysvttIlauYH5hacCutsXWr9N1lwXz5+SX4SkNgG4b0JNgdgUP1bib51UP
YT3J2q+s7ty7bXccJ3GFzS6lXZph8GEONznUngFvpqg0m33eCaxFbXPdlFOWRNXvuUqhNRXpG27M
nOceM3jlyl3dMNBJ+xfP6tujjJd3ptNPmd1tuxr0uEQEzxFNapjRBj7AWv8x1PVHQkMAo97dr7A3
dqr0bymavU0+SBja1nXfrC22RygOslDgSNAwlMXKfJMVCAJJ98VBwbRQXGRic7PacAekW/jHeonp
5GC7JMZ0I0X8UPTw4lqVk21aXA1rBqsoFUiaSnbnOG7zE0rdt05ce95avE617V3CWUjABN++7WrQ
mc7jFmJwV++KpOByWlV+XzkYTMna+EnTxv0uq6K7xqH6+P3DTP+GMrruDhL0H7/w/f2hzbYLxkg3
31+RfJrfG05zz9jDI2Z7n0nMMeDzuPffH8LmhYLxCAkofY17uGBUg+5DY+XtfikYjveJF5/duGkP
RTNn94XfO1GtyvoU29Oyy8zyt5j7/qpM/eeRvfhIqsVbuGDSMPZwRsvwJohzrHSp0TbZkNMspNAu
jGt8E6qnerXS20I4ONWSSJp6wC5CTDdOzMh7yTCFjNtTMIX0X55dMubjlY5Y+PphhZ3YoJ7SuWB+
ZR3EaqiDS2p05DX9p/vFApyeMCG8K11pbqZu6k6VD1o4j9wehq3yrZ+7w3tbZKdA2p9tl0AjXYJT
krs16TnUmfhUELQks/YQNP7H2HrrbZOLQ2pM1u0ogF6r0eK+IyPpug6y9Haqmc+O66KQ6dnBbnXi
fTrnZBXX6qqV6bF2RB/5HY1RoY0fp8VhSbVhe+1PvoqSJsb1ybL3TDq981q0CM0MorqTBh8nN1Ue
5oYD1F7NYavGx3RJrG2n1d5Qg7E3WNfpKPZlI/zjSijws1eHNzL1/S3N+wPDbvxcGM73JqN6Vdmv
9GP+teGEvxKHnp+oFfPsIuomHDy5GSxNKmbE9zG4e7MLp58WlhJMFOed8woKNmDCpRrEaWVwV8Sl
3IiGf64gYh4dJlEm6LFppYh+R/+G/Fg7suYsA+BYUzieaWRKjOlsElw6X7QPdr08W0683FAOIcsV
ye/SGDi53C47CGKFGagbt8Llbzsz/1WKbNp7xrgeKlr1m0H05m427GQTFBMUoFJmEd1BsclGj1eM
J7ufkNfoUMbJNv699AnlqxWoR89YyXDUHnRN2AGDobowGu53kBrc3ZMBmqnVXTHxC5FKdstOtSND
zLiboj6wb9f4pl3te8Id5l2oPQvdlSTwwQQgwxDjnWbLvhjzsg9NyRHGSZGW6by9GxUk8V6RIe13
n4HiSoiR2j0ZMKJt/AToaYL4QjkOkAWfzeZc9GyI16Iort0GqqtX+ANJHuuX2A+dPAHK7wwI71FX
GlFiDV95EiYbWRaSROvqsHB6ydzYGwjWt72DPnFhom4YQCqZdSVcaZ18yTgzzms7CixuDbvoxhND
jLuuNcXeZ9pnSUOebY5QWDQg/KSQ7eu2vpp6OpfUiauNY/gzTmL0zPV7sAzmcS0L+JbTXOyb+JNn
uAI/eAXyvkH7KxBKsybgNhLOU+bd5wJPR9fFCql209MKZ2jjBDu5Gu+N3z/UrjQOQEr+wXfdc68T
zY0hCU9FJ+njpNyJcSJ7wyJzKP2Apl5oS88PS1h3dNpHvNblbSKNLxpNfOTTYOs2S7yHGHK3LOnv
MI3nnTBbSLXP0Ncgu9eNtx9jECNrEDDbhuzSCe+q6PwA10jnzV/Uy4wjURVWP4whkORozU/WlI7R
YIWRiheTJmjgcMM2E2wdS3noaEXkD8WOoJ8vnxWPkqx1D02CIwDrlLn+xjXbz6QuJc+tuu8bZyan
zPkoFqu6JVBxW1JoRcTGMDLwY6z6VXvuJ3Prx3Z4M1X9YTIp9yrj56CgOCT2lUhJmmcjmaKEuROa
NO8KDuwWU8bDaFZXgYP3YOmgUGrzPNyWE05tzkInSglGbZIsPDosP6l2lr3cqKQsdv1obJuq/HCH
Jts5WXalQH/iCeP7hmkMtNBlm69QBTpJPeSQuw3EtxXuiGlUrzBZ/4qrZN3B1jx0I4vT7n0SM+dl
23cFcskULBVLRfSF18kov0SjZtzl5AtDoOTkVMGnNf7woeqQFCogKXIOhsMQqRGvAI3pm3i2+e2E
tQJd5JBjQRajmJIAWviCxSZC0TFlU1tHcKkaqwLOCBuWK9vadO4FeFfltrQQhtIE7oQSpmQpJvl8
srrkbvFiHf7qwhAXvNK2YYjah1dJBm0yY9zZ4KZ2bCBRwJnNrv0g+BKDwY9Elh8wmtoNyZLe4Vl2
rYLitZ78B/5ZRnmB10DfI+JwVENwGWq0gXzbpeDWV/eKYfC+hZ47OZ9zSMMS5N7KJTLc07rsAmeK
ArvrDhiKVfhwnIlrYqGa1rU1+dXexFFQOURl5dYCZMXYsmActM2DkvRWPz1ZubVvLY9lqlzr3Fn3
XSauqv/L3Jls140sWfaL8BK9A5Mc3L6/7EVqgkVKlDv6HnDg63NDb+WrzKxR1qgGwRWKCIWkS8Dd
zM4+xyr72W+tcWeo4BXYiHo2wETp9vbRqH+YMW5gBr9sNGbIEaiWWYhGegtTDCQBi6NsV9ZImQTN
gpt8c867fOSGyfFNaxNqalyEtKvZDe46sCg+dFAdzaJAjVfVUfuSyYD75IUekYiSUncf2UWJqktS
cD4oVkDQM7DEFbOPbzPGIDfMbH+Pc8xcxhkZhc79WxZGmwxdPvzVlWOxMzuOztFOkm2SI/5VDhxf
5YLdSl6yoHHISh8KSBE3m9CmukuVlObGGuCUwwmrZhZ+hV0g9lWl+e0F6wjX83vF6gUWJ42bzsXD
ZLuv3DP2LvY1N18Xs76dC2uVh8vIV46XMmjSXSAs+6kX4pLpaF06ZN4uJhk6M+RkEU7snIhftFm0
D327LC8juVDN5qbuLH5XwOmwT9EvEaVkqJE8wexo+M0pfoirdH4rvBRzeSl/FoVo1wwwAFoblR2V
1QmWIVon3QJiaNZJRw2imz2WwE5Vwo3R+Od80IhmzRpJO/7wM1CTLoCTiMS5bd03y62nZN3zd6OW
GL9jqMwsIdq0tlOwd9dkjDVzRjepbt8Nwxj51hsKyy+tRR1M83aaW73p8kVal61+nPMJm6PP7RKJ
bJstAznWTdmVZ+xpza2VlctNG9eb0Akxh7roYlMNPR1lbGvyvbsZIicWtfL3ZOy6OztnzUZcetkx
d5JyHeEa3dgZO0vTnn0lOkVQBNJJo3Lrg3ytnHz67en0xoNNQF9ivvRR/YlxgxOO/rkzFaPfFlep
nHli2DiNn1U5P7TDE1839MqEWw4Lv16SGhU5+decFsGmTrvnvmcsRrNS8Cis4Vv8XW8G0cr1q5iS
sul3Dg5PE9j1MQ/tszOwgCP0rDcr4+jq3OjSmxnudZZsUrT0+kBKz9IIsvyQHMd1xeyF5FH/LRVj
e+LZH1mJJHgdZr6XY+8N6FQFEAMChO4iqIUWS0lQ/rEk8zIR4RUZ7N0Y+18twsG+ZxMr747+U05o
FF0bXmUAwlqx6yLsSnqJMAFE5BOLDLFvxTO9EczV7JW3Fp16fq0fpkTTfjKhh/YgR88H+kPWRTaL
i2zvkrvFnM476LyEFBuemKpwEnA/r6p6fLTpxbataJItsWS4Fd1sP3e52tiaiCrGAjepA7GWHpPD
3kx/lXly6DMy6KqKdMfaz58MhwNV9GOxbcNh4qanKKdje8nFPJ/m2noyONMOc/gUafscxMQIMapk
+lw+ctlw01XyJbdKfz+5BdObaTzrBlOOlbHqarT97ipK7gA9n8ZZzzhFeTUbnR7tlCAWQLYqmo3z
1D+rCFZCYRPlHY7xUDrBiHbc7x2zxC41TpihZx5Y21Q/Qman22B4CKfWvpd1/Rg3CfG6TfDo1z9k
W/xkg1C7GjtileqkW/prezWJUm99Blprx/0xFm66Kximkn7fLSeUwwClaRGedXy3dBSfmsbICc81
frNWAIEqfqdYrZ8znFxQAO1OMEM7DsZTUDh3iRlbx3B2ynwnCDpaU2BtepouutfhBpu2Y2ETfFtj
v5mcokbWXD1tujtwwAI4amNG+U+HoH8mvvGDKMvHkNdBFRQAgz1ldz9Qe6dro6PvNwQ8yS11BzVH
FDU3SLjjKMyLmfmPrsrQ9kVobByfvZgKWnxnTI2x9lMPqcaKcZKtTRFsRrnkqfrC2I2p8dtKuC5m
j3hCaWGZdOsfPTDtZnDIw7c67ZPfSiLuEGDw8eqLXyKsB232nXUoQXnX78vs78jCPxpD9R7GIH1Y
ueYxY3Dp2C/FRLxaHpH7mgXqa0xIBVY9MkTNpb/zZLf37fwcB6Zae9lDbrWsmxzqZsP3KzrlXB2z
idqge7Y8zeZ3kscQEXWtyB03GzC7GCv2ixATQpZ/C/zwR+ZkZF6V5NWqb1KeqY2cnEfMf2JE9ei1
wT6drV2eRIioOgaJowJdeS06AT3sdcqntwpvf1ix9FaWPhBCuUraysHr0NbrKRK3ojnWyByrKYxw
7wccJln6xeowQht+uQIHrNmMh6KMnC1GGowQy1i9NNhrOWAOTZT+nhzlsOecgA17woDmSLXpJ7zw
2pgPi6NZTLlJugUTWbeFNckdM90PXQCLLAlamXNjrQGVo4TBnk/idWUw60uxYuZTM+ws+aewjY+u
aq692RE6mlWfXbgoch3zwbbC92q106equyODXSq3gFjl2HwqqzC4jt78UdqaoHrDID6UFEX0642e
JiS8yDU21MPgWMmW6Tbw0QC0YRXFIXDL8RVGBhwzSzgG0RsdA/2mwzAUeh6nEuFJvBhrPerxTDN1
GnrG7o7Lw21FAf8q6s4y6HdjEgWsm2lj8vVGF/N68zgZEcEBjF1tw8NG3amPRDDWl24Zbmtn+KUc
YAZNKEmPkaFKbWc95KfFxLQPtHVNFvNqGjPnJQPg0tUS850DE+Vvm+Jj4pI5xgFkQD4fJzA24Am/
P1UyatZIhQffjn7Z/QicUxS/hT2Dk4Y1GbOLEczr5T4Lwltv2cui2LiiS8/f60KSse4YxCbKloWN
7q7tByziXMbb32OC2miYzUcpu6s5TNO9yEiLcFCyVu0MLzRn9jHQ2dnJJlabz6Y6kXvz5hVpuu2d
4bsxFRJlXl6rtv2Fsv7UuM7adJm9FRk+bJdAiWQotoZrt/dcCMzH+oXLvTq64UuYpczEShXvh4Q8
UEup24TAsoPABR1uq1Ms9rFKEQair2KWcAnO+KuN4kdY0atVCN7chHm50kz/Ya2HSCtWwAjsmOIt
z5iwwvXVsimOTlvdDIiUTc/sA5/PfTJpyxKbbTV98Th61Ga2XeyKKgf5tDWvV46RWQG+1H76e5oE
2OJIcLMUIbEkM0Zmv/yRdUCJPCQ/qgoDHX1evppFRKgFEmOfqU+JBTD0B3iXuT62zsDPcpyPMqAW
yVxfrG07eUnLlqQaB4hnlr8ajkbPn+U+LjNz44+Zhncxnkw9xPu2MlmYEhnvqpFvgaLiNky3ORZp
9WUZE25SyeyezqmNB5da++yE4szMS5M9i50210zyqQ1fB1ObW2sqP4qwAUodCc9ECTgXNM3H1p4/
MhN9Kwxq8pCScN80eXkok/E1bJwjLyAX3ECNTn5PCEDvM0fr02ldT/XJktRUvgt+VycOj96k0aEd
gJty8h9Vpx0EFfqlAZYGb+905Zjf8jnxgPfjuiTqgaHRtq3BS0JPPDMgbteNXTz2OhI7joPDxDTh
kNfxSzw8CH+yD0YxxyehW+CJsX8aiLpDOTAOFocZAg7iatyGT3abPhs0Cn//qqRzJzk92ThJv07S
m6In2LjMFw6urU52bIXEIbSb1qrfUsOJDu1SW0p7O+YqfJvH9MFI3tLZ9ncTFRMPR/kUtY/0hoR5
1tl75bCUmBbuGqrpUNbp3qvpVjO7eG6l9UKwArVL3JpnrdojOv6LbWGMHcbkD0X/+1z1z03AMdx2
9evYaUir6TX1eOuLCDquTpa1nMYhDthUY5sDXFYEa9D7Gdu+eDspoV5EROBpUo2LyPOUkKYRyfA0
9lSNRi+AbCYKqMLi0YphAC1lv5SirhfR5M/sMoiva5ebI8bpNClsrumU7hxa2rMQrAGJU/TmOuh/
6wzD6yD8s2sfE99GdEokXSFY1wx537USCHUk1CgbknlDvYNMd2jcloW+CaNcF6lmrIxvQ6K4Nzmr
2bkyGFbWxJTWNfyQyC+JH781qNlrkQc4YqzyqcsDPqisAAKa8McEgnSibniVZf7gJs1h8tmlPJft
l6tZBN7K/KFye3W0ug+RxuS7SfVGAoe5smEAd6nXHaKMZIwpmu5JWAzgiDddhfU+R4seZQQ77JDV
lLijcxuW2niZNJtpsmbrDEOljqWHyQdsd94jTkyj/eo2/EtS3lg3FcUHD+1j70XYnpkVBWx0ZaG9
gWE+5dNE89ujAu4q33iAW2OiN/3ubds6Dln5UCy5raiAxCMPu2gdCjU8Nw7TL0d2Z+GNb4Me9LZj
0c6qN+d+3brheO2MGr1Xd8EyvQDE5WzKuew3tJJgsjX4SuqwOlt5/XsjXbCpIfmTyZaVOg2jgZlY
PmWUO58e1al2SoyEJnf9a+ITMjF79hZpBFux4NwIvUvTyBD2wD1ivflVh7DAukBKTtNxB943ggcL
hr8pUTFqJ7Johxq57V1smJrv465Mw41vAzFWRSiuRfla2OrcO3m4DSnld0EVFeQyNeteLnXpXP3A
sCGZz78AprX7KEkeRydvyWi82BFemDjzidVDcko7hhJ4bJEO+dY5fXWkyFJHTcoEf8buoPkFRkyq
FS4+z6DWccxEQLF28yEjQiQ3PSZcpv9ZlqkBbCjVYUpbxYrxai+0rE6slC14CFt6ajnfREqC7sCA
OMdudvEFcwvbFNsgC8jgY7CWArV03GFEuZjbPKu/8bcDcwT1Q2iF0TV8bt3MeaJHPhlQMzUpGtQA
XYRLgTEWj+bGZx0UcTlWx/EUotP3bM7x7IwdW3geeuILHJeRa4Q/a1sMJmK9pTSjhkenzft91tXp
uhDgG5EiYSUyGnc1sMNgWCIKfUWbANMTMSfSZvcc1gAkLqAxOgR/BSxHgBEUi7E9L+f4KNpT2Fj6
atUGzR0btJc1rrYQr1ol05qFDjSjPO+Jp3/rwCgPI2X3qqyZHI5Gy104F1swRGc9ZQfoqxGReRAb
N2d83MY/goD3LQuo6X0QzWw4k+CwnoduxOCR/h7GaN2MY8hVU5+U29Vwv+GEQvxgWw3irYOQE7RW
uR0Z76/+fklzeo5Z8JuKs/k1kfaA2mkoHtH8DYCC+aZm6ciMPr0awyphcEKHiLZyigoWTrjUo5vc
IkHCgXXEqzTyN0Z5CRtN9HxopEibjBYtHFoKpLIxqGsj0lkSZuab1KSqTDOLhwo+Iw6qm+zinV+N
FzvprW05zJ9xUNYY9JAlk+FjAIilgkZ2d2Pz1hnlyQ88ho519DiZtuQcGnddX8ZnPzw7bRidyrl9
J9xkI5az25DjobQZ3aQZMxw1WTee1+c8W/bVGGJtxmTp0T9ZxpKHg6GC/Ij+CMLPhTzoC8vOQCot
c18OFsPOaEw2cWdUOJ+sYuvP9D22vUp6ER0qHrnVsmfwqKbxLYIvplXl06ZoB1YyfD7t9iNvu4oZ
N4PflIJ8wENjtGawRlBf8qizfJdH0L1R7QFguS2LBxrwV9wdPQ2G6xbzYrt+NB2G1ph/7zgxsy2A
aL0uwyhEyYiujZcSuXQMnFFsw5wgilQwi2LXrT5pgb7YZPqM3HvBuDVs22CMt8pNj66c3mxRGavA
HBt6pwY6VoJKMZze083T9YOjQ7HUDWGfzV0lbH4voqfRgNXtE+O3Q4AY7gGfrR/ZjWoRWcksx40Z
ZNc5LpetKk2zKr3u0RDROYJ2CzLkiDHMd4YMb8Ak6br+BGlNj3gK8KM0bDZpeUDyPJ9WOiv4EGyx
ZnmCQRvuQqg1NK3sjoq86jJFywR3Go5dZ301UdpfeHk4+9LHVjH2aF2Zsq/jOkjnfezb8Aif86Dy
pjpItatGBzegjH8it+zGsaZWrwsULKLpQgaI6ynmbUurDP8TgF3WT5+MSVcjgSb0ZiMNqHxIMxGf
pK4Q3yMwKivpn/KZrRftRXYcHmLICULty72EBXTs4Y5gvrcxUO9Nv18ZTR4c09L/pN7pqAVoVPta
/PQan1iEjOmJrLARTG1mP/z9EsX209R0xroDTFz5W5K6Sd7u8PAAnhbgZLip8vwQBEKtoLdhzzPi
qaUJKVbuagI6rvSVXLshrKZDsvNWRQQXlsTmaQfDR1qJQzQyK6cg3uQJk4FKCDQNn6c+KP9pdf9f
2bdfEKbL/P/Nl/1fbdn/vv8ub5/5d/s//1f/X5q38fT/23/6o/9v8/Zn/hV//nfrNj/hX9ZtYXr4
REPbJN2I2JJ/Wbetf/BPCY73fZaq2mzH/D/W7eAftu06iAGW7fxP67YV/MMUbFXE7c2oiGAI539j
3Sat/79v1SAxOuT/5S3xALbjuEQEkB7wXwIzGB6FWDJ58ruRYKyGwycKi/pU2Cnz+sDcSakeYfiH
IzY0GkmvAVOefdRltLujb1yapC4hehBcG5TXaJFg6xzrmZ/8wD+F7bSqNoZgJOEO4x/WJNK/E3Mw
YO7UHrzD3vetPyAm3cldhN8ZBdifuPhmk33VwyIPV4tQ7Bh6O1upuoxh/TPl2t8EASBVbvbfQUeD
UA/59U0u4rNRUkBXQfOCQL3rWt85D7X96ZUKc/oiXgeLjK3xiG9903ssqnvgeXe34y2yswlR2dLT
llUvEepAd2kmKzslGntJs8yCZww6Lp4vCFuPPSMZJmVTlMMzOUE4uJT6Tq0+2uFr+cZ5v04WaR7K
mhWDi1wfdIS+ZYKMMeVO1ha7vHubSmcmxa8ad06Zf5luoM7pqB5Mx48XDSbe62H2Nnad/FYmiAbM
1XxrRvO1wKryJOyEupQIv5ylsG3AzyXfO76DxS8qt8dWbsdX6yp5kkG1ts1JHQIU4kOQYg0OrDF4
iPupXHfR1K3LT9/MNWJoucKMpn9Wck/LZv9iqNMD7QSgEnjpRBFZtFv+khAlf8kpCRhzee9tgt2l
MzuCPqEvjKB4gigPNlOCRcPs2ldijMQB7rXhFy8806axY6dWyFbDTS+eO4vRcGGaGTMdDelXx+W+
T92adZ64INCgxckJ3J10E29jRAbTpLJARCV3fQv8jJjgs9etwfKw9uf40DOvvlhRenQMY1fFUbAV
lehPZemDB2IRuueqhp4LfZaHTjlpl76w72Nr7WeSCu5BFP6SHY5YvEHsMmOETy0FouSq6FgPhMGY
sf/tQ7oUVtF/zqQVYvVQ3SXyeDVKzahC9Z21suvqAYhmfAHlx0L8nU2qWwdePuzncM/eNrFpUx+e
J8yLcx/4hyhqH6oQU2vr5tbZjBlyWtqOIQ3OxgJchUnz5iwEUdv51zlXZJvVqngRd8st/yLj46ES
A7ZX0QKnF/eGAmnr9VG1lTL4SMgyPFR1+JomdssChPI3qffTFj98cTQ13F46B/Ej+9NgnqLYONVW
WF9kUde7BrPTUz/OCfJJHL87qT4o+y0MO+/x75e4rBiFsAxsh7IzezU1ephwi4NgTXK0bzpPNn9/
lDvgDHB7pxx67aFe/oO//1wo49ClfXP9538QuurT1lhO/v5LsysxWDUsLR06CrdiwZYsEPB7Jdxq
jW4nznWvsvchurqxghmbyXlAKEc9cfFICLQru7vEZe3BFxLimrny2e8qfUtFCA+ivkO7hWyLRL7+
WUvIUQ4xe5uBwMW5yY7Mhjgjwtz3bLhmEcZMeK45Yavs5G2gSACvg6obwOuo1dV2ArhTPeRdD4IX
g+IlIRMwQ5ikqi2cXrsQe3jKNyMIXw3K5zfY2DPvTQyiY5daTeyDUxyUDstDPCcfmcUCoOgPABH+
9YUUTBdmEI1n1y8UYQpO6IEVOgtfKMdCMie1L0E/NSgmHfnLzOrMhUv8Qjejdg8UkDA8q6UT3IlV
Hx4n0/wOFraxWSjHHNxxSs5qoR+zLmiZU9xZDrpidWOyjebwcQCYTBdyMgOhTEEpC5DK1CRFwQ68
7yTpim2mzAMRcwHvILN5v+nvU1M9GCnvR1B3j7YG3QRG6te2mvp1HOAtbUP/kPT4zXJPr7HPvEeO
/SZLqks6JhIQQEPlwogmwKIorN/pQo8mGCVAaXpSaVHdrYUxrYBN+4U6jUJG7DlMM1UnCmP9ATfm
3uyogm8w8Iq7yt3FQb+MlRFr0e5pQIvQv8/xeDetaBf0pfET9+XSVnlvc1E659Sg8ddTfRhT63FK
OpQcBlTYt5s3Ti62vPo/Rk+1+7lI1SZeeNLM1RmFZdtvufyem4XStSvMO3Yubw19L6ZubCBljCdg
xD3KLStvRpjq1Sa0LpUy0FotNeI+Bcc31JsDLL+ZlUked9kNLB7nYhQMeP0Erph8lwO5VQttbC17
b7TcoDOdZRits0yNb0l4hzepdyRrUvBOMRnp3rixUPFKtxnWGLWXJ30ZZIUkKeig/pUQpnbqme/A
c7OkQLuT3IZu9MOSHqtdLPC9haOeAaqbhazuQKyRueUpfIgW8hrJFYPCQmNPXuttmpwzfZpSf5co
Rz2EwxhsR3ZClUtgyyDFCvTS35dea19TQvdADPH06fpopJaL872gMYpdjPTDOlN2dCyq5oL3o8fb
O2/nhSx3VtnCmYNEEuiZwZ579KhMvIZt519c4PTRZYZhDQHLdncaeN0CYi8Xmh2goTwpAHcXAGpS
5FPIuK9Y8zKBSHFe7cRgXeKFkAdEpDxCj1urDEptND+m0jCP2GUh65ccTYQt1k9nFEK19ZLPJJ8P
C5GvFjbfAdLvFlh/ofbVwu+bC8lvtjD99UL3KwaIRIioM0E0t6byEq7hHg9MajP5b4T96k/lbxPD
QL84B0IsBP3iJUDFoKXGXjC7vbXplKUgJpMHsXgQ2sWNAImbL+4EXZIOzXoQPIuWh93D9dap2zDm
rdprn5AtSVB1skMOOWHysxkj299Eq5YPbWY+uKFxCOibOqt/dxLvR26f6zpgLI9/2pMTy507JNFQ
6+TUAOQfsJtrVC82Wnaj2HD2ko2Wl6+lENUjXmd4LvMrHP3hlBflVVpshm7dEzYXRgHyOMc8zMVA
ksMwVKRKKxyWTOMenHnZpAzaNo5NdOyykMWRpG4GGrqGdPu3PkqrK+WT6hlr0Sev21xKPmXJgxVj
VszzMP5w2p6TfJ/qwXrlUtk3/jBy/t51DhEJ6NMNDovi5bipvYkvdOMjq+QQEoejVWdfVY1dl7yY
AbKFLQ+RpPIpjy1/sX1qPvXzS5+2N5G1iNFLwJnb/egIbjsIe6tqN9oUOeBJY3EOJZ/eQAUw2wmi
rmfPcL+Oj+KoSQ+Z4d0jWjmsCg4QMZEUXc8W7b6JtyKKpkvZltV1TECPcvJnzbqADgW7nfr5CFjx
bbrO1kFbjOem2uu23qihYjSvidExy0QeHUbXqpndl3JYrmGz3Is2APMj26cldZeipHhRdbDue8pZ
T0JUem1yTYDqidWPuBnaBjdjCz9JKIL5xAbqHpOhFZF2WXJaRy2gi2clB37pnT9a04MIhmA3dCHT
Qte4jrhRqsmWT3+/lIWRUw90H3NqUliPyfPfL4aNga1pdMO+SRMYjaPw3i5frKDm2Ga6AyzbProU
ZydTisLFG8Lvlk0V6sC4AAh/+buauv+eCjFfBc2Gz2pV1UnE0CaowHuvlWkVG+Y5DjEpbIoddl5H
WqfZtvNOpUP76CNCXIqmvI+T3z4KYn/2ZYPVpGEqQykPKiO5o6w2eGKYK+6+PwV32ajhvnhcUz84
RTV4ihsX1wGQZDdbBeZwEkaAaT3nBkoQXLPi/vcHbcHOcnRglkg4SXxDMZPOgOwBTXsE1H1Kl92G
ipaAJ+HJrxx0NAJlJdso+s49Nmz1gUyVBR1M8qU7y3ijNHwIFR+54+ftek5ctIQglG8SFjlDw0Ua
BZHzpGE+FykkDfjAieCOK2km4a0Xs+AyZjZlW3CJ9VuQT8VttGKivd26XaeL+4oJZcI4sNIbm6Nr
L4ACkICpgGmU1JuRMowu6oViWX7oNPQFBWvCdsowLrM4VhRqD4Znf9Meo6FX08R+A8c88h5uBTdG
SIjqeSJiu/BE+1IFNHblH4LOX5kFsYjCqyJjl3jzIxf0S8a0LWmz41ATX+QCORwoAIZVkorgIQyv
9InAe4FMeGnt7vb3y6THcU+GUsdi811soHKaDYUaATJUGbHHBg7ISM8lH0e5tsl7w+WpTXO4JWFg
njO+99phLr/U71Gm+peiMe4pgMBNQESRhpAn66mqCN/Nc29fxQZwWVo6z0HQhY8Rv8goypuaEz4K
3x0fG8u6sUnY3SkHL1WriHr3ICp1lX9b8xg91l7HphXP7gCN+SaP5CcEU+gADFPui7h5iwjf3Ra1
px4ZhnVH1yMRYUxxH/g95XA+e+qpygvnYShf6L1/6/jijw6kdJEfMkUl4AAK4F9rS6BN/zJEFSqr
K8sn5CLnSr90+fsjQi741XjeEMnISefjXTN+n3YdT0m8nvuiYt0dh1QRxyfwvfFR+SFjyViprQ/Z
ViaswU1SF8+gXx9478tVGGZq7wXV2YMNqDALVFK99yG1XOLxnBENVZ4dE9Yu7VcqVxh1bZutzeyB
aWXKlK42/VNVhtUav80HlGd6seIcl229VraljmNi3zKuklVtRR4kdE04WDTv5N/90ma/t9IqWk8a
saSo/HWkRXCp1cAklz9OQUvILlxVrzIlza03yKvPbG1H8N4iA0P/1CCHI7qbnq3F1PsTpeiM+Pea
QSud9FxCcdbLsJABx0bZ2bmI2QnlR95rWw4/89Y6x6GOD2M8fEbTYiSMycfK+R6yOYfZt7K/YDY4
/6z+F0ObsyDLnyBVQARFHHEuPZc/9Pwu6x5UDay2SYttI7tw1Ta+foIlygbPADsdXvPcZ79o8N40
bLxusj8qQkYcTHbD4t+YNj57DnDStG8vfG8cTsnk0x17e4tLa6grBJ67G8p67UiU4D5g/XMVgmRb
mSR0QyKuubXAoGun56olIY7U3GF6ngF6IFRQTKnIDuMYQ/s2OXt2ZcSF7hA8VDbvyV1jyXSiufg0
05r0CuJTysXqaQ8zbspkWUkWEjmkif+FXmcurW8m49eN7qn4U21ghKvpyDsUMm74ZheJre6aadOE
GZWVld3D2b/7uos3gwO2M7X1T9cZY2a1CFvV5JMyT27R4A9yk3X2t5urF8fSm1STa+15M30MDnJP
6cNUkb1kBvIlysXR98iBLRNhLmGd1Xkip491Auu+bqt1Y9XFLmBZjplV02bJH1grSDA+RJzGdvCA
sDXiDwY5oMjQ+zlgFaumJ5YDPyeJE/hzMdy0HJGGWj5Bp/0YuvlPHuqn9jSSnb/uXQt/lTM+hT4g
eR8tMWZjfqhzdHOkMfUw95F/L6JXL0vf06wTq6mf4q2EeGYVaHOyRfARur17lFyQ+2xw30DZX2fB
ieY6iF/uhILl6DU5GD84D+qjZxZbSryQkowuyKVWIEoicZYIFd47q7eu0Nos4anBr2pXPdiYKTFw
eCxbZPudAuovO9fekQ3x6kkTJMkbD0Ng/g4jK91HsHF6KJ+xfqAVKb7wCZOQKg/EJBkH1o2xHSeU
76kMKQeUE5MdYallOrchvDA6SKzu/vjqp9I8whEEa25loin4M6hiynaSS9xNnJ0hPPR/yzeO9O/X
bpC/0xLzmTMPpGQM6a6rCItwPGPXO/upyqDuHXlOsu5nPQXpKQaU7mMUH/vLoWQ0KehWNYhh1su7
LgnhCYJ+qTEhqP8uQUxy61lqknKQ0DZm8kYyJ7HzFNa8bQfDDxhBRTYdqxue/vklg4YQjLKoPosr
w9lyXZZ2RgnBnEEZ+I2YKjMIpEI8qhK9b0qTW9nzB6BN2pJw+zlhwNwTrqnRgGqe/86GTHa/hmb8
0fjpqsHxfY8MrEqiHbsNFNqwyzm4Jj/BlRZmHxXVFsUkLWfHsTMkySf1eTpXR8qdlmAI/1en2Ume
EkVoe/HvplS7OpqHnWvOL2VQx5iNsvngwz+O9WPvEYyhEMCNGeRIDvk+juxNZeOetcbuT91hXORy
v7n5D7rxgytmn/w5/GNRkr1kcjtL099UWMKy1KZ9dQdzY0ck4rXSZMtT3X2R7Hzr7f47NMWnbtWy
XpiFhhEkBZEVzMtwR5gc4fl7ExHVgltu2duVvuh0o815+ViNixM73T7hSmVkwgYa9mEI49UW4ddg
ZMvaHnRBw8uBOuynsHLRmusSqqfMh+0AgzUuCU6xj9PB8p8I38IvamF6GgFZWJIUbMkNerFC8VWx
9kQlOeekGl+la9Z7SUozYaAMShmDvprOR5G4f/hmP00J6nnJSeHM+G8LVilsPFNfVV7cHIbQoVS8
hRqncKl0cfJJgXcSovsLI9y4AfujgQrx7xkdM05qvipTp97p41NfdMeMSMnITWp8NQnbk4pL6OiJ
i4vFwRGWclLUHMbDms0SMsHFj9Akd5ZmIDB34FpVkED5s80Xh/AlsAu166sR85hF3nqbpVdzIvA5
qyHfjFHU+2xKTxa7uZKCUX/5H4Sd2XKcSpRFv4gIICGB1xqoUfNovRCWZDEPmcx8fS/c0XG7b3R0
vygsWZZVFGSePGfvtYsRz3fGpuKaj7KgekAGSMuhC36nzfTC8Q70d6QzPK/p3soVw2h1/os+Mjyt
oIWT0ICBdwNWB2FgxymbbIQtYvlyV6nps82RfM1at4fY2+d2q4+4fJHtB6/up2Y8vdNOlOxjfc1q
VSC7pieT++64tRz6wWZzgbPZPaRV/kd61nwjfxTTO6/hGBCXzPQDNzs2sFLAIPD4023floz7oQCM
YeTKj3lYawFmD17RSCJ+MZQ0gdi7yuHw5sSIfRgig0CTFzOW/q6Uxo9o2Z2r0PHRb2gH663h0fyx
RL3TMhJvhk2Ad6+opnFbGqRbrAriPL+bOqfilLuCoRcfPVPLK7M05+CFzbRj0nhnKGkAyB9hjNgf
slqT+gbPOEOU9oz5YpPtSmRV8JPXkYmzGdJ0PWEoKuFW0NjbuIWB6pB1ky3rIaKmc6jrR18/5HX1
Gxzql6Lnsh9HcIp2sYlc83lBVBtyn95Epi/IAYrogCZBfzYW/6RdEDp/799JiI9WRGFfi1/J1DKM
xntysFZ+Xd0WW2UYTCcn8Z3O3oYg32VXO7xD3iXumZIMifyqO4gzS6vvMpdWm7XUyQk8CCdA+4BX
EGtGX7zlFV5Q3YiHSi4fGQy/OUJWmHzNufc7w357Y8TTL8ZyDEd9TYeQ4AwE+igc4fuBrEwTTkTW
mBxrNIIUESwhFmSe7Vj7u8Skt+hTMlI6ioyDdjDgHOOg1+PwZpE1OApnwUfTI3v2bNITU9p2RfCK
8JQVafnsgBCKMZAPqjiLAcsh07e/zgjIXyMSr6xQ2B9oVKCIt1+sVjw4XVHuO3gQ8HKCqyMvadcj
G58seI89pi8zuUkDcQtvKSFSdjghUQcBk7pMhfz3WCNWB1KFYQmI1GC7HKSbz0pATGncWjAONx9K
NXA0IrS4j0ocfFGwK90naRbTfTU7v2wIGVvoki9Wj91kVKkJuIdMxoJeitOBLbLchEZsg64iFnsG
ehg0IOdt3JIGZK/17SkNXO7UUR2jeX6065YoINdZ/XL6EnXw9HP5WTjBlmJt2rrGgLBdv4EncU5z
0VZhk6fPgHeNbW0EH9Oi3lCLgRMwp7cmo9dLk2qDiu4VU8Db0Hr1FZdVsofzT/RegiK0yG47x2EV
lDksEphfepB4C+aV2qBPZpwnR2uxn2CUXVJYdw9kcOkUPKoqg2OTUbjO+BBCMH2BilCJthzhTM95
aO0s3ms5PyG8Lu4HyH9ZYSCsSAiTTFDGTzaLUAfJmINaeWgnCfYU22zmWp84lBgp4L7KtH0qWnBh
iz1PR9yCR5tQaZ9zYLKgsGsCTrBm0L5M6IaHZvx0em74vuP8VpsxjBIThW7lwXAcMDMejF6+0fl/
tuIyvcW9dUPnhQb+ghVyRpNbeDXAqyKRYYtkrMqCl7KzHyOMdXfN2J9d0WbYoj3s8M3iQkcb7J2d
5oAllX0KUnA+yn5o2hLPpOMwn+zbgdGfSvaubN81or8bjCiIpgjDMkmjnChlKqYzYTHRyZzapyFa
Xos4lwwCCPKxXPUcx9Md20uGpmXg7Ge8esD+qpJ3iZEiEi7sYvQO2+DYetWx6waPpuZIftfYjvvU
u6q2cB4chhvbXiOZNcA7MYbC/qkH6MOu4vKn5keT5LccrEfSmdW0r0tcHHFuXBy5vLNx+EZunEXE
Oipt3Jb5eHZz1mhH4Q1uxAS7u3lLKqDScPnSXVwqeiwGbjjfe/azhKlpGjxNWLJokY9bRCg/kVMw
zxXoNEYv8eCsdHesA00cqzBxAAFpnpl0witLYAvYXmzxq3wIN2FJ4zsYF85P7pPljxK1Y0sKc3uF
/l2/VW75OI+/aGUlyArx1TVRDBoLXZxC5EZazFl11fJ3HMZjZ8AL23vzxBG1WqqdabSPHAHqjQVe
9oF4MizH9LsrxV5hGu5dPVfpw7QQfqXYwOpga9YieSrK6NXqO3kYE7la1Vm9CxZ7tzfuZELWeZRL
3EAUJPuYEcyg3Ve2wRVULs5p4GRhEGPpq6fmx+4CFP896Ty0ZOkOddYuU8SJy9q4xI2k6cM4eQEn
CKCtujMhbpXk9YlKEZm1JAR+wWtUlpA0q0ArFvI7sHKWiaPLrXyr0FYjJJrBaCzZi48ILDZsBeOd
k7pOjBuzagDFON1du+IHh1k/542lD9JhReWtBlqk0EqvbGwXtNk+VcuTjoqXRXNUN5LKpNNGWLOF
dxnXhvNQRkdZB4/kwyoag+qncN4tkzW+zO/HhWRABL1iEDMRZjSKzSWcVFibKBFrnX/pFLcfhIrd
MsKdXP6McUl9SwwazD5itdaMu8zPIEy6ELMW94dAt5vCxLemEY7srHk5xn0t71U7n/mdRTd7IRvZ
px+Q1F4NGC/K0er2RW3cmi5XC/z4RWrq2hGGeRjPGjglMnEsux0So+ekxhUcLeUJEdMKVu7v47l8
N9rkT20JzlxqJ1RSv2HNYXwfJqu0rnM8YCIBpYElYUVm3i/meoqoq5qYT+yCcGDQe6IfzPqMRDaY
bJShkJ9S488EhRT0ETNsorZ8JNe9H9IJGS91bwy8zYdATj450Mwt+9d5Qe+wdCkG8fY1AKeyYdZb
XrDuhbPXv+difMYcQH5IzY2HkhPV6ydWQmzh3hji/KeilZkOY394RMTI6DkQ8Babc+sheczQJaCQ
TzZOK517u1+I94ncQzQ27U6aubn36jzFHXFitInRDSgHqq4B6fR0nVOjOnvO7x51eyAd2sItryUT
7ncAcV7048TcmIB1z5Yb2lAWEnCTLK5FBFsnqKytNL37WWyYDalbTs+M5Po8Cy1+j01jN99zhSNJ
Nh+dxuvuOxkUGbs5lND6dgNcBjbek2rtZ9Oq870NxP2YSB6csQLznkhH3nEfkMOd/CTkaCLtXdSu
0bKgsMv6h7x5MXhOUadFg0SnUM+/eVV8nYcuwtdeHodKzQdhGYcOkQeJ9z94uJn4Y2MRQEQ7jy58
lhX3fhNUx1YR7hf74mFYmgAaFGLQKpiNczMbF8TJtLYCmhFWDGJnwV8wV8FVt6mF/JZsJjMBXi2y
FsX+9FXG1bQT0skO/CS8s3aS7czxNIgB8mcS7FH2qzB1WEC75eq6SO50n2KSxBtmCv3LK00qmRxh
Pu61Y6bkKsu7Y5RsnwDY3SLa9k6V7f6eSFGokXKTUeyKrRXZz4aV3S3T1VBIIDNb+mFVaZjgDoEs
tLjwZ9cSaWw04Twogs2SxXdJ6i0HDI7Dpm1nNiG6A0VX3mDBeM6HOTpTFQNfLhd5jYKSn6nuh1l0
j5Nu6lOJQHFblCrYKYyIoQhS+zA5WGTonXlUMou/px7TW2f5jf2YLd6cn7Iy5jhTIOKESWnuoWg7
G1zxK3GXnL9x1TxAM2F0i4QZjuRM42NlbMH9r6pbJexrTSdp012wnN+2AdSVJV9g7nEl/KB3oGXF
iHmC4t6okAq6WYD/lSYIbUfgfaIziRRAI7F30LzjtIXrbptNvmvd+nGxqfL6gvn8yiSfa/TZLk4X
MxtSdA7W4zIAb6PXue9sTUakSmfqpSiEsxKdjdr+8kneC3MRiqpDVzKGsMJcFCL8QHOxJ1hCJK1N
RrH1MowbuWq/0TI+0GfIj/Zi32dBvGwik3GuKDR0fSrTNjNvG2X/cYduqwkGOQy1jXQ1AlFolA3l
wZgdPXr6R7GMkDNGt9hkhfU0qzVbY3jmu6u9O2Y8pQ6tZiCxwc70ihPZBa+LWd7rAFWaJGUz6KyD
YQ/AYzLUmotTHc3CuYh0viMUhB22eJo7B0p5Jygg/INusZd7I/emW3PA4Nzbo+FO+qXYTBYa4lg9
jGiGAuRZL3ZTPTo1cCxNvsN+xEvOoOI1QkaznYzd2NfovY0SoHprf4wVeBsJapqOLKbWLDjOWFLK
HPuItg2L3KmTFp7H1BkYFW+Yu3O6+Z2dZuO76jbCt/pgzGizO6rRZWY+kHV0FqpJXoxEWNimrYCB
X1sefB/Pmk7yJwQpgjmkQkxUIgBfxPQE8WkztAudyjq9nyssoajvdmQM5F+tByWA3X99GnqsF6tb
nad2OdtVK3ds2KHjWbg++668r4l47KCG5IHu75eleLVGbSFNMf0LiApWPxw3tPRThmF1t0sbloSs
5IGcUq0/R5xGjuvXrw4c80MCReoQpbN6WKryN617tCbZ498PFdJgT4KV9UWTbUtw6+dxAinGa/Ou
kdN5179/+vsB4LC19zJGrf/6i399+vebHfElfNqf//zzv3/617c2JeaIlIu0+9df/Oub0UR1Z01k
9D/fFrv/9cv987W//2pQHFbpqs3hv/7iXz8zGmAsQof6/b99mxjFf3/peIXOlaQz9L997z9fM4wo
2gHsoXL9n5fuX//130+v0zyyIv6f31gHHEyRFET/z/WB3NifRqCc//xH/1yff75W2e1DYCMVWKM+
IGBg3CH0D1z7+vkcdeIUtc1//m2eC/f69+v4HYUfjgXQAc795g5FmiTefQAw74vkpZOpxkJrxce/
n6L33tgOQhWjV8hlBsjcDcldV0RY+zwS0Q8xQjNSWbRT1bvNVPno9VYeDlhx26m4762R2HHpuYQs
D7jukcQ4S+7vZVcl79hQQ+0u+aeuXfKGate6SfxC3HYgIAm4QEgVK+PF67CATNTRt26Gv44shFvt
2jyFU6lOHviJC50TfxPRW0M0JV8TzlC7ZqZdmmuioiUxjc9N3V6c6UkGafydMQwxq/qK1ym/I2SS
UfxkHQGRnxpbf0Dg4MWg0Y8whqTWp0FT/IIFO6H0dhX0z+WgTJGeFjuVr0e3ox9ET+joDOz1LGtr
Z6foX+naou9UG/xO9raTNfSA1H6cvJSIN9hgdC3XXVF1h6rsvql9xAlX0BE5IENVgCK7KcH5Kesv
7BvZXkPgpsZNEL7TWwQ2VJ2Yz6BBzRitl6lBapqfbGZ4BvY4fBpKw+zbl45hw5hEjLwWwdpJdwHI
DIS+Ls0h/FHoPqMzY4J5q1Objhvm/J70EiqUkyOWP91gw6M1zXecydHEQ61l2nJG7ENOX1vMRTE7
Z5+EifmQLAXzJNjPe1RK6HCerVWQQf6nudDeoF2KLu8rq7lHMscUocYnYxJsyazL7Y+KQn0PuU+y
p1OUDKO8TA7Yl4zRD1K0ZfWtAAzJaHG3Y/suJFGJOTxiwnNac6fdGD0v2Qh75t54v4L3JmIdjtsC
vURFW+8zFXZG0k3F4So5u0Z6IkXslDIz8CNoeANd1zNlWSRWbKtzgfFUHJPOORq29YHqwwQJC5vC
pQeTLB4UaeNBZRMjHylPHfttmDOpId/ibS5xKHsGAsvUHch/7PQ9jAcPs63H7KHHEURci7GRMQy4
mV09C6it2OnYZADExmNoRct7WtiHsen0wXCK5wFZEAfFI3pw/JCN/DM3q34jRdaWNEa7SwJ/wtCr
IZ/EHbHb4x2s/eosLEAHJWfWoe1oTwROWJSohZwMZ3hsHanFMfoM3V4pPM5EfdlYVd0fjxQmblyE
WlWNxaWazA1FrrllAILWqqNkbKqvxpnrU2LGj0vD6wGMtsMe69xRQRQVO+sEbyniZRFFgM0rLa2d
dCD0MYzc9lNN3cpMFmygeMC+Y4Q0zRAMDj9dO695GyBkbGXlm8BsirONSYR3bDdlBaFMFaHNQGkQ
thjPYiS5JG7sIkxNTmlxVT1bDZFhaW3dthlBCb6G1IzCJttZBn0wrC9BOLc8AXENzLstu/umN265
t6uwSNQRMgcTdFG/mQtTcD9obgsXwo2WFD1WDJGk71XEDYYxp3T2DrMor3EJbhDZZwddfjBGTbds
YsjO0RUPyk7Fy7uR0S7xEuovX+rHxlhhGglnR2Fieo1te3tQ1soGRVC1mebss+/1l1cCbLIET3c9
t9m+y9KF9YbeV0CY1zx37bXy3j1kGWS3RAL8CTaqvkafj/v8qwcVeuhPUex5N30BkEAiuB18D5RE
2bWXKH+UUzHjDRI0SFQpyRe6h6MNG6RxluPgON9D1/2CDUNCFiVYBv6alWaCma7dw9ylp2IoxEYW
E8Dc9AYanzqhPn01pv4tn9jpdS/CwTJeR0AIHBa/8FpOKJ/AABHgB1aBhuiIBN0fsVoaMY3kyg/l
1EMhlneU3wwIFwiqlYG9zs2Hk7NiSEYc8bkYYMHR33SJhcII4pENQMfs711GLlBPPrdRk+nS/ll/
lV5Wb45ePuD3VquggbapxVhZ05/L1WOaj3BUCjAF/M+wPBrxpQhAhckUPUUjnT6dQG/M0p1oHhN/
qQnh6J8qY22aYrLmGYRiHrkfvfs5FX9ic/w0THT0VsHyiCwptXxsdSX94YpRl51zz3sd2lBlOnuj
SuN9RNJQpzJ1jIVF5JoJOsDv2mMVI/MZGnJ8xwwdddLR5pbZ8xAkj4OUiFchaHu1RFRgtvcDAQBz
XtJgIhuNaegNo5fkPVcIboTYevbQQQxsHaZIgMSluzUTgDWNBM2sluJJ1DESIct+a1NODAQyZJ34
8kb4Pgb2+bLGNBBPwIVGtJZMh58JPWAUlBO4V/T+F/M1+kuuPA5rbyqTYVOiP0DmcJfP2ruA5gXn
gCF3j5WVaxG4WPXKIN7HVXbSLHpHMKt71YoXsDJwEdjjdjYi0oIePZ+5lBhm+2NrwqWYfRdXpz5P
cEeWAO95iuiLdNfumscw9kkdogmMc371NE6Df1A+3Kfe4kxocy19Q9OgCeq96twnH2MFE5cmP+mF
k5ZaG5NZ/YfTBSdvjWTMH5KdlwQ3RdIm+07wkE4RdBFi7mkpZtmh86oXaxz8Y5451wASatqOIHt6
JHkIUek6Iqf1mz6cHI/r258qh1N7A/6wNpNxmxMmrk3AYsvcldu80W8lT/jOFJzDTeCZMQ2jLnGC
+0zWIRP3iFPIlF8nTmac1RYcSIzk8Ejw/vYuCGDnDnkjR/o8qi5+mrwY6Ws3RznLHfifZNRra7Za
doZAi1w0uXFTk3q3QSVGLHMiDjIwmKc1tJ/jwbmCwUJJlXmoZyLju3bNT1XY0YXynWQS280R1fVE
vBGNkcYvtU4fROF+rGs8qXikvdWxcUSatdqYb0vpPjFVGbZa+IglWybeqabDETFg+4vmws/KNM1w
zrVtiqOjvVdjZBDQDDbJg8q+pjYyI9XfxqjgtyKTu4HB2tbN63nTsceAlFUl1VyHP9TFEUjN0RN1
1XSvhFRPO+JzUn1xdFmAxSHGZCom2pwD/S/KbDjJREuparzNI5e1YvInDqyweTjgTzMctqzER7CQ
A9evv8RQz0f8Gif29xWVrH6VpeVv1OB+LWbz7sfgJ2mqnSbvBOFQhLVWAbrUY+0iah8T6ze3BGo6
78GS7fRG9cL8N0BZWMTzd8aEjrZdMD9nKN0bR6Q7rToc5Il5mjgY7t2E9902CFnQAFoygJIe476D
NhlFAtG8nfK0v2T8gC1t6BX11ouE9pMRASOkzU6bhPcDp/M9Rol3LKzorHP4AWqiq1A08OYLvff6
iT1KjjQQPWQvp+IpkS23zEJqY9bbf+zBuUdo4x0wUO8JiXcP2O5+dasVc5HEhrotUMneiw84c9G7
kBSa9AdjCG4RAhpxWdyrOnhI5fBeL8I+DyUlluzoPgdFCaIuIuFp1cnMRhltVeDcXzpV4LC1AG+V
/Y/tTUQxLR4mWKc+eh2URSrEu6VyyZ/BNs4bY5x88zC7sb6n1YgEHpaulzj7VD8Si8FbYBWgeqeU
gVph7BZNBwkvkQNPLu4gDBLmY3PoqSi1Aa7/blqR0bmTr7Ai7gUmiKwbHXJhalLOs/wXQ4vpPBg6
bJkqHiN2g7IbTkmJfVvVLByO7upz7gf4AnV+J9D/nkFQ1ue/f7KbxD/5DK/XLwty42OQ1wAJDQUA
zMq6tddON7BNhrNg+BlQubmFz1mirxP6tUx896QijUd2kj3YGXoTVUqlMtreManor1k2NP/1A7BW
dc4XNz5TWFDGlmfo6aK3f6qub+C2wkCLo7VtQtixC1mCurBQZ4fa5mzNs95X9vIHCBjJdkvwkbej
SfNrfshS5MNFSjPYnxH4rP+kwfr+nx+yAhe9DUiQ0f7ini3Xe7HMcQ7dHkxEHXtgGEXa7hZ+d2pq
jxZUt8wEhSI7T+LojjujW9s0nEPWixNE9XRcYAc0HEiACLVpdaZPhCi5ZiF1k8w8Nx468tS3v+YJ
4GqU9pTMtFbAl6TrjPEMDFlv+lGnp84q6c/6zLE7303J1DNZSnM0mVndMTn1ghwJFJOZiRwexhDL
wILvGSjZaAuh1PmcRhrhwdxLlMYjlKyR8xw5QIwAbfJVIpLRkMqAiRHOiMIEot3UuqAxbBx2OeKT
THIELtCwJ2nxlZUMaztLfplBdydTAgUKEVj7eBieAmtA50n+Ag1BFliEVCd7mphKUHr7/RGbaMeQ
6dRayxXmGE8ka2JcZNdMtPExjfvQTfSXLZJHOlJfCBAhmOT6rQLnhV3TpE4lBJVNDCYSeooxey9P
nTAORA+1VCSVE+IjxZbef0vFgcgxvnvutf0o0U2mYCkXPwAFFWf1LuvY5Hsfe1OAlwFPF3rGwd/k
TN33eABTjFKLG8J+pGylf28GN7NK1SWogAfjY8JfFYm7yIEtbnKnbFscnMyJQSqhMx5z53GcKzCl
09TuHKOEa0kTvZ7ZdtIOJyBsaTJaytdqlLt28Voig2YFq6i7M7sMaVBfPCex89XaVyfx8r+vc/Bw
WSzauU1ramcpXXbbvngyfO/VahZKC+rBqrVfkfjX20qM53rMaZ514sgcGO7BQMaVb0OgiNMbtEjQ
vU74VugGICGskpglZUCo5ZrMyRWvrtHk1tWoGVlMgRijNIQohDzfIrXZ9fo/PQLjnQXhlIChZr8E
TbSPy5hj4qAvRtGDcevmm+FYzCLbe7ZJZkiEqDSq89NChVcX9jPhbNmzRaO2meRW1EDkXQmBpGWu
UbXjOQNyuE0bXiaEkveOuBDCnr85t7bh2AZhNhUegruFhnUFVBtom1orvAkmwMjtOKQOV99io+yB
4BVJsHYrYBTD5INi4uq9bS8ET7RwV9CIw5cFjwjw8UDEhde9TTY8XU+T56Acpig9fcgAGeiwjjud
pr41Mm5Law5sgpT2jSWBWGpgmBEtsoyD6ikm0ErFQCyEVx8oeVALUXOFRFlyI1m0W5bW6cH7e++I
niEFNMnrYOryWhuPRQ2Zqsiza+vrP6iNnjyZElg2/zAggw2tOV2uiT/ErqGDZ86Uuh+NA6kvdtSa
jibfmdDhUTSZgnQDoSutnyNBldmdHQx4M/21AeSXSFFANTgpWD6pAzhm9Fi4SFgOyg6qoFuj8I2P
poE/N+3hhWLcIle6ig7NtBxaq7lLArxOmd/NR+jMt5y1/KNBF263AuQqCHGB4tSTFSUWOqa93Pg7
EbHokNnyC/M5aVgDED9jug4VfeJV6sr+wTWdOvbwDEZ/H+yFspiAUtiz4JbhJD88saKna+btjuQQ
LPzmuyWwYpYUVDIXfZjXiB5rCVa7JWUWjUQbYSOkEm2rLcI9pgcKPV/lPPa2VV76gFLXsZDjLRNh
bXnSwjzS030CdgZVEYP1ebj4aPI2ncjOiUHpV5c4p0QHExSVFS1ETgl3vUyCECiPcWqQUfU6OBoL
6G9hNIeRWAYizhCicE4iZWRyinByKUIBS/2Jx6g6OIMzs6PByqxH5d20FQr6xmfgL7X2Qn/JswMs
PCyBcDY2nrZ2vnTZ1uwniwlHoH1kP8sMD7T+niaCqzou5pQ5DE3we+WI+6m5akKt2vkuyctg265S
YX1fjMEPFd1dL1gqogqWccx+fHbsfAh7q/0k4A65i/JfII+a94FtPCbdpaFG2xoZ5OiAJLKdPVn+
0bKn99VxnfYD5kk2aSPmugQQ6LdaV++uI26yeEDbnIqTMbYfin37hb5OQuwtMe1yHBnTdsWOKekO
DaJ/cgkS8ytYNaYyVqDHRL4zZhzTKPYmJdQer8+9n9fvUQQzZXojm8s8ecycKDk4aFOfsucEKPJR
ppg1O6iujuTCT7fuhC2XpXI7BGLZjUv9Q9AX/JGheKR1MfIYcfbDFepCkTkJp2d1B3rqO3d5gyzD
KAfIyEni7hc/uhYlTUTsU3WRyuOaGohBE2tpftepBGUf0NdhVjwGsUa0WuMvGLOlPHQAexD0EQo4
sY7XnfXLTXUd1gS/+fzgjt7eqe29J6z9t/3EVmiSPgaWc0ZZDSZ7SNmH+AfoETsY7GlytcnymzPn
gCRK7DLzbUSNvO2pZLaZ0nvl5gyvlZ1dxz6jVGkaurqT8RlJFJQkfIMTJquAliW/lSovCdd87wzq
q2/cY9+jAhW2dW8LPMhRzIarkTptKMeyg9vS5Q6QE/e5/d2o+ANpgo0JESYXBHPoEFTO0wHDMpWk
dBBpUbeh4oEESpvh2k/gDWARfQcGHe0kmLBEDnFzK+v5Rtlvc+YD7gJlIPzbLCXDPK/qNcFZwMiu
f/rUY40tOFjBB8Az3qWPMnBPtu0Y+6hhc08FSqO8QGiOrBZt76tGQ01ET7nPYiKxwHPd9KVdbV1P
m7vDnGoU5FD0jhxYgDF9SCCcj5pbdFsgXJ0Tnd4WPndSU3UB9gsw2U6rN3G7gKQW5Vtd5YAtdEYn
I4fozfpyyafiLq7Ft92XvA41fxeS65b7MHLtwOcQaY2/l847kPzlhz2yTwcZdV4g7sac+bsznfpQ
L/TJXOX7ISK+fCM9WsWtWtUi5HFMi6QdCEFo4DyXNHIKMRU5DCXwQvvE5dKL4qajby9C23KzbYe4
0qqNBUd0QEyQNj/HAbgZ4DoEIMZ8Vyo1HXKuKLkIFO9Bw3o9BCkxeend0kblzegFIZnxOQLoQiNo
O+S9OlhEnm0UKsuwrGEALQIRmhrO9lrw//0QufN/fTrTwERyfaLRsYB0WH4v5YRrILE+eduzuy61
2kM6UbrPSw+/2oayRv3IiZ8WYUFc7CD7P5XF4+dM3m/yZ2/dOI+ONY/VFo0fegs2FZ8jBZKbsGFB
DONq9cQd4qEj0akG2hkbdEildglygDyOpabeDJwQaCrbl6Af0RKQWEYKuXHfyfFqedU3LeY7LxfI
x0fnQ5v6pnYgJK+pZLtojuAS/G5tGnykJ9Zbp+8Z86OH8TsDQtacbKzRflSN8TbYMkANYVR7U+rr
HDPFNsuExXjqzxIpzuJmALnZLLcLCe8EX6WkIyAGjIyb1iUSoSETNHFLYJ6G9WdyGITi+ICNuoy/
DWXdQxi5SSbny9LzrzRYXiY3jkInK66Zj3crHRpsp3ATd4Oz7lIRamKDhCVaXuBW2ARsYrf3KvEl
OfHoNIhRmJZuPlVJk2CNxhCeohasTfApBqkZ7D6vi0cFZjG89/MT+JkUdRBpx2gNHhzT/SEKB4Ex
EEG4zLSn7fy5D35XeZGCAkGok9N0Z3Iv9yWHRPhnzWtSQPnMyVPb8VCdPfsMG4kexQTkBZ/vtZRt
aCeTETpfnoMUU0ExQ0z7bES0m0ric4Bo+Ou0YMeQnflYZWQns6XSlwn5We0o5lAnaKzpR21GyG4U
Tk1oV+ijoYgFDiekEl5IZsAYxhKDgr8JHiZk7qQcDMxVaK8nPcpDvxTBAdQJZzXM3AvJKbuxeowS
xs+mYuSEjXVC6+m164dLNsxrck9J+kWfShzZ4CMT1out4TT3iW7yc6yDkGZZcZsQ9bSSWstEy7O0
MQbUQ3+0pTaOXhW/dR0O1p75WCiH8a1x+u/M/F0JVng8Zj577UNS2yhz84fYXD3wBQt62XzMNrol
bYhfadmZ53YY3aOfzvkWVNfWQjNJmVTdZIOd7yt6xSPJ7pjwV1XYY0s47gnTxTU24plqtUUj4HTx
hU09vhgCZL47WKSIz9I7TxiTrDbrz81SPORW1R5KU15mn5BkRi3Zhm7VzjJxUSrbPig5M13EWZSW
d4ph20ZPKj0n5syhN3oWmXIP49DwNM9zfIgrrDeF4XlbXY/NIasTGD9002xcXafcdR+FS4Js23Ag
7ye0yOkwrsfD6Z39+CWLrIfSRvC4xOcRZQ71b4qLUzRXbCHu/hoTDVsnfRoSP3FfiQ/XKIuT8gLu
d05hqoarBsDpRVc0aKD4pTsHZdMW4gxLLQXI+oRjDITB4tuYzS1MGROWpF1SSDTdq+CCHEayKV5y
0jHRhUEfdEfx0BJCT67YJrVHuDPxp4mmiQg0zGVqfCsnnovaBxaXJcZWjA1snWY8iQ5qpJn+lENU
nXT0ZEVwBLuJeOqoNcjL5gwdCDKCcM8FN1GyMT37Aa0ytiIH469JQufG7IkcD8Rc7tN9W86HDisk
4s4q2pjUX8zQ08Now4lsVQPkVwJVjVgZFEBPkozoks7YKCthnTKCH+jIiSMMcXbuebzpG3lr8/4x
SgxqXNlUQu6A1qwC7boxJyZ97pye8wqvUjlld20RcyIjRiaIiXOdJMB/seQ7ZsQChgNNmKKy8aiz
xpQZosHKsbdutEq1fMpNsyri0J2+5tUjOkbrDJyZZFoT32nD/Kctl3x7DpQLvFE7fLLABFND7Vhy
YDrSV7agKpGDFUZaf0zElRA4Qb/RwKsN6/dlmO13YkDOpGhJ9sTgvRNrJPSsiovjFDddNJUXmD54
KxApgsMligX7FFGIyy8Mc8Rq592xHoIbsrzjsP4P9s5kOW4l27K/kpZzpLkDjm6Qgxd9y56UxAlM
DYW+7/H1tUDlK10Fb5HVTCvN8hopUQQiAnAcP2fvtbldlrCoVsKMYvw82prU8i0lRoqXLLUoNXEY
RFl3MmvbXEzWNmLASN1JbZW4qLsGknVJCF90FklTWT+N8Lncr/Qkud7xfJeD8wkBqAWWg9FgYJzC
4tSgYyY22lo1IZfQyJNL8+oSmSmtG5Ols9S7Z0Bdd9GokzGXXXmSbQJ9qKtY7AjijUHfs2zghGZo
EZ3JaDjX+pjtlBx2XsYYojXxBjV6cM7LUD/WAVkjXba1WVQ9WlgpMt6dkfkQKc0m4j6nPgXdWmoz
ZLcJwEX7IPStQOLi5FrUGrTpahJ0hiO0XPp4VXoMCgenkussxmbfy5ONom1d69a3uiIUZs4MCDzy
peU9DnmMJZN3IO4LkVGIIktzw1NaJmuXcIOV7gT7sHXuxrbh3g2DmxETIatqho2Cm0ENsD4Skwdv
QkpWRLdj3ovxIPSKJ3ZuBmC9iAwK92pkbrnoff5KtaXcQHjm8gONlWgGbRHaXb180THdsagt8B9D
tzK7FMQXSafIRnAwALZl8oYwoG2HVU53n2GdPa7m6eLYVScjAI7j5s6NSOG01Ph00dbjopSou0MZ
3oInfIaWCnjLMvDCeEdht2Ljje0siy5Qvbv1uo/ZGObklXaomXc0yx8LObkbsDvjngT1Kb12M++H
SauSNgJC/CjI7puCplVbTOUyIsnS4WJbk/Px2ZruvUHWDM1fpih4TuaL1ROyoENC7yIlH0j31W3l
2DkcmxmjoFa9Htj70cOWbuFVsmraRXbgsXdADxKICJc4LKVVOQZfTR3oRGVMBI7JbTBB4hpb5wQz
6EdUlE+NpnZJJsZ9RwFHFtkWyShWgQY3cqASZtfOUzzSsPB1KZFezD7pJq5Wni8fCRLZA+HKjl7+
QNZTeVRTdls3Es8BFH9wpte6gwLXQwME/J/OZUmOh20/QfruCFod2WGDu4grBSQnNfB+sHeYb6mH
NK0k9jj/EyXUcK4xfg4mrKIh+q5X0HfTjBXHG1PjWhGE5xGXQccPzY+7MWX1ZMRWvHVFSVFfEJbB
xKH7xhaiXEFVGhH6A5ySaNNZZFODSXcsoprxbw6ZO1zVng2Guam8dSqByCO+2eINYbzjJgzCUOXC
7xk33ZBUO63Gi+ViT9KF5u9oTobIF7zbJgNjqlsmDU9w0WVx9Lz50VtGRPA232zNuY288FSj+NrJ
sAb2x6iRtsmxJ7hxH6lw6U7jdS/7OytKDlOasZ1phdjCdd2ZYXLlNNEyjDWiPqkI2ecBU7ZwJo4V
HsOyqpOdrxXA9ZtuVzYTEdYtC3Ss8HezBARI893qiJj0EFEbYyExtx0F4gLeygE8ytlviALzQGfo
gMAKr2ZriTtEeeggB/a0PFgMuGYIIa0KU+ckJpi9wLazqTY3bG6XQakX2EpeCrhHq6QmI29U+U9X
DztEP9xhne7vA5POZ1ry2DVrBjIOTpOl/o3Z5IMntNkWwYDRVsC5a05Mn7x9XXo5C3eAYW0Md3MK
RY5ufUGsj8Nl++u3iJjMUWwIdEZTqnufhN1lYBHOXAned/86gyqyZ+eJ2h3bK3Z93mZgY6kNLHlS
kpuV8RNya7NMP0tY0PhSwIaSl7bvuuk+LGjDl5b3zVV4ltqyRVyGorUOhIdbCxaQ6hjxZ9JpQGg4
CO+Mke0NXcu1SKgJXJg2mEk8noY+OnTRWkdgWbOk9guDA7GzLZ4CMJ3B3qZnuqzo3UR/XbnOdTuH
Xsixue7tPr8hPoMrnT4W2DOQ3KtqKsCWeAZ1C8/ptQHD0dPGYh1M1wAplmXNNArj5yeHiSvf1azb
DQp2V9sOhWlieAwIqKP7DTMoXBQF9RvoAkZ9FHdZ70FzCBXBHiZzmx+8DgL7NAyFZGaSbPHVL889
bTqKVpXcKnohWZZ12z7vaa9rONIbWeCjytGRG2WBx2my2LwyjSDofpVNw3ACRX2joRohYenbSHJp
VNcWQlSCOKxkvE0DEFuM7/G1kmZRQf7uIegcorB5tJLqgREfMUAxHRkefd5ShvGnkUFSQUMlMOsV
PX1JFVs6lHrxD7ZQXANliIwJ5eSi8tFSDE5Y4kvlIZ9kaMxHBc2CSrjoGfuInZhtmToaGiKfmGVX
Wr5tSMxBDgsDiaH1tqt5qPXEMy3xZ07L0U+MNZwKdrhNgsLL6BmRlADLlqLTweuHOMbr8gpDNf1B
gpyKyjymkzCPTppcl34l5muhOcZpuwugwh90sD+cmJlSjKpqO9H5A02q9hm8fJWDnpI1CqGGlVUI
VmJSjff2BKxOtrY6mC71axR0z0UIlJwOdMH1ROskEOhvzQbfnKJ7PVv/Y1JieAEU5JUR0xapvWPF
FVUH3o3uQsJw3Zesdl0YHuI7mzbSHKZTbcuXVFFR+pV3cFyLf+ZrAzvp+hoKM4miyhoWfUIKFRBE
aH7lk0hpRQHN61lbm+e+0n/k8obFElEd6GXnO3bY44QDkUyabFcg0NdtZIy5t60zHRGERsqQdHWy
y9WImARC5zKZ0MeU+75kr992MIt79VN6GVvEkUYv+HfIyAw5SEip3AZ3GfGBI4NCgszEcsJVQdB0
zRy5HPAOMBIpkd8sGxBAm5ggDepwNFEIQxdFmz7bThztPXNCU4i9YRHafXHMaYeOXPEBKiDePn9g
xix5qDAPkMnMNPWvCqOpD25c/Yz4/BZBNSaLsiZnJaz8ZW3xOHD7h6DukeFlybApk+4LukVmn/I6
HLRya8BIwl5Yk8droNwkBYB1w6B5NQQbS6cVNslHrXkObbgLYkI5kFn4qYdpXGv68K1L7bWVkx9g
2iQixD+10CaQgH49A4oFMeK0o4OC6Y52jNFbLVPfMc66Oe+qMnXSc55eKuFpahYZ/ujqTmq0YMna
rVciZ/hDm3LZZOl9P8p96W5cQqSa0qwOg59X1If9f74i9u+v3/7+kd8/d/Ejr3/xv/FzF//s9ZCv
f6YRmIgPYD6P/5df8/oLfv2u/+Whfr+I34ebLeuMoD9+L/72jC8O9fvXmNmKPEGig2cjAEGyHWNr
UzFgDh0jO/gJ00qEVEqWG3BCm2n+eyHT7KCyZO6qz9/rPXKl4+ufdg09IzK3+AF68aTqvf7Ar5+9
/FMsdGhr5x8NfGyxPKH++/tfv8rskurz7z8ssCcDi0n2r6P13kQi8PpV5Wsc8vXLy+8j+AfTr1H8
q6iUNi/fv36pIWj6z796/X605iHB5S94/b6YR/m/f//rj79+q0fOf//6X7/u91/9+nW/v3/9+ddv
f5/47z/7/cuzSbRrx++/SScsDsDhKsEs2coPUWqb2c4v+FJaJaLi1z9tYGX+5/u//NXrnzJLjpIF
MamHQVbe1tKa/Ihg/guy5c9+qGHM7e3u4NE1amAuBuPExzD/pyH94tdXrukcgIkwMXdi9hZuhyWe
iClEhuAlrB7jc6FOmud8zXvqqpjMrfPANrGCBhcVP9Es8RhkYMASi1N4zGin5x6D6Q5dgWbVP8bJ
oMM984nLtG3mKVG28jGzr8lf+jG10z3qxCMaIyB6FbN2RiPjnF7Tw5jCa4qR6xtGJ7EoGwJQHB23
UHLrQ3nlcGg+DJ0RHryzsGgxKrFrX2Wxv1Y26IKwxvmXeFc4iiXi/4UTZATDl2Q8WPp1mtnPkBxW
SZXl11WSPHPAG3foxo3WGDHaFIRcQbQB2CIeaQ1B/olgdYlVO7flxVhTEZZxNg81C8ioiJRHT78O
0HMPpjQ31eDfIeYyGLiFXyI5Vas860l8zQk4KDqSmL1HMvQsRmM9ipAxxOdb45tV5llMyA2HKSKe
2GMOnteDWBpyfEnNWi7jGPORZdAIiXztoU/sbZfWzRePJBGhoPfHfm8/BnNZmy37ikK4MQgX0ocf
dVP5R+SO0PXktC5bbz9iMcILnP5EYpwv2rbH4E0V6bXFmdiGdIGImlhxz6Pt4YEUqacetNQZDTWm
ATZYB+hVpABhel2ULaL5YsTTa+bMmRG4Z19Sl1SoShrI6SRabHvAEFW1Pdj+WF+4BHJsLAQUqFK0
NbOWL9B80y9B+WhWnrxnVMH/E0zP5FUVDDwXtLK+xa2OWNoMjRUa/ok5pzK+jUPgQWuYN26VRraC
feV2xNRqM4ksk+VK6Akq3VKRZZ0SRUpmPBc3FnCLSDTIZGhmDaE+Nym2X88Oz7ShHx1IXoU7gSJU
0XnsdAgNdcpD+sCuQR6lWXwOVbXE+r2g2TLe6I2NJKaYSL6qMnI4tPSLi87MLnAZ6gGJR36QZKC1
t1HAEBiFDg2Enp11b9FPhnp2H0tJOrcxxzZkjOsHd1Y9pXem0n5OndOvNGAfS4oJD86lfjsm3g2J
Y3WFgIH917dM0qQGRT2Quo53CqbdjQgVbyl9zE70iNNxMJLCQ6Rlng43iAbAOj3ZhJCc7ZpyIxoI
24nVDGlsNogMKwtnaNn+HLLqlGjZrWuQThtH3aOqPhlxGK1cqnKR1PlGJYyLSdsReYXSCQHejNaY
lUGqZiab7mK/+prhjF3mcki2DXMRQhQptancdk4KCUcpBjeNPOK5zhaxET6gl6Bjb9AI9+r4WyHh
ixNCA5UfalhpftYII2NEqhNk0uQYDnJ5xzVtELPMCNDciQZE2KSsg6gKROo6n7Q2YATOJGle3Gg1
GAGTfwn9MsN8jLrLeQwdIg3NcyZdSjrZIT/pwpee2Q98c/bhU0oQKYtOVQ5s7RpmXlKmnPNgMyHu
UnHF1mK6woaeHjGR7eqZj+9HoNYINrH0lQpA08a4XqfXb2s+2jk7bjp57bRo8glzkLIsFH7zl6//
qWg7A0T4yx+//qOGNTGPZXdK5Kw7/vVn8z/SpmqHJN87lGlF0IVULWjNst+//oTFZq6mvD+NBXYh
HT6DN2ifgfugf9HbYy0MjPsxNFjZnropvXUgP+9q3Tj7tdrTsWGl9Ilqgsc7eZmLDg5YZTJAgcX4
B5kkxBV4FXfO0ciwIxFvVQLXb5gwuzHAC50AmsHap0XVr3DhPKPZuUV+HW61WSNpBJVxTFIQrAYJ
X5ac0+icBJ+Ke+hodq+LML7Re5UsczbDFNXQeAIXbVdwX4yCD1a3ab9y/SwM6nQUlpbNdTUMVMa9
f4gJGAFb5s1+9++tBfPeB9PHZhY9Ezc4CCcDxZWPaEtuhERpotNK1shNJi2L+VfAEAliJgPvytrS
QBjWnpQ3xCcMAE7UbYkedwXfAe0jOGfumn1pWS8m+ZPCytGclFPPSKP6XOopujur2fFLibk0yKWz
XPYqT/i/9ZUfp2feg2ciwh84n41vmC+6jO5dOzubnerXbQjGaJw+p2OyKyNOUCp35RbJtTnpX5vQ
5JEzEoADxILomukMMcggGvLBKaGwWVCNrLFDb9UX6zFvHkWdIoBAdhz0ci0Vol7lHY1q0rDAn92W
3oZZ6bQDNOilIU1B6v2GBCf8Be6VTad/HlFiBjLu+rKr10KBF3Ra3kQiU289pn5LKN7+ym4tErn4
SeWNA9nf9ABaIwdj6dAgCTtgzWiE2Xm4Bqi9+Kd1mAwEPLmhlbij0Hc2bFIag7QILfDuSh99zmCl
p858INn+G4E7eDPMYG/THRkVgn9hcCpET6AW9k+ybffcOT/7HLpN28ffhS43MxSwEfX33Gp9yPnt
U5RWtyoTJyfxviINhVtVoJITnnNiY7Rky4wEMco9Mr0j+ntVt+/8/Lbxie4pXf0J6VS+Ikby82hx
ieiUiutqfJCJhR25PsPGf8ipC1rrPHrBMwqGQ4ULcBHYCidPB4wUAeZzk6bHIUzIExqld7Sq4app
LJfECvsToXTsGs3aoUaau1JkO4TN16rPHo2RtCvD/Jml0VeGlgY5WtVxrPlwI2kdLRvoa/XZSmjQ
awJiDETadGqfgA12h27OIM8II2+0HYlkVGMupXDfQIKfc8v9kARzVyfLvIu2NrGJSec8j/F9Qidl
YXTlfpoz0Hun2NtzKjqdQLUsB/vsDFzTknbFeqI9siKjSi3J7n4ZSlBbcs5aFwGmNGw3aNAin8uU
TTIAIGovMtqnOa3dKz+xXOn7oCPHHQUdkWDO4xg4/aZt1b2m5EkL7tDTgiuBA8J0DOl6Ee0ZiSCX
m/PiMWFujVF32LCQJY+346qFCLLpWnVWc968bh4AcSL3d8ZqOzu2DIVzO7P2ca9NK9fn6ZXnP7HO
L1rYuJuivRUj6fZaTVUBl7Obc+/xWcesKehujS5cpb19x84BPp081/4YYD3P1rxI6AjQGJaW4/xs
JRYXj489CyN9FxAnqQUd7HL3VOT03fPIo1edMvwZCPBdguK90eAPZgnUWqn5WKu1uUQyERVVAqpT
bfaHcfo+TcZyQv8J9gNcZBvk4cKV8EGCsFjVBUUltTajxnVEAsRCy9o7oZPVMfJk6fAzOEgYg0ry
biidtdZSq9T9pDTvxfQ8n7uzeJrylpFxW/w04uqcTjMqmeJzKrARpgM96dq+I7+B0Yshty4ugrVV
//QhCQnmLkwjum4VDZJETwLWMrvYBkz/qe67RWvD/GrYRxhheFJNHq5zO/ted/6atzxe4yy5GkkE
XZPLCavuEA8pEmp6/wQk1AS06Ph2TR+3ZC2dch1V5J0pd9u6r9OxU2BRTvsqhHnpsAoo/zzUAllF
81XxuIch2WwZL1P7A0oCf1oeOoNZLHTILYsG8EGicussyK41A7lz4Q1Q7dNbnt4F4sHyhREse1vs
aBkiDovyjZo7XPV1+bNrcdqQpAoYlKqgBQK1BCQBgtxD6F1jlodLhiQoHx4mSftcz4tP/YRIZmyf
aiIXWU7dZVex5PjxUSKXo+vqOdxCuYVqzJiY9z/x8q+KCHTPMAY/HNw2M0Fnk+GQ02aQOgGlP9vE
Ka4rI9ilQt1Mnf7dZlCxHILvoa4/Tx3KJMbJLBDVnH9G+FeVIJ9kJniQZWVvU7PQtpld3+WT9hWE
I0PGmVfA8sojHMQ272waWrd+Aels8hniYuZYhy36yNCKVyHxXfgmX6p+IDSyZIQkGikZGn4tevy+
mj3QuvNSGj1EAaZlduJjSDb/nFOa/n+c1cNYvPz7n99zEI/VePfih3n2RzqVMF/fKOK4/Jf8TZzV
/df2R/iP/6q+XoZazf/sV6iVaf7L4n+oHE3TkcJU/zPUylD/gvLPsk0ku25JW/4OtTL0f0nTAOzg
SkM4/L3zz3/UedsE//6ntP4lXMiBrmU6jjSUbf+fRFoZnFcBed/Ps/2Pf//T1vH9gT8Cs8lCpMAC
c6C/BlpNCRGdqp+jHF3zGeqyeezyCBmKbKa9pLzfYbgK1qRt21ddEAZnU+UwV2oA4U6lM/SatB94
brQdJvZoXQBgHidtawdhfTOyWNxUpK9Nk6u+Ch3RHc7gejsw1j4Jl4DM3ibvHvIcstNYnKOkFWfH
6r7F5qDoSrNNaznamjHMtVOa/c1fPqibXy/xH1kLNCPMmvrf/9TnqK7LV25CAnIVKhrDdi6ivHIU
l3mJaXmpEPKB/8XA3k1agSnbLzYVjLKNmyVyj6nmhEkpXyH1sta2xFoThEO10f2v8KaSfTHmEYNZ
n+zAfp5N1wPjD98db0ILW4s5Vsf3z3v+QC5O2wYZogtTslvRlfrzA0uwOE5x6M/cufGMxEUesjDd
D+00MhXy5B56EK1thDeL94/LZXpxXDgkPEAc08IpYOniz+M2EX3VRL2K6A216b0YxAnVg7SN9oyE
oYEL9v4Brb85oAHskVR3izvh8oCxDPIOlj8vFCDmvtNwf98GFJ6LQuFufP9Y8u2rM5UEwyQctgWo
QS9uA3NwIrOOwMAxWQ8OIh3zc1bD+ZTMWujaWTd6hm+9i3PxqGih4HNFwN6B8uj1z20kxXWcwlXV
6MfRQGlo5BXhB9fr28/dtom540PQbdPS9YszNEhisxoUI8umoC6zgJkeLTJSVNfRGAO4vMn98ir3
nOj6g7fmz8i7eYVwhNKVPaeOYnFzLg7cFVgp3ZL7xKGxpYZP2MIz2lxt+mAz8Q6MVt1I5wvPLoVp
yf0EGhUK7dQylyGj7q4c9R58Zgkfav627URyZ9jywa+XH5zn24/QsQWbbPIDLYswmYsbw5W2G7R1
CgRizsjAOZGfuDNe3MruVsItxtlpIm6x4mgWrOXEIEpco6KuaklhkAEBSHOPFscLKIeHOgJo8P75
XUQH8j4qnbxAHXiEdMz5ov7zBooRBOmmZBzlG+1R77UOx2Lh7nO6gOtaoRXIubu2PoMQENLiJQ9x
WHsifcw0PC9WL+srNf8nV4wGRzDxS9slTIdotWGf9oiKAFLR9wGCBcMCcEKfbkrse9/tEkmynyJ3
UQxdMW0h2q3hWbz/6iShjX8uD1wiAGJtLhJT2DxN/nx1uSXIZBsVtpjafDCHe/JF6x8xk0O/qNd+
TP5PLOsXxlE6aJrn0MS0BavxgYiS0/tnYvzNmUAnUVyoykXHdrlu6EVYpJjtsVMPPDdc9zA1wj2g
FXxg2ZwTfY2Mfop2oifZnEj8flZ1cq30CvQiGS5eoIqtFxsxaC17O+ouM8qmX41O0l3BVNxAyuz3
+mgEqyCrpwMVWHczePida5/WCVRjkRoE2dAUQFNFMLJuzVJ9Gfv7ROkfvOmvL+WPZ4HSTR5fNE2Q
Ctu6c3HJgzeJdAMCN+NCsqJHLrC9csHKWv50VLWn3Wt1/9K4pdrlBZHbSKoWvS1xqKqpOjlD42Gt
QohU6em1cmhQS+9KERUwYn65M5ncfnC+lv72IrF41GJ6mAsO6pc/L5LQo93AQyOFHjLd5uQuH2Tc
3SGCJbEtLLwr1C3+qkztaIdJ+sEtYu/Y0YDc6tk0bcX0eRg960ve0jjUbbooRii/VmDMUXaa5abz
nE0YBvauHumYJZOlIS8tTSLCVXGuc4wcibK8a9uv0J5H9rGF+n+sQbXs0yYOPuUGkDdA/zAUbdgL
TexMx6jP6rWT+YwXqqDaBJjEH9BfZtjEnOIENsFDGcsWvAkC0vTCkYFYN+f1IkfeBrr11OVdcmrr
7nuK6Qj6UGHeNq7zoxBaeM/WWyDZc/cZL/3eQQOTi/7ezxxrDzvog3devinzTDEXkqY7L+I8Pi6e
3nUG+EyESO2gTyiSTlDCieeQogVYe/etS0SwlGafHv1Okk+AG1b1o3EtCijtafiCk9u8yzXD2L9/
r16uGoZumlKwakvdsjgx92LVGGurFYMiqCaeSjBrOQdvEYTtEgNchRPhUdNl5iCVwncwjWx52c33
00sHh2aBW+rb+6dz8Yidz4Z6ipIDphtv1OXZFHgbA52kbXKemaGMGb0qGPm4BTfRJPYoV7+3nVUc
3j+onN/6v9zElP6kpPNUMHXXFQYVyJ83henQiELYg/nOk/4teQFkrfrAJnTXNx4NrWMGqEckUaXd
vsz8I47k4YNKS16Uwr9OYT4BlhOWpsvawkp9rlQPnnj4VQb+OR4L8QCmHpp4w2hyKLK1BHK76mz/
AYbIDqYHsVPvvw0XFyinYCjHVkIqU1GTXz4/asxEfTQiaTW0/odnsHK6efsj0bnN3z/QRTkzH8jU
yQRm4TQpqNTFnRCMoSz0KkITaRM+FMdPLUowNGZQ+Zp2WQqXsqb+TpP/6v3j/s0LJJwXeJbB0Wmc
zGvjX5KDe9GPgrUMc6ZXRNCkeIWorRjwzF99cKi/eY0OmbkOHynlG0XHn8dKPOBEtTHH2RrYEPKS
SZTZm3Tz/E8i7T6rodTPJfqknZ+ENKxMz7nK4TrgbPbG51bHJMMY6luAOHzfS2O49Rel456sIqzO
qh7gGsAR2pUQvtYxyu2TptKtW4XuspChcYvHOUaoFB1yBfcAjcOxpwREYRUu82oHItchbKCnz1j6
2NPSeF0YuDUaEw0s/OhFX8No8gIjfq4YxBa5b+zjhi6zg+NnllndxNQZy6GM29vSYCnGgUyjD3fW
2gNW+Lm20MdjBew2qCW+Y/0UV2ZiTVcaALgPPtGLgpMrSSn+b3LPKsEW/+JKyprOKcAtQSyaXBBf
9XBrVxZtXOcpddpo7Qqy8j74YN8sFYorlgJX8Znab66hcCKyGdk1a3XZPdpt/9il7aPg6/cP8/by
UbQV5mpOSks6ly+MgB0F2ge9UyMj9jlSPfi48IAmQCVriKPEoaLV+ZUKk/yDF/hmBeYtdejm2cLg
5uRW+fPCDVtBCF4Mug2sOAowDc9VOHlXzpyWELq6OPQtAUWN89ECeFEzzh+lpZuGy/PR1dmyXhwX
828SV7rkFY9EoQYguGFZFckuJhTiaDEYodHqdmSisBITm4XSoXI7HA1FsqXclOshqG/e/wzk37wV
PBN5CDm4XnjZF4+FLouxjAFzWM4M1EMJjKasnAoPL7CmyUKkH4Vin4gyOQcBzInRNsk99UvUDnlu
bmlRmxt/8o5hbyOcboJDnKLed5Dz7t4/UX0uMv98fimbG8Ghd2TQmLq8WmjL9k6pGSjpTSs+tilE
WB9I2AuDowrHyZUMe9QKTewvg1jU6F1TjBE4loBEed/XAZmi9Os9fZV57dHu8pw4Dj0/hZPNLk2z
9N1E3iQFfcuPWnCYROt/UIW8vY95m4VpSWG4Li/loopO06RoXbsEcEAyjZy6fVhDWWms5pF/NhMJ
P1g33j4JLJPHvZwT7il5zIuLTYIM8UFBAseZhte72OFO/r+5iy3oedAe6BU4Qr/8XJoiH2hBAWHM
HQ30o99+GkfKpr6oMsYp69YGpubTy8cdkcYfPYHeXBMWTQPFu8rre1vo9xjvoJjRVuMpc5gXqlSE
h49f4ttPjmtOsbUGtsRT1b54JxPTBEJT4pm2XyNA0fW7dCRy7yY1MDZEQfPj/Wv97Sdns3Nnu8VV
TjXtXKz4uBeZXzUurskJ3qxWYHlXZk974cMleC58/7ypWIAdx5Jsq523R2rsFHQNNm4m2Vl2n1Xd
r3JQs0EQBL3avP+6/uZoztxNtFzBomtelqBpn5dwsQaPId7Y37Tpmki27BgMpbNJHIIt3j+a/na1
pQckpU4Ku8HKpua3+S+lEFvEMESs4S0i7FHJ0LOwAs9Z4ljH9Zip6hYhldx4GbaIXgzJFRPcb4kl
rix0uKdaz+ka2Nm1HUketnbxvesNQk7SXY5V6mwgfYVkmOJSra27vEHl/P7Zv304csb08l2aoK40
9YuT98aacNfR5L1qEnToWkfSQDh1qwRb+V4EYboS/oCCxjDuEgvWwvtHf7tjAsxsOWBBdLqV5pvF
wygnTFkei1UXtd7WHsX316Its3xmv26/LTQMzKLS7wV543uFdWbRK9Q9RKXcqLpzPvgs31w59ISB
1Sj6WQKOwWXTLU4jF6IxvlvYdle8GeGKUTKtD/toB0z133/xbx6JbE5AOLqsaFyjprp4JGrgotBq
wCBqqumGZgIWCfOpSMFFxvc9IW1YhpyP3vDLMYFBY8XhzXYYulASURv8ebG2RdRpVhWjG69N9QU/
bb3iVUew/qDSpoLgPgBH7KvbNPiug6Jn/s6TznE/k+BWnMoOqnCYPaBhuGFe4t/Cv3JbL9wUQ0CK
7IDZc5qKj2YEbzd0nDRzJZbg10v1cpMztEbtWKiOGV7j5XBUf4sYqtkZ8IGWLoCNlQXwe1NEmDsb
/DiDgSyuij7oxL1ZLTkJXCeGQ6mq2I5crJYiihz2CAYlPabYM2iGW0cQHDwQD/FBDXI5xZo/JA5m
uIqLUBhvCmOPPX0elTkx3m2AAfvnK8KEROtJZwYzpaZGpp0R3jVx/9IBckQ4r5xDZHfB0a2bc910
KIOz2ag3YcxC39Agpgiym0LqR7JNrRuWFhtsDeahCKlj3LnjM8Nm4Ln1mJNGXVyDyRBXQeGJQ0WL
SqFRW7RNnN0HE80q9mnyMEUkKbx/P8g3pReXJRMLhx0B4wtTzGvVXxZSMuWqAtj+fG2C2qeWr5k8
dBiqXXVt+XIPflESRZWNK0/SkGSDG9xkjnGVEUl3i6nvpmjc8/vnpL/Wyn88ujipedvgopFhib+8
YWq/7zMtYIFsKzJ2s2LOB7KenVZN28ohIYRm3hXtb3+D5xaXjx+QB7ahhm2JHzHR07nXiFzFLoQI
PBNa8jvWW3BMdXyV2Nqmi7xPnVXhGh/y/t4QsiGtwciu6aQhsrHcb/E46rezWEOnbgzJkd6lNakm
msByjprzc4g87RtXbb9Lq86hML1XpdveDZr2tZkwXdaepxh1kI1VUOwXPkyjyiw7XDcaQRIDckyn
Y8LBw7lYhZ1bXI+6/SMrJUZ94ouLbnQPGoJqMm0UDrk0N7bY61djXWSPtnZO7CbdV5B9Vj3zLXr2
9Re0LsmViEN9F9neuQiacxrY2s0QiZjGp9utsoLOss4tRJjIghaKc4KTHh0aR1xbWlH9WPVlf5xc
azq4mKCPaRFsVR0hNDTFE87+z63EE9uVZXg7Df5POzl1ESHsSeyCekrzCguqBeScyGSCPZxh0yQ4
qk0jcvbCREuRtuqQDrM4XcEFdcjzI5ezBidmVNVJyvYxSGitazzld1qeQMoa8YTDVy8Yqeqzo/Kl
HCrzvtDHfiYRcnsZwFox0fkHbInmIXJRk3hErawjuhU3iNYRPmX5j9Rvcsy7eJQFDairushPRlkf
dbvCK2uZ6kyORHxiES7WRqKfsyTRHtLsMxk/6dqKbOPsFOmNk9lo1LvI3oCh904upvtJGtqZlsMG
mZOD1KUU2wYB0jly4gc0L+OujZ2XtolgnAOlC2KaGAMTvkWbRf0p8q21Phnmdd8imffttnwmGhj2
2XjsRHWjBUm9jMLe2BYJIFxILtVCdF0AUXwgk5LOF71hz9imgfFdK8PgQQRQzKBR5kfCboG9TUV3
baBQgmDSLu3GnY5wTp1l1jry2rCjL4Y7DhubLMhjlYywpYV/dNq4fMqqx6DkuRORt3l2Ktz2oKmr
XTkLsxzpgQ1AKHgdJ/WzmaK+d2Prp2UGiO1q1PBZc13P47wiEz/tNHTPTjx9IlbPbjuPOABZnwM5
3Nt55G7rNrf3BpG/nbCJL3a0ep20hHZbunf2CIGFmF09a+SoHFIiSIAznI0QY3HV3cjO727SKkFu
l4DcmBw32BmmjG8AKUSrutc+6vO9qUwwgUqXzjIj03n4dvH0qSlch6i1XdI7DVJ8qdfLoJTrkOhT
5FYfPoLeFmYcb94X2Oy6BMP5+Xz+shZ7/VQIS6eorQ16fG4r6HKRwIIlo9oh0bXXiAIAi/Lwvxqa
AbttzPVohk+dmeHA1LKv76/Db7ZGnA41KgIRxWJMzfTn6Tg2wCjJYgp+939wdl7LjSvZtv0iRMCb
V3ovUbakF4TKwbtEwn79GQCrS9XV9+4+cV4YhEs4Eshca80xqakbUPUdVbzfe11Qypu4Bbwv9cs/
7/Lv7hkPWwKOms4TaAoe/Z3gLAR+EQD7FUqhMgB/PgixWEf5SdfD3PpA3Uq9B9jfP//zbv++0eyW
XiFpe7KOlEX8XcESu0o0WpLdgmXl9efywJ/64y5R84e8ffjnnf1HtJ69earukWCmt0G6868+qJ9G
ejOJh2E4NMXR03iqRNo4kUKyYZW7agUGD2OcwqUXrBuEJtEeRv/lvf/3vZ2OwYC7wMCeAhb63v9+
b00B02owsl+vfUykw7XRYD4JJGKlmfQE2kT8t/D1f3Qp553y47ZteiuE6P76QUXgUQu9p0vZouXY
4CJ8aoq4W7tF26155S5DC8eiABGmGwYZ5sMluq4iffwvl//vPuV0FKR2+ekScPrPcTH+SkFpuQ2n
bo8xdXQC0CojEypuBGlzbKfRwYgLguPslOZuvomHLjqDvwgXvPEfu7xrNmOjWavCxY31/3Bs3A4M
7/khEhD+64mD2aLvDoX5a8wuSre5t7tkXYmGSmX3rHoJkAUt+15nWvGMlaRbi/1IPiksFeVVQbME
qVnprv98VH8PV6cLNlVEmC6/F3Irf/1eFUVoMXYf/oIwA060DXUGo6UOzwnyWYwjsFWNkMjQxbyj
bt74L6PDv/un087pkxOdAcg/JSD//YeaxGUDZrWhMB20N/1nRmdB4Zn/5cKb9lyr9Wefk1usUjDH
qTLcoDjqr39ELUAfhhRX8pY2ePTE6Psc78F2kg892WNR8sNIsOZM8yE+e0b+I0yB+aWB/kZ87JsM
8w+vbi6MLcFnDuMKGdEXw2rHXa2qe9H5wVnPcL3wW+MiFNx2xp8BYr0pBo/dWOUQbGXsuUojwMgl
mjZU1bmzxwWSOjmr6PaOpT57iv6DITTdVz/0VomnFbu897H91rfNCLw8yoATWj6MCpc//Todq4vG
8O3MbV20RfA9dfR6V2c/Yl3N1jhdiyUpzG9aAjFGGxGVY9WMxD0/+7L7qcD8P1SO+cWP/GZnNuVR
tYc3Kl8DfJ3arU/RSOBSeWfYQb6YDOUK4pEnOxuPCPYPLXVQRxn6b0ASp7cUmMAxsy+NJbZu9qVU
zR9iKL9YVkGNa4we2YCssSVRe+FpuU7raqKe2BUKhge7I6CkGmB8VIQuSJ13LSYDG/hONYXSMehE
Kud2JUbgkt/QxfTiLeKpvWw7FyvBGOCfXT32qvkURba63AGao1RP0a5ROTzljbeRo3vSejDDRWIi
0nfdr3YVPNTC+G5jw7WovPqi1+VzH3trMxq8nY7+Jyop0SDHOLawsdS43xYT36+GCwcjss+QmeGC
LjFVW+C1ubQaUK6jq219SiDBvCtoPo29dQ67l9AC8gLplY07O6SKkb6xXaorlEfK0msgSWdGsh1H
5B0hZMmFU4ldrxLPC0OXjqMGoU7W/mNa0tv10c5uW9DjvWEOK6vM7HUu/e2o4PSDbxCO8qU1mT6m
uA3A0JVZ/GWKxOPRF2zTKIA0oDvPmdbhFRL3ineqwuAnA4scSV7x1oKpW+KSgfIuqN7AWbyaZo6Z
maaCPoCQMAg7vDTjTlbdm+6b9akOR7RZg1iMNbfIsq+O+5EPY7ujI9FBhF1YGjh5TfV/1sZU1BWH
q7HiB1n1JW4nnotOz2JQUQeELFECLgDULVy1wGUAHAeKOdHvonwCoSEAKrvCWpb5XQJMfOtQJAGD
SXtVYxI8hdOe0VClmzBPD1ScWQvFiC/ZoO0g3ucry+gTALvgATyjP+hWUy4Ss3ocbHU7BQoWE566
xzK8ZmC25G/4lDJQ7IhnRoX6qCTtVRQJ4FQ68QV/20iijPdDBW0jagZLX3MyERd55au5t/cGeYgY
zMkEI4qRSBBsyy1OLs/Qn/F00SA5W+Ez1Tnk5WAALL+aHW5JSo7iQAcjDDpVuSSxKjeupfzQneRZ
wR/33uSf7IokfBjy/t4p6x9+bnePwBXfO55jKSPXL0HebVrZfVf0wdtibMXBj2IdxZZYeq0kUVJ1
JVAkLHkaJ00geNDrbqgSgGSqlfJHXKUOpUphv0p8UDdN+NZW6ELsIsbxalhqsdogbLSVrT3idI/Y
J7uvwyFch4r3Qw9VHfWQL67O0HyphvJb2ITBDnUqgopWy85mhMurWmxbCwBKCuH4yWmTXQ8eb0GK
F0sSR5WoHUsXul6jHrTmziZ/CLwIaHnXBd0i5opi8wXeoEu8iRAYwGuJVeiWyhdRpsC3SsPfJ+EI
8AKWO9H8lxjUO+oIM1m1NumTtnjUZMEz387IJeEcrrWTdZKF1bI1oAKivDjaqP6x4LGyEQ4jzKLB
QUf0T3XdbAN8vDFp6pc90Qbew+2malW8tKm9qfvGOo12Yp2QQnc8KLz2MGTmznNq+bWDs1qk6U63
XPsrr/NTWLv+i8Vja5XF7quVKTufrhkqJ58YRIed6AT7S4bqKUL5vGj7vF1FwgBhTkj7LRmjYOF3
JlVLadWdjAABbq15xzYEhq6F0EECAvZQwH3w9Y5EQSanbrXbtdsqpJDKqofqYEwflVlWByf1ok2v
ghVAg1s+iJJRuBEFT/NHIIDfDgE+az1SQlH7SUR3Sf+Z+o1/5+seIYcwOM5TGTUBuCqgYeBJkOzt
UCmvPGW7c9YGBJWZMi0V3leojMpG6M7RNTCVjSI8mngFBK+YEoY8aZt05zpx+OrlMDcaV43OMaou
kK+gufKgfBzJZ6BFH4lutN/rOi93htShh04f87fOrruTB0u1QRbfZwt8t4vN5xK4SP1pXmeed1sx
HeNxS47h5Y95n+vMbWNHQYtSistQyH73VzPzyn/Ng8q0oHYzPeSWNxHJij2dDHmcP7x8kEdc7zTc
aObPz0Xzt9zJ75sxLnexjjoJlWCGrTGcKm0NJmUkQKB7WDAUunmaP27LXaP9iXbf38zzut9LwZSQ
GQ9UzGiBwKOqy7+FKo8xLLrkFWZPcuBtkW80LfdetQiXdc3MvykxHG9Y3uM1o9bn0PGG3gC61V+N
ajhkUxt+WCMAFL55dTwA0p0fNxvbTrvXWimPcxsuoLQFfgT+dfBKc2/U7647mv4TuCvrkFb8Yf3R
cA4OkMwvcC8Xph0HL9XA28WUWrOY54dYraGQVPENnFYzKuUK+s68Isyzr1VAAcU0m+qQaDdGGYP1
bMy/oGCl8to/Z1B2H+LRrc51WCGNNMJHlWzHY4Kj8sKJvWgfViJ8pKRlOOe5cy9Ar8Hl9qNoOcSp
t5tXjq3SOidtQ2kbm86NUCOagClqDfon7TU3GvADPx18bH4Ejt1N2tn80c7UfBsqTnDQpmrRsrGD
lbBFifQn27laUP4YMjxwLDN7tfs8p+BVuqc+osvVZlidwRUNXqwo/Do3G4I39QJr+IBYNS4by0nu
o14v9n2su9vCMZOHyKmdRWcU+XdbP8zNxxUkHicbrUerBdsPk1BileNqF97/RKD7VH0zvfowt88j
9lpTJfOq+hCbhNaKs/DU4UivDzO+CIEqxTq3M/RcoN1VUX4dZ8DTkGr3Pt2UnZYo+S5JBD+YqgoB
OXv1U5PXCPYFlhclfUVf5Pkz7FoMED2bilJ8/Z7xydBWiDHU7bxU6QGvxlEUbNxp5WwwwGwbPsHo
adLJgY5TxYNYbtoWgJ557AW32lPt7LkzeNtjX/o2L5TIZ+4DDeOSaUsCLe0jr4TFPDV/CLSMQ+8/
zmuPTbNrHS++zi1hM/+S2Up7mZdVbUzPxkfTMW8Xd+A+bWTKtxOIHK1e1fGAue18EFVjrsPeENAO
2G8KMHGLSRzqsfkEhJvu8VLTAPFyxHZMFE/1kenOSxHv9+cyFt8B6ZvU5xrN2kljur6hDHI8kfXs
9kEGJTtRg1ktih6LlT/WsZLJs2Je/TZXKa6xKOvjvMlnC/MadDmzkxvr7OC2GNHapkuSjz8avH2d
N/yjVRwGMA0mT7Oal5g9ilV8IP9qbjrKtrexP0OsPi/9PI958o+NIyMQuzzn/k1bfS79PNB5wfzx
eS552thLh6j51H3mrTpdptvBfK79uaTTxgtUfcB/Mryg/cRuLg+MswO//AxcyhkWLR5ePOJjJPAl
bMVDjH2MJsW59upewEfoh63SoZWtHawl4Rn/a2vVj1BA1hg2/7FkXtzAWvUqlJ23JirHsPe6Vp6c
oW4HxOLsel5PBe6wAukIvbBrpt7+77bndZQxePOE4HWA/lVs2zRtTjoVPLdJxW+M9VhZ7bLFF53i
vv6UWbW4llNenA41ODkQA7zwJfYXRBj8EcFfSnXydV4NGsI1b5Lw1JIIC5dVZWMAk7rH22TtB0+V
4unHeYO5yTgWz7nZ9Mdbk76qgyUhzj63Nn8EuLDKHubCrQ1kzm9jN4S3NW6HldjvgWa7h9saXiy+
Bk1pHG5Niiz47hdi+DVZ9c0P+l/y18qkKdG7JxV919+n6ZW4SUiHHMevg0pb0qTEmPefR9VJ7ApU
or/72zo9oKMFQjp1Px/SvCJRgQJKfwSZe74amjJUBO0z8Wsb4ll4cmBJ9Ee7CnxTAqRxdJs3Xygb
yABWnFhLf7adpi0hhNE1d7e2W6Ol05u36o40LxnGRnN1xgaMm27HZ2UkjQKtQyU037vYIKOYY3N1
a/N2ByVeYZ3bRr/aZASN0JjCeASk/ATmD4OxKMzp2N7e9mNbIlm6Y6dtP4+tcUAVmobsMeKafgVd
So8fs3S5reZ9I/iDZ2YJDKV/t9sHSbPs9DpFuz39tvAFA9AAGRhgx7/2TWKU99WQeAzip3ZtBecb
V5bWr+kakjreia1Gl3C6BjWAfcp4u35za7NRYWdDrJGbz2MNVOjqGZWUm1/H5hrxarDyDCYW+9U1
xCRSvW+kWy8zXs5baa4hzRyNUAKrLUVzHQUGcxqj/HmqHTBHBXmKMVAS+Wcws1vbFthKer7hnc1/
n2TMv/VgT1yRQtfXwSIbqnrDljRuGy7nyWmN2/bdv5beJpPWcs9Wpm7nTbNp+3lWwJ34bHKeFTFL
dcd+jXYZx1O1FVePUO2ZYekWwBtT00eeOdHFyJ3N3JZ/EJ1FKMLQzQ2jDfcsLf3Wbq/09RWjAPc8
tTvvfd5+nuVH5h97/73hvM28VjsZgE5rfc7KpuZ/b3ib35kh6aoAyF+ZbTX4Plc3EuW1tlr3okmc
U3/P8oSvXvr4w3Owekq77kpOp7vi/Tdeeix0C6vQjhB5nufT1gqCMGUgNwpiz2XXuem2EqqkXa78
dIYWDzdoClm+n4/WHVz7LFX/j3PSmsGGpOz9665UxW2NXzdpmlR95Y9L1Wa+ReZU+XVXu2mNaXK+
cn4gfvpmk55bmNB+V8fvJK31zZAKd6tVoX1t1OKDSk8DSvWb3wfRPg7HEdal67zFIkO8rxuXIo7u
JM/Rk2sCWhghge3gQ3nrzIeEapbqtR+U9Nh7Y4fMCHGglUjlrddxq6Efr5xQsaSPg1s8hJpLzKke
9XPaYIg8DOAkS92OXkMDz0NZBu960tmbnirU7TypWPiIYEqhaF8ys88g9yck+d3Of6NE7ETJQvHU
gWI7wUI1loXuBXexQwLWavOU3sYo7mGjtHdOT8d+PqYmIAcJuCQ4526SPBKYeDBCIF9R3BMg6kOc
0aLOenG1NF2pujnet0GWb3sJZ7HJsnE1qGV/StFONdRt8XWeZkz565uhp6/SlpAgf8+av0Wimsbt
0xbzZkZtoboJPQ3WwdQW2WqYo5/bzDMTXBxOFIh9zr81M09/bjFPVpWJ91avMqCYd/W5zby/217M
HM51nOrvnxv/vfZn2zqeGmndpofPU5w3q7yYA/48lczJeUIGWrz647L8tft5baVx6n3iuLvPbX+d
/HTen4c0LwYp8FiOigsXfbpyn4c1f7tt54x1sjbN3vm1eGrmtvrcxB/HMA7usesOf8z5fe/+Puiy
B4mJnMwHh/2fhzXPu+0jLzXKXob++3+czu97Oa+dR8LeF8mLaCOsOIbiTRM4zzpqJe8zkFq7dhiG
vV2l/WU08dTzbdN5KXPlq2yG9icniO+t+SOMYtgRDJGfo6LL14xR1XMe1TA5fSK8vWtKqq6wMpV6
0b2PdXCsq6j7aYeYrmW++WF009/OM+WD6VKsg8QgPnom/L3RSM11U4nxKe/pVweNIb9LUn3ttPMw
DF/csA2/eISxAXANzV2mBe4up151RxigvZsXzKsw6Hn+dcSTytOsv1t5iMbC8oenMRrM9RAF5mne
cZdEgLD7rnmYD2s+QGmHBH7ZJ9DtIxza9l0h4bk0pZTX+RRJjlSH+bTtMcnXbdIaz/AkwJ9RefRD
81fqELU/p+vmThdwyFVjFfVdd0F/Mu77zk93hanJ+/ni115SvBV9cH+7SlhK2VUSfVNCkhOZ7rSP
4KOrDSAb71gHtnd0SFRs4J50j41ALI1PUPQNwuJqPuLpvpIzIOvAexFpB6BUgXTu9jGUPUglXxp7
Apn4jmA1qdp5fsGILtiPHrUkowHrj6Kt/sVV63LVtPXODTXtLhP4ryWgCxHQjbxEfR91qyPkUvGB
ZWeMkaRWJIfEiugSPvaaJz7SIh7XtbCewpHOUWJ6wVnroooKUt6ieHcNOzl09cZpHeWAgxEfavtO
4TzlO4obXlpNiU5xrmBGL2L6QG3+NjrVWwS/5IcUWCt3arqlaDHdJyk+x4qm12fLTbqHyCwPqk39
0BgHQFUcsz9belEveuG5Gx8oGOJ53zhXY2Geo75a806MVoEXq7sM1M9LVptAJo3nsKUd/gfJI/VN
Ka4B1RZJ9viQV6Q0YuRy5wPAmye9H6lANKKOICzD0SYVL0DfPS4OLoreYONjgsbdbfHwwwXuuYW/
8ixAnwbZUD6WvfymTGZ3vuLV5zxUa160RrnGgrNdiaF4lO5Q3SEUGuBnKc0WOIxAPx2QEyL6+ma3
af4KAwyOnK50F9A5ydLCrHbJgSlgl6V93yeZuqybNnh3EaBqjV89FblRb7SJl2lMHwSTtJVwraOJ
BvVsiDQ4D/aJeKxxnudQB/Y9dzKbni2z1C7/AYhdWcCSCY+5bmFbwHU9g9lPNwYWCte0vZfwAZdN
TU8SJiWu69CGv5CUgrD8ZsP9/zZW1fNQOe2zjouIUgLbaqn1waCjj8/VIPW9FiE/Sl2ceumiJa+q
TjcA17l2pWOw0wjlZAGVPBd22dMfeILEOyxMGBKvCXrwdZnU1VahO/RQgu1Dm7EcSZq+Vhme5kju
rF0RF96rSKIrEG/1ijmg9mBSPmthcwn3P473fTWeSRNT0TCBNys4X8PCJhB6BkuFnEqBOa0O3TdC
x+6ij7T4NdQpGyoS52utgTjyK3x6CbtSi+/o5s6uB5DEVqbd8ZRQVnjXY5LUquE95VO2147BUkU4
de1w5XF0fycd0OkVTEPIdSjCLNjkri2Ne7fvzR28c0nwVM+vLfg03Qy/V0OeXPLJi3TUEkxTVDPB
jQZkxnyJSqhDiwnrtcmmiyWhuZFM8NNj2pKXL0qevsTzN2kuxwe0kMtqSL03VOLKwgbB/DiOEEyR
4HIPQUdjNAs/KPPKNzxBcE1IIkEEzcxPhqgghWMPHlereDDEibg3xC8d2iBV/RAjY+sQJONFFGW2
DH0h7xHtuXu9cOyFJe2NkZXpK/0pDO4GEwKs6zw4Q/iaMOjFLFK44MqC8mT823wioV9SWfh7tYSm
sILDiFOrAG0LrfFsVgUAZqlkm86d2fjgMVUnlYcktvKD70zV4tgV2419UgKjP+lqMJysITWOzfCs
8/e98yoCqmXuOYcqL6I7dOxroRsrJejWmpVlbzDCMMkqynyDu2/2Jsvx2o6EKMd8KHaaUde7pGnT
HQ5Z/hU/FTwG1FelH8TT/JEOT/ZIl9AdMucIedx4pl6Cx25ClA02miX7Td9WxapSnXYnyaWuEKwW
53HsVw09Q0BXpXEi2eQ2YAldECg+FnKd/8pPJ9gOgfGC4IUXTp5lJwociLeVDlz4rDQ3aROY90ZD
Ca5m5+vIKPqjLvQOk0SlwyklecMH8UtJBqixTWorydk96KobP8TELfk543qr2fuxLMNDZWdYwGmK
/UDeht6AjVK2HQUgLb181P0RrH5L6GdQ3hISA0gqDJy6ycEp8qGIreVox+XGRLa+odOONacXjJuk
VNVLazC86Yzxq0GB4dI0R+fOq4WyEnlFqjrHnLEu6yvPffKbr9V07cqpMBT3Dy5Vpuu3SUXX9i0J
42DS3ecYrJ00S9yL0KWmkaTLvZGod5QQ4pC3lkMYPpGVLq8ZLjhWoPkPvDke4XkmmNQ46oPiP6lO
LO/CVMeQMVCIE1f4K6rmXuGxddSEjDbWBDjrGup0KkjDSyUNDoRmL2mYO29RyQ++FNWphIFFBes5
JlVL5aPVPvVx9NQ21STcFG+DhY+gZb6jAdTWCG3kwfLLmhJqg4dQ6WYHSjuNNbjbYBFTq7sBhqas
K1txjvNHj9v2sYleIuzIMrsTd2MFfWOodP3er+/o0gGzd4GwAuBpoQ8GT1YmuzdDky3WQUqwnyfp
fADZbVZgTZT70dA2jSXzL0PBEM0IrGRfbTnHcT+m+McSmraAqYMTLIJcP6Ou0c4QInGutUi6mJlW
HjVpDBhPWOFHSsa7qVpn7WAmtY57KseUqrQOfapHK8sDNYgPnH0iTEEgSiPMmON9xF31cQmiBglQ
v8QnMVXhduIyXQN5ONcGhotWj5mdY+j6nRtNlOSmwxN0KN/zktqaRJCrJNT7xMVECxtm2R5VfgK6
UTFPPuk1JOdKBQzJ0PZWXacbXsgkWoLog4Ju/8mxyy08B+VIgD28uORPyfjibwYVT7nGJdz5sYKZ
NiSAlvquJwfkiOJSGBd8tM3jXL4aNM1ReDXn7k6PNyfMnwldXwKv0Y5+mRIp0hNK5fMkIwfXbVQj
GbaNq2fvIOqT0cux8MwDWMBdfDSLjkpQKTfd1woTIHxvTXFRnTL86PlT06sLdnUXjqcoV3e1A5pU
TQA96bWlXsr0iHuE3OUOvXwn86ntxQ5BOBWgkFhDjG3q+YYiAkzLwyLZxZZ8UGqk53hdtBc/1Yqn
iFgpsSunv8tss1hmhaIeeI/mcByTBNOGEBiG3rdHBR9FUMIkcrGRtavSvCR+tVElBMcigAwSx5BB
6tjytl3Fq5LXYMkDy5VkyBR/1RQ95QuytpER8+zcVOKdgs3xJWnKcUMEU/8wM+drGiV3mCkOj7H1
0el9/uD49BTcUNRrzQyKh9ghcW8T8MG2RlIDgx2z3SnpoQZD0rnJcLQ6LcZj3IbITSh4U3jRh1u2
xTnDZgPgr7fQDHyNOqVVDiVOsgRC4T8u7MAELmcO9rKh2gTEt1Pf1aIUq7oJnVXY9HKNMDMmHGC0
2zagtsV28TMRrad+d1si3HZu3/s6URtzQp8A8cVbRSre/eDt4xrH2CSnQEwbqR3uysFYBrXAahkh
xl3YRh9FbWCvIuFkmF6L40PuQHAUwtgWFCsVQ2idfArvFoEwm3NVACXOoh5LPR9fKIqRzB0mG/Le
TxQLP4OgWDj1QOdqejqlMTbvsjJ8G2uqGm+ckJzVqNni0c/Si9LlAWGVdKpeJXWmYc9Gl1+/G+gE
Pvqpte7UzH2yewPf1bRZ6R0J7IGeCkzyEP5hPHpvg5dfcx2tuqPYw5maDTC6AgR1rLnBPYrNu7LV
9DtzVN1lzEsVycH4w86J4TjOcGpVn9tRj+labvAqAMruo/cyCn/cZuU92tVDrqe7lhLjL1InwwyG
Xd8IxUyO3Gh81jnwQe2/xl4h76VadGcoRRfuPL1x4GrvJICuVLMOHxOZ3fHLc6IG8RlxrXnFU9BZ
jpFLrZdI9aMi3gwevW/gpT0soQqf0uKqK4Z16ejJO7E4Dl5UFwTb/lr3XvzOK79aUYRS0WmGTWoP
Hd044NTt9J5OWr9eIaqeyO8tCapGA2JlQgLVFcpTLIJ6Z0oe31tIkC/0RtBHRx4gTRkyytBGubZ6
qhaq3M2O1YGSa+PZizRBzIIEh4ZOw0nMB8rgpAveXYOyABK/b0NcVwCS2BQgmNTPmc0BWWxz6GE5
3r7l4K7okqhT03CvoLnjjTpOixVvaA+fkyCRCeZpysYTSXfw6aP88fE5TxSUYqV240DXlt2hI+MK
l8fWOvIQNoUrENft3u8YgGTqzrB9+wDvQ1nFea/cDx0Mzii1nLtYazVecvdm6Ct7cFI7pUNfPdry
klPgHxQaxHKKqFYq5uIuikACFL26buKxWWl1JxjBNtSjROmwDIOB1SYvL089VQJPodQMDwKN2yXn
v7ivMMzu6vqeysH2nLaM0dwsa7Zxgxl3lk6C3lixXwzHQY1kANPN8Z4zS6rXYgkDOKooiMog7R2D
ysEWHjefN9+izh44f+gM/ruW73ELiE7g1PuFn2I/kpr91cpx965ctzkhh8OYbP46f8QRBpcWubEp
eZqeyik9XTYndG70NMo0aE7zdEpxSVoa9q5C0ckCwzc3odH+EJFgsjAz3tMdMSTNs2q0cbE81dPH
PDl/UGFfrhQVE0Ct97a6pzaU5mQ11Th8BHXHN8xXgMUHcbMe1XKkvG7qUwGsWzoJJTcJ4E95m+ln
FXJROawzJInnyEuGvZFQ/WiUINwWcddbZyfrNlYz+vd4tC5LizG2rFTjCNDBOM7fZOrnmyKOf85T
npOZv+ZPq/297u95Ol2gajEvTjz16LtNiRcg5lS3eZ/N81L9h2ZEyMHHWldizDpt/L/d/dz+3LQn
0X9FSrL//x7qX8eSW1MXZF7brGxvlQaDtvhcZ17wx9nN0/+vtm+HAA211w3YA/94mn/s003BCHYd
8vtyyO8i0za+mkrcLTQzra5WETAey+xhbSVD+q75OElSAP5VlpSfQz2ML1RqdYzZBf6u06Z6+J1a
deU9yfNiHVINeWR4qd5j/Yf75bRCKL1jEkjvpTEdmCV6aO4U10uefK98n1egnxos+FOmj7hy11xF
/K97WSmvhNp38xoacYGlyRvvbgwchb4vxeVj5iRfnQle7SI1i1CM5rZmnBJY15eSas/b0QVhRqHv
GL4RJ4o3Lhjbgx92+UPuGEQKpsOrMvk06kXybGZmstPsAK/PrHSftai5n1dwa1AtYST6q8Rb7WDi
qscL33beRjqe87XRG1zgFVTAlwRi/DlU6CHOm8bJEw+f8iOw8mQtq7Y5NjEhwFrBP+h2Yol3CFRC
9oyvGMYRGt2NpLMfozz6Oq9gqNWPLBrko0Ykam86cMZHevuvTsLPbbovmQiog3Mc5W4CDx3zDoPH
hDHmh8/YaFohGKjQTBXhn6xEGBd4brCVpxMHiLDqqXx9q0JeYGOt5QeHv9SVUhP6u9OmjRc+KmVe
P6PUCwA/q85WWnJ87oV/ndsmoEmoOiqtqx4X9UHp8ftOsFnCcCNczWt0DrV9Mmn7S2BSFw4DDDs+
rI0dPRq+tJ6OuU2gfPEppNl4hdB2Ia+v50EmF2oFvQ9nwpixD/2StiKkVKVql0Eaeh+Kox+MyG5f
cpfyt9ou8LXqk/gL9f3reYWqRDNs8ms5RTbXJiywhxrbwf1IrPyFflX8ZGEauPcmxygMvLV3W97N
yynTDteBKuNjXcfxQ+ZLsuLzhhH2Qggg3asR8iNXO2zT5wV6+ZzioYntiplsLLft9mkvqqc+DZ/n
5R5lpqjXpX2XR6NykhqRMmhU3kfTQjELfOe1sO16K/ADpmhX0V58T9nPK7g2pr55X7hndCjORcVl
nkE014Ubc5f6Y/NMRM7aOaFh0G/GaySjzzlv6QUSg9q+jU5W1bsn11UeMXO45KXIHrNcSR+rMYdE
5EHcmidRm/pHqZff56nbh82wLK7G9njbKgmjQ+BBeFT11iow5/SvuU/vqpzajJRa7HDSkMtGGL92
4SqUUCklnb1pDWL0FP7r2DPMrc/zTP+hKUT0MG9j1phDN4k5rucVHBQw1yb69nnI2AeleJaR76/6
I48L+VoIng99nj52FBQ8IAkiPp/J11IO0THOid7Pk1kMO0arbOoVp6U+fuyLtOCiCpLfr03+4CYy
e1Gc0L6rbeVtbrltqJQlmzyu5m0obgFKLvNuP2+TSO0Zc/DmvrZAAzGcnp5e8hVxc3nOxUSdnnaE
YCPbWpUZbHhkyNdUM9JlWaj00Kf9Vpa1DeKieKz8oX1oiEDPG9koCI5BZjY87tjIkbiqjJqq8fNg
o6Clr11J6vTmpcK8oyNSvnR4kGBYPb7PK/UNEXQQo+pqngxh565kEQ63Y/ft/FmiVb+3hBTPsCsX
81q6XeS8qBlpRB9Rp4/kvf/1gZ5VPY9NPZ6tyCnXXsZ5zEvnBZ/rzd8GLBKWTWc4q88FGHxQxjFP
NwOly2mchNs/Zt6+VgrxuDLV958bThwGwl/RJYH5dAqmI0oGD0ODec91W0RH7A3WSaahrvncLMzw
d9fK5O3zyG8tEQu11ujm6M79tYnVmACF40HemkEtqS3chIBarsFKDEglZNMQNdfx5NGK+o3QMESv
Eay6nqkn2xvCMyEcm8636V8EbyR+AvmS0a/6Dm0JU2csrHZa3wyvZvE/jJ3XbuRKmq1fZbDv2UNv
BtN9kd4ojXypbghJpaK3wWCQfPrzMaund+8a4JwDCEQqmWIaJRkR/7/Wt9IVdVPveTCjg1URowfs
niBsmU2LluDqy20TqpZMS7uMt60snd93ZBlBEJpwtN93VD5umZTXtLwdhcJ7d7kdyhYVkfANoaV/
Hv52ywDPug5Lm2n6/OS3B99uxXRe1hCH4Ab9dUeQAuWHzVDg2P7LXzQj8rbYD+Xqz6PcHlK2usR8
6tFanN/W7b7bZorDfOUgc1n/tiPt62BZ1V37+w6tbYwl1gNj/edRbreo2nHtgau3+W2HPmDwIL65
+X2H0aH7MdqGteNfP3YMtxA8DYPPft7x54cY5vh0utrtfu247b298FH3WNG1s1zor4dCgEa5RKA/
+vPBt1tiNmBbkzX9vkO16ofnJvH+tz/IUE3QjZG/7k9KbFKREyOI4wJwj5aXcGltyO9VgjE7d7v0
XoVGueZrHN8HKYlQAQu4a1mZNTFEXXBVnUYXjKXMlapeu1ZV4VyDPurWAUvLa1lkcp37jXFVcdKv
CXWdrjnrgrUyHHWNqInybHF/VQ1nX95o4qqIXuVxfnONCDbm2VR9RQlrcDy7uCojstY4wbKrmuj2
qkhLeLbMYW8FK8Gs3XVIsO5FiygWBiTHXnC7+2vV2e6FNkcwP5tzKSkX8d4iC1+4pvE4Tb9EPfki
OUC9C/k+ySZIQ4XFbkhJmwzkRbWMyJxF3SXo7Zy9Y3spC1oEIcEBF6UIfFJpWV7yqKs3Ki9znk3H
bqaRBV8Kr93khENfcLuKTWCP2jlvGrlRbhWceUi/oWzsnVU+qU0eGc5Zpd6wCSK0KlGRTuyNzXPU
tWRiBwnlbXsiAzN0BnyTvrlRQa64RR/eUuTzeIKaDfX0FzAJyIBIMYGBXr2YTamfw8l7v+3zEEnf
5T6X7HF+KFia+JBrPlkR86+GDNId5T17dftTwGZio6RXbG57Bz8IVhq1sS1+dpJcc6I5oSDbc/W0
P+pD4D6zVsYAJQq48fOvNIqaRaaINL39ylJ1trQFOdk6jfdcNvlPR5+c021n1iTvrErF+bYv9bqX
rk7jy22fpdUPU1zrO6NKsm2Xe+WmrlHko4FyuZITonJiDeSMixD+2aKSBN7nBk2vf3+AVbarrLL6
I6qc/3l4osXchLi19zX/fDvObRONE2FuQPaJyGp6c3l73K8n+7XFdPBJV8Df3h5e3Z6bYRc3ldaQ
vqdqeSLLRS0LlRTvyvEfakCcT1USD4c619N1Nt/fTDEBL276TcxCKN4Uvrqg8N4M+RDHev5uGra3
VmBt9hog9Gc3Aqs4/51rTSmuJVFiQwjdex2KMG41/mCsCxvXr9VechwJ5wlgTNb3+UrZenB0PCWv
NtMOrGFm/RGl033tu9Vz5WX9zumQj+llPL4G5NP8ekBvtEuSlsZzhdfyhJvGWQ5tWX+UI5S4sqff
o6wBVnVAdRzu/pPSq2+3v6zaqMVaLtV9VOZQBbKG68kcLUQO+O0BNbSMlcoDReeHAa9uE/TKcVef
6Hs1p9utjLL+nYVI6693//r1X/fFDWs6t8xw3s33RZrJMeZbhIj/85YQE3qdKqAcwf250ZII99vj
HN4LVWht++f9v57nX69GNKbckDfdMgPROMCv3beXcdvMDwzbEGsW/qd/2/mvA9zuM6C5rDSr1369
q99fSzVZ49EFiPLrwQ+i1C+jV1X3+rzJjYn2OrlPZZl90aRNNo1j09hqOupEudgLC71ARAjQKmNV
sgIKuaauRUFQ76IHS2odqN6RVZ4WRw+3+2oQaasUvCP9Of0ZVMpAKB7+z1wzSIwJrB8Oa4grzUVz
J6fMWTjeFD6aRAJrQC+3BXoKBEZJry3CTBGHY6GA71PcAWG2GZLyMygC/6BP8XAuE9PaV2q6b1EE
6Llxh66EclDtou9zkoowX6Mk2CnK9VXHauV7z5QoI2l9PVmV2smkOSoNbn+c9eN91IlVNJnDFb8X
4GbHfYgSw6TrRZQ1eRYI2xq6i7ks9knSdOsiawwupyANUoI6tqEm060VNtXaNfOMKLE63/i6Njyq
XhvPoDRPmqSg3o2jejCs+yQv3gZpxxctCOoX2Q0ogsvk4fZbEm+1n/HY2ldhjMP95I/5lXScFDrh
qc3jJzU62j7XBKnoHbnKWRQYb1E/HIphlp25Ubs3NTSmdhOJlRehMdd5e2uKAItY94frbdNR4Tjj
aj3Hg1O9eZXzgohgUTNHN1PhXASzSZS2nn/QdF2t6YCNuyms7W+GO20AaL40AwpHquBJyCxyTpdM
4Zfss0a5a8baQ0wX8YilpKow7fT+usaOslBaHS4qAygsNUl7l/kMDTFzARbt7QQqAj9Z3uCZ66y3
GGrQynYooNbN3MJGLoHfjS5P7QOPcrCEfqKRP1lGkj578imw3eycxl53GEqqQ1WRnRlbtz65nec6
cNIHXaufK3KI7prk0gyPsdcn33ARA1oVh8HBGNBV0U+wKeC950qioSZwz8pu7nRiNKO0/kYEub5P
+wvtwuiUx7wvgsKSl4zV1NGfCGyFKom31NexWLaWtnWGgrT4TIj7gvrnrpVhjf8f35qUo7e0JQpa
wZgcqkS/E8JSKySDw2tEvw9SxDKwo+jLLvIvI5gMoOTEvwbpChRhfleQK03YfTXs+yZ0lg0ysTUe
CBKjZ/hUQb0Bo85DOzehSUc7FHYV3Tddt07Cqn+Y78klp57uyLeUovxJo3S1SEapbZzM+a5qQ7/L
69rGy0UiHPKSuqjBbUbM2L3a4Six5nMVNIgqx9V4sWgu68lYfZCo6y56KAOH2hcvgZZVZ9EhIhIV
AZBpSy6mMindWBpr6KGPHgzPKw7k6Imt7UbxHX0tfx+WndxC91yIufvdKp+rh9umB01N/jFEvESo
EjRuZhly18ZmsYuSZgD7Q9ljxIz7rufNy+QPPS72wFo0eanOZhxsDC5wJkmBmcq9Ny/RziIhcJJA
ynCX9gR00ed84vtfLUtgRjRqo3yXWFLdlXqZ76L5FualnN6vyvdaVBy0iP7IEu2yutNUfXH0rNuH
lVQAzixvN7Qs5nNBvDsRZepawUfCdyDLZW8n6YXuDGgMJBGIoHhGe2KeqGdqOlQhAVUs+kG40p4K
sQlsOwRwzBDMjPpPNhJLi54vZmloS1Efrdntl0D3vxtMCkmen/sHG2bJoiGZdpcO/ie50Xcd8+ST
pbfNspu5RWX3puJmb1QNwLzue5mhkxydoL/8mifLi2QwvkZNZ6wKoktWQTtZ66wLxD7S626TCzJ1
E6Ee+ppgNTd9Qwho7EyHGa6DLuI7Tq/ZT0gyn/R8ymym+UAMjbtEENFtmWG/GnQHHprY+1YILPXM
VTrW/YW+HjNvBDdfOU9hjuLcEPqroY/aUdk46M2CuAVLaS8E2UJOyIiBRWv5qo21Q6Kq+eZ4iD/1
YNaSaNbKQdez7a3YeWxm8X4YpCfPw6BFK5WkOvs8qMK8C1xtnYy9oAc8mqcR3bcbm9+BYGWbQoZy
H6o55KwBJqmrDMpvXcY7z9DJout7667NHTZF+gBuLT61ABYfC3EcPNE/GW21h3FvLen8YEye7Mtt
ExTNnd+ZwXFwk3SDhRuq/ZQ0V40FxMrDH7f3PNaffvVTq9Ifsk+IRgjND1Bx4b17TumU21rnPN42
SVe8kndxZ5LlgQ8SFVjXiul7YxRPnS6T9ZCY3h5EcLe24iTaGjd8fOHfk7Ya7a2xKQ++3qcPtoEE
PLZ86y3p9U+WAv5Hq7Lz4Fshsn3rZxTbxQYkqb2ag3IeBq34obto1cWsZslV+UO08bgtVPtEzVZH
bRWfdCzZeybG+WGYa5IMzMYePCMuukA8223sbJyacyPO0ANZumO+hK51gnuhfZBd1i26SCYoiVB3
LqI6M5DAGMkVJEWnpdamcMW0anxh4uckwsEc2+JToAQBcBZ8q9PBWc8uV7+l4ziQWLu0lTN8JMOP
VhIV6sm02eOJ3llxkL3aZo1dA9DFGuHnppuVGH0cpGu0QtAgpHkwszY/HRxXiLVJixQhFkOpnkVn
kobTOy4beyMzfCS4obe4nUoqsp/FqLDyzQ4Oqoiw3Fgd1EK7FDL2D26WylU0hs1j5qS7vA3Ne58E
4FXsMLFlqky0MIPWKFxBiw99EELW7NTrw1Ky3sDyctZgpH+rLKtfVnmZPfQJCYRJF609ym07iQtr
FThqOWT+Yz451Tkwg/WNQ+pTA34ySoW0LQuvMdJXKdtkLfP8kFCfzkYrenOMTUJv6RthoN4hsqBw
TRVV0rDX+yMzb2eRl4710FSkCUfNIA5+F6kdyO9uUVJzXJhJUrwYfRceDL1OlyqtsUOV6hMmEIv+
gGjGnsJi3mwFL3PtSBXt4TrQtPOF/1q3ZyvJqlNsWmt6dwodXlMuhiiYNsozH6EPRUf8+enWj4AG
ZIlBldEe2+tAJshq7BEg+wnB5hSV3V2emsaaAk++sjQt2BGKA60beRxCLW+FHrq8isI/dImkyi36
eKeZhEcCyMv3al7hxbr+5CN1XM+YxcdeHhwvONi+Fd13rqxfLBMvlE8hg4vRqGnuW2F7DzGeviz+
7qEuXLZwKTbDWM+SXhMPMJlYad0iKfNLBD1CKfI3i+wUlO9tXDbPqdW320qHy3bbxLYwfjjaLrPy
BR+PYzFj1crNNJ+8DHTDKrWRwNzO5duvfdXaazBzR9TK+Ztw2xXtJecxrr3DFMAX6rQ6WVRaQpxj
hIdEk0Px2lOt7VXrfAkvWeU4kVZaL2om0DowyNHDHa7+/QZaH6RGw5ZcAoGvik2utBT+zSQxrPnT
PCo7+9utEn6oE1F+SL340Zo1r3RutRUKShQ0jfHkKnVk8RJcMjt54Gsm110YYHWCAjmZEh9tGnp3
LBHsvdSKdEUNV+wCWTV7Enx+IIROHjybBpxtEi7qeF3ywOrXP4sCqFtXrLxgZoskXb7pDE3HL0bx
wiv4X1sdsriavnuCGi30RbOLteLuvU/Xyay80ASfa9cSpBrF+ILrVj+kSSs/x2M72mpPWrS5nHrL
OGaAMbZRGz7as8BXQUg+ot5f9qas7saQTMbKdR6TURsutjPu65FMtEggiKj6yDwBg2qJINK8PU2V
LgnC9zQyo7XFqAvsrzWuDk3dhRdJ9SHC9JITHrit+QYvcxBWl655cjH4b+qoFhup2wjilVOuxkR/
im/pG6xW/BUo1ZnS6IZHnDzaSkWe/kY/jIJWUL1YkhRylWmnzpyydYkv6S3NqzUr1/EzapQ5ZzI3
92YYQ6AZnHQbVEAChtjLXkIph4PXMk0pGHhNE2pmx0W2UJ7zzVQU9CTX8zuaa+ZpGHpUPiiwJ+Qh
L303ggCsMSkVJPGsjMKS+8xF+gZs3ON/DG8o7rtnKdQ7k2p1AezmragD+FsaWmuz07IHUDHBYxbG
VDOisvikBmidbxv4sfIOqDlCNQYD4Ej1VmCvQSyUa7tJ75CGRTYub1Qqa8CFCp019zmW+i6ZRVPU
CyGC5d6L1tvaJpVdtqPB2YQCTe28CTUPNG6vO+s4GOSjJDyjRUlwpuA5T7KMk6fS185uKWOMRrf2
aptwvzgkm6iyrSPTEWdBkFpzDPI02muez2pmcAxO6t6hfx00XfItrVpmac3QLYVljpvUDDrQHQnZ
P350um2UVn4TJPSszaRt4T/W42ukzZcKuz7ZwZBdnCy0NmYXeSe/YzBj8jPd2XVXrSV0IJSA5PSq
MoyfWVV+qzqzXIdF6SxV29QvgrDDVcCgu6g7820SYXIJ7Sm5uDIadmps35NZK12msbirrTpYRArV
TVSl89cPGU8hNLUbywlv2lCdyXZMd1qKyCTq4Vk2seGuGsXZO4p7y3mUI/YWM2ice0b6fDXIxN5h
piHrhCKo3ZdXWkDjvSvIQfFdZGWZ613B0qxy2WkPpWGsNZFXp5RLuKHHe2aXSOUYdNa2P5hHR4Pt
gv9keZMq63Wu7Uml7Za+w5wxdc3hfk7qGZ05hbVFDhobYXzsdAuakVUw2ntTdifbct9JTqgJAecm
m5FWYTRsiJvE7GaNKN7Vu6XX3mNb9MWisIgkbhjC3rA0xOio3tBkfUYZTkTDxu1R4h07lVBVV5rD
+VYZCAGcemjXVWA984EOi6KpiFrq31GxhFDeEu8yW6sOqHmem8GaeKEEOhaeQ8uacKJzMGJ+wywQ
nKehEozfM361q0mbymA30ScerwgQ9tUc/SXNAhX4rIqmQbYUMbaZ2o6MD9ZVjGCVfMMc8iPqUEs3
WcuU1mYNUaTtQ6Pr4Z7S3nkolYIGA6hWwxOxsJk2HAsMf4khUA1Ew4kck/AByvdmDAbthzrKeLw6
XMJegFvDRUuztdVHzZMWq/BqVdMj7Yt03VMbPqfjdqhiCX40UfeFXjhv2jTWJFei+c30st2UfSvv
QBy7qyGlUR48EWURXHQnyhd5SNOA0WcZGkYEKa1cjJKrjjL7ZmWiKjgIZldce/LxwerpsepaAeo5
NJE2epPz1NRMSqIp4CKvjdZiSJ1hhZrM2kpdVlcvND+HXI3fUjPZ+1neozRLx28JEYpQKmMwki4r
jps6c7JRhoPThNxDU7Nvkq8k7rJvmZaGG1yhOtDDoFpWTitgxfUY+CgY4YIqnQcGjeiKb2hrlyw4
BkO+xWGPPat/Q2jOCqnSPmwgBasgDKuNY+J3SZzvhFR6e8PXnYU0bP2xpVgDeGaYIXNtC8SwKb9r
Fe4nYke6LSTVH63dJq+WokYt5WslZ+pZipg/FbF89Y3B35YV8J2q0LIlCmd312k+GSG4NraS53wo
43suA7SdA7HVjWq6iMZ+EkxUKv7N3ynDHFXlrbywao6aQx3JSKgKqkF/vUG92xiWwmSJz3Bwq6OW
VO4qJ1j7OEymvrC1KN0Iuv8XlXXgZPtmvqz6nzOi36vr4Ev43mLKP/NmiGcIc/xY9Fyag3bEyBHp
R1M+el4F1HbsIXPPl1kW1hSUGvmmar27RlbycyJjvRheYo/6YOHF3T1h3jj1Jty3XQeayMjltiEz
de3TCVvXYUb9zy/8h2Is6lXbo3CqZFZuAEvQq9EaHBNTf3GC1Ni5Yzaw9A6eXdnQS5DONtMH81BP
0yveWWzaAGSOkdW8aIwKy8JHSVH5o3ZJhW8fhG9MS/jRqyxzqe1ovbOshP2SJQXijbRqWKa8+GB0
PrTOPPWtf43q5jYfTQ6DbeykN0TH28byWuRLQX1XOq19tszka1BNC3J8mEU2Az2a2j5WsVtfbxuD
aq1lavXZC5EseZG/gZoXnlpNb7ZhjEnBrW3tGqL02dL4kSD+VmYXy7euy5dBCxJJe/H00X0Mkil7
KpODlU3vXRRbjN0WtegmuRZNXK2xlYhr5qlvkbSSTadJuUTcNF2Yax2btvVWBc6nCXHQdYyt4arC
j8GREhsLw5BhoStiJQySuOJTVk29udVbkrKl2zf3/bSUSyfOmWRpRMANWjctTrEMBeyqdDomrnsp
QGpgOyGHHh/5/jY75utxyjqrO5ZWB4cRvxSLqIpStkg+3cF1d9UM5RsxFlmy/iioIK/arjG4Kmn1
MoNu007JVsMLwRTO2TYkMy+EqZy70qIc6XpFufFSV93ZalM7zDJa3QSSM6brvM3DJbVa7yGIM3QT
tJOQslO/0kcClHMiDgm8KlgSlfpRS8udcvFWOdYJhJABmM5LjzDTWM8N/puu8Y6zwd1MiPI3LK6z
O5NCuDI5CTEshOuId3wvaYEuk81ktT7nfOc8qdZ9HcwAvEDOSFJM2PQjMj4hNLxFLq8kZxGwdzuQ
W8yoN7gpw13vtGd84uVjPoLqM3u8I2U1fjA5x5kRNKcsafjCEipJj0c8iiq232lBgIlBoAD9JfnC
fRFildFjOGCzZkiGwRM0MFxiTEMa3Sw+kq69wGitf8bIjM02jO7RYKerIqvXZqt17yXl5CVLsfQq
Qo84r8a/ms3jFAyYRIRnPzRe/QEJcdtoTrirjPzdL/CIaUjqHqJHOWO9RRjLuwa25B4Br73Bko/k
TauYPEob/ApCN6IoXlSJf2vs5azB08tFkIEAF232I4+tj8RKrLs4AUXvCcZtrw2bne/G08oPRLYJ
DJodzP5BA1lUe+zyuZ8FRJ4vjD1TLvj2oXko1dh8krz7w4LB9FZ6jbfAflot8zBst2krklM4ZXjz
sET0duytC2goMK/kYm4oL23dDWibquDOiQXSEeT3ItCWetyamBDbYQN0yyQ91BqQLwKzI3rEuca9
1m4TqjoLVgCd7eAn8P0eUXfTElDcJS0FFUDXptT4f7EO8GUkDi1Vo4VsYBQtwqOokuBQiS463jYO
vJAtPbv4VPclfc9uDI5jUgdHY74l5IQmrjXKDZdzc1EPrxOYgEOPRo9B04qe8grNsl4QrYmOfniA
fI3Pw26Zz2TS3/lVNh7hFdsr0yiYN2voYezUzu86f/iMBO6ZMLBxzdKQnzq+IDnKe5o/QSfWZKBN
+INc+D6JfUExE2PYyNZYOI4yGNDuF8ZVDEG6d0cU64jR4nPmaDnVHe9oNsFIm9GtVr41eBuS1at1
y0RgqbVcNE1TWgeb2WujcdaXAnZB5NkWHUrx3ZTFMRVW9OikCNikl2vrsYtp+YfGuEEE7kDUxmfK
DBa0J0GNVHSMZJ2Wcun4zAC5ynQPGWupfdyHz8i/+WbWpYeXUP8xKY9IMdqqjg4DZNJb0FFFQ7Mi
rYYtb+nLar27WnUMtZHxJToggWleDjtdLOlA8b1JTAPsDo4r3XvLolI7wrza9xGGiqHhtKZx1K/7
IprPxXk5GvPPkwAF/dbeuCL+svUOilk1okbAJfT/CH743xhusjMteu226ToetMu/sn5HfYQr4ZSQ
medrkRIFhevYBoIdgF4Yu19k4f/8HP4r+qquv9i+4h//ze+fZNO2xEB0v/36j6eq4Oe/57/512P+
+hf/OCWfbSWqn93/9VHbr+r8XnyJ3x/0lyPz7P98dav37v0vv4BjTbrxXn6148OXkHl3exW8j/mR
/787/+PrdpSnsf76+x+flSy7+WhRUpV//HPX/gcp9nNY0n/++/H/uXN+A3//YyFxCpfv/7F5F9X/
+rOvd9FxhL/ZumPrc+Q9MQmOPudUK75Mf/9Dc/7mENsxI5ttz7UM3+J/XFZtF//9D8P5G0EjDnvt
wPZIGgHlLBgy2RVwQHjXUKYdwgkdT7f++J/X95f/45//1/8oZXGtEkhwf/8DWPxMhf4T5syogvrG
sUji48WZlu/N+PN/I+mnZt5r9Icx7gWfQ6JJMmsdLFRFQjxfzZXOau10QR9vNlzotDbWmTSMZ78L
CqzvMcu80MUJyLm5anR3RxXgFLiMEvpgH5WBtFxgV+QKJX7YWfLhWAWhLkQmrIido9WtRcEi6MlJ
alhvHz2q6Rz9QGPvw0REsW8EBNzZTL6KHPlqk/ywrBBwghkEFdgHEbkdffxslV2waKnabH2r/DGm
BmUyOkRF2/RAE8pdbzoEYkxHz+uMZZg2wN/aOEfRlzxllqMvjDx2F0ARQf6VpSBjOMWNCgF0LMbw
OI1HBx33uX4y6pw4jcFcUrZqyRVVADOYrS0Ek3mSBj4G1E0LXko6F3iGbTIsjdzDxzapYOePB+xu
r3bvmWvXr97TMH9JkF6bbn+uEpMP2BKXWBgnEC/q0BBaemIm+ZD6cgM5xjknFR6UPnPzvZu91IYN
fDUxnnEx0bfJG7DIWcgiBTX9Yqy1Y5hqGcKXlpRyzvWlzK2zVAP9U1y7ExPOU6JLikTjmzCaLXbE
bJsRWB1XAw4s18M7SNsRH5m/dUVLZdM6uWh2f0A1l1r4EAAFWGUWpicdm4dP3Hkxt80wCy2wFXur
lBKai5ZoG0Mjv8u88oseF5mNPshSWs7VwskpI6vop8siYeO5cmfq8VNNc6fsxgMrJVoaMwMCONYr
sjXwyGLXEQqFf5/LG9W1BYlVH0RRnDpb29cRrNImQb7E14EZHl7INHd3UHt/YA6dNdb1yvOsJ0kc
7Nax6g+44SP9yALtVEoRr9H6a6ZN7SrqcnuJZhdJa0g2a2WjBEsprIe1uSp8HHkBxgKKXMZypKdB
ZkqNZF22wQo30dsES7AUsTjE4dNo6sPGmGp308YCVnUWItaxWUMatsy+Aev2W+EsSS2jopUj3qK/
6ohdlYQDRKc+vq+66TTMw2DLei3jArBwu/abpUxiOov8rS5o9Fas6wIL/cUYDc8y9cpFXPuvKXgj
ox/dhWczv7EVY2RZvpeBKPaZVRysEoxOWiXNJa77DZm9P02nHznvB2+rkKEva4HaQvMeeKvJhmXI
MGsIWFz0eHKCsF8GfsXrBhgGZ7/nFENXb+UPUMwAGhnGk260K2oq7bamrbdqwhncgdpPNvohKky5
CNE/OGnzpoq8XHUloviU6es0WDS0HXxW+ZA/EpJOoy2kLxkiMamzL9mn9hq6zjsitmGS+NGmY2c1
8cFtGzDkdvPaayXsM5XpMOOseuEnYkO7oN0Vkw0W3GOJQTDCBtzQMpgsVCAFcTEOvQ0tAQM+kJG+
yKXNqRS1m8Txlrqrg80Pa6pIadxtO4LWtCrCreI4mzrUXmfQR9YWT2RvIIgU26rIzcNtIxzandIW
b50IXurcC9el1k2Uh4Crs8yLF2bYm2u/wdTsBe3K7Cm7YBWbNraK7knN0g/MWXEwBzlatW5Ewlc+
NVy0Vy2N31HJd0n3e53I4FXzo4UBr3LtAf/UkWDRlSvSxTBeZdekd9IaKexnzlm4hjrYpzAyq4Nl
FmhvRd0vbvfSVDsxAWyWtErv03i8kwxHB8tRPtZeXxwKC/bWQDcFNz4uka4/dkyPZi+fEJ6/omKH
LE0CmOkTLOwORdKNrRXfuhZvcjeWvKJWkO+clc2Sonp3kPyTahQ+KyKZcGqr9tUa3Zm2kWwlcnk+
A3KJLMu9akYmr61vUD2F/EHaGwkBotK3g8mR2078kEb9VOcBH0tlhcvAVB9gzUcm97xAk9zaSX+f
fP2lxKF7wzU3M6k5rSgquLNJqPRf4wQFI9UjZKe+9yk0HRA56a+U+6QNBMQ1tkKW3xnWsCHUfXNX
UBKgRcnX2y3Sr7JCW8ypNcEhYBShTBbT34LFUIy4mbu7Ogr1RV+nP8ugqBdUK+ShSlI2yE+BbYTP
sRelEAmKfs2C8q7Ttf3AAo85+VNNtXNdWaZJS0ifYeLOISvbn2kkDTLH1LgPvIoWFBmAC1N1at2J
8st1vfqo+ulgBo7c6u6bYaho1xgShIWoYeCkjrtoRbOyZeHv6pR1cADiZ22a3UpP9YhCm/XJolbf
OVZ+GScjXeY29dDRJylWEFJVdOUiSrOvzHTuUQfTty3HB82HfKw1h3Jqy200UJ1PBVqPnhQXJvjU
NvuJS2bhv1qa4y5Rn+FRHfgSHPS6vciRq4ExzBbFiJM1zjG1NrBB2ylPln7TWUu0StHaRTnoT+Ur
obCR2V9Gi3C5zreuyjk6pbnOEIRQjh32NIq+jwLORlJaa6Y5T0VYfR/KtZ3VHR7UCcGIdecOFJOp
k+/R+nrrKKGYKdvujli/PWsLcM32dERMzwCe14fJR+3C9ITi3Q7/6zkH/ebyf6XyQEHflGNB7Ff3
OelECkykgblRAozagn+sUtL+mjZCLJC8BLQktkRqfU9QFazcTBGVBT+pKGJKXTk4B42edD/E047c
mRNzxO9NRXHTpW848c1pNLXQY/+tA8859FWzQoidzYBNIjc5jSHFE7vJuU6dbVw4qVYtWJNOWyhZ
nznRW1Bx4hh8nbmJ24NnsMyzqm8DRvF11owblp1IR/wQzYt171Z5sbaJvVrWnCJj2WanOus94HLl
uXa0O1e3tuEQQtRo5ZtWGi9FL9DtqtTCkozxHMHumRJuQuxbvWwJBtlmUfHON2cbkxoxCe9Km3nV
yvZZ6cMeOfQmwYW/UIlP9w5fQSwfC8f5NhWIVQurWuiN7y57FvaLfjTOWmGupZkTTcxXyEZj3rWK
Lxcrq5XbdfEiQZKIOuuIa3EhAo9CXPhuuN3/4ei8lhvHgSj6RaxiDq8MirZsy9kvrLE9wwDmABL8
+j3aF2/tzqwtSwTQ6L73XA6o9m5d9iJQZ2Yj0BtwdpLJS72A8jLsDItjQ139vh4eA8FWp3gHzZ5Z
rulYzJMYOe/t4sVUZR6lQIRwrtrzAV8FA1uM5qE+jM/e6sHmcygHhkUhhwJTwYlMa3LVRViKdtqX
imEuvY0Ja2Yzou8LMA6sPz38hMjw6+/ZWHar2zdnmKLGRSdWLeFaHHCEL3JnSOScTuNeBlGuSTk2
/LLa/OCAnwYUnyfuUF/B3WQHbRvjBWYUtSxtVGn1dtKb1LkQwPILaC1x8Afnx5nS9s7Xsrg0gC2l
EQOGyDe7/pi65V3b5vrl/y8FVRKmSAlXjc1CqNSP6wEvT4PdR4dGFPslcoFeMZpec4ZTrdVcjCpr
jtg6I81+aeGQkKpmPJbXicFi6BkmswG0iar41ATZQMVgPaZ+8Dopmq89WTKh3qbwG9KsSYwgx+fP
YU5izs7ahqtVWdOFW8U5dwv/wob9sbE57ofOvHPGMmqJKI8tQu6SYHL105C5a8h4rX+gaALl6XGl
JUcC7FWC41OdZpB1scrJRcuYmCTCy9C0zbpFj6Jg9WozUO98Znjk11OEyJfSA02buR169oE4gDMW
ptkUN22dnlyGvFHboc6UBTwt4ADKlOwAm8Ik4MMvCdLIsqr50QnsmUokHmzqDE0aD1qNchoCxJqz
z3SHoDV/caFTSE/AkFGq5wgqUAVONiCthY6N3Bu5C2M49fkP74QbyKQx6UgFuR0DijuCBciR4vo/
FBx1AtV5oO9A4bciCarAeqzEgBYpkKGl/KJpXCUFL2Kg/AWSwb+UzVeD71DPZ2rNxpLxUg8JadM6
sTrwxbRhOOSrKBBGe/ySNvNAe10+elIJh/IWMqHKXxICn6EzxDZGo1ASIhL5ykja1bwyf3xOYd9E
Nd6oqHHYxAX6sXEl1W6GGmTRJxZDwZvo8ckw4c9dnwJ38p4dxvbIgE2aRe0VT24VDuIm1Ol/g2Xd
LxqEWtJUOHgWsZMDRKMyyI8lY4JCW481c6yT6mvE6ilOIUCaZKHpr/PMkERtsFQQfZE17p1z3oVK
155b/F1TLp+ESSccRXoRwacn78SXRwY839Bt6f7fRlfCqR8MPrncra8DBJZks81nzF9fUDbCAENX
pDJ2QmrV2xvWHPSaD2lFfCSBHi3DRkRHf1hZJy4DoXCFDRMXWvCUjtldnjrvw9pAIwgey41SxyQs
thAXtjBcIZwfzLMzlnL64Gy1IImzfVeQooFdYDiieo8oEk4o59za7MI8GPsQYBqoqryGTdhczcrH
16epyNTTKC0GpDbcwtERzdeZKsUsTAbYwxwRgvJVWLwldOLCjJ5ABMb93KmVfdRglXB2wss5YBgj
z0a99sg3xZp+5Ev2N/BSDTtJ3BdNEphEvHI+YBAYXqVcvwndemUomGgTJcWoI5c1e1gztuDgIp++
khcSNEbKSiuhALiTIKkjB6kZ3xCgq/13I7bGMDCflOpbE8h+R+aP4WYOMnQZYEML0RPJZNbpgSnY
4k3rPuUdA8J7QPNn/Hg9Wqb2Wycsodm+hWc9u4FV79uKct9GpFy829m8bwHRAUxYd4Pa6WVALEsD
DSx1VRmZc35hN3ye9Nsjq/ZG5/6ZuQsGxqu19L+ENYqoxE0ximI8GBnWDR8RLmGy5OxUp23to0oH
eldu9qvnq69syehrtBkmKTdh/PjsgeRg6/6n1uKCBPlQTtZP3iHH5+6CAN0KLeVUERFPvFnAL0KG
Yw+Btpl3evXsOsGvK716b21ThyCrJkZz9UOdxhfN7wJpiXzuQGo5MmS0dTW2fE7qpSMYqP7S7fai
lfIk/1YreaPzWbcJfXGX2Qfn8ii17Yudmm3bR35joMboWqQ0TFpD2stnEFANCY/TNV85zZFyrlWL
XchkLNsPMFXqkvmsXAiK34qnArNbZreoO2rU7co8jBrIhYUXCmwzqkobkoopr0UaVJEpTnSdPtly
vcOSp3eMl/qwL1Q0bTQRAj99ZsxhAdzzt4SNFwnAQ9OuJ/pmP4YS90UOTE2fzC+gDFd7S8MgM84V
BtkoMMDClfVy1Lf5fdBSnqeK5s7cxP7gfpl2GpckeTWa+geB+HXN/KPBYDO83eZpwaOy5hW6jmr3
aQ/r012vuZvOkeUzWCkH65xiAg7g+fFhwGROi5PMYib28H314oCL6o9B+1novfWg1p9hSoG5Id9Y
g3880R3W6zFGMl7DVdkmodDuoxaQLoeEIYAPWRyfg2O/zoHkWrfK+3berLDJanBKSIXeESvTcCaC
gyn+zh0Mfdd2BWRfv/xY6qC9kGjAWqHD7VaF/arZ+JxMtHpYCJ2PpQvqGEUp+C5jBuiYW4+2zWFn
Bs1wzFGSsb0U95vyHgOjeMp15uOYFA+2+WS3ksyydR12mcS3tLTzw5TRLEs1bvIbnxShDtd2LDUA
Luu+N7030fwYcsGw7u3nfjxV03yfVr0R2goRajsyuOs3ES032U+epgu1uh1NtfWXwGgr9tALxobz
F5ZonUAO2haKY2VZFzfNbza88+Dh011KbcafRFfKyXrGfnQZuCATUpKMa//cD/P3tKVzSHnxb9Dq
ezB5l0Inea5zi3fwt7vSV1eZuY+TMTwg7vlncm+tG25NZhashBloXWghDRXLT5Mtr3Ypz1hoWRMO
Aiyp+Pm5CoO2jApT/2uq9s3NzDO5Qnepa2QJE61nMEvADR3r6usfbePYqM+C2Jx1/dD2epxapA/A
cqQ4qoadVnBdsAemDi6pcZZlDIdBkcXLEIDZe6cEhLA2e0DbYUW2cuxvvb1qPC1s32NzbiALhV2J
pl+KwHkkBGk8GRD9d9MtlQal55m2PgYOqaFwrfiRvp+VL31tOmhniwv2Fi0yZvnrlV53lLmUCEiL
uNO6Y2PozXcbUK8O60UZgg+uGWnVIY2LZr+9jnOWH4mH2fYz8dMxUxEajHf45NXWfIuJBLJ5LGJl
uFfCY59s99JNwb+NfARtWk+5j5ZnzgPywPWdu5ARgVaGHszzJLq4XpwC6LY6VZ2ZrFzA9ZqcYwDj
iN9JvWUgFqTzGjue8dvCsA1UayeGY4sIaJhAIcOWYwzJ7G1BCBihoPr8mYX3Bb+Yb0PHts01Thpz
eaqqRRw77eq7Z2ih397kUPvrBLSJwE7ohDUh+jOc2a68NlugR5oYkeI1XVRu09GxZiZr3NQFUyt6
NHQIXD30N/2p0Rldj0zuQ7taP1toWZdeSMzmM+3D2Vy6A48nHIJbdG190tO72p/8YyflrsTrcHAZ
efEq+siUBn06FA+WDlh4qijfTAWzRVY9TTbOgSlQNis1MI5VBqG38yqYmlofGSv+GB2rY1wUKOXq
gLAyhYr1oCBkhbfO1dYt69UsxPuI7zFaN3ruzkj3cLFeZ1JmoyDPHrYO/Fq3DXtDbRgQzIkwmvns
NcG0596BiKBeiBtzc3KvFzvd4du6Nfu6/aYTcwVyv2WCH5YWRbxcdS9cDclbueSPPQK1CEpfgDAL
tkOr/WOei74ap0taLg8CwSDdi4e+GOsPq17yvQVDdIevdbx3M6QAabVfa76NUX9mM8rkvGQWKbJ9
rZMvuUm5h3zwgH5s4Ie7HVOH4uiVGdpfdBsxKA4G+beuGfqpYybWkcSziVmtkyWkId3w11NBZ1O7
khRW7m8JzOcAUzbT3pr6px8CFrT1vbX2SxloxoMh+5U3ad45C1HkrB+fjhHZjbAWXhq/+iPt0n/w
m8mL+1E37hFh5md8f2noWM4PvXT7atEs6dO8Cfmz7G3tgs+58EIcz4g8rp7L8nYA02A6rPBEBLzR
Faq0A54i5yDoja893fJvvaHhrYmnVTrqyZu8o3SqP2mVfWCZ2N4C99RbGuNcWXz5/lDGyxCkl8b3
/9nDSJqn4knGF3VEZ7LFdjsSI2ZxLOGdaqvVAI5nm7Hj0sCZ/f1QolrwTSg3qS4+Z8QPMQutO9Pt
jM2hf043jU8gD6YdZsHuSAsO1eVGeh2+/YdZKjyA5vbk6LOic6dGyOsItsfG+Vs0i37SlKdFQh/5
602awpsaPkoNw0U7FgBe7dbZp061r81WAd5vchFbG6UqHK72ZJu1d0hp1Lgm8lvPQkiZVrVBcQY5
XhOY3/oVa2c3FlBQlTkkql/pQvQTGwjxDIwMotTusd/0z1qHia2zuSwCqDWSLPY3/rTi6STNsoX7
YNIDEMpgxK19Zb7+VDZZ5DVud9MQKhL7lqPvqP1s1w8lzqE4KAb8411Vx/aQHRAzvDlBcCahpDME
k4jWiiqD0n3F+GZknkzq2Rwg2dZX4mB/c3f9GLUy9hrAih2a2rin+VjpDSMCa1mOTLGhbcIVbuoX
INdVYq0rEEmuYygT5z+L8t8L0Q0hGUah6dJNyL1Vx1mlUw7ShZUOJ6QnUg9vpv7g61N3cpDvGEZc
2RkFcMeQvCvgBeOkxgBa6wVvEy0YekUHn3SH2Ce9GFJoBTBshS6nWRB0LAx1lcb+WWTt8DTKT3sG
GBSg7Ocmf8BAeklzSxx6ds6hn0vMUzQrsd/GlWMDGnP/lQwWmxFGlN1CnFLgYCIipCPDG7qjafhP
Bk09pnztYehIZAD0RE0GRUWYkB6XgjLNcpGrqYlDphWXHLxszgo42IHzmvqgVbZ6+UuGyIL8Y1JR
6RKhyKA0vqWnNFvu7xF77fsGwsmWjp/CTtgBuGODgo+Ipohn1/k3zQGAQtHSOb31vv1Uxw+Ffs0p
yZPM0XhxFjWRGMTI8cxbj1iOKzia/cWacY2nA/O6YjwvRKlonnakhfGE2E7uIEO3p8JRItYr2wKm
anOjpt65nSWElLr2PutsGOh+f9Ir0FC3HSG1ePy6kmyLnPnhlmXgbMvhyZryKdpW2lIWVlZPeh8D
+0w099QO+XKapfxnuDUqUz7mda1DMko7dLyjjOfReM3GwoHtPV7wGaf0PkA71qo1Ii6NP6rjI+hK
C0AXGs8bUoXEsiEiUrHeCUPuM2lc55I+rFEO+xS/Xo7MOAYgCZEh+1vat0suJ0KN5xOlmbMjrofL
p5J7qzWocBcGc8J5qaoMWXTeB5HTI0MPgO5MxagneIEGguGoFJ0s55Tknzk9RxcTGzwspkgtGEcG
OPInJeHJSYF+MvL6KW3umtzz/2JGBvx9U7QGjRTYgLDoSXiXUWtlj66Bo5Pt9L7yYZxrG8eSQioL
qhEhJoXKTz4BdMj7qUJAp+8hy1pJRmlLgzyPC19r92KZf6m+mCQMmLeLejsB4ghoYehurKHUdrbe
umGIW6bl20gna341fN+4a8k4lyUSoFQf7msYUW0ezIh0rN/N4sW5AjsNqQaRW8b0y4dDahVtLCdS
G/qcseGa7WpGWocKM1o+1I9zBVTDaYnG1nGYmgy8emGN32vd3DJF5fTCdOulQ48QuhanwYwfl+eW
99i2nD6RCrNcDskyr+eMZ6e+3Q4EiKsOEWpxUl0+RkO6ysRj77hAtGJT3Vrao3rZhpmizz2zwhN/
qfB0zuJuuD0FRb0sdC9tdTfevsx9ke78IP1dnZ5BAjWQ3dPZtKzh2zX0P6JSxGtlZuRIrlsI/OKG
G0i7uuCuSdazMKFdbIJQjEdSXaEPdiOlnT5kcSUNbzeOI61zZSwJexMKGvlVCFqNlJR84Up8DtAn
J5OHy0fm3ClFlUVmydZhZoI8XXSOjucDN83TP10BHNidnZmRmeIp952nrZuJZpkQ6ejeAFCCXL9I
Rxq1I2/+W/bOAAx3oaTDDs+Q5u8ito/J0jF3Ndq/DkQt3SSXrPUZgFcNlX3yd5hnxF5Z0joGLZLJ
hiDkO6ckRxVTxxUMALVoI98HB5moFtluqiI5jvWej8EcxcvcqjTRnSdbzf8sYcEXqEYWtMesc2U9
2/ADJy8r7pd6VdfBGdqdRiBBaC3FvWXR9LFKtnl/9dHtItPPRfsD2dy5w1pa39P1/jSZkHTQeuMO
hi0FNDM3b6FoTHNZfWAXul+2LkhS2E7hkpkYtSr6wtQFF8FZk+kWF/qGyrMw9GPatea5bOv3STeZ
23DWJbkFHLcE/UlQCLY7pEhds54k+5JGPgS2EiI0jbU5eMwb9/nanT395ggRozud1K/pQ+53wMcc
eivfGYVVHTH7hV2bM4n1cXIOxkzXUVE0U4uH1K7QiyxTPDSB+NfkMh43fX6afPGeCXR55Qh+3VTm
dEAhoSPO3nuzoAafae8FZDoTA8P4HJf6klge83ETmcJ8u6CPRJJHZSHy47qAFPD0voi2cRvfmSDw
dFqfQ5GPh40sgzgfb66YeiJ1wMOPr6nstFD6qm6SD7iCGU/pnBvN2M/81Y6rjulvkeU12z7QXwzP
2Pa+R4ZwwPtiriQkMwoKN7Hs8ODSu9Ddn35c83sZFV3u39muR5S177w3c6eFwqLR6iB4iVdrsaNi
BJ20GDonHaPKxLbQy2gI8qaMLnxxl/fSwdN1vFWwp7lChyFd2SdGbTaHbHKf9RzklG1yUIxanqzd
xLPp111CFtlBq72vzTFBkFT0T5p+znewCKQnyuf/vwy9CkKTubCTAbTZcoyh9WTficU6uzqo52yr
fqUS9Ex5n8N8Wacns3Jc4KmErlmCsBF7EYwjx4sQw2kitn5PtkcOyLc1dsZiM9dgzDs123gu+nQ/
l7kembUT7EyvxxCh9/LSA0Z2ZC/uWy8/5hv/c1/ayw2IjSjcZhIXfHWGl+463+8YWOb10/9fNJ05
nXGytlwHXODSoyrSxDEQo5KNfDabRUZIkPtdOt+MWgWOFRdjO9dY+dgOgXVEJUJSfT4Y+5yQtGpG
F4SbDYCRVj4XVt1zf83mqMnmKmLr764ZYR8lC/Mpc5cXHIAcpUWmRfU6iGdb6tdl5e5oiRVRrvVG
jD0anFs3Dd1zgO2quvOpxFxY0M9eJedXhDNJWw6fhVr8c7U6Xexj1vTAM4aILi44axro02AwJp6F
QSuBc3SbHprN5Oy3bqBxTsNRJxoFazejXXvyay7RmI9GPIBGj9+TOEii9JBh7E2DML+0uJPgoOgQ
BT9CK8aToxsOzZeeGZXNZ4VifCYtSEd+pVZaAkbqI9yYfkhY8dmANZgWhrd3yhkj90ZEjPBHuefB
2a5MMzw8YB6X7yCsDbuLlhVJzMbQISJwzNj5KH9Rlyd1VVqJaWffHS/obp43+z6vzKsE4viA1Pm8
qsyKzcKwd441XdMt96KW7JqoE5a6rsMCK6QrDoG3PK7G6j70hCBtnS7jLTMKXrqPDMgk0B3iIjyu
lQZBVYyUiZyPZVDTHljdNc5cWPhPSPzzx5WuftDgvfaMIm4cl5BN6xYKpug6dVn/TJ7B8Dr0j70c
ToW7+jCyjU+CXbHfwOLB3ulaR68A0ygYq8uGiboiwl438b96wvXZznFBWYG42iOXfVUKNyHFaWp9
cc/OBqLEziIoTDJypf7WuUxRWq3aokrxyGfUvuAHgAaMA+MqmJooAhBRze24I3xouofpRH/+lvFS
c4eXVXCmmxMpJAr+TZCgBjLs207eGYWX08DistLYVr+nrEBZtBgfJPT8AVWoUC8bfhR0o3/2g6IG
zWt96yWejMqEm8VIMlwC5uSjKt+JsFpisVlRr9tV7NtTGjae9jLrjh6zgQ1hr8oPXMbGbmG2yfgr
0q2Bo6biXotr8lncPNHK+R695a3DzJFA3/C4UWB2Q4RLZht9o3akFMht719d9J8FZys057SJuVFF
tsB0mZbYd7Jm3W3m1h7wkJ6tvCx3mC7r0PBQBA5rvpeNBpejo2ds+qzStKcT7UgKUvwEfctOmD/Y
yO9jg1iteODW0zq+dY/7cucJ3UrqjRmIX+XajqwIRtZld2tj6j6FJ5m9/vbX8s3xWHQuwbKLW3K9
SAxrofXh30JZMJT3VH+hVXkGiATq9Y14BIz2lH/T8DiWA3jrtf0wAFbAUtplup2eYYf0yNv1LNZ0
rz8bVLlKCJHcFO+0/jL61/hFk0bXQC+0mAVIFUL+s9Zdfs676kI81FuaEsnppDkycCvp7Xo4bHxi
lLdQI26umWJ+riomsbi5VbQMBY6mmYfE7gov8uz2STQtdSGUuPKWV7eV78YKZbVuvwvXpHXnAAuj
ZPKs9LsK1HjARL0dUKxyewftd9DL8g8l/Ku7qvVBZfK+a4zYx14Vza5Hz0Q33phDQJAUO5OLxIsd
vNXZNsUeSqfHFgLWTms2Gxs+1PeyNA/AaxrGYS5Sx+qYF0BC3Zzme5eNAeM1YAgObx+14wxT4BPN
WJ/4tZI7QpN4Ym/fTgX+cdDH+lqx6AK+Ydn4iQSEiDh13qIVuULk1be+bZ/JQyHo06XchZKmXtqH
nlMkyCW6PWLalmUZE3LKnGiabzQT82FA6Q++ngOIphMSnuEWDF1erEnQrAjQrWbewA93SHgfrnlq
v42DzaWuZYfN2Y+oWxDrB2Z9rTNFhILT7yzDm9BZLi3jaZN1XLoY8Rpkaml+lzGWrnp5pQ4ErWuV
a0QJwFW9xOXkSedPFCyiP/qteeEvcBVzjPXoFxgvxPQBVRcQiU8QgyTFlix22qrFaZi8N7/oSH6k
GRo1OME4yp0/1OFcYUbsCyYcvsX+LcaAwJ0iZcnWt+C/NXJc4cbL7ewcjqplfmv6MttVdYlzOMfA
rb3SV/jjFb2Mg9r9u9qK8ouXnyMasymfphJ+W+by4SPF2K9GcEjXDumAbONgnMsDi+rdx85P912v
4tZS5UvgqT0l1NlP5UtT8crWdfrTWv5LW4LqKUdWIAcq83yUnGyNuJNdtLoDTAsYKwkKzTmUEzRS
tODnPMiehlkO58qkjK5hYGFXJPjHgK8c6tabsOktBMAnAzUAzBSsn57LPAv6QWmeeF5NBunap18Q
QEH7KzhBz/naut6C5EYzv1jQ/dbetB3SbmsiAwNzMk5Ylnl2E7gA8meRZgjZqYj1IUXl9Zn32cdY
bs1ubh1EUmVDu6iseVg5V+q64C870yf8pPqMgA6AGIaXzZRd7NisQHvDcxMsWdJn1Y1HhcunTF1M
iLnrxDa1YKRWt0zQyTQxvF8zaTdgFIU8Wo3ZHnxR4wIFBXK7MO+awpeHbPa1iOJo4VwiWKT2hnjd
7McMt1CMmHvpgeLmRiHoJJjua4FZnqZWLGcbBItHjCLBRDtnHJCFcjzR8adTV9XNGYhDsnoCGrYy
iX1wX/LJ+Zj07jRP0ownCy/c2DbflctwkZUp6xP6qpdRrGesQzTxFzbHofWorCs265llQr+/2zAK
VW8rir+YWSTaMZ/qjxwe0/G+2jqDXa436FUqUIdYuVyNbmE9Efdgbrk8KJANnX8bB20EhQfP6cJU
ei6HHOkF84XFZzCwTRClrKofmWENQPTX/VaNiEiwjWA6R8ynY2at5+VnzCg/mRSR9eJoHBBF/2h7
wWu31fz+ZXNHXUO7qm3t2HgdO7SbQ47UwALHtZtvviMgm9V5Y6WGHRe5CurJSv0Biu66dSDWCxC4
jWMgcM5QWK2++9cOCEUp9IHvRERa0pc6vcgW8oE56fspQ35OEiHtip1h4aJypEkm8bgK9pY622+s
Z+XV/zdwY0S6+OBWh+yMpRcJIvNr4Is+CTpNMgIkS115S2S5OeW7bPPdtHbzU9OAjp6I5uMkqULX
gbDUsVrptPxzVfaPljyVAep2lIflTi5NaHTf0izdkw07LW9zEKopyS+doe2VmTHlMzAyjdOvmBs/
BFteZ9hTc0JZorbBYM/onjSV6mjXJYEIExpqZ6YWx0x7P6zVsG/+mNa2QM8t7bh3qxM4SaR/Po9h
z1wwpKy50UdzUMLGT+eWSxIsvYrNm2FRMm3vh+XY6PdjTQXRMZfnrlgPr6tMyYex3kzwQDvHXTCx
ewpGFB+kMXh76DHwv9uH1HVFMtrknetWelIr7obGR4nsMadPmUTNFag3g1hJfYGOoa1c/dSMOaNw
7lRf/U6r6LGcm31oPK0Z40SRy22PXhmw2rqcshJ2eGlwxWdIS4M1qOjezKetrKfQT+19uTjPQ1/7
cZNyZgxYsciF+qKrDNWsNY59oce+R+FNAePflB7HdprgnDX2VVc1M+pbmlWeu6SEFNdUr18dqn9D
FQ8aRXsh/nSaeJ9zxqyGWzzTetli2Zd+KOXtdCRmFevLGHmbRFC4uWzC/vtcGVeClZ71WoM4NgQU
fuoRCVnsWqxczQErkSIgkl2KOFq8qkWsO1zE4Z8FvUZuA26Z2cmLlkNrgWOiNa4bN5fMNB8bAzJQ
OqE4BZnXR2za4FsmjbUZaOeMVopv3RToTrNXbARmXf+m/XBYQYK13K0hmFZkBBF0Mxp/0IzhBMBI
5lbvbqdOGgZmTKEXhVmTknjfDBaeNm2AWb9d/Dz3oBhsREpTBY0tgYFI8SXzex+XuqCL68j85HAC
WHafKJ8abJ6gvXrDXO6muf8nNvOvwsVN6hAtIDIfwlQFf1lo5L1r7AJb8by104HWyBQJWSGhdL5z
Zf+odXuijnrLs+6OmxRA/Oxj21jovtyivC3+4d07+i79I7YOHMvoJl3OmfQp8+a3YeVxuZ+68VXP
qycjDSth3tG3v5qu8x0sBiKVcgtxiL8UAw0XBgtuJn49wlPkrctv5/V9mw4L1Bn3rQCuTk5slJpB
ZBC64m3aCYH3Q8u8CYtnfoArREsrDWK9OMLZvSsq0fFZr1zP/3IpFrc42QMFeJ7AR2B45/YRJSMc
pN9cOk+0HXlK2HPdkp4IyNgYMtAR1W5Ga7pi7DzXpJ2LwLg4ufuBkJTBT2CT9Ih6D3bFoTW1u6UD
NUGD8BHpg5F4Sv1lWPZSEK9EKovaeQTl3Jprz85CrEGvDZzq8q8U3BcGY31zNXVMjf7R4sDd+SgV
IGGQWWrLnZ2a5x5TeeCPb7KhlSkZaO5SvsnSCugiZHcQzfk7EbO2q3L7uNbWe1va946VXWnd3NSk
5qkUcVctj1bQq5AEur8yMLGT6FHDaZ6MNCm2AUI0UKmSIMTYxnh79lGLBQOte4Zr5MTW3ULdR8FS
rPzmIxPc1NtqdhrPi2rAnm7d+wdnUS0GSiM9+pynfmm+u8Os7wuYQna7kBe+FIko8GQvpuHFTlr5
cDXN/tGoRxpt/bHBibm3JlMHE2lfzJSx3KqMKg68ks9+rs1Y21CT2jN9ZuZbpSu6E85JktcfN90K
IN5xpBD8+JuaOnknTf6o92VwSsUwPHR6DcDU41o15R3+hRFFFf0PZ3HwwBX2e9+1Iwk2Diz+Qlbn
cUEPWPpf4woUq7V0Y6fnxF+kmn2dc/urGLxz43jPFBnTQXY1/PgXQ7kXCarz0BgfCw3MeHAwtWn2
guFN4jAHR6S/3pIzLHMGJUriGcVfufO05h716AMP0i6vuDp2s/68zhtt0elTpO4U872AtfgQE3if
e0X6YJlutH57CDYjghVz0ePPsfe+F0Yzg+5WON3pzkwzVuwWv0oqmfObNxdz0d0rw65j+ELveMQW
OgVWff7/Cz4nl5mVqKJ24jZTAh/L9SyL1kpRwbw71ngwDeqXADBy6XxNK+b1VatefKK7Bh3nkCdH
UmLVuwDDglcN6SoDNqZEFEmMm1EiW3eGKocHG0pWCMY0ow1B1m0BYwQn733ZL184+lGyOUzF8pyA
iQUmqtmdVlfUyG/n39Ra9+6wlyVnUA3QLCxoM0e3fEK/nc9cdhHUN85vywQfe0CotOKXUCoEDYLp
gjmNEVGJJ00Ww97NsmcpgdWYwfJrYZZO4eLeNuPf1vQ+u6XegWu4ULdDS8TcMjINN4zqGjBEGAil
YzIeU48coIZFcPKegWbR5R7rKuKifYJGfldkuC7UnD53vRnh0LlN7bZDSbAC67fnsUR0nXLxa8ix
5fhgvEUQbgT11Nh3I07DBbBEdTPSmQPj9g5w4laA1SEf8o+tqqss4ZaOLZ+Rlqkk8907P63u4cKE
3ZDtlAOeXV9FOHqViFwIHeHo0HA1kTumAABom+FGSD/xX13QJ95NaAd99wbs47Sfr3CQ7vyWGXPW
Ze+p239ofvHGtbfT9L0PC8jaxpdp649tLl8W3T4Qj8NZDLkyYg7Lfu1SkS6EdegAzBtbu5HomKv0
DkXPcBI18kC3cl69kjuo8S3RrUuUK9BXfnTd+5qYGCA11IhVDvZWRY9UFyb8M9Ul+Whehqr8UxSq
3GligTCTCq7GpkVHlQmC0//H3nksSY6zWfaJ2AaCIEFuXWsPkRGRkRtaSmpNguLp+3h12z9V/9hM
2+xnE4uqzAwXJAjc795zZ3UP4+KnZcW0ry0fC3ge0AnLSxFjrPT6VSjksI0kn/tk55csQwXH8c4C
GGESwrmGlYJMAtn4ddoF10R2EapKvpxSiHXgRAm7Fe3X3pRglB1OfPnDqBcrihZbjiFZT17CeI+J
y6S3TOR/cP0cpBzeBhN8DKBv2MNau2Ex4Umor/Bs2P9ZbGXomLUK0giuP+Mt0PNVaHvTBY+WXQ72
JivxQpcB8ze8CMqunxOszXkxI8/4hVkx6Xv34rOq50sceWfQNVCruM6rhbpfWZIfw2lqwpbxEFN6
HvzzsYvxGKSvQVV97evm6sKOI/LHaKSufqVOvx1or3lc6uGQqjUJlJzzjP3B4xHO9HffYF7HFb8a
guApSZKn2Jff2dJcabsUK2En94QX26degUO1/5oGI39lLNdcDJSeR1hDrWQjWSLiscPmxxi/DCm9
mA3LV8haZPtAEKbsR3N2AP4rINIHTpw/J2/8xHMcDzjTpyaINmEtrllr+5xcWE4znA7k0Bj9toyo
ms+SMW8W4L3uEtbOqtrhl3jyO/kap9Nbi70O1eFWhNnajufxrvGuRNN5JCbDRYFyGdUofJvaZcV3
rFTsVLG8u7QTYSh5XWBc4A8lp5Hjyd5EdNiMWHYr1XEwgh6wav3+RQeGW7rNgxWjU3AFg+H4JPCo
UyFfxDxLu+imALJ5VisPHrkKdjK/IjmXbA3YIhZWenTAWrg6uk1IYpZn3kyNa42I+1tft6eym74/
8p5VRnyrnhzN5PGHk3c9zBkqouoF5HAwL1+tRxFjshC8EEG+9TgAbnrPX4ckCbvikREGjCnT35QV
s8xhkMBMsi9IO3VZna1Zyd2tR3IuJVBCtLNYz0vEudQ7cIUcW7YFfh32284eiXiyUXgA29LoWRHX
s2QQrTyNZcnFckmnO4avALaG92G7cD7ydPoMSwo/2Cd7bMrY069018IVBs1YlM1rWdZH3RDEikoI
W01Mv+yIfmbZKKjZyZ36j8Fjjtw23HL1i5LmVLeYNTlMTyN/LIMeUUHFmJecR431HZjwZ4gqBubK
+SQdegCeUx8sYS754ny3Y/PNo8QaJSH+DicSsiRRXiB96doXNI8nnSHunXwpnLa4+Iohe+iPe92W
7xALG+P/8QIL7dgv9+qxbY+Fc++H+eIMgugDTsK5fU+nx/kjeu+95VCP8zpyxLgZJqw7YRDfSj5F
UIDrzjWv0wRLzUMfic0fYRJ40uEa2y0Z/BFw7pTe3JwoGL1n59KGkjmQDk/j6Nbo5BDSQ47aeJW5
/cp+7HdgVV8KfLFuiiDjhf3hQbH667XGA6zb1vrdRNmr1StMVvLdFeZzhKCSFHWz18DoDyJ+EHnX
5JgYELfm3jg2jlcOdqlED7dc91UjFDPksteKmsa/kqPwvv7EVmHweCQvyBR/WKu9wggwLfonWZEM
fQxivCXrbLewq05kZq+Gx6XN/upXxJ1R8ztXJZUTXFNYk7TB8233BIJnJkVwKoOHWF+Fzg9IXOV6
jJG3Y2zw67gdp13Y/iAee7F0x9TKkR+a7f5KBPB5PWvtZ/GWOjt56V3sHV2wHMqImGWB8LoamWtR
ZbAyIoV1WuLTCfLgm2C41glA91z/jspOTjRvkm74EWX5HyWdIxWi7xmJ7XVYwcyatkv0O5IJVEiK
ejf0S71wE18peRanLLc5CIP4QVIdeaAwfOklW7q5+1QtriX6sAjLY45mxrLuW072SbKsyV1x+CY4
4bV1zGZl/uCKp+txmL9auj3INvstVfrdRBLXVod7H9YSZ4YOTDrCg2FUBj7epTaVYdNBucsXFamd
X/6ClH7O0g86r03O9+mPkIEG84bT9cNHyxtC8xoV45+qZBtJ3JvtAxbaKNL53ktS6zy0+dPiN59B
MOx1HRZHWzWfcYLZYqwZeJe9NxNDTh9HDW+tZ/09nj6A9vxm2pSce1PgtNymtDSdHU1HQ9pQEafw
K2576kEb57vmVOvm4xc7Tp8qC1JZsw2bC4+qYGfJ5jjjadVVbrZVy9mbBwIGosjmE85R96puhN8K
umFxMTN4zXv7uGY8idE3TXBdh5CL5/GYgdSdxm5l04gMpUcXyVF0IB76ZTmI4dsyzZcG2nAYj7RH
19l2HLNfVqd3lYq28hFjHoICgwwTh5WiBXMF5o+glT11ZOuLjU+Ac50a2NW0oNOeXbPjAJ1LrsNa
/pilqzbVNMk1IfByDZkr3iq7B7KHEdle5Lhb3CU+S/FojA7ZXBNzHVIMRH5d6yPkhXR11VXiH90s
btYpYASefLTKwHheC89nXzu6+83kOWptNR3z3jj9RboquoxjcB80yH5ao8Og+m1S0kSaoh9UOhKO
D/Ln0M3TXmXqnXEkOn/EjjqYvJ/9yPXdkhXuO4nQU0yEl50xZ5SP4Q3ch9kCryxwFARMWzFDrVHW
SUiFM2PRvoWjgBfWZ1urKMbaFA2u1BkFEXQql3IaF4dZkmulqnmVt51GdYMGVg4xYK8hY/9m5Str
xJ0KiPtn4UXPktuTgEucndCddtKBH8Z4lL0ZT5lUnSxiQ6uGqDixfecJuqhqWCND8yfJ3A8rdJj0
/HFTV26L95ow8LrIbZSeYOAC6DJeYg06ZMQB7dExldILyzEOgHmfWIjm/lfPYYgfImbiyfsWFdn3
xpP403yzn91PL1xQDkVK+wge6GqYOZTkr7XbvDewcbcU/Lx1kK22tvbxc+uAbBZnMKcFwGCQ3h0S
Nq2HG61YWJ2r7+AC1zlstUPMtRzG8kWFtOyFpXWCN/EylhS7W6xbYxXWq+4hsIyxf/BK7lTW5n0x
CEmHE8CLPrhSUwDsAG49qALnp0epxgbh61dVpAc2mdme0hjMIDWKaE5MYefUs15JRrS8w89WRoyb
5yzYV+n81iNo0mFi3abFv9d997MJ/C9LRQIs03RHlxRgrc2CY3AY3A9mvpKj9PIWk1p7weIwlF/9
sIi+5qEkibHEe+gmW0RmGylx1WgbSGLGK8FARvxdU1vVTXa2N0PZ7DgvkXVjp9XSQvsk+kwcx36s
920cnfwQR58P7XPHc3plqTbfdTWjPJ8Gzu24MFlMILwBHd1kNtO0yQIaKbzmQ+kSZXWOf2L62/p9
8/EXKei/oUX/QPH8rP4/Uukv2tJfSCUHVNX/Gan0ZWConXz/B03p8Tf+i6Zk2//hBr70HsY3Fyi+
+hdNSf+HKxUDbN9T7JUD17H/BVNy+H9KaEfbrhRBAEvwXzAlR/yHVEJJZmbKJTyg9P8LTMl+QLf+
F0pJS9uBn+RI29ZugLYkeA1/Rym1LtyapCmwEZDV3o/KnzmzeF/pB0jWcLunbenevdRwTfrkoeaM
YVzi+hcivO9ukjnH7tHQ+LdP77+vsr8Dnmzxv70m3rB0hZae8JVny3++JtkBxIgHZFjcWW+25eir
JeN06wpA8+SMmr1fY6OO/In+mykCU+pZ4X/Rw/4BD/v7a/gnYYqPRSk+D9/3bMHsKfD/7WNZcAqG
ogdSE8UJZvxHVsdn2JnFVbBHaSWGn3WaKYX+9T+998e//I8vRHm8d369qx1XBPa/sa08Lcq6oqoM
Cc75whG2w6DRyt1gh4z8NaltDE9/8hDjKoFj51Q6ll6xiGETCuhG67yoerMqFbCF0wASGu/KuCWg
jJuM1XCPsmJTTowKJtlN9yHLbzAS0x3Hy6dlbiAi6UC8x10j0XfSb1rL5tSpX1lHI0/+aJvlNFeu
qDbPCOfWzsHzi+6eRVYPTVE8ZW1akMUYgr1d4W8Jxr45eMZpiRiS6dHGdt9nOiTYgGvSLu/0/oFC
5HnATIKvs9R9tSFZ8w1D5X6IxfREW2bK3wWG7umJOuPqUNjscWVsHcLom93gnB7qX6EgzuLG0Vmx
OXlJfZBNczmt5fyeqECfkoDJTMphSFSwL33wvLO1Sgax7KCa5juAHZgNuuVnN9jda5mQqLcJfZVa
RdcuNgRvwDCuUsLN0H/idQxIGw4ThvsRUTWCoLyFL8lnu6Txc+NUsC6WkHFQNNdf0IyYK4F/XgVB
Ed3/79dJANTtH5eJ9LTn46HxFbo76wsLxN/vWzIMwCRcvFVR4t2RWKubtvxLSth5A5lhigUNL8b+
sK32g5jn/Iwu+Wy3DvySJJpvmlEg8yy8Kp1x+B8lHIm5sL5ZNuHPvJvZoTvMJ003gj7FEo1AVKTr
2njuQ1qhBK7PwTIUS77Ju2FXPtrdI+oT9gLvwF8THOhCjM607+9UCjDAc56JDfzMU9g5wnzxc0PB
zkxXvKSF5awrGR9tG4GMdpFpsdzzkMSauF/2gwOrvnDq6ffsOFJkbg9XMf2Th3LCXT/F3JJR+kJB
F8yflO0wGRarrwhzAY4pUXABQC6h1Xy2fIXraa7yg4Ur89mxq2OuQAn1SHzPoso+q4cS1WQd2U5s
JVhe9+yGTyIijZ/ljr8NZ3xL+HjCc12ShEOq22XIly89cWXoM7X/mWTDc9IRV1MDIwXfsWCKndmc
hlfEcchAr0Wruv9hqaTGwPn3C0FrXwrX91jGHem4D+ri31h4FcCgaVDez1jLZ5oGss0QCZp/R591
MSiY4XvZpbBx+yll38No9u4YbmgwWI/gO1jL7OBUW0S1HKf/xr208yYRXkX/mMbFtOV1LLP7anDv
6eScc8IeR5NSyqaHeDOYYTmOPqcTocdntPtD5WCblQ6WKujAz1PaI43Z/a8lM1i+cosAmL3LBrpG
vGgWJ1U8UF4xtmq8Kta+nZM3EYHXMLnONmBA0Ji6A0HnA6oMVzKUK1TQyT3l+RsMAOeVDluH89Jn
kkjapkB67fCEjtQqTMcF/XszVRT92UP54VBgqP9qCavT8Rnn/mQrva9DjXGKLFSLO+W197HIT5a9
fPcmvY4xbbhZFH9qzA47j3OuZfgX6aD94paFt1XVu3GS58JhmkWyi7vQKzf5nAfH0oAVtXMz3QPt
vWLbB1nT6HrvElI+9gsVhnZVjC9ARs9FQLdJjus/LkcfGyq3Q4kZ9WTnLv7xkWGFkISJ9QOZM2Gp
9al17MX3saUJKlA9dkHRHm0h2PMLYe5y8v6wWCw7hKfv5dDj2a/TA2TfsLVfUs+zTobnQJvRN1jI
ekOlos+kam3lfYBjzsVQN3WfgEavkd0/+E74Oozb92BCwaAEABpc9x64jXhSYd9cC+qxsBceVZnR
87RU8doNu+RZdQPHAZzG0/PI9vviclq1U/lEJGm6OSLJDl2JCJq2YpXzWr+YglxIzY66K7vlS498
Due9+QF2TPEemxP2rYovyI12FQm4eo4iIuzZ8xibZtVq6mYyeuJUCRCmxuLJ+W3hq8jL45z3m9j3
zm7No9Pt46fRpLBlIGa59OwkciivPA9uTijKhxlm2xqLlT/BfVLPUEAmMt91h/WMjTsa5ux/AqiR
q84EPeNPZnZhwvEP5f0UK3Euknxejd3yo45N9dZN7cPVnT9MtDnBM5wIwt1xoiSkO6E2VHbbbRLq
mNycip7Sy8qPunFLyPQlzDf/MYTPs3PNoA1sFqO4Nji1Ks/uPXVv98XlCJU+t5Cx9+mw1s2xmUR+
o86Sw+lYupy1lHgiov/5CD+SWkF+qfIHlY95mZO077MhYrKo3zSfqbuHxmjSdDg2JkRZxJwFSamh
OgdkAIbid6MshgQ9FZ1R6T4jlRQ3bM5oeM4XXM31Y+w+7khobCaYIKQgMj61PD2UTk3YTnu/KkW3
ANBwlSLMVjXrut2EK17wTgJROZI4OhZxdAkYOO2ierhnkmhBy12yDnqHxpBMbOQIfz8OGfFCZPNn
/4kt2PQ4HqZblVqQ7DWQa3JI2EG9R84Harjy8kvdlX/o4gnPIk/yLXSX5dS1Qryqbn53luink0r1
pMB1Jw8ThDtbH17kIQCUzwF1qASHB/c5C5bvg+/7exNgPm0H7V3a0f6IQ+tKujzbVwZ33VAGPFiK
4GbJ0NrRkpI+pY5599r2tTBIAHMQPdpQZmZ/c7DsbbIFtV6ay+KSn9PNbXR4O1XQ9TefdcNW7dZR
vP/YOsUO3w7Q9+JkZD3eSDxtxtCnvil338s5eDA9rRS0pWzulpq4nwnKihKIYlqKXY+djgLkonhC
9TC7oMYKQVDBuvXOr96TdHcSIaBXKTl6ofdmmZGUhyIzmcynEhAmTDKv31t1/ydTSt/s4k6k1Ts7
frYxvLX9xFwFNsEHGapt3pnp7AwY1oVjMe/r02lHCK2jHXIgemoX4C9yuzk30gW25/5eqix5GzsQ
BJW4Mh1c2L6SY5wC0jhtGmLqVxvGtfkx9/K3IVz8XZ7p/ZxVZB649tnbUFSgQhbuiifUyjH1sG08
RhsVBRXYLAhjYyw4p5FvH5xsYPooNl6df9OMddfZggmiKOyvA8H4tYkfyde6Di+uT26ldMqt48AG
KXWtD6V6PMtT+V6ykpMML1Yg3NQVtg4YwKuE+tL5ajwFkCxQoev2eRDpTALXIj24oEybkJvuMQD2
VHic/FYeJSLhSpLzp8y6NKslcPxNQLsgA8TF2wWmnzZFGO8YrRkGcR44tCacCJBZDI8ExlCDo3YX
Sv8zJ+S6FQJhyKl5/FnB1yUqdomuII8NJzqT6p1HJgipD8gfDingTvAYW6fcSWCxeX32ZlccYVLg
+gPjkdZPSewP4OpuSkegoOiq2DAnKt9r23lzWZLufqX0zs6XeifSfaGwaIYsiPtJeezwoK34c9tc
jd353AJJj5WkFddABa+zrPVVVuJPU6bWW9IqSdsdyanYfsmsoX4qHj9iI35NFaqWO7tyE49xvUcC
+4LI8zkPOrhaHIdxNce/o141G0MC7HW0ux/Ej/BGLgaPhVvYuyhDqmmNPOZ+V2JPCpJjT1s2Br8d
uRizlaR4e3bre6asH5Hj08pKE2XxaEWr+gn70yPVVasQo4ft/ZhHaBBdHf6ORu99ybo/FTiCw+Lr
+fzXj5mEozWa7lQD+TrRAHG152E5qdED39T5xzxfINiM3r0z9rD1IJf8VWJhp+HGGKdEpgO9BNlu
XPHwr94y+m2dWuJXXaLu3jZUYpAwyq9ikXtmJC0emZaOhm3T+5i35hseR39nkjzYtexXtqIELqkY
rlO+iALtCHHhIvgR8+0Qb4zOIGMuTaOIVzHtMZJUTROWt9Yy5qAlY0VVR+U5I5G1YtMdcKgXTKAU
qSgeSaGS7mFevtlzo884HdV6UmI59pH/a2Qc+VyUFh6QjK+Pp9hEdlp3B93m72AV3f6737CJk8Kq
L8tIcJ3anve06WDsMIOeIMcfW/Cmt8H0R06y7AKA5rY+vlblEbVghjGPB98ZnvPSGa8CcgdP84gC
PV7aoop5C+7e8FZpP9YJ4r1TN7eSkxOQ9ZbInFd4JyyRAQWpo/kK7JZJCzfzufBSOuJpawVn4GVr
nTIskGEq1mTw6ovOJE2iTvMBEWD+OmilMNQRRkhjZfgVxYjf4sRxIPwNjIEZZhfbbzb0VcJHFUmY
Zrn7rUtagWLAXyzY2HvF9L0q6f4qkzDlDmU2TYorPDQ1vWAUcryp+AHmSgMm0lCtDTB84rEzUd24
rq7Y966EhXBKahAvRd3+gSk9n1F2n5iQWnuchMx5+n5Za6/9mZD8hT0EpBKxH0JFPG4ErQ0bRw8V
73H47laCWVBkvaKAls/KtJu5BeoUqC6+e2o+h+5cfpA5A3Bjd1cZVsep6pOT8MjnzIty8Gk2X4Pc
7U9FsB47glYNs6bcTT5ofl+lYWm/KYm90vT0sxAuPFdc0RtlIyV3oUifY4oWcHFfoESBofAjs04f
bJ4MY3bUJu6zt1y7anq2YGsdoHx3nCcgK4ZC/WAMQ1olj8mFj1n0Vhbtzygq6l9MqXe5PmDUKl+5
yafNsNSIztxmF+n2u2n0kJEBF54bRSDqqxcF1lUlQfqqcPtnKn9xLS2PQJlIhT2KvoiEsAY7ycGl
DmDPIZNlVsRgifD+HETjtGzsVIfhZVA3DgyUU7WaTa/XbQq7AoId+E/wh0MsZ8Tc6GrbezZBzXJ+
lf3kXNyK/WXoJ+wKc9vdpynOWoj8tKJp0oCGUvG1Kiab1N6HV1BkQGFQwd5on1qh3Fk6ojzExMXe
GvIfYczwGGvqxaH1GeKYBLTKBb0h3IJTfuAAymvp1knbDC/xnL92JTiPuBlBHmQLerTrnKQbcghe
RkxpTWBt6roYLsiEoPSG8jPlLuJBNEJfHDvGLzKT97rOF4w4BUgVHuNQF3Qfx9fQwCyGUUW93TBF
x1JGP0dBYHSxgQoGrNwOjOeXWut91bEDTGfqS/wsA/eRGOdUz+kL5hXK1rqZBgVqoQSmHVrr17TS
3Ii6xtcizyB4NuV2wT1P/Zjm8nainbAAEo2kw5oRZl/sOFdgOKQdLOcy4IY/h02ebrtCMYUfBFkV
G0qZHmGdZs2bNVbW2Uji1/0k06cJnzJlYK++1b9T24bvmZVmSwdlsJ+C+pMiHLHvRuHBNSV85C8G
H3Y8Z08+9hiMZuO2q3rvgUpOnhqBadl2KF3vKabJnNq/SVMMq7irRrJkaXHxEJpWjMz4AAi4nxgW
dqTtWm4oewB4PWj3GEXgxf/CcwcMgWArgx6N7s0io0tRLl9buGo3aRc/bdGUh0ZrshcEfDY+5on7
TBXodg4FMo6Mf8quLH4wRgIDhmtfeYU6AvbznyNgsqNWxYXo5hu7PjqpYfE9NuNnbF4rRFL70hWN
3DYkt8BI4HZ6PJyKWLA9cfLotLTxSUcyf2qNmp9xjW7dzPuV6zh9LhomLnVnScbyw7wdaBOnA46J
IWtr9ODU7Pue/94UYbihJcXdYFx0sQn3W0x4/Y+Up51NG3IxmC/kl/A/JMl0IbgBDVUlz3kf6XWU
/m6WutsOASElHlvpOehvOEHl0UOw3sukJh7JiWJDiMN5stM6hg1Jpy3DnVPpF9zVnACxXNj1NciG
+t524bzFfcfY0Rr5YMr4BgG7fyUT8svEVnJBxRIE6Yb0CtP4a2gV4XMXujupHNy8ykTnAUf1ocZr
MVSJfbGGxqI1lXq1kpQP02YXVeTK9CzFnmd/oyv1RblddvPg5ZZL0V4gkhFcmKlspQadi3XOxdXr
ht+LmpK9VzWHOcUT7owuW4hsXi7EBc5DjLNkfLyUopue7cbQwcI2rh0HoL/ZIk7UPICPCzsD0VmU
HyPnGjipBAJDxBHwv+W5VX2AliPc74ieK7uTlBLFNciVRO97K0v2OlT114HOVP2VZ5f4Ka3YXruF
0TdV+i6W9UfCZyBcAYji1mfGPZpR03Gdzp+Vryl0SmH4U4kNy87BqF+VFlClJxxMPsRBa/niIUIx
PKaOvdTxfulalkaCS+fYdLgFSEZfVG+8S5X+8aDwq0iC/WJAAAoTEwTfdfOXgLUbbVcQ16bVU3R9
vl1wd2GH6zc1/LPZt6yXOpcEXKw5OflROO36MgqvVWfmlYzHe0GI6xzzLndcN3CZiyU4Wx4VNw0n
9Ae85CoL6d081TPc96nbqRKz52zFdHJB8ZF9IW9x1X+Gwhnuy9wzShnaa4cyv2KMDPCpjWusRV0D
eXhqGdDGyxOpTUN1BRAw6c3WtR1KszMdURE30P5xSdCVClejuEl98UaTHIOO9MiYR9WdHqHqbmJK
gCzq1yletfam966uX1vXdEqPdQqHokGCpfQLjqclCek0dr7PGwrFa3cnujJ/TFvDjbTUu+8ZLp4p
rJ6W6VvUIqimHNa19t5mDtjXFPDSVcTZORCNIOQ0qnNP04UpHrc+cYSLKXG5FcvYvJoouydj9ujZ
g0nnlchKczU/KGp5TsYOdchk7VOR5v4hq935S0umCxRb0uUpGVCeSkoU9za0IZEo5X8IRrCWA+s8
pyw0RmbaTD56KtsuvMVZ89oKOW6cR5VaDMwApXbUHwPIi5UOiVTlLY316PE+ac082mWRM6+ZR791
dj9g7ctyqBk+8ZE2c3YxQKwtMwACMvLxUodJ7lq3LugqL74VtuW9VPHXwnPCS23l7wXWj63jof5W
wSVKQVToGVNnG39gTXhzmPeuUxomthBR29M4ORV4SWCsmYOjXdCREVFy1Q9x8zJ0iNBWCA/Zg6JI
C2f0MQbtc8CvpkYrLrGfB1tcNQA2uuRd9OMfU8+3OXbzjb7WlpM8tY8fE5ZC49A1GmAWvdgkxYuM
eGrsBezgsgGUIGDohnu0mDCwNrL+6gw9ClrqugdN9aXrXhuVetd6+d1A36ysajm53OYAUWdoI0H3
BFYgOAM3pVfLuS6kG6p2QQyoZibu0iL40BEI1VQOYauCKJgD4186KFWF7D4aowIsjbxmuELVO3Pw
fV1i9HOQkiHBLtNL5XpP1dwkN7ai35h01edBkazIMf1rZOuKg8K91dMbDYb9k1xywiBo9TgYqld3
cX+qCTym8ZLgopc+ZSWogH8NFx7B4JNb8ZIN2j+gqv5hwx68kMm4i2yxv3g5jpOW+uRnXFXDQtre
sZRZDZm/EGtkhoSh3zYL0ptlpou9qO5WoCMDD0IBVxDiDmlHQrJLcDQlTtO8OpJ9eR0kL2MEw5h4
xM0ybnxT81OKHr+yKtiRhduLp1GVx854C6IQbmBMxfPWTUTCxqai5eSh3JUapVvNXXXua2LX9ljX
bK5VexVBn26DfEjOYPf0czeUlNrY2OrBMqpLVcvXrEy8Nw3IZy/YhTp/hTFhEX8p5znY2dogI8/p
xh8X+8xpBVyurc/0l6udGBqXDVzKDrpX4pJ0fgf6hKxP6pLtG0X+ZveNOSZF/J7PhKJ9NXnAnAnw
1c4yc3gZ9hx9r6WbHtXoh9xdJLytcix3GYgFY1vuKh2ym+t5ACjw30qW+Wu1PJozLfcI4v9RDUXQ
ZWkImsk4gp2KXy8QQ3hUHXATgbdjJ/RbFDNgsZN2WtNd/jly4qGFbQiQW1Y9kIdLuAC2Ao+xdtr6
hSJPYul2BCAO19uYsyAn4XgEtXozlrgA025a516Vc0rUL5q2WpxGHOwgtwCwFTXhvkXQsqymeB0h
I5ypLf5tto+fEnLoevL5LDBfzx2x7Lr6SWXyJej2UZSXK53Vl9wP7uDQN7Cpf+ZZbF8tDDVYixCI
3BFDqFiqE328L6ToPik4TXZD9GJgyYJwanl2lf0B9gJHkoDtAQGsfGS/w6CLPogTQcg1ya3oUSGE
EJrk59Y9SwPvYLZ1sfYWUugudiq/dN8x0JpVLnF6JZWma4h+ewboICXGsjp5YlTfavycTLu7g6PV
iubGYs/8VJLNGO5DWI/nuHoi330kiDQdQFiPTTS/LW09b4w9trt+jjYQ0R/0Dz5gS941w4f9xOW1
Zpw0QKRfhVWPuGkATReufaQolp6eLCgOcPXxZuF1R9KA4FR1pFgY0bEIACkw1ibyP92BZnEkKv5c
CrS+C/DIsbbRwDee8oSvvTYJaAEVfliNvLCc/7Ig1q6LhoyIIoVOacsNMvcmt9i6s47c8ASHZ+B6
+CQBsk9zOR5tAoyZuLTt9yEYayKxQb9V2rKpzeP+43HCp8Mjn6qPXcI5luI9ItWx7N7pZKqOro++
3gF0Tit3w1U5noFU11a8z1hoV64Q7WaQPaQoItpR+RjDdkjrbo2tmFEtsQh72eZ9zyxO238axhBx
LeEfRh+FyV5jrhs4Sr1cjctwqwXQSTarORlCwdahThmOlHzXc3gvoMQPcVK9xN18H8nJ+K11nbyi
/hIlO9W7r0O8vOQNZlQShz+Rt8Taa7zPvgYFWD0avmf05bRHUANu6DZMBX35roIUMbfQb8bh8Ujl
UbBjrMC/PffOrsvtkg9w/DYPYCbsNtB7i/TkrI26xO1voNjtKW24Ba2gkpvU4GxzOcBeAvGt6Grn
DB7lPjHZS5akuDfx+OmWxE8dMlP2knxKs6gTmPFbNVhU2FXhFhO2ODg+T4/B8aOdoemgSBnZViIm
FEQw1ieVQ55drCmHp0Yi8c9RExWk/fN2y2cePgVk99HgaLztKoYBjlSr3JYMAZDiN330CpK92Oa1
uXqPrFTpFdXGDqEZcSoISRFLNLBBHIlsk4eOoJ6xLTlU1vw1Hh6Cmw0J1YRMuds0W6GKAwJBtK3b
9tyXxbBn5AP2Mp+27iTY2BUeELvCWo7JoP5QZTwenCqP3gzSr1h4OtizDcmPBqOEAhExLOi3zadV
VM5pzoDJxKOrN3XcQOquo6egXgkQRfRtvghqCB7IGgmColm7Tg1AssQd2wcX3GTi6AsW3ZrHeTxJ
CZ7bJxJu4uvQxOVuzMKLkYMAKZ1vOQ4wus4J57C390pmdx3PcLribbPz7P9k78yWG0eybPsr/QNI
c4wOvJIEZ0kUJUqMeIFJigzM8+TA19+FqOrqzOy2LOv73C80RQ4igwDc/Zyz99qkXdTN60Q20PNy
7Ic9op8Q/N560361ya8+sJ0tJDwj9UXdXEQ19Qd3HCUigvm5naPiHDeIpkt4jE47PXqVETxMrYxf
4mAXz3Qr2uS6wD23ToMAl8RbLjlShFBsdEzTa+WZ1aFR5VcVhtCgFOYpGIHXun726gymYgH3PM3v
udW9sLnjMIcOo2VoOeMJ5miaj98miHurLON8FVooCpernpEMB2iorUYYC1Y5M8wl2wS1NPrRCIPv
UtMmgG/inzx9pp9q9mPDc8EDO3nMZ/NLMmVkqSwwa0aocqNLQUHfxlcn0egKjM5j2TSc2+m6r3Dy
JZucFAu/7hEl2ljV/NiGrIA9JObAEt0tu+v92SGbLVlIxWDkLpPOKKKKOl+MmY+wPD2WJTeqymBr
ljHRuujIscQRc7+CtE7cuyNePcc5dxn00dmjjhOW9uxGPd9yyKVooGRTgxAZ3BZHA345M/V8U+oe
imQW/i1IwK80d8aNBiz8TY469mOt/jFmjBCSYdy63rCcDoArkjTheMFBTkW1B6e2BseTrqx2tllc
MDu6xAZF70FgvY2hOR/Dqf42SxddBBLjwKgTPOc+nT1nLQZBKge+ZZJ8sgc28JzpXved6654msLu
oQ1tqKK5OlOTsaAHXfyoU+OubAOokxpchJWeeiSNAuytl84HCU16M7LnrbV2rh+YvTKH/AS+gYK6
G5a0J/sJj4RFoWkcZJq9F4MwL07f6Uc8nhhRaHYOQNIdlr21DGcE88InoLAnwcN4c/Wu484smc2I
DNeP1p0Qdx7jDEpOrfDS4hPQztDZ5nXpIKjpJCNYjXlOSU28jpWqt3qNnDiJQFqhR5t8mIcGztTq
JTQqWh45YFnE14Exb3tzIHfdgAk9SUscItc7TAFCdafxaM+mYXqOcALpQn8mxE2ebEn4kUq7H+zR
mV8PlFqecG6GCTezRxkIh441J3UZeSYDGFUjSZ7VJDjYt0m4gwW0LZMZ5KlEc00678o1aPKk2Xwp
zHAzNIhjAiN5jU23wsp69PoaBynw/CLI7HM/VV85GBrIFU1ydmsOgOot0ex1ENoPYGyW4IMJ/Akd
MHZOBixNZm2RKLzI0hrP0nNeYc6ucwPPr9RFB3ufXV8bQkSvpUnkY2geh1QAD5it4DUssQ/E+Uct
CUCWlVBPdcn27lRB/VZEsW+0ixx8sotLj8f0qKc4u8M4uDhNKW6N7O9457MfMlNPWckpJydnDBJ6
QG8SJcLx10+/XkbwAUfidRg8ViMhP1IhpUDy1p2cAcA5ntn0AbxFtKs7T3skXVb6Jp0A6kmPljgN
EuYR+SYrnehQLYEsQ4zsJGiK6NCDf7jxX1D7ldPTrz+NcXSbOusQ0g49jXBWb7wdHpDGeAxR7m/z
0ujw0ZEZy1EcJxas5NQfcJXsmRtMu8ALh7csiR4ElK7PMnCsVUsQy0V6GlIecCtVDQaHaPXhs1xe
YhQxG2tWxqkyrOFi1CPUcMOxDkTDMwYyiqewHeUNkEa0RwSh75whjV4CMjaqhWI8Dg0gTcrU4hjp
MBIY6+b+ICmtZpSWG60mI24uNGPjpIkEJmwExoNhl+aDXCLy0JEclRmfCRcFWdBm8lB5TbVBAxi8
91RR605l5pE8A854DHxRJzjHIWTMwhzNfqqF/YVtPLxDdEMe2i4McXMK7ywvjNl7nY4R4Z9rq0wg
Stjf3V5G925U1ilw2R9//TGWpr6xp7g+OKJxrmmM+TCgBGua5MXESH/RHPVudlpytwBZ7uioAJ52
VIKdlPeINTZ/6qe91jHnlDSuxJDkd3LUg2PphtZaSj27O8QQbTIzS4/kCZvAWPknxnqU+XhTsuge
u0ZS86Aluseyc/02JGKwKnvMZMmkNt3oPnvCaO5pGlwSV4+uhTkh3uuSN0p1XPEFh3rFPXGyx5Fs
sdSO0WiU4HGLibRL5PNiDKlpIJtj7CbVs1QsZwzC7YvluqC96wWgrk32JdLKbW1PxqnuXZsBSmmt
os4DNBJW0y5V6hF77MUa83aHWuxBbwmHRIa4fL+WybwQ+MMQ4yoTlfYoe9FcvOUlTy3yWN05Z9Ni
vjbQbojHWjFR0NUTNyZj9xkgWMvEsxBttHVHXJWErT4pXYlTlJOq6pEWOcFhZkEVT/h/FUzHqtcO
CGbeNaMRTw3RclBoOoT4RnyeCOU8hYMlOCPRZ8abVVz+8UIe4BO8mqZpJKIgoFMIuWjEmkdgHAS/
ZR5Di9x7imovPpmlPGNbyj157TUHDxxs0DVyAMzUI70B02o6kmHmb67DcJLCYh1xTkqhGNB5btiT
MacTXRma+tOvF0NGxpPm1C8oQ3vCBPPVyF6A0aCKdw3+rcfaYz7YJC1aGuaNqUckWCbQd7kUTLqX
549j6dj7qACiUy9yrGHXBAgPihLpl1Cm8ZTNMOgCnRp3Ki9Ihq9dYmHhW17m3rmNicg5zie7Inzn
e8ge7SQon9xuLp+yisDATmKmI3lulOkXq3T3NL6GMvg5Jwx2XJF0R2eeryZNvRXkO7FtcmdjQBd5
rCqGI+ROwq9kxT380rv+n/Xg36U5m4jf/8Z6UIZ/TnFe/vN/+g5+c4XjuJ5Hm9YiMBnh//j7rxBn
8RvyRiooAQhBlzgJbMTD/5nirP+mm64nPU/XXWGR9Pwv44HzG/IjfArkC0KhEXRp/lfGA89aZPx/
VLp70oSg6zEewCBB3vQicf6DcrVF0Yus+Cc92SKOrkjroiskUhLNGnJb0xIxh0bDtw8Hl4mmVxy8
udR83ZAmvKAaCFyEsgzEMRIGjfGpl6HDpk9rPRVdnS1zCCymg/lkdoiWa0ihu1ZPafTM5ns0SXsH
XJqiIs/KTYgm7qCLHmCyLndpQEJonjXZcUxZ/s2qxFxe1VtPn7cg52IWjR7TlxEfl5zPfMhQ0JBb
xXGKqDw+ztaYupTHmSnIRJlbtvZiB75qRHqCGOewFMTDOg8ufZPbu37EHOohtXdcCkMX1zQgTIIF
JC5hZPrensXm4FawG98Sd8QP+KD6ielbh5MZADwIGwTVpmW/GYhFOLVku5kNpVap8mtWtQS+E5l+
oJTi0oeNMuzzwc3WpAVk5d4JI3ftJhMpY4yiUC2YHKugJSHfaZ34h+bWp++2ln4mZunsscZRKEXy
bnoLgQsPX1FCPOigtXMmeOP8LYJThPt8gyDuQyQuKT8WWZkeNe58Gad630c/IxQOTD63yhMvve68
cf67T0AFaCScXEEsNViE41Qk6BajYJNGfQCjxX2ztRHJYZ4+U1YkTXGbtfwWT+IiDZKMyQtZt/C3
11NqjtD/gy/wjijt7s40P0XK20NpKyGgYmU0+UtHQF8nxV3UwX1y0crgON6Z6XhNUooyjttPgTdf
DB2nt4kHozeQIFbMsFQdHHI2Q9ILApS3jBM4LBc3Ei2eJWxIN05+ZsqKt0RBHpQqPuZzpGg3NqXb
rMmv2aHy6rFvkY0FVkwG78gRbh64x4Prmj8ieCFD7rZbQmOTVWV4ZCnRne9i2L259tURvRDgt8CV
WT/FUw/KMFArw7bXbs42nOq0NEyH2tP+MSXaWuboBtGfkmVU/CxN3HvBApdt6vhn02kcGp0bXJi3
3iKJDy203mG1dD6EqutN3bg7jkDXVA0oqPJ2hM67qDjoFxna9ALHdzfOwxUzNb+87T8j42JlZDW1
VgBfVe8JM3DSayk5Cryzz/ElTiXUHeTvxsh2ZUQ0rQnF2QjXebNiSERT079miisfxt0z7mRr1TgT
9l7yKElF2+rNBJOBKGJ05+fMZjKhg+xpiunSxsATTLKYQwZUflPp51r1CVVSyl+HpGK7gpYHRntZ
TuCrFzV6pso9I4V+MWPnDdQOw3nOL3AzvT0kUYQRjGr8sKC1Iinxj/Hy03/9sQzUkhfjnEQJuHta
XnQ9/+dPtn3WTB0cvhgmHiv9INGtwirLKH6j4WgsLxWYql0N/aGvZxvYE0NJmeJUn8uqOf96qUlR
hpUENyWoHuvyMRP1t6p2623kzrcUI0PCFYGY0GPhpPBgpOTREbF6Bjot6e24TrOdHdfuJrKIbWvr
0VqZkRyhgOOO5sRExwNJMzbIsqBTbiHGNRiUoZqxdn2OzbAx+uQY6PsGQeCpVXl6+vXTqETyz5+a
RX3FUaguSrGZ9faODAdyTDecczPn/DY62aOQtHxx2IOrQ5zfq7JcxQTUnBLPoYsEh2Vt6DSbYrJR
o7gqj79elHI+RyL8/Bjl4THs6HR6uQucMeG6KcDPsBeARwIG2ITwVvdalswbrUTsasDcPMagtzHV
lg5hKbKiFaJ7gsaUjMkubRVzQyaDhUPb2JmOZgll36DpVKO3WQukICTQD35dLdo3lHBCM0LfKxnw
tCHjqAKNAuD8TaZQUTYaXXE5Fu9x736DgX8aNBcxC+HbXQ92tspeoaI3Zzwrn1oQQc7um3fClkiF
6oKRPWVjGAP1+lgnR+MW4xXZOJy6gEMzt3Psdp+LZQAfAj3zGHUcO6160ZkJIPET4zZ2vWdbNcnJ
ypynhB4H9lW43nbLBNUo8pMeEg4doMtYAS8gBCMxzxzSup0t6HmXUr6TK0Q7RJftEZH+qtgUjWzB
V1XI/GGrkDsHaIXqJ4QqRBJhfQ07r/abmme56ZxPLphGBAahCpJuWRLQezKU1/iNIZ8nLSSpRb1Y
hdG/Js5T7VDgV7bcEqRHhgVZ4DtUTVk1Ypw3F6VyXb1RzRKvbvD1NhYXY1Yt9Gp35YTutDVGc9yX
KTVLS/CfX4Ob29IIQ/E8AAOZURFAyag/R1W+z9jc13aJZKBGH0MCLqwgAo1QoZLxJIT7CR6fpUPr
6f9our2BzIvMpcqmR9srnjLVPUwoRf0+zF5HgzgoSb1HtMjFtGK1KWgar0PyJ9QMhsMpVLvSNG32
8SNHdDBKdIVVzkVsa4ClrM/oQ0DVAePTnUD5TjvshD4yTIWtYsy3JI466oCpxkCemi+odpH2d3A0
IgZkTSW1K4JBX/W1jswLYANdmQ1qFzgPBryzuadKNr2KukIXfifRJpvOrB7ygoM4O9mw6SwX1b0n
2UpKSJQR7E+aacWa8DPS/EJmpgC1SdjOxbGOBGqgUG8vCImT3djZ3S42PIxK448OOCz7GWPUrEzu
zMerk2EbDGSL2CdDuTx3XYAioVanZiT6wARGtDKmoCFo40dilQTv9jNJiA4e73C26lPbWmgPNO1l
nvvqGY3YdBVt+jAspbNIRrnXmQn5XJLgoRVwC5GT3TrFb1bulB/H1u3foRFgIpmsbT10tHlcPUNs
texJw2ysUocBNtw8Z0DJORCYDAo02aNtfChydJyp1WOJTjyXVNLwySymnDMFkjzqdApkDc172pDC
R/wHuRO2+hQIsOd6RPxu9+12CGRLg7NierPk/9RRal0kktSUKV3U5T8tEQ8vaYhLY+QqXquCWxNn
NdOOKp990l+SR9JyyFY3x2Pad9tqYkCTplbnaxoo1y6uoS5ILC5eiWdhjLtzbMpbnjf9jq57eram
6lZWMKJ1+xn1dbIi6B6/gyRGvDaZAFXQ2PgjRv8W4TlzJsDsljABEaU2mogOPmp79XKhjoQoIiCm
TVVx4szxZm4nEX8zo2Am/RIPZESY5A77lrXXtPJ7UdPvJbNUW0V2xXCFoNq5ad7JIvhG8HJ7Zd6k
r5YwgbrGzSWg9fl42j+Ys+vkA6GcLiqxbYfsZ56G3B59qp0SohW2RFRF3RplKQZSHRwew+vuEGPh
14OtbWjdc62ZBxWrcUViy8kY+QCOJi2/imsMWSh2NtVEZg0KcsYCR4tNbVWbvcIH43kseSCdyN4k
AseiAM7olAobhavmV0s0Mh3vBsRbj1gZSdnasZjeEj2TIIUiVpkYMhcZa1PAAbYUT47BgZkYZnJW
X9FebUM3rJ9gRanlSxbHRKG6Ribh8PQn65ZMiWKaxc7u7buHVP7RtbtT4rTdY6KqK+TAbcYZtvIQ
MdspvlyRp50fu5LTXhca+zwP36bavoQLgouxV4SvlGk93puIA2HxmlSufrHMlDHubSCxmuNncZhL
xr7hRJy1uQRbeyRcIwMwN8MSel00I9R7YrDFAJSVAfGwT0yoKMwaHn+9aORnewa+qRmhA1zrJV6b
3jo7EoHbyE++5BLB3S1h3I1R16vRJKDbIKlbNRMK4lCQ+bnEeJMSczUQvvidob4lGh6eJfK7XcK/
HVLAjYFriU1i2HYpEeH6EhYuRl2nNYpNldHx1iBRHEdbyfRcfWFcRgJA6HigEz+eLkHk6RJJXi3h
5HPIsVAugeWiYQqsM6N0FWHmdLty5mE5wPDqR2TCogBYclehgz5AsTDkpFt6LppEAdcXJb8FWEV3
TJaTHqlK2mbXkrRXdFUQOauUmXrdj0jE0jdL1ETwed20wcy6b/tRbol39FsdjFHjxsc5oCCg24MG
XEwgR8hNwCS+BNrw/wl8RL8SzbyxsY6ITq1jBQIHjde0t+PxTBNs3QCwBkUh33IXtw7nXt19QRAQ
bUlugVI6QLVK3OXwglgxnipAiDwaaxXheUsYdea1xwEgjlnyHPdkkueRdV8D7axH0quvbW6QGjUz
AUEulmnmltSpqzHYnGxGyDwLygmR1WuRZ3tSHej0c/wE3IaElyg2Kfvf03p8tyrzHjsZIUBC3Aql
3/VkPDbZAsEzOGmExFe5Nn3iBsg5ThUdRkWhXpqekr3TBHt/8RLOW5eik/jQm7BnXDuKvOY8lRZt
O+dgQF9fYdAG+KMVd0Tv2HMS4/cZgctG19Qn55geAg+TCjZjH9g42Fc7eM0iRcRtotHkpmZGIM3m
Bpw5pFm3DlkV5JwwRRsUqixqpbiJv7v4Cq8NaKq1DYIpnfiVE6qaTTMLSi13dIjYOEfEnW3Nsr31
dvVpGkjukgc768kR65eSOtU6nzhstZtGvsa4kHcReW9aE6pN2T3MBXixfHkwR8zHhnUvvGnfTcmX
HGMY4HShN9r4aoLGAbYfcs/QR58wOyKAecmQHOSB+83R8idbXwxOFb7BrG132ZQ8qtZ8Ag608wKw
MdrPIacDGXQsWEGufTQRlq6GQIByNG54ste/tgcQY4nd7PO6Zk7ab1BkouilA5/LKd7EDOc5YS7u
WfyWZCGdGau/q2Q+56ELe00TGFHy+UlGVG2hF703FbkboJo4u8zV3sr17+ZY7fVR6whDsHduCtIQ
vPY8Nfc8BJs0yBJfWPN9zq0Lo+jnOGx8g5SGoCPNuxcE+ETaOX+XLzGeRSYp5qZLEWy4CXL1xOaI
NMXNU4QOHu/88lemgZqDOdN77tNqDDZBKa52CdM5BxM1yeoWcMNsFl6oUYZfXgjxOIPUUGTZc2hm
E3nwlXHslrBJNG1TxdFryvsNQifFuDPWFvKrk5H87SAy4lCyDpfNKSDkRpvjs4l/0sdxgtIckDUG
BGBxj4bFVhvO4OIjiJ+IZFzHeOpgSFJNhyhYVOwyNS7NDcmP26Bty60p2h+D01DxsMjDgs2Ql5CA
kkcFcrF6F83WZorGa96YpyiqPxskM45YYp9tx9iOwPSXiecWIuOL22O2MPO9TR7qSpBnaftmQCa8
HIDLcpwMNpYNA2yuW7+0gIXaTlgdy4g8Jc+i+57Fw4qDyAPx4VtRM4U2HXKRiTdzTNMjb3zkjhTV
OuPUkbJrudGnJAjo3NPhGcq5OBT0C/aDDC+ieNYi6zHpdUSYOTQHCgDNb6ywhUN7g5uP6XGO/cpu
EhjFBOAtcaxqmM8W6HGWXJKQghetEC+ici7dOP1ItYxjdlgfglY70JVjtGZE71o/3w291iHgUvoF
EWuBeuVopfuQmFuevOgt7HkyC3d6YWS3NeMfZi6+E+YFs68cueBu89RxWwONX+Vl+7tlD4gPM+c+
pd+s3KRhWHzrjOCmEbrgk5LyFRr2i4hZyeNxuMSV/JKY9ID/nJKR0KqRORfYzXOQcdhWufi0Zmyb
HqGdYcX9bdRpuC1SkD0iIvoDjrQqjFvOyrLDDnOcMQ0vj0YTMwRLu+AVdc4+DIM3d24uZq1TnHte
zDCdzS4MSAYJhmcDadQu5pwhZ3sPbPgSLgl5Wv+9DGEAzbZ58dLhe5ql36UJwgsL+tHBnMF6MNfo
vtAPXZRiVpg11svIAYIuCwU/4Pp8NkkZT3HOjl14mQ1NX3eh9RnZ4s5w7YsIzhWENrFN+jpEPVPG
PuSwY+jaLzV+Fqst97FOG6crCWzM+kvmuQ89GcA8vjMcWjqqCWKhhBDDW7mElaUSuV0fhtBJ0mCp
JF9TT7vNdtMwOYFirPc8JkZ/HGOBbFrrjnCMgm3SIN6kbbr2BpGv8RWxCkWgWSRf3IjMZh3Q2fX1
AYVwP6CUnfZu7r53i2HWBokJyuycd+Q7jLh4HU6uK/tQpG0Fmu3JKg210QxaKG6enEpIKlBJ2JHd
XW40zLGbFPuV/jI7FltTfKumAeFwkMSI0QKocwBXUansW5A4K1eqaW1nFQyOSOxKgf88SO8xZNxM
9QHBw5W543SxQ36XbhUsFvoL89nUrU0xxQohDmIFnIm0dPvw5rBhIoIyqDyrn703b7KO51Ml4L/0
BbUIdRLzoPqQMhpZDpLLBFoPot1jrci0UPlxObav7FD2YIOd1gfX4GyQv8h9Y4H/pM+BvKY54x2u
1/2g+l0+eI8NU1fO6kd8PvmhF+GLE27KRpyEQtfH9PVtLuhNEcL+OBg4GBu9njdpb12r+q0CCW7r
Pemp6YFCcd4FwJMNC2hkFH4YeGe2BVYqMsrgJuskdsfEjPCFqnPR14A5R2gGtceVCQPN3UDS/CAB
OryUTvUtHaPjMJk/lsM0siMw1/lDGE2U382wo6eaCBIl4P6j+iUba/KyN42hZ8Z3GOzVFL/wfL5Q
P3+PC4IolhwqU+t9GwwXDir6tmn2YsIQRgs2Xh0ti3fJmBwwjp/DGkWe6L3yFEbLZeJ0hu+z2iTG
IoyN31tElXoNdrwSEGydCwXlqZ4TrK9IVmUdENJsTZ98vzBZZwWsrKNtP8ozmwNacMSL6wRuaUad
P2ouqkn9FW04/Di5UPyIQFhXnnjyEvzBwF2H9kSjECs/Q4tPr8jvSV7fLZen06w9sTGbnmRH1yWd
i1sFnpxxiNLcdxUw1rgsO0wPyEixevnt3C/RhPmHKuW3ukoP0tIano5ZfxuqBfcLzERwWMoVERUa
C/mq0nTYBhXtctTSH27ZeYis0h8Dt3SAu7UowVTY6RuZbsxvC/vsxqD9gmcn8J5Dt/rW1eqASg0n
F3YmA83xyr02KSe5JisZuJIjhMEcwiPyITCnSDERmURh8qG5Et3pxGqBJ4lWnxZxWgsOoQZxL/Co
gXEpdX6AP40DFixb1CpdOzxUPGZniiPuC2rjSWyErbAUWVq4bszqToCRde4wvoQauVZ28Eaj/zDZ
8Wu12JXMmFTLkfP3SmpRzQhU3Zf9eu7VBdwlsigG3qu5Q4qQI2pQlvWMYAe5ANbxIJ7y3eyYMBae
AUKScENqoNagLRgFHSDyktAmCYHsMGaU7pGUmNImmilcVoUieMhzCHEiKP3UhPCXYYDiF3I7mrja
nsofnCNvAbyCeC1mPqkOdoPgvZ3lRsS5efF7I/rXkYRTgureCfxmp4uM5yTduR17WOcUPXmN+kU3
E2+Vje2wr4zxJ9CK3TAArsAxJ9cj8+ldveRv6wzzJ2f4Aaj2Znk1p/S8vsL2PI5EaJ2x8mz0SYW7
GLHfimykjQr17IGHNWk972FsdfcxNJfDB5RcLPD0CnONLXgBTPdj8/FL9ZGiQui0/q7hq4BFATfY
rcFejCXQSA1LzxjbvmXWn1qB8ksThK/GMIMWvjgInK80Ru+dTMOpMF2aOWB55pTFEY0MYV42Ys4p
dTeOCy5PJeVN6d3rXMwf5iJEwYb2IGkuS40KznRoVNhAoTkApsdUeeUxHUN06gHgZ6fuHFIsYpzz
VEP4Zqt1hfbBmRg9jMgORiLiNk0DUbvN190UfEi6tr2gCW6QTLvLEzJx5TxA5k5z9vsC8xQWgMc5
YKnPov4Gdg3V4oydol7+qaxIu+PhwMy0ePYqHzLZcahYydhEvifhDHoTL8xK/52897lAFKaF5TNG
xlPS1SS9xMYbjfSPKjKHFYaFa21zqzqh0FYcfOEvyPLcIKC3+gFsI0F2G8haxdIAmQ1aGD2xqMOU
iwdc1Jz0/UxN3car2zN9526dlxTac+NhpOzHZG2k/c8cusCWBeNjTFsDwTjTMAKJqLvJedjAg7aP
6NTY/C068GlkH8vKsnjQ6y1GRx7S1kI3lsbdYQ4FBvawbX2Xzre0B9LkJMXm2MApywrg05UWHOty
ZpZbaursgIu06OApUy65arlORtIQ7byBy07z7KXp0K5CmrkO0Mv5Bf2niQQlpSLJgpbIRZKyfDdZ
Aj2DQvhFBz/Iw6cE9iz1tlWffuDLyWhblt/NFhMLsjOSaxPykyR6L3LDVq3jdbtcR0nlDOHe6Ni3
Ch3CxERYSd8aHMropLrSDfazHM9Ga/5uTvp3emRUkDbbIx+eChlBzZbYJZIMAWcREKDuaLqOkai+
T56AyUPKR9SSUwV5/FS64gw1eAKYZVXZJxqLB1VLNuwcE42R3uaSugUC966crSs121W180vgxdi9
2uscsAKWd8JIdrqn+SX5DFTPgGVE1N7NJr1mHIe3s4Ufo5jEa6T6k5XjEbU7d6AvSZ+KycpqSlk8
w4vW5/aeW/5osYn4sakwcLC5LaYqOwHbjz3u3VPlLSkYNeUsirRwxgV4TeZaE7zkPPQSIwTQTpji
Ji9SVuY6xjFZhs/jqJgfsQhw3IJuPrMBanGyc6wMpE0R/cy1jYvjy59/RjchWdO7CKJJTDqng8DB
jwtWPZE3m8Hp0h3ENIB3VJwmVgYX7h1zAYN7yRpgjQx0Lr0ApI1Ve8w5BF/L5OgIWDlRVri7uUtO
7MuHai4RyfWHppaQYgrnGEc9HBwNw0yvZR8l+u+1O6Sfkv7+euSSr7teeSQONhVxh0ububZpJ3W/
y9gCQmvRI1AkKquZtlTKZAhdrslwNNd4PCd5rLq+uOBSnFcAkPLik87WQ9qOv6skEHvH6otTHrLa
RLZTgxanoRuULhezdaaTaXTOM123zQA6xzcL21o3yop8x8QvbczTgUywV2VtKjTWBCOYkMuG9Cut
49dGtG+cy5st7Uhup5pTXdVyIvVomKyGtiNeZiEaDy1H7nwhBCv4DxvTINBFI7opbqcDCqkfEkkR
dz7iP9v73fD0yce4tCAbDpBSqpc8qNLT/8mBfuFG/50caOH8/Y0cqG/S9j8+ih//sf6Iv8r2Pw5t
xp/aP6FJl1/xD4mQJvXfhKujvbF1WzcdqfOv/ikSksZvsEmdhTDoQGwDSvkvjZCh/+Y5uud4prTh
Y9In/JdGiH+lu4Y0PRLhXN2w/1cKoT8jDm3SJrEOe3AwhSX5DHLRD/1BH6SwUGRDO4VbRMx0f5lP
MMRiYTPrl94Baz7Z1LszYUOWoovNvBZ/gE3OhwEOTgXmcwpf+g/f5uUf2qQ/UkEXlt5/KZb+8Yls
oGuWAQ3d08VCDf3DJ5JMdjtDks7oxfbO6RAmudrwBhG8YAwxPvz9m/1FH/Wf74Z0yzURcfEd/Pnd
4DHwQI/4CGRIphpOBWQSTFNgveyStkWuX5mrTlFXIBC4WmW8iULrmdYeauBRvVkjZU1nWzfSBl4n
zTvEiEnnxvopUqiu2Iw5m0z5Tw6Gm7aetvUUHPvIrzTzvYWQVjuau5KCmI3cRD8lg953i+ZLo5sx
QshmDAMWMLMZZA/jlz1sTBU/hREdvsQsL3//PfzPX7pHJbzgcOFd/vlrwNA2xEM9Y3LK6WUkIWRy
UyRoWZ5wlP0b7OsCV/1vFxgJmS0QTVmG/pdbro5A29E0DqFSk2vGcp1OcMhglKHab+GcjOrr7/9y
PBL/7R0dgaDOFLaUnvHXW6pJM8wygncUhBl5rbaPkuKCKR0eSBu8isUdg+eFARCTM83ew8ybTnGU
PVU5hygzHR6woD3kor4kdnzqETLVzUMUllsVLigev93HmoUahGfj7z/4X8DBv+7OP31w1oc/Pgtj
C3Yhjbksdm8/Ru74lpNPRCIQnelgmYh08SkIjUM5mvukBtIWDVUC0IGte6jtrT6Wq/+fD7QsSuRO
ORBR//JwBnVeiqHB5z2E5SsLBQFf9HZhMGC8+kFpus/Aka6aSb0ZSm1zEi00ULVZrV2bXnv9+w/j
/E+XdeEGew43k227f/kwJXERodXbGgFX1U0a2pM2IwYs9AdaFcKX1vCuANqu6oBzXhWRDcRwOE09
Uh6S7o5L5KGXwTXozpa+7YBprYc8+xTCuoOpXBsdDz4qRXBo43hAkPdCVnO5kU4CDY1kxORnUmNs
C1EIuYHeUkLzGJOz6UKZ/6Fa5zEuo099dF+F1t11ujOMEdLvrpn5Ye8+9jIFL9yQ0NVdy974TmDg
mwFKQROPzG2LdQDMdmt7pCAjPOhDZC4mPROCqsEYOjgTwyT62cuFgGfvusi+uz1Bngbrtk7n/N/g
T/9Maf7HPWhCsKYTZnkmEVl/vgfroIcUnZmaT/n9Hd6NBXBlRgtpc2bBF4kw03ruBCesv7+6fwFU
//N9DdNBDisFhpm/0KFlj9gzYWXwmTgzGL+hXFEroZvPZiz3o0fpZoHw4xw/8c38/Xub/8NySOFB
t8CzpcWt/pf3JkKlqkm7jbYThnqCbeg4Ja7mT8QD281M9GXaLyOr7KDb/V62r9Jxy3OgPiaML+vA
0hGolmQCzEkJJJE8jKoh78G0qkfGbv+PvTPbjdzotvSrHPQ9D0gGGSSB7gY6yZxTUmoslW4IqVTi
PAVnPn1/9AEadtldRt/3xe/fJdvKTCYZsWPvtb4F58dkKUcXQ0gthyO1kjvy1GUOAgiGwBH9DtlS
A9GKEDjQTmnUwpnpFEnDw/xiGwM/LRFW/P4jG+LvT5Or66ZD0YFRDUDX+s//tO/GrUKcQ4lPXhT6
pqYtnnTrprcGa1d4jAWEc5SdenUM9kKxBkowqvhAq9i47BXmYh8to3zTZO9xEFGPBLg+CuejDpW3
6ycgY1ZWXJVl7xs9f8NWyYdNJBoQIvfyBu0gwSRCRB9N5twWYzcd4anvu246dLGX7k2EvhsLs15c
yVuvy5icVuZuVhqOFv1Fa5Es2nMgnX4luXEkT7J7TV+xpsmncjysVCGHIQZThtMHSFeVQ7he17qB
0Ei7l8Q2GV7y3Y4VyydpJXbpfOWWHW4I+UQ3bKNxHgnLqke+0CGNYBPpDBVo1T4MnbjNIz5LMpBE
kNcW0rR5G1o2Y1OgWD4SPrRGLllguvYuplQic8N8NYechQk8i2f+08IUB1ODv0h4xUk31tgUHGDF
cHXa/K3HvKRH4dUcqUoy+ybtzZPaaGFNB7/rgm4gdrjEhsw8earB1CGKpbPnBYlLoIOaeF6UdJ5U
PYDNFUjvYjY4LSm2OIRvYtJ/fLQ5B8eaGDIPPfkpQKcL1vA+Bccuk3gvJDkeWXaebfiabaZ/ZBLJ
cM2xM9KLhwJ0NOvGwc4ARJPnQamW+ykU6t/fmese99dygSLXlBRnrpBI439ZfyzdCvPcgE9SypSA
nAhvpWzi2gcE/sESQSzEV5hOtJqoV/5fX5llR0BjdwyKFWMNFfjzE4GCny9tbtEYtgYBc+W96PsL
ujoYt86EhEU/9o61Z74t/uVhNP8K51/XPqwBrLW2J2zbcJ1f+PT8dOw0s/W2GvZAZMFrV7MPv7K0
vkW1bjEGiP0RzILf6v2NZTf3PVLmvgByI+NpgJQO51Rrn80KVU9HMEjdXJGRfprm8vL7S2T9wzsV
wvZwLFi2cKT+S+FIvCIzocFxEIuxMOEouGB4xxcsGWPzTqLQLlmkpdjS1o+AWuHsZOIb9totObBP
VGvoJl1K+1CXB2eQx7wtH9c9FuUSQbMFq54sK6QD2k/UzfdkbvtmPMHnqB6HarihFoEo0ZPJKhnW
QKhx2ywMND46DcSNs3aMxsIj7VxAzuEdeUX+9vsL8Pdi1hNCmihZ6HdwmDL/eo+03AGNHgJzs636
cakrxCTsE+YmpGogb/Ty+1f7+7PAfUE6geUY2E1c85erXScR9oVh8Qj4MT9YyKC623t0JY8KU6Ky
rXtJETLR9vn9y/59a/jry/6yNehLTiRWCrYg9kKiJ9uZlO44v67joX97Jf0fLig5GRz8PH29+X8t
Nwyjm1oFMH0bxRM6kO67Zj9AbmPsPe+QvBwTDfQX89cpRrEMYu07XDHGjtNuMd1siymy3YQN/AtE
c5tJY6AZlcb3JC92g6q+xThOx1k9LrkGfmiIvI1us/tKxd1i5zjyWZFn2eJWiAzm3VmBRM7+vmiE
uQ31VPsRUDKCqPSCWMrlDpDy4kfOcJPKavYHZO/k2qBTzsEOT5F1gF48og1qzPgrqq173OI3S+Tu
nB75XVzltIzKazTQi56bezPv3aDSBjKDQYI5/VdG0sl5IecQ1vI+tVuUFIv3HUCQDi7BMDcublG1
lozZNZwzGF4tGjzPYU9cQwer2EDdbxWfXfqRKKjLHKlHPzFontmGj7FFj619HXkwGK0JrblI/Kan
dLTH8k6fGzwrMTJ23VYa3KuWhiKi5Vwfz0mXl9usJ0hyPZWsc5aWtlfJU6hU+VZY1Lkzeq8wKr/l
2fxSTnwLTVQTfBnN9z2PSBbqLakV6Qcunk9LbrVOGtt+pJ5JbnLLq/EUcpRacPNmANfwNZgI3Qny
bPK59gmmozJR6Ctcb3wY4vCKL1vx1dQeAVjrwbUlRMRb6rPCddKP5ZUJDgidIt0J7VAzIgwKO/po
cQCiWU2DuAFOOCO0ghT+lblbPclfSVhA51yidZdpdcVgfLIXyoRwtG7ijo+mcvaCdpoPTDByMAD6
yWvFNc/Ki1uPN6MJyMrrAzdpHxviBrFbrjhHxO4PWviCGh2roo2xdCS8oPae4oIrVyNkpt4CgMMI
DrzHsOvhjW+csWMEkzfX0quto1V8tESC77245/tz31ARIFfDRr5pTcjC1po+O+29bkJYb4MnqjSS
nOury6+Fg9Z/9DLaInjed9OCFj3uCEAvjnPOQqlnTCIZ41sTV0bcZp0nb1vcy6tBhMrO6ouN4+G5
RYG1LQ14AcNS3HUxu6A3OrcNVs61nOgAWfjKXlPQS/2u1YhAMZyTZUQMTXkoNr3TP8uW/1es60kX
yw3WMtJYG+JIC2akxJ3d1JNx3+bEL8ZG8ZaCTMvtNYiZkmuQzSvNmyfq4htzlhy0AO1r3krSdZ8i
m6pnKoXtt2X2Gcnkq3ZSb18X8yli0AtA+t6LjYgaWq7gbkpXOfwsjelHFHcBhfcqr6j9yaYJoeLu
Z0Nf22kRwjst9YbV2EcT1RwmOLlzayj9K0DHzsygLNDUq4WojAI8IzO/5l12N4S/vaZr+Q7qiodz
RJlZzdqD2S29b1tciDhEdGn33+1s3IyDaQAjBkGH2+gmTMebUEs/W/HEhI9A9Sj9qEqwswRh7fox
p/uf62cna+6myQ3SyP7s2rA7cGK7HXICsifIGrwirz32cuKO/UxzzCdWjRFMMlbDppKL4aW26tc2
cs4ccoqAlLaA52LTtvkaTSfRKqH1V5yPzaUjAewqBYTMftQRR18d5jGMuVcP8l1a0m4gcinbGMw4
Noup6l2MXIkIeApwKB/qCeDZq5Hz3Thxd0rC8qjZ5SOBeHAE7BemZTfCzOm0OTcLevdWJwZP8gVF
qOGUBrUr9cR9WS3JPlvss2atTZrGQlFMDcFR5aZw6YWLGG7CUKKjWlPKaO4XWjOjlFvEPokiQgpx
5I5fnHaY9zO+Q3/0HjolYjNy9RI4Bi5vWocHQocWzu984joemswlqATtoG48y6TwdmMEjhCo0SNa
3K3seXTsJb1lrsIVa7zm1Dc2z1jZBHrtvdSENw7O+A2boI/Ml6znjiZgUbBltjaLOYssUiaYL0uI
zyaMqGhXkxnumKG07meQL34vUYUhYIYfqe5sBtfrvDAgdsBx8TKZLguFXEUXXggjit8yTvntXPEW
5vyM5OBd9gtfVxKfXQ1NcVfl96ASphzdsdZxiKKjYvuFLXezgDhaaMV7mw9oIlJmosoNesVjCUkY
r4/tc7ibmSNFjHkR7WWPTo730rN+SE0sByeGjpORPt3Wnt+A7a2q6lGvFoRx6ykpoSXAw/4WT86u
9ooT0q5bvZ4Q0JMCEeE730V287ryhFvM+IB6++/m7D32o/Xl1dpPnGs8Twzphd3uzaw69TZxdcaU
fCC7/kB86KOzOAzT8okp9VOYtJ2kTcSKrSmSGtdP1ueQ9SRH7vDJhuDJOsTSI73xkHbPzQAQY+1r
eyl4/9h87+F4btwu/7DrgWRNvcwosgVWMJcu6GxAlGRq9PuqSoq/nWw8w6T37+imjexPrP/8Tyfu
MhSLrUFz2o4g0aIarHupP+SZ/oIz6oDB470DmPQjNzHnEdWzl8Z7NpO7UuAzouUMGPKLs/e89i4T
dNtl8EfRnZL7g4nUfacX+hIzv/X/eKzGiSbVOLgE9A78TRt/5NAlez0+Du51geurVWJfaZwRbPXa
6+3r0sifueFw1SiiB8nTznwPzkgNs8niR7bgguUCnWE5fE8gO26c9XY30vKx9CS/ucFJpAVO0t1O
s/JRbr3ZaHfnBQRQ6FqURtVjDBOF4+yDM9f/Upabf+/geEwPhHS91UVteL+coKxKFFVfVt62mCnw
AJ9MnKFQe3UbolgCfWTvMCeaDdQO/oQDKYzU1UlR6lopi91QI+/Undc0YlfRxfgylSm9/bneEI54
qxZxTZfyPnTjezNBAzFgUYXyom9/f4OIfzhcmbyMJYSj62tX5q83SLqkLkIXrFONLo/EnlxUwaK2
Wk/JIrm2qXqtVXPNOweEi9GeTXU1I7nPYc5tODVRDmXpYSrHdyKHiD7p8uvalkFueoT7t1+HCGio
IOppztHUgTxWzWNrxaekgP8vtFNRU/b+/hOts65fDvMclzDE0z3GqCV/beo1yHKSkHbudpk9QMDI
UhvR3mJIbIOMLsmhN/ZZG78uCPKxq0HP4N4OdDN+me3GRA3HwkIaPEbb6ClNM+goIvkSidL/pef5
j2/TFSZzKIfOo7t+MX96Mp2RFwGl5myTqL42wAk3UMHgycD3KN5ZtuDAqRVIy7Py+wv0Ty/MNy50
hhQUNPavt21nqiTxsMp0FMwbMqWtAHv5C9wgjDjuM1S7YCnI2jBHcGu/f+l/OHgJm0mji7iRyeKv
T8xiE+A2pJ2zHSaMXByo71Uvj0tPz3FqMTca5b/c3sZfU/j+6HIw16K74xoOU84/uiB/uspVnDZW
Loj4w3XAMMPj7wYUH0mOzNoa4+/LmuVtUBP8sfz0ufck0+L6x6f+/8yLfxly25zh/+8zbv8nofDv
+X/8ry+V/Hgv/+PhZ91/5MmPP8+419/wXyNu0/lPiwaIwSCGTYWvk7v6vybchvWfFpI7j1G1a5lA
MMz/M+A2GIszkmOWxP3GYMFgBW9hqMX/47+Z/2maTMt1Xbc90hlN2l//87//JVWy/eXPf54nO7r7
143WEQYNRN6CbqyjdFxHvzxVaMkGdBr5vpQcVhamjtWQXEke6jaQ0kccV9BVgVJTco0vLLHLfR8X
5yIlnMk0MvfGcSA8QJTowdiIZY9z/cWh9h9hqR6TESkmVv1vOOw/VZa5x2pBlmLPsBG0MfBs+H8N
EqQXkGriKGlYI71bPiqvAZA5cdKoFgMd3vLZ4hXauJAwXuLeLLa96U0wR/kjXAfPr40Eqt/6Rz3u
nE2ejROcs6wOjN65b6p8AYetnk31Mo2jfRuNdfbtbSI0keE0ZF29mAFl4Fpp9PSTz+dhZ5THqfby
a5bw1pTCBexxtMMNvVbPxJR5U/jcycJA1OjYK6kx3darlb6w6ONl6UlgQd+0bE5B305kTFRBbpDR
1Ok0LwzMXKvXMJfLSaD8PP/xF2p64AtuzSwhSxIa1uNdQWzFqdYdnYNr4yEwGmmxG6RhhHlxx+AY
+yOZHQXd3ZcS9Q7xpDgusweh9pExqJ1rxBgrjAXNMRlDwWJZD6FOtxOPmXtR7G9+DXXsJNcYwdFV
J2VWVLMrJjUK9eOcDOM2Tge64ATR5Yj6txa2Al9Y6aqLmsQ2dVnj84m0xzZCOldFmYtBITSJWkJK
u8zLkYagccxqVWzcueq3nZuPAW1SAhyLCm9ggTV0FDkELCSBRZNHx6Gy3roBJzjZGONR77rvjcje
7dUggmr1Awv51klydatnme2rfpj8/kvZDporM3tUqm78yCZ3Y3YEkjKBpEyfOtwsbn+u7H6rVUS2
cLMCQdHsQIvZKDJXgtymgcwEpwTjWRYZuLf5WFXhyAEMqUGt1Vt4+BDfYlsLkjrja/VIo3bgnhrr
lwGQKdzE6DHBq4ttDSiUkyoFO9CWsPXubmBuROj3Zo/f4RiPNqj+bdnjghYSK7VXDoZvtIIFnl/m
j7GFkOteteqc8QhMEFCunen9dOEniGo8ki6JzrkIseKFP9yhfQ0b0kRoqFq1JWl4RMlDOhbcW3h2
PPtlbuDZdK95MqWXYe6Oc19CjsxgQ9AmJXl+JAIi9SztWCPeTDVYigSpx05xWORHir6kj1LtMLk1
PcByTIK8huZeasPdkmewssdTVbhyq/QIEwM9R0bK8iil9iILbz6iZj1SJYQ0ozhMhJF4UhEBb1hM
U2RZtI+sTy8VvsUdlpSoTFWW8jEWZkCSeuc0k4+JGdHqsQSFP5p2wY0dN2ggBow+uZL3PTXIjk7K
G37Cu8Ksn9qqeHMwRGD3ThIMET3OWc+lJl04mDaVYQSVhOO90ZreuUy6G9N/GR0E8PnXUsTnonDi
XWYDbsRh/YdumAm93W9qvuUL+R9PfXF0QO+ShvJilYVG6R+jSvQIxhZxRVnpl1zCG86SqZtuu3EN
nyDPFlWqfHaJ5RZEWGyyAYdjhqzwPA4xomKaC4GL4v1cW7imUsJr1kTQTI2XVoOkpptLuZeL95Hx
zNI4AA9jj6/CJfZotEDUVkfNqAffbJ03o8BESWoxGZBe/+jNC2YB0I7eMC4Uhhnc3p6Buo7At6wp
JJrsmrLeXxLeNyL7cidT46JX3Xnmf6VYCMtVyXcWx8nYLpq7BJ0BaQEVzKsZObdDNe3IoAM3EKfV
WYxoozSkMRszsmVAc8krOnSxeaUToFaqwAkxcOvtjpGl8PGmrNR0hMaa+cWagbjSU5AAUmgOasGk
MULosRrnBIlih+Jlv8AS4sd5ERjXdsmep4zm81Q4B0uHcgRi95seqcNYRSNNQWfelaiMRewB2szK
iBERbkjdRTTQLeZWdOalonu0b6pAjX17Js7vKWzrfmOYGOoMhzehDTzLdfg2kJJDf2LOdx1DNg6F
w4OnQZRwPHW79N23ydIrxtOggrICyUkk2+sklXHps1Mn+hHGIEPrduGYOVgPVeHR9MrHRxAJP/OR
W90cFZ36PLnqHZa5hrMkCzYpFmP0jCvH2Ndu8tXJ6m2pQLHTV47hSHtvZVf3u9CT+AqXV29ZeZGA
alPtBGfdC8rjYPHExH0PVcXB4moy/PVSrJpWIme/8eqrKLv8Jr6JbC/1O3f6hjedEycW6yQEflw1
T3qmoBKkLyALyaygRZsx+s2J1AzTEpUxKmQqGdgmZv/SJOYBYyQy5ZYSILfEeYxnVJsKThWuxq27
yGOmkoBtSTJPaPRTzLRqrueXGB5uNllXDW4mIXL80KBxRPitz7bb3o0JpHmyILax2yxHDxGeTxuZ
rJpFuySpleOsx6BXmcbeHZbnkhnlNsLAuHNpsEaoVgm6CmlQWsNRjGV/JtzpUjEry3vwI8uILjVL
Yx7GWN5DiYlp1gszyG0m4BGTDLyafX5e1brDAD8Jpbt+CMMwPmjZQE/L0TGsl9ld72VPHbG9gT2Y
15Du2nlB97KRpInuXLkMl4EOOFPyjZcU8F7gmgXe3MATx0DKKVsPgYl9Tt48br3BpLukt+Z+6NWW
AfeonyYZsrAyp2GL3risGps87L4m0eysVpvPrSlbblfTl/1q1khYoVsyhg9uk97FLd7SaRbNtgmr
EuE9tOActgOGg5WAXlaHNT50MTGfJ1CGZ5Qje13vXhKmSaPdYllVy72dVe4GaFBPhPGrkczukdlW
5keF5vpJ1g1nz36G3j9vWTpxvGo9+EVppkGF7M8zLcLJnjPlTteYrlQ9/8xCrDK04DHdGFi1R6g8
DCLuG7YC/Fvd3QRK8KFGh+iL3mn23bjwLlIPPzFSBlX1F+ZaPbYg+INm12O3yJ/6ZTCew8bDVuGw
UqP2JRR8E5Eix2lMlRf+oIP3BgNS2EcElQxTmvE4xrQQ02lNl+ZhiMCtcGiClSbo1+sDB6pl5W6Z
451IiW+l74pH0VFHWqKfkVVNQT7CZkL63MUrJ3SO9mZq35PVOILPiZMdQpZbz9OfCgY30MurCEdN
e7dwd/W2hHZvfboUGnfRgtPOsH6iWmIWymzqOKT02GZxmVT8s5C73CXfkRrygDeDfnJal0S94gdA
ZkErpSoheEf9a5uaAxmd8DcYsd2VsdMc4DYJqoY7jRp9AxEeOZCR3azxCINOIuB1MAA39UpPmTT3
50I4cDt1H3cQlR33WiBbHLNl1L5H7zHNYYbOCYmVa6ZtRx++tMERixzQey4J/zOYu93GRm3sBgp+
0dljMI4hUm4WUMoOCrSIjb/v9hgkbKu3zjrRp9ZCWT4Uic+KBWQPJM4W26ILQCg1djrdeDRUajdw
SUlCQmC4LFV3SD/7hTqfUXke4LkgHUDNyCziwdznpAUx43124m0cIc+XLXG5piKIxjK7Wx1wUtax
1Cb2xF7fofrrkm3hdt1GRSnYXRWxlA47UEVujH5JFUO6TzRxWzeRdR212yYhzZn08TgbddTmzHVq
OfqkJoZ+nTAsmRl0+dZ9WKcJax31hI6HxaWPq9kD942HYlZL2zKodXHS8X7v1nFd5HnNU4dzPY/n
x6IssSRCDb6JsDyo2j72kvtXtEAYJvshGxJWCFxWc0rgS1P87GZMrSrVbYLjjHv6oPj8zb3Txp90
y4hErfmA8bEhIeQY28YH8WYLD8Fir9BkViNrCliBCZlwMWbVya2NLdKv5URWTUsHU3TVJi67ca8v
9Iyz0diVOF15EjKmUzZGpHpuDWQyVn/BKRzvrSx5JSsDgckAeraH7HgwvJjoCKvbgICFNoHbmOYs
SGYIbdmBnAZPTHvh5o+FkZMOCHl0U0+wexbickaryB4AgT9NhB0ywTqwfk87K57roC3n9mTifgzT
L6MlzkqGOIManRibqLUJ9FrBTAXHk32bglaP7DvSY8xtBJ1hn3P60OaQHRCOyiYvCD9uSh2ZXPK5
EIo2j6LYNS0wA/KjLEa9dN9Dx8QJQvYNXGQZYcRiwn7SauPc8Zb2KGuqXc9wt8Olf/BC/CW6mW5J
XbhvdUIjYiQVfHEPtSQPjZ77HUOy16QuG9Ie+3lvwwzf5Eb10I4zTWwAiAeme/gpyOdJdMgGUCeq
dPgRGTHJBm6W4pvhYJhwUUTkyZ2q1dEZG+tW5OIDviHxyqcyIdyAdmVTT2crTR509tutZ8BOj7At
A749dE26kieSn7Gp750k0QmRzBn8ifItrbkuxJczyTGwVSJwHQKWI6qaKukPMAm+8M14W9KEl33j
jcPB9Uy0AqOj7aROwCjws8DIFlZb3X1mVdhgukxQjIIZ6MN1WkWK7AaxIBVYXd/Kgqmptkhtaw3q
QBwmfGesOaVZ9cHCRtt75sTTlQTkyuP7EkZ6ie3rlCMjg5LxIhK65wUZCIzrcb2UUCP1+/lQuLQD
R8lNERGAydVKn420eRwdHWdcgVjOmqN7r6UuT6ImSIjMuEi+r7jusMrbwoe3AQUM52Sa6XwpgCC2
mB9PMGhWZRGn4nF4DT2zuJBuZGyawrMvnTEvrLIcWF1WSz+DEESy2LkH4BYsTvxTJbI9zHDSCh3L
X8ROhcMzUly4iqTOltJ6IqrEbdMPgNjjKUHkt5ng6GFgwWpdUco50STJRdA8363yHcpdUKVudgVr
dTUsiyJNx37MDqw8LmlhNdwpZviRlpw1JoEVME1Kbpwe6FFTxjglh/iTtKb7pFBFsOQ4r8owuom4
yU9OXkGCzCCDjLxX2072nSGuznJvNq21D5fmoUE3oM6pascdeYYvIQN3n22l3jAZvdMrt99r2mre
de3Gd3J5iXVzzdmz2GeM5mItmNgsQDpV1c5Bmy0PXYqfWlnf3Er7oZfapzleEM6FflpCx5qN5kRG
48uccTiQclJYe7HahpXBIhPjeQQ0v0YjwvfIYVNw3N5Y07NWcT3JTKsCDANOQcy7Vx1zG+9tgv6E
LL/rtIARoJuBikLyY9G+QUMCfIJlASJByrLHI0feA2bJbDmglcHS2uof45Tpp9lhAJjCgUyJ1wmj
KL7oof7utreJ8YwI+I4gmw8Ah7SVzOUuQ4W8QbKas/8wB9ZQywxj0x2kuCswU2wmQ2+wFIrsEDnd
RO4cNxXeUfoaDaHGC8d5khywgqqgiKLeH4T7c4zD9IBWfwceyMNyWnT4Q/ErDu88vmhjS2+8oPvy
wX5/kEv4zVACFDXgddrGYjYvwC/rPVOFV3fRngdiGzaJTETQlNrbSCOEe6HzcDeYx1KHGhJ3lhOs
5CG8wj0p9Mktst83Q+ciNd6AgAC4lWYl+8gGv0C8RLXXIdl6kjCpRVFDR+2yxwwuqAkzFVRAYQtX
HNyKNK+8jbe9/VolRNd1TuRXYavdmKN8rdwkRHTT/pRhSGiLHJ8XY7jOsGCJeCcyZfHcbe4WqDha
EGI0aAI9bQnSbisfP/p2SgYmoV0IGXUw6KtQHfOs9cB/vruw/ygggVOtW5HqoZ8v5jLg4p3qk7ZK
TBLP8lGSy6p4puPEjh/5JIbCsvHycSdbh3aW+j5oxo02rV+jYmnq7YJTfoF6wiKLGrF/+1EOo71H
Rn/OC1djixQKlz32+qV+Ixt0OeeadzZaxaA5lbdxzZ5U69QI+KBALlUjw0kjLPi2xNnkQk/O9Eo8
l46oaNmOw5jvpDe/dIr/DENo6BeFdci7eKfHLK/he6pzEjdU4qGwSZm4axb6koszQJ7F3MfZQk2H
Mqz49ZCUYvJP58G56Too4bi0t7p9bzsHxt3d1pW0t5YZPSvKnoNkizi2I3uOmx/QaQGnme5T4qM3
ckLMJfP+JelhDBnhFyCJwkesy3mRvwJmImrVa++NWZ3yIQu3VoooF/BHPFZMSwHWIfAYLzUi7+2S
meOOWI8Nbm/Gtg9dMrrsCaWxHbNzYbHOOEa7+CnYsrpk3ByrpdrTHv3pMQAesXq7nHSxB05ofYj6
ALpDKoT2s28LwE4uaA/HxCkwtvN+tjkXVUv6YUPxZBRPFgx9sXnRX/s8fDeL4dzX7eNA1CUdGl6J
C+MYxXcsxGCcCxIKprrkhunzF1xOX21vqQ0ZThzQ5wzSir6ShEK4N0sdB2Vk98HcY7MexoHGqZhu
tF7vd1nMijhHHPzbhgVA7UabgtZl0rOdDc7QDoLfoC8OBUd5XyvIxTU66J3e1N8moip2MGC7A40T
+nxEWcBXflblyAiX483BlTSgh6zE5e0MbOg8kIZ8MDKkbUvqVQcUSs/FypR2kDmRMhkMVkDnfb2d
la9GQ/MnMzSODRkiWoFDvqfAq2hKIXuuImzO4cLlEzVCrI7kQmP+JN+NQF7o0EcDT2c6+PSlFaic
+TGfUXB1ADo3nXgn31MFiJWRqiTqi+gSHS4P4F1p7OGCsmDXREQmxvDa8S+HUn8s24k+1ASpraV2
VyvnP0KoXnntySVhmlUhTyqKPnjHTlId0vrS6p3YCmV7D7RgAo+x79brK88frD6gFmkrsLRpAjrY
WrN241g+9WX0hSDqW2sa+NFtWDQwYzymvgPw+uTTRjxAGaN23EHI87/hflNbGrog+1ictZAw0SHp
zUPIcWpTmfcjfNsgFZEbRCWBzDDFmgahWrVKaVIqqMQWNLOhtp0rkg4KTQAg7KdXnfiXQ+5Nnybb
Hx+6zu3mDAyX5StjHdM49cmMHJOhREmgA6gqUPeG2fdYttZOhMlP4JEcflfNc47lau7qm2GR1d4a
K1KoWBmBQWj+HCGEq1r5oMtU7ZDHKd9y0yNdCSfgkQgcCyqksgba0ECjLOdacAz1ef9f7AcRxBt2
hRoBL1TG77qLSXiiW17NXBB3ouyP2ouTOqjOEPb7qECX4zB9A9kPMjLS7a3WUlaxNaCvy8QJWlu5
iSuo/4oTI7Nj+jsEi3lDx8aWYPlAeA9LlkZuln8NwyQChPraHpox/A4AwJbGPqIhRPHLVtFMtMBF
1zbp58J6mLqlg3uK7oZDs/YwmEQe5qrdMjrmjrezfUaydaIlGN3dZzFWnF+b/jHhiXGUM+55R8WG
1Hfe90hoD0/gQ+QY1AgZDzRQreiogQ8FG8fdHy2cpIQ8ubKKLujKrrHdP9aGeVGGRF3AhMSZiV7s
44s1jZeiSlrfwtIIdrPoD0Z3chuTjC1CWThwfPcKCOq2EPlugDhC03BMmc8sh2zMtghviAYnM0cO
UxxoYXcaeq3YgpG4mWJ1HvP83V7I116HdWVrsU7qpByXFbWNyusMCAJUATE+plU2BpO21Dj37H3h
Jt6t7KgGIgA72hwDuDWeLCRXIqdxC84pPrUjwA8rI6mh1Rg5hRXisMwzfOlAS+6p8EzUoPOSiEuX
zrt59e6HwgFqOtN2VM2DZ9G3tjxuTYgCaybFU2fV2zIW2l3TwP9yGH4klhs9E096GGbX+D5HRL3i
Zm9m0nWTlHYWv+IStW684al5aqcHS9LyhYvx0ujzbuqjm0oA1lI050gBca91UtwzRKiI2oJBavF8
b5ZGuw9tbqCmsa5L35xDZkiHmjRz0H9y26mez8ZysoMMcecBNKpeaAeh1aA7amkv8YrD75f4to2A
cJMzd3DWkGVbL48SOSShekfij7ZqKve1UgTYNX9wBAgQSE02pRRop6F2kdN355CyWg1DYHAw3lSt
9050GGKGxX0dl/BVzCnvqJF75eZk4uRXW5AxgA+XNLrBpozs1L5ySbGhn6Sr4dFysp8VQ99A9vFz
HInsmT4GNuWYizXKtwk9I7Qc0hJRx6UInyu/NNLwzEpAsh6PILADcRAhoq4Q076VCqDkebiva1bw
qc/3cWbqftq1HwsxSFe9AUbbpQgTo46duNboiyDRdSNO92W9HUTyUyqp3XsXvCHWDbHZJ4E6bDEi
nig5Ue5VP8zsfg6LI0NmZmCNaWwzSzzkseHddp77Y2rGa9I316Vx1MFWRDUxmcArkZbbuvcCIx8v
oeneamt+i0Orgr/4jVmPm1Qxf/Roee71yX4x5o4pGKtAV74Nk/nDRM3CRGJAbp0PzCe0uzOqZo8l
mzQg4GkIxq2ntj2PfwAGPYqNVOPQ1LbgcbA2CqayDt2quH2awZow8gP0CNY+MqpnDgwHkax4IXFZ
srHm7AvfVVk/G/t/c3Re29EaaRR9ItYih9umc1BLrdTSDetXIlNAkYqn98Y3Y3s89kjdUPWFc/Y5
6SVTM9Py2f81jNgIg2F8Ho4SpDLDeBaCSfpHkOod/m2ztqOGjBeO0JO69X7zqaCncleQvBqloBE6
583OrbMz9FC8NdprORBk5E4gNLvylbxZIoAwQIHhJ8XR4OLwwJ4WHAeuHsTABvm/HqGkjEbqPTAx
tVifQtN27xZ72RUF7xZpfBp6deEhLo//6KI+6a/Ye3BXE1ATumLeB9zEO7cQwEXGnBQYA282XGtz
Yac4tnGuGg1kF7PEJOtJBfPe9Nb9ZcBphdVY6OveODg2auEigKHtdyMgwuRDRamxa3Wm37MToMSn
ItALEsXj+SKA7wQgIVWc/KUl43R6X8xcFphlY3hp8RmrRTA9EttBriZbL/M5rhXton6vh2dS03+n
0Q+26fiJ3PXHTvolCI1oC4sOYlYF/LfeMrdl6v1FUflMMycOiKT/8dumW0OrFjjvECaBKgkg0JbA
u2xlx32zxid48BRvoGx9b2tjLUGX7rzWE0RHS2ezTpWDaBRHQDf121kYghDb4ZFN+q3SuwcK3WiV
N6bc2uAaIdKqx8ptKfbhMfseu5J5YJ+iieFpS5LmZWi8YGuXDCIDs8NNgZg5Yzu6juP4rSC0chez
m50n45zATQ/9WH9uJoNNRFDw/MmDn7u/1I7XoSLHQQCnmfvfMlJAqCaeiG68s5S8VgzJU01/ZKWG
UJL9PTF/18ahzhkqxjlITrHvsE/HgadpL6ZGixVQnGQL/FDHOyEn57scGq5Ya8/Be9WWLI1WpcGF
YR5A9TWjeP+4lNb8EeMKoDU+rdeucyjrB4M2xZlWoqWIppJb1ayUmf986UnJcN186KiYNraQ9xJS
Dol+xmXydCA+ntiWcAyzvnzMB+M4uEm9c6R592oYOmnzVg/BKxqE59zwbgPx72FBS5Fm6afWA3Ay
FkB0TmoS3QSDJLA4QOU2GP9u2ADmXa6/gmXbNiCxUN33q7Iw+hWWzLBryq3R8xUWrFyFCjg/ghdH
xxNp+rICtk5gB1ngJ6Lhoq1tqmPLY76yXpnfLUpP/21woxfDKb7w9H9iW+/COZW7xMZp7RLwN6Vb
ywa4TMrlJo95NGzrORbmgzRkuo5HbadVLwlvHBqE+bkwmA/BsPwCXIbKXVIM15Cym/wF39cKQOvW
D6zXtoTCUy0racegfBqLo2Plt6yYGM/SBBgZDLjInh77gTY8pqxIlwitdmvkP6lUC2l545L6sbE1
fpHJHX8olneGS2Sn9vx/Ce9kzcGQ3iUgZJGN4UxUWr8tErkTU/0+xLUBsZMKyxq5FVFa0skBwV0q
kbIgDa1x30EAF8w+u62gOZp099Em1rmWxSFBr7QytOU6RODfHNKS2UxERA0YihKANRX/DunGA8Kf
UxsQJonuEMAq20pmocwoUYg6ywmYha1f7zXfvcxl+qUEDZ8pecC6xwQJNqQ19WLL16BQz5KbDk4y
ALX5GfoHwwJ//nuOW8wpPQEmI+r2OasYYw9PEZhfW++9RTD0iwbkrWTVvaK02TDc4bdsM7ZfJn/W
A1smIGiQBfuL2XnTKUVXSTeeXCmZV2r5zXO0p4ZBQ+vxujWNY1BXsX4GfbJtHPGqWnauuKNYiFmH
KfJAq82PcT/SM8YDua7xQ4ARfV86WR3mxXuNzCokrg8ikI3FJQv0vzlIfvy2YMFWnVIbc3jkbP2M
/c8oQx9/XEFmIIp9jmDTyX9GVnGeGT+k4w9QpV/bFa+Dat11k70YxOnCmWPrV2TPwh/uecHeqQne
KPueG/hOYV1Fn8vchjHojzdwTiSPwpuWvMTmaszqMSHABpaZtsqG+u4o5ubxvSSAiToJhVCeNvtC
4KJNAE7JJrggTttbbr0rO/ihmHtrvXpjQ8FgoTfeRKo/z4rSvRubS8pJRptEec3WnyqAONFLmnND
eE17xJ76PPSSLFpxAcvmLnD5x0iMbyDw6t3/X5OBmJTV8jIKwLN0nrfYUODECU5j1RAqAiFqbZct
xuFafnglsUFGiAiAwZC1xoxxjh2JeOIPx4NapRjJQfI375Gev0awCAUZ1vybyU1py92YB2/GJGFh
kglYNsyEuRTerbRe+2NzBEN29h2Lc7dJv0puzA146n9doegimHIRMMAwgV/KApHAkZxZzp3R8C94
QjD1NKJkngeF/51aSzY62zqiqD/dgdXw8g1xfeh6+UISwxsm+8FrqHDcQTFqHk7LW4T32l1Y9poT
7408uPRR8Zp65t6BQcLyq77C2WWoKYbTXPLI5JlGNiuneAryMIDJafuhdMpD0HWEnn7o83DyW0mo
dPxjk6009OJQBhEnEVw+UTAesJJ800UcF8C3lWufqqhkOKXu05CP4TAZ78yqVThHTPbyVG5F7P3W
Pj/E+NMSIx0y/p3x03zG+ryZyCtawce5Ty4ljztX7F2yq23ryxK64SzhgtV0cSXL67Xpo61mNDt0
iN5KVwKMPCdUywtB+kXqZo9upJ8hZdeImU+W26Fu9vj3QO/vQqXJrWnLz2UeHtRsSBs3uPiqWmuD
OFBef4ukP+Ya+whzatbiRbXqU9yZuRzNlozTseQLjZNX27dnPj8DYBaAsMrCLBV0KPVgOnP7y6Op
1ewDojLU+4adJsdaCXOwGVomJPsSxYirmxcLYqOMbwIghvwOHByVLn0cghLOWi+H46b7/0Dswu2C
ryoJTVmJcrzPHck1mdleuopVhGs8C0BqwiIHiPu0cvKbTPSzwWo4LSjthkTeolT79QKwc4C1OdBa
3rJIANhzoMSJYF161xYiz1KhfREjmGiLzM8m/0sXe83TzwNXS9L5B8sOlp0QH5PGQecKg6APsZxb
YYFCyIoyvJMULyhDHxl3X6gvCsLUVi49NcuMAgkeUFRRUf5oMVU6vpi9y1wBpOvTpDc7u5rOQckw
MNLwtEY2dbfxKAvYnXx7G6cvfkmhexvYP6D5wavGV28ykdGd+RmtpwJVS8OpHq26+EFkiMElJ8RK
t1BVVfEPJOhb56DSstL+1Gi01pEp9vroXzKvv6s6+HZxqlBvbQdTXsUUvzY1l4Me0eOgN3Q6Jmw0
qKhMm5JbzsV5Pjo3+LbvCDw+YPdNq+qQWNDqNHsCXM2isLnEQn3gsH/zpHOxe+a8vRDr3O730Wg9
jU5zRDlzEtBSOI/ILQYDXkbjpmui38BDmd9HaoWJNp2+JcEDIQlH90grqAjQLQ1Mlz1X/EM+e8YB
mkAlbGXFR8xCyky02+SI60gOckJQLow27GpzDlZBD5HlPY+yo3zs7d1giBcQt5DjxMFGW4eSUQO6
Z380rcJYxm0xTOlrSsYByAj+i+lUWKA4SQZ6ZqlPhAoLexIXtJMOsMSmhBn9+Tkoq4dAjKxSiDVd
1QEY2iz+ShdNsUNxhuSKT2LAw4HvL+8FWoCGG13rpwt4deSzdvepnOX7MP54flgeoT9utCjbNGQf
WDHMTyc3yB8ywbDr5ms8KeeC7hA9YoIsKjhCbjbOsW3tPKsYTmM5XwYCekhikOhg9cw+pGa6jqgZ
TyJOQXovHB8t+qPPl2eT5XJYZ48WsGdD8+PrXPNtqtEIEK+obt/hmwl5JpfNTzFvMg+QWNsrpGq7
VIzllU2gJiMgyHr53cr+D8gtQ9dO/y4y+myyoXkRGHsWvaqYec53YJYQqmd56412UYYu/XKWYPjv
tPSgLUYzyxqmjY3VX3mdtSIEG01gO12Hjkc4MO7LtQBrFQE3DRQvzId0cDxrjvnOwiSUHkpFBjWw
fSlYGMF764KovnjUn+DU+zs6nzksCIpdJSr/TgqIn+NkviOCiLfZ0ELWzYjl6I3ozcPMqPnWhW3P
qvYg9+a9tcqw7F/dXu4NTyS3uBp7ekVtG+t3LFh8jkEbbbiFdzVpTGu2WtR29RE2CLxEbQL36tH6
oyDf9MtUMCheAp3S06EWJXkoWcSVz5lk0qC7xXR02Qgybgp2xMyKTdrb9iYGxc+U3vunZy1z8h1r
RRIXHP9yFWy1j7WT7BqvIDy3tDdYLcWDjsIpT0xnq8TOIEvnQT60RocZf3kACff9Li0ywimpfajj
3dZiOIOT0U02YHUJJFbeeom22w507itNuybWYK2DPiaYmAQ1IKeCQ8eZ6921TaKPiL05gsIvcjOA
IVvjI4Zc0q+D18zg6EIwilfV4lpAnA6q1Q1ZG8h1LFkg1K2G1iAgvtag7YvLfwtyjIm4+zObCBSa
Ed2Dh95OR1qC/rv4ZBN5G4Undi3lWWiYMZ8rF6TMzrlPXFrkBzBZkv5cu9awo8yDBIAdH50YE3UP
W3ysn2dSqBkXdysRPTNt8lGv0W70lbs3MsIMvDT/4Y87AZZopTFfckkVSmVZhfniJY5EchndB82i
KolNhFfEZkT4k/1qk7DD8xD7hEo86eWoMfbQbPi/i3XS6DdxWl+ngk0TcsEbipsD4WmfZCqhuIxB
V2s9T4ec74Ro7EWdc6bkwcYr2A2SzUa9oPxx3XrOtykLexcD/i3R6WC8I4g2hR1P/h1x8wMAV6Nl
r+0wqBdoPVCP/qS5PDaUaLEpqpXht68k4BZhQqil0QAOQNimpi7i8DXssJv1g+i1J2PqdolhVvu2
e/A4XRcYbhfezP7DR5nN0eqDcGWrBdr/K6nJk3P65F8XFxM7eMFImpBO9KwAhRr5AXhj3ExteRoR
lpccowXqPvSiPF4KzIHlpxvJQBWC97tXMNnjh/9Gnxhx1/JOK/RwsdI/QJTaFHYYWoUBK4Q8sbNW
+ZwTqOcSR7E9cUzEnGTWrAH3/DLIISe0E4dgCbdqBYGOndOdFXTAMJPe7zxT9zQ2kYyxfHQTl+UY
267QqvhkIsLu+qz66oq0X9NB/XNceOWohl9QzASh0tEiKVYuVjP8IABIVQdGOyNYBCot+FuknU1M
3h/dN1L/ISBfq/hSztrme5AsDd08qc5s6eCCn/iF/U2f0PSlBZs3suhjegTwq1Ez33NnGRiiRIzS
o9NV47ayEsrgFh9yPsKULwpk5mZ1Uoqul0hUPL8gIdZeoUWhrQglQfLRRrMeBnPv7CxF/xxXME+D
5qFkn3qtG5qqHjEFBh+bLFD7ahI66jAQWKG6/hst7TDkeIohJbKxyY2njWUmD2RfGasYVMyqKkw0
GnAYHAdZSJJYYVcNO4NjKc7ndj+QT0QAbH3slNI20eMMQjjMMyYO2tL+sd9ilgObNkUpYjuvpauJ
fe5MJGpbzwHy+HB0/R9iVPTHcUYdRKy4HqJI7Q+uUfs0N6Q4O08oF4lYLKtmcQA8sLDl800tpIpl
+jL5XEmZ/MA1D+FtLPWwjdInt519hsZSMFbNX4HK95CTgOeDTY7ARoAUXKtOIPGlnrBb0g6rdudi
4FyVbg7jO3ZWfe3fRLBKts5QvLkB8tSCSgqS760BDk3AanYCdiSPyJJtDhGep1eJiqIFXuNm5ocq
4tc50pC+zzTwRIco8tJ0N5zy9E9NAdUq2tuqIDbGM86qHu6e4SP1MvyPoKDOmwVbhjz4EK332Wb1
VQnttygYEzJ+uQ5NeugjhnMkDm1E3Lunxu4YveGQyvSIJEQmZzX5OrEZ/c5x89NWDAxScqhXZgdK
OLb6U7zpgi6mbECupdE2ETW5LQYTD/3s0BCh+geXSwfVFa8YA1zMtuQzDRSqKjdOTmMwaO0HZ5sm
1vOQMryrbbLuZvBB6yrquYW0dxOFRq+xmvbmpeN6RYMCzLxjQdb07oMtgrseTEA9Yn/lz2QKWQbq
75yhmKXVgnNNEG6g7HtLj+ZxSRHpkIRqgaUk2ILsBF3m4NckZ1SsRriRhKZ7h84eEdZ1TMxkxs88
ot+feUFXAVqJk0EG4kwYYFgARl/PQjlbaRIoxjf+aBKSTMaq80u4IvIqyaKQOvzRk/O4nYcYMXE2
bAiYIZ1N20YNvwRGhCWosdvaHsaW2HWwDNQ11yhvukzqY0lU5YqF7TSdoIE6Z89FiVRXv05HxTOo
oNs48FHI83K9TeWhKRq87P9I+md8IySgiKehH164cpiXJ0uiTJvtFd6F/0P1nFT/wh1mrVVZIRya
CTd0pA/0BxgCJdovju1Al/cMBtdeL+RPYgiiAU2EB9Ey15Q5W3NNxmhHUS+Be66qDGmBT+YvuVS4
FZrmlvHPrZJmEwkU7azuPqPx7i5y44E9WuxVr76Pc8kS77bGut4v0BEAX3Yj59eGGkHMOwxsM7h7
HfMMQcxCoq8sUuS3TOVgFJQxjSzkx8HEnCB6O4zllVXByfZP2EhQCpE5X6iyXg8FjTMrDSbTvz6h
1FuxALPtSQ1btz6bDsLlgcfPbnCt1Jn/Ufn+o20MLPltrpWWrYAkJHDdJFD/B3IKV7Nsjnpnb2Ok
l2EfM1MoieCtzPGSu4RT08dPq/g3TtOf3Gw/a/cwDMmfXOo3Sys+/QxhstZ/NZzAyhwRsxNW35HA
axcgOdi44PRAHjnTYa38tH0rZhRjEedCD8QmSJF4mIU+73wt+XFI/auKfuclqMo0OAq28p0NGSTr
xsQBxw49qsqvXjDGzW2eiH58og9GFP0WDYh9mVxiq+/QCs2IjvKnjEZ2VRrV6zRR3+gc8aKhsw3o
MxxI6X7JNqhvYcv5KYOJVMx3J7P3KkCuTyjSb8OwE/KWBvzQHXezbV6T3LdvE64t56gNTD0mu/gM
EM6ljsRfIHlgKe1ak9Oe5pdxHbSRNfUmq0mr2TFdvwsWORstqj5d/04EA4ANz0KUlaJ7SDAprFTB
h7QkRMeR3NkG0wIES9gVtdUQX1JO6FUio1vaFhsczZ8arabvZz8RIWpb4jAqBh0OQ953YDvYOO1+
q3rWWkuPX9YuxhMFoSfiDIJ1wE7JzG524K3TuPqJGvAqiwdFTtMzqlc+fSE/eZFIiEjNdaPs6yTj
vxYgE2loZ1HG91mpgyumNy/17nabYvVWEbHcPKjK0dNj3Jy73GrhKHr7WaOSRCq/CTq688L2LmVM
JlvV9A+o5jdlbt6GdCzW8QSonZXYBq0ybBWD15K3am3YzpufLe9oVCHH1hAkK/BaAEDYerEkJJ2X
eMJBxivZAS6JEWaNVuXRv8j3ivDuwcFE2GAYlPN+BL5HWh5rtwnfRSuJC6JthmRIg5gZ0anDpopt
yvWY7bFYcOUhIhenmZYnweVwmGbijOP5niVomCQlVV2WZLOSRLUOIvviJ6QStOMVbxPKJTetwjI9
Dib3H5fWh221fthLfclUEWFpuzfGsF9ukOxNvg+iQngV7OijblmItcUPQphbD6snmR6KRk85b3nN
e5kyUdSiYl/knFJGjesjr74FpSppApxPZEuGpPrCN2oYkxcPlmqZMOtdv+NRfzYkc6cI9tlqXtJd
ybwMFCE39WuaCMI3e/Ziqekw+lMEd7SKhXyMjVPUzNekXe/gKUE8olUJy4oxU5td5+UrdQVqUq4T
NPOKmUyogMSEpVe7J2sh8mDdODR1VgN8N/4Rrzww2XYQmdugUWi9Bfa5hxLxVgAvYeeY3C+lDPbo
IlaCEDSIeFSsqBRfssHRjlbtXSTtQjKWI/hY9eRp/tFyyM/IAYAzaiTIvuFhyTUrOhdljztwUF86
PpkSIxLgKtbckAu1vT127+jYqRixs24b0gFEHay0rjkWtGBhlREMyYeJMlfa1wqB32SJ8QiQiPNM
PyP24O8XnDp1sDgOSvamLFD4rV1uPFXV69GLmQLYtMWA3Da52dEts/Zf6zHD06azwmQ0fieXOMKZ
+QnDa7kfZMST4rAj1QJXokKzf6u01rZaSrKPbbopniDzWUMD4Ocl848kf+BwJ9ihfApyjnxVl9bG
y1hK5jbpuoKbBi8TbYCoiC3Ii/QrsY1TEVnfyZQch4E3oJjyp6QiNZBN9nrUtANIoWxra8mvWyK2
iT2uJkuD79RgYKjRYSd6+wye6AH0S/as++rPSi0CoNEnr7MBy/QUpXyIwbhRnGGrRqO/gErM62mu
ZF3iMMKuNtvOg0KdNDXO+OBkzDZp87U9u+yTxBYQWq0wwyLiBRPToXK4qJn4PlWkVGzc3KW0Tn3G
pLO1IUdxWrt874Qnaum2E8JFqnFrhtHagtaLkAGzyq5aa5t2mFhr48GTwoZLdMq8VN8ilHmHzqtz
kLvIaWq1r825PXYz69fDWAf9D6dZVz1bElXRGOSvPTPPOG+OzI9rQb0MMMZkCRMbG6eYnyrqjAOD
dn/HjmpLwkO/tdR4INLkYCIJLXOEGVGcIRYrls0QF06IefLFLn20C7AkbRPkamXOh37qkFkCF2+k
ei0k4wvMMvEVI06/+qxS/189qn6XmtzfhvkZO4xnLYMT1XEsuoCE19cihTRzXUaSeONdAO71fKgC
eEuDx/+uWD5SvsyL5gOFJ8+OkifQb0EfvBemh3YvSlg8mf4yWszDWW//iDoCepnPW5Fa2Xb29Gfy
iNnvkUON8OqrEV7zGJQH2ScgHSN/p6pxIM9bT9ZGvemsZnoideQtthavXoqTgo9Eb9neq9gowehN
xZlBPdtO90kpfNWIIttM+yyT5RTyUndjJ+mXZ3UIqFMcJaZeEQcG19jESemhqdoJrkTLjy5DhFNC
5spBUZ6aOJrGL2+c9Z2hM/XXsCCyvoIRE5xb/V9Uqe6Esj0mh0SLgNLmHDGJyxx5wFxo4oENfDIz
Jo7VsApiHUkKHZ9R8omhBdlpNiqr3K52/B5dGDgNNtgG+WbTmevaMuROZbqBMbc3tzQ29lYfjFNm
kXwGFZ0G0L1ZLcVdhH4nGuqnfjSPhCR/sdIM0FsRLgy8eD2NZbCqM/OZDztnBWKhcK+Np6AU0Ul5
7qVPDdJxhnMyDtBzRLaDO/3B2/mmR1Z96FuSyNOaWtWl55Qz72OeBMUauO6h8Wt97/XqsbFLmHq9
4+wS61BJC2SjVZpvCAcf/NxnlZ7Y2cX4Q6+3qRtv2vVNg851aKB7y8NoZu/1BM03jvHgErX7GoxG
ty0wOs1mdZ0CG0V0TRG0LDbYXglM3h7TGpa+46BTOPkzAv7eJO1GMK8uPVYDOn42gpOZF8EiRpOj
HxoGKqea4KCx8N9aJnm7QXBvZ2y/OnQJrc2WwQcGYIhRrbFlYtGGWrUeB0p6GxVXUEFYLEd3D9Hy
JjFk8C0KnBlmom90YyeMEoWT4N1C3YTsiiyaazJnn96ATtQ1ohvDddyKOoeOLCjw8DMba83bd7qC
7Vbqb3HmbyVgKiyzIYioe23qH52FRIfUwv//Mce9xHE+3SwiBTu5UYNgYpyjx+jM5tFm8rxv249+
MLWjYM5gd83edLw8dMy+PuRSXgoc3rJ3uwNM+leZt8tzbPjEvlPMDFX5x8SSh4PJeYBhHQUURVah
P3PIHIbm2IGQJmL1Vxcp4U2ddhwNgoXJtSGjgZ+jLWmcdWgfbQ703jSP8Vx9Fcg8wrrnZzXkpCMZ
WestOYvIG/p1azCqQajAdVM53ELl3tShOWYqZV06+KQgKfcWt+q1fqEbdV5ZnvI22CszSzm6/TE4
90sI0/9/lg4TDWqhH/7/K90vSaeCvBScneU/uOG5wanTyLBGe4iq5gOHcNel9htVEKwBp4CZMPZY
5wrzg8v4Cb98fcuIjGuG6iFF8Lh0sv1TlrTvvOxQSK20PJpY5+4DOr3Wz+/a5IGI7iI0ex6EPitX
Pl4Y54b8iBAcEulwUu7bwPduZjU+AcXsP8Dou5vKiaY9YjBz35seh2mhXVDIP2aGbF6SQBhHdP8R
yiv2x0lM/rhvyK+mVj/DYL/Uk2k8pYibHslI+9e6tOppqsgo91mrB50WegkTc6ee8r3MIspixBIS
gfUZSX/m5uohS0jqUz5x7Gx9r1nZ8r5kI6mADD77hE67M/O1bGW29gJj01EzH/soPxkmhj9BUhGb
XYJTKwzBOPKNc6PkGcvQHQ9psGKrqV9B85GULm65iuvzEI+oLdVPjUYcvxkvbe4fSTgiyg+rLlcz
EfUTAczbKSfs1kiIZvdxZDDPtKaJdoSKM+6G+JCZwPDrbNZuHWwV32FHgMjvTCCxsbaDpl2zotoy
ayClvG9ezaChf+nse6+R0WzQXYboldJrpRnRsVZ2ulVB258HCisaG9YbcZt+BYuu0rPQBk8ulQdW
NBT/XvDMkj9dudIn/JapmoLTeWHoeew87vACRSjNMnafPrAR5Af+2i+COzVMsWtz1uV6AVIWB0b2
0Jig9KRgRtQoBuaKji2x4rMd6T4Pi3OzJEmaSRMdGJ27i1Ys21bM8ljgsyPtYtoA0hq8ytpMspf8
cnq8islPP0RkTJXNxNXJXUMkwGrQsfwbjbsejfbF4Fs4jp1/QwlLQ2iqLS6Jc1o1F+JZTn0QrJ1I
e+hagvfUyEBpbssAkEkKcTYwwzoacL1mzqGNGelNlJi7JkCuBxKlaIHJl0mJTrPf2unEJqTNHv3S
BLViU0Fb2J9NZlCrQWMxmjGQqtC/0jKYcudnnwKpFguC/JFGLGZjxgEOxGgxp5G4rs1wvhJuL1cV
3V5AL4mbiyZM5tJZ/cie3QjbXH3k1P5g9tBqJjhJzNq3DiwtRzz/sPAzPf0mBZK2Ngjeho2rgnkX
SEw4IHmSMCfCMEyF9+RP0G97x1j35E6CoXcfpe6aa5FWZNHJ+4CBvPO5OA15S9Bf7rNK+yeUuJn6
lIA0EX+TOOoCcy3Vt7lL6mlCFcRftRWzywHjcBtf6jzGflSBFGJreyjjYatn7MJjO9VXdqE9MfRW
hthP0v7W8NcvH9TN7zhQy7F5YJJkr7zOZX8uudGSigWEWd/6riRVObYOg15t8yjoqCvkzgt6dHoE
xWVIM0ZH/C3Pm9uPpHRgFLD9tNrZomOEbI55aA7NFjbo0WyqFzkW5T5qIRy74ykKtEvVO/P+X+Lz
u89gN6dykQtiVt9AItbC2H8Ty2oTyx7JIDmZp9qIK7ZHXgHzpfLpPQdgg7KEkdAV7Py7QL/nLdtH
8dmAsCAG2lVrUIWPqOyhDoxFsDIEcYolAFDwKBG86T3mrCx0Gvt9sPznAScBHqCL1dNem436Qz4D
TNP7tUFpowQTbaiP3rcYkFXkJCwiOP+2fR4mtEN4ZIX/pt3KwP/RbX/ccQtdLCt5qGxD20d99CY4
1bfC/sp8bNRuTzJ0IrqffoLePiU51FtnbboG3aZseOsSvNwc3Gtv6L8IMXV3fR2TXiLMvWFm/zyP
VAdbD55RgIv46mL125MGka2B530ALI0q81vL1a5HEh6OlvVU6mAZl88jw92Md78CaB552ynNoOxn
Nj7MxjqirzhGgSr2toGPZGqsC98Y/sF5sYvJcU/AAbHnpbfVSutB5w3YtYXaJh4frk0XrZhcIj2d
f3wnpRApaPfjSz/TgZqO+su6btij//5W8h4bPA3Lu4/Wl0GAW7+pOfnHiOUZTeIpajqD6tp4VOYb
R8K/gMlW2CvqqCb7yefkvdKwSNnxBSsl2F+ELj5mteVvTm10H4LsMJBps9UyZ8R1NB90r+RbiNgd
S/DVfEtKw7dXDeUxmNWuZhGwBuu5xkvXrSLe29Fk6J5GzltMqDtDenNfeyV2QaZPDgGY+cBdHAzT
p20Qf6MchaeRnMG4So9JjfSgBCPU/Oa6vGpLmAEjLTzYooAqz5VQN93jiOBDxrgntRmfvoHSn5HA
U98Pt0QxwqkTb+/NAgey5+Ohw8krIw9JmmN/pzXMSNIlSUdJT05BZtHiZokH0iGQWSw2/t5qEYn9
+Nbw2lgJdm2PkUEeHEmQPrZdb64Gw/k3xRTGuUegax0dls8sx363cZvLvBSklMuPszViTvHajTU4
JxeKQhKj90eYaK4jvUSRXckwH4EwTE6NFrS74Wi7CkabbDfKn8YkLoCS54wv5WfUfNrXkbrJG4pX
iWrL8QBCVzL4apqaUHNjk1AUTlnMCV7ZSFPjf7ZvTjsl8Xfp2m9nxU+0i19VPLwO0SmyH+u4ebQ6
a1qWBWy1eCmo6TIIIm35Fc+oXIeBjGW8rxI9bGB0ZzMnowTR9nsgfRnW/Lwm/stV0zlv7exmgHX8
f+WYUuXknxGmY2soP9sWBlpK8Tj1FNrT04CKsOpR1AtLyzB1JocuatilpvrD5Hu44McvVBflTa+5
MDTzo8Adca0jlHzGPP+0NOXL4YujuPROuu0SsDt31Dk1iTYumTctAvGoSgmv973sEIsPNTN0cOGF
WYH2YKjhkKn8iUTwFV/psTVqe9fL/p5pywpnvqmg1NdjX+G4T+fHXmUPhVJvhTczoUyMh6h2w6QP
krOn+kNRFU+xhcqX6SJrGPrwKfomb9PHudHyrDe3ybOtg63MGebKX421C73sFO9tqZ4sYTJFzsZ7
0ttql875zhtt8KIge2QzPMrA/DTN/Cvz4I6ULoCkBPHEHP/Zuc8yjZyLJampOPrfthLXQWkPJebv
Og32Pvyz0BTyTyXzJ204ke6fbtpgq5p58WHyKP8NT/SLbzRh0HqvBoV0nJjkSLeUimV04HAEgNaL
o5H9x9557EiPpFn2VQa9HhaMRhrFojeuZbiHh44NEZJaaz59H/6NHmRnY6ow+1lkAYmsCPdwJ42f
uPfc6BLF7WNfsBZywqndutGrNfg/1ZTcWCAeSijIq1BoxRZ8D7A4rTwzDaBhGwLMcgl7Ny/J3mpj
ToLsLsoKUdsb6oXRy4m9HQRm6d4NQ/hWm+XBBMu9CHsMcGVy16az35cadBFW7V0520WcvN+mk33R
Q42xHJN8cevN+LutmfKGyUmUZ34b9p2mz2d2Qb5gMPJUWtlv0nHLcDYzlyA02qhe+EdxK9fgBsL2
lqPHXQRFIFet4e0anaGNMkELSlJ3lpaymt3U6ABC/AxbkP7ZpKVYcbHMPajXUdCgkWCr2OYyxQLd
Vgu3Ym0ekzOcvg8tFy1Kqccq0x/sUNvkDHoMhMDLWnY35RvdCjjsQgzOBzxyfx2lw2k0A6gR8+YZ
9uk6G7U5tTT7nSosQL1dMP5GrL6ApIg0zxgZqXvOT5sTdsSm3JpFgEvbjF9y76n3+pdEy2+Dmz3h
3LpLk/q9DVFkIoqi4kmf7KTzDlqsXlOGLCxP5qRhH06axEQQMkAIh2Yz6clTmjabzqphbnhnpv9o
AiJWaSYwNWd4nRCr7so0/PXng51rtwhYrcuyfPNrFrmxnKZ1xZgXt/52YBXGzBjfSKW9ayUWwGzE
Ah6K4pVPi0qZby5E9dbCKNcLY9iFofcWjMuxn5xH6abGah59oU2g8iy7kILXr7wtyihymIUA/uJg
rB60bpWjY9dKIjmgq61bQGRKlsxASbDPKnvnM902nPGgS6vdWNgpx5iZfgZw6YAg5meyVrLOa0qn
6FEz501XjpqDdoCQiHoTerugGtJDNe7TgPzEPB1WRoTowy7ZyQX0N0T1MXefDAZ26F50ib21N9lC
GzrpMVYZnqzo1NcQ7vSYgbch8TtTW7C60K8VKnbeT/Fr6y4LI9doYH/LS2mhMBcaT38HOQz7Dh4D
evkTbAo8o50KkrXnMDKJpnCN9ZfrKUGZlGE3q9pJR5hTbAZUp0UwPU9wVjTnoVJttHFt92vAcJMS
hM0+n0W+pj0DODiy6rqW3kbk7IZc5N0EPnYHqffWgZAckkaCZjwYqD7Spl3Kgk9nqJxgGzfOO7RQ
tWA9viM68dMFgUk7nzzUmk8kpu2cjEB/dbN2uOvx+iirKzb5BMJmRGI/SnScooOLSUcQpTQJujUz
THhAJFiNV87sWKvVsBY8gd0MpYw4ZUnDReqoM98am9Wgv0wlrjpi1bEpZsmXy4QR8BHlJDq8SIYP
SYr318em5lTq0TXzu0AyS+CaQmiB9T4Lpl044HHE+/3Q4y8BzTLeICTENAkVE+goPEWtJOPaaR7D
kKiejJUGZ7Q5y6Y4sux0E5GRAfR5pNp3ibiI8/xoRX1+dJkuI6aDNaH/3JiNP2Z9/j1m1dyZWWcL
cL0IQRyqyajXtcdz3oCQ6YfMRM3W+BAivnEWA0Xy7n0EFjHQmjjQX1jFH/ooXeiGj5l3tJ9Ngh7j
+djSAibkfEmuYglQ47RSY/nqGIQgTrUFWq2RQEqy8MdxzXdhip3e3kX9Uz0JuTShrEXueBPBSKRI
RTJRhSVOyUv7J+Wop5NJdHTtXnKLzbjYtjNK7kfZ/QOzPnMvom6jT0N7AMZA8DKpZIwWz44V/BjT
dEhLRgEY+jZDTnfShOJlqo82h+7S7qvLNCDK07PwjoX6L98ABVgfVVgs7xItAkprvWmMwbh51swb
xk1iILOXYXuHlJkyyQ2Ina4e7ZYEgR4J31J3Ifkgq4frc4h0HGyhik+uKk4mZwE6VUHv1F2rOLwB
YQ/pch4BAe/rgTETcK6FdJklIlLfgVz68f3hcdILyBvWJrDGAwUZVnSb3j+3d1hf/GWFRXfrW+Ov
jegCsk3/5hU6KibBs7MfuXlKd8V9+upHHFzD9BFZyOVJMEUID8k/boNj67Tpym7ph9pKfjIr4bbo
qKTt/rPXgudmDU6Xs6iP2I+nj31lfLeFe2P0cDA0/rq8Aa7I8uAb2Z4hAaiM3bSCmFWyEibWsayO
dsdGVTrPfF7fU1zvB057NhonULpPeUsvTHc91gj6AA4BRKUTrG15NVtxsNP2G+rtowi656ga+WtN
fw9ykm8fnFvQ7cglIEq7iu/YQuT1XVSJTQajPdVn/5tg5yky52XMnDXf9X0wlQItVvfoBhVmal3h
gbFw5xamdccq6YFYEZCJA45v4b4gXdSZ46dQaON1mQA786Jj0MRnBejFUe60Gy1MbHZszFwJcthh
G7QTHPy4+zHsqt/o5XAYZIBpiCMWQMJjTunFkzKwT3NV24ywNYYxQwA0T/AstSVLoV3T2mNhjz59
9mLAGaZshxvgztP9E2L7V8ha1yhi/+oWpscnj+yZOQGajUXTDhcbIbgS7pdhBmc8jRwLQfKb6EiA
va+hvEJ8veEuQsXZUO4UffwSSa5WEkDyCu4SS/VdOza/k56eYLkjlmd7pONoITIdf7gSHmuUiAs+
wi6VmPwe3RhRNJsZs1q9gHKCvLWlc5w8nD2JiH/Gvt6WoU/nO34ELDPZWaDmc62d4/CtOXl+CIAn
h559Sqs/1pjpLZiqBJbCeO8XpI27SL/zVD1iVRiNih1QglbNbDDSsTSytPJbyXuJOvlk2c77WJm3
kVRziGw4QAu2ea4PxbraaXnxlVNUQ3U74r/9bBPaLDN8mQJ55BJdGn2/ChjGhq0YeblZooB30UBZ
KQZsyCZHg/gJxJvIFETWWj7oVOQ0LIG5aAMmmRnjIvrp0eOlqvKgRhzqIrv3FeKlodwFDD+XSV7s
s4zrJfOHq99bL2b4MdKDYRrcZzw9yjQ+laxgA96rweZ3o4rmrudsG0u0QunNp3oHwBFya+LUcxCb
wDg5cfKh7c5n72093izJ+wGA19Y43RupcWB71XJkhYeCrY/RN/75AtqWO81p5HoSHZ0TjZUmCw7X
FEBC572MCfCGnsgfZCatWDrBk+smcpcmN2kkDKvViuGSBvCath8RdJMCwsMVDLi1ZkGL4pguIbPJ
1Ym1e+GHMHyY7be0okAXWkyvmUGhAH2Aj+XWeu4jB5q1HXh0oZlKl1Nf/Fiq+fX+SMZQSmiSQPiI
AdAS1C8auIAQhLR/i0EjMhXbJx0dOpLZ2YmBZJ3KOx8eOO4QLmbm16gxdezx01d86n3gFivL9IAW
weGwwzLc6lHyONQ4Nd0Z6MG0jBVf/26Sk7sGOPWDl46hpSSgkoaiGE8SVDUzPqhqLqbJUsaXqANC
AQ7cLpBdeIAziP6iFrfj6sHSoHN6g3hEeQHgyCCXKiVVrUyLHoQWLBIrsL+kNiN6J/NFU0gBPd82
1p1msryT43jMBL2WK0xosnmOeIgnoEbmkdGG8VE21U3PHSZpDbDQMVXi0Jp1tSbyGPFlDDE2Bfu3
ggJEay3vJzHuOjvWgVLxzvksG6N4NUt2KYWpAQMvU1gGE27VPHgidwEf17yZcUZQFSAkLA0rvXyP
bNfjsdovjQjgBZUhDNECUxUmUsMHmcKqnIbHgfXp4n90p1MjzFWTeWe98l/azjy7PRLgeghPXpuh
2qXvqjrjqemRjzBvvaS9Ak0Dt1zz37oxZQKQPaUBei+l4C8iS25WbJiehGD8PyhIa7YEQI9/uAta
9FTOnoFUuETKCovc0rBekWZXOz+O6RAhikncJdMNsF68tYYHEQXHqmN9wnJtUj3DUZ4F9XQqPWqc
QkDP6/snxMhXxDTPE2DLZdxoL25AaU2ViAlQVaeRbyVDv02Kzs7zw7Vut882Q6m60fbV5Op3Ysz2
CWMiK0C2ocMPPA02i4OxNh7iCGGlUNlTq5f3BQgXAgRBYXOPGo72aA0YzXsfhQ8XL1u/WJ6CkC5I
nNsVHO4LT9kUaGuf8WVmXE9S5w4vePa4E8lAajgVYQE4fnpNteiG/7JEhQfsUfZ7jOsb4lzCwgxW
nVG9Czt8N4bkTEmxsN2jVcES6sCZpdVSszEPJ4Z5rTLkEybew0KHWqo899OpLgwCmc0qJDphVNbb
qAKZg45bv0PecoPtsg91OiA2nnWu3vAgIR3ACgAB/KlCsYCPPPzNmXfxbJlLPdS4pf41OjzIIi4Y
Z176d7GBRfYz9MRxKtI9A6wbyePLRBL4kvTaI6ie70wbV0MDXaCvuD3L+rOY6mE1OTxRvPyxrkYU
ILr26Myr1xKRrgMerHPru0lgmIglx3wja2qpqHuSRn6xyoYZsmkiXx6vvZA/EUOtQ+O9NHVebmEc
cEiE6Q7OrbUerGAX+wGywsJ7xsv/U4HzkxMZgQRcgqHYaVJ7TPIDsmSALLGY+aiE6piuPLczRFoV
n2Vq8xzRmvtRk/tpZB8aBHs/1s8z4FZLL3Zbvso8DaDK8sxmt2LBYwe2YbAByBQ4dKSvJD5dIn3W
L+Ag6Vrr3Ing5nnRGROKzpYnuNFqjnBYNJ5MeQOWvsHA5II56lx3nYZqD5tDLXQ0GdXQx7vB3qSd
9VZ0Xb4lwGef5OUFzRUkFVs7ghMFlI0NApKxs5pf2kSTWtQ89erOv6MavJBhcWwa96Nu0mtumgS6
IegMrBTmRo5gWl9Rs95pGM3sIj9qnYbgMhge8JZfZRJcEuOQ67j5MhH99Px1dlghsmtwKBb2A57m
s1Z9mtXsjtR6H5xcfDFC+6n0zmxcYIFOEwYX7yNBfE7gncG1Mh5cDTlb2THZDAtIO639QwBYsUR8
CCzh5M7KUymdi2Qjqzt+sxmL6U4NFgMedMxNoDXblsEd09vc2qSh9lx1AMG6mBEEj2Qjsl9ZZJGw
4BaffVi+j4JZW0aY2KI2ol/wc0+NA0YuIJinkhHocczFfojBEh06JXKAllW48HiJwmCITlZ5tSjC
jVMzo6PCg0KpxLEcij3DonLDS++FQh2r+pKTprv4o1PtGF42zGpStemTYa8hM16IZmb7+3dWr7pV
6gZPhkGHTzrtnZHRyKW1gTk6hrjWsWNXsbEcInVnC5hDUUZNGcJb/+NND+GR9lb8VHvFT4RnGP11
/0KVCh3IDl+UJZ5HfXhGpvEak69FNgH4CqOyNm2KzFdG4liXySEbvFUzOozUZtYXWhLaqwataExa
ZJ+0iAVUhCU6+owYYeEcqi6hZKs5AM0KClYVRV8u4mK6t7gHV64NAGIi7tYZEa3BIbXG8NcpKDUY
fyyl5ZdHHgvHPDIxPmsfCfu2RYugy4marRtOWKsM9Cc6PmTXolzteLKHsJwe8bivS0UscM10N66C
oy/tPTCbdBqzZZ/Jq5/HxkpCBxBF9O6Z2T4teX5he+7VwB+kx/568MV6IH+DaEDE3aG8OF6LKyPT
COsc/C8Q6feAMRGqfCakOGgOY7wqD4fFGH4mZfGNfYgPZOy/3bg/Tk2+1WaDSKuC7z5Nd4BCnKUN
6J1Us1hTeyd11JbMkpaumPgLvO0Lj+vFQPLDU5KACA8eLrMj9Vownl6rHsB7Pxxive02cCjsbc2q
M/ZZ5Nd9u7Mz+4Z5K547DlTFg7UOi4Tl+UTeAyyCcUNjVLDK61B0r52gTtcccH3ImKQuTDJTi37X
pb15SEMgU24W7hLTuZZhjDyzpZuoCVut/nQH6F3cSKtYQFmIqAsFGq+/NLH6muYN69C8lsBgIb4y
bzNyJiCZYAcHOZODGCAtm4JdroDcO1B5YCmcG4h+PJCx98RwueHqgRV7Qe3mnmaPUt3rzvYkmVfj
4yLWoVD6xUY65oVxdYdKiaQoZwvq8kw9Arp3OPaR8VOp/go05lm27mMHcTiQOMmDkHGBS2onBvJw
2VQDRgwbNcoM7AH8u8H4MpHyXm9wUiFr+GPR/PKi8l1DBNYmKK4DLK3QjPYiEZIgh3Ddh3gvAf8O
y65kg8kYwrPqGfjoTYdmLuqGdvpwGdGsZGkf0EE/ajYWTKdBmt5FO/w5LlX1wQFlfhwtEe0QdR/C
Cc1j53gAn5V99bDMPQQVp4wRFz+VJDp1asER95ifHKc5Sgvjpc4Gcv4AiU5mEPLWxuWqaLG4u/1s
Infak5i9zo7DvEBbt9LKiFKxYMSExb3vxQvTfbIr/MW1jr0/tmNGZtzlXFYtBGSEF1c3Lq4zv2gR
OaVLY28xVWvNX7BRJzPvC+yzFrisZ5Hr2ca2mEPZUJgcen9vHguw6ih2aK33MTLMIv9BM/GVmCFY
bucTWay9ygtJ3RyCmTIcZ18kI5ucLLqiPthJA76IBSsI1WmyIYYHygCcxbje0QeJY5fIIwUuPctU
nr0pOndl/1qN06my9Ys+FODA6oKkCju7KosJR454uitipCXJhV4ck4vDwirE+QQLpdTThBBJC8uB
R6AFgS+zNsXb0T4jKF8YNuEyrRmPF9CG2rYZyRYVvVwjlrV2aePeRdLZ+qyTXJVeJCdM7vCEFgOq
U0S+u5HuNa3zZD2oaKti59ljt0QiyJvNcc8mDq2TBxO8qVCdO0b5pMv8WvQEJ0EGPyd6H5xykjL4
Yf84iPJiTNG+5AMKGw1obkjwkg5v2VV8+JUFhgXA0EuUorDj+innYXm5suckCCunXXfH+NmNk/vI
oelioWwsS2KhYCDeRmHUZ7Jgb2Z0o25c6VYS8LwihUVh1NFwam8a7E0r0LVprl0qiXBOzzpovDpl
u8mDaayj96np8Pfnwy7PVYIhMWB8pfsP/NUTS+72cXDF3qAsY33OrjOFaRlLp0I9Np6QZhJlZBEF
5U80sQMkpY2h9WinSSQhTfUJbNHMPPMf+jZKn3pmwxTaJ29M3AOyrPbBF1JbdwW4DR5V1rowkA1q
afQAVaIFl8hDNPVZi7E9A2M0HbsJ/Dpr/Q0rcjxruuY/t3NUtFaDuQgDxuykQSE1iGYMTI/Q05sk
NUUTEz6goCKw/eVHN6pNXxG4oTeJwZgw5b9MVXE1c6/clJWW7UZVB+90anAxrtwm8BsYHJTIR1ed
Sx/p2kI/cLcyL2xQzcsi3nowgG6WGtIbBrl9Hmrr2V+wazKogPNNU7uN2Ni6aq5hdKKpAf/JliYx
ylciZZARlcyR49KmdKwIIVSn0SiaZVDwVxe9tY1Q/NvJRtNxvpVB/1ya1kPj1KTPB2CZIu0luota
eGhybmCCOH33Ym76Hmw5dgYMqRFNjC9RCjmwlByn3aQDIRh6beEbJ8QCxbhqt80N1spdWtD+1FSH
u7mSz9zwOPhLp2D8gU5RUpHnsPFV1q408aoPaADoFupt3w7YyWbfEVPFk5kCRkHmT1XE01cTJjg1
QEgDE1rkJDh0nXAlc6xY9Ok3PUQfClmXyajvH3FsJUdUbMiUFeMgs3Ev8z9dzr6XtgNOtFlTRUE1
LGqa9SEboNf4xgWm6zXEYHzImD8t5n0PotiQ8Cb1yAxr2HjTqbW95lLb4gv5KLZMJhgHnVqWOSJ2
6kiYzIjBnMR9BJc+ZMPrcCQjNym2WVmhry2pvwXVqmGz22qcbmtOGFZsHTRoCAm7F0D1B7hcbA+S
vZjqS5jNPmSdM4yoYVJkppAjWtxH5fCUTk5KFwOlL/sMZBxtPcQA27hL+RBqMDqh7Z1Kduf+LGud
fThtYbxqItpmv4HDcWmy4i+Q/5q4VnAc3CfCSbapSj85M0iBw+rqZrgRTfEzCNLpBZ3eUIV8pHhx
KwynM6Jpz1BnUaTOlQYdZhFQf3R8lL+tS1zzqIgbMbJ4USkacScJIVIhii+ZbXhefil15kTcwzA9
xgckRiEXb3z0E5KeRo7HwumvdQhhTGZsji1mjB175jJi7EiJeE3tQqF5BHmopcOtTDHoTVBbNaLS
eEh65VKe4WVlm0gwm6+C/Iq+7xNJKPVWZH0Ilbz0zuPYporZFQYMkzxRjZt+XEyFjfo+tRzkUpgG
jDhkwQ7o3Nc/NRMmk6NqgUgZTVcW2uNhEpDXS/uT1vfJ79p0w8QaNR/TmSB87RhQR857lDE1SPz0
MurBZvTR8ItG8d0jWF617MUxECHgcCdQacNrWN/rFlW5iZzAL7c0RPg1Y/O9bwGdqQGUvv8yKUgd
FIpYXy12j1Ca98KxPgBXyD2Q0jaA0FbCPZImYxZAtsdRhK9Dm7/4UWHsK0RMKTLDVOuHO5MbiydR
sKudktO0f9Uq6rfAMbZ96UXLgHgFBhmYYTj1DXA0F2wIPhOEj6G8s2Pvc5jUe9PW64Gl50L3+X9Z
7rzCiNpzWAy7NPBc0Bb1q232ah1N3k8QHPBFcz2EAIVtt36WPuWyQQ2Fbu/JLupDUnL7BGWyG30S
lLtMaNviXqhA26ax9dXqN+HzfriD8pWVAFCe0ncDNlhkjDN+5CvcmHoMzxvvRE0s4iZ3Cc+Ka96Z
NkSzDao/1+hhwWzwb8waUsgs1lJHY4+UGzwrVq4VQxg80F7xhSMKNTTn3IAadyFyZawiwCsuhiIZ
NMj2oWS1Y3YpC3WRkh1qoC5+2bIWd/sHlqoQdyL4v/D2DhzlZI84PZDzBmlS6/i/oYUMgpHHwu8b
LqMEcpRfUrLVcbkoZ1SUE+Tso5zuOsT1V+dhkjHbV9OiIegjRqXuGbvv7Bcfrg5/rszFq5lKEkO0
/sEK3A0cvE/0id0h8JG76ONnROfAGSemfTS7zS2H/RQVp1t7Z6Hss+GRipZ5csPPcCImXzR7COCh
FBnBwKrWXjmwmYoshBTJiy4sepUE962XomOMikbfeJ32mYdyBqhkbE5twIktR3OsuGvbFVjnSeFx
dfMD4eYOJQHwjJFB4biuNNYYcX4L5N7DqKmFr3VgvdXOFzSriPbDDqzf3hpOdMN4tY3gqXbf/xSv
yUydQoEqBu2Lw2YjLXmpmmxX63AgRRTfkrB7KCe0nlEv4bek2Z4/d9nRuxOYdHL9FEXnXCcrpf2k
XbBX6fCUTRrIGaZwWWP9cmcGW6PQb7b2iwUZhnGkf6cw3VE23TTM+nh0FGpPaW0s2TOPAd+FhZWS
WHM3WoXC05yXMai2rATqTpiuCKr/AXGBW6t+ZuibstZ9IkRo0owXP4exg0AYX2whbzmDXFj1j5q+
NURSzUUkDswgLQ+T0Z3JLGAsaXIJhhOkBjVcWv9GpW6u6a0mVOP+csxyipQEK32IpLKZ/DUMOR+/
9r1kYgLMM2u2Q205K9z3z5OefdtwSS6pM4WropsjPdocmY3JVCi2k2Ajp8JZKVEd1cgwftKK98S2
niEpPVU9SnzoFDCwt3HkPkck+FwRn6QL7FbWxUiS+L4syk8xYcbFw1bc2ewDu54T1QwifYUV8smP
8/jNjb688cs0DXFHv32KOqlj4KPTGBvjPSgqDk8va5bZlFwSG74MZzL0U5eJGJupmdzmYsOpH1Bh
dvdZOiM1YrM9W5np7nqhM4lpsBAHWgJmnVgbJuH5Hi01Fp0cu/xkBOMM5LqZuh2yLIfIpI2OdeTp
fYyGQxWLcjPFWnUXFeZ9FaPxsx1kZW2QryWEhyXcWZK1S5v2Hf/WrxHg6o0p60+12R9KTWs+hNHa
FCmV5AYdzXUmBoOwT9tfdymRRy2Jj6s8UOwS2UhsNVx967hKz0nCQ12xWnQwOSJCJGVv7FaeHNvf
PO8usXTBa/r22S4qAOXgS3Wcb+OL69QtyUBhf2itxFwnxCQf9EKRauRhC+rjr0pqsDSjVjA456dr
srP7NyqIzxJR5k4nTp4V2FJlHaRclE5obliBMhTpyqHnZJvqRcL1B6hY/Qg2m8oz6UkQt/uGRE5K
6LZFogsMJ07uxz7nlpvJi3ocswtPJTakuF71bMZqyccWpoYFICDZWWz7bkQ93Yd5x0/BxendrdFo
5KkGKa4VTJlNx7+1HKVWBF+wZ6W2IqaidxEZpmCXHcb5vY3f0JIdOoNLhZJpMSiBq9vF6VCYxpp5
2x7IAZTrq/QkcZEZcCel+5eQ5+ViHLRdZkZPZap9Jvg/WNvjXQ8boO4VHvQNrK/dYAHTyTT206Pe
7PNa4tVpIT1XurlVRob9cOTLDL1oo/veBR9VtOdlTTzxrluQ8EKowejBxm2TjST0co07js6yhlRB
ttLDYOC6ZwXW2ni5g1m2kQEnhoeWG8atNnD5AuTLoQCotPgMJ2RP/mTS/xRPPUkipsekq3LWishI
XzvSV+xRen/EKdQRN72xZ4t7biI7SPtVWOrLcYy/x84+I2e1V4b30IreX/l2dUoBZy1kOzrrtAj3
NtkJpDoAVbXtZJ+VEM15LstNOwDGFyGKCpHdSU+z0fLilgwcKIEoD4uIhxTw4WCbpMlLrDTCyJZB
XNBdEW+ylAM+lxF6C3oFZOfFilC4X2v2TenqbRxGsJ0TlV8iAcGY9gvY8886TB00P+EbcQhxzgFK
dNCK9BfjlLi+TvmlfXiE+GojpKTe7L6thvGU5kSrxJQ16fbhvUPsbgt49MpJACkuBs9Au7QixuBL
F2ITywzplewe8wE+RlCLDboXuMPJQParmF5sgEu5wUJanxR0q9aAnxKJRd+bGOh0ztyhP/6Jqv7/
kd6PY/Hz7//2lbfw3MYbtIg8+2sgt9TJvf6/Z3o/hD9V9fG/Tj959vM/fuw/g7w1XfxDOqY0mDI7
rqOD7vmvJG9NN/5h8M05CP5ck9rBJOQbkuCc162L/xPdbf3DlVLoPMYdkzRw13D+X6K7dTLAizwZ
/Tzbf//7vynbdHk9Q+m8H1fn8ezw378+bmHm17zs/y4RuzPVc/aydtOHjrXvwhiyR8sb4/XkWSsv
aopNiiZwRVu9j0kTGZpPG6f/qqt1Hnj2DXp1etj95WO7/ufL/zVQfP5Y//6uJB8Db8/G72CaBKH/
9V0hBsFAmPZ7e6jTvYEaWzILWTtac0kGzF38KO4bZ8C56uF1lHo+B1OUzood7KvtpeXyn78fqf/t
/SjeCqnScByVmo0e86f4l09Jd7TOmwCKt/Q6o/IrRI01ozuVPaAp3sDBx9DUa3sZsEdBGAgVVJ4a
23BZqUXDOSe81WxxwoyqlGC9akh+CGOJR790vhieQii9/+INc338tw8Q66FpmEIq3VY45ty/5bF7
ugggxpu7WLDUSi11DhMcO15T4lJL/HNpow6F3fxBOmyylDh1kS4Mmxr9ygbSj7uJTePgdtMZFzI1
fZwXG2Krv8JMNcvO1q7//N1yXf+PN4ucz2ET5VLMCCLs//rpNrkGeMKTO7YSyTJCNkz2kbOkngf8
L2FlhL63GobXf/6i+vxb/3rlzx8R+hLC6jF8wZn+2zWmTz23p9J3TmurudXfliWtep4WxiIQQOv9
svkohDcwHYqAJPbOxZa08AwJ/sUbMf5+tSvEebp0pXAVHk1b/9uXNY2G1CpkWmVi2/iaph4XPF1l
18V7QAPuVtbqmmWWdvrzP52pCEKOkFkTCUL5LjoeCsUdv3iNOVbfhiQsbgPBZMN2nb0zaNYygsnm
QIlH9Gdthc4yq4YiRLtEBDVWyxAtj3XXj0N+l5I8VrnZXht1yk0D2WrbV3I7adotVvJUg4J7djXj
udbBJnewF/C8T3cVMxCXRVXKWHHjps6aTvXAMjY8EZH9TdVcncIiBa2AZz3teoLoJive9r3z7imD
9L7Wv+vNqj20khaABujdMWxMHax5lprTbJi6bZgUbu1OfHUxW+Wq8feJGBh3ThpAP3F0JcAXPxzz
tWiZqfWSkWku5Ha0yXxQBt4hEepEXYUKLa8jjKVDBAqOEic4aLL5ju2vmoSum5XO0H5pXXnp36hi
zK0XdFVYZtB/d/shWrpMgZBV9DcvzllO4HRZ+k0APcOQr40b425mVH5xSOFjSxcQ4MTpe26ZkVNR
e5cEDxi4JL2CGWLmO6ugaIVAiHi3bM3ryNxvO0oiM1OWslddEbmIvbWXg7nRpgYiaZR6K4vs601H
gX/fxhXz5RnvonfWQVbsliTqpgVQNx2hRUuccg+g0wKUzciRuGVu7MO/uHZ5u3+/jShBuIdsHh62
YbHy/O83r+lZpmmyLNZHA1Cklx1VT8A5GzNKOulWsJWbaxn7wxbDF+ZfpMCN/NYqDlJPFcgk1Gjs
AsNF0ISGWguLjRewEQO0/uCp6dwD90HKWy7LLPqGrYhWwtKOfopUqPvwakCGklzIbYk/bREZqxYm
4GEIDBwsBq7VI8f6wZsIGxR59wDn9NcOVn2PAqEbGNhMko63zHay5TPngeOxsuxfsRJOJP0QUJ5x
8YuT1DJS44r6NcvcdunW5OzB0EA/FFwgCxY2cJtCEHjOlB/xNoN513V+iFhw/bWDWk/vFYncBuoo
oWaMX/0lBQ4i5pk6EkNUjmbIHJJEM9kmTx4xhimpVa3x3iAFCCu0ZS57Si28tEO/Q/SATR0eRMFv
6CFNojYhirgd2m3yyBtRwIBRRWbx05+9U58yaJqE9YA9/cztOy2GnrDJdNB+DNeFAuN+w5pk36NY
7RimdWSGzbidUEs19u1W4Ca1+unDx6bviHIHarqF83eGtestPRKEwQ+xIwECjkIm30kGdoHonkrU
z0v2ezCNsOmYkv3CRF5tpbF8svP+lip/HzZYCRAd0Mc47h6jpcwEVuNc7FRbHfTqXFUgxr1Rf51i
QYjvtFfkJa4dYDOkJwW7CN9hr0UutrGk3jiF+anwL1QyWNlN8BY2JAjEiICMyUhZpU53NGwoQoK1
UXUMfyQEFKlgXNXRY1km753N2eXm42use9maRduv5/wHe2e22zrSZelXqRdggsGZQKOB0jxbluzj
4YbwOT7mPAXJ4PD0/dGZ+VdlA4WuvuqbvhEsy5NkKmLH3mt9y8EQbcd4cyedM7JOq6ord7brEY6J
DdRI726CTlLE4WfS9U9tYezjlGariVOfUww5g7UKzRW0Klyb6iPqWQLGlAMNZhl7YelcglNIsweD
q0kDIUV5EI8EGSWC7k9VQyr2YPX0xuw1G1keSIkG0/gbmfvdxO+nlTprNk0L29R/MHSbja/VeMms
bisbZj5RhKXaqQEZOgctkm9wGTgwhPwCDz37uj15RAE0oZGTvxaXh8z7aY/gI3pXGhvDpf2NYIvf
TB8LuJXS91Ln6CRMJso4mFsGZjHMfrM35zjOAQj2fN30NuANXzc8goxqxN4d0/WHxkrLgy9Nnms9
kaBsFe6eUXm+qp0g3dL33whLfDZIhegNR1db89SaQEJWajL2qqKwCaiWeL8s54cnZX3ywmGVx2m6
7Dqay3QtRiYhNRdGFh5BXnicuc6RWX6ZBLGcphA7R/MAHTgnvCvXIDmNP0rm7ysQUjNOCyVdrjYt
fJCoZMRqw4mGEzt8iBl8SVt9Y+EX2Hadfhdu/RaAP7hHQVHhHjzFWW9sfeHtYjsrIFvH79P4OVfY
OwcZOnMcf4XsU+ybJqVvxtboK1Lap/vgYI93kvHBtPBvYnlPVoxo3tK2N/ZJ0CnkH7PTaiqHUxNq
oCXc+CuhTbYF7whQ0XG3NFRpYYFPGmaEQOoFPzJb8c7z/HXrDns37VnlYnsVjHaO31IDJOUG27Cw
0cu4AvlKYZ4dCVQk0qutHGpk7KVQcIuxEg2Tc8ZC3y4wuR61lMlsJwNvLabuRQ81sjhNBryk710I
eXoUPbBx3dI6Bko9x+w5FEK0dwJ96RblLfVxAfxnoheENtI1Vxxa3xJ62bldxO+OjtUS9VyOkqHB
A0xdPKY//Ra+ppsiqGb6kIW2vtX0+BwyMJq37gWxm9Vm0s3okAlwkLW0H2L23+EF3XBDNySplnmu
/KXUMup0l+fXz0Lm0rh3SRIAGSpmfw2czNY8ZwUvGFkjN6tEFhe4rI7pRPcbcNhJQ5WgBZOPw7QE
BQ8zQLFBL1zD+PS6cEOVWUAiKXESNwhCa28A1koYmgDrh0zYXMZTwqbAe0COr1qhL404OcaZ9+Ww
DWyc+ABVApBS9GVyLWX4gteuwWA4BXezZKB5cQ2b8VxogJmTiIyyn4Zeboeg25p9R8ALdBVkpwrj
LB75Z7zwVzuccGbYH46OijUbzGjr0phfUOEiwjDUD0e0P0dJI7DJdzjYn0k/7w/01elBTe84djIk
TrWT3dwSCJW1Hrr4C3L3NXTw2wWUc8CA5sD1cS4kALKqaLoSyET/1kEJxTa+MJsZxOY/09IAFR9O
/javfw06jAaUsbCpB0g2moD44sodXs2fZlD/TiTdJWTSZq5OtiZ3nh5ms+aGkUNFrIis3wqzWsYh
L4ol+gTtO7np7LIrIPnk2Y9UZSFSiWXUvBgKQFHfkZNrG+5Z4VZd2V7NvxHYg60uWWWDHR5qppsj
SiuvNoadKsxw2+RVstRmlHmaDggccwC4qHDCENKi06EYGadXOREWAwESK9Vg3IPQbgGGhgCXzFd0
s/HWoV8F6RMGKD0FIvL8al13qC5smXXQX0Imw/n4BIeLofucpFe35bMPSWWr4vImQjz/GLuA+qAf
UllubrWIKLxhPFao4Hl+99zPbhpit3UlH9wq+jnGLF0pwZiMw22yCtTBcXpxm9UxQ0JLkBg3n87Z
skywhY6BtjIpLjbSZWyFi4yQOu/oGKM1y3UV3As8T3mORoXsPlJYBQGivZW/poQ/Y2xgMoYjb0mr
ER3YnG0oXPVW6C3JcuYVW35/CdOU9iUrNDLNoB2wfbrGa6kjUkPgCiKkzyA9mcOmdbuDYjInyTHI
y+Gx7rsn8JXjxiyctaOH3g6PYr8E1p1VqtwFFcJdh9H4iZ3+EabkV5wob8UsAAljsPK/c4Hx0PIG
thGMO2gBWajOWr+BC1UtlYNncxxcQeypAUWnD9dajrtSDe3BZkLJVDJEfT6eadqzFclgnhHlpNQP
S679c9KGX4UeawAGMD/M8T2AOvMV3ZFV0zOhgs/ddQ+i5vIKo/SrFoCJFNHVIxpjxMifVkeNICuP
Ki/sP5zeahls//YVgo1YJl9Snw50d2hRC9r/LbKSRTXln23IShuyqBimfmfVpUnffqKl3HmKS92I
PAtZe77JDYRtZK54xQPTldeWbduO6vwckkRl2WF9weexJfwbkDyzor0p6h/zBNcwKBws2r9MBoAA
kItGIFinyR91HkXr8ZyIWpwGGCYM9wlut6dfRT6c5eAc4QAjN9MN8AOqh7PHeE3mmbfMpOatRj0l
kkPSz8D364ddvWUFoIIBQrtjzrkh2dPdkI31pCQtS2Tr1Y2/HLp7zTKiVZ8DGlTyB+mPNn5cIT6f
GOeEFiZVZh6OVqUrSkZIDKFWPTEcvzxNXgYZwbVu8YRlWxbpr6xJyTpgmpK2NemypXa0jFRfgs7l
BJIA3XIiusUUYqvSYD7m2BoTjZlKCjSQJCFtnQSEkxuBHa/Bu9yDzahFzUHVtjyUPUYMgvz2eo+l
kAkIFnX6IfDXEK1blWSkKq2qPjh2X+3tBg2DqZiGdOrAFfgL1dQmm8IQL1ihH/DzIEjTdKLKCbVs
dPmE7eWKH1/buG3VrXjaLMJ0IA9pw6iZugqdjyP6A/oGLoWs8Vd+ygBvZDTUyI7MDow/ADog6Pi4
bdsmLg4opXLE6Xicjc6I1t93szpP9hYCvLKIyf4a53CmgFw8cKj6IoJosDXcaUteo7nUhnKNBZUR
oD59BFxsiwyhzI4IN8FeEFjHBit8M9/Le48ed+1Z9B9miIWwkYL1sInz+svy6hikk3X1VbttjdK6
sohMGyMjBopXG9n1LCkhzo3JCPTogv9E4wuEaQm980Z0/dHGz7pKRP6kNRFUxb5g1+3X0tSxyaAR
h9/HawE3+fJ9E47+UzTPkbAEam07bAetzMHzcTNhnVVZBLSJzWURJs8Oxrdz52comWHe5uYx1zRs
LRk6cQ3IOhmFgibYDfQBuYaZ/OyEIAUmHg5VuksDDfI+IUsiP0eD96YIs24181oh6DMT68qafmZY
ShKbNn4yEuSnIKzBIzQPCJ0VRqsGJmF0YcqMj9zrqpU27IPEXFZTSGhKEl00lHsOB51VjvBr1ufZ
c/SiSbhmDL0bf/Ugt9KGrUyUSgg1hAYFc8OVyeXSDs276MNjVbnjsgOyXKVo5SYHuk0Iyt4ds7XP
gId8dyQoVoy2W1drkuU3oePuid1c6r54CdGngS5oVq4zgayY+x8Fi5hDWQ2t/kqZuNGUeMSpcB2G
/D553oMl2cEI1/oJ7fY90hugLO0vndjBZdfD0coRugvyLUKfPo0/gKPTHJ2g8nYpPdwqeWm4ICgp
520Cw8iXDM8uB0wCk0652W0Kx3sYivrJr5cdVNJFLtE9DwV+v6xbBV2J4UN/dmsd31F7cQbPX5gl
Uy+AnCDiTEIpJ64TltZVXFrNQzs6z77x6rnFvouZHfZo1qETErkKW3HieBvOGbQaFU2PJaljcsQ/
b7jjOH31o/5VT8QP4ZUcueXBm9Smrzxag/2wtPVh72l8NdZ3hPE0H8BakHHj63c6kGhjdLHhSN5x
QOTqSWwdq2BYvUkzerKcBM9LXpL9yhg/0OufJNr+RtqDSxMJS9Fiu4l9mjkAi7OhebTmaDVJ8BxW
IJ1T9bD85jonZ8SgHpoI4pY8kspgsUUUzN4eUz/0i1KclapuANH6lQhmNvZrqfkMmVr3NoyTD8mY
7MTU3ZJPDd7Gr8Ebai0OGkabgNn4GUirNIfjdXADQ/NYegMTqAoLZhAc+xEdtB1PCxgdGDsabcDX
rE4BPaCRceFjnDBRwMi38w2bRkBk5KdAwsPocu8DwNamGvDIW0kql0it4e+ZETJPd99jiTzCVeYa
EaO1oqqaE6R62Bl9553z1l5wYkrZRuRPmkAeyChsjOVkvStNcoEFeK/7Lj7k+fQ+oNzaR6oy1yFE
AC2wHsPIBPLUhmQpRXCr7BKYVqBZ71ORsg5MpfVcIoCtM8zDzA5JkOYdBENqaVkyoosW/vJL13pu
On/jptZSh8QMNhK3WNi697AnarLp8FRyLu6KtySLyrMwtGcCQzA/yBl1PeHSBGvgVrGgbHF0hnbF
LZOhDYFhLv3ZtXvJbK+y13Wh7F1AOMEujTjpZ5R9TaXhupFWyQqF4o6W03JeoZcoa8GHAJdbIGSd
89gwUblacsVn+TwVXDymxlVBV3ZttkZ/yvHG4l+0E0mxjFEMvQF+c78oml3T2b+ljm6vSe1j5Obx
1kelvE1CBL8+2cZLo4d6ZAOh35lVcYikGW9oP7r8LZPaQap4bALSgM22e6hj6ZN0kH42zaVJnnEv
+3at1sIpg3WPcXvl1k61MYL6FjA95+mbW4dXahslShDtzZKeRwBLKlPP14yoJEJFch7oJw3XqWRa
IBCMry3K0xacw4pF7dvY98sNw9kGaTA41mr80TMkzYI9PMTTLz8lL0k0GeQnVa6w3mFaTXoa5yn6
fVx0cFT77iFph1uWTflmkNUphNS4T5MRZUhChCqCza5tyyOqwI5q9fKdaNlr9SlftX3nbkvfwk3d
Y/uFatmvPYXMhKxFNJoBPEYxuRWWGHeXAKtZTxU0dyWxa5mQbc5+Uv4mGHttYrRaGYhEqNw7XLd1
ekNwy7Ec2FEtHWBoRJaYJeldE7x+q+teClc1yzDw2cCcGceo7JVNRAqRQOopFF6+9hvjNc8U7PWs
PZO696tqea7EKFYbXMXvtGbopxekvUVt53PQw8PGVN3eeT1GNBRHsJiyexvkP8Ekp+thHFH562N6
mIzsPmoeipRmeIkUVilawdlOGiHm2HGfDqArLaYRUy7KY+d470Ymfxi9p7EZkc+eSndECIR522kI
4gaz9AIHZ1zrXqIOBuenRad710gvE4Z92RvRSuXWncGris15g06aP7+2MJeVxEjRdz/0RvkYGva4
aHhjr8eMEButSz80Aqx4jVN3B3JA7UvXRToe5hAq3e5iW8UPg0iKxyjQ6BrKk0ecxo7cFJ+850to
V4SZEPLCT2e7GTcdtTNWZsyOiBzwq0Y+EvmoOY6Ff5GkwapqOJEbkIG13fbotB/QaKAKszkwKHMo
94bBQM1kl0fLQXGNGTYiNrs+eE4rd+TqBAvZGYiiJZRHhVS1J8VgRDt+AAcTnv0vVV/IkOeuW+Ms
Jti9m68WbXbXML3dKOIHWRFxgoxil1dWjajul2byThmYoHohXQFQGt5G6RIIl+3+0KixASQFFBsF
lBDH4o1Zt1JtU5xYejj4h2qQ7Q2zr460OmhmjsRCpvk8TPTZp2iwJ5EBZ8abfocNROuimjlqPUfQ
hAMH+BwOaES4It8AjLKOcsaIpO+mnKvxpA2e5TxGgoOmFlSPMlGSQBLM3cXwIMjFsHRzIrnJq/d1
YoKLc6PP1DLC9ynJ8OcMaoPTD6MD5LuN23ASAXRyoKfYqbo4/g7qBr1eFzrHVGGiQhwhVzIXV6s2
9xi5/Y2OFGCFHYnWMPuTZybTZlCKTiUh9yiF3sZIgzgMT2YwQVTGGHgYCsDrt5olcnSNV60Hq4Ek
CvaGwVBC1kzJS9yIhX60JZznevIuaozZwOfhT9wCWmwn0siCaUNwjM6YU46LIRnM/S63toMjYd5g
GQRkxNwgwVcbVhDFk6irNhUWdppnB9Vr3MTmhSCWfOfiqOWN2j5b2hXnPTFjqYpuOr4wVPGgTvtS
W7ua2Sxbr5oD77Vz3eLLaT5UUZqnjgQBc4z6h6a5xX1wq5Pi3SOjZ4UJrAmhHTZ5dB0I+l7gnJ1B
msxJPWcfQgJdGQrryQAuxOzKEamYbm71kcrKB+ITiHTnFANMB6EY2ENAXAWQSO4dml1MqvnBq3Xv
1lTZ75DVYa9TNKzr0mw3Dlr1la+h4Osi6NmprnOQ6LRlUn0l/dTeKOcxfWsNsQqVzxhQa4htG8aD
57m7qhn2EaeYY6W7w6XN/HTLYldCMco+HERt18gOracQfy+x9+BSGyB0fQb1ua6n8IiXC1ntxD8g
IwDSjqa9a46/eoeRiYab6lQrDXapVu8Hp6LTRKrgUTN6nChRqV0ihSGgbfyPHJ7rXT3zpCMPAkJL
tMZi8l2x7TxK4Ly5WlXcvLX8Ko9pA11aKPxOD6R1qEN312l+e0/z8GhrwRZbZvNgNcPJHVq6Q3bt
E6E8AS+mS8Wb8ZnDUam2HzqUv21ojf1JV/XZFvrKdvpo1Snnk5h7AUOduHFyGfq9TWzcVlj1Qmfa
QRelNU8YDwCeJivibLIHNupTlvm7Qqu9LYwtYvSmPLzk6ndj5M1zCJ/EyJPsNNWTvemwC2HC+SSA
ND4jTTroCPVB2trxxdnmbEInoZfkLmeyfgRaC5gxh14r+nqtTS6dm6EHvj6xMchEh1flbhkk3ah7
NHyv07o3wprNwLxL0GdtM4xLlUlqChwL+ARfQt88cn2sHIwxmNhBig3BqGGbnTR0jAXGBI+AW98m
IyvCUM2R3D0gpG9XwD4XTukx3m8advCA0yuGG+OY7IrJ5ZliohrkOK6KPKW7wU+t80MSpO3K1dt1
qOvlEcIZGS1Mp7D7LEe0gSdI7tmx4d99raUbHsaEeMqZL29RgGxHQFZxPrVbvCwvJse7RdUWKSNz
8qvigH0rILHNrPX3JoBkIOkdUkbVX3GaM7T2TPKaaMNNRMChPicrZ1AyoOJqfsUNERUAI6ioJhIw
At3fR15abTpHGFttKJh2WKTcudbcJzVw59FFw0AbT/m1jQqiAovOOGshs1ZKzPpkt/3PJBCfse0C
/U1NXPcZJTdhKqzeMQeU0dxrXYW8k+Q/DPnByowY+tSoUE8900sOThrB2va2SnLnRirND68K04c0
OHQ58SS2tiUv4ZZNBiRG3FnJGJQnB0z6w4xIWzUoNVdBhsUZWIW3Te3UvpapZhK9QloF/C/k2nN8
DNy625DU/W3siSn2cTxWEldNoZj8I8oPD73lzs2lVNzq+QbanklMYMzeMd9lSGY8cMmsYe8QqhKE
47RuIpbXiGrnDDjmQpRgf292E8yGu/RScRfzLMhHpf7n58CxEvA6QkZj/s9f65jDU5rGxVXvx71V
y+GJTAttHwj09yQhwcl7MW1HXYhJ5ZKbKvUibB9YCXDN9fej+Syp8WRJkRQ72lIFsbELfWDQmki+
5kjDptZfLAj7W2NujtZlDscV02fV3SVEBHPMrEe0E5wcrISVrdyZpRYTV1mz0urT/9f9/QZn0o7/
J92fg+rhv9b9rZv+A5tE/A/N3/wtf2r+TOMPYaJj0y0UZELQBvhb8mfqf9AIE4j40Eh4sCrQKP2l
+NMM+w++0rF1w0EYZTkeyrym7GY1oGa4f5jopHzPQd6FLk2I/xsNIL2Uf2g4POGxDXiu5zDA4qei
wvqnhsPt7YkoWZ2Vt2HaQpnhwTrhTwEDnrzkBl3zAZU4Lc+hetSG7lF35h4vqvZ1kLDauzbGVRIg
gUzP7fQhT48y8R4yaUVblh9352k4mkMiW5jz/MyzKThqIJ9mW9BhjGH6aRq8+8k84qQLucr1znNX
Yd8jSIC/yAiPPlmVGvumztdC4MljjvfOnqt3aHHTKbdOgZ0w8FRyWvpi2DplYe+i7DaOwj1qo1sc
VQTAbiBY21bdo+24xMdOI7UfOdozC6B5GHTfWDYhkB7X/xBI6MHsDENzLqbgx0SUmz9M+JPYygcz
hpQ8FEBwIzKUBUGIXa/Sg1VjnZkY6C2Mcg1/wltYhGXUg/UxpOR/GJYJbdnMxsP3TaM67Fqhm6wz
1fzWCVMTSpn4iIg21Md6Jv22FNd+cgwGJ9i6qIoYSCtCwouQQZh0t0PkdwdfRzRlFBl9U7vgrECo
zkJEvaLrj3o5TnW4JGMFPDJvG0oLgUrSGdWpmkBsJVBunjJxmxMLHtXgrfXGAiKG84sTTrrIaF+L
6GTGwVaIusKn3riEp/cSJ6xhrPwIOrcrNACOTVI8oCZz1x2HsWXEZsnQWzzYJSm1mOsPtMmJGEZx
Qx+w8jlaVTaByYTGURoyc2jt6ACJsN4XvXzqKtLUhV1QStVOus6iqjwX8w1ckTsMQCYlqCragEMm
wtnfZPQAuXCfRkOvFzGZ4pwMdcqt1EPSpu3HRKtx/tLx8Zxm1bgKw6mfnE28gZtcF7yYVYv2Pc32
dmuPWz3GDwvDbyFMU38safkwFep+Om0ZAblG8IFlvbTEuimMamWnPvLwebxFlBOVC1ZfeqYkVIc4
nZhdOSzQHv8+JHFzTCJuCn3Y0GBCZDEpBk9Gtmvj7Hfky/pVKBIOk8p7TsjWPVCkNT9s0phAejhv
9PKW+vxTpYv80PFIOGmL/Ob7ZOy1PudJ4lhFkZ/HwPFOUGSTC0c1a4GxsdsH+SDXhl+gQEH7Jspb
nc2XO6L1FZq4lBLfvDQEPy/DyCcWo99Sr6gnhYYvixig9ck1ZcjNQXVQb3AkqQjb6RK54tBP9EVZ
wYDDtJ8CBStdt3NkS2fdmry0aXwoRx3iNZFsKJ7sl4FJNBPZaVxBJXwMfSTqEb2lZQRtjg1/FfIH
rlqzyRlSAPovx2Qdl61kq45pBXLutWEhLYH18XcztaMdk4BuclAoAohYSdr1HwpTmJmq+BOjGwtR
Ye/DseFEYOqvuu4GuyltwRuQiDOkdA06+5rL4uwzJLhmLCyVJpeis8O1RRjiBmBvvRrMxwloyTnG
1WcR1eUp4kAVuSs7P3F+k45CYeHYxsGIafJ7/kx3cgbIzbCerPKXyHW5dgkYWFV2X27zuPyKJ0bL
Mb7hHzhaabQPCH62M0ndGHznufLxwrvTO2Jo+tle/4T/iJFF4yZXJMRHi+RL1FSmiemgHIetUdOQ
DfreuOMv4xzdB699WZr0/0mQAnZ6MwGHj5ltveR0huty7pBlub51BcLRjkDxXRSBw5AUZ5ysvwz4
bA9AeTe+HRI/0XjBjt8M+BNHQRuhUVF692JmCOSCBkM875Zll00tTs/iqSe7x60shfSm6A/5GByF
hseW0KAcCLDUNo7ekJjLioMe7Ugq+C5JUuJ3lM9htJrlZ5CtdxXdMt8zqaPFi0uC1SFprsT7+Meq
JfKnM8Od7kl/FSamu8hRzhWNPGNVSQ4IEu7APNK9o01n4XvnkE2YjFjOIlFqb9uKxOWqDHgyI0Md
c6T0z1xwMSgPlCPpS2Ms2uhm8ar1bjmvFsnKJICJxqTxlqSVt8Zke+dt8DVBHfONkT1KcDQJ0n5h
1bipGP+D/pMZh1q6NEJQ500yDglF2eQMYFKxSwIizdD/YKvG+V94Oi1c4n9kfrAIU9mFujTo99Vs
vFN88kYMnl4FMJt8D/5zZHGUXbSPglE9IGKUK6Leq0cERNGGMQpEsj4/0khU9D2sdNMGrloSlbyq
bat8JDPutUEQizXV03c9FiVONexFhethCbfNdcrif6+82iVFd7aSzz56EB0A6/xl2l0KlymDKjR/
h70VQq2zKWUCqc2y6jU6iHEdRJuocNe+p/2KMJ9s3JH4me8bej8LxpUbAJALvQGVaVQ0Qa0BVAhd
5JOZaPSOM++xaieKCIPRZyjdvUowzAxW/6xTxCJDOfPmMk4GsbKsIOrRBq66KAKV7bUg2E70E7jU
vqr5oNKVQ7ZJS/GBKZKA7eoBggmDTdEsTc/9aelst5VvvqZAGTZ24ILMtUA8AveDzpI5PnK7gonX
sAFX85pTSGxaWt7rxoAZ3TOe8tEz7gkIWOCxdRZazdTAb5jZFhZ7Oz0meZjsAos4PTCnkYjpvcg+
OKrs/9T1/78x3pwJJimb8qv9H/Pv/1VWI9dl1P7Pf95t/rwf/i5XH+3HP+6gaKF2fux+z16Zpsv4
Vn7QX1/5333w3/57Ffhck/7XFfh9Loz/7d+/ZPzr4x9V+Pxtf1Xh3h8YXUzWPUcnjOG71u5/Ny0u
F+cPy7bxH1D+su8JCu1/FeGU7oaDy8bTDQNPjo9b5+8i3MKJ47m+7eI2cc3v4v3v53/902fAS/fn
6/HX/f9seXFN73+vwl2KQJvTAPU8zEFaAf+swq24sT1bGUy8BRDiIOm3RRYE9zaPwzlG6E53pqVF
09onCqheGx4sLyqehl6WR3qh3aqsjfGdIKIHp68ZMxDaxhyvE9dJH+QhTJ3373s9FRrcy9mqDWRs
V1fpb0i4AUq53Dg0OcALoXoY2VMULjPiJ/eFzHXgHA6NjYxFtf9+uA5BohCS3oTCfVO8WxHeBdNl
CNgImUgB6JSF+axlRHBonXcksPQpJv78njWAoSnES9pQYXwvcME+1H6/Bof+2mo9zfYUyQgAqCjY
e14ZPqVhSwU6JwZVo6fdO6DkAG7pxpUNtOEe1tCHR5fTlileV8SEU+TgyU/sh46pJGDxMcfpPBbX
KS2Kq5flCQ2unHSdiUpcveQmyCZHjv1RwVU8xppRH9i3QOHCWy7DPj0V4Kc3fk/SEI5o5CgGLdaj
jVW+aTT7SUbtS91q0WWyR/spIfOWfq7h7qUmnSeidb5UoPKzrzsYw5nngw4Jbp4siudem05BbdsX
KV+bWjYPZmQ0D2S1BezTjbkBy5KtqEicTdz0/c1FQG1TUW9lkdHgjdk7Pdg2OF4rpOuZaIprzsrl
0L09dHUJBDM2PvyZ6+TON70TVvQbdbc+su3ba0cAddKtc45Z8v594xkCaFA1XGhgmQcIVOxWKrtq
vbRuARrhh75JPqvpM7IzSatbxodxYsfKeMpoEax4F7Qq2qoo8N66DM2ayteZC8wMo4INQ5SVBwVT
3APPNBFglP6DRt394MaE9wSVFu8MwCc/qlJ/hkt7axQ99lHdpOVE97QTNrbsc6k3CoY1uLQUyBX7
Wrxh/EmwY2jUP2IxMowddGudzndJaCOEUzikcckYdmiBgpM8EvcAbdI9NG7u7jQstdquEn38iPW+
4VVwtvzF4wte+PxohKiyDbP76LOYtKWSUcL3DT714jjmUXFk02bKNuHWndcGPEJsTUpoKlq7vRnM
Z8Jq/Z/uN/N9s0/lwe67+9QO8vp9M9SYjd0+vXh1Lq+ZWodNhiZBczzyHGhzwcM76v+6iejSkTEY
DmAU+ej7gf/4XFcl3UHzfneKtDxy9XZxwEk7nW+qmgno6HoTm19DgAuZwdsM/xdpKzaMiii3rlKb
nS2Blp5VEX90JtFFSWYQXEwhUcY1Dp/5xs6G/EoH8vszygqCa4L06kpptYdmoK8NnTOJnaQ1ViHz
WUTWsK0nAr+/P/V9U+st3cb5K7gKObBN8m3y4P8tvNGn4ZCyyXYhR+8/34N2ZZYc1LXoPR7DlHUL
1oTRG6RXcFq9BEmXXyiI/vrIzhDSYIHSl3VTQEH4fhjWYH7pyC/eFFXJmW2+m7WBieJmwm1mmdVM
1A505Cl4hRJNy5yVyWH8bNX3EggQo8H+0Ta7iP8a6sOsowmrjyKHYBAm4BT+fnT416NjSdhvmZef
TkVOKPA+nzpm38f+Y6Z5r5QSxToaI7xWBI/Qnc8MPnQ1FDOaDkPOldwdpqcpxs2PxB+RSxZdaset
10ZasK5jhIIA7v20whF8VCTeSARmvD324ROvltgkNBgPcKjDSxeToViL996ku8Rkw8s2EW6epZYN
NU0S1ewASVHF2WZC4VpTbpJ1kV/rEhNInTgXL47C1eRSEUeBSV64y4ztmAVTWyLDmMS2Cpl/+cl6
cBv1FEtbPdm+sUeql16/P1UZBf4BUOKH0E3jHYGg/mIiyOHcdUVy1mguIztqkKnOd//jAbhRYken
F6WUE4E6SOKjyNGSzALXvz/My0ks7RDLupVVSPyjEgu/5754Af68OBPmRXRogsjrvKZ63j2bdopw
BhkJCeA0hRx9IOQlAik2lc1bofxVj4Popz7DhYTZtJSPxF3Ulu2s2qZqP+iKMZIWXoxeOBZiPEXu
eM0TEOHLvjUEw26dM3ekTytST1x2HPJJWtW6nM/B7dMcynBzfX8oNPPm9g4AOdTxZweLMGKykAOz
MA5R2TJS/f6cEw/GmRaEWrNqAuuYv+77Ji1GUpR8NqWkhza0qCILd5goZo6EUeHyiQA80MOw2LYf
zKTcsLy3N6Vn7S02MZO3DujhNpr180qLvnp4ysfvR8nWJelWYI4IIvnuisx5IhBhug1psmQ/tZ++
PyVSjANunG7pRLuL753Lnncuq3aLjYlcfvn9Oa/rmJbIzoXoAmww7vCtMI0Zt46f5nv0Ivkj6c2k
HTVkHKa9fsZfkT1aOXqWiIHd/vvu900+IKXvCGLbft9lfEFEWa7DLZc/qiEjAgb+G+bUqtt+353C
4pzD0ryHCM1CLcwI7bY+cThnr4zIfKQOFef/SGWvSZqT1g455yHumv5JZ6rz/XmR1+GhRgq0+v4u
X8meTpHVHuuGWJC0gBzYQNMdkqr+MQZmwlWmoZ92Vfzq+3oEQrUbtn7rx6+tUG+T4XZXs8iGu0AE
pdtyPIRAqlYOkD30EzlqoVRkSF0jTPwe+Ylerwl4X676ZI4NF7o7hB7ZWIXW+JfO0NGkV6w9ogez
UIaGtv0uq8Y29i89jxL/Hd3tmjDlMASbF5PuBWeAxkAe0urQvQapuak8DpdOdgx9NlH+5G4/t12f
nLi9BlaiYyPAweWSPniRg+Vd4hRVuDc/kFbdE5JmdKPMFi4mZdD6f3F1HsuR69oS/SJGgBbktLyT
qZLXhCG1uuktSNB8/VvUGdyIdwd1T0lqqbvEIoCdmSsRlZiOeSp4bqv5kRzDp1sK+yXnRdniClU7
sonWS4H6vh3KVu1+94X/e2ot28TfL/79bAMn+8Z9AksH5fOTZ7mPjs9+tZFBSilzG92E4J+Q90r/
OFypRZsf9ASi05Jw8iJ3CDkM29GtB4cD+desv6Yc/Svr3PnBCFv7aJXpBQ8plDd/dt+N0HvszS77
N0Kpi70k/1YUExFuirJbGw/NPq9MdcIRRW1leMLJ0VGaaQ8nusTUye7NEUpg0Z2ZEIrD2EbDxRro
5PIw3N9Bs6Gbtc7de8uGdEcR+FsojWUDZCUPYUhAK2G4Qkd2eoMCXDHcSf2jMqZiQ56MjlgXFMdI
iJfJZyRA1039KYnc8ewyfdxX7HhT4VcnO3b1mbwDoBi/SG7s4LPJsjdRo9SpKzr7VViCbWRTvOeO
t7YVKRPeDtO78EwwyvkIBxH7wXtBJWoEb4AqDRJ5RUcKqurcD79+ddOw+BIdsbhOHVsK2q+dIMBk
tpP9x5qLrSyG6JPjMMo4w8aLLNLsnrlWtOGuBXrequZD5c3DuQ9LZz3SKH/HZjHb1DbqLKnQN0zm
isLg+bum8g61ta9eavygK2lEGCGpg9dW86mH6tO0f+ZU6Ce+kWZkAaQs6OLp8Pt0ovPkzIQl5k3J
lyR5sM59Sq0GfKy7ODh6PT8gs3omO24u7zJKdC5+nv/LBKZTs1T6yhWht5ldyYfM4SKF3lDfM2FV
+17m8lJmuT6UQ6HPpOJcipRGONstfV4pDV+/D/PyXyLj7cSF6Ky0N33aQtd/tWioXjQJ5UZDsk3m
pP3hNvh3MkAcRp2e1pTuqZsr/HDLSYqxMNaqo7+kbcqUvJbfRVSS+rM8uz2YcAR5eW9N6bwdq7m4
QVIJyTXbwQvgKHMlpY4+ARi80/PY/zDD2jvuUkNGr56bKmxUjPe8UCDxgnbKvb4+4sYPN6zWMf7K
SdwzHEnPNlm+XZin9WtgileVeeMPRLY7nSYVxZpDsS1kqi/aN/H9azilNHQXHyXegtZpxp/GSr/d
sVcvmuD8Lp4VFq6cRhalG73JZ3A4qaOrzwEwLFtPO7irWj1csbr8VGNc4QyDC83tqrqE2huezNa+
ZkZQfWrENSwbTFu5Q4sXFQ2H3483ED23cTD8DDE3u7QL6Q6DRlGldvblBjVOaT8JuPWZzY0upp//
Pq5INiaO55Jhc8CFoxgjp+b5F84k6kZkfBtkeYiVzdkvTD+dtrReu6pIzlNNPVxZeOZrO3di31Ut
TafLZ8uQU4xjcCv6/awqWnbNnmGdf5/Gwn0O8cU+/D7D3LjqhIyvIJcvui+7Axsr+9zWXcFlWshT
7rL6xIQUjnMa+yeuivzYuJZzhtigDkI01qUPE3PfgH64q9w+3NH9Yt2rVzVrQM6iTM6wK9ks6YbU
NIZRc9vqtLoxyBDHuImoo1Nhd+ljyFuTJTmPhDAfMIox5p6iP4OSw4+NhONaY/NRIVzSPIa8EI5B
d5lCOi4zimDfEafvpqDDqyr9/DIGhSY0pTgjRJ11jqLO2Ug7zXlTP8BBCj+drLG32EXLE9dtcBtr
++/v552A8W8Pf/vmxSabVgA8TgBqNE5Ff47L1DoblSl3QuI6b7QzrTPPDd9dTtOhXwEwgAlEcJP/
n5M3L5thR9rUQMXaba+xhWpDV25/TrSyzhW/UCq/orfWcNt74Mzp3ovy4a7IlL3vRGdeHCNSB6kb
CflbxEcDoe8ctGDOQ0nFXwL+/xQ79nxEuSzPfpUFh4wO2IszFdVBYVpbFTa1cFXW5U+0GOLkqgzn
v6e/H1OTtYlnRz2mhZs/+TIeduy4WKa/SjcInxJZzvd9MDy2dlc+24Eons0JhDnnoce+Ycxjz4Gx
mnz45Gb4UEKN3g+RZ57pjLNO3ZBnB2PW7n2vuHe3wpqeGPpA4cWC8WG6+iPjlfhbDMTXZaVhK2tq
6trQ+ykL2jLLxoT0SKoIeFHxRLsATqyZO2PmDHJfVtrYCzAsZ7eu3FPiT80B3ldyP+s0xFNaeNdw
IA/n1gExdpMToIxrtcHaSdd3NcJokgFcWpkV9n7GiYSp3Q+47cc4+W3jIZ3j4ZncJNNEPtxnkXsK
F9zUyKrtdbn+rAPx4UKquhmp7V+mgY1758TZp7rV1JmcHBXsKaqF2Bgnlj5wzrsGBAEo+/H6Z8gy
8x5hmTSF4mW9/D5ETv44eG1GKlnFB7OF6i2ASjx0tts/WMt/eRZ0KM+2yXkvH/vfJ7if5jt/orHs
/32iaYNm23SS2zEVnmzbo0ebZNkN+aPaTPzFdr9Pfx+menoAFRrfUdpb3qyAqVnsWnvMqtzRlw9l
JjsqqNb8xlkfVIMPubTGG0CBeFUGoXH6/RhlBf19gTfx9xms3OkGnlhjep7r7e8f+H2o0uJsEJS7
/31m0AkQAj05C+mHF7WyjTa4zMkc/vdQNunUburcNrbd0BZnpdwDFa4VeVZBuaVFwsuzO7pD078m
NqMteAr/ZAyw+0aSchv+lsTrUNI3CpjpyswC2JCxsfi5sMmXgeh2wLB4I4fPmQgKpAMQ+zqCvPob
mfp9wOSCQeu//+w62kgrxG09zfgdl4CTGcEkmHllVl0sm5Muik2MZesQBBYN1W1OMh/zrFtltB/N
SBCelxUk4h3oxt24na3oNSboAn58FFdKQbF5wrhf0ahCzQtuuWooDwP01jiEcBx4EFNw+rCZEC5O
LzQvmSTPrE6KTsj65EUuQyaKmQLY4CsAA8ANkf1tGCSLDcBdDAF6sQYwngPojFugWWwDHWdpwpl4
uTPGbQJvQYXHoF3MBsXawnkQVvLL56rsjAVbgjdhwBERkFS31bRz8C44eBi6rqyOKUpDS//XuakU
swL3Skure2gyvQesRglpHTobirUx+RW6WjvifrQYAi8GihYnRWFI80iOe2T/pdmglt55XowXCUPK
1YgLGkMGaU7jNCZParFqpDEIcw4U1PLV35gH8dvi6+CtKg+jGsFS5t5DM+JZcFLN5msxhLiLNYTz
1L2ZMdSbF9tIiH+EvoPr79XCewlbiY/LpErLmLQcJjrqWimAlIt4ohcZRS6Cis8YFgN1+WgsYst/
DyJoT6XuNsswnsKCEUBuQ3TWnrLjiGbTLeKNGy1zE1W3u5T56ELLayg2TRbJZ17EH/JzADHE2Gyy
3ot2DRqRu4hFDqoRc3pMvuhI+DgfcnQlTgNfJBTyHbUlIKmMf2KRoCKcmkwr8qO3yFPTIlTZKFb2
Il1N/R1sqmQ7oWnRw0OkAZULlZ2k3yJ8OShgjCERY9HE3EUcsxeZzFwEMw/lLERBM7iM/UVX+31I
FpnNLYI/jHZor9sx/cP+vwhy9SLNiUWkI9UwLKLdvNi1vfTeXeS8chH2SOEi4XUPzSL55Yv41y4y
IL2ctJIv0iCHDbqlEQu7RTZ00Q/bRUg02SL2i7Q4LyIjZSp6NS7CY4ACKRcpkpqJ+mou8iQCt36o
USxblMtgkTCDRcwMFlmzQd90FqGzckZrW3msoUZ/wsDTrCUnVgiu4LAXoTRDMRWLdFruuMrEIqda
i7DKvy5musOUndDYBphWdTHQYedfQXaRZgUabY5WSzDwKfsVb1FxnUXODU3sG9GIxCua/N3NEmaN
HhNgOM0cGpCDaTOhp6oZd9UiFtcsauvOI43CKHg1EITaWGjLEo15WMTmHtXZXuRnuQjRNEPGizBN
/0ZAkUZ0aBbRulzk69J+LFUTnvzkPVzk7ZbCChZjfeAOS8XB8gCx4JAtkniXZBwzdHbGiM9vHCQq
5ci7wSG8MWqaOYoyutRiGE5wi4ZLRFmQnzTPhZIdggOLxeRAq8dAy0R+fGti/sHjIuCDoGDTx/TB
hcy/wfq4Q0CxHkyz+1f65dGsc41ZOIupoqGHbuzZ3Hop28Ny4Rpy73uTY4CiWd9A2dSEy0ZsBvRr
2cRt6SrwrSdKdGhRkNN+rgqfCMg6Et4mxrWQqjF79GHNUbAxP8dseNbMloMMTn/YN/IFo8GuU665
rzzTXtMqBQ4F9CY9GLL5F0i72pdFjp2ZAjhCSy0Xvf3q28a4STCJAxHmOEHk4zQVyl65vv8XcHdL
mAafqwaGD9LspWyq5i5Pb02MB9rxIlp+MyPa+iJVhM2PTBAL5nj13dzLR7OxdoWEbEv+B3AaFweo
03dHC3nA63lshw4EhAqTnxaSgdal80WNFwFlGY3boZuBQ6Epc4lw0gE7vB5qtktjI4+ct9oHeqe3
9WJuAS+NYm+R0eFkQGRMnXsP6H5FUxjdbPY1h4i0yQvLX/K1b8NioXGYQa97kZ5oTd8FBtUq0u7u
6mB+advhp6UaYTU481OgyA4vFh3quffWYtpJ8S3sNDaexc7T4+tBadfPzeL0iXD8LNYfu+IgtJiB
psUWVC8GoRynUIdjiAziPlgsRPViJqoWW5G5GIzGxWokOBTAEYWbhb9pMSMpXEnuYk9qFqPSvFiW
uHVRdIKJycHN5Cy2pmQxOGGDeBGL5SlazE8KF5SHG0ovtqhpMUjRrTruJJ4pBkEl95ezu5ipWNEw
DfFdK3xWDIw9JqMVGTksWKzRC7Cm3lCTbW5Lpjt6fGoUghSK5/eQ0TsR16l5rVkQRC7LDfjOeW+n
Kj8msyIFSHIjlV62kyliTxA2T57ffc010VYDiyE+K4in4A9oQ2Go1SF+QTjgc66sjzLBAYBlwePe
WcldVYM9V3ZDCGp2iOcStRlk9moE6WfP/3aYpfac2EOAqvIS8jZhOx6tcL1RYhT5W4/G361W47gb
GcxnuZNfqda6E3YuN2JozQ0VJ09Wb7b7gUASPknnlCbjne+0VDPYkXVO4reBNAa2fmbPmet5q9rG
ejMsPSsRZH2KH2uMbw1Wv5qopYsGhEuPWL9u8g+bUee+DijqDtacD0kVNx9ZQMdX5lBgA4RiXNGE
9eEFASQKdopNE72QsplPVWewtwj/eSHU2yoX73YWXxJsmCuX1AXpWnw/9DBV3B4OVkxRTOomp7jc
DXKYj7YxHbn6T2bjbuIqePWZP60BqtOQV6p03cSStM1Qv1p5SMHcWPSb4Z7SivZIvGTrVPhC28Vh
aPZoDQ4RZ8dWS2AWXFehDu5hHF3mVdxkCAGMdJ228y4AN4FI97fgBJ8Ugj1Znm7TYoY/oQMcNq3Y
q176+wpLzqQKfHKK6BjOSJkMEb81ajiiJYuTFfVNjsTX5tA8hux0GkFCVfUovanh8B707KdET98M
Oqj1IVruZoZ3nKoUox3UdSuntSclIngOYzIntCUccPcDf9P4gdJpXJWug6c8sNfUQwhy8GrbuVFE
ykk8MPlND5VIL/BerbOEtyTaFj9WWWFpVRIWdFU9iwadmiFMuh2G74wmEvJNmL46O9jYkRw2kQ8u
Rrj5vSkRhFJinjpyj87wkPqBuxCJgb9E1T5T1UuD9n0fJr63mkTrrxvZno1CQ1OIY3dTy9C51IFs
dkXnPFa22GmGXuveJKAsM/qDu/pfOGT1NTGDS1cXb5TXV/d5S3QjjZ272coAGpK5aiTQ+DqBOyA9
yRBNkpeyuXx6jKgdr+8dHVjPfc/LQ8yJMMYp1VOJlmiCHRGUE9J55p8rhdLhqJC+7Bfp4mmmlk1u
OEum+2TyWVO9KNyOIX2EWoePYTftGVwHx4ZsqQmj/uR/GEVFSadQxZqr3vTN8mM0LOvIE6aH0dar
XCqfkrnm8jU/horcT76cfkmhsQ3wUBNs2mMCt6C1OyvPvcJN61eefEhT4vaW6906hgYrs6ENjAw5
TfPYBzej4URk/hlkZ9YJgFYBMIgHVf7BreecLByIKGw+X5wUd0PivTTpjNWLI3FJZHgGY0duGgZh
N9akToNuB8vqvTL9+eSHUh2GzEju0czlNmmjd6vlrh53pk82QsHo6T3YL6T1TqYjj4DOpjOlSVsA
Y/F9rftLI0yf3VK55YKvz4QLP6Bx97s0RVTuKzQqmsV6mpFY3ayezXNzr916WzcUiFDW1GzdC3TL
5EwIxq1WECR33ELFAX7xxgAHcE6mZwtRy8ihyxapQigjdeEI0hMDSUDqoh65QOrJxsnSlN5m5kNr
qbyzEdI2pmTWoyxgEWyCCAe0M3NG8v+MxjetB/22rPUtgSF017nDQcwl+ZbIPDnQWq7jBLJF9eKT
YOoFj0ty1oH12Qe6YferOMZrSP4dHuJNEvM+73PCthB27kNnYv0dgzOx7DsbfMquLn1A0cn0px49
judj44Brn/6wCRyvLcDAKyT1muqWDJh358CdLIptHahoh1PPXOWcBLCdl+OufmixpyEz+VcGv/41
VeQZ+zhLFp4myrOiSrZO9nndglUMAliQrt9vMSA3Z9ueX41vthy4DjtkKui0QbWx+aVuWI95HaDV
YVlL9GYpM5JZLQ/BaLMbZIOQhC0hy/j370T9BQWpq6QOujtCwziWA8zMuE6oLTtgh8IHm1ElVzUJ
zpThmd4p4+iBFV1h/yaFvmo0KF7LmG8Jg1IqtHioGnTygqEC38db5pLys+dAtukis6O70PvCcOEf
TRKi9gTWrqvmvXS7h2jw1mFR7hFkKEbqsOpXSl3K+TaZaX8rQnMdj0wecgBpJ09Fj1Y0XMe5Q3Ai
KlX001ef0jPrF+nNA4S7DQeDEkXLxbXelKdx4I4JtWCH9PrZDHa5i2NOdWl9wFX8iNEqIGPOMsaQ
xOHozbZjgZ0nV2H115L99gXJ5TtOG31MvBzDc3WRveQ7QwLVlnMAPW5AiILCNOUlUbKCtKzDr9oK
qaGuGcT2jU8r/Hs/AQVuc0nCmI1dHgVHgwUs8jFsuN2Vsrd2JZLK3qBeYiKqBtiVcBAKnd4z5fHW
M+U8OjV+RmNomDrdyKya6y5vH7qiaVnLQFk0IUwzUpbAHGN37VlUJ/uUbeIwzqlKAg3WNYQvczqV
2jbst1wclyH3hzPaBA5WY6DtLy7YKbMbU0MjtzBP7JFhmxWy/wyDNVsHpszCy7dZiX/JJROYpTZX
eDavGlqil+rITWRhQXW14h3buNuSWOFg5pCMCmuC3ib89aDFOrfztdHNbPmZYWJ5/5ATmBC/YS/i
tZD6GTkT3fWnV2+qTAqpVoDb+zk8tB6OOUkfvW1i3+gMWv8wn25qjZ0FI+CeYmm9CTSe05mQ5VQi
diLR7CwjI3jN2XwFFLGDEl8CCdhSLf8ES/ZeiBZpnfE4Czlig29G+1CBmJnVOxPH8ETPbd9Xybn0
Bnh0pPzqJrxK34XnYFTcRRNxT/BC4adJ9pn+qLKp2ySC4k7HH77stKfmtdeXqI53qV/fGwG1OHnO
rUDUgC3ClFioO5yraSm3DeNnK50YvFJFTJt5dgxb2pIdfs6lqybcdr2/Ks02XlfLLAR1pl8JOzhN
FVzSMajTrag57LujlXPgmHOA/+lrJP2Y4gcGemk+vwi5FFAUQ7eOHF7o3wcfj962SpCVLKdYpruP
pcn8nYMlR7ewOmFKw4M4hGtjyH4EDdJrt5FrMXbnSuPCCifvhIi8z8zXqsca4Xs1AzVQnhjg94nr
gdxHPHRm8hcRgCd6vADd4O+rDpk7/pRhcqBmg9aIOAWkIeVLEXrE9TTichNuuP2Nd2V2Qv1Njnjw
Q3a2QbkmxUnJgAtNA3HRb/DTtDBkfXFX4xJcQelgoic/WiPaR+mkaW+CK5K/QRSLVr5B7r558ZX4
BwdkbyVQ7GaCvMtCdV912l61YfVoS/UIqnhfMol3Wn+vaRxfNYN4pebYptG6H1ZSAPN1LHffc2Rj
aAVPpU9Y2uaePoLFaG6LuySNqrdOBw85plYIVfVHnc40i3avgGmZbrthwevs76YndI6kqbxtO7nv
1chdNAFcf5gnlHCD81ApGRtsJ2YEG/wxvL5ucMghLW6RAz7jijx9GdDX6Ll/c1q1cZAzA2x9QVTr
NHEO3EWuFiurML1NTskDw192o36rt54Izx4NHyS8IvjRrtqUyMCXOjYPFFlcqQatqKPl1jxMb5Gy
k21IaHmlRJyvud6ix8U72CQvo+uzcLmiOXte9QlpYAyoJef41axrfE3r3qZ8KiyjFtN1vU+ZHJCp
kMRfrJtlUDPS2+KA7eozi2mqBlYyNMBTXwbfBdDjFaxcjLGp2V45dhzthmauHnugGCuyz49+YzKw
zdIlDZ5jVZkYi2g65C9+wL40y5kFO6L4q2X1PQh72I+C6bGN73OsIZLW7fAZR/FnMJf+00yrA6TI
nzAFdtVgOkKsJDqdAlzpGDIywrY2cmBY1Fthwq0eDljDEKk1i4dU5hTBJOU9XBoq2iuwZyqqgXRI
NrU1XD9KYEA32Zxqt2n0QffUF1DrYIe6752gnv72stvWhBffjyCT2yJgM6dhLtR/Vd1Ha0Yia+kj
ATJh5VYfb7xA9DfBMgxvfKL+70HhOVrj8mCP5wGpK1zqVuOufYKdM+3GAvJJNgN/MpRVHnLStRtg
h8ka+8jF1/O44rROploxErFCcE6qe48To9+67fRCJP9cVI2+4DgBxiwIx1B3V0GFAFzECZF0EpOq
Gzaa45JsoUPO3MR2mu2xr4Anm9Kbakd7E3Z+tYNE+uKDJb+fu3ozk6XrrS/fwRQBdYjpbN6/9ybs
z3I6iLr4Uwz3nWl/d8DB9jmxlA6M7bFJ+nYLVGurgb2uXGbrp3ienucCvNVE5cq6zdyTjnRwLafp
GYvtuTDNC5sCaz22/SsO6MPUcOxK7OeksL5LSwYnO4FYHRrtfiyiI+3CS3fIV8rKuGaxZ8JE0sZ1
3XgXSeeoe2SPQXbvpelxH2Rd34aaujESoeRbqFvSdaj2TQA9FEoxWyGv+cNL7+wi1ZHx9dvnKPWc
+6m/OgFba0tAH0maaO2SEqTzpmi3hi/eq/ZO8jt31BLsFo2/xX34J4zGA1NuKkMncaiXFS2f/6Sj
vkuy/hMlRqyouby1JLI2ZpdcLMYrxKiSC0C+JZdYvPiVzHYjQSkzsaq7SJX70CJghQ2I3TcLvz+d
MeuyJPd3JNECLg/gUUnWvQM0QXBhEzZMvbVtjBqaAoAbrLz1qswzRjEibFbuPL2lrf80jOJjnE1v
lYqBA1mUHK3sk0YweDnhyNpj08+kW9JUdr+A3jKG8LXDxikZ3ye3v2LP5+zS/qgxeVWN4ODxDh/Q
x0piH/KG5UPV1cmhgxWgTohvg9ph0F1HDKvwioR6qyIT7TutPwflUbfiIo9mUnywkTw6LSVHWBSu
nXlEy5zvStt/g+dBHTigKeENjKMU1ofaxWEelMURfiJ92QzR18oQb7GNa3xK+uYErn1NK1q07TFe
8eMxVNZAG1r3GepLc3SR9FfGkBzgh31EbrZvnOQL5gtNkD6gtCCuV4E23uIucA8VITLXeJipeiT5
jhBlGH/8FCaoGcK9Twu+U8jXlhgEdqPP1iRt8JFkX9EAQAsy/z5JFyiN9aCFeoJZddX9yawLgBpp
99PrmYP8BKfPbnbCwaHXyiCm81M+xhVDskWN33jt/BlYvJsH+ors6kcrpYEXQR+FBLxujik+r50T
2X8H7mWc1s3kRGXzUzBZL5kT/bE1f1S43ZPCgsUliWJSx6EkyB99OWnnoPTHX6BuCN75zp+w22Zx
fCkj/Tl4zTPaDDG1Wv8EXfHUS+wFVGB/waaiS7oVr73bw/pzifoXXv9uOsU+ya1nnNtfMxFgRjbR
mn6rDyBnfzKdPeJKJww2i5+uct/LqP+W3XQjq7OLBqcH1C05vYVxz8AC3Oz80CrjjE1j/lIu90Br
gGIbTy61nSZH624zD7QmKJd0HiB0KOH0ArvVe60Fxuu0vESPY+99FvQBYC14GBMotzSHIJdTbeTK
/qFsCOnGMnr0C2svqddiLYXFJ2aQC57CQOqZX3mcUcqkLZyTMYZ3CuEf7dpenLpK72sDJqMWv1w1
h6riJtpkSf1sqvCQJnC0B7iOCUlgKm6Lt2XRytINnWTsfxX0HubwfmQfuhl4BWSM58KGYTtEyDCT
95Q2eXHx0pdkwiLYgNrt7DK8cq+6S0mToE/Ydy5VexVUpBOHjc+2cH/cxHwMeg9ubJec7Gn64AiD
SyQpb7X0Xp2GeYTZq2tKg8Fqao+l5ch7chYH7b/zI6Ee7PTkPYveQJ5JQAZy/tylNQP9dnKWtrUY
J3gAtccV8aeRaFY+Jo/wHE8ISd9D3iXIYQlJXZ9a8a6M3lwLfbV102/DGy5JE8Rrw00+UgYHvRlw
X+my96pmhxUMF7uQ/ZqRGE3aQMDwrbAaLwM0GGnAomvlrkK7WZvVPyydmC/iIn+M6JEOf5GmDlHS
QTzFPk4FrNXkep36PvMZ188V04gqp25DgaoxTUDQadSaYEPTp2oQGr2KKvu4Q/qdJUpxSwB0PZvA
4Jg5hSsGfp+pS01focJn8g5sNILsTmTyS01twzfV/FNysRdMR49tb99TPP/YFKO5FaZ9Xu6twHbS
VeWqakXEp99gwgcekvExow4sEDL5yM/kr6Elt0/PH9cMnVZ1oE+khuUxc/TVqj9l9Mt4qnGK+9M/
PFHreLlyg5hmhWl+yjTCTBiMTwJxtIRCCWtFbO2QGC7UL3oC6BInwQcbXmOkstAWg658Sjnsbpz6
gzzPgYNVs56s8TxFHcqHA3aKLhqfogQDpjXLDQZjJi8GSVM9UYDMvc0hx6HM5KXHMIEGG+8QHl4g
X1g7pa4qivReyoDDR/u3ga/CkZHCNzt7mT08L1x3e0txr0XlgrCUcItQHr68ObAPUfMsXdxJhh4+
qaBOD1wyZ1xdpMcpGQ5BRu5p5WpvYurqQ1GIYtX26txZVNRa4g/7RQYzNCe5WJO5Guqx46GDIQDI
LpvTnrZ47o9U31pZ+yJ9+2Mk/hm2aoEWJ/swBHzMOl2f8W1tFCywS1M0GG8WD9HsnWQH5ZwIzilp
FlgY9ZE4otrsXJvTG4rf3u/AoQ7Lzw8Lm1rMIunsA26Sf/WIu608yGSE2MJMelx8i6OXm1BOpLgH
LHRHpIE9OGskvDc2oTWR6i6VBD+h0InswgHb3A9xZp/aYGS4meAbYtK0YkPNMb6xqT0x/5XlsLdg
/V9Bjh60BbZmMN0BsQ3iepSW+9osEEXHZNcLj9pm2N2xB6FW1D7ntovEirfxD6mRpyeUAH7tUQnh
24AgXuvxMI1o4qW6NF3HFKi3nlvwO/vAWWZwbU4DQFONZziI65A4Z8yJiqsa4S5h3Vg1sn5i80qM
G7tsN+HnaQpidHFYBY9W6q5NgV137arpxShRr3PHPID7X9a0rtzA5RPXQe/p7lkzwZqv8+j7pyio
cA/06u/QpQ3yJuacsc7T+5x9nd3gsaQq9qX132tXpjvbqt8qE7t5Nmvzros53Gbl36jwyjubSiVu
pTyQWWL6Vy8q5jxSRkPbBGIOxKzO3WdeCraU82k02HjrKv3o6jA9iNxnLx7X73GUlftpaOj61DJf
UXBJCMqGSBq31FljznkJLcuCAgcH9fcpJoYEp5G52K2QDvB77h3OKP3U02+HDxaWesra53Xha82m
3YhJQY09XKlM5HveeB1eAoJkCV6N92767Hr2wqgswd6YQ9oGoc9vpKzOJSbr1ObJZEMEMKLl3Elv
eAHNysqN4Z6uULLu4Jju5tar90m8VPM0iNi8LfGH4HCYOA6v89zrttPQ3hKM43vV+uU5rFpv5Qxe
tpm955Se81Psnj04pHszS265JlkU1I8c5yKa6WFAe7E+0f19GTT46jL0SLI08m/nYdixlRCAtfrX
YmiXgNzjbEcOPYmcj/EjJJjkDwHvqtVYgd3kXVL0cbkx2By2JiUyfWA95sQBpxHdnT5urqox4Upl
yZrL8sEhwD7m4ivqp45GyuajjujDAdTxTolhsZ3t5VJAVBTB1QMAt5qg3B8APcrTKANw3W2+XTYY
sRJfYSkfISvSq1oAhDPaJY7R2VQqOMEnd/G/YzQPqzIjNJAVrT6Nyn/2qPcuLA0IKbrh2eZPjcF3
z4qCHQfo4aznXWqU3m60XMpgq+TeHgdeX1w0YLlLKmWpAwsGq2CBm9Baszjb9Ul8sHjVAolDfai7
p3Ts+HJahAt6OQ71/A2Y7mrErOhmSawuQchOBmJCOthR8hDuW4T1Qxx09oYRE0w88yijeGM7eAb0
fLVEUd0cZWUn1wqqVfjjBmMHUYMv6dQ61dnPYJF44vfMVElyomL+wcBwM5ocpONgrWYY5HHSGis8
G68VspdtdrfBl3ua7JYTCH/zprto1dw8LyYxWRwL5uNwHcjtjxz8hZGiiKLlbNIQHTwIzUfDMbzP
2fxWHfH98r0U2B2aMPj2daCZGFGG64qLjelp1ZouvqTwXZtQYSCeboc0uMcoSbetnP5O7iPZtX0W
xHfR6G/yGMMxO8UfyyyYsGVv/PgbUJ1bzl2qGUCQuHRZxUxc165dMMaP04PtionNQXYY4uSGbzMC
qZrSrR36x9ABX1d1/ZEwlmLMn5IaiB1O7mwVzMbgGQjOLmTLNCmMYlzQFpWnBqU8FrXnfR5f2i54
U3r2GV/3F3cwfGij0R2r06UxhpdwiKn2mOxPx6UhBRvwDh8uRZbFEiIplnM57b5NSHhWZTgF5f+x
dV67jWNrt32hQ4BxkbyVqCxHOZR9Qzgyp8WwSD79P6jufXqjsYGCUM6yzPCFOcdsI389dGeZN3fU
1AiRHrWo3EzYUtZ1w0h2Luovb2CpKoY/Kaxh/JvyFm78zeQwsXFSokA8cEMs0Enh+0Mg5rGnWJSJ
otmuCtYE5P0VBAJC0X6XtnMfRcZvPjqrMva+o7LmRTOMi2fmd50vyq3JEgGmI2gf6b7iMYUuALem
8qPTKPzPikXSiF8cZ6wC2sNsJKX/T1sfK2dJbBpKjf5WWfovLxeMLjQ75DkyaGZ36E++G0g6T5Wg
VxgydFbfKsnLfWG4F4oBtTbKo6uoW2KWuEbuINGICHQAoW3YJNsJGvDWyndR9IvIn/LMNFEejcDr
uE6kM/zYNMOZmcj7tLHuEUVGm/kPEsjfujcuWdKvW6MaYXeigEGCptCko+Unt46ledURj+2YpwbH
Ah0/1z0HvZmVap8RqysWJkQxmwAMUqF9TlIOeKfZ4HnlQ8aKZD+JEYoJjM+gaZ3buRzLY7iVXosD
wCc2boq/Up1UkCJGDRZyu5VFce/103fjRfTnTvRoIv6Q5kNpMbjAU71VITsBx8jvx2gN4e3iVvV9
7jXtAg5a18N87KT4rpYCMWQlGpQ6r65mNx8oRyk5BX7G8sZs0YmXtftZ1ncQ94J2NE5T5//BG1yw
qzI5UofHuNJ9AIvGDu39tp+dZ7y6DMBKSHVEVtdJeYjN6Bc0d0eti9YCwQKanpiOunV3tbxkDrDu
ihA97FnYfBDCdDi8PBcBV0xgVpzAn3MRvME95q5A6MDQ9fcVlhrCwWpaLjLtkUzXBqump5wEHmab
+UxpSVnAoPgHadlN14/n2TXfIQ0EKV9IvY/fcGiR45h4QENws8C+Sec+1ATBSuYT0DLw0Ee1MexR
ujPspAKLbKZFHaUgsrQeVyN5tOj+duj/X8iNg+HMsgMkcriyNE8EzDCdeHSg3mOYGvFErypjoElx
30Y1b2SCuIz+4E368ZOmMA46eIQmjFE7f3krZvjemf1HYfsvzRgOm1yrTiYgrnW9nCYNUe8AA0a4
WEOEb6T2ztWQE3jMvBuHDFRGDbmN07Cfcj37O6z1txaxwJqapdlHrNs0zTrT8dEcOVYXgDFdaSN+
2boiv7qem9UMrdvmGTGnArRVTIw2jfkSS1T+YfaTDbwAUx5x+tVA/LLkEIpEbetlbBj14Y8pn3Hy
XwpIV4VKXhPmCIJLph6XL3iX2efb72k2tXeTlnFvKBTryPALMMFjhV4gINfE5OnwW3QvfH8SW6zo
AUFeO6HYppqv0fXutNTDkQ3Myp8bRJQJe1qtmTYpWhdUwkmBwsE8emQiBEvrt28wlqMd0y8i6o3j
5H2BHnq1hO2iihqZm1sO8/2UwZO/tOczp3c8XKJaPdoYJhjFpkyzi/Su4FhjQtqu0gScPCEnuPvr
gTFsyY5TvFjw3HWpNn6OEcRPwk9uXj723SlCeun9sBHe1d4sd1mj10Fdy90QIycWA7Z2QddVNt3b
SGtvOhHSG3cMt8KK+dPXA1avNGMNob3ad4WQP7SuqMOludPD/j4W0UMdR/02mZh+9TE4YsZ9gUph
z7Luhg4/uIRM5NnWkc8A3d9hIHJ7SjZunD+jlSStmW4v4sXYLeTX2cGJ1SnWlBV5lnP63RvM9NC9
kDjTW4xtyEkYKKKiBabUYXwJTBOcEein5562Zp1CsK24Yg6Oj606bp8azOgpbm9QwWjqBrQe0xhm
axhL6IvbgtSsPfCoO5YMho7ouk0OWaO+7Kbttj6KZAHeD6RSV3Pij49xp9OL0UoHIDh3RmdfNIfl
BsN6s4m+Szd/pMAyTAQ2di9YT5D0kkACLYwiDRS3y5WJlKhYpmKZsJ9yO30bbbRBI4tm4p6nk8CY
jOZoWGW9yo5l17Mts3eWaSCxjZGZs1lf22xiGLGRodBYxV5w4NAPWZzfCmw7CnwFYWebjdkfz4NZ
N02nMiProAq1u1pHaESd+0eHBEIdUWhMK1W5ZS4cIr78GsOS5tTNQw5ydh6IF9VKhMMQeDo3r0qP
TmaT/dFb4ymd0rOPGKDORL8VOpN2cB4UgxRLU8u5NnSXfu4B+yv/jxfYkvPDEnhLQrmZbTmzVXqa
0tI+GoX3VCtqJNsx1hZ2wxoXldn06mYa9B16Xc7WcXhtS7vcFhYgkQLhwpA9mnr0aKQ2hRhCxHKy
wxtHMwOs9W+9NjNQ7r5URd1c4DZkbkmVAnt4W7WMqqXkGt3r2k3Wjy0sKDKASE8pcmUew6iiOaVo
gvJkbOy0TBD5DwSI493r0xJ5S9FvxsR5YEhEqlqdHyrmbfMcvU5jcYvcE7Vlil455W9YmVhAKpsW
uCKVEBSFu7VrhdfR7SF1m/G4jiW9MSoaVCIIAADRknUWsOISYJNhm+bLlaQC4JoLTEsaDSgZgjDl
lhw5xp9Hq0v2TCoDURg3yEhaRGQGEUk9tG82kYGCPY3Wb9qlnbEfbWmBw866DczgY9xyDqZjvSVd
o1mj1GPMTTB7pF1i23/A19FtkOAWNb8+kvz8nGJmpOLLoZ6vHSqAE90wax/TeSphNscmx0yVtPBJ
qmU6bZ1hTc/ga4tuV0rS+jzY5UKwse5gaECKpL2Br7b8qBwEbCEonB2d2LimaLkNePRToyTfIgob
QfihT+1ozWHQkwwZgDEIgNl9zQz6zm5Y1YRayiRoB4cetvgpF4/F5I5RwN5qCNKaJzwY1k5zi+zg
QmkNYJbYrKlcOzAbhF65QdehlT6EyjL6mAobPECJKKGnFIj8pOWoHJF2xNE5rS4TotOVaQFzlymn
bK9Ojc/UsNXqB64saFxhIdat7q3MBHV5K6SzaUuuUTGjBNr6c1akf8pWd/CJgD/UGQY4H26j62hB
I85p5ymO6xfOb3oryY22YMGYoqeSS/wg6Gl7lWr3A2uNDfe2JtDeywzuQGhMD7mbMfTyfTwHC9Qu
tAK6pnc4BGxLsnFaCWf2ThFj/xWC27tok+cwrCAnOJRzZnfUZ2Ztmp0HnvMocJOyly1+jET/tCYU
vcakwa4oLm5Yn5iAfM6z9xvObr6uOJA3zsbySuOIDSRbe6Pp75Al4J8avtxeJ5HVmV/9zh9XhTOg
RSjz5ci2gtkekfoh1/GSF/b493Fj/MYxnMGqQnzPEKRn8/FnSup92LfNKkMe0I/EasQApz2CvnPN
vW+N38Tvm1tPYNCwQxjbliJ/sZUJZqASHpdmJxctjMq7WKDetQwyvuxFQZ3LC3+ZnjTa6MWz7x1O
5QcV+hIAfdYfSSR5bJdUJzcF6dW7vPDDRw3m2ZruGAftyqn/Gk2E7RZeulPDZofhdvqB7xzhjaeN
q2nQyP0zGVQSKvqiF8yjLNZVREy572Ns7nEmvacUXtsixQFjhI2+N5zptSkUxSvKdg6E7nfwL2Ok
ZTvDi95bqYV3PmNSHR0ddiKKt4H3rTp5rgT61NCEbm16xrdff8ObJm5WIZ1uK24oAPJhKBQF2kXp
v+QlcvNEa740icFCOGsVVRyT5nhv0Z7G4J/YZdtLJiOqvxhRUjCo1uZ+Hu5HV7MPpusea0vuHrUk
ZTtrllcrz76coDdLs/4yMnQuACV7qE3g1wnAyPUO4XWSegGOFeH0oGhoD/DBxgFGyqBJVLpCfptv
dfOPbVqY93R2R1MUfbijcWOmxbGbQnWTWrLA2o6LseuMJyx3YqUc/sKyYH85G/62pocy2GG5Lq2T
VeJZmwRTPya7KHzFV9P0j11X6+tR/+am2W4Sqhr0boO91mafMaIwGFJ3Gx3GYi5MYwcftsIz4rkr
nF3bFusd+xdGuYnzG9vzr7JNcSToc0O1PJ8KM2ULlscehD4Ks9ISzCnd7Az494IzVppEcLHK/vTy
lpkKts01iys2cIPfPLAuRzuhwbS25/mGH2QsS9DHUMd+q9UdsET6mnUtSZbM1Mzk19xFGZNKA27N
ivU3G2mtQBCPUH81Fd05cRJipisRjI13ozf6T8gCSgoqgsh21pJ5GlvNbFv69WWsHXlK7ReAlmut
HIY7V3nZll6YmKj5iI7gY/LhI2SwWcNZrOOS+/+EgrZrbsrU52is8DugMesrMOuzXwSVR/AUSwLA
SLiG0qn4NfQKz4DBeTQ0XMSBCiFaonFrje5JG/zbMCa4eiaFosXjXmkM5VmvbqciRagz5ged6kHP
km+rG5As5AdWAq+d6TF8FmKDmvymJwd91bnol/BSexsrS1TgtfGNiSJ/l4fTewRNipBs7S7XuWUQ
dLmeYxI3KmIUuFsYDKfDFU+kO5ge5yu6mrUo3JUCl3TQx+pn7IoH3dETwtjnrbbwyxK0Y83ALK2o
p9fKw+kaJXXgwhBcJ0P9W/RNG6gKpTV5LTf5EAERnd1VXCRPImXQaj6T2Jo/JvLBDh28N/hnqI2d
L+RaiLec21TtHBIUI3IHkOzvm5qdm+b0t2h/sWOTuAhKOllzZajXU/UsuyIoZjRhBpd2bsDDkjip
W2wUEwepABhN0hbsQcXPpZPvfY14J7zTYN9dRol+NM8bi0NtQqsNBo9x3sDWpTM2DCi904wrIMw2
1bAggVT4UHaE6FRGf65m897PC+TjavyeLO2XoHpOk3lYBiv2fuoTOhLLu7CkgVLvBgM3uPUswTY3
7ltvZmJlGhbwUszMCd3tGnM97EtgFNuuj8egZkdkJG+dq79iCD+BVz3j3Vq7ZX5EWJWuPYZlQUaQ
5EZ2yTJBgeObLVsCLvGqMXaw+R+p2/feNa6nurXYJ8xZFqFkap4GfWIiBdGNO2GIyYu/fu6FP4Pv
rntn0Og5I2yK9HUzjJXZ6fdlFI+bsm1f7Z5AIn/O9y2NZ4A5+Fu7lQ2OvYlXrpqMY40S7KDGmzAj
521KjT0bZPaXxSw3U8lVRXn+qp4anOThvp+xMGhIVgqJXNuupyGYHEWmrF4yrZy8fVs597mM34Q1
3CrvJTQS9h1cfVc2WwasuOa7qMbHLPmh2kGeao6LrBPgRlM6D4m0GWVazk9kRBaUPqJlzAj5U8Ic
UQMrNkNRluOfJKTDMM4mcERM7ONLa9Eke6QmkTaYWfMdAMgbCqdnvSjYsSN8jOaBAJPmNjNJXF1e
krRnELhkSomYAtpl2yF7DREh0vFZt37bWHLKM5uPQTXlBmOBaTR/lBJPTNsg8eVbNbTaOldoxTNV
fuUyI8Msx+LORGQCtmG0HscicO+yFSj/StIDRLtuuboHpqBDQzLHi1JioLLtfGv5Fkwervtp+5wi
oA/iktTpeEnqZMQPd7+jDzOLBhukBjIaCWB8JI8x6MboIzetPkC8oYAURSCXnP6UD8O0U6yzuRqT
vYGOjVid6a5vEJAWWbgFEX1cNmhu9bX8s0aujZ7/nrvMnBrE6cY4LoL3gpj4TH/N7f4T5SGEcNGB
uqCin0KAMi7GrtKYIYHr8drJcP2nC64rimFLOdJGbAIcVSUOE94p3HoJf7FW6YgXDOcxVy1xJDSI
Y31MENLeT1I3Niza0MypfT5gUhAAyFYuR6HnpL9zz7HV88JtitZ4NAv203qCdifGHT/XlkPWWZWw
kOEsyAjOAn2D6Vo59EVj25ztIicTbkn0LsbwJS4Yol0/FoPWxHayfNr1wf9JvB60u+i4sOUmehhv
SgAAGsXyHaN8y7lwiRdTN2VIeUyX//3zpts0j6Y1P6IR7tf/PIvrpzbDKQcGcQgrUR3n1L9r02ja
yuUp2bKrjlnulcfrm22Yk7NnFzyv6iZvmRatrt+hgmpAEntIWBhTZ1zl+d8PEQwIy1iEvrVajOSa
4AO6ianY5Mpz/drrq3F9+Odp/et9f/3O/+tzrr/lP5/9vz7l+j6J8h8n6vLC/+tzrs/hXz/5vz77
rx/9r49fv8U/P/q/Pv1//YT/9T72CjwfEqTFrtHs7b8/BY9xsb++E0UFsrp/Pm6mHh6p69vXJ2Wz
RZy5jP7nF7v+ryiU//dvi3c2bUFw/uew+6+v/+tL//WrXd/Urz/kr++vxrnYX7/+r19zsjaQRlak
igDSGNSeudqdrshgLDva9yJNniPYV7vCRJDudKjfiYcdQN3de9rU73AtvLA5z+kzvX1fexoQpvce
E9VaohhiRY2KwvjNmIDSwKM6mmWYH1N6q9n22nXMADM2EmzlM5tMFM6ONSzmXg/POCZbNiwnl3hW
QIUuckUdaQy94t7SK6qWKvC7nhAUItgI02P1gFQZmcA4IqHjO7WLP6rJPtSY/FqwYBjtuz9xN2a3
7BBIl81uDZlQYqmYtDwVBVJlr0TxZpuiU9+ZqRlnV4lDFRFJUzepsY2+26mztkxr2sDKW29j4mve
2b638UvLfYU8RfuvyyN3GYvU6PB3bFV3/IgW1EzuV7AGjC/a1H5Qn6j/GMxN1Z307fYQg8Xf+RgO
sThUXwP7YKuf4j1ASVYwAxlmDgG5CGCcTcT5C2nsHkd1DQ+UXVTmqWiLc4tapWs/heSk7TDtAkDv
FUSW7kbWAOc8eegFWsiBLBugJlGP/t3ZG+2iiogVnmDHtTedi4PRcHCG8dNXEjL/tknR0w6tGBfj
Pj5Gl7ork+i31ey/MlWbAG2Yn1GWgzSt2DDAPFv5JuN3MaZqHeXvfs2CqjfZbLCmYTJKXU029khG
dAqnFwiaBMe69XLrZ5ztIOnc6jL3+W0eq1/2AclzjjwlmMCmUfwZX6GFqr9TA24H/UVOd5EvunUc
YwUNyX3wrfq+GWMMeRnjWNaj6TpM7nuoYuu0codzMupr6pwYiQyr48Rlm9xj/hwMOtXyPGR4hnXd
f8fD+N3Y2m8hajMAMndqXBShjjuyIrAUYYKhsbNxaPFCDBoyfHPbIA/X+4ilW0M53MEfCnpBDCbD
fbxyZNJvGEJ86ewcj3UK/DbLAs1Fbek4DORVxiYZQbuBDGMkv5khHscVsbz1gLnR/gQbd5j18BPi
7bCpbRTccfJpVI65l6nmr42k5svrnr6eqevcM8L1vYsWe16gUFhuQqaSjksrmOQAcZsZdCf+FW89
Ndmif21M8utouasUwjssXfpLgupOWsZ37VLZrp152bz0tIlattdV8UID/NqBwjq44SvrTHBFKDOI
sItu29rNgzIEcKJr1kMSU7jYc4n3btRwJ+MkOznFrohZ9Fcj3Iu6S/2zVhPRoAhQgeCGewfGRCTf
8YyNmMb6XdX35GOI5NtunW6PxRFYroBp4oYhdpKJhQ5xhxtoQV+R4NrrKpcER9IoxmaGCGpVK7so
/fXo5Bj8zrOg+2mYMpGrLl/ckVHXqJsveIJ45eUXLlhQHAk6EW0PNgANYQiE3pXTvo5j7Tj49nGm
VlnnU7ipanT1GhyyV/OQFSwfJgjFmwQdWNcjBGCv1O/ZGBAswik7Rvav4RGq4ODcwkxTnvhz8npo
7jYkAnCdd4xR2FekrvGnt2dChenaA/qNmynqZwSXWDtyvGjpjOTNtNWh9RmiaLJ4Yg/9yu27Xhkj
VzeEsHxtwuY3+fYZzhVZg73Wms+y1btAYoxcT8x6HDI/sENGNaM9xdjXrg4FUqa1QYes6+Mpqt7M
Sn/uEcWRO8PYHGGzGVKCZ4m2A4p8l/Xx9yDpvJ2U6Iasn87TQE5Jw1BdF84zSnLyxOIGUVfcraTX
3zWmfG1bn6X7BIhAZ/O902xRrVNESoWp76xxONAAjjfOOHEx33CNCNdxDm7YB1yjtoBmnd3cFx9a
l1dnGtJnIZzHXtW0CAyhV9EGEcwS5ssJTypDvfbajFtO5jwMokZRM+6tOGO9ouP/YDvkn5BPbiRz
453jLLEoH3oUHp2a8fwCLLWqGQatljzJWm1hgTibeqwihENMhsg5XTO6vwx+TgpmF68EiLtdkyFd
KTrUobr7PDDiQNKFGk71w0fSmNF+NORzmednYaN8ddiJzqP6sN37VJDwpzr2MTM4RlEU+WrQCJwx
emZH+TIfy6WxMXqLUNQ69TexTkBDo/ZSY43f6ky8SzQLTjFuG1mMxwaBDYc6Km2HWEHDxndTqh/X
EHcoxMn+Rp+esMTmD/FC1MOi6fDSNYe5QL7NRrc9YGMkeBdK7In+4yH07XuOB8hotnaRer93iu0U
teNtIpoKo3WXrD3WO5OhbzOtWDTBtMqNh1e+bTJum/aSYO65JKW+aFHyCqxB7WK3W5WBO9kvpakc
5jS0BgBPmPtr6cMoHGcfSmdbxvYEJg4nGIOsoDFotB+lqZcnLerIHtR+2WE5iLh4GpVrvb/FPZ4e
UfTs97x6XnuDPW8iLESmkR3QZze3LHTvWTauHFm/9TL3jm6/cKypWDpz0XCPz77LDQxLO6yP8g+z
im/+7wbeyI20QBxCzxgypMcnwvLWPdRTdFcy2m4qk6VHDuEgL4kM7thGmKKHgtgFEatU1pf+2sNk
PESHEEo9+QcIQkB9oSZXsXhgQWY51rMyie1W6ewcko40Qa9m0iEitrg1phRmf8xhc9117soc4aqu
7ZFoTQyD87VrOuJQJ4pF1WjyFPJHGIlfwuI6L+LvkYX+3lbFM9LIcZXOjY76uX2aDPLuu72cPO/k
DgpWrgYOwg4RydjFjxs3ZzmJR6yJxjaeJkk9eJaYXG/sCaOx3ibZNrLQHcBNWrVzXbMoWZF9iwpu
djYpUhsnQs9SgxW2hnbFsUVpZZlHp8QBoXTGF18FW+2onC5sW1gsJOJzThgJSfJuABIYBHLo00OW
5OfcfooF0hnStTVh6WvFylwmIZsKCKsYR7wPrervOCAvsBGWmwxdvkiwM1rdLhmxjGtjdx7dPD/0
TpWzijVeMS86MmE/ZLcGFh9WrJqWHXtH3SFVsFZ+yBJ4lNDyLQE6hXlKyWeFXN0z/xdqULuyjRBC
qWFFHGncPoecWV090H+C8/DYLCDKpBwhqzSkxtqkTtlsSTVcc0CzXiLLZF8JG30I+9bI6U2SvuM/
pv0yiPTF7C7IsBmlqeo+tjMAfg5L/cpw3kIZn0lEvLeiiQmQM1Kqz/0m8j+hE8pV7ifqlPoU0hFa
n2Rq3mJ/Pmu9BS97mmP4awj4CoKrQ8RJTcLAkcDDda209azc984035pqeNNnbEjCydFBJ9qe7Tfq
q4YKkwN8mzUMpuwaG66+YLLMwLQmakgHoQnYbgK/K/yYpfa6mGXFyF1YzyfQ2H6+BSDY7VxzfGDY
REoLX7Fz8+wln7FJcj1kbMri2+pTeC+ZRZRBXd6IHE2x2TqYpYDYk8FYrvyHgdj3PvcIaDYJzKWb
8IfPMkIUIyNxKPLJPgoxMLYaveYug2XE3re3n2aAn5huWufYx368QQ/yExutQL7gyc3gJwjl7bE8
mWGBXTBiUawo8bYc+MesYd67DpkpcOx2zlEaEdHJPQI9ZEMxF54ofOil752GSkcu5mftB+GqO9+L
tZfCUbu6cyxULmq4tKxJ7qhBDrXpDReMq8m9ZyU3BrfbKkwosqtBoc/Q258aJiPb2eYtWhhoBdSZ
XWvmdmBYjNeuD4xA9D2wkqMubGbgKcpngijMZzvBE+TancalILWeq7r6+80+NoYT6D6G7dhfMZ2l
+o0m7OG18ThQhPdaj2N0U4qRzi9jRx/p+nxABlw/eLHPSnlwNSzGvMmwrX4AkFRjQEmA/izvI0um
fkCqYK45MiyaXd68PnSo/wJUSwzN///7QFkSaJUZE9u+/3yeLJoWA4B+b3DCbQf4vJc2S3U0LsOn
wUQD85YzHUbZTHe21jkXSyRuYCbxhzQGg2zlRiGb09Xd9X/+WL7xp9IP/3p/X4sjCQsIZh13O4PR
e4G6YG8m9h7bEIzxi+wNOyhRT+6N5aNtorx17ejMGyOib3B70Bm7VnxbIYI59YvDbXlrrFx2V6H2
bDID5G5OJ4nX3X2o8+a9Jqv0TSFDByZreUcqy+ilVB3+eS0Ej2G020iO2f76aWO2UYls3mZWxHs/
agSGwcTf8rNC+uwmO4e1DZiJMm7Cw3Hwjca9iRhfbjSwHpfe1im7yCV4X2IRJFOCF2DQT46LWVxb
/ihO6JNDsDwkXWFvrJkCvsfZMSi3vThlHF3C9q83hF52lxqxF/6XrMAuuaiKKtc+qTDMTypC+NJn
tX5vaXEalHH74BiJvW9co3mOGvulBSx32y5vJRnetCb0jPP1g4CIAR5Ihmfcg+x9V0QJHKCRhfqo
e6dcjsOu1L3sriGIe+MOtniUOWrkpGUTCC6IzjFhm5gl5r3ri/GxxL5Gd+sS1hfWgpbfQ5XSzN8S
p00zzr+jcEnBwuln0XlC323emfSTstxYDf4enLQT0DnugBQcc1P7D13KUBkD48CgMnMRj5VozS3R
7bkSFidLkGiLSrE5hNqYneeMXpEYNRb2SrkPWE3cB+AIge1wFxxKTvlGusNLlcCMSXr3DRy6u3U9
c9pd3ywNlNxcK48FBh40UGb72GesIUg1SI/XN9G9+rt+Gr6rWL5GeQZ82rJYjVQavUM+Gk95nNd0
HQg825DtQsbxYpQ6V5DizmRu/6QjNeUJt7/4ZsPTHNnTbnKtR7C54SmRfR9EHTZrLlfy1l0eChHL
29lTsN5dXC7XDwjFvRHNDB+BRHGyY3a1ahh3cEqmIAOzsQkjazwPg0U+zLjpwKicC2OmbBnKBzP3
sGHWRWOD7OG/iYrvZI0rlxiF27Rq6oc4Hn4qByopmHKP0tLSTiAklwbMq4D5ms+9tSyHmwYNONXX
DTMu51DJ9D6Hqreht69PFfFMtz6hO4GPL5Oa1i9ZRyUhodh2uYn6BOMC90nEdpBQVnnC/bsw9Pix
KoaCP51ff9Ipf5iJ0d2bls+VMJ+4KzYQJLwis+49/6EgZPbx+jBaqXMIPZaybYr800/q4/WBDUJ9
JCyoPnosAxh7bGm8xZI9FN+2k1UyGE6Gm1CzaG7Yjp1TEnzcLAoPE8jAc8svBBjXI5vN129Mrw4R
0xTbBF7XhEuupLljPBBoGCyfQ/bvrMHoJ0hhw3J8N+YEVDQWm0rRfQlEvi/kwSd0dhgZfcoaHbjz
zvAj69kZSoOj0zFQvtq0B2M377Qqh3GVjuaZhNI/2TXTw2+9F29EVl/hSLwvOLZzAWQOMggSgWSi
vAeqdDNrfrxnNGWelK3rjFhkeBDw5E6hbS17FlxJfTvvjIjrYEls3Jo/ZPVpZDa69Dr84Ze/lAl4
bMl23Arn+O76AJXujTOeLrMX2gNyFpISw0J8q9d6GkeclIgzG4AxD1OFG4FCf82k2T3YvtPd2LZL
dyRHcdGhDa6sMTMA0nXNqV4e+PJTN5qvXlNHz7Xv+VtHmxDExUp7wvZ561KbroblouzHyba29PxF
+rVNYrRxklP51Q5aeouTOjEDLOIjxQJlS0S2qabX6oELpLnPms7C6kqse5E3DyP08oAFG1CwRGtP
HgPRGYv9DUZ0fQtjWR3nwYxuOz+96KURPbVtvmPr3t9BHSpXVAvOy5RUB1rM8GTGMCnMGRMX+2Wa
eOGiHShY0sKm1o5FJeSZa0G1BX6iPVIF4ZJPkF+0Q/Z2DTwuErY3eZrmJ7tMFDE0Ag6sJrWnUjOc
Pf48yGK6rT3VKFTyNroYI69zpLAZuxypWhEt0y/I/E57lL6AoTPrzgmGKS18wUnVoby9BZFI6F1s
qKC9yMoeb+O0Q++5POjKmm6x2F9KsxwPfv1e0H4XaLbyogYbCvV33yrhwyTj9ELLgkaVQ/eR15OB
wdDjJSJaycISskJx6N1KWy8e0LR9qyrR1jg2I3zBBS1Y5B6zMsNitzxUiIY8XU8fJlWAQmCI2moG
h9kUJXfM06tTZWFxWd51fcBgDWe/yAyk2kqcrw/5zLUvMQRZ18v74kj62wK9OMrJTD9GYf18DZBi
GF7eXx+sGImGqvxxLyFNnxzdmTeXkJP8bpbM95gApLsK3flO4JRaT2l+iGRMQY6lhmgX0d1Y4GXg
naREmacYkGxScjYeYU4oRUgSuP6PqQ4Vb4QXWnnRzdhwAgvf8rdgjWkpBc6ijZVn3sawxPzoso6c
NJpFcy70x6Kp+0M/ArO7fnDKUEmIccCUy0bnZJozI/nrf+flalT1aQel3ga1beviVrk2+bRjY+2F
FJi+EPm14E99mMPEi2ZeWm8MOAH3+ZyjYIyAjDlWrRhjlx6whzPVI6duFhonIPvhK6m9kCzN8Nkd
spCRu0lMWCTlJYUCsAIvoQ5JWBPtjap+lTduQeIWa3JuHuOfsXPqABkvIETrDxdy2JD965iaGhTe
vFtndnMbTeU+VaF1Uw0ZbvWGTBVwEPZNO1d/P2StXlBYmRPNwVzeaF0BTADr0qEMaQc0GokEhcxe
Ij0KJjxaJ4oh+uKeAn8e2mff99IfbZ42PcN/ZOpscm0aQFSz1XnMEvdhtJt0m1gJtvFB3EHjqMGq
Aki2AIvfqwb+i1nbNjiUSRk7d8CsNyxDC2pWRpKy2nI7gu/G9WhCiga9QJ9oyi2b/XiZHWwslbxc
tX9EJqvtFIqy2ygz95RJnyoqGlikDVPM/5fIbooccohgGTJnVzHFLYoZhw4wOnEcfxeWgb5oTvds
jz84q+QKtrsZyC5kdoJxk7vpzp2EPKQTRnnVkicG/o9GH1tZb/U3s94eLK+QW+VPYlUO6FOpJQ0U
k7eMd9lolIJlRr/zDM7Mam7P/8femS23jmRZ9lfS4rkRBTjmtsp84DxTpKjxBaYR8+iYv74XFJGZ
fbPasqvf2yxMFhIp6ZIC3I+fs/faVc/pVEcez3BsISuWXMM3iZ1zowX2AdCeek9SdcMVqlvDgxRj
dOD8+pExhF8ZibHrhzzfOupgHwaBRySD/ryeOL/SIsCKMvW+15R+3mGxnNc5VZ3M+R+GSbqfWTvN
LD64MF9JR32KlRGsfCqjQ94srPg9Lirv3nAMd5/ThOXYW62cbuoV60Ld9TQnm6i4RXgfk9Cl626g
WhvJvwndLTH0ziwInIOfptGS+Q1q5sz9CBoKvGQwP5qsAepAfEAblcY+F+0p0J0HGRYsYXvZHUfd
VvbcsMmyBeipYyisvQhfi1oTexeU90oc7BIVSQvIJCbgZDA1cbuJbWD8aD5XWunpa7JdPuNuEww6
ScUBSmJEwPPat8CHSDpa4xgry8i2g2NtC2fV9+ihIk1/Gu0UAWJTgy62AH0Eguq3ci4iM9a1D2Go
Th2mEHX0mdXdW+ge8IkCRo6ZbWVltSxNa10JNKXYYO+wbNmB/VxZGimzwmWFMRCF0co+OKZPw8rm
AJQbHPhjH4JQqsVzoyhOBrrvNQ7WT6ZD19hC6qOAsssrd2vX/OVADr0Dntl0XXGzfLmlHAICEdN3
9/eK1Tw4pkNPVKazJq3fQtNZ8n5bkOVCHA3YKmlToS0aVWNbkviFdfHcHWMfDhySsmpOC7O9K+cS
Lu3ZKfN8yaGv1gcszBYt495yuHyMYNhGWd9vM/79hy4fD6VU2YQpWgOFtkluYHNBL9LryB1showz
N2r2ALNX1N7ZnZNTGEXoAGsbWHRBe8bU0uFmELN6FEb2Hijloe66Zo8AgjabEt/CLunmmYWuS4Z2
Pit9QCqdOyprvVEObqQWK7dPu2UYJ+MxMpB20+YqlhG4DCMXR8UVO5ASOTQd/6wnsDl8FQKMnS3z
AKxTqrhfJbGcM+DbmGQIfs8UoZG5BVTVdrQ1IjPjrg+S9xbR+thaEHfR/6GyWGVD7m9F6z+76hVX
epdSXPh1dc8qc7IztIC1oGsQn0NNDuDulZc8rz/wTaK2Dg1C2eD4l/r0PYCLLGk/oM7I56JRj0Yf
WRAFmh3Z1bgWlqMar9t++G776NhV6auD+HXrVPUL+qGAKUX40T9z4mb4Idpx7etMpTyL9yhGY0cn
mzGbxtwpVd/tEGJiacYYzivlqUc7QyQ0iME0eBXGcMM8QWtXgwMNHy5y3gvFACFi0LLKa9q7di/u
G+V+8GJ75roV+3WB8j4KUAuPUs6Sol+jWco0sekomTrStJZmPdwR/xuuyMDABRv5D1pa2UwbeJe6
tpyVJeMnTR3vbBW0uVFP0B3S2pFcYD4r6xUtwRfKN597nrV9GszYNbYBl2H+ijS9CHsKVpm2haMk
Mbi3XoyMCxexot61nnZKzeA1mrjTkiCABbOuBTNPSpHhs5DDyHI7XjJS27KWbVvxDDKC3Wti5/4y
9XL01IUK8FxNTiLEOWVRlf0cg2l92G8pKW1ucjBi+TIiDiY9rX+lyNg1uGPI3VgKqJBh8ZU1MsbN
DtSODX3fTtC31O9ePS3VNlYLQCNEXWaRn3ZCVyPmaf6utsMn8uSPaNBYZ53kLVgNUQGwxOE+ygdn
31ets++C5jMKsevRtg4XZm0SoBEas8DIvl2VjClWjQ8Ed4+1SDSM0lTHTD1tqJwa6d5saeho4kbO
66paJhUWnJKZkurCDE9VTrCl8kS05LdQcWTl9V3UcW6sp8QNLSte/Ty/UMQ/iQ5HsB6BiJDewVeL
g5i6jxre/7I0vwK8y5Djm6PnnXojQoNcbMaOcxzRuIshUOWSSRjiewa6Zsn4fYg/utR8Ew6dCEWq
c8LDcPBFqNNLpXyuQ+WOttHRdirOac4usCPSES5R4yL2rsSVesTcVH25guVGVjzge9evb9KNDg5N
Hup4LfCPQWneBs/f1QEE38jFOkIawi6tUiShNWBjOOy8HuYtMryEtsN1Aq7aXqXsZFz/EV6vQXaz
YEiRgrUnzkRQNhKiM+1vJWD5KN3MXThrVqhtaKNYDnHAIt83LUzAaMmIr/f6I6kCVw2tY+MglbdN
tqKgV4ZlKPw3v+qILSeoHTYKhH4D7lGLc5FeSaYb+4jsmzICYRUjSkbF+WC0DGtzO5/Ez1hWAVNu
mFaeHG4zRqB4EtWri0KXiJluZ6fuK/qlcm55IIsdxtdM7PBPdflBB3QGIhjauMg/k1rEpAB7h8zw
aav3DXdioCcbIyovhnRfkqa8LyMc1GnNzCXDJNlm6G0BRc9GtdjIMXlrQp11L0zR1PnW2a/m0pu2
2ipk3GfDPrPdBjkxwXm+w/CPE6fJCW5tVhqXM4gNFfxZ1Rjf2La1pcKmRITtstWSpe9gq9drkOlE
Cs4zVD5bZNiFb7XozTUqLfLAqjFAIGInn0QYzwNbLIUHi66qt6aOpJUZ77oK0hdcu4g4qnKbhK9N
4b0lRacvB799y5UhmmdCQWKXmBmhAQR3NOUWFwfIq9L9lDn5z9SSTT3cBit5Lcy4WVQFOsUoIqRe
e1RidCumQ82nqiCbau7SAVg1e4zRx8QZdigXRrX6MgbVW0hBZGJotHiwowNNgL3qQ81VmPqm5CGy
mCqkxxuEEeV6uhU6sEr0fCpb19YfyUPu6IWwrargfismfITu5MtCc74QUhYAGAQQ6pwypRZkwjji
kYBHkJT+aKKpbJd2luoHVH6xRViRHVRLUTJ4it9b3ehWMdNmbHFoLvpC3Sp69CTRinvQsxS0A5Ne
WypYPKSS342FbpAZcMs7/GJC6+4xWcDqBjEYhBgGwlK5F4NghDDkz6p77+ZKgQjImet9gw8HduXK
5Pem1ngfjiUgyNoB5eknS9AVDZwRk1lgT8tT0zgpqgYJOzTNg+SjLeBbB0Qzz8h88E9eWQKUkzHe
hQcnVY6FJTUGcnBOuRx8P/lpPlZTsQXZPyhOCZev8lwKe5bnmQvpez9mGjhI14SuI923qmR5DCz8
tG4hXir8Ios8INBPiT5CBDQ7xVF8WmQD0/cqex8oETqYAryn727AcdqM36kQ2jOKXrbnbgksAJE1
/WulpjeYbxEVp4TY1s26HeJjKq18hYRCzoTQr6oSSEJD4I2Onf6ZHK2SlA2TGJ95ZiBT7WR4YrOY
WTF/5JqiESBPu3SCJNzodHbnYNbS55wIpbJoz1rjXOy2/VJZz5hpTvVdjfkZuZJRN49WjyrJi+y1
anIaK0DehA7g0zRgIldL/OZQFu7sIqqoEh2Fac6wqWhfLXQcGAu/aReSMO87qbt3TKzgdtNbZNtQ
P5GDrCixyReox0XtOf3CDwIs3CGdXydqLiLX+oNjgH6wfecdv8Wk+o23OXY/fF7pRh/DfFHF2lPn
9BcsRwh5eppLYwIdwrYP/VS414VRr3HHIZsS6VxG5B6QywIQIO7VNZRTvPUGgCzyihem435ZnNlY
4srdOBp7Iuz2lC0H6SsfXlTvsUUuTTLBvLz9RNNQbA0rfEXAo+4IvOAiiYM5Bt5gS3oube223Iwq
9nCnS9YmEzKkwhSaiMuOBD89IeBBUkyGVzEWs4izDCEFdKFrWFGV63PLjvyViQpGAQE1IzNXvXnv
x+mjhfchUe8LBA/rMkpflJDTUmk4G8D+uxpI+KYnxUZmT36KcFzzKoIVdPCLTaDjMK9AyhlDsYbG
LInDwLJckU+Q1h8ZeWIcBBAU2a14oJtWzcnaJEkDfGmTYQSIoc8m1UBMgQmPXtqnTisJGBluOLzu
Nb1DoUnFRos48ckafMQbaAf1zk5EsFMU7TWJ7W0iJ6ahsJH0OC0ZlEwE5mE9Pg60O9NuvJaCzmE8
Ij82gWRlE7Gzq6cUUyebNdaI0l1MCodEi5bkmD9oJaNhTa0/R3CxDPa3alifh2q0Fqrtb8BWDnuc
6C8shysJujZWhpH1ipGBEzlH12iwiA14p/M4X1nuwCBCgqoUebvSR/2Wx+aLVXMhtWHPudNz3UXp
uDtfQ+3ee8BFexoNc31Q5xBAtbUYmKwEZPpkEAkSQkUIu1OgqFXcuIo8ZT6ERssGxzeOknOb5n+4
Jf2AwPP4u8LisgQVTAUAICo6DsoVQxhgLBy+1W+bDGoEZN62aK1vPVbQGCMQcBIcAzndPTJXTnAQ
nzqvIrqE0Cw1NGLe1gEXiMUQtGtRbnTc/fGU5xKKeomUf5+R/jO3dIeJcSixhQAuGD39riSuj58a
cEgc1RrUe8M/gXyqOsWkrgKtDAgqgCjiHDqv3k+0cunlKvxB1wNipdFz/rC1PDgiYeZGf+xJiyTP
9L0uXBfmFGLJ3jPejIINn4404pnJ8sQfWYtOaWV6uwYdQxs31V4MgFFFjX0sBJqNu65ZADCzFqY0
l7GbIKNXI5UJOl19bG19znrQqUy57cZD9AohcujuKS0F1BwGDN5SWO8mGbQrIlH9edWTrYVuJd8g
spzhh+sWUekgwDDzB4vR5laqE5aX+3oLEGOZ1LMgDop1xeEUuxdnOpe/+NIXizDPngKtbjaVA98m
CBIg0gYjwuHJMxVYlshVGIsudJijbepeXC9ODzG40VSz7vqK1pDkmGd2TXyJMdcy5tsy2b+2ROcU
khw83bsblHyCD1XvgT/6O4vEZ1HYzUG2Cdk/WKZbYrpWOi+RVKlcn2kmmbWZ+sqcBkybIEyzaRES
asVUIwhdLoKi4GRmh4ydx+1QeIwZ2uqakjaRwJmk3YIiVwuQdFLbliTsCa59NYDZ0bgk9DK8wIJl
rWTmJRscl/eB7pIYl+hzVeG3i8zdKWFItgF00Ln9whyB4I4MfaKot75D64nLmc6SHHEo1oCH0BtI
dgQFikLYzQzF1rlH1GxVZLbNGWAo56VpHAsf0ji2TgenV/OkuZDeqnjbRj146GJqQuSMiRorOldK
S/S8Lg4/v7hLKWgry+B8igCEQU+x5dzCnYgL10H0UACTA5LA4gtL/DoUkbLKVIoWXTfeREksZUNV
xILgEW24DczohbbwHSgMMIyiJgJeDatZaAsIASPUUyRePD2ijfbbX/7jb//50f9P/yu/m8LB8uwv
WZPe5WFWy7/+Jszf/lL88eXt519/czRHV1VHcIxWDbxLwrZ4/OMN6pTPs7X/gWKii230FPM4KMu9
C5DjFAEkdU1a/4x4+2MAUNEDxrUMWvPgKTTexKjR1NWJVdMrmpkuwN+wQwPZVbCjke7qW9Lwrvaw
6ZuoOrexY9/VlsGLrDI89vokk2i98//lddi/vg6Df76m25ph6ppqwuR3/uV1OEMXFWkG6h14y0ot
WrnB1t3ORJC2d7BrI2C0Rr4QTOEvZRQ/QZBAZpzKoyts5VQ6nrvp9eK9jHvlFDgrs8r9Q2KF95Hj
DDviDDIwEWq5xPiG9QQDqKN1yr1tZd5JGzIYiEFtL/79SzLd//qShOvqQhecvWzdMn59SR37AVYQ
N1wCNot4Y5m0p5wwmOGEe99L1CfVN9Yd5StxQIG+gP05cuKSFxiSyVfYlWuttVka0vjEqUDvNeP8
zw+k/tIWCKOH0k7uraR2Dz8fRjAUB9r1Epde0hvtGeQhTWCU9rfp6DQv88KEzA+sqW1JIOpSPGa9
7OUmL+S8kml9V6mDPzOo4Ke7KXlApsoxy7bHHaO85LGwuX5oQDCNDvttLZqCVnMUnhqN2ikJyJr6
+dTOWPRHM0EIkqRnM9Wdbeobt5/PErPxtz/v9H/8chfIn7viI+fVh35Q/8unf7vlKf/95/Q9/3jO
r9/xt2P4UeUy/67/7bPWX/npLf2S//qkX34yv/3Pf93irX775RPodGyel+arGq5fkmnI3+/m6Zn/
3Qf/8vXzU25D8fXX3z4Ap9fTT/PZMH7786Hp7tdMVoN/rBbTz//zwekF/PW3I9Bu+VVVb/V/+aav
N1n/9TfFEr9rhqGpqua4QnVch0uUY+efDwlDE4arOgx1hWWysGTE7wX8Wut3R+i2DbxDV21NOFz4
Ehz8Hw9ZtuHAWGaZMHVTs377+8v/czH74+/2f17cNEv/5RYyKahtqFUCGT2Barbqil9vIWklAaCk
uF/QUzsLAizKnjBBXGAKHXi9IJWOlIKevMRyBPjZPNaaQovGWON0nqHWhMiUeYz3tZUYho3dwv0Z
ngzX3VSdPKd5R8oyB9CE9mIp9zjYFvpozUzxPibDvLXlNo/yY5sha0xIjaEQVhJnaxsVlThADAey
3eAsoxXO2s/ErNYS/Y8m+6cB/VtStauxxvFjvdTEGcCo2oai2jIHO3hes1fUYCdHBa+1FmyakJAe
A1dDSavZPIq0uwt8YoQUWHJi7zn+NYv8+8L2vwv7GCg9ZdzgP0OjIahqEfEsRdkLswVVCkyvrbe1
BY7E3w/Ai3PUSiNavWI8gVNb6BEAGQINpLcMxLiTZb5lpq7SDCHpyMrkAvQ5CpFgx9Fxq3X6Kin3
XYQHSHSnVsuXekWlwpknHj8p+MCztowLm/nIXhLmwVJT00Mgu1NP+zlOlaewU/dZU88wKl0s17p3
e+XWCfeBgmGN+I6ga/sc8nbKGNZSrB/jtvuoovpSV8YCwjreAvdg2N8O3XjL51WU0SUkPcDkfAtQ
oJrp4lk3SPnRqNI41tlxfQYmeK0QNpe1smJo9iayFB1Df8qccGdJRNcAwaXrrq02vPaTSKpIwxcE
5wutlI92oNyMEsxTOhyE093//1Xqv7VKCe3frVLb6q38ZX2anv7H+mQ4v1ua66rc+q5mqrrLI38s
T7rzO8YAXQelbFG06gYL15+rk27/rtuOasAn0W2h2ipryp+rk3B/5+nUFqBwXNdSXeP/ZXViRZuK
q38WX3zOpNF0fhZDDX4xq90vxVeSGpBCiFxbwDgk+dnz7lrZr5TRNhFyNKaCZpI2cJjWAyhEarFK
ol/rScHGMxbfipxxu9TQhDcBKndyM1bgffWtP1XpABvWCXvlTBFEWXdqh8E89jKGdoa9RhdeXl1a
j7OqDI3PCswZfNsv5gcTgr19qGrHQm1k1+sI5QdpQU1/lr4KaahpjPsaD1ySDqfR85vnWlTLpgV8
LzUrOAEYD/GZortQLRKVotkYxh4LrhPtRQ0L1iVw52SH7RqGprvVYzhOmZtoF5OkDUCLOpPuhpAK
rRfRQ1qabwqas882ZYpN1feUoNfIy8Raqw6nOk+toSMpgX/VDZqoDe3YRezK+Cjz4UGLvZYjDMah
qqz0t1ZihXHNV2Vk5pEk2YPl08OUsZlczCZBSxOLfQOGDUkcXWKEv+mlnB60qk8tQOuCf46YMitX
N4Ou0kVCG5vYpfWSwxUiv4+9JPO0XcBltYyngZSNBGVbyMwiw92AQ+LAxQInPDHLsIBUNl2G3CpO
qdcWp1JHMa/Rf6n88i4ADLb0JpIVSrBohY336ud1zby1rnf//AB3rd61WlwzMchKpGvOjmhav9pY
ik2PAB0P/KEYpZ1a8mk5yl1SlC9tlDTbOHLaC518RnU+CmwkStrOyeJPEY7dBXsnOQIJjRsRlv3l
52ueJ5gplPVO01X9hEp16QLFu/R5ec+EFU5jo0QLkx9zLVE5QfOIEuaz0KH7JEEsa3ct2osGDqYa
3mu+zKhx6CR0YR0cEtc4CC64jYIDe+kS7kUnYEgPeodLsssjybuceqefD5A9SeG2ao6iJJPOyLaq
b6VjeVe1/3B6Td56yI2jZQ/3ACkZSujiYrpm9YDm90RMknUOjKJZubQvibJo3WOn69O0ImKwCibz
ODB73w0xovG06PaO7//5wZM+98tAxyxMOirqFGaAHYxbKUpxMicAZfFUGbU4CImTjha+vohk04B+
T+9ZRpgKhyHGBRQ99Cb6YYs5sp+PhWD0QV9/5fjRzulpb2cNIvPARvlY2qTKlV3AYANh5NrXpmwL
MjL0tk+JRtyjJJqSKZoE/CJT50oS6uKjJhPGUlOAiQ8SrHnp1Mka5jgdBeS4C0t5Ml2a5W7AdkmR
Ar5ZYuYi521yoE2J3wcE0gbR6Uq0byv6vBnc7QjJ5sFLa31fddQjRtfF93457BiJfWCA8K6x5JuZ
4EBIhNQIAMed8mSog/rEvfgwIhaaL4xtFomZRv8JIgF+jMTDhcTbw5mJEz60TQfehxRRsWdSE+1D
Au4s2uoIrA6dBQCoAF3YuciOKbLIUqaLPW/bigyd8EzAgnunJcE2GISzcXIi+wjiwESkf6qV4RDM
my16wDr3A22INahmlfPU0ghRm+ANINs0GbtqV/z8b9UjBaBRDGUqa+FE/W8Phcy9dz+f+9CxNvT4
aM38/Us/X4+nT3++9scPGxrTmzs0DbZWSHLHzwfNAZqCQ2Qi3yFKneiCO7/E6v/zf00sImI+hPGo
oW5eEk38p26VAAd8F+54abmAaW5g6Tcnc3+uEcwRMA/AHviPz38eFtbIF+3piz+P/HwgC5EZsuI+
j2n74nm+sfznYz9PbcYXvc1b4K8jMEgLAxntrWaXTIMwP0n8W+A17j1ZsgmDmLYRdHNbEisdyZ4B
3lLb8db6Nz1Pi/WgYlb++XQ0v0fXNY8a0N306jS9fR+iI7u1RXbE9Rmcfz5DpxotBrEGK8lfqTAN
aNs17fIi2JqkPM7QqEEq9otdwtB8P5gVes0BW5bmKFdfQYZLhB+zy4iExaCotnXnnRXVIgS3QXSl
VsXZjoi2byIFSXSpLsu2mIe5Lub+IB+ZMNsbK2y+ZMdoJcyw8ThBvYbpWt5DS96ZvUtEeaLPZIXD
UQWbs9D6PH/o7YuFSHs+tNsiblRUj7jxlShYVHnwMLbGLY2UB0StqM/cZGFPkKRqPHMqmjnNlNxI
wDDOaErUWp8hFVLiZ68CpSE5+s7DzD1mosYxhgnIUU9DgXKj9VEe1eWVVs66U8yNxKcI7thP5kn7
iEqQLn5eMvQxHmJLXdMCvJmDcapH59ZgpeljVIAGWntyuy+OSTEsorlMQsTsfXsNe1hlzVXJq5Mg
vs1VaUKjpH8m4OqZVMgjISGlHZ4bVZ4gN7MnP1sqQPUsVSExVRf6DBcf5B2gPZLkCkBpNdHj2ap0
7H3iWM+hAgZB99ovaypYIJJY0zwMGdinHjHud4v0TlWNfcndV99MQRQt+bJNZL5qLfIZUYVfNS8e
d2YtxSyU6T0S3EWRGMusH1FYNBMQ95Jg7Paz/q61smuC5cHL32Wo3KYfo7vON9qDhyLiD8XIYxmF
TDfB8/hTZs4Z/iUOI2/htVE306zmqgPcSNuNllebOiLZpkLHr6RrwL670e1YCfol8d9GshkZLLS0
kWe2kjwZpXNpEWqqdYTOP9z0anfN+/ziQ7iM+jdPjGzKYO5TfE6oBsFkDTdr1D/8srhh2F3aTbV0
O+VAii0YM+PRM8SJJuN3giBZ5lcJZZXUqV1oM6fXO1TX3GU4kXLrs4ZxovbLtsvvTR8GaFkl40Ga
Ktb9Cv2bv1Mnl19eO++N1r2M+nC1eVYts9VYkBfVhWfEjcdOxmfgfp4Z7x1zvBt1jUY8oUs+0Zuh
vLP0Gb7F2Vj0r15n72wVyQI88C9f+lfbZ1ppGjzJGjc1IPiIjY8gQLwr6h7crMJfTZAXNdA8dIfv
Hpeu1bINJL3gMKr08PandUWjDsKYJnWBBClUl0SWvmS8gwDTnkK1f1KY88seyk+PWYPTW4Lzwz0z
k9cYFDQpUcJdP2/07gE9P/VhBbnSyL6sGlFPnH63mvIsgNvAHOAvRvJFDN46anH/+176EubQIPyN
oZ88ZQol8NiZdGCNs8gmEcfrmWZl5UPXyU2ce68eZu057aqpaWXdZWMCaN96RDnlAOiiCgEP7TgM
2G3jjIYUGhfSAsSB+EPhKAJVggSuByTdhbtaDzJGMR7zc4aIGABRKrbkTHvQIWTmw/SuNZJtJNQ9
eMXdvZDFuUmGnaMGH7nNq4vCl8HfeYr5IJTsYQgahAxqeI1VlyvJRl+jiG1Y8VLDGFsZt/yLkYIk
ZqB0AEJm4MNcdjFCuQqgmZmXD2MsnkUkXlrbxRngfufovOaKX72hjWREyhWvoqk1PHCOJOVkM3ra
886OX3PidVdydA+unl61eoBPANafBOhZbzKBzSQJcVFSLw0rO3V8ICA9/QDoAQY830cqNzpV9Ty1
3GsaaGirTSyxQxMfexNiTuk/mwZgWypYhGQDXRYuOzI74tsUDok9uoF7wrw+DQFgZxn4BD94GHL9
3qpZOhOFCa9DD3VIIMPm2XhQZf7E4YBlLWzKmQCzk6fyo1TJfVSQ8RtAxTwB7qThYDaVA0CklGVL
G2PBqegeq0+NfJLUSVIPrHIxDsJcOlbPPgKD3JsGgpb/Gbnese8dxJiG1WO5Y7DjGcE+pOwMY+ML
1kI2H0X5NCoxLlwQmISV+NmLWrnPasg7MOTYv/2Ci01EiyRs7swpVr5VOa2hvP8Sjrc2phQcflaZ
eg8FoZIzOwkeFJcNIuZ9n/KSkkx7Q6MGxkWIs66Em4y4mnndFR+NPnyNxbjuMwe1VvCAHhuVbR1f
GZ2sAaVdqkr7cofm2g8Y7hH7mA6hN0i8K5R8N6O2XvSxfxjHjlAmFw2Lo23G3P9OC0AHoMROYdB/
FUpMEdZ6N3xEc9cgMiIBdamG4VMUbsM2em6c4KEbxVcbiWutMLALMWvi8n8aNPPBwi+UBua1b1A3
aGXx0QVUcVUW7UcaQF6NSTw2P6oq+rJU664kMcTYYECCHECt6VTJ2bMMdJDQTpNmDUrtmS75TBrV
i21V3rTQMzCPIIabhI8KH4mVx509btj6H8ewIXaOQt3+Yir56ngQUcrwGWkW3S9uFtzpgEw13gb7
ZA9AZ5i6hVp070QjHiDyhEfnKY6g5pfBFSvk57iqO+OKGZAhq8twcCyihVvBRcSrtRCiJYzJJi6Q
+BFZI9eGBGYiC2NdITejvCYjGIlm6D+DzoV2C0MHp+3CtVVsdh/cH+kC1tiXk9CO8nCTE9TJztbY
1qVp5FVE2TvtwmZegHJAohF+cSPilya8OiMmzTpBCznmZveaeGZBeAVk+NL8Lov6Th307VhhjTOV
e62ov6relcxLC9gxeB04KLoBdxsn34dCR1QRRG8O/6RkEB/9WF78+o1feCI34Nh11jEV7rYo/A/P
Lm4Zs95UuzQAmWeiZF4w1uwsPxgFi95jFChPcuozpOwX1qRjZWT5zHkKRdC354pHnUasCMR+7JBH
TW+1CNQD0W+XOgk2gzMsRBPc1Dw/Mpc8GJ6xLFVni6roaE+XM2RNlCuNr5/cTq6qWG7YG/t02+cZ
M3rjYGryrAfiULXtHQL3sf9J/g4obZEw6ZX5YGivBgFZpODcRfoA5q7fCE6pQy5xIG3Shh0g6Mm0
GBCAtB1hxbC7WkQmZLwSVttnUMqY3h9t91YrHV1GIIbqs6v136lw3rEnH4c+PORsNbOocU6OwmEF
7oXO+uGP4Rednxf2OObtA/b7Mi0OqGiOqoXire6HmQ66AECpG81LR3kZjHxlxspBjMbZbrWvzAMm
aJGUDBrSXteqkeJRIOsHvZ49Bk91nxL8AoLJHIZLPo2bE7cAR6PSUq1uaDbOmdsBILEZQ2WAFQEA
PleyhKad1tchXoStc0niG1ApjpqD9lX5sOkiRyVvzRrux5ogsaLGRgLJgM3AM9/7Gjg6Bp7WVi+t
nppn9J842wdyw4Yl2ox64UI2bpwB9y1CWEzN5bamQb8MW3b48ZrVzUNbGbcp9YhzYD3HCAD76cBc
FDu3CP0nYsX0Nb7ZYxdH3bIageuPZfpJ8ucAH7nAVwV1FSaoBsYgYt9bJz4tYZrUlFEK4B0UlkeB
dXVFTOOTFsBwDdA8heveU9uDQKvngPnLYvE6CnKifaRxNPKQDhlOelSNCCW0XT1XnYBM3b9GIsHi
W+kH28ef6A3yHTLcxnclKNHhpIdBsB9USMKKMp7pAmAo1k6G6WXryLDOrU3tXdrUJe2AMJGA6uGm
IQepOyc6ph3MQJiNj2Upike3zZjnWQ9NnGqvIR12CfDtMDVQwIHPMRIMS8UiAW+AO8geDSMW71N6
1nT2SRqgp1T3xEItQDSQnqmugoYRvJ8hREN8g/aY7fHaJqQ6l2Xwlscf9BtTQBC9Sew9p1YYxY8F
HFKnBCLawg8DpYR82FFIfosyGpjIBniMU1VmzVtDW6e9QkhWGI/zrSxtuUY0lO1pXtzYimMPOnMZ
o//zjlqYJHc1ucRVRM8MQolKGwmA4dhC8QrafuVX8bBKMv1SYimJc4IxuupBqeEyCmXdlxdr8DBL
EBTPFJ6XalLvI2uRTCRBd2gewUBxguG6Ks+JR4wuZKtXlA4wsppqPmaEIYZ9OA04sBA7peKD6Y/f
UGoDp/jUJE0tdGXVVvqIv6KsWSGmWwpya8Jp8Ky1sIIJYFohRjQ44ICjHnqG/Tnnps6kDBJSv1XM
QQ+5Yqib1Ae7kvfmzjQfoZqp68YFVmT6mK2zaqOFziF3yuhuiPLJWE9R1GEi3BmEmA+cK0GZjLBW
G7mVzxAMiCpolK82bBe0zqgV0aLX2f9i7zyWG9e2LftFuAFvuvSeFCnKdRBKZQoee8Obr38D1H2V
576oiqjqVyOVIglagcDaa805Js6t1O2Z6CfXWnOSvZbaO8m0fBFAyFhVNR2ChqU4GC4iWIEFX6pK
fvdFR2q37VqrJKtOOgG4C1Xzvmgi0WiKMbjERT6PWREgvVJRu8YfRUg0X+ey0ERiSe3WpUfFIiGk
i8HKWYb/zWJxmFowV49wg3lj+yj5teiP1LJv0+ODazKklh0y7U8d+u5KiSvMO0306iXM6EwmUVWf
oQLSSn2HIbiFOu8juMbGTM3U7roYt5eL2Iyb4JTQGp/HXW9P9p+V1YQta0ro5qF5MZkGHOhqcOCS
HiGxsPPklPpOyPRhwjhQ5HRvnUvSXFYxsaKMISv1d2Ay905G+W0X1dZUQ05lpAHRuuyvxKiy62Un
/A/DUSevA2InlptywhyBuxRV9eQZ7e9c895VV0Rz0yOQo6jE04AYaOXI4pL5OVlHzSXiU93ZZtws
G0d7dyXr4lc0a9VMRWe6GGPiRtk/LTNSsdHVFytqg1U9GPFcy0hjAoPzaerULDURDXRqEAHiKiaU
zyn3TtDdkx4K/pAnr0LHgONigyjHnvw4tGQhFLUVGUTxLCi+igBJPxDjYGcoBFNrbrWywVN5UTri
uetK+He3gJLhWIw4k/JrnA5/kmolVc1ZjL3RzDXs86Qwt9cgcjBHiGSchQqNasvLPjUyJVgnqOPK
gmfYJHiPaLV0Wy+w8mWmeUxVU+y0g0e/+2BU9ZE8m3DvqeXO6cJ3m0brEnMhLktNILx1EGogfPlu
pHwZtZ6YKZPs7BDWH7Ygm5AGu3hRNWWX+6t0yjTgf7eH7gwBI5sIxp9l1dzypm8WakdR7YE85s+f
ytWoIbqrRv0cN/prbTechMdxWqeem2SH14D3SgIAsDfOqjpNKqW5lk75BBUOKgoSd52TlpL0fwwJ
jdfrNsLojkH2Vgz9W2VxeE3aAooShvI2vHjSvbrtALWW5MqZE/sgpjWy1WGLLZK+sRZKUb9lXcZc
x2wpK2raVyaLdEcvxdqR4NtcN8OKpOqs3vCaus29BxC71irKPBHVT3ajaQupdva2itTDGOscTRYO
pTKHZMorgKuJ34M9wO0mVfe7yq+sK485nh57aBCim0fOEpvUghZrmgvilkPdWaheu2esv3Xj9tbH
zlmL+zUIg61u1nfsgvDJSI8g7I42jPc9gGCZGVb6jrW2TFea434ouf/NoOSrU1CZcvzbjy2u8aS7
JN2xFMZ1BOTnZcEpavA78HvmgN1piYT0jKNfuetUlmfPx4RHRuKV+qhPSanCF90XxQatwL5QrJfO
CfcN9VfjTwtjb5ZYv5RJtzemzqmu7FUS+ZuIcXJIYoLNLEFnDgEAeGo1zorC3TSGcaawP0wvDdMY
BERy0cEQmCThaoL5ibSe6G1O8TVzJFscQmAZkTFHdY6mBixO9qFUNKiMJ/oYDDKqjR2ar2oEig6J
44fj44RvqkthAv7Kh1VlVHcKayqKZah0x9a0bnTfvkbXW8PpQSQ0I5Zs27kMT6ZPYVSKZ3cQF8PV
12NlIdAn106+51ZGm6YYEc0zj4LtnyH1xwFItnQWU8W7lNo5IGwxGJukT9f00TnD2hfiCD8Gi7O2
215ik2Ns67zSGlr5unUsGv9kU16Nw+8xaK+mwfm0IYVQ08/T01UKRCgxXGTcrzg6nWxxxfR5JVyd
ZgRviKgiFqjA42j2nmwYuhAUPpRe/ZItGoUxc4cZxvJfjfw0RfSeiZHcgcnSVUhj23TTSt4DWma0
YzHXzXenQuUPNGUZDRKGEjFZjrO1x/Ijq9StnzDez5K12QOjzv38WPY0KHzZz+NBAT6ktc28H7Eq
pnxvhOVtsVzx6VT+3NM4kVnmKTBYPekA/qr8krbxSh3tba/Fx2hYtKzIsdhv0gA3eCa/W3OrmtpL
AKKbU8lz98KocKsa5ESzQ5Eqv/Ub7QJo6V6ozRYb/jKDZR9gxzG1aWS5tHU8GlZwcsroY/Saq911
a1xLG0G6eN7vyyw8u+X4BRTqorrOafLJF+5FzQwCLLt3VnDLVueoGcpjm7Cnh9lHGeHyB0+hWQhW
cb7MrDDEjVOMxMY0xdmz/AsD771DuWb0pN/kHyI2nxNo1Ci/u1vTaFvM8BFHofYksRvR4tw544i5
nA+pRUI5meuT7pRJyVI6TC8crddBHkwON+UQ2PEti1bpqB8wJjzpNiHcmt2eQ4MMG86zo1FeS1eR
ZM149CYws+swYXHXuytkg/vMRBaKad1M4q92cM6+FTyNVnLrXEA/gfmUde6zamNrdoT93BvhGWr/
PM0Ey+ji6KvyGuba0RLdV2gUJ40lNof/L28oN4nnvCOaeUvRHaOpm4XscDJojnkTXyrJMtxrf1mD
y5FaxduRLry43w2M3aoivVIQGyYIcV5sydkYiY7vYi+VzRE2zEbrww1fyGfX9U9JuVKcYE/Swt4p
GiIg6w8/GndRmO1DkkyRGXth+F6mDGVpSvPVWgyq8xI/pC/xxebQalNDqsUe7OY8ACpr4ubT0vzb
sfmKGd6hVt49LT+nRnHoxjcOvCdQIvfS0Z6ENhBlSZs6L/74ccgJxNOe23x8aZOpBwRUv472etc9
B05ws212/SLSnglCe/MJE7P096YHM+r58HOIVF27HintUxhBljI1UPaVF+60QW5DmR2A1AzuuDZb
eTOdzlyTVvvVuP0mJf+j66tf03aN3e17TTzRhwTvt8sKBb8FoSmsZAkejhkVN7vRYV8R8YvbOcgb
3UvliucBer5Dp4+uqBvUSxzy28SuNtOnmHTtXpcWJS3yQ8S1Y2mthwyTVvqsJYSZ8QrVxtjR4Dyz
sH6lVFpMaeEuJCKWxVgOMVeB2GHFk9XnuO82Vdavu1DH40Qp4hJ96zyblr13SOImFeMzdEA5iEje
WiW59AS5lIO69SziGErnSdfsmxeSVlZr2XlscVUtyiEM5nES/2q17mIW+sFGXDQrOxpUWg3frmci
WCre0lVS0kakB4ATJbvAI+CE+nfgU7sI1fxWm5h8TReealq89i1xPrKMTl1a4OjKL5Xq1HOzJKE+
tuOd5roz2eCSyg2iAjKN1VIgvjBWETGn0SPPNbppSg6hz1wT+FFsUY8EWFq6j7yrMA4+ZAdRfKlb
Mop8ga3EqrNy4yfVk6LL5K4IcjvrDBtr2fLbyEJimxPau2JSePSh/ujNsBRpBtOlke+EG7xUBWU8
XMwYxybrMqKsAhAtu5Hoaej1+dGvNYhdJuI8zhJzXRcpTBgaVrXENh4Kb+EwhIdt5b11YCBKB4pz
nYWvVR9caxrUI8Lche1ywpVBT9NevFYUhIvEoa+gYtnPCgMRdccPS0M/LWzCpm2izWQovqT2nEQ2
+T4V3k5bNjcXU5rv++p8IBadMYv4Qm63RqxOovbIB5KRETdvAZ0xi2B5TpzHWBNnH/UZ3jcnkHxi
Gr6MxA3nrU3ZE8Pw41RDOCbDgkUbHKqBRmOvluqKnLR8XhgmncChZBjQyG2Up8MhKcZ5i19/kXYY
j5jBH6KM1TBVPx/IIRgdba4ZGzEqMG/pTJdWf2icEV6xmj3HYMrX6VdMwt4a2fibCIBrBuy5615W
lKbwwtagFzcO2Ia9nvx2TAtvLx7KgEqcOO+wXjFUTelYMXSYkrCyeAC2qTWLgmDLVuQrURYtrh/q
acYoMyPMpobfRzoyDTKzPl5CBv1E6HAJdVQghveeoZrHA1q9ehaLcg/ZD4tsDEktPiThMkdS3INp
t3ut7gh/pT7BAMn8TI43Fmt0xDM32nQ6kQV6BesNx/6ibuB2DiblTuMri1TWuF/VvV2CMRyiQSOd
sESHWLaHZpTLbLA5oApOe9KAhOND3rJSSFOKj7ye9YHNGc/LyLStlgHBo4kHdr/JnaXmyZ7FO5kI
KXAH5jgJDlA9epuqEEKXimun+n9yPJ4rYsuZIDnqsqq8o9GzXgDD6+1GjE1MIaoQ0sXAx8cg1W5e
PMK0Fiz5TqhfcAjk34Zsdr4tjV2KbJnIeeBuhkf8QWqfyYkir4WBiqSuUHvjq6cXyjABQ7k/LGvU
NYs08OOZlP5z1qdX8EYgogFoKlFPSBKQh9qlzTbmvpjjOMHuVxzo8XqHQvQvGFKC+UAL+zgonbFN
0vq1tXCKQ8s+ljYNf7eify5U/9ASQpbHebHJfI/cQZulRuSTYswDnKt8Lh2tXAszuWERyA5WiQGl
VLbROF7KgHmp74RLlq6vozXuGrIzFg35V8teu7Isy+ae2jN9Mqxu7gNcgLjDaT/1E5U+RSY2NZGJ
LOzbm+uPN0VrEB5hhlki8xsIlCy/Xbz+weSuq3t/UzGywYukfuE/TeLUespd0+cUnnnsx8nKiKBd
6nW+ZK/6U2bmSzBQfAa+t4qlE55bVd8HRjispFd8InuOGX+/daHZLzGGr0zFgsaqyXZhpkrLuz0N
rrIdMfg9d4Liy9feA7e6WlKjTdXF2kKRGxX62M2Ly08/+tO4yVX4zrckM3MGArBbdFhd4kLtT+5Y
nbqqOhCtFa0m9OoclxgtcI0E3ihHoVIXHGMiKiTXaNFQxO0GZJ22tmLnaGQOoDiN1V4rdz4RKwwV
mTkWmMoU4mOO0m/OkWsd9AJYVTih0hub8apnxqj0GDD1Vmjvmjb47aBswk3+pekWsEsn/iCrh5NF
DyQfJs0i7ZU1Q/OEGnWpVJKWexRtsRf686aSN+SVI/PumDjeBOM2ASnmpQT+L5Fh7PtG+zar/pga
mNsHisJELeGk40oIyJ7fJi4RmlKlXpeReMd1IOeZ6t2hKFMv6oWSHa0hxU2TndpkxObHEFapdgQF
VS8K7OeORNCqKQbovzAK8bAtKyLKy7z3dpUZfcosEMCv7E+L1bmXJNsSxYFPN45aGNWEYQTkjQYK
T+TDe2GfjjpfWw0vRBdcA7ydxO7VCc1I3PJG2DxlRk29YjjBsgh1chZEDhlKpc3pdt+ZMdFHmZkk
6SsngGRNDlO+FmpBgmfjnFjHi4NCSkeLqoT/EZPFwR4QdbdIlXpW0G6eaczu5h5T+21gAmiP5JfH
ROSg6TZ4B8NgjZje1TEgRHgMdRKhScninS7c3BaXkjPT4xf2IOauqsT572hkHdkoJ3MNxF6kDMSv
kLvUR3hjCZo/OT0Z50pJLkBZOwSl4g4H5BTui4yvjGix93lj/YTVeNyodBSzvAs2ogl+laJRlhBR
d5Rxv0f+IqT3pmplwpckrkxvqLOpvlB7Z5s2BN8QDEzgpsQIPhEeRrkPvgjXbm6WKyaCU1pVt2t0
EsCylt0iV7CJuqwjFoao76Z7hjDyghSWoknQ/oZWXzF+TCiIR3ufVd69lirOugBISxYF2LjlzVWy
PyhoO9QFQ0SKo3snAG2uJZF2FwnnQXT3TvJmj6O1Eh4TQafVCXv0/IPQw2CVA4qli4JHERGeH92t
vvljmjUR2W2GREQpz6Prz32/zp99/StpZMhyudjjHdUAjeMs5vhvyTfO3XiiYwfjAFF/g64xi2r6
TY+TArNnM+fN6Evby9DE5/4EjVS3usSOqMEWq1MjW7/6ao9HfcqOYZFW+OIAjPumaQ66K4tH8lt2
UOHrS7qxyAoivnH4rcWeFPonWgMa6DcGzbn0a1LHnGrTVtUbWaE1nubepFkGa17PR8oc9P+W5MTH
+pucvmRT2TnrAYaUg3kgDJ7zC8ghVoHqkprzI2+jIw2kEgZdf7X0aoRjUyFt9IjbKrwXVeepdIza
c/5QEICr5s3smnxB1ly9iCobcUWZzdsBW2rqDWffZQIiWawWKqikygEoSnubFjYKR1IoaHwp7cEC
apyWlqRaLQAb9OnRnPBYSqjsay36rXj2wcqA8yuBsu0slpGiGg4YM76Iws3Xqt2IlRfnTHLQjJD8
ShS1lyyHJKFRisTVBBPL2YHytWf5axVhcAoRizKVu6OZgu4aGVet+xKVxcFLJOBH+u8SjApZoOO2
rdpfmcocNS34VjlgXjEYrnF27M1MvwUWykqvcjYKxXWSd0AB5QD/BjD0CMBwPuQkMcAZWpVNjIdg
ILXcB/1CaGpVK7TZYwfARxsKhISYqseV7oVwXvulq3KEj/sCk6uJoUKneCQcD2uvSjOgzde9TlMw
0C6BoVSrTKcvKfT4o6vcjdbGCDb6BgxbgYcBicOyHuJfFtqyRTdSmSRev/XfIo5Xs0ChedxV7Sq2
bOhvftRvqNgvigodMiMOj2AvdWV5A/li4eDNSpejr8q7h/6yiVp73PmavmR51CwS6EOrIutY8JjX
0BSnFBneIohOQ75SUMTNZYPXhEyUed/VCrLCcVYafFC6flCBkmxqwQfQ2z0LSFy7xaB9lW50My2C
6esWPd/gf3ciQRmWuBg8++jVMqpjZBMk6U5KrS7ZJDqohvxXb1jObAhp8zD91aiivI8h3KvJqH/F
CUS2sNNzyk6ccz3y7O1YNcO5xUfLSYY6t4K64JEoGRmu84nZ+CtMdxX/v0Lfx01tpMUzDpqRw2as
XiK1YQ1HeG2nU27XWogQK6MAroAYzdsxHg5BjQYsj5X+3Yl7QHuhFkII17xtq8nXOkzMfRKRXDPl
r0iEcpQCVVG+DM7QfhAy3M0qVjQ34UKSTxUOjHHT0Mr3aQZG1xG4OGgj5rdyUHZpMNiHtMj6vZsy
eHFTbfwsNJv+xTC+9SZNmkY19mOtBpumD8SC/DVjxQx+Ynmrd4CDOUHH0zlHjkG1h8HLBJMvoWzh
bpCdR8x628Cgs8HpHgrSsMCDHV2UymZZHZy0dmtsQ2l2ZHFEAyKr4GTolg2ALBnWpcfcKHfz8ZM0
hd+jCIdr7zcR56DEZ5isj5+42NE6s9ca0ALOnAeUVefbxSYe0QBUMb25LiZg+e8PSFB05DJGzviT
o2McZMQwZviDuiE6Pq5CkGnOunYgx7zQBF8xpQjpoXsjeuj4YE7xko4dr9WhQHIMv4l16CoGSfuq
aHQXw0jNN4nWNa9NSv8f6Il3cmNSiBic1Hr9Jw9Ecu5E158ESKgZa6b6VVFZxJhWxyid7rks7G5r
VkpN3Cr4RUjfer1/XLanK4Mi50rITe6s12S/yzKiOVVohEsSG8QrWN5zRqIqxk8P/3jdfUR+y6rc
tCJ4z0m3dWtNPqX01mZM2xsnIwlORytFrj0/BG7dBZ5fjcTgLH8KPMIbCjoTwrrD+ywR1uB8qMZi
YRbvZphDse8o3NElHB3ReEe/F6RGdsHR1dOEsDov2EmqYgV/B7PwcOFMb00Nh2I/apLPLdB/Lql5
Uu4f1/eJU/z8pggr2akkzeMc+He02uM3xPMx2ng1WrQeHKfHD89O450IinXtW+hFa6e6Rhetq7Nv
UVFSe7ow7g7tIMuCOuElOaP30ibPT9BCLEXpLgsr5pRJvS+teyH0/J67zFm6LaergpUC8dylsRtp
et6dchifq/iKOtC893lB01Sb9PTZR1Ppxj1i7NZSEwAvct7aMHwmAPoJ0XHEKh9Ym+GCrMxjrLFl
TrKEr2DyKIS86ePQYahB3OLrak0PDsqM72xdLQTykBv6S8Q6eYcyAD2K3TwbBsfByHDWBcjbpT4W
yXPJ6HEbUZXMrdyPn/sgjZ4IOVmmJtVWPP0QfX3DshSdHldpNeEGFQggyn2bvLzKeqbyWfSOPkC5
Aw5F1rb9XI+iR7feOTPSru3ntO70k20Et8eNjMBXorPii5m/o2xznks9cZ89XqQOwO6J7rn7HMOp
g/rR+YeuY7Uax+GTX9COCiOL9D8r9p89L6qXkMSHlZEa3nOY5coaIHOxELy/xrTCpybnvWuWq89i
QyrPsVXVJwI3749LrqGXQFEhZ/G8Ap3JE8yC8N6L37qf9LeWZSj1XXhCkKafHzcZnbmAZneDqs0B
SGmiO539krOtqW4bzYkQauH1h37Bwmm6taDtK/Bf09WgACnqJrn3nNQ3jRlCKSKG5l56XrYvC/Sp
j4s1H2Ou1kTfSI5banoH8TBcyFDePS7ZhdffGvrJeRl4t8q940HLQMJ/WQn7RRux/Bv6sbwPCsHy
aaY/hUVQ3ZPGOjlxTExfkK0bIpXvula8600mT49LxRQ3yEgf6oxjVXeHbwgwJvKUbS27k2TEdC9n
+VUbTb17XCwEnIU85s/gYdq/l2R9wcTxSooG5LVZUHf3uufgL3LatY+LfU90qPCVaE14T3cHi2Qt
S8e8qL2pzSPsrXc7a8UqronW6WEG393YWhe5P1lLVqrSgqQAk8/fnx+Va92sUAz7WkmTJz5wrtcQ
A7VFhsF0uu6xmaLGKagIYin/Xkc4RwG5orOXfx9OhS6zlJZfLf4+HsLact3SSJr/vU6kJTjmhgnH
38crZFXvYXHf/15F19c6Si1lCfXfL9gPUVgqwc9r+3m90/uQZE2PMfjJv1epCiUwwunDUIjg2Fpt
sezjjd3J7uRCjj0/fiQjCGMbHloMTOrp50fgemfsajO/9f99lUHdeynTy+N2aTU2SKEUGAZZCuch
Ig+IsGDW8V3vooGwuGg4RXoeGWbMcLLU68eGjo3RCykd6U1KkIO5tpaF21BlTZceP3KaPmmQ6weW
O6+mogq4UHpxyTOC5WJbil+srJ/GUpV3Y0DBVhVquqY7Cmu5mNCOsiIOqjW/ssj5EgRQPRMdN64z
JM0bWNsWeWsxUtxOH4+SXiIpoyZy0+ni4wejTFKx+kD9uSgkgusKpDVZqf993f/YTpXJe5BV2eYf
DzJt+3ikx3UpLWZ26Ahi+H88hkLJcIyd0j7U0el/3PvvRRN+/1Yq/AH/896PLR7XJXESrrE50n7+
+z6mjWMimShIOsPhEFCjvv9fN+vFCHHczYx0bkaORDc2bfm4/edOmH4+kRJptsiPRWZVryqoVLOs
y3vlmt3Fs/P74+qKKmgbSOxUj4sWp5QFSyhl87go/fGD+bxxjmohXwqQDkNWv8q69Y9Kk6PfnB6Z
fKeJ4+gTfjzdqpDNOkdbEeyt6WJdmTuJW5CIcyFu0uI7PN1JCHXcJxqv/3EnsyC2jrEagVvTnbAZ
smxG73MslLF+1ZlelFbW3Iloai5xrf289rLOCTCUtBMed3IIbl40jRFsH3cqbeWdfqB9xmidvdT5
9fG8iRDQkoCfIjrkidQC404aS235uBiB7oV3yEL+cZH25o68rf4a4gm/5WWyeTxyoRUknKeJPzPz
DeJ/yKV19GWz5RMpT+mtToiXMirwZHVpZLdalNHV8K9CYg17bGDrRr1wQtgzj+ukIvWzo3hoyaZ7
T/eJo5izmlKVoC64F/PhjuBr/ymbLj2uIshqYJwdRrvHdVExkueKVg6tEQ/y+FHp8jeWZH//uOR7
o7oFT2D+bPHzSJl7clzlBiLDPdQ9ky9GXg2cudD7TPEtybLK3u3QIL4FafQm8cfmXnvhebBb73OM
iB1BiuqAc+VDdeyezst0T89TtiEc+Zci00PG/3a1Jj/Nea3bbPXYoNIwOWTRqBzSqGb1m0aEMbTk
NXUIypO+LJ5Nt+0ws5nJKtGb5kOT98ftY0dXBAyS2GeJ53Kgo8n1uAEBHT0b2E5X9hc8hS7w58cN
Vn0OuhFNtduHK7NRCYBhBsJZPyemnWcEo2TMQttRzsYYOAcpUXLRgvc+I2KE2z6JARgLiUKdSayO
t/HFd/TdYwOKihYxCHkOBmqwk+12GS0tPhfaeLC3Q+3uihJQagLPJwO59tZ4+tzWo+HNQjxZJWjf
FODCxypp+1Pr8PVGI2X88nyUof04vFP9MhiIRbVzIyQezH5LVNRs0ZX+U2XV4z0AaL+GfRtsfJlX
0x/mRpiM8Sv08OzYBXEJA4iynQxHLNl6ihKdALQQ1c4v1h/M8JLSOCVK6R+U3uAg/Xj2dkPMPIjX
rvAWmqejiHH4bNB6w/ieNrBpbA5RqL9igjdWaiFzWJJDfdNVwpOmhw7z6NfQNcSVu623GRBhrwFr
p69q4hHVzQYl6heCI7X6UhUtbAkzT5Z948rPKHl+bADhHFCEqBinhyUz9Aa63+O5BwxIeHCddw4Z
xrLy/H4XRGX/5LCQQVTHYxPAfEET4d5VOzDWRmYmm0EXyZ2y+eexM8cgLyrs8qujdeHOdJN4hagq
fFcCFlvTQwiedB7Hwif8RDMOhGdWRGO5+i+bDLrMSX5JWwPIFYDoNljcn1UX983jnqDQNljwUJMX
3QggWa2mA1F6s2iR/7w8SOsfvutRXuv4tLHGJ+sYb8cL/0Ba8OQkjOpY1iD4BjE7OX0kgUOqVT60
8PdjA3AzyrxQve5oxGNMniad/cdno/qQ45Mh/VAzG7+MCMydapI5YSioZH7e2JCfW3YDXBuxRQIf
q/DMysm8e/yKPR/JVzh6xl48rkVDHO7ikhb5343+8evjTq6TmfvHb/TYtAD5BaoVowBw8o+Hi6fH
fGz0ePSfWx6Xfx6OzhoIq5pWeGXrweJxy/9285/bIw25VRHWw89beGz58+yPJ/rHS/x5Js9t5Cb2
1J+X8Njmf76On7s/HknjW0MfM46/q9TPV39fx+M3YZly9/8xG/9XmA0H0MX/GQZ0ioI/5X9wNqbt
fzgbmvUvTLwM1V1VU3XrH5wN9V8abgKIOJ7Kt4W+jvsXtKEb/0IYrhqAL2xNhakBsuvfoA1N+xc8
F8/xLF13VCZB7v8LaAME2H9SzhziBU20l64NiR7ohmFOqK1/UM6omLWgkWIZAaqUCr00QVLJFmPC
qzmlEjG9Ti82ZkPV9Oah5kA8zPG8yj77Y2XiKtwHHlNXtmmgnLONV40IERVySke/PElOgDH4+cSJ
dmHHd70WIJvhWsCSZFFBAmMUbzmojxvNZepeGKxOFCNTgHkPmG1osUTLpinoYzAOQqselYb3ZbvV
sk78HceTeEljDEqjDJ46m0gOCknCtktLPSUVnAsEImqxDq0UvW+vlJe4cuUiBIK2yM1MWWhCtWax
IuRSFVBtWc4jfOr6c5kBFHX8fitU3T/mvjLXA+MeBk6+txzeuw3wdpm5r0E1ajvQjxpam3QPgtMi
VBQUYqApJ4wh4aYIu5U2tXw45o/LgqmTaMQLzS/wokkIB9/JrJmuquAMAyJALRt+p9X2sDETF0J2
iJuTBEdLUf6YDUpjVaTJBcHJpclCrHej/y7oifrILnYPLUNctsig5ZzYyWTVqvZNFm685gRrzSDJ
YpTD43Msp3DNJsVn7iWkVKfKsrPowAKGJ7YKmcIykr+TnqWxkkEIHMizqAg4nyX6ewrWDUmObu4K
cuRANLpvTtskK9KgnLlnISQn1W3G7LpZOWTEhK1ZXj29ezacvN70A+NpcKlL6ZKcy9/KXHVBE76P
aXgO+wwdVuoidszhvZCAsiB14pfJ2QEwqP4bixljnNgxT0L+UUdjWHJ3pgMpffpBlEsSdAQS+65Z
GPRb6WnGzyYWD+xDXbgUso0XmYZWTBR9eWKyjApvcNZdmb4OjDMXQ1uXnALoeeYo75CL95Cgsnti
GtPOQUpoTB9z5whn0XkZrQ8LLh74xlWaujkzfEOsgAheOzNGY6VirVvwtdZnCcOsSpb1VnrRAG6V
c5M6ElulOG2/Q8QZLKneIWQY+GoT2kM22KvO1Dats/bLpEOWNYTEaxFvkCtk+tLIXQ35qUg/VbVr
jzmLMCo/5geB2/5Ww/QbHuGfKrMcfH8+8TLkAp9DgQoQz8iu16t0G7u/Cq3Wj3z6gTPsYM+BzcRf
SHStDGZlHy6iJjJ/YWhjiOaH335qPAc2hhtTau2qtgSuYh94qKAZv8vH/k+g0hXXpddsxohF9lgD
jQKPvVTb9CQJs6i8TIUfFgwztSqTU5L5b0OWAv6MvblKch7J2AEQk7LZkEbEgD8oSRBj0s9SAwNZ
GD+DjlwkVpmQUI4zJ5Zejdc7zFdxj51EhbW/UwNr16dFeiIraJOgAHVgefbhKStsgOc2UjVVvOjA
VdAu8MRRGp489OMnlKMwzGKsKo6WrKuxCdfaQAxfyz6qM9R1Daf+8nGVEuJt5U20ZLJNek6HLYBM
iMKjkNDwo8wsx2H9wXdqTI1lE8YlZOxJaawUu0lJ7qs0dPUPWoiEVsd4zs2A4YSOG2dmEMW1xO4W
oKpFNxiE6BttAGwEkQb2Kuq+4pAAkyYwMc7owUtqwP2o/ZXW+RcnGIcdvSe0LMCEm34SCBbGe6IU
hFw6kImHTPBUjX/IiAVwUA9cXWLi5nhfT57WJO+OisMSxjwFYn2RMt1loUvyh63TVg8k43ag5O7K
AMWOzCGc4Dlihsqm9r4qo34iY4qlYhh3m7JFozq9BdF0OmNKpAqmrSmoCM2COWW/pFnZXVz4uzdP
8delBYut7gsSSmLvGCNuPtJXWeWuCqE0EOBKyceFRlK7tyngFGqid8m90bm4oWQUp1pza0go1vzy
MtJ+unp+7V/K6CWih6aY4tJ5tXx6on+bPXXQQzjbbbswOxZlvkuaJnkKGRTgiSLDzkXkNNJeAOnD
D6AsJI4PjFU5M9i41M+M44JFbrTGqlfD/2LqzJYjRaIt+0WYOZMDrzHPCs1KvWBSVgqceXbg6+9C
3da3X8JUqiyVMgKcM+y9Nlr1KPZOst9Fae0etY3jAGN8+eBHaAeCuX4terHGgzAC+WcDHXVxvPF9
/NOSRNp+hp2ZuC8Fp6ue0DJVwReHF8QfODyiHzeetqxt5QyaUK6GsBx4AFJl7tEwCBax+k9Et2tW
0yFQ7X6V1CNihwIRjIEndnLmF3OOn1GdGQeY1GztApI88ZgT4SdT/63FGMztOwLH4qN+sfE3ssj9
k0rm9bRCnl46EQsTm6fB1KRZMu+muYWNafQMxTzW1bLuCBSzcZertLRBmzj+MZxIybPgYR2AT2XX
TpuwXjEZrpjmnehBy43EfM9iFjVIGQzMOyfZboPaaO+EM5Lhkd6YBFh3w8LP7I3uUz0hNC1L+naS
JXE3Zuo5GErScLrwU2rRPIpm/CBzWtYGmnBEf/SjeO/FQEJ5jaOzNIz/nCS19rEagxUKsnDjm25K
IFN/zxLbfOmY61MpP9XJ7DwqJe17bT4B57ralnOua7t9cYPkXWt+66kuNPz13Yi066WTPCzc2JTf
Vj8wcdXBDw82UFN4Qii4sVI54Skc8LUgaszWaJHZwtTDYSgN+A8TbCOUqtFqJCZ+jflx0TfLPUbK
5jQ7OFX0mOEwLG526xhHwOCnWTrWSuP/JxPaB6zkV2vOBHIiC59D2YxJ4sMrGbVoyXwvuzbVEvXr
WYRimdl/EnSx46bQo93kIyWtk4LEoiHTCSdcQ0QzbOEHV8UPQHlSpg8pZwOyPD778dS5wSlxna1N
0KU5Eckwiz9OwmN4zP5oXYlt6sp/Qnb9ee4fWyOMLlAS2x0r6WSV9269447CC6SYAGWOdQwBMK1l
KbCoqyOGTxM+evrMfMK/V5C6XKs41Eg9tylhD3HxXATNP9RF1Yl+8i2yhysfvrOyRkKmJWrAOMV6
s6C/Z5v7ZRqwB43WqxbVeOP9Wmy3gjN5Qi2CgO/RQWnCU+LJjEm7znLjyFJtXAcNHkpqoS5gvt9X
ahfM4yko7XUrx3A1/bDtT7dBkDkgHa/E45xMFmp9VO1JNvQxwcrPqjMe2kAYHzqJnZ1FZbwt0SO5
bSYJwhtw9qQGNwTWgbrhGZGlS+CYwnFb3AHmvaA3yy8G+ZVTaK8dj2tkUVK1pvFqA2hYG1191RkL
PzOPd5EzwY0uLnbDZKRy7fvAvGQMJFTuAMuOr+CbEOv4zcKSt1uAfE+qP221BwX2Xycaczdjztux
jgCPV7b9Ne3YaJdJyvVR7UMEPyuPIei2qdoDVfaNnSsBX6GmwLWfC+MYiQGwRK6RxQDXsLKTPWKv
U3kEfJsQm1WUA9ouBFIkHtBgpoY7u+by1CMojQi9ChewRgfAX5vpgPk5VvsUR7aPAnpEkrELA0lo
wsTdE2J1QsG3R92xjzzl75XJ2YoMd3oYE1yvJecJJzgwLDgKfe9rlGv8EjLqBB9JU69sYUPKzwVq
KXWPyYQkQYEABgqmDV0yMru5D1Hv4NFVyWvSZySKVjtWY9hYKpYAI16XqpVvajIgnjRYSAQcGO6o
r9FfUB7kgtCKs5ivF7/UH6PoPhEoFsfRHN66XFBXydrCdWzVGzaHj4kTUPzE8lGgDNzBz2s2/Qi7
RAn0irR5fwozuwSMUR6iBJdPVgZEivmx2MxiQvdgIE4BZriW3XwmRuqpYyW0j6cm2XnorYlxIu0J
Vo5aR+7y+ZsspHOgJWrG4Gal3kdlRveUZfrGseQHZ5rJRmtJzostvPUVdc30FEW8adNcPSbEe0Q2
H4/0xje7Xqasyt0x1rBusWn2x9AOFc3AvmmmryqZsT/ZjbGqIQqocbmgRmcdS0sfMMl+5AZwiyFV
O/QLal2OoI3M5cpr4EiglzRWtrKGlTMgLfd6aDxIlpqN0vyEkrFnkCM1zZvx4mmoZ2Txwt5JmGpO
NSZwp7PexBijsvTLgwYHjdiE8rRQN8utXn3V1rtcZ8YpTgg1S42q28TL52ekDWduojfW7BymzHvq
0vkjnQvK8MoB2F3g0ovSoyvrR+wBcK8XwLzUD608gQo4AmHy1jBmX2Pp9CdfmzBqvfLHkdVZYMqG
duRuqoAwHlW9VwWJAYoV1Q7vvoPUOc+ICo7vqOy3RufGhGbXiO0SfwLEYrjrqKf105Ggls6LH221
dz2RyNL4e9dHwNRxTm77WsSbcHn7CHvGUIcuXxAjvZ1b2V5TGBOnmTFlM1Sfo8jqXYiqVSYBQCn3
seSzWnsdqDeUHhekMJDJe4H+DpE8puW1aCWAuKBm6VzD+fnNypya6so9220NnkPruXSP3TSNL8xt
/zN7tTfJodoQacKoFe4TxqPswFlWvLhmHm0k58tzb7dLajxrc8kkYQPs5CITQlaNiLTBErmRMJao
610d2z7PyGYhPIQxp1UBjYwi12E9uqnJhETfapW7thHhIVX9U1bZ/5CTl8+Z3T2zLvlXBc6+1pNA
NTCvDTZvQE28vTt4apcn1auwq/eETeBbnYHFMGuLwqnNqLQS62xo3CYrUGPhj5Pzjjk+/JIQa5NH
YhlqXKpyL92FrkBxwnM6toJrjum/r+cI2/1adwHJVF6/D1LCfqoeX77j9UdHETw1j9ivpByOfsvI
oiVshIiZZFHRzw9RFL8YBeEKfioJerKnDH4YyWm2Z2w6VmHPkgRgk+SkDY+WbF3DfTqzomE3rR0e
z1l5NAlBpiuyoy19FAlFj1UwQJMX882phXOUvcF8IEEDh4hh002LccoEY4isPMd312aATQmnGqh8
53Zw9snQPtF6sD6T3oYsPRRy0WINmgpxhPGGRBfcCutlZzuIrHuK7AzfdCeGndXsTMv8Tn7/Cgma
iIwnFjX2fKjH8MnF9bwRgw0gWlp3Mfjv7WQaZ7YDDKaXjFL0q9sRMwnP8Bk2isZyiOv0mMmQTabV
0Opl4Wp2W+orN8NUlnm4K7Db1fh1+66YUQhlhK6FIXZGNkO7xs/fszn+atCi7lrBgq8R/j5x530Z
zxC1Ugd3uIwO3kAcThrhAiSNmhVksASPWDcyJkB21n23a41HPEyvaNzveR7FezEPP4nGw+26xt0W
zctvM/77ks4ewyht0tfN1WVWhrsH3nQvOj4qfHbJyk3UviLG+ITKfVL1Dz8799oJfxr/t9+XeLkn
wNAygw9Z3S3/Edt7d5ML+It1X4j1EKf2CRZYzgVZ9ts0itNtjTgEaV5XXVsh8o1SMwlaNuABv2Vm
kNe86fHDaL1PtHBro08+Yu3/h0HXumQDQh9LP8bNk6D72Nm1/0CJ6F9jm2d+PPnDuTWFt02RxewS
eH0c11h/X9Ew8lhKGSL1ICP7lrW0UXPG5qFJft/CrlX4CKHFPZp+ccvExFoy5iBPpB8TFRBGx1AH
721lfE2x/WN3LPpmE8ofdz+IAPKwquQtThezDyFxcE9XZBwReD5B6wmznGOy6NZmpXssibzQ2Prr
vN4HY4tpuf0KPAwGS5h4zXNIL09XYaEunR3vzP/gB3JFdc9LsEZzOfxtFC6d0U7FNmnAXfWkC3kB
WobE639g5QSriGsQZ5fOtnae7vKo74/cTqF4hs5790BgXFAmGQ2VC87FZq+M0rnAzHkb4L/lmgS4
pAlePct4DtT8UfQvoR8/5a3zTm7mZ+91aKgLrtemgC/U6J0/bXOaOiyAK2eqHzgbET0kJb9jp9yt
JatmFePdIgxYi+jLbzUKNYSxfPzTsBuj/sBk7jRk8ycWfAJERPbYLs17T+wUqwCktt+OYV9l80vl
/sL3g3ScTMpQz6fRhwTiTrcuwRxFq0vomv1WeNO/0CknnPlZsJpTjJzRTx9JAnFC4+5ikmQSfcvJ
mmrxH8Vy+HKRrefyMsEYqjxM60WHkErXnONjxDQHwpUySaPrH4cGUXnoUTe0REc63rxs9E8pLKyq
8L+HqPlBWH2L8+96ns8yd8+CIZXtgqRKNehy3jm2c38IQsUYSdUeMylcAcXb5u10FOX8OigIM57i
p/CUxDXQYf1TY4M0JmQz7M3vEhB9MxRL/dgT0zHDNmj+GFywqXDN1WT75do1jV0uxSfP7XhtgFKj
yKkPVZYSiFnHf72geb/ayBYRTDqnSONYnboHX/XMk76lGI8erjSalAUnUR99x301o3HHzDlY5Wl7
0sCgTKHPLYs7zrvhIZ8JxfLzcNdkX1FM/pWtiLTDE38ahmCVRX24sseCujEDrieKbutZ+VdpIp6d
4cuVpLtwL9MJoULc2i6UevJvEfvHBHa5WG0QTajBoy7Gf0jkLnoKGNc5miFs/vE5kYa1I8tzoNhj
SOQa0P4C88kKufK7+uSUbPQG0QM1AKIA7j7vnK9JFRenKLv1RC9tZgoucr+HQ/Yyjbx5OnQ2JDsu
4ysfozg+tF6hZJ+/k2phGw0BfmySbdLxrrMqZlB2Kj3kysij7M3AGHSycVW17AKj1rz3rnyZmlca
3qeCwEBp59jPUA2kjEQIgqmuJYOMlWtzWswpOEiPWc1cFfOOZPAH2ctPawDvXdmfEc35XHGAYkRJ
kvHBTtKrC7k2lQirRuuhKydIl4PxZlAal0lwrib7jLuMPsd0Lxhyr7Ume4YDkxQjPX/b0/getyDI
6vwCIRkjPSG4KzOZj2nZv5dZt49zZNPT8M1wZXHnAKcRnbUaR5PR2MSnY8WKPGkk9GkxnU2nPqqJ
IE6LbKeqrMmvqpm7uCO/bbqAcnkeVw1kilAmzNOI8vSte0kaLFDPnDHrshuUl9bysJfTbYaSLKbg
OWzYD8zgdVZtWE9br9EPdZy+6zi6BMvG0i+JP2me3Ddh2OdCpLdksh9M6p62rV41xgC0rNHGYg3k
G8Y9Jg9ukyjyK2mcUTFj59bcls5nQZXBTEHiCGumgxm3h9ZQZBxa83/aRhHWpPnaD5K/Nla00oFj
Bc6cDmTbxi7JWsGFWdEO9cAPIiKijxn8JVVzKFpyzsBa+YpRh/0bJooKUH7OHNoVQkCMi58jVFCM
/wSzsEqm4E23YspucW9cVV39ODEo0ca5J3F5xPZ6iTODimEZ8XZ631P4Z9r6U1f+C/fCARkq4qJw
HLeU89esbEoiqIwDgaPMVmDt9VP/RYVjEcdjCoTdTshMidgkM/OalTMnf8wOtArlQZi9qHq6k/UW
rxMInpFBLyCrdZK7uM6hlA8pUabWHosIGjK8TisFseu5ZEBtOYwWUWqocnhPs+opNcKTFv4JrA6c
NQ2AGIwojdKDZY/Hif3ihhgaDZQBo3IjH6AJbwvi/RJkdixV1raBUbwO19UApEVk1qUV7kBar722
UoaFelzcr9BT44BU6Tq8mAYojQEAPOE4WEVzTn0en/iO+3bRCSGSjpxFutI9kdV99GS/5zR01uRG
rI3Mu7fCeW8I6VSm+htL2BQsFdeDsnZT6F10N1DwBTz3nOijBF2wxaZ3qRTrwtr+T9Pz+1yydQFO
Hk9p6dybSv3gYR24RUMzuDpGeTPEDGXDDK84Z0xV3vqu8g/NHDFJKC5WGpwB2vKXZ95sUp9yJHeF
R3UB6Jjx1bl2pmWY/k+2wXBYHl21lxK0x7SHXE2GtwJjiF97L64nmU6jBsNqTgXgXZaz2suMCzj8
VxDeVLTZj5G4P4RnvpZVGm1pxmDEiNOQ6qekLfDoDXgVJ4r5DGNuvKjWcBoDq+jAc4V36t9Hkpc2
wwyUzUZuZTF6mQT4APPuanjSTjtT2XHj2VbwYtpo4jrx148O8xL4Vm6TKEOsN8KOq8Z0n7+7QgKW
BLk3Q0YbZ1R//rDTOXMhArPJL+8HDvroL/7ef95ARtHzONZHOJBi0yTiyWzazRRSLOC6+uaR/4oN
qVg1EFgRMjGx8j1GlUl5ZrLLnH6yLn3e7gI87rKeYEc8ofGu13Map+uGCs5v6/dAlYBGhhhfIe1y
1Rf1Bt7TxbPSZ9I8b0VMfGEoSBcT8pJU5Wcf12qn3LQ8qcgqT8b/QXHn5BJmwUMOK4mkJW09tNWc
7jsq0DKY3xuj+Zp7aa0mo/lM2vhvNhds99xPDWp4vejO2vRodgNVQp2TM5yWaEAYowz+Z/A9jaYP
iFfCCMofrbHtTlnoHZRrerfflwLdPFCN5KylF6wNjxmyaRAmWFVpBvwzQ2MSqmHbRowr1MRMqx84
j1fIpYLb70uI+bBky7+3Gv+uBnMiaoFju/FSZ/Wih1Du4IEVm7nH0d130MdWtmzzHUMME6khE1Ow
S7OC4GepH+YZ3jXsXU7qjDVl5N+G/CWbav9ae7V/i5Cvb3InajY6hhaZ96eE3UNvU0XnaJB2YdHt
K0DceIRAPFWV94GC7d2MSHFldL8y8sEgyhe50+BbhBRTHuRGWaxzk7zkSU47WdrEFKfiUk74/Y3F
PTW5WML9jDHgVFDfUJWozdQTCTxly0c7OizTW5gNYmELxDwWV0OK7ova1tVW/wCkhEHGlNXr1Cq/
fUESTaGqg2Xh/CQUFp8K4aMjrgRvYi9tRfSTjb12fTfCxxt2OzI8eJzV4bL5NJ785l8Uz/+SoJsO
ShApy5p3sxD4UjfITi7dJxZ3m/jumGG/TUAR2Z/wHWRYneoxqQ9xSJQPWm4FJtljLFTxZErap7Ck
bomYJ4TRv8EH1zi187Yolum4Lt4xgG/9xnT3OG3j5kd7dbevW2sZ3TMnThQJoZTALmbsldW1pCV2
038p5LFVnDMaTCJmQllKt8fKbYczOEVbAX4dPgRzYKBQ2PUx+3b7zPX+5kn4F3qTSyUfV4CnOzzm
mQ3JX/9pqpQ5j4l/V7HBPYe285dEuqekd4+kk3IvBrnCdgq/oy/Uk+E/YVhYB4X68lLDWxO4522D
pDUOWZJTOnMxXnHDJ11lbLs+3vVgku+iuqX19Kp0Tw6AbvdW2g2H0lXnhWpRVNZLlQyAYwlHnkhx
frd9CBljbo370SfqHUfsfsRgsPai3MLrfMlpxoARSbElyqQqnE9nqBbIm7117PpAubmR5rTHT6Ah
i1DFQMr3v9yAZwnm/GHvZJ5aM9MsiQDYBETag3t2GMCkepNbzXNQKWs9tLx5E+SYxJg+kTQMc5l+
jQAydujegU5pgHKVEE9wAF4AtMMFcnDDcqSDdxVtfZdxE581Vw2eWLXJhAHUbhzdXU03gDjcAzxj
pEgO3GkkdEW3wcGN7GqHVufoBune7Zr/ulhibDLS7AWNKE1iPh68Q2+FXMPyjMGZRQpQpx2DIIso
nrUc5ytX+GNP7bYrikFQr5jQRmVIikA4J49jkayZBYfvum3A1TWkXFR3NpPGC7eyuY4GZONMpG/I
LztsHPLZxIV5oYBG3ztPYA7z4Im5HPOh5at2iNsNIoaHyA+nY25YV0NQ84+424O+Mh7ZedCI6+gv
toMUPnHL1pAo8K1nh8V9qoCMziPPKlt0zjEa7GYFVWNHAsJwVPF8LvwUi1pYoOacIGeDezZAIjCH
oi4tNNnCY573hwlXxSlMfPaeuHmYLDHlo3oeT8PUpWej6EvQXZN7nWbeQ8PAAwj1/V5atbkJLDx8
SYsvkA13solErA4dqBFrQhVSTM132dn1o5cOiJMYaMfxf+YsTqSK8SwTy2Ucm1myoqsKMXD5AWda
zGPYouj8q9wBE4SNNSzAEGJ5rGrgOj0xicm2fBrFHYADcjqjuqRZSF/gU+MHtQDRNA3mQY5WitUv
ZTMulHXMAc+fWXJ9dv5UA7WR6lpPuNw9qUmEkb3amYOP0LMvk22rRQ3+EXTvEKaXmkCDlxAb6Vrp
adox8kt2BtZ7koCS6I/67etcgCdAe+41PdGJdn5f23X3483YC7pE/pMk+WCGts8MvJ5n08G5aL/F
KL5xiweAlR3sRmWYW/caal4b9/P3PEb/2aPy/0QpVc8YYKhMowExMHKIjR864Z46It6wkBdPsyii
re7r8Z56JE3YZXfy7ag4F25VnAMz5QsoNK47Mf9FX9PlNZkeut0SoauPsFeWowCdUoi03yCy+aT1
OJ/Msfyp3CZgHljN598XaR5q8hHXnpu/dCXP+nqoHBQJFQgt9F16qU2YGguHCz2xxdm01mMg4n0l
ilsyz9mZqc7///K/36ul+yUqDd1h+RMd3qK9VVbXAE0Di/LMD08obFMmUus2YvjkR6k+I7/VZ8Jn
9bmMZHPMiXPtEsEG3Db1xo/t8uwZXXk20W1UkNioKAuZkQSLr5brFlsBqwFZReGxV1y7rouBDxS3
0SAVsWrv8PvmFUWwRcztH6rlrYQp2a5ZWYs1WcGuczBcl4RO3OnKLkfYG7yoKDdPgXie7TygUXWA
qCxfUUzCc+A83EkhvmAo5uffT+j3q9+fnbDTnvhD//vviOouODQDBnjCSdaZKNRZmSE0tFmrMx4D
ULb14NJg9yx/XYcRd/yvlU29Y5jPGMEy4/PvVw20+LWfNAgVuheEUtFFk4cCvYEldvfXH0iRGgpw
QbkrgjWyJ+9Cppd38Xu331umfA2Fec7iMSTyz34VKLShQNYJXb2NIo9cnHZVYzTcRhUOyt+XfBks
JqO37izOTVelwAAFM3c/JSqcVbrvJldhO8BrDQ8TwNL4C21uQ/Czl9LetSZNaFlaYuM1hG54TdRR
31L+StJnVpoF2t6U6kd5kbz0FTXr71cKcvgABmGdx22yVkjjwwK9lln4y1DKG62TZAfExjBmkafU
xhaeumFoX8jdSbqT46IwQSCX+TOXWscWkZtfIVfSQHtzL9qElgGtxoj++ulMatKQ7Eu8dga6S3If
cDOFQ3exM5PBkRP6e9waMWsYQz55ndusdM1SpZXDOUZ9vi5S8hwmd/6eIjNj6NHAA9BwG/o2OjGA
6C8dm+o9EYVQ2epTTk8I/cL/iUrLBs1rrMvO3Hez5HeKq4xtl2j2jlm7O7yrIEhkjQcmjV4GYY/X
MWZi1esWXVFZFvwL0tTUCPktcbAeybz+mPrvQCfuG5a88up5HYFqTdGiivHds6zTeJtrgHPVbHpr
Fqz6o4sG+jsIjckg5a2vLKSPljN8lAFJ1rPK04NXEtTBn2zbaDdjzCcWgYJNyDL8l/TxeyDN/k+X
Ifa0iTuIsW8+OHE2H2YienZMJ/doQKyHdGAp7DFTWuSwF9sajTsKTAaUc/nVJJIh1NScmTtb6NPG
P4rlOAngUXtqUONsA+Wxwh+sdyd8c/PB+lY1VbnSWh3x6D9ZInRPvsxpbC0MRxmV9CWkejv4CXnq
RdIk2zz1y4cWAMRadHX/15k/rEa+xb7nvCU5a+Em/7Bl1nJquRQOWALMtmeG5jcJeqsh3QxGQjHW
+QPygH0RRd9tG6cMPQruFk2jUxLtdyzuKhMzlhyOf+X3PPa63N8gRL02vcAgBO+G8WLqvY08Pk3q
8kmU22kWP1GvhrudGLihM+lviNgDzqXVZ/Zggpz9TruKGUmaRaxr5/jejeCdssYMHhE9oXMn0qaR
k/k8D7Ae9KK5GHnnYSGWMmnYL0H5wzzAfYrlHLPOI4sBBG92pdd9mepVhS+XxIvAuiYxuOOgzLvv
LFAbN5nLP7peEsGc0DwiTiqp/jpaYLJ8PT/pv+WIaSEacY5MDcEQA1Zd8P1tt+0tq9qErq/3UWhN
e51PO+acmpAxdEk6xmIkivI1EZE66woMh1f3mJl73DBh8wh0NDtGvbF3ZM4F1xZfOn4nqr1D84NJ
ZFnJ80Bc/tn2UuZW7u/r73d5VtR0utGH45BR0fIAyuqRdJzlJa/VNYsCormN1GKW7yMf/n9f/X6v
bwb808S89d34yiYluBJMml64jNejVYRXEJbh9ff7v18NTiFo/AH2KwVLOnPqaP/7L4LELK4ONBqA
xxeaT2jMU7jhsYQRXPvRNXQWIBLszSnGzWyWzGsznEgyam9T7webmfEf4r7sHLq1gx+GvawljA2L
QkRXtuuQBoY+GF9Hkd8yTVp7oJ6GIen2v9/+xQe7Zc9SFXb+te5G+lb6tt/vK8/jv1n+63T5qqia
93no76lbtVunIoPg92XOFQos4RM8VZaUdAl9cw0wzOIvUDbvZREMN1dOw0335f/9CksY2CQz6Nd+
/JHW8aPwCAYKmYcdWt+6DaJljEPJvIPy6W862OdpNWY8wbJoj0fMeC4sl0qBfeXcWYxHflifOMfa
7O+Tk+4RTZibMndvDEMnol0A89rW8EitFd47Me17CMQr09b2WTmIibrBQvXgimTvLoSscaBmh3iY
3PJlIxY6946hoDM0kLYCNtIWAbIvnSnYodviUZR4pSvjXpXmZ8hWOqgi89izS0ZV/Izu1ofMBiBV
ZmSr6HkEH6PPTDM/I4scwXKgLaMuIJ1JN/CHJmtjG1WIxjKJjmUc+g8FgBNOlbvRyKdckkxVaCPc
NAIRK4F1AeNOGYNctMddo7PkxQXIczZlwH6Kae/eM3QBYGxMXlbwRwnlQTAF96nKq3OUhD+0Cw10
XW6fIP4P+69zynSpMOGuRcXj15+gwoa9xzCcXWLfA+8kKKK3DOe9Qi+/kW0y3xQ5mUenEQ59OkHA
QYLOth4ZOZBDdlO/KQ/W9EUMgPko4tpe5fDhZ5f7tzONr6AYb/zs/rEXNnMRnOTUHv4WDyd/qY4h
vsm6ayAuYeM3oEN6JdGARfXGRaq8swf8C+NKuEn1Q/o5Oj/mj69pmxZwOL3xWhTuwCqDbaCjcRGn
9XPSqU9lqGwdRJD6qYrNvUHIXTMN/4aagVLqjuk5H8BXu8Tw4IKo1+zW7dPQ1sXjUIG8LKnrT3gC
7U3LyAeEQuCeygkCa4A6Na2c7i136+4g8DWks9ibbnWuYnQgCCeabWnU47NLqmY/6m3QmP2W7bn1
mDVdf1Q2hZTJFmgfx+0PltQ/kx9Ts8Ji30ZZunMI01zZWSn2Zcvwvh2ri1WSi27a7DAx6h5157UP
mezabc5+cZ3nYKF7Q47byPCw9mlSDXRDBMzcs4V0E6x0drLPe4O8MDwODIzKlkSAymHrHjqLUtu5
sQabbovLztv62orPKB6qzCCfXlS0+dVzq/vpqq1G3DRQ8gPxYJ+//5SklY38RHzl0ppv/fIHBhec
iWfmDXs8vod6wrosA6ykImhNTwUquXXXE7HQjWhjJgTHQ/8GQVjuppQznKVYwArXr+xbYoPboRz4
A6AXnK/fDKReJwLi1sTuh1/IUfZ/dlyyg54CbCr5oTQTh6O8H/CyEPXa6QzdcdFcM+BoN2qg7ibJ
ieXGpHeX7rENK6jaVjE9qJAyl+YpXWV2A5RsjkyuaLLbx1F+mNSlkuk33pTqTG1I3a1EffPsqr7l
fm7tZBy8pg2JCSGrgAiwb9sOe0TI+WZkeVmabXEvW7b1FEfEwdplc/PmqqNrYhaK7eRs5xqOcUV3
Hhh/1DD+82d2xn0q3wPwEEbCTDo2IRuGbs4wD9IfhW297SFk4RuZE5rl1OO2aQnhSsjPHTK0hyP6
zZWTN9nNDZdHoZubN9Q8glw96B5TS1DKUL//aUaCcLMeGFoSFcE97PSLgOays8a62Y0ZB67EwYwo
Qte7sYMB2uPEPJrEQxCWK9796iVXVf2G0UM26UNSiH/ayMb30a+zg23MJppEYzdVeniXPkJQpMDO
ieYaZos76yPO7hNgqfnJKHL7iYsG28xCCBV4G2JNmEJVsKhtFcuequX0mzvZk/HASe+EGHxsY7Lv
c++9uVzpxlwUr5HjTA9dD2/DFeMb9yA/XOzl0Hi4llL/vSLfeFW0fnxl2ET0gdc6ZxsAd9117wET
kasY0VQFvYhftJx3RAvmuxmBz55MseTDSJh4+4hvzBGoiolS9VnUkGzwnGxBpboMnRludgrRVQJm
4GQK2FZaKdiDKp9PTR9nH4ze10bCiDfTjn8uWRzcBo2e3wWm9pFqfEL+zK4giOn+eQj7qD/Fn8Sx
m3vRhO6zHi10+9OmllH9GtcLJpEcFt8BEoIbiLZetfnZjqpzqzq2AE6SXDFJxZNw3polipHPBv/8
Khj4n+cOgMXKLt1zJNEkpSH+Xoo9WNuMwjajYpmaj80lgSW77OXNfTs2w2NdV8/T6KqXyWXg5Pv9
wSssY2O0fDRhk/cX1AI/PmkQu2L5tAIV5k+2Jy9RUKRrxePg0g6tBAKWvuWWgZJRzulHNBWg5pad
/eSjfK5V9j5YLzNWoY/Y0i5CxeHckzdBCxDY79LjUc7bf6RiQP7eTvojh6vuGH742oKO2Ntx8h9e
v6X3LeIP1irmlnYn3M+zZ5+crvHW4O6fXZgJm3ac5BayY0FbtApd53X2bYNfPSGIoQmLbVCmb7LO
DBIgRfyxdAyEHTv55fcnx9bJyv+HvfNarhzJsuyvtNU7yiDc4cDY1DxcLXhJXqog+QILQUJLh/76
WYhos86Myc7qD5iHpEVkqEsIdz/n7L22h3KxQXHn+4xYuJdod5XbbknRKA5KedWuK3Sz92xetxAB
Vd68GHmYXR0AZIcsR3nod+7FanmrLaYcR5sFBS+cvauMLtomfVe+dukMvSrV69FAX2DNJFEhZH1L
q3K4t+X30BrlXS2SV4vp8gWWFzoUXakvkcVvrAzWAWOogv3kTPVrlVb3Zi08tLbtrp+ZZDvaeB8q
x3qt5moglYcIAU17LYz77FUyPNWqPSPomq5UREvk50BwqfLeCQIocGRcZ7v7yEqQbKwLeivJV0mx
wcUkaRJLEH+OxnCvGDQ8dOXyYXv7qyCI/kJfZEHrxsNOdbAnl0PvK7XTc9bwDraosVUc9leLhmAz
qfHVl9yTucuegpxIJPSeOJds504ntXhQsr80hWjPkLc+fn7qpv/asW9vp4hHQXvmUzib3bWcxkuq
WHSm5bH3CHm7H+f2u1tV0ytq5N6Mh60Ujb+P48J4jdtxL+a034Aa6/e58Cd2PnJUqsTRr1HVz9gN
4dkYqORUPUsuHtN3PZdPpU/hJ0AP7C32X8Z2fPxEyg8vBRhJY3k8mopVPO7q4TZdwgBq49qrnhCC
gJCKQRA0gi8fmJdLHklDIbwRnGGP7KLWTsiyhHt8S6d9+hJ7EbZvh1O4ngWrwBA+O5NZQZ9P+huE
K/neDwyT0yhyXncwvjRhMayhhZMHY/LcG0ydmcpUN1ol4WpaPh2WH8jjke3dMGm7x+z4kIyV9Rqi
3t9zQkGPLJT5ijyWcIwGZQs18gE4XLk4PV+MJCReq3S8XdJE9zTUI0Sqk/0aRNljUI7B9ecWkgds
AlFf/rBgcr8yisMXhZJqzebAbtWjZ6afzeyngH8sm/hgDqj9OSiE+6ltUcmxiVIWZXhouGtyZgxv
ekZznEyMkEnN2zOOYkPHrH6GA+5eQipKEhGn9tXj7dxiKGFHt+f4mNki26YRWbdxPL1YYQj0oamz
TQHEzqW38jgWHwJw3NqKonctFZKO5ZtZFSHkPd0Rc0v12RD4S4GEB+Lnx0lNonq6aWcWkbypyVd+
dvQ3VjHaGuIVrGUC9dUAQYmMkSPb2wTxiAbwJUlFeM2T5l6mfn0eE+9t9h+zCr+njCmIKpoXWwy2
8pCY8k4VZGi5VvvYClvfzK1AdtCkLzRohmejp28e9sbdKNGpckfdqz+DJ0z86smIw+yFnsLGLsvp
3YnqRU1YBDfTzk8B7lUS94RdZPNrMjO/GZPo0HtzdFwYilMXjiczb77HsCBXGYjuURsfbYrpU6bs
dCMqhdK1xn374nGYpwFrEiDJI330gnARv+WEDmT1a2AEj/TEmk+EiYySUHR6SR48zrhvVumo8mfy
1TNq3SG6dbU9HRuHl3OGrVpDWLjVQ4SyiowSo22M+wyDB2kpYG9i4T81qn/0oAl/eul7owD8lnPr
P3ZZ9hg7cblLBWuRvcTzJW6GpsAioRpmyCfnEaQP/pJOVfYzLI6BpGUV1fusq6or9etMLFceXD3P
fwEzeN+ZXv4pYZdPtSq+KQPguOnDT69jHR+dikGNy6j0Ukaef1CUkdhSxD5tZ3U3hL27ruvmVKsp
ebJV82ALBxmIzB45AyOU68rvJS/Qasiti8do8kpQNqHUJEvcdQgrmP/0GMFUeKKzn14GSampW8Pd
TJZdQbdKEoQUffqOc/Eer4VDfxQW81SinmssUpCptdxhfLMcA2GgO4aPojHcLRKxDlwTN6oz0PjS
Q3dZB0Jx8SqhcCO0RC0Lwb302TzqwMNkOLRIoYQuGFog4qOKNrwSb81c/aDT3n/IxvywvTr/QqB7
vsG88DxD0jxNbRzs0dXlp1bk+SVfXLAKq8QjswMyLmcdnTK/MJlu4RxoIYSu+NPgG5fvg8APiM4R
DEhmcilkPvYj0GhmVsrNYOgWybny93K0rFMtOVZGkLLXdV6KXTNlI7tTjOTGYStTc/rVIS1zPdiE
TOQsS2RQ01TaNjaurl8/L+oh3fekPmAWJg/VLLvwTB94z3LPzyblzmRKodl0wtTepk4S36ZWcF9v
kj5vjmQNhYdRxD94y/3Lzy88R8FlwFq79XC4U64SCoMqErlUNBmXQhU4cPqYmKE+nrdWjFtCteqS
iQHP6mQniqNbciSBTpw0izC/reFcT6TBrbCEeYP9jYSf1CMyB+8Xl7tdbNV87l//MyEtgL7tjWWL
BOeBx/A1cy+Rz3a1gWACDD1jZYmMSK+7Oa9+fT9M+UmbzLP40neg4CycgQA2IPDSqehNukyWTl0c
ohFCLHQE2a2VJ5Q0LkrQvmkcLJPsWmgkUQiFY3n780fZwIXpwvZTMLTd5ujtEWcZ6e2vv375UaBx
OQW+eUGFAsij9HEoRzRQerP8zy9FzBXPGzbg1rTfkJ6F23nGvF1X+bPmru1ILCLvGiUZSbJSbQCn
MMLqXKQWukBAVUmO8E1ySsoWyUlr3ZWzNe8GqqJToePi1xc8nxP+x8ldz4QjFxU2OyvhCEUdSBkZ
oyOnjeUwGzQQKdOWOf38Yg3Oi/BqYxsv/0tM2Bp4bvDbei0mUELXy8oIz2Qr7B3ZkILbefVhzPpt
QgaKufV64z7MSiaDkTucXEnIQqWI97x16hCzCkiBlfSSH6KIEnwoh3yxuMdGjc89QAj2UyzvgY3E
gTOKlgQCK+82Wb0EzNCzY0DpwBn3yyW315hOsnfJQfOTJ+3Wu4KBOkNm7C/aAxLIsdlZuYN8ztvx
h/SmDjIYLskkp0wIudlDTQYg9+40VtUPUr7bLWr0BmPsHrnR1q5wWGN9sw8JzWOWpvrk6/AlCIFU
J00Nu7s2nZWFzzGNovpoFUDYJIG7m3wemhNXSm0q7opdEItIVNgOouwRFss6sAPcOnZKgmeYAz7Q
qGRMYKCnnz8qJ9w56B6XO8+QWUSpTybfuDMKb96FQwK2j1/zSmwFvedd9dDgUEfxjpfdPfD+kpjc
50eU7e2CfhAWmisfLvdsWRAcEf6tGQBjFF1uP+nswE+J69w0ArlUEdPRMhgusqJPpzGKKyxB5I/R
cSBoMkx2tpqff96nQaud7oNg36r0vgBvufOYCu8Vh3/HMYlIsOOvY4kRuL9OykhOJDlWilhsU1iI
Ih2yeNpgOIE9MBAnYSaGERscWDwWo6JCg9G6Fu0rqeOnMbSctVJDc9AtRyppWPaBaZ84hJpVnOc3
wQUtXarhWVx8NG6zmZwGm9gAIpFBc2cMNJOVN3FDJtwMvEiZ9zDRxdimHkm+ST2dLOVQuJFk5lZF
d5JLp/3nj2rDYqDbB/tEte0Ws/YHXXrCm+qJmoo81VBRWfA3Y+HLSDYp0UH+/HMAOupVMObWZiTl
GMsCp3yrh5+sKpqBcXBs1IjgocKRgf62D22s4s58LFT36/6OIfq1JG6fM3DuJ1uOr6WwM7Ck7brK
ScogZftpCKrHNGVwLSqCGWXY0r/Ox3Srim3ht89G7lKUmc2LO2pU+UO54ynBDeYwYLeDIFqzGJor
6sZ2Dcoi23eOcaU5W950Kekgs83EjHkgCPG4qa6I085EFJq4wqBXZFlMzkpYUqKQ15e5aKF4uTm8
UPLVPqp9M0s3ttZACgoXkEdtPDnkMODmNrdm6twl8YFDDBadiWNWxtbLcyLJAE3VJTTCO7ub2Fii
IFw7DfAGaat8m2EqWlNEpKthcNqDYbAbmhxZWfLU2TQzMC1deCez6lLg4TjxeG8Tn5cVmnaDPiuA
lLzQiK0QoyJezhMcqQ11jL6EokSQ1PbrrNfZYVFIONSk1F+AqEtJzldDcQamGoSUGMa9E2LZ9nLx
wOYFbhF8wbrrCEAwgkhw/zEpD7k8EXfirwZTjIylY3Ee83PXW+3BtcQzcuDbLh5Sol8jLDBut0WV
0q9z0h8ejAil8Jw79IZNdXCU/92CSpOmff0xzMPT5PfdRok6PaUZwgkdI4qqwWWsZIMqa3DQNAWm
3R6Wf0JS52NXd8MjbKZwXSdoTbhPb83wdURxwHaHBgB86UOKAAoPw8WmqNtr+Uw27yZIa6Im1Pck
hF7iAv5mp7CTPb27BmENN7Gd35JuTvadOVO1ln1x+q8vs8c2NbsxE40Ia0zsgL/UYm+McjgEzJaF
23y1Q5D7qBqwcpcwZdYOTc81JG4SmksoHINL1he78LRrVf6IuIj3S14ZMk8b2YOaWlK0Tm3mq5Vy
WNESGeRrytOR1JZyQJizkq1jnDgUR4eWJbXS/KxYvtSWd0zCpt575BO6CpulxzenErCDXlL1PEgd
h1Cd7BtN+FwXk7gR59y8CS97Kgp01uhRJ/Ry+LTVnllWSFOboO1pGLZtWEeLaNtkWOLxfXWqPyM1
d+VUnTmCu2vPtcG+Ln8f2mDyuAZIHgQLISAuYJlQ+xDlOxNsxcIaYMTnucn9BnVWy+IfE9WE6F78
8MsuWkWZ/WxN03fCTUda//3bzLF3x+zy2tXETXkJOi01sqzluPF+/k02YkbUiHW8RVv+NCXkvcG+
1zeZnyOI99twN6S0dmvfvQYAG3cqaZ8JWsPijB2DUm10d7Y/fNWaHgAw22GbVLN70OlwVB5GYdmj
PSZzFZkABW9wdjFJDYkdY5Axvg8BgQ9WMz2BpUTRivNjReLDM20upjLLl7Awg12SqifT0Qlct7nh
SPbk5bE+EQ5FDNRAJkuO43JxYsf2NJ1/fqmZJHAzOIS2GewnN95hqn6HhGjvdCHfyrZ/ZuBV7Psl
rUN15rFI8PnlfjueLbPxTwN6lthDXoMs/qzIta4TYADKjFBv00A4TgaiNScdz0U1Iuqc9MnWWJFE
CkYD11q0GhzjRpMjToZUeNCIQvsMO3EU3mfpyTDGFw8mj2sSVWmY0Fkyr7J3A4EtK7vmqN1YSiIK
9Ddsve6eM89wGqk7IguvBt/5F1TJaIOYl64HZHQ8nOYdBIr6WE4x6q6IWU4x5FueXGScHfVxXtLc
9l1cpGZ5Zw/5yL3laEl/7DO3U5ozWtB+KCluK0t7NzY9ABiGU7RxfeMyz0P25NtPqULOlSaeRA/i
NHcVkddBeE2S2nqde+qhpBLRixd6KUdWlqmenAMCeIcAa7xEygH1YoO6yaYFfFPp2drP6K0iNyeP
MsXI6bbeu9s1hBxHLlcrxYzKkHdNIEl+iEmipjb8bnJBd9M4PkJogDsUeFc3G37Y5GRvGkOuchWl
N0VZfZ0G2z+FY//2He5Hsu7CagYFZUNUj0Gkoi3IV8o/z5k09lae/qA0Zdu1aHGmIf4S07qnJ/OW
27o5hOGHV7cMi40EXnhOXBQLHo88j0Fi9fFm8Eg4NlzSJX0L6nsayYIYhDfhgqSZY1MeBmUWu7Cn
0ZwF9lOXq/gYtzBThrC+m7NPB3rIAX3ojxnb+s1kcRSv0O1uJ//TEFO5J0a8WVmGnMBEM7gc0Kv5
25YT1Lqk/keXyaQizRiopN4dEoASArthoJqmxVPFFzZg+g1IWLapkfTntLIR6LCdnZv+vQgzVtWp
R1jslij+zU4hrMJMnTUpyHnfHnZVfT+Il7k05tuqQDE2uuTIcucHqZKN6JmZNyHq4gyrQzJ9ZSj2
TcR4vnWZeccMCrrOvR9Bq/wd7g8EMm5WD9u+wETK6oazAINRjqFgG1Ku0sFZ3G1uKleNiW3CqEBu
OAEgsbGiVOsJzotxWk8TUAe3z0nk7XArRB6crEk+Oo6sKd25t21UYghz/OAWAYq5yjL7yVV9+zTk
aBOqlNaUFbV7RDvoL3RzbDMXAVyT36ekUmVt2R2KZdkOgbivuvbDp5GyYQ7fHGSygS1API9C7OaQ
qZcEzo8i8jtmydYLBcKlS+b0lsJlbXo4z0OfUPOqJVu5RT+U6cB+VENMlk/vbiTOke1kjqcA6DnW
Uzvcadn8IFmv3NPt2BhjQrjN2DqIQM19WLcZp2GbGPa8+B7GNqFvmDAhXvdyk3pmtKSeX7ASpBcg
XrRr+HBROztbr0CmI2cf2EfkTbAZso9YBNnZCJ3vIpgLaC36BusuPRjH32pjPncHqcUHLXkCQjv6
8oyIypkGfRpiFtcxW7vHJQbjRkc1z/w1hM8SqNbTOFQ2LTYL88zU7zX5aWsITRJLCCwLMePajcVd
H36M41jdcW35p3ECtFbS7FsWNKOzHniZaBoJwpAVlQpsVLChdrSCEOVsiAO6DrHxPZtK3uAEs7gI
/GAdJfrWaGK5brX1TD5ez51yCUli/IQJwFxFRvnY9v2n6LsTEqdVHUTF2u0hVNShtek56DYRWW7+
5NRXIw8udmQJzudQweBmrGnLBbs5c75NiVdzgBGrNHYFdey0T0fC6YNaOCQywueIwEFtwsVN0jIz
25lDdHUMrMGiuC3s9twzHV31Tqe20m+uk5fzVCbYFoDtMg8Pw2LtB+VFQGxf48TkRB2YINlANmAh
kVeNB/3QuvJTCWOj8xiN4+BHayLVnbZ/q4i62iCxIYIuIrOZoQv4oQ2fEzBHgfmEHJFhP+XDh+8B
nyaB+zmsHeMQFsUrkeq31dQCbXCwVfWYBRMey02nIFLDe10xKHfWuVUy6RfzhtIQAUtTHZFfrcfG
qtdOCWU11zBbY8q2pnU/ifu+SfoY1bf72WMqJL8MrkbkpAdC/m6H1jUPHlHS3Ty9cSgBlddc0Rth
5nYQCxQGsdsJo8UN69JaIVJeazGg/KK2znOjZS1BYTlFGjcOo7WtV9FIHOmRruaR9EBsEaVdsUdi
wUxBUnWSXLI2jDeswdk6VKPJ3HLWvMNYIlLMzViHv8Sx/lpVreTh49iUz1ARmiJ/gtQBWTFE2DoM
x9wsSLrJF3iqj2+/CDmjJMmGp+11SiAC+skDY+QG64mCeZhjORvVuHbcxCEIFSYhIdeld04b/SKb
8JDTfNqQajjsyFirN8zQ7jzKBk8Nx55W7ZIPBoFlAErrTlfg7e9pNL8r20QkOpdknQVgaYmu4UnZ
DCH47Vp0gGdqF/BM/WhAYiArnV8NCDMc6vZurscSTwSSgJq3F7Zeb6B/5Zhl+LG1tmE9nJjBLwtS
iBYfx1IpA/cAg7o8NYZihIBzapPZ5YSER2b7vI3k/r+aR5i6XiMILTg+OCYHlPHYDAbz1BTyI6ID
gzcfO4YwOzoF9nzFjmdszCi8K+aKVw9rHR0YMCeKNCwwSGT2WU1Nruy8cWe/OrcNSRhtYIKJszv2
ly7+UJ2HBA7vrxD2pshG6+Tl2YflVAenxCwDUXneKMzb6dTprdNolJ2e94mqKQDX3bCAx338Xjkk
o7knDb7hxc/C105mX91WHYdeTtcgvbKY8qJ9M8fauiRiVeYVBO9K4IVbFoQpIlRYRHGzptfEYciv
q4dw1wKUGyr/zUfz/FKxzOD5bVeyGwR52/I7xRtRWZ4TnSttWnQ32f87TEl3uZd9hTX/5OgaDk7f
e7jfm2hD7tjO7GtsEL5h3U2leGLk+K1q/FefnBlCzvBmkUXkZ+exDZJ92hkP89DivIkolicZbiec
zSsjGTWS6+qY/vS4+cx5Tdq/GzcJ0wOXE0GOS9gNdRMOyeHOmlHkYta+qKoJ9yQ+GC1e48rK36w0
uR/zggaKeaQhoC+JFyDGypxoX9syf/VCxKwc81MHF01suvjC/PuoND6ZdQPyFv6qcpdAVhKbfeIq
sF0TWlWU/MbQwtIV2761Nrzj7M3gb3Afy4ELrbDFQGNA4oOjaimCfKwPTXfGcdPu4TywMTX7ibSj
FS2wu3b0kW4NznPLGaFNgmHlmUBQrDj9gghjfICGSKtlgPMQRsEh87XNDtHQ39BGvTHHhbOD56NU
GY3TUCK6GXzrqH3wV4y7CE3ts3pDSbXVmcMuYwbZoegxkPScvU3KjrUsw2NcOs3Br7pd13H8mTFW
12l+QpSu5+CutYeK6Yg57qq0J6IE1/atk41vnJPFKkeLtkawcR1DZvdRnux1asF6HDApLU9yqnH6
xBX7fLNR6NspZEGi0NTic7J+EkcstnT7Dr1jISGqZx7ec2085NmQHkOru4YcyVdd4h0mxOFY49S7
HXyvgapvewWEy8HEH7WK2fqyOFqYk0bmS1uQj3ekRf4YzWrc1FjkInPmNc/LTw1LziLjjwbWNggn
BHtkIHYpI6sAp0xBfQeRsCSc2Y7UvdVU44rIopODOLxs/U/HZZArr/EkHiT9j43Xg3ebi29mizNe
3TTRRxsj+c2RsOybLoyOrVc+dKHi2y60ix4hLQ4/uRI+cAPLRFhlVEdQC5su6knXTFR1RAvwowqx
wXEvb9HcSZR+YfLkEW+MTZRk2rrUAOjRV+vQt7+YaLV3U4y2ukt9eV+C78STyOttDLo4Bx1+gLl8
IAhKfJtND2k57vu7rJrSM5o1H1wIoVE2OPuDzDDpkLND7DWHtzlDC1bwT/pOUd8VzB6tzjQPZehv
EO6JHUNlKDfOgwmjqGzLR2TjTCObjDwTcTPS13O4w73APFQmdEwRKpdrHnMJoAwi26PEIhhwjjD9
5tEOaHjlk4f8drFvLbLqhPBtCzGZK5Ym8vCMTRU9p2F/Nbdxaz8Lf2SdJDnQ7PHDMDbfhhFyeJE9
7MrCoxqjVRIK9Drp3HFAHvGO49qmFVy/zED7OfVJXgvsCpRt9KaDNF61ywfsscXvVH7J5vg+kb3i
m5lp0gFI3ZVjw3hBzG/hrMcb3zR8xNAWfb6sc4+eTC8pQ9l15cak4IaRdVO19TrLRX0IJ302reBG
VdQUyoX4QhYnDOZ4hopYRSQDVQltLqKiFGRAOh+xJw4exudVaAzIAAStjhCOUxtextR601UNNYrx
p6ee0ctS2xHksYq/hVaDr0ahgMni5tvkPQ5W/q4y+UkXlWOuJNDW4riTyfQ9sLAYCnuX2hb7ubMo
bpZidwjmbMPzvhexST6n/hZV3Sk3HmuOmHSsx+ngavWONv8c+lnLnQt54SbWOFTz6LoBuUaV6La4
XdtjLOw3u8rvRIODHlfdlkbFsMprypjMS569KLqB3Hb01PiQq+r03hmWieR1GHl0WVC1hYbNr8mT
ppUwILV4cEKfOeFc71Kk7avQCS4Np8NtkGI2C0RWHKPGv9WtdPELIf2l4xdtyfPAEMOeEdpnl4du
7VcVyOgQ4mEtjrzR1SEQw96D0oA5VV3T4Ufpc1pBXUcDhBya81hM+a5zzR/shgndNb/ZAoFq9mZW
2esF4LXJ4X7fdJb5bSbygv5qY+zp98K6QlfEcuOEmzjFjzAUxo2pCCA3Oy4IA1h/X03ePrSouJSP
ftRME9hU/nhWTkI3QBS7KAzSTdtB7EmmgXn6Xe7odxCTkM84Gp4bXisS+vSjZirTIBfclpHMORb1
u6bHSqOxlEJ8Q7QSt3AxinNMTG9wDaR+nWVRwtPJ/bMI3+iFMs3l2FzmfkgKvf7utf0WbXF1HKe6
260Dk708V2b7JSBOUEM9K9txqb0B+lo1WAeVIqtj7ZgLsKOmb9oPJB28DCY5PT1NUGE3z9mgh2Mx
xIe6HO6aTrx6pJwfrNKS63oODolliU3h58UaZ5kSpNwksHGyEOJd2qALpRNIRp0+IgLA2iGT8iCb
XqwluPRhYmrWFtMlascTE7BVXaqjmQJHbMjxi2lhO76YNq3T0Mc2CdxIAkxLcBV4Ze0jBkX63JQR
ZlvJqwU4Q8g9dGCAb2nPzGMInmyswbtEdReOX6/D+L3p2XSrLJv34TBAeWl3JiiUNRIMFx22OM8o
DJAxVgcX77ib4DwKpY0rPi5ACdbt7Rj5BueHlGTzBauI+SpGzDCn85Po9wGTrB1yvG88X/bKT9LP
mo4sKNvgPjNcfHI4VLmGQcIU9L1r8+oOIm68sgq9/f8RBf+jiALf/buIgn0XFx9fIZ9p/bX7U1TB
8ud+RRUYlvNP13Gl5QvHJo7UU9Y//mP40O2//mFY7j+ViQF7Gdl5liVtAg6Ksmmjf/3Dsv/peqZC
0iQUTj7l8hdqhpzLL5n/JJVTOL7DKuRLjxiD//O/v4//K/wo78tsCstC//bz/yi6/L6Mi1b/6x+C
f6P69duOP/71D6kc17Mh3ijT4jNKV9p/TipgffQDGl13qvV3A5pLJ0Wx0qCsoEj70Y9g8PzawSDR
vXuTfRu4S6h7Zw57bUfYBkIR7/oaZX/nK42nIHxjSlXTWeB0g0jLBTDUn7KuQ1iTggeXWUvJMTbJ
2UVBsutyJu1xX3IcxOV3YNYIYJ2EbrxO5pGpmMRm5h8qZlA5xDdaK/d1RxKq15OVxOgoMKI1bKtw
49VFfvzDnfzP6/TH6yIJg/j9uggaALbk6ghk3ORI/DHBIW0IPfF1dKc9HMSuCXEIBTrNg0Z/I0xs
b9uXegwXxiLB8V5c0aRmdkTK9CaxZbtLFulRHnsWJxA3Zzo7WZgYRXIEkrhTMFRvJH3SqjaKm2oK
vpa9ZAap4GEZHv5NUnfWddAnN7EA4BnNTnTM981EDnQyQf6TEdn11QSEj4AsqHV4iQPvm+tnkHI4
YeXc8fXcsRLY8YyRztbephQOzDlBG9TT1R0MFdIR/f6m0ejJUHTZbDsfxogWNmmgadHEh8JJuJHX
OfEOevbfX1th/sW1tU2JyseWwrPt39Ix7EXx0rtLnkNYkhnwoD3UJuGMKaw1raMcnXkbMYrfxPWL
JhXBQAn6xXDNJ8V4LMMl/jhC86QWIm2C4FFgjciYC9gLK1+R5ZTkSIRKq3BW9tT2mN+Si2AQSmca
WmETdi4EJfqYqomLXRF72W5B7a4nh0Fjhk5ZjKNNo8/We5/3Ezm92CIIQYwl9IvgZVn//cWwlwfp
txdQCMtTyAUcW1Hv//lB85UzTbEwMHslWzyhARPF2tu46adAq0+7E0kO3AX6KdM1nMRzNTBBSigX
knHalOsqnQZkf0TGxjFdzDjOvxkRWW7KTqodhrrPOtHlZvQqrguRyr82hj+tJn98S6y/WD2EUI4S
ro1eyXd+Wz36GU05yXO3SV4Hd1ZX7/wRCdSCRcyJga5NOjXdgjVpaaWn2j2LiErH5zdRrurvf38l
fy5Vv11JaXOkEIIAJutn9MsfX1m3bhotVHxn15wXPbnQI3qKdQODFSKVoNsiQLG2o5+Vj9j7GRJ2
mklT/XVMqDFcv0yeLd+9L6TawzVJdr2rLnRTMFDrebjiFmUjMNwbXxq396vJG+sntCmvsUftqTJC
WVpiHmCwkEnlSKgtIGJBypmg7qLgmLg+82DD+taOcbBCAlQdawpF6KgeWhafVw1BkLcbQF/lWMFQ
BWLmWVuOMxxAmaoVWS/mDeJpGcXniMCMv79yDrvJ788gKTXK4fQj5bLt/PkZTKfS6EUjbnU5VLs6
Jz4joRvRN548eAtMb6BRJQFDdkYHJkC7GROc29xgvCwJXsB+DHwB2w5xwEiTp2DazwmtJhczQqVv
XF7A2bXVycjp6Srk+5jB4VYgrSCbC6abLClPleGta2H2Rxwxg/noUpgy7Qd9xqJar/CLlJu//6Yt
Nt7fv2llmq7JFsrs3Po9o0cXkzcJy7zNxhEkb0/UimntGZyiCmBYu1UognYTRilVn/Qddgr33yyD
1vJy/Pa8su1yOkAk7RBWtLxcfwgJ0iPKxiZwbllZAGJ3yadTHlxD5FuGMtfChBM02GD6EvOJK3eS
NSsaC/e/uw7OXyxArD0WJn6JsdL8+XD84WOYYaYyfzCJoS/2DsXEthUfQR561ziJWgYazcXWNZLV
yn0wy+CVYas4tTqkvKVRvA4KKP1x08tDx3Twxmp4Nrwg5Qn4kujcBuCKYlU1M9o/BmUrg3kaUCiU
SzOoRn9J4PEd1LzQ177WQQuhIRQID9t240qHGXgLSPTv77v6q+/XsukRkgAF33o5q/3xskeOYc9G
BvE4hqFo9VCGirJ4plFIwAoOOqdhBOARMm0W3hVY+gx7ysvnfiNRlsomO0GzHG9zDucYP7kblcmy
N5I1npZejng8u/XtHs5Z9kO32tubeLKtwk4wuBnf0zr190y2JtyK5LO51QiSEM6FnOZmKwRofGXJ
AwXTu0lLCcDktKXndF8hh8fgFBvMPwVabCk9XKmIrBx8xXRE/HHbuf6L3Ad0qoDzM4ds63PEEGuH
Iajd0HmXfD+zv7YrBOCF42ICC2P82cgzNjYxfn3APCdWi307vnj6Vj353p0bTuRtB0slLUoKEQhA
XrHHcVPtsjgHXTd26b/bDf9iQ1G2L5bDr8PL5y5Hhz88jFE7kHxkdLdoWPTB9IOe0Vr5Xqi+Ppk2
q8YM12OXV6iiW5Tk1ZKMkoAHKIp96jXFpquralfiZUjiLD/ScYfD1sc7IKnFHiADSAiHZdzrmcH4
2eXvH6yfm93v77NcFtDlSL1EI/75sycDAKcia2+lHX3l5NHc9LO57XsjXAeK8Q9dlyfPolCMIcLq
bjiR14rJN1Btuo8aa+nk8WCgfvtSduSMjnW+dxvmalUw3hnMFm/DmF55Q6Jk0hAnHhY5qQwG/Ger
GQlvTJR/sAd8MX6qqw3JX8ufjIZfaXX/7Y7/FzsFRYdwOK9YJv/99vKQFWBP0BduCXi0eQBImWGr
XM8apn2dPvz9Bf2rF5XqyHIsztdM5ZYj+h+ehQqUzEDSDClHY7UjJvrTwDO8+/t/4/85NPxfys6r
uW1t3bJ/pavfcS6wFhZCVXc/MGdKooLlF5SDjJwzfn0P0Kf32fa9dXy7ysUSg2QSBFb4vjnHNOfd
FxcMg4EwdP33QTgFXdK7QtD+x+qDWYdycMhFigr8IOgWQn7kq5vze0aax3lD+yhm7RDXlOyVOGn4
NK/mGK5T0fiELgZbU1Nb3Q0KSvj60vchDMcyMPd5dESR77VjvtEmL6GUY95wiX/2NKovxRg+jFGb
rzqDyLTGz1mPz+u3ihONGsqVqAUEb2POii7lBQN40YDtEUkDiiJ55TrbqXVB1JY6S0iZniokFrJT
wxOY0GV29rqaTYWiwPmHY2fzBfz9hOfYwetkS8sZYSq2Sr9+QRN0l6pMy4urVc+1b/pHzFHRYjSq
bknFelvbgA1cU4uXhQxR4tqsy7NsepUJ0atWAineq2luSH1X5GIf1FyjykmSFa12YJajRoO1WsmC
vd8UDUiXs2qjmXw3thfCUSACAQcwflAi65fCwoZkaaG2Cec0F9Vox0LCgNNHvs9G6EeVF495DUrG
KGA2tFppbclmhT8du/2mnpJ4V+sRc1ynryu7ec/xCEKvA64ag2vCwrIJ0Q9F7+yi7eMgnO8d9Vvo
HgDjLKGO//64Mhn9FwfWZOXv6obD3uT39RhqDmyOAo9xhF8hTITxNIUOtpxiV6WO8dBbEByCfPg5
F0tVTwsvhiLe1YildIrpyQzNqaIEgHxEPFyoPBt4G7knbCf9XsWL0i5a6q1yG0RtdK7g6xcB4Nqp
FvGCqBQAUwhc1tgFwguVb7x+JUqwKX6rXdPY08lKT5GJ9C80PwdkhJwnGuhLMVUG1HObbjc7/1VB
gvuic2qxjCtq74PzlVwHxPmyGVe9GqA+ozLr6by4gvKBFbqnMmiNTenkX+JUIO5urA/HLjSWFOmD
P2G1N/hbZetOR4x+Z2PSXHKh6gQNmlpljsPSe1PAH0JrMBpcznwcX638ohzZfoTmvorbip7twLWn
wnJV+hmJF054CqL82zhvuUIo1mPHpajy8CkfM5drOTuUPRlBVp8Gp7yxv819vTbC2oyfTT8YhwD9
3KHWh0+Ua5ZsKj7MiFAz1cBtGJlaSQ7G4ACAz6JGXwdcxTTtnj2O8sUm7WYp9RBxr672Mou6bSdp
yOSlR9OBzMCNkgEtbku5exqMK2mn6VWlxY9CaDvAZQKZL90MH20dUJZt1g8t8uj6YnXfK2kRWzWv
TXykwn9YNqvfZ4D5onexOEuduErX+X2GnorBnJwivWhx1COCYNQklWnY6mlNVJrykqWirY6Qi/U7
gV1EWEr17Ol1uO0qUA2F5bSrYeAqLvwiWRT6JY8k9peudEHpstdtUk2HIgYRfDTizQjqlurYd3a9
9qHHDKVpyoNvjtXfwIWzseU+rTi2jgVlru2Ah5vRIZ2lC0IU9MwJXFghLa3X/XwijpF9Q19JDlI7
PVCIH3ahm7y7Y5dRF8HD1pnhh9U0OGz4zso0g0w4ROcWgBUC7shaaVqHbNl0cr6NItz+4ar/vSrC
gUWkr1iIG5ALCWD+dTQNWy1QdAzOkBXaucOcLkva6CuFaGep2/GWUppcTi/62EChCv6w8DJ+r3fN
/zvCKhzApLlTj5wn479NtlWH+kFTzhlOybIKYIYbCZpVZKgiYKZvIyzIOT6huxwBUeM+SvlKCTpA
/xR+9C41ptnO204oCpH7HgxsXn84Pv/FbONS8bThOpqC0++342MTFRe2cHtoyRvLQX534rYBWTN8
6RveSp7qNIcxjqFYHFskR+5ItUiOcY1YfVyMvqs2fisW3sX1rOwPMyGbxf80ZLu6rpsQW1j7ESP7
+y7KQqwBBxcoF/FfrBG9BRLR7llp3VXXvYnTGiF0bVvxgfyOEdc7gXuUSDD3MbdUWrUTDUQutABB
iAClmmr/DCLeeY2HL6CdULkEM1I7SrD3exgRXOdUTD1opr5E11ZU1mtruMPW7RUivt60XtGV9yvy
QS1Un0PGdr1QB7fyHbC0KA8QUKevhN7joqSDcSLVyyh0+RQ0JSaQgujO+10TJO9O11hEewkuaoUJ
kcDR/tktroPuvqRGVtwmo1P7noAMLhVHvTso0YxSFl8nhGph0s90tjDYuMLM+HBJs2zvQWBQcoG2
ECJlUe3NJmyTiRiXmjHYB6M5s5jxjoY7pluHKK12ana0JrVjgIiUWQy73wjIUC8l2VUa0ZW1Ze3a
Bi0NKku7dTfD5JzdUvMe6h43vGNa/a6tyx1ynugpGAUTFU2ygwUR9jXTsQRViN7PndUWr4TWzEGn
54Hl/adm1uaNDrKPLkw3CdHaWz8Lg+0IMn7rFSmqBeOjqyxEZTROySJfGc60RV4MmlZPzZUsySCL
85VZ2TgewVRAjlyNVTaeTF88xU4cUlQH3RhUwKzRLQCc1vqdiRAB+4G3zSwyustg+OwY0Qdif7EK
MHBuaAM+jtbRNf3pgan06LgVwRBWx/ne2xtT073DAAS5aaOdHMQDDBC0RKpaS40ydRbWT/0AhXB2
xUeyuOkhOw0COb8HBmIsMVGCsYt83yuI/mZrLovWo8QYmj8s26yuCH53Wt/+iGDzLhrSGhnLdIAR
zSOdxSfMYlTAJ5yjUwTZeyPabZmxETatb7m0b04/fsfUeyUK3lv0IxU6k80J/S90AZJjxhT8pBOb
QnAR8aPd56L2PkMMZvxJ0W9M/TerL2EGxljQIuc5TisKM+1Vc2x3ZUJIB+u7Id3rvVMWQarZsu9Z
KBtt7uDn8i9BT/5WgZQmapKzq6K3yo2+Mqm/4SI7JSz1sxFqX2XRTfUoow/1dMNeflB+9XUIkbDj
J/KXdG0/DzoAhcwOvYuVjq8hJxL6Tjap7iQWdmdrB9Op2l0KeR7CbLyuWide1Vp10wKnXkUW8bAC
Ye46sJ0GkZ477f2AUikMv7NZpXA0tfZNG9B7MgJO6zh0ANIkHUWUuWWi1X6xjLU6Rjro7ex6UBd3
U7n0k0XOcQK1Q1OZKyeCt3Ypuu+9prpLoziSnbN3WgM2ZQ4CNpGr0OzlxoGQM6Mb6mUG320pp/qW
RyQnES6TgQVgVIFhhCpjIW3jMCLTOcW5RkYDi0+kh1ejEPoJHT/xIT4VO5iFaWFZ5HbFl5LcxWNJ
hEWuqRRZb5CuXYT7y3RYmC7bHZ/a9bFDSjEO/ifyLoFXhcE7jW8uzTK9En5yHObIQduQiIjpQKEY
Yh+jOSdApi2QgMJeRTn8EM+RxaqCtbLuJ28TT9GHjoZi2cAaWvbDcG2r4dWqYU2WZokMZtY5jPvR
BxmN9Lcrg+9a6ZgreAoIntk59PpXLRn1reu/kb0IpieNABaiygwyiAGRN516D5333IRlHFNHTTag
srBf2e4nEQP8opEVhkCukS9spmoOEar0H7B+3t2JNjMuKIOtCavfNn4Jp4JUsQI+uzVB7kH7RqkN
eWaPUmtHzfLmO2O080bmEV2Sf+bn38h7JaaxgP3egIBhpH/ziqhHXcep5GP2JG7jvXLs75Fg/U4i
EJANDNle+Ijda0L1+9xxlHUz9NeuiR4vjt/k7Ay0tWFldDldBUsnJ9X4BAgAoyo2/5Uh8l1WCxJs
bfArqT+Iq1EFCN7cehN5Sbw2NWuWv9HWthvL3IXDnuFLe9Lq8isFJRonZvBtClFHQKjBhOv772Hj
95vRLH7klIj36URalETZMGjdd1NW5wHnztKJDa5dlrZYdIdqS/ztqxmn0cGwrpXZBeewzQgaK5Fw
T7F4QfGkIFfKNSlGwiqLXen56TaOq2OO6IUo8YSY8KYf0KlG5Y1WqMvuR6SrLE1ng6ReMmMwILsk
ao5EEhG1FBVYsuB2NUb/iMvPnUeHI6CPdyrG5hKXP+ncoPZRJPzzhgU4WY0+qb0pOw1ct2I6EJr+
QurhWA869X4aHpJgTyBOBBoQv4J09v5LdTGjvu8/3v9c3AxvlCftdTRrsO835NTV03LyJ6JBEUb3
oUdS2/0Zc3YS1wmBXala61XxSY3UuSkY+ywYBxzOfRYIPk+7ti2MnNaN5MMfjfU4tsbFM+JbzHqI
sjL//0QiRkp2OfSCIlmnBBUcsswWB4BIr3pcNZtBiPdWNTZbQpNNnRZgByoWdWi8iYFIdjRxC5kS
JT4fcZeUt4M1IK8V/EKZq+ehYiOqpo2J021haDj9jJkKCMADEHOgQ5Rn7FxNTmi+hwYiw8w59yzP
D/1A1DNws6fRcFFYjEQlhC4+sDwr1vSk6FZS6eyGgdpaZOtnVgRviaDKieGNZYEYFontockyHQip
bkHpraDNavedeZnpV1IfgZi31d7dYvd4dZs2vJAXgHvNQW0uh5WyrReLXSe4bjc7lZr9Cbs94Qg2
KJyGgCbcZz+0CmQVve3pOkjj2pGJt6Ee+1A4k7EkPzVhv6s+AR9h5a6L1xSh6UNUn2yzdM8Vnesu
ABnAbgTtminBI1YRNV42tWdWuyAMWitfu4SuW3X9dXAp+oFrJjIb8loli0fsXK+h9L2T3jjaPrWh
Y6YdKxskBktH92fXo99DK1IXzWj7TenLLX3zd6upoC9g43ykuuYdG2U8uLD/H4vRP1WTrFd2p76W
SN78yDxRrUx2FnN4R8Y952zr4U1vXnT0OVvzm9Elz33WxBut6XeBZ9d7Ug/fdAtaszNiCO/ld2V5
0wqnR7RLVOTumpEeWcGOZqBB/NKRegxjCeNLdBqxEW67GJe+TTFM+k+Y6C4t37kBbRXGak1NlHOS
kb+/WKxJp6gSJCFU3rKipQaOOT4GODmO95/sRqTLyaQ8zDlebyOHiSqfvDeiSY4g4sw1fv2BGsbW
tlVLukP8JZSiX1h6hBC1w66aTeWnCT+NEyXZUiJsWA4ZGiXpTxjHdW3fyHSfjW0BvXK4uWO2S8e8
3uZs/xcTLes8LHCrefIjCvTkCHfmgBc1vdql+QHJwsQHTVBpLK3xRPI7wB/gaKbevxQ4JxdShfmP
pjSLc9nGh5pk5MduLG96lhUId6PuUz+FT2E+JAcDDepaTRZLEvwtYCoQ0E9xeIKX561iuyRuRyUo
9h0GNKd566l3HAIJvkNPrS2huGWlvlbalxZf2UUP+gv3vZNTotAfAJaFbX9OC5vGPG6EeAqe+jJG
hkoB6mJS/cdNp696mxzxPi8BkCCIRExbXCUxrpAoa/TyU2MjBdQONklMu7wVISxDofZ2xefVYOU8
NXb4jY5oselx31FOLpKTAdUKQzAUkBInWJJWF75FGMV7pm0TvVanLyerfm2DcVpoNRNd2Nc7CobD
KpnkQfSRfQFRdU3YH5yyTBBwqLOsdlhl0441nAW2CuCqPK4gHq/z1guXiKyTpW5pV6sZdEDhXGeV
p4O8TdurZ9j5mgst3tdO/xWFz5EZrFlGRI4gNR+Rv8HyWhpOeElSdGRj2trbQZFUErUa+JywWFl2
aL10ggToCGIv1Mr4pBXU7ygln2IdgoHdhLesr9p9QnAK5hUG8Bx9iF/XSwwbsOJM8xNEwfIQ6enn
0kXaC5pmrc0Sbr+2ngKtPYaW8xA5mkfEm30KoEIg95XxZSxZljFMyrJwTxnjaKMstsx1gg0AbQbG
p6VZlu3BUUSLlRUhmBjcrE3SAR6eBPVizNDGOsdj8mA1c3WNTuxkwc9MySYZPK05ZpgLVx3NxSWt
Vuz1kgSKJHsKjDx8ifseyXwZLzFVAljhvEEcSLhDpJXxth1ai7DMkIDEwAmOKoG/Mk8Dj3nq6Q8u
2UUC18QXSg4Lb/56Qk+2l4AsaES1zlPBznIn0/qtMvDFsBse4Doz3mud578HIE609hEyJik3+kPU
wzlAZBsu/DaeQ7JmdJ7vHjOtGAk0KL8bfHqQjoIBu63Z83X2txBOeExW2bGO4b0pNb50fJVcvjCz
HAP3fa7n7D8IWjBy8eY3Z7Mk1qOz2XgB2yysbDiykhk3GgFPIjXG/RQz7lUB66mQsiDDuiKTCaJh
YGU7PdObC5X/bRizbcpF/ols9+Bq53VCkGJ+Te02Wusic0/5QJQcPoPPofPZwF916nV2kYk9QDZ3
D1Tp9W2iAuJltJzoxhr+LC5FfNEzZRciBcoL4eXHQC831tD620ZlN5C7zrqgTJAnc95fD4+7qStv
Z861ktHvs2NTK9CTQHSTuTgsByz8pWC6DhlJllHmcuhtY6L04L9jGdFBAESkV+afpN3pO9+yn4Uo
yw1nac2aEzSNQOOyrAvNvVLhJsIou9RqCt+cGsqA5MMLaj9bcx4UaBeEph7cfJYPgUavyesG/HSA
rOG/+Mv6R8zS7zZU2dGBV3xkfdywcfKix8iN961ZjCvg13RQU18e5qEobRI+vQMINDSNB9R206mI
tGNuR1eSg/sVADXzEA+4Zol6XsRpXS1qRaYEAyFl85ScFldvsdGQArOmTCY48XVO7Ma3VnFiZGsr
6htM7JO2s7VpPMYtxZAsCd4pTicAMds3eCYA6ooZ7dBp8cmZiJJUQJnimVmnGuLNSDj0Li0lXZC4
Wz1wH3v8ujFD1jiJYG/2J0OV4QVzM9FMsXeuPd09cixxooYUSgtk8Sa5BNiqSoqV0Uc6RKRGx/EA
orGsnsWYrVG2h7CRrOwITvgTtmjAV5GGnaGEVRfGj7VKYLYlY7+pyiBaWWmEZS9vr3HZOitCwPLV
xHJvZZrkFKSZh78oACFPhrYiYaLDoYdFJeymi+/42loAyF9TsEyXlJHIVlXVHpT6oxn2+coZVLgt
SEM2R9vCnuQ8Qa1+6yJ5RLo2m6p4qrG0ZBlVFqeCfwzrkTCEJloPLDI2U6AeCrv4woYhXTPJ6thN
8b2kzteuoE7p79siDi8VcqBa+VRtA1+B3P4K/4PWKVDUZQDZqyCxMyosah+R9dnlPNu2TfSmtxV5
fnmIyaoJTip7jaDUnKjRXABaNSfkR7C1Ah/vYRxAdNAIDpkPfjz7lGxtjbVnaUtdnmnEsumjvmdT
gsMEAgjNgiYf4s7Ym4n8ZFk9dUsFF25y8dMSduA58OpKjFgbHaNimXjGASHb2mhTf9u6Iv3sd7hR
ee8alLE0yp/NmDBCMyOj3jXsneg+sa53TzryjQXQqJoCTtGzvYh/tJb4Ufl6sfCN+KBUJbZ9PhTL
HkRxA7mafqe7x9DnrRQcBOKKDn5b0Pe03O9+y5oGS6i7TWaASTZhYKSu7q2L+NNgNO0m8MDoVYn/
Ygd0R1nS4X4w/O9GMr4ieVwMZqtz2opns5mSHbskmNw+1u8Ap18k7JkXPl30wv9mZGDIE4JWVj71
zwcDmVNr0Fbui2vtLd1RpA/sKHaEvN2959BuVX7AHpiCwfIg4CPC2uOmWuj9oJ9JY/eB3mCYhyZT
kK4D3pJu28kujRbQ74tRsKzTyiMmfHOHHdPcqEGrtjE2j6uv08CYQBFS1kGaX6tZpD9p5sqEeLLM
Wb4e3F7cPM+gnlibJxecBjP5Y7TXqDrh9YRnoGUzAB2byYoqARNt2BOrUd2oHTYIWilI9xLAqNGU
3cqu9HopRFJdwrZ6hZPibXyLUCEG3scxDsPnfsxP5A6jkjyXDEq7qSHbsc66B61DSG9g4VvQPIXy
RkTQ1mrHEzEP2HDk8HVid7UioxdjfQOtA1YMXozwocaESm7O7O1LoxJNf28c5aHBOrLyippUrbx/
gvUCqa9FSRk4BNWO5rNW4azkaosXVTe8CiIzNnHHf6abaEwTBvZMfnHpUO0yV3vpTTiCuoQO6HdY
PaopvoYl82NQ2SmqnjjYao35ZA1cIlGvjwcHh2SSxTRZsZFdqUrNYP3kqXS1+ubAt8SW0+jXMMy/
RS10yxwwHVc3KpRDLCr9a1s62N0iRmeTmcGREXllEzs3UkGC68icz+VzTIjtXgH2KKmKkIAZsXQN
u3FYY6aGJlqrghJK/33KpOA0zcOLzvJrCT6z2aQjir6sZxPlFne+F6KEwpbHhokWg4he7MYa/Fnd
+kDXSbWi/Qqj2K/LVY++G5FwePGG4IDUF5q51D7kxJg5xoGzr0skHZrpbIRGQczHKLok7HUTe2NG
tK4zrsw8BqnYJIhxVR/R6LTQVUbW0WEh/tgqeS6jfj6qzfOUIJaBY7UZKmLvqa2xpHO0DdMD/ti2
w71eYzlxnBLptBgfXLoDW/yOONpIn4tI3T1lhsuBTmF9NRZLWxPL0dVIuydzdD8B8mH8C/DEDdbe
9/Hc3nu7k6bkIc34f4Tq3gJcwl2dl8dMmMcON9yukH6wzGwwd02r6EVASZfoHxYIAuDp1LT+dBJj
QtiTYUUzcNQn4giQm61bhvylVaueU7Kbk5ztl1iN8pAI8F5ELz/qICu2iWkoqL0QlohWILcqezKa
lQeLH97tS91Z6oLkdkFfoSUkeSJEkJah09CnCHvKY9g4BPKFlssE4FmCH12xBvJF+SiwGy2rvHod
ejq+IOlIEws9sYarzco3hnkMJgvUQeqxGmI/SbaNeAJ7Cr7NaZwnOQSnuEgeeuwBa2louHniJls0
7KQe0i57QztEdqFuiae8ARKBC54ABDtczLjILTZJ1yvVsYF1gnRjwptIm0BzFAJbufEcwFWGS9w8
KdoBqShoFx41djQrOSzboes2mZaO1MeaV23uuppN/I2ZE5iPPhd4SdBzUvcHsd/IhrXM29FFWnZT
/4LeKPrZFfuPX8RCP80G3/JirEI/aH67+3+e85R//2v+nb9ec7cn/OveOfxW5TVb2n/7qu1HfvmS
ftS/v+iXv8z//s93t/rSfPnlzvpu+HhsP6rx6aNuk+b/mSTmV/53n/wfH/8t24hFc/U//v73//l7
8wf43//znE9fUkJs2o9fPCPzL/30jJj6PxxpI0tlpeuifZpFVj8tI1L/hwDQRgMU1RKCURdN6z8d
I9SU/2Ha0EpdCwm0Nbch/7KMaML6B1Ury0Ybbc2Ne+X+/3hGjF87sY4hJMovNN+Kvh09a3t+/m+9
YkwfbE4zVhaViyZVQ+km8mi6mlHxARY32CIJx5vbBeLS5DA9urz28MNWjw4O5EWLRg+Lf6TQiZO7
qffU+bTo8rcj+vBTg/R3Ybr4Vdx7f4sOChq8M4aNduyuYvjbWyyF25q5mCjpjO2cAaEAt0xev9Jl
MN0I0YqaN7OwY1xgmOC1ILQOdgLBdajr0xBb080l/Bn6GwMm3LUIujr7fRIPkSJZEDKA9U6HqZ8+
/+Fd/9pE/vmuXUYkXEHYI/7Tuw7wwPpOjyUVOhFYiqR016Hh5J/n5AFJ1/Nrakkcxs2hVkR41MKk
ESItxViYggdsbOORBYK7cSD9l3MSg8fuSfNVfzHGinY+dBkb1x7s7bWeEUsw1QY5VCL/IUD5Lbsg
MHempN1kjWRP/PuP9vsnkwp5neHieRM6H+z370PncLKl82nEz9Z7XUs342gaFwJ22nVMQehw91T6
jTahNP+TsuJXUSkCQsXZryuOL/4A9Jm/KQeKxiZWtCJT0a7lEUcKGieFbZhF1iHA4rLRQoKBw1pM
exBbWKVYEejaUxQRbYlJ7w9HQohfxF33d4PS3pEOrWcu4t91HoVvCzh4ioRHvxg2UEeIQDKjM+OA
3CRNDSpPkU6WKrtcUAcJVnqGdKusajqVofkcWaPzhgzhK3t1ijTye+iN5mMoimaj4YFekYWMk5gM
AWzNQH7+/bf4m2T9/t655pVk6Jm3Ob8L00QAQcxTPaW3MEi3zFieFRnb3KJV6Pc1UbcJVQPRDjTV
0H4HQ5btOts39w1CkT8cx9+Um7wX1xIWb8O+axDRhfw6Ck1t7JEyaNuklJKD1oemiVoPSqNkpd7q
BUVp6h4nzUU0S7Ma6KfgasFZOyMsPYsqNCJ/NjP5+X7DhbXrJRnnMO2MI9zVtusRSM93mioRRxvO
H20LXGxLT5MeNJ+XIarFp5qOi6GV/UqUTnVK3b4lqt6oDhqm0OtU0wSk+J0cfMPTyCykRGhqjbpR
ZL3lsPQOdtOx4a8idWpQkAWdX7E6y4uVqwX9C6CPbk8jlQgDs2EV6PgFfrkYey4E2OgPqkPLxDn4
dz2nYzjgKXRFquGsObSU9ZsGKKM6iJcKyyou8Q8V+O2+AasXJpa9ipsiX8bK2lWxzJjhaPOMwddO
DM1R1hnioGb+0ceXA15mzJujsKzmeP/p92d8SgQLF7XM6v50bSZnXbOHHQNtf6pZc/68YaNG6/d+
P/UGl/SHrl7cX5Pfn2n/euX9NfdnQHsTPYJ8ystrlop//cH747+97H63h+FN0bPB2mLZl4kC+jCz
y9J51sDdTDi6xeKL8OubSiLcjE777jYWeUyiGB+L2CXZ6mz4e6nNWuA0AqMnUJx5kYQjNY7bwa7t
LXEWe9eikT72mjjQwYLR3dDTLEhGocGOxxnl1GMWCrXTwq7kJGiMWzTflM9GT98v0cYM+HhAI8NH
KH4IadM3fZl+i/0K4JK/9nLfOHnB8FoD4t+ktWO/eDJ6a4jl+B4F4wP7LXXErvjuzIVPI4JJ5+TK
2cvaFjuWEpItILY/QwHGDMc+2AUDPuOUfScrfZN05hg0aAxnetHN4P+xoxWTZGBk0+TVX2tCx2Bu
B/VtgmPMFkIefJsMZnOqTno/VZveIwqAjAjcTl36ItiKn1N6STqGorHQu+e069Arp239Usbk+8Lc
Eg8UbdYSaOqJoBHKFFQlNlOTtFs0VmKf2N9cStFpEetLPdKsVwKngfYDENrAc4Z/IuZ2nVlSMNMA
r/kTRHau0KYLCOxLZLYStT1t8sKYIy9qsjpQBz45tf9SmNmwNZIBzERuap9Tab+GY5fffFOvjx3l
rRW1XbH1qA+uPZ2kBj5DfWkcY05Lo8IfZpP6ElnGZSqt9gXVrbNzkelvNOkY76JuFvcXAAdXK6sx
m6Np5fYj4lhHd79mwAhf7XaMD+QJolV0WvVKoMSwScms2dzvBjWxJwnQDCJWeJbcXTQWTo8af74L
9xvJSDjd6kCqmbTb7HyTWb8g+OJeR2WSZzjOyS/MkDTwbnkWmcHfn2XOa38WXe+/ESTxUSdvO7Rj
++QKX2OPk8gdWV7RspS696Rk7j2F2nSzWxXSgOUhzy1Bj5LYAI2Lu/ffIjrnO8OEPN4fAkUSH910
jH6+gi8ED2arEb+cYb7Sc2COUW0QETDf9GhFN4bgms7pGT/EwvcfLWTihzbwvt9fcX88rJGkjmNJ
541X3R+//w0LSWlFNtn1X493QfbWy75aJpVJt5xV3WNEHeQRHg7CG6G3uzIYKSLPj+UFzAAxiJJS
FXeZ1aJHM2uJTjKjcRWAESM8mRgmbD7Ucn/eTwmm38c1/qCx1GE5ONg4R1OLnjQntTdZbnjLpKvi
p/tjKHdcRBfmuLvfvT8RNmgoM1FdRcW6BDOIoP4ijF0bzoLHOJe3qgurG7ibklnxdn8k8/IEuIEd
M1/wWGyCdRVpp2YUlrzdHxvTHzmaPWoqvGCw/Q9LSlRRFYGufgcWqUJr7ibG9MUs82+kfNBaikBP
srcMGHyldbQaSlnxGL0T7eG8ahZ4Ts7I5uyIMTq2hEdudDdVN01je5xJPf5Avu8I3fyAIZou4NKr
Z6vEk1Rq7Re3Rr1YtIb92MwKCD3s7C+BAC5e0r99rFBoM5mQnTE1vv1F5D65PlbwWSMXayOnJt2T
euo+59nw+PM3C9qHoymja1Zk4bn3yMIwHVKLZqjjioh7VgUhkqpdnY6CAD6IjQmiKKEq91pJ4V6L
+Sb3h3TdFklB0YVxGEeedkgTJTZd6Wg7ooSmZ3QjVIuThsR7mQCCDgqpX/zSN0kAmsIbA+7eKmCY
kVrEeeTHoM9DwQmlO+IFxdjw2JTN3+7RrNl1NTR/COFMEriO957VuKskiQEYj/pH46NUNtJJp+av
j9vUyUYbKPMkTwyxTDnCF2iwSS8n/ufkzjfwYoxdk6Tv1fx/+gSKSfLFbnfnpl4c0WbUj/F8AwZJ
Xm0oduSvVsSMvMW9Sh8yAiUTRIpnmUbGiosBCX1aGBcxSG01528tO+mREDffDPPNyLy0zY2gXXz2
HHCB95uJeIHHBnh+gm74PMz37o830vsR6uO70Q8UkQXD75QQkY5XhdvaUSxs6ilYRY6TvmRd9hDg
KL3e701NQXmkRax6v0uZHrU5VWVMVIpLSSKAsSwaXJFTnvtEt54Lv9uOfhu81x7apbykd4IjR7Kk
C2+G1Jzj/Ub+9ZOlsN/htH+5P66HBRPlX0+6wXAIhzHcEXsGdHIIkmMVZ6gcRFUz3ce0ajlc+9b2
vQN90O7CVqqjfshPnl9EJ2GJlebz0L8evz8pjSDauqq4pcQ1sUXN1dTciLipbyVLnpnQuRpz/7Uk
T1jaFcwcX5f+OcpoNgZJslasDW/ZAMB0UhFMOyLKb1TriQUpiy9aN2OsAiukXujpHVW4AfSQMk4s
PoovpqttitR5F3EOlcumzVKZVnBzHWSTtEfZ7JaGiFa5M4SAEPPwNBXQs+N+urhWwvaZNcDCbnrt
fL+pc4kMgBbZi6uN5UM8poptQGDvIidEy25P0xpHi3NCXeqgMeEnPfMmNBHEPBRIn5uWk9fxz9ib
+ZD3H+00nlh+J0sPgyXVtiw/3D+fAWO31gHxSBWDVis7+R637dqTevLK8iY+AvFJV/fHDZYyC1Hn
aP1lJa68pEDgVE/HyR/VosVj/UBg3GsdoVV2k6Jy6JJZyQHd48kYMV6lCHNYZNT2WTZiBrYD/KkI
C1t4RcmKPuW9Abc81pUidz0z3rCtprA27eIhh/wrxvgFImF5KHQBHKogUa00ttRv25fUbl6hM6II
MLTicL9Qy46VD2bkzoV9QJg4R1hW0MrdT87/perMltuGtW37Raxi37yq723Lsh37hRUnMfsOIEiQ
X3+GtE/dfe6LKpIdJ5ZIYGGtOcecZf8SNQH0o8pPzuPQYZBllt50lrtNW1gPj/fFa8v0NYwhzUwR
RpH7ldEX1l9DQSit8L/BzmF2tuwaUa6biWjPyU2uWpXx8+MBVmQWxe8FM8RbV/AvcrmvH88M5jO3
kna02Vcbo0ln8ojj4NnXc/DcROTOV4ZegKKjaizdaIfGajrm9z9pQgKPeQ9lLrnXR0HSXpuoChgV
mXIx3Z/WDBYvPokipTXFLpa1MTxUrB0HiZJnMarOBesg4ufHQxQgOATqxS0BkHMJeDvYVk4XvEDx
L1aBV6uNO/Tds4i+HsgtupXW6fGQa8Qf1WQil48njbXu7uWaxSQXaeCq1ZRP6GbuN1bmw36Hhf9j
eUW1QlLD+AMkg7kJY3ragPifmhAobOJ2wy6f3A1a2LtPhFEuszh1LsPxDh1lbxhTVVGaR80m0/6L
EU6AwCkOmLkhno1arnnCtaZllhoDiHza763AYt4gN7Xrov6y7Oo9IiXpX0qEUOJH1qZoHW9vR8Qu
TSIPz3FL04cW2u/cIjCp7oxs1c/VfCz82lvIAWU8cVonCOrNFwoqmunMxvfIot33GJT243VowOWG
WBNC0weZfqbm8wiIbx6Nf+gOnvMhsL6yHFYGQtX+Vo/YwskCMC6T5Zc7ndJPJ0u5PHUm6rTUtn8P
nQwpN2fiW2V8H7UU5WHmkLkDsDaca3toNtoT3Yvj5RWIlPSu2zyNHTN/lMnpTVsccjOSES8YY+Wu
0RqYPQ3601TgBQTCLF84G0VLeGDlR+kmyI6T8Z3hRXxjoHUsyPNiSJngfsvEfZ/IVjWGnX+jtK9e
nFa/q0HgAxnS+L1xSTS0JwZZjv9ezHjhEj9x//TSXlumYSDf0nBAgmb6G1juD5Hf+gPGGKJE3rUz
EHI6Z3b5Asq1X0zGZOzA3ZQvj4de4C0oervbKoP8SCTCql0Rb4loMr5jboGpbaLaFRf8UpKUwWzc
owC/4nGQ/3np8frjoQobZ12g+S86bgQNx5lNlAcRD4Ayu3k/Y2jeZ4Lpq+jd4VNDN0Zqk6HmChmf
WrY8tWPXPpveiB+Y4YX2ZrXHBjdeHttQ7kui6/r23bZyknj9Vm4fq1CGCXLd2JncSmoJqgeedven
SdWh+0yBpWXIslLUD+lC98SsN8GPr9MrqAfzqw0Th8EO64oRI2oY3XxVkFr96jJ4/M+fHq8xERtf
H3/SxPty8Mbp7TvE8Vm5VV3Cpp13lUX0Q5eQXOkajrdp9RDA25T1Ct5I9l4QYo5iml/XU+YxGx1U
O+Qa2T5Waz4+dTGqEox20n90ebkLB5s4Kp/M5/5u5AppA3Y91EM2qEM/EQNfVfk/tpBbx27zoTsl
1jEdipPnzuPJD/GOVZCMPlwnuOGFBYwstN7kwryW4BTeOkKStpSxJD6wmd+U5X7LXKV/2sD7dO1+
vJmzU+/cqva21Avtm2sXb49vcFt6OZ49t69DK8mu8CcgFH5fHDtfQxYIEVoSrdWz6fnyLfPloens
6SvRZrxq6BD85/VSqP+8XrQASP77/f/vdaDe//f1+89JWK+2/VCpTVGzUIx452m5DvFbZ9CZTenK
Ljmuxm+tgzBhkniVH1+F5QDMrsddS/MyfpsZAGz7nLzrx1eJqmU2WoU0lu9f7ePYX0fACRalb4NI
Jz/qRiUbIXRQ89Ix85l2AjR+6dhoBO7Ppqi7kRD8ePL49sYeXpvaVhd1/8vw6ySJc0zyH98hMsXw
GQLf0tDtehCpd21a4MdZci45fr5QIXlXNOXVdga7sPzvN1QNekZ+RbhUfHufefVhylgaHk+r+2ut
jcPD7FARu6i3FhkZdq8BWIWD3zHdezx9PDiNeTRopVysIVevdRMMG0R+3urxRUlE0raKQJooZ8I9
PnSXjIbus4764Fk06BmFFsXeop7+z2uRT4XocYWvMxUqmieF6nePbxzrS2Xl4tzOvThPbOHDymXs
u2WV/f34wuMhc8fnwcDNKv3EIVQ5x2TEUc9yia7xAobRph7dtRdjIwnuD6ir86NVV+POBp60cEdr
NzLf+8IuAAI4Sc1dHM/mJ61TTATGJyfFemc7Trcxs8r4TEprg9QufkvYIOMRodXj4iSLjTXCLH51
wkZ3bgbV5vE6kr7/83pcWiD0zGL++v+/vze9T31XRnCQ7N/CKHE3mhHyujcrnraVt/XcgpQh8Jdv
kzWHuxmf2PLx1fwuFkcwS+/o/nfRfw5rHDe/LP6jK8XC+N2Q8mrl3W8Pw+qaxQwGzUigJSrOevH4
BqWMr5gT06uXzjBoHKKTDYGqZHaJWq5S7zccRPeCLEG+96O385wyuyadXT65scTS534gh235y2ZK
Um/srRxlVL/jimIudsmUaqNgZ6FEvLlBiepBnidbhnvC8OZXHEfIfXSRrnU/zq911ghWcK41h53/
PsqxT1lRd/s+Tfx91/j5SVp5i6XeJx27bn4ex7fRc189/HhUE+VLOIX+n7TKfk8G+6N6982qfknH
8K6LSJ+0oeULJEtxibTeju9pNRSfjLqTg13AkqeXXYJJZlptjvkAeoDWa9m4AWwtO2InA08oDK0P
QyRJcrIq+1kAFMIFFopfU4yn5BGL2IL1sV3zx0/M366HDjEs5G0QILY4cBAsBmfmF8vgxi/C+laq
Pnn2ZPX9eBnxEl7vqkUhixVjmasuOXhWynXskCiiI+V9py0NjCIlPTlin7Um/ZumWPka2m2+8POs
/oOT5oXdHp0uchAsE1q85jGfZqdauUfSJ17bKN/NNQVaoi21gs/hvU+kdCPntZ11VcRryXHoi1gC
JCTN8O3GHcnXuUN3tUk4j4B5MbasrQhrxgwufp1HSySgRLC0jAx1VaK7NeZh57lGdox65+T4xUfc
Rc4H/nCadvHoPSc9xiiOu9kBB/N7lRrRKsY2wmHccbRc2XWerB5N1PugY6m6ojiCakHYx6iMhEF/
YZCqiX0dyRGlAgk3BtEfXkcoPCoCUnkpZFf+MKU7CqBTVKCsWtDeILwLV4RzId3DPqaWUa0FkKdU
mWeC1721zLRecMlOz07Wql2sx7Mpkr3f9ZTLA1GhfqQOswRMTjSKnZbL2SCzJo7UVyqdctVgTboA
Ab6g4QsWHEPdS28pCxMDfYuoyHcY+OpP7pd0nY7Zc5eRxeBj3lnUIUlxtY+TB/fOoslQ/FiWdHcQ
W72n0VHuJRuYh/T+sa7aVyub7dMAkWbdK0Mem8mPtwJTCjeLPHKGc/YJ5HoXXgrxdGlWnsbeeR9x
D29ZH3J0kLDdAuclIzNWK8LvwMpk01L1qlxDEl8RrcjI6j71EbDB9qyQ6NLa5vx4iD15EgjByAdv
26sX1T7QM84ynhQvAgH54f7PggJU8Z6IA7Xqc4JdPdW+VYR4xVXnneGRyidvsHnziLLbPJ7ev9iN
zXCe872I6f1lhSOfMPVCLwiTb4o/VukWZXqbA0+yOenet1W7QLhD8u2iHBJvCcgEoSvgcg9R4ZOS
JsHANZjxqhuXppL5Rk659zTT1IHAZCQ7LHLALhLSbkRCwpXhPaP7fJ+CWR6rdMTNELIKGTWgwQZr
zppw8WAj2YGYorHvObLfB+bw5jlFfXQZW3ZjOq9rs4k2sjBB9XjzuxpUfCyxGK98ZEf4WYAC9GFr
H9pkpAVndrc0R4DT0eXxhPKuotAWDsP4RNauczNAN8iBOwjiSdZfp38xq+Y1sXIcL7Hp4e8aXD65
ePjOQ/CyYw3rFWBXlopiWTHefrSwPbPt4U/1DeecO4ixzE/jnJ6TSXNm8nrebWiIK1JCIt9Iryyt
wXPXqluQNN6hN3H3VV7EzRzCCKjr7hh2VXq2ITwBbblWSsQHybxI1OF41hNoEncs39kp+D8bIkp2
VnIJ7WS6hMM1rRr8SyjPOHGkrd6jen33PGM8N36rz0Y/c3uyKuNpow1tmIjumOJmR1K7C9fjEh3a
obm0ShCpPiNCHs3glHhduG26vFl1oviXjkFwvvf56BLZzNfbejPgJbm1811o7vwAzZu2nhF1W6Nm
9WCibG+RG+MVCCvrxOmhXJYzsqhMWsHCa2mb3sd6/ay3BoPnS9RYfysXMKf2jOniTdMSxbj7nFnB
crJiG0o7VhNpkYRw5+pFMLqRk/Nx9rP5ARDkJKGG3BLmIju7cKxFXnr+SQQIPNNabofSMfaFYQe8
T5reS0bI+TIpTE7GjgiORJr9otc+HWFveyu3drtVjchgjU6f2KJavQcOZHYn4O7nDMeCENTP6HEr
MAQqeqpyDw0uqVFbw7JIS/IKj3YUnZumKgFFVB2NRvHsPmwmmRw/kgJEBG/CU5UQPWMFtbHLYFOT
HfWnUT6FnZcUewSmwUUH47/CE/S+Bo95odHaJJ4RuTFN/VuGqmtrR604pGU84aK558s73LZxaMEO
anHqagvPF8ZSb9Gqcj4GlfuF8IuiszA5i0/Jh+WH7cXGb9Kr1nnmKmMCiYk0xPjyVvZBsikr0t0J
Y3qdeafnkWihOZvRQxMqVLjZyjE7rA0pI2pc6zMU9yZYh+iPN8HI6Ig28rjDstetKCjjtUBQB2q9
Vqys5WEgdAP9CA6n1usWoUaU4lTkfOSOdLDrWGSdZHVxSNlgV0Pc3eRQriwGZjuk7zhzRdoefPr3
fZOCMhfZ8zDEOz05agUE3NsQd3jJipJeX4wLoxJIF4vZuZZ9/c8wzJZeA1yD0ApubknDIpvqT8oK
a6FH+ooijRdNU9RrUsuQ+hXnNIyAkHT+jDkJuLjhpti+8sBauB4NpSSNbN4j3o30/kuQdZGg1mtv
YLc7nIvi67HlCuEj0nPyA7tHs68jy966XSrZPSaSR4OyO0tD1/T5vvxvVNrzS81YuEzCPdhvcxHL
oLvOpn15GapR3AaEQovx3hqODHKQYPmmX6aWxtrXXH8jhBMiBtzqZNTkeQ58/PBR8ivAkXgdJf4f
iSP4kpjuQQfW1mRSs2qAMnBV9O6xcEi3oYNmHidhvneKvPIiYDtuVetuq8y2MUxH0Sv0b5rCcu6R
cse01i1oEA6HalxfkbUlHajmNU0NHcuvyqjTBam4tG6C+M10k2RvxcHv0OjUtZDhp3GfYHiSxLei
oxU1eRhaM7CwDIm3dlz2J3vGLgEtzNhyKCKaRVD9YbsVGw4YiJIDxNT2EL4Zco2EgnAURs1THGPA
mn5hdn+iscxFTD2ys6zauOTEajw67EPOjLcfSewYwm8SCpjqt3Ozteb0D3aL34jUftgQnZspDUQK
aHzQE5B1JC3/kkX8FxibbN0Cs50zRsHC6OAI5Cn6WqOquQlK8ZxNebIN3WktoGftiZkqlnZROcD9
qa/N3llQJ00bxd9edwF+TsRZ2KRccicy4bUvvu+9MVnaBlGxi6kykPKAhroHPfp5+ytJFcrawH5K
NRL9LsTx0NgSCIA6aoGzhK5peuiU2su+9d9qq1i1doJsq44VoKmwbzAjgpwk3liubcbiF5J2+nWV
NcMqFAVqX4PsdOAh7CZ1+wYFfKGFQqp7v9aUAcYzIUNhpS3bWFtDaF9Tu7CvPeJod46ytd/Itxj8
1nPqWmsZdjRpim9OKXI/cWtd0iIbYVVk2adR4FPpi+dmRCObAnjfx0Wfv2fQkWASrJwoT5/ZK7Or
RhuzYSqzrpuQ1ZEtfZXoKPpVzWBYeuX0F+L8ii3D/WEBOwnQUzWy7LLkpIW8qs5JX2O56XSQXiby
ntHjnnUm8Ov0NqEDfXY3k1R67eGWtGK0OZQXXFdBSOOLWSEXRLhOcXzsEs8vLv1ct5hY6AEI5oXo
J67KTfQL0cNXPwBiYODoXCHZbdako8a/6Ukgeva+RjKvmwYTfuDJt9SNk3MnOFJ4GgZmENvfvd76
Q25t0poAj7Ktj/MI2wj14E564Yca/bXZm9GBtimBu9JF3lAga++mEvpEJcKPoIT7P5iSsaSZXu1h
H3sRo7WUxrRLnCHvtfVCXgKdNnxlf8eaGMIMGx8GHqAJLIRPnCAsvAYpZMOSW0Ys2q7pr4FxZ4sQ
+ODBZnCxaEUfaBB+t0gAzjjW0V46RbyTLqqAsNRE0dAAKAvND+7kyXYJCxBpyjTbsMDHtREZSsJN
2GDD8jZl/sKcPep3/CgFLy1lFl8tjlx7uugtH7hqvrHONScfF37UmfrE4vIWkpW9pMPzpTQ5L7o5
jorOmdazv4kZW+CCX2ZN3x5CA3huihmgdtU/JsbG0gvJkwMZUGzumUBo4CKSdYEgGpR928gpNkxG
n+aw2mjCvZa1o6/srvl6CMkCyHvSZmKh12nJyl2Uebwe/eG9Hpnh1wPzbK8aYauQj9WqQP7u/PGj
irruj0vbRg4dES/yhof2H6HoMHyiJDykFQCGmNErSjx0br3MPwdSMWltEeoqcDKhUsuXnku5AGbn
oFB8LLtseMGaXBxnlquVkXNuwkkJRa3+JCgiWwCeIUkyrl7h7yCoiXpj2Xa2QU3/r671SkJ6fHYo
7Ksuh0jr1+BSeceobpcRLtGl0KBIkvTa4Tm9mtIV1LWYRUz+X1iUy+d+lNNBmvmmpvO4SQfApMZk
7g1rutGxKc6lDSlnaIp3f2Lg6FhFQDQTKl6Nc2Bp1Jy7UGFYe2FEuLLlPLy1gA1F1xjnOMFrSkZq
wTl8NRM12gw5rnxlk4utrzhV3a1VY50m5z1a9zN1inQaY53ifMxwO6HAJDNLY/Yey8jZxZ6nF0FV
phfT++PU/zA4tstI9PNzlJU/XpG85W2L320E0Kp01mxCHOUgQQL/m/0tdZqKYzY2f0FxvDZafzvQ
+V0Wiu8sXD6wwBkHMlN8ItxSq4TYMP4CBgsR0CRvuMax4RvVC5Tj5qtELbDEX5tyiuEcgKfd3Kr7
4bnugovEHLVpuItWjZyWnmpihvCEZLcCj3Nbj/uGhLYh4dZ3POsXgSc0rnALeb06mtm7hHT7NNkz
O2FonENQchhfQXSifT0bI/b6tIefNpZNtsvHFXGP7t6Ma+5Jl1x3f7w0yHk5YHRb5kkJmBeyd0m+
WIL+FstprsyVaGgNkP1Nz7pr+7M32hW0lDo/OO24GZMAakxZ85/KrpZMPqRlfTSRj+i1mXfliENg
YDhU9NbHYA7Nil1jem0JvqEAxi3NgJKF0h3PgU3Xl7O5v8Kc9BeVbbPKgNmheCyxG/nZ/hEua3Qx
WIQo3Bg5FifKxF8zhu2CWn708aJglVxmrOgZipSPmqt0ywxLYKROvgi1HcMq5/eIcHXqaITQhIMh
jSISEhmLDsDh6OSA4Mfoj950XCchIawT5tTAJ0O9ps4KxLibMBsTu1kTFuPF33gqG6yCxdoCOYmg
Qy3D2b/hmpw3fik/Y3rZNFvbL0sIljYOAnroCDGeknxpBXAnZYKn20KQ0hiUkz4H+FjnqBJGDnEl
RZ2pySHJvhrtl6fWH+pl0KO3ZdrMwcUtzfVkkMw1mMZfq5MUX74HCt1mxD3YCennSGhrlD0HMuFF
XkA2Klvg6dKiYzZrFHOMowaa5Yuh9l4n39jN90QTyyfTm9LjyJGyh3TmbtIpaK99m17DqHsfHZMw
tvgHsfOt7PXJQWm84bD7Gs2WvTtBeWYHl+OtYjuBgfuUTal9oPAFLAk0dHIS9hdaeY2i4C9640nW
xVGoZngdu6C6I8TUMhpRyUbpxFApOY0BpPzA9J68MOzXMHxugdnhFt0wJIdCZkYrwAcvgwDs7H4O
lmmv5KgOnGBxMfb2XSxZOx6LI+pLlqbp2JrxX2xNfzqd/STRd2zhkyzj8NXOmuxcm/ZVBF4GG7Bz
llimAn4a5m8dJr9SpsJkEzZsuBL3V2e2KwSN6VKlPpyrxEz2siHufOgFtrvW3hcxjQ+rps9vYm8t
MzxmLcfek3OPQ6U8wbCwDweTTzpovjuXoRLI+kWZusV19LElRRgCdd/GW09568oVN9qKb+T9oqGP
so1yZLEdFLF1c/LJMapbQLelpU9NRMge8ns/EOtiAsEV2dHwMeUnT/bju46JGawRba9crX9TRwB9
CbFKK8s8GCZZ7EXLjjn8FAmJ9m6C3XDsTWAhNAuIUqjK2T5IVpKnOXHsBY0JfYr3nMLoawxkDjLa
Xtea3MVia+R8/m4T6AUjgbExXkJ2q0ulVHCYW1RrymReVpIGtknTCseZyOUqJMTyWfeETwgJAwfn
RLfyfI3gpnouJ1hDQBM4bl5E/2Nl5PiCQgPUZG5j9SklETlFEaUnrkJgAEP6wdHVZMEjgxJtw9KY
510mOxzX0fjWNGI+qG4+2XTmY0EHiBBg7xB55C9ZHP+WvgtCJiA6024osDiWLGqFntWiV7CsJJBC
MbZ7YjUPsAYWgW++0sb8NbkconQb3MikJNx4ihlLqwPLPeMrbn9qSU2vI+qS/VCiZrAS971WyiE1
CFOUr+TVAERHtCdO+DFGqTlgKsaYPSdJtfQJKrbyXT07H8Qb1XTSaJaqdWtlXKso+5HSFYsS8RvB
cxUDBWAbKznVH7E4xzFjdTuI0gNwkGwdhVa9l7lf3d2mxBI185l4o/aUUroMI3QZayTN0+NsmA3J
BhNHLKduNTkIKPppT+uFjTCkvqOzU55QBlD5Kv9Sq2wT1sFLVbrjU4PAXTdhs9RNP0OuC5apZ/we
4M8QHaR2uEQ45NEQ8CAErgJyz6zZdThK+JjV0x2Ck3gkEl6NDWf5fc6KACEhDZaezQrPcgAsNkMv
2Th0AyNavO7TPA/R0R/iG+TcfdsU/G4ADJjzoWcfPT4vAgAcL5gOtAdLNyC1vBLHIaUFqezpZ8Zt
jGZ24PMV31Z4B6ehj4+jHmdczfqWvnVdivvcwh7JMeDHHCdW9yzDLwEhsHajlRTOvMz6J9y8WPvs
cgtycO+h1N768k4o1QwUdfPE6orwuqQFEMN5aOrXQI/UEKZl7gOCyWAMLyW3CmCJ/leczccpRGRE
gDASkoxrIDLzY9/d05SJuYO0RKSl7lHeVQBHlBAemeWcBrPpGRcMyaTM/sncjFaiMDZuV23iLHN3
iXJ2QZBwXJ20+2ESP8PhD8RR3sccs3EzMwCo6b8XJFik/Q4F83ORFsNGVlqvXB43WK8HvLmkMyjz
fkqJCuqaGaMBcuVFpekVDjMz1jpUy1Twz2YwiHrTWuWx3Nk5TvhYnqHME4HCHc/gtidDL17Awnw2
aEgdZgP0mNfEe/bIdhlm4a+6YzjEDZ0s2hC4TdY270mZ7iqkIGlMQaHJtN4rBH2ZbX1n9VPld9l+
VMExygm9BqzjpdLnTGvsKoSdq7Sg6ziX05vRnWy2k5Pe1gz7cJVPS9T62dLF6rKi3/IE14hywUSi
lEXVmSYECW0S4Jzb4zVOvB8xei9RjfRTFb9dd+L+mPU+kfeoX/lqmsNVeEh6Mb7/pm2i1wYlItie
Hyu1X1LHRjDXmj8ir5Pt0HmH+6/EIA3Wrr9ie/jbJOWJFue5Alk7FNGBtjuyr7m6Vbb4TtkdqajC
E+VdB0EuJkFYsQmLajWO3k8Kx35yeoE9KzlEjUAQOxfLYcJdNlrBsRqBKmtkECsZZzeU1IdOrPMi
yxENqW+sJT98ulut+v6Ok4IkxyrbFW5MSQ000L5ffRXa7IVrnTycz3DbvHyBrvez9US+NcLyAid1
JEQ7Dr5d1XXrOD5Q6YX5LsL/Qq7mO/f8r6IkkMOPR0h8/7wy3pc9gaUjHhegNtkXw0Wmj3a0jSJ8
SWhnvEPmDGtXGxM1a0z19Xjt8QB0cINNQ6ymMP108LrH7GSHNkSENb/kiK/2rRMoMiYk8d+Aqg6G
ityDUYxwcmIBtyzKGPmNKRqMaCGUwtwRaswvBtk+hMyt8tQhIKMkQbwztlPkKlx8Q3ygso4PIs3D
RZa0eAwjO98ohuvEJ+r7PGjci174pLF7/yxd0ZJLGUqw206gq1lJRHTs+x7MYqnYYbAoSzrlfcWP
C6Ka3UE1ziFrtXPISbNjCjdQJeXdWjCkpoXfImb3xvGsAiffTQ5+O8ewyLswcXK4mBVe7PsD8kfi
Lsf67qNpopWtqCR0VvXPDMuXiH6+CTCQl6ShP2KnRoY7iDNobvYvQ3vEGDVcTQs0svamYG0Tufsa
Jfxdar3HQGzrVjgdDGXSM87dj1SYr4K8LY4TeXQuOOj4wBMdooVfHw9JhxTRTPxPIRkAz6obXkN0
m+j8MKhYk4/nADXGJlSZAYwmPdmjKpkCTAJ1luktwNrR1BzjjznM2gMziwiBZgg3crJv0JFCPkv3
O4SguVclxx7s+k+Ph9C9b+VepFb0ez6iMEWH7+vhUIfuL1PnFd6o8RkLXbEyYjffTGWMyyCojsNZ
g+u+3OEKi1JHGD+I+n2aquS1QK19QPbdPodNjBCwuBrDxAzRZaAz2spYtS+xZuJZYcmiY0inoCCo
lBM5vV+3oSM5T2I3TN7vmvSopyEgyQNehzDnaUMO/BMhFJJDZ/Eh7FlB1iyJ1EIKvDBDQUygPb/6
eU90sJ+ERG3JX8Ecym1f/k2ZH+4qt3mdsiy7FPEwn01zRT6QsR1s9TRGdGn5qWifhwRtqTnk2244
8OYs+b3mfUTD6hih2qDRR6aSiItLLFwxL4ciSQ5ErluxK09ZVb9rw3Z3s0UtnIRBsnVpmj0lfzDR
jcdyChd9RJpOrQzuGId0Vfjtb5n+aTWBzshfLnNtiItWK5AG+2Gs21tdNG8tKrlzYi8FtrFrA7I/
L4p8SxQtrBG3PQgnr8pFKY3Pwp8+kGmBUCBH6FDHmXugZCSCYyopyisLrg4AjwUlHP2SlmCg5INk
bLRqhQFmJGt/JhPHlYsw8DKRCkdmcj0/G58lsNcVCSnzFWxOtpJGIVZEpt/razprkpQaohCZ7jB3
RdNzV3UVSBiXDtqlwyg842AazCeIN4LBHozTwa73NUpZ5nSEuJM0k2owfn0oN77g8mgyGEgED8uX
qaGrT3C6/BN3ahvrAIifQwk9JjbLS8HGyjkSVvKknGUr8+Z3fp8UZv6zhdto7ZRVs0HF7S9ry1Rb
r+RKtQg92hb95FKlB8axyhiIs32WL8Mg/yS58WcuQ4SjSVvsyQ2/Iur+AJ/Bcdsjj/s7oTf8FbT6
bUS6yERjlVqZ/SUjmOvhZEPXhZ1CCpWRXeicpPs8sBHBGcnG6d35HAvomFHe4mOKI+xR08CNqbo3
l6hLI4/pSWbJP2yaYA0n3iingu4dku4b+ADbJymCk9M6f5gckGE+FdeoaVsGhyWAZ42qFIH7gQ0j
pYnYjO9yNP+MvVX9uOriqCL6C6MH6G2QIWQdLdpvjWesde2TFJR1/nE0PSQYzRAy0mdp1Sqr/rrI
KxWthgJtSx/9goLRfpBa6y818AhKwwvVEl0oTRDpXEZi5zFW5l8ImdvLqj+TmZGv82pw34M0+TJq
6f3j01zOTuwdOmmTBG90SKOHcisolo8eJIvcoJhPsVOvTKuqD2bg1AfdDP/78N+nnInqtTeASVaZ
+Y3PJ9noGJuERz/lDvm0bklZk4Q1GFcLq+UtVtV3o3AkPJ5ZVe7AJSa1zs/jW4M06ka/jWRpZ8Tl
c38aK3wG1PQ+8y2e1uVIJKgrz6mIz2ioExT3hr/178Gx7GtP/33gmrU40VKgGkyeHq8Tove/39Ek
PYwL4xZm0aYjdWxjtN9Re99205xXRi7m2pvqPVOcT8OVeBLnyFmXIGdPduVABbn/qRVYaJ0Srnk5
N+PKGmhgtNokTafInejoZAQwQPlDsXp/2qskxtyW8mUGhNERuRT7jq53j6+K+1ezu/VkGHDcuF4O
DaVWeQbqKarJD3Fe5uA+rU3UH92r6BBO0RclZHrEBwgClLWs0J67M/btfD/IbpxIvEIZOg+MJBdW
bP5AeD/CtPxTcn8vqqhfD90oTozK7idEJvvlaq7SGRYffrNGj5zfY2CKjIwkMgxEJO2G5MunaBpf
DXfIoNI6hK1O72EoEDknDVLEsDkZBA4sAyNHX+gU345hXFyCGg7I0HGqEv1C+1kT18z6PoIYDNI1
pF5BghcokfLe6CqzN8sw7wcXVm0gEEvkNMe7X8Iyu1+hTY+NVmZTvyBAKFZj4ZCbZ+DK1AEGlORt
TMD3dKnx3M9nmfODc4csrWpmT5376RBaSMd1Svc3BhznRUemprhune4mxmzehxVDuLLu/jY25yJz
CsUu76l14J80hXEFHb7v2UI9ptzLljEedoTsrzdbet0O1hMsHubmvkmzu+FU2vYni0jzvBi4BQf6
BxH085E8bkfI8zg61cpkWREYWoTfDZ/w1NdqZJyH4xmGYWFwYbkNONS2eGFU/YQ0YxNa3X7S3n4I
mk8imoel0yFTYUBVLEsX9+3/sHRezY0qaxT9RVQ1qYFXgbItyTm8UONEbHL+9Xdx6j4c1XiqjseW
gP7C3muTO86qrYQrXEEKNIxpj2xTbOPCZAaKNajSdTRAVfOo8AaMfYX6jl8fqbDpd2F+J1UccM2/
2mOHdK2yHtfn+JJRWobafZIn84FoG6ZdLAGQYnhXoxaPzcRZS941nncEZUcUSFv05OAJMdZuMUJw
HjeIRqcO0v0AgX5ExuZyoHfkG22tRtpECeGgZnA5VkC6R1Kg+oUmntsZxEtFRDs0hpexsRacZ6Tg
NDBLWWkhJOms78WYd8jN5oC5M+EaApEuuL/154Ef2bvZ3dg3IPwcgGMglybWiqFOq6dZ6PiyOT/N
eUHsIHwfhtoMI/r4YIBW2ygIskZIqSBpvmYBWaKYdprobym7bnMQp86eL/CdL3T9hp3RSac5cTjU
Zkl2xVT9b6ZfTfTkx0rCK4h5Zg8pqVYAaDlGCo57Yb1PFeHeiQN4zhopuUOk9nwmDbfetkl8h8Xt
JqtYhCcluYv6oDZU3TT9sUGed2L6zlq64EViw9TjQGS/LErtq7XCbR/WIKZm44iahQ6Z1YlW5GQV
xuOmrw+62WH+J3LEn3SmPNbdgKiX+O32WS1y4hlHCTQa8Z4J/HHQCzpraJpbfT0qgDDgcZjasy3N
0KdpVch49f8uv20+MMpz11oFIcYeY14AYJz4uibb5pSTGS7MGq7rjl5v0WgUi0p/T2CDjREO1gpH
CfSg+ahXSN76PDMCxh/G6DxkTbmKi9N00+b1X+F4zBdJTkzmJ5P8JGp17SUd8092TsmxR1b9X+1s
ZRFZgYQ3ZFn8W1ZMLqd0eMuGhPptCfkwU6DE5Qj8MsblgpFig7T8QWEP3pHFiYR8fWmRjxCylJQb
b5IxWCnvpYV0HxhJQ8dhYDAo0h2M4L1KU4cHTvZQOBoGTefHwJA4FWxMKsJu91QN7G8WEFVEtQRK
GBjSTfQhWtb6cw0FVAEO03W92UkPS5obxfSqRjRuLTnsm9l4n13kIJZg0Ep12oHvqhiAZON3ryfD
CSPtX8lm3Mrr/jwnyxtZgV8sXAPXJPYCZVoacJuTI9gMKHOML02DcTkQ2qoDW1yIR91EobumVuY/
hWG3Zxf2o66HBMalCXuu5qaNrG0Kp2N94qSHUcXSt17oRPrAFcvgq/mhw7AjSsY+TAy7LasLwNjG
BavdIeIdx4rYbiMt/xUDWC2AgYxeondmzM+NB26GtyKlR5pooQfX22TrGh8vXMyaqjo6/EhbYXpG
gAqeYMwGWPEUk3ER1bo4uBM9z+iWByWaNyXs1KeWolhk6lalRzSvSERyfZs2zjPK/IAcYumnLls9
4Hw+d5nlk5d1r02o/spksIMZaQTXka9Ml+IkQuwi0BpPebeNufoDEUPFlDjOOqY6TVZtEk3UR2Pi
PTFqZIRsCZnSlHMuDrYKnY00CPvSSIfyhhzMkvGK35Ltg/1dJWiTxMJ2eZgfLQSiwBMav18TJejQ
WGZNj2h/zn2OEK91wt1EvBJ3GaejqBnatgjjx6d8oppf1gixBSYFQHrjs0QUwM4dOnbDD990LHlD
ZHjKa7kd+SzNavBZ/dtbmfAWGym0fOp7wN0LKQHCb1IDslkCyHUmGykxOPaoA4mZcLW3sBuRcxQU
xNlYPC4opTdsNsa93paS3h1OghFXfwk/MjSxkRGEeuqN0LfIxYhYEu9KfT4Jr6+4eYG5udmYHJ24
OFoDxRaKCkE6QH1IcsSiIScp7tIgqhf7mNpLuycK+oF0nn7vTQN6n2Ap9F/iI6AjFiRds/htY0jK
iWff4YRGXzPZ6rwAf2A3UR1dIpz3kTQZKRx1SQnHcbkcoL8T2hXUcXwvJ37PpEpnbud6pznG54ie
D9toviawRXt9QgYo1WNBsXsAiRDwsORzlWEXoPVD7bHpR3FXKZC+7ugSZ7OM7S7/5hR/jKKM/gvd
S1CQcSIj78kUbX5p85Fs3DY/OU21Vkh3nTueTMk83bCLlyYbHrMZXGTitC/QDHHP2uy3a5vDpSAo
x+zLE+fpVk3Gncjb5L4dbH+s24dYFRS4PVm55NGsBEeaABmPwTAKRcjv8lnwllKL87AZdPTlbo4q
pagRZxfJHgtt4vMvvjHrbOnBQwWVhrQ9AAwzFUGJXGyj+oWxIV1taz3NDrdQaeufYdjtDGlVnB+X
CXlnkKPlxAu4DwsQa/lV1+sCxTj9te4OP1GW4BvQQl/A7xNzswr2boqshr0LD2NL23UTIWpAsLRl
ZNb7UBsO4zKFJ4aRjP8MLFy5idWhYAz+ZDogVakSLfRV2y7epqV2LKTF7tFqXDYAE2lWRgO6NQeu
qRdPVWL+MzubcsaCuQ5wd8sYmDSyZmeQagrXF2p7a22XLiw37VpJO3Jvt2F6rMaI23X8qwW2GpPo
nP1S4TY1X1MLfxUGkB074vGYgYj2W7vmuDVBNkqiINDGfo9MQ6iHHOazc3ZDb2ZyUzPzjnhrduGA
YSu162Nqxf5Stf8KM38SMunJFWDfaEwPFOA/xqDVBw7rHVny3p7ejHlN8k+V7X2K33FjOaQw1gDE
faHU4+yaCu1vyQQBbv0650vJ+Hpn4fhRtv8meJABBs/nqnLOHbEcKbxByq3KQuoMgjpqupszyiXI
sy+22zvNcNHax9aH02KlbBbc2BEwwY0V5Y9FhtdNFaZ+cCVKP0DDCxHQmPXp2lDePSVJWh7RBWxr
cChASWH+r5bQVWmPNKwY9029vALi/RNkLNjeOy02KgBCT6o2W5gM85FXZHWyKMmCTHrkzPbafWOM
LM3grCFM4BizKdROKVNM3EhH+Il0YZK7JjVe2M8D1bSjf+aEAjyeWjY6LeUwPuej0e7WLPWTnqxd
QoSIxvtUeoVwwvOeHcn4VyfygdHloz4Y7wu/GpTNlCqBX19D1i/nuHrCZ9f4BnO0ncS2KmaLKV2+
uETVLMO2hB09intrSF/jXIPN3W0XN2S2ZK2OP51mqksaLgLhlx0pQY1qD5ZNdcdEFAHDsJgImBCE
Zm8zsO0VX8HJkhIaOdQOF4CgdLfEoZ9DeVNxJhjRQw0w+UG0W1FLeWrLcCULa5SL0SzR71NVFQkn
XrpkVMm5JPOl2cc5qd9dDxkxq/TbIPin9VXri7XvlFsWItKaPbt4ZA5Xne3K9LiJcW3NXLNEJpPt
k3AKMnMveQTUm3i8GRNrkdlxKWDxDgbWIq62pv8aI0IByMzedlb2bgJzjmopuy6ezKgkbdJgWjA5
erjXsn7yy8p2AtZmK+eU5wV04VO6aD+J6a3ytQzxKoNpn/SEbu/EKRq9Fp599qDjRTyUmnmbE+1c
5PnOMe0fClrKYsbPYI6nc6dlLFVNwfrTI2wF5eKfNuvlLiyLLJCmHsAE5yLSlsBdJVKJbn3mWvRG
iCxa6ozQRtOUh47OdKeP3rch6svSQVZO+jrdLZlZshaL8p07L1e0WuAntF7d296EmCgnycY0UN+P
Q7YQAyd80Sx/mRs5W88yj458r1rBOItUwb10FHHE0hr8DCO3a/TuwV5QV1YLDkjNOZsjE3ii2vLt
jb9kbxfhfEwBvOiCjA6e0g0gUSrG0DQ/bW+0rh6kIZeRPfszimpdpE+WNMFtp84jK9cz5z/xyqJm
+YFCGVhIk0E0b+9LjWzmxNO0g7B5VtRpcVmqZgN44y5FYvkVVejalq71+7GPTqCnfdfJ2Yr1bbWX
YjkOGUQIi38QsEmEFz7QZFwHofR8h0rfN6YclYYtn1HwKH8Cm6wV1Tk0G+1gFcxIclxcdkG0lUfQ
zsPAnBeFi3J3Y853qRL5xQrx6g4jjV1qOSjFXIqw2N2OLaB5OXI+eZlRoPJZRUVsvEGVQtl37ZdQ
e+QHaIIFahYrnyrout9IB/ag1V64H4qaUAmArYO496JwPhAlpmOE2Clr4BiQ7Hp0LykZF0seL1Xx
SbJIdz+qnvRZL/F84A6Up8VkHvmUuqpDDqcRx1jkdbJ11hGTg+2/iDsaYqR8UZTPT5nmPbZa+rcg
ix802mgLd59f9dpucb0ZYaV0SVDDfZSVjDmVMk8WmJ9NbTrSr9gKbywYYGWN83Q5oCFm8Q7FO2gG
htMx7Vb7ZtssKjxCsCrCym3iriqNAp/cH51Zp2Eawi88IFRxsmg0HRjE+uR+nucxWKcCqQKOQB7T
V9uRu5zo2etcN+oQc+kmjdNt8yJ/Muj7WSxX9y6xkHSJ2rJliN8gf8siRhgDLlbT8a3/Ig8E2/RS
86xNBitAMXMB3jffLEFqTj1TZkgi83zTaE+uIsFE7+knmsZAOUjktt7lCTNkRMgxmYygabEyMLTj
qETjzsLJyKxjykjKXi2ejaWdu9X0+d9Xi6dN9yqx75Bxl4/OXDTbylzGACI+WvdR2xFbhabyO3Wf
OqrAW+918SObkPTIcUZDPM90SlnUHWHixQ9GJZAUWOUrEURiI/TJfBxbjWQRXV2tFgmSnNS0p8UL
H8iM+s00kyqoG7/0SqfPbXtrR+jExay78cEjEvGujMlcBdIvysR7aDAUPnUKhYuQobWfY0U0xEQg
RDHxtHG9hBVP511DQ3TPid71z0y8ce1DOdIXQfx5PVxcM0E0lS4QfqPGBWyCKX+YHQuzB7K6rHUC
yWItaKfdQsQSOCaKmiZqu8t/LwJ6w44V3MDe556EcfemCDJk/EevhaoQRECU5cdYBV1kPmf28oD7
UyNQXREIyxz2ZfzOI6Xul3po+QGbbezB02Lgji4uRZGImboG13OJU9BNTSx+vVGfb8Vy1IuQAKAM
mVRCTKw2edHrYtGPNCB37v77shywdA0K6R3tKSmIMgWo2CHNESAyNjWOI64yS16IJSoulvfSl0TC
2qEHmXBwNmw6vYsYrXtwGjM+1x453Cye7G6Jj0ieqXPp1CzyGl41yn0aUp6ndoa6rm+1a56X2uso
oy+moESx9TXzmCQnv1pAiouZ8aYGntQErAK+JgQIdKIGyK+wPsbmgEAPmOpgxxeD3fw+U5A2ZTqY
l8m9OGXi3v/3RScyEypbCpgrEskudS113zco14rJPfH5WjNbsZm0o2ufzs4VTuMjtR8h0msOiKYP
p2iiHGS4UqxFWvvg9Ooqx5khpJ62D62RIwGh5Gff1e1S6REVzec1AeFK6nsXKxBzT2ltHdxiLjEf
wp6We0mde1W5Ex2sBKfFf39C9ofvxc4LzFZ5rk6uCb0Co8oeJe96cTXxNVlfqpmZJ/IFoDg26sbB
ydKn/14KRuRqqT9G3Fgnz62jx/9eRlbyWujdNyNveQHAZTc39XzDvLurSmIb0fRz+GN0rjmBpwYI
NIsgslvM9QKIFwAfTseTjkO+veV6jG3TDXd9To3v9Y5PQEHx7E3W8KhS4ZsTI1qM+mPbNjfdUtbz
ohM4UjraAYM587nWU0/dQF/Dwc8+hHgGy9yGsv01SgUN1TlkSQSgUDFajirTjzDD3pu1Pt+pBr9y
NaDiHBsm05ZpnIjSGYKJm1EVU79LPYyUPYADlgsRs+YQllGqf2bJxKZ9ss8RXgJuz22FC/BQWN2b
Rr2NMNO8dhlIPZAztTbDximPHf8RD8Qaa2AlQqB6WSfcCnX+RcDScBzmPMBksoU7Q4SHjeIv1g2/
/GEHh97OvtZyGA+iyfbpNOgvU7Y3WjCCyks+isTR/aVnL9eoCI4bQ6qIBBi/UF9dmFX3qlpenQm0
aYbhjMGchymqCY9rl2isQppcWTczRrjWD+iP1cDkc05c/WBHR0wPyVkMp5FD9ZAXJdpfOZyIR6ee
QEvrONWDqcoXFGH6Bu+QE7ixx1B8mIIBei7fgYyBOTEan7AhcMNqCNaTf4Mj1UjtNwtP7bszPpie
dsALdAtpjW5hYvySS4PCb6lPCVrVnVXJn0ZRNMwDBQ3pJzvX07tTaM+wohioOhTGJ4Mk4w22+HZb
ZL9aVWGjKBn99EkMuahnx6u18PlQzPPH/16ocBuCmYpXpxDEdLDBCfD0EJWKDu6/l3T9/xvWMIx8
5/OQVSXWMxAI3TluzZ9Wt1pg5zZGVpDtkaTrWTeLTosBQa6G6Chp7lgkGqLp9nHTlptKurNfStKa
iMj7JuOAnl3gRqnDlaYfJSeGYqDnDOSTRkg5MA5Mt8BEdP6AkHUwcQI3Tmudwbw/1znpCl6pUMOd
gQ+NUH/n+aGo1K+bjmD3J/09hc2M4bwPkl7+EKLw2ZS4Drriyx3DyR+NKzJFCmHclljiBUOlzvCr
jKYnDM8kYOyccPwr7JgZVWPvaqJ/9Gpm36IuqMj/ppGhRqPWiKLRoG3VFsZzKxu3RK2yH1hwJrMp
uZNlSl2MuScps2k/LeRFDVUP9ISsH8M0jSOTyVcM8ClOF0QmjtpTKwZlN/y4sDF8Tbrs83TCtxjJ
W2WrsVheNVvRFx0tl3KP6oum/BSOtLcxs9muKoJOESPvSWfXtRGGA8csT2Kl25W0SN0qVyMahj3B
mNX7VNfpFZUY7svGJmFnbPUNFbkVkIowI4IE/hDbfqvMwc/V9NzgqOAINr4FCpQ7z6GjjYlJ2JZd
8RnVQBKmzoaikLSKZqtA9a3jRcUvi+KrTmGYrUt6q/RJGk2fdGl8Q8k9gUE66AXpnTUU70YQjuSF
PH1xLgXCe0Am90iv0Ji0oOgi2ZwmXKIudwfjGELG5XBhzXCLjFnfGCJ/Voxg+tZNmFLPwpeR+uNK
uVVVeTMWjg/RI4sluxvp3WvejOuowWYgu8P+lW5Vy1LCG5tzOlu/Nva7VcPxjTPxSUYkcaXubB3j
vKH9qW1mcE58DW0n9gEP4CxssxGS5rRAWETwh2zHYw43PtIg86GECLS4y/x6IG93aX7T3su36aqT
+u8lHEdSQhI79+WaUjnvXZUbJy3vBOLQ8gmTkzxZGD+2odHeCuXyNgGglXSu+0mZB7dmhIAG9qKG
lqudofsmHZv2sHw4ZA3uM33Eg8ZmWq++KzudTphNWAIIcUfThhDIHneRO4UXfHUTYWb9GTKks8MT
ilavd9DRPVlh127ryf5OHfvPiegkfdgLZ+a66bWRwtgpwiNZlrV8qNNboed3LSMC8hPN/p5hw2uJ
BGoPsjveLk20vGSWZeNJZ+RJzfshnFo/xCkrax67g42VJhzYEOcdUV3IHZPI6Sl0+vvBsFCPRZa7
QWZbx/2hXaLRB57BPFRrU8ZofB+Pi8qQhXU2LVYFTOLRYKwLpYiYIi6yo51SIuXGk2TjvZnNBg1n
aR2Q47s+KiIuKsLl2/KQxgNU0ZIdVgb8e7vC3zJNDnexrSPjanwr1kHthqBsJhS8SOyih8Vj+4er
+UTc17cJ0mtTFP2w9uGc82ax71dHl1asKRFV6257Aym8obNntxMjCjwC7jZdPMxH5E2HzrSekpBB
l3AlPYHzStzXfDZCqJppjVA68R4FQMrMowjNe314hiI67UC7HsbS+Cql/uWAFBsrCF2YGoK+oSMg
2IxVZBq+pwrf0SywSuV9uY0n/aoNctxUTvQAj/ifOS+YSO0aK7SkWRbTq8IQfp7UcGKojraODULu
9u/RQBbAqMvu3XYq4uHc9pCNjrvLSxNnJrUBC3B10LJ6S6YlRTCF/KmqRdAN3RtCpu6ZFMfhIczt
gCGzdtSQhjH+4hyXpUoOnH/9JhcOLlFBdFIR2zsXPzS4d0ecXXuc9xRlTwn7eYTByPVHJyfVp4wp
wxPn0eurxe+BFKOgRiugv/R99C9FnP8w2VMYVJm2lwkWyXCanWO5vCG6TMhLYtciQrINmym/OIYQ
T0hbgz6azSBNupNj1xqrNfRzTmn8YXvwwYYRJqOqIchZUk9W+jVmcgzo1l8ZCWbHjq2LP2j5Ix4M
iujYPYwtNAMLxxStoGauSVLCj3L1L8bAB4UMyYleRtiHaHh0Uo3DKukhD6AGGaaE5W6DNmiW+Qug
Q3YvY4/ILOovjIMiFMhQWz0J7Xuobgx3zEOUTj9KxbQsjeh2gsxEkF7txXGy0MdCX9Bts8yPpPbU
EFUIJ+niLfJXLt7nTIJYhIp5UxKlyXp+MTYjVqv0dUHj083jbaRJUpUNqL7Crefa4s2AerI3YWCY
7O2YwWIebvWMuoHEWyyqP4ZKP3EQGnc237FL6a8s13ysRVczCaaRLFt7H5YMC/Fgot8nYbPOUIDb
lEh6eOUkPLZt9jFpwGSQiKORsN2PuJlf86S6t0v9Vhl5uIZHIvhd5JYu/V5g/d7ERvdtoYbeLvXN
nMjrNi1FY5ja4aGYZpYX88aoFmvrQrRh7Z88GYLlVJ65hP5ULCWsyGf7pXbGSmFsC3lysf7ySEo9
Pp+LjHVvqzkO5l7q2HniaoBvtmsHcqm9BI0yJNnVrGQwUdY/Mhxz0GTbL4vMag9f1UbEYbIH2YsT
pvdH6cotTiryrG2GZGYd7i2XnL7MDBbTjelvQyKwuNTFzPdxB9dm5RlhrqKPXq0WMrKiXar18Czc
u1wm3S4PsVxxsX3lKLWWzv0OgegEpVZcCcNaY1dzhaVqa1iMCiYZthjFTIDNPBNZxFn1NY7l1cDW
RiKa8SwncnTLtCkCPd/yaeI1qu1q25tORgp9s3MGtttpn2ZnxWChWvQbWJj+4FSc6ejYamy6xjv+
cuO+Q+Xge9W354H3SlcSFa7HOtSfDLSvw8+wVD82tOQhs7D9Vc4/MoIZ7IpmQ1QHqgf7KYlM804r
l8tsDfw0LMYAbgPVvPTOj1mrYh828sdOrId4ehjsdSSbVUAreoPPrH6USfwvz2SN3P1JJAU+lGL4
Bpcxf2YVm1WF9rNI7jSZyaO98BBCZ2B3mnesB+LuhwppAUEEGV7nxcPvlzPhzuGh2KO5jRPNTyIy
UWK4VH5GrI/vkCZgmNpdg04vNeiR0pgMeBwW+CTjhKVrGVt0m4wZvHrdUWZUeTqs0U2If9yady25
yAEyrV3YdDBnCNLaDjyFMSwyVygKOVEyeh3XanvGC8O6ETwqsqsgr8ofF3bMzUhwtAIVXBEzeJ7x
G7DSjO8xoWaPERRbNobKWTqSyJwPK/Lyi4mwHV/xfA2zwdwWxvIv9aLFh3H4Mf1zWzixYqX/xMB/
XIiUeN+wAOdd/g41vUab+KN32cENV5r2rMtdlFQESp50eppdnPcXoyURgTrMQ3uHuYf9PYkZJ9sl
Hjeki1hsnhxlepCyedeXEeikVt1XxBKXE/SJ1imfKOtg3kBBlc4q75+c32EGUDSHEdiOr3pCltCW
xm1QQ72dm/FqTrpAXoqJUyyMvh1SqepuIqp5dLNAz9joF3oKpGeYFVlhdPQzrPqNGbq4LyuN0yri
q67nIQf61lEQK4SdEVFOwisbkZVvYL5D2T02Mj9DhLnrW/Sjcs4RVtaRD/T/lkAR+nChnmWOeiGr
8g8oicujNdWRYFGe9zGi4fK3sVLCcfUnMx15yjCu1nBs52JRu9wrORgk0WK65VxSHJYwVzTCbBee
lDqUsgFwkZp032bxF6tBP8XhmuyHEmRJTW0DD4iipVc/VW+sjyprYPeISaCLp5Aj1/JQGWNcnNru
ygjC8/OkPAxGW9+lXXVhu/HXA51Ee4ASAkb3K6vtDABZv3N6NlA8tIGKr3/C8lvtmU8/CTX1m7ka
fyeoUYE74sTVag5x4ufzaHptLc3gfXXvFJGHDEdGM8gUfKCQ65eo+HhXlrc6wj0HSe++73NWDmnx
Lx3Hj3pN9aoMZM5eSLWAA77aUnLv8jp+6JZBvjTcfNZk7Cv4X1GX/OvQy7IWBnrFuI9n1rZmprhv
h6w9zG7IYrFiC1xZZ4wNFffMiAIawOqx0gp3GyUfidBTHEE6hhzq32Kcgxb4/A2ODJL8rAwKzQSR
5b2IOy8PVRDZUNG0pC+vveGtRYI8IQYiTjtm+VupDEkOQi2VFsEaKWjZxNTFtfQumH3KQ9+RqOTi
AsO7hMlcqePAsitvR34Z+wEFcr4PmTCEkLtsJ3yssENxJ5d7sRgH6PTWpuLjZDmHlC/EOMj+xZYb
GviHJGFJr4qdoxCjYIMTm8zQE+o6qm21lBZUg4L2TBR/mLl5A2aBU7agdxsJoc2cm5ZkTyR0/+Ih
2CWD8W1G42mFSrQthvlsTO+nbmoByU7pLWtCesYqu2YzfWzRkQ2E8P05mr0TZADk0edhOU7mmO25
juaN2Sa7Sg7LJvYwfIJgeZZZ8wgdMWX9E8zIhonhLtHuGW8OmUl+KiY0nZ1G8WaG5BrPuDRklNR7
U+KE7zx5N0NDMnnI31lODdghW75HUgNdCbMidp1nTavQrwh9deh8cbx8mUN1mZt5m1Y4SweXvRTQ
+JNc0ossHfMZ+Mg+zasz3F7zo7X+GOGjHKqk6dsaU0KKEVLcegtDUJhdnUokb16jqXPGfmjAmbpx
ork4NTb01LpvTgR+RaC1YPMjZ+53RAm+znxQrur+dWZZ7+ZUc9h2eTd8yj1zQ3nOLPwIuH9IUxfV
46z4X1Nk3yQy2Ox6vOUOabzJsx3z919HWD1S1dn1Y+mCszDvxlIxCQ4BhdgsqPzQqZ7gLdt3cVaf
DAMSbMI20o6R4SeVYHLC+CHv6oMXFfSFHE15yM3DFYSyLLdSShMr21QhdA41hG91zoc8AXlNxClZ
Fry3TvY8zTptIgZrn5g6LE0Wh0uBey7XVBl4of7JEvch4W59liFkuVJptz5uLtWoOddiIfBnqHhY
L8LF1UoY7YbZvHMjB5UMPHuXL3W4cTSCL9rC+IETwOVrO8VrTgqPL5T522WlzRwmw1a3zpfDntKK
54FZ03f1gwIcbZflXTEL9ELYCwgH4WLN52lfTfnRddnX9QydcJCycMIU/znP2HPrCVZt3lSXDg5R
AOr7VDTC2ifYp/Ix6raQBbY9mtFAX53imtmc3fzBQDfv6wMVRGstBFlEuPmmKFFsDDX9SSZAGsEP
6jn1nMCnMGrtW+6hoktaT6BnKd5HVppZg4C6phEgL9DbCGhW2Rh+1CU9YK/Q6qHt2bqFWe6xe0yI
7LihpKtXb0iwv4YUzcDoSowBHSkgZWI+CyWRWYTaWbbSerIZugZmhNMmXJ3VvYmWuelFehwG7Jxk
/IkjMpxfswWWRmYO9xnasr10R2vvtsmLTXULgMhqD2Hv/j/pnca8RL+d/uaxM51qY/rNUq7G0FHJ
vYw70mnzZRv2IF50I2x2qilJagXPzAIEHLhnVekjWEbuKp3kCR0cqEU+fFn3R8GAAdbNQLOj9FWR
3hCyOqNJtZa5+KxN628MpXlW0p7AZGUvbDr6w6hVzcGiAWWVMJymFG0hEsnCE2wg7THZwAews/TT
XZx/mflbjP/w4LwUSTp9MFphasfHDfubeJlCwIwnchax8RmYMU8j+MZETuiXPi02EG25yRQLU0XO
x77TjOpo9OKlG4g3pY17SpriTfWaZLLGs69pCMwsecRQQ90ZuVleI4fybVp67a5jg8YZTL0mpZu8
pPUPyp6B+UIptsmk5NbIgbbzNyV4avQZWXoUlkW0QKE/iLrK79sEP2DTzMmji5a7blHQRcnR83hS
OTDyiLmBRwN8603rVtmmzYMBjdNTlOkMQf+ymgHtJNP6sFjVWwjLdNP1rWI6BIdDeHF9DUvoGy4d
zTWEHrJd9dPshtmCdkV6aA3kBrmNgBYW7BTUSB7OrrvPJi6sQpfxBbZ0fxyrIkIfCY6Eq3hgFrUL
vwxzeY0TqOy2jS0497yQ2WPT+GZSJfusb3cOlNmOaSATXmhLRpSQ/llHlAlXz0HkTN+L0T/D98k0
JMJcljOEtCZ8eVm34VSqyFFpp4f1eHwY0vk7nmrrBOtBO7HH/S4Lt2LNp+KdZzb3EuLO2YMjhWlA
vyDeNh/iuHqEtqgFxUCGAANCjXXUUB8Icf6sqbHOM8g9bp3PkeievTm4/QMiHv20LMUP7sEDrmKX
/cPwqHtjz1XwZUr320mtZYfNOELkaR4bJyP2IFyrqlaeCZOXvmnHDIFnU7+Bk5oZaN2yCPOl0C0R
9PBmWhuz5Hp1o/SJ5+emyPSznU/BNEnM4A0J6ZOD7LQQIePrM9+RKcyaQt9Y7PdPet/PJ7hiLP6H
pN8a5Txs4cVQArpxv1uc+cMFbnrWbLWtBO5zpm93TpfGlwxZdtWX81lYwDTH1DjNPYbXECWy342T
y4TaZH3aRO+NQCg+QPO9OKHTHuANLSiIq/c0Z5fXdhNchxSlMJkGeIgMO1hcEtwRKg6JfEmTROGU
ocZfmead5lqnpviO81qRlcGL7mQGyegYWYEbpQltA+EWE3skWuXWognXdDxucYmKpBmca9fOdNGE
vp95kqqnuDf7YySvS0o9ldmVdxnKmeg5R/9QIPJ3IDfdPRiKaOuuj2bDOAomhx980YlWoXgtrbPz
AdtWnioPmXy5eEevI+x1CG9jCBcBWDYSshz9a8siDcoZ8iBp81SJohckyOFuxM3gtIZ7VsJCmZYy
RKAcKu605ZSV1ipwogufouc2tAlUA6p/R46E34MMuUpJy5iAy6ucUrwvLVPK2ciCJLbuswZjsKL6
vLSV+h9757Ukt3J22XfR9eAEkDAJXOi/KG+7qrvaFPsG0Y4J7/3TzwKlXzFSzMwDTEzEEUMkm2R1
FYD8zN5rvzGZIIgjLlD/Fr/pZQ8NpCeUL6YBaklnC2IR+SDLTS5962QHgY2Ect7Myuo46JWLlcV1
FoVJfRzV+YuXqrnSZM3hevbe7C92ZFmwTzaBVZZbndBPK2DQJoUBusp0YTAxs40HYlUsGpmpjtYu
iSqMn9JnqzVxlWYJH0kSNXuNd6Cc+axqhr7GVkQk1XghM0xtAJeuGceCGIC2u0xtaw8NF3jHyNvD
ZmgRx12680BXgR/0j0ZSRkuGdxlAhAhanObsHd/YpCayRsaqn4Zj3kLNqrZVi08bfyceGuYso2/s
nUFSAqbFk5bT6Xp6RqhE2KuTIMGjbDi7c3yPK+ZBVcvAXQumbVNYlE0pdqAa0kCARp4aoVx3pv+D
UWSntaQTD0jDCl7Cqqd7WnRUQmjm8kLesTSeEHXN8gcGipnKd8qXvIqkn33MRJ2dtAKZPxhEB2FO
9hqGerjt43ye/tA7uLj2lir3XvUSsBGB27If9gMYmr2hNtCVw4MROMu89OWOoLuNDRkXHCSNoUMX
KeLglCX6fRzteony/Hc/eA8RYRoHJ/Sf4f3wbSn3Eun5r8gjULp2sSjEKNrXg3tPCIVCTLs0AvBN
edxvWwDTUYNs0YB+itJVrZ1Ih6HgFpDnMQmCGYaYkZuscyKb76YSkkYWRfApCN5qUwm6/7jd2c54
nlrucpIfIYa01VYNya2OUoPGUMnVgBcohg/yyLk1L4KGzYiFAaeOs0aq2B4s3f8tSI9WrX3Cs0bo
esTbDTB3I5vgXY3ha8EKMfCa8hK3dFm5X4m9YQRy01u9gzm0JV+VITb6eYiIelOFLFuYpQWkKLFW
X/gtCI2x4Ia23eZDIZFgRkR2HAF55wpavARN5eHdfZyVgiup7cfYDbeOpuvEkuS4/NmXLHL5HCMO
WWRV8zNkiKAQDK/ERMHZ9/EtnaHE8fxDXcKFgBlB9VsY5XaGUAJbKfe1HRwYKRon9P1gcAtqQqQR
p0pJ+aDRtnEZoXAPDrjoILsYF0OJeM+SocB341A8MPi8QBUgaihJtKXoWDw0uPMZvNXyoBtlsROh
z6qIp038Veg8Mmkw1nHK59kOrCswpT3GxlPI4oTJPWf/4IzdqdEolrO04QnPG4T1CK0iDDnUa0Hf
7fUUJm2chRh/4xA/hh+2h6TS20PlRHJLLbDnq3wS+oae1KXJ3+pedITHMq4mKl9WVg1u9q5DAc3Q
ODCLHy0HbAedejyAyIdcPv/AfD5eI19nsz1YH0rTD77e392eN8UeWfYoTrEmKg5mniNqD8PnwR4Z
6vrUxUBycPLMjJxeuQw34Qy54PHd4ke00ALpIjhdJ7wOmT3oj0pn2DIK9eo2JM3XlnGwnTjdWjhl
OPfiZDPoyAklSjfyoM296oS7Qyq4opOZURGMC3WFyaqt50jSccoQvWK3Nxoy4szB99CLj213+Mf/
bZWJfCuLGA5y020KsCvYEh9Tj0l+ZULjigK0snrsDYdqbCmFBxhNLOGaA9DBagXJf2KY6LsHu9SN
9f9QI357DNqwQuv4wW0nDf17H+87LR3uiFKZb9fOc47O94FlT7NoEdDfm9JnPkyY1O7PT7tyoqHK
HzSzwb2gZeZOy8RD1Y3TTrmJA0Ih1ICZ//cPka1VIGmcbA3n7H/9jT9fIpgwrkbMGlMPNp4N9dEx
2u4yzmB9OHt84ljbSDTnNz1a+H+E3/4zMPyfodL/kV/+Hz/9L7LM+e8/M8j/Ldz8/704c4tk3f9z
nPkp/Pypwo9/yzKf/8TPR938/W+a/Mt0bOYPBCfaOjZQspf/kWUOa/kvC9kfv0ocNMwKizjaf4aZ
u3/ZtkFaOQxXSzjSlvxWzZAz+PvfrL9M27EsXWdS6xnCJsT2v5PW/+0jVD/5/y4n3BL/nkxtg4CS
nq2jfNEdU4IxsP89RjjJUkOEHYu/grCgWuIgVj3qkG7IMWvlJlUYrxQ1Xg1lRWcbQvbyEj4CcamE
UsKRxuXfOUUP1ee9DZ0z3xAeh4njPszgi6Ze8jR0VbRo5UBNElXdRsUC/GtenGBa/RDx/oG5kRJW
Sc4Hyt3JZFk1k4p6Z/ylsftklCdRupVr97qYxACTO2zfI/OkQmKwkMugUNfDq27SnnmTTcB62L0r
+6ExTZ3UQ7TtM0macuAUyfStBf5sivJI0bUMbbs81E2laKooqERXCPD7RHyMSOA7eWZRjujTeod5
jQGkCV6wA+78yXvMW+1n8MpPqWsMjFn5zAaqOIdyEDoPLd88UzYa3MgGCFW6JyNCxIqxYp9DdjiE
Ynwl3Bi5jxsxTXCCNz8v+n1jfBEd4a4A4e9VU21ZuA5m8iIy40UjEoOoCeBbU2HvoIjd8qIiFZel
SNtU77YuDfRGZFDhvzEnNGgCWE+T85cb0D2AClL1yeA+JibzzjrduVUG43Ugt9oYX5XHc52iaM3D
FdJW+m3WOTAe4ATLrimPTZxtCSXpl4kzpwzFkrUAUODJZCBRpjupZ/tAb981uXYadAXKK7fslsal
hIFeq0cYHJc2n26Jl7DRStnFzboEcnwAQ7H4N0qXACxRHQuWI6JqYbSJjEiKASJi431kyoXb6o5H
MC0Ygbiw4gF3WVVVgFMUwW5qwMaYIQmPbPM49G61KodBX2eVeW23dT4zPOix5r8qMsx77EWHBHaR
TXprxYwCx3aBgsoKUexx8WTdsE08nqtuSl6Aw/WCADyP6ZODCOn9MHulyD1e2DiQda9SK4jp7zTN
wIzMx7IuWCv4jrbvySiQNOwigefQwFXEggS3GS9Wlv+08co2rH1agIgMFKMD7AgwP+xFP5kwqNSj
JnB0FVPUMh5hxstoBfPrCRqZXEwEt6+7jBWYN4dHSuym/SiXeKEXamgvMteuXo9TLZR+skmJgzW0
eE98DdJ394VZ/ju0eYgxFI/zNvr5TKRHjw4JqzYiADRjR9FUOmNwdofwZILAfM3b5EcLM3BZRqov
CUrau2H8PVgJQCnX+s1U/0TH9tpzcTlAE5ZaoNAwg3lZ9AUbETCa711JCxgwG0/SvTZYcu7Y18IL
ezZ13Q1/eUm3qPGkITABUzzUHoW7r7AhHZvBS8K3ycjXeWYZPKuK665Y17js+l59E5THPKbFC4T1
ayWzmkjK6iJlsnPojBa1qFeIR2MyGmoG1NZCFwqBUT3AqFSUSZnWvoIeMggfSaKFm7B4hbvvJfZr
3JjMjmp7Dig/6Gmwl1r1onvFgfDLHRtZPsIwaqEjdbeoErC0I9USQ3x0Y8VfUFoSLyWdIfsUvzna
WfbStAED6yF+kaiSgti8kkT+hT1KZ3vtIaVUT/NvdnWa7DwUw27XHcde0YzWd+YglzzKehBACsJk
3mD2p2lw0u5m150L86J6USbzJnw8yxplF1JygiltFzIXS1YQplvdML/Gkg4uKmw4o4QlpA0VclBR
eQ3uFkrvL88CteArpgYNrblrNWtaNqRrLiiXEf20D50ZpM/KNfGDt6BzE+1Y9TWMz8h9m9ADrd2+
ewdZQe0ywpEpTe8iPbn12FFvy5ERiSS8beowSKS2vql6hrQM1452vYfxkZ6iPv1lFaQuEIvxhHwb
6IBw7xqEwDofoGkCYEEkZSnkKRU+i6WnhTfCik4jyogMIEzhsBsVfntF6YCCsBE/2H53qVNR6Hdg
YeC0294v3D6P6BQRvJ3C1nBWaYpCY9BiCDad9SxSb6cCc2CjOt6aETFY0MP4zpqj66HMneQuwNJQ
29athjyMgtkEXzN+6Hlj7xp7+kKLsvCn/oKI+J2C+5r65l369rzTiHb2yF1NinsFYOF3BYgFADMW
Kltu5Ohs4Owni6kAJ15r+odvl5fI58buatMEsET9jSIVyUneAdhA1x26OG9KF2hSHVxzgBbJI2yy
o9Mh9WXQ4aX+x4hKWAw5x1gfQJuOS75WHxFT+r+IfDsVTLggDMglabo7vXUqjjnzSujLecwUOHh0
u5b5Fcz2kW6otp2EXBRFAnlcF23sABOZyrnkk/bdy3EPVnn+KELB+drdukmcQ42MuaZGI5TnglNM
eVtNtuBrOkQZSEUXPCYQU6LgMGT34ZkyuDlZuyegE65J9i2FLVaanuHVy36MEoUiiuNnIshagPS8
oVUO1suO3iVxyWtgDRrSIdRkek1IOGMcrvOlYwhGRJ3JxLcL36dpOurRqgpSYxtIjMs0nPss1W5J
UuDGisMHy2L+EKE+tsT44VXTthIoLsL2FfXIeXIqRAQuvqChsm8CWq8w1MWwu9vU+echxdfcAJtm
y1k891tr2ddutMxpY3OnwznITafZp5wIbub5RAAIjRQVZfyw//mpayzA3Srs5r4JrNtClPptamPO
LIN3GOndgixiGAE6ZARpVjhkU30R4vsx9Pji5ePVc5tdqoj0Y68UQuH+TVQJomicDaAlpqeWQAII
rW+Oh79XYRUES4HvbRi7lTm+TuaA89ZJLnTWt8rmGW9kB6svdk7u+2w4mcVF0UEb3Nc6618LDT45
ULXvKseoCTqzbZkn0RuSHcM1107EnJWcjb7N86DRX8GyJ1RFzp5cLfaRwLCwW4Mr1XCwtuBXUitD
04iMmH7lBQktGdJo8ODhuo88IS5DwLYyqENYVyzR+NQnZIOg2G0eGHXNH8MgSeVGphb7+npRjAmr
5QF/dYE/YuE7w7ev3HAjbQG3hp2/hDhcmOkyRBzB8Cy/W2BU2GeRc2zB+nZkaVMpOp9FTtRVnMcQ
xmtSYvLPJClXPSg4fAG8iSwDOQolVHxXv2dOvAOoSZnotsdQGc94D2EUmFfJ/V5540WFvfWkkVHr
OcOr3lFCiJB9gkcdICZfR1A4EOikfTm0cCAcsT05/tt8bsx5KJMaboE1YEdJLmWFmkJ1+k6zBkYV
sXHP8nQfFt65n3EJAlZ65VIstHBxFl6VPgW9DWhpbO/sTpHjNKCsBgvl7xxcMnu5WnQdUeNckl7u
oETvhhjQXwHNQZu4Q+ePBGTnAYEC1skaqQOaZWe+XXInfBNR/c3KgRCXbImkCiKModsPXcAFoPXi
p8+ik18QL9N8ChCDyJ0xtU1OehTiiBoMXoe56azAWuI6J1+MeT2WyuDFacxfHZLDjaXaS1PY21CP
fvkeJ5gwcQXuLaGqF3aGvUkuc5g0+76K7G0zxqsGumSGnnFX6uEBm8MxmVntEdjMBBz+EmkSHTwo
lYmdMiOAJ6nDM/VG0JaChVXhkZ0jm5M9aofCZ6EIt4tWQsLYbSBQJ7UwT7QdS7Oz+2NXlJ8Yq98H
VgC7oMEdSJCgW6lqi03ujY5nOcKWWinKKj2R5cLmILFLEKk4ZJkFN9658ImDJZmXYlyrQSLAQWxn
8ERsmrxN0cEoqBZUpLjeJsJlWSCsFfAMzeaVlRPiwYxHf2x4X9DNcfM3iPhMApCor+phsA8T27Yo
S9G0g9NZK7mQGS7EKKp3qcXd13feL4QayFgIN15MpgT0RTt3y22bvS4PSkMLLgb8TK09NNVMEHFQ
n8Oy+S7FAfP5jp36GgzFjxQtS9FV32rXqc2xxburMqtj4t4JmW7R+MSGj8AzegrbFxl6LyVInSXA
lU2LOmqZFBR+f+itFAcJySOMocI3u9qPnkQqA2llECiERuMNww9qApoWp96jTDB6igLOJLOssJPY
y8zpSGWGYKv3A8BkrUPWsDPS2iWIuLz3RM7MTMlJEd7RpZ/6rLJtEQvGrnw1EwIaI4uHSDJRkNCF
vcz/UGW1dy0l/yJGlpFbz4FdkOcZf/55BnfWeBWjeGmteGNPCrptmO7Zf2VMaVm12mgMQdVOtCj+
axRMV8Tmp+lXPqSXiSM5avsrzptzze3rM0JEBjZhrczzp3JM75MUSFm0aa+rc+vOo2FKiLQkPE4e
mqIIDsLlmEgzULkoTcD6h9ZKJQNeApLy+PXxZEfcw8Tj4gQvt/Ejoa4oHmJ6iVCztx4yQLvIf5MT
ty/R3CwqH0cFuhGKEZyF0XhVlvdVl8WLq6qba+RM94ffjkUo/WBA54nyiFKK6OjOIm7JaaEMZZ/N
qL7x0xJaRnxDqvTzGJFei5USfhD6yLBU0O3A9cQZjjUZLFwNfrw+saAqErFl77bwRXs3RPSkmxxD
MVUa4o4mGm4qNKl52pwzIMJub4eEuKW8suXU62edumbZddAuSLhD2Ka0c4FrTDbUueRqvHRRcGyq
nj1XkqH8SNPv2gm43FVWL+Ss7dY8+W4eraZ+SsAQf2Ad/7QL1Or28BzFFgkK9GZY+NB3M3sMmPq3
YqpXWmDcYqS4pGGIq263N6TnmPKh7xZ2yzlmIQGLjE/Ntq+Bx7Ox17hC6ejEApLBTjnPesAH1Jr9
u1VzkaQphAS4ooQaY7kz2ZuZ2KuiAjIFT8utLFL/zLrkwXco2u2aN8CYeCvMwXrt7dke3U8oovVg
Q04k0rGJUMG8HF4SGrVL4iY78MTlAaPlFqEhM8OsZujOPqZxhw+ajX4tmu6ssOs34gsz3qbzXe3e
euqhD7F9IEC7QLC4l02J0hbzqOKre6SqiyFJzOWgl7BhSzc6iw6efFjcAyvVecIH36B9n9G/jccw
QAoT2vigWnjEreWcsyDqdnmKWx9OLERblXx7HcwEs8ZJNTry4LDGo3JrI/cwlv6ShFsUs1p4Mf35
pbrludJ3cE+v1MaEG/W9syeSRSu+U5D0S20sXnTsVivTXhnzVBvG7OHPiiMVnNMqO3ThlFzDWBUL
LRGvcdQg+QF/niOJ42PxNqpj+SbBIePmJDKDJ2TXSrmyIkKRk+RgOeO7q6n63SXDxJAjrNAsPTt+
otBfNJ8VGTYDjAxv0G8xCuNF65FjWcatgjqcH5ST/za8GzPyK2CZV1NpbPx1eZGd/0TdI2Nb24Q2
RqrJn8zrEBaP7OteA1dp+1IVlzpS9MtsbGXaYmIgcWlB0OQ276l2eGcuQlAT+SWlVOivoCDXS1Ko
j76B1gWEWAb+AFFBONt943LmW41kRwtgcoGrn/BiPeGV/o293cbzfLKcilV8CW58GpYj0Sb0t+Ue
hC7hu+qjtsBnGMULkXkvFdoTr+qXbjqfZ3n6ZPUtYs8gv2OZvvVdSAlIO9bIJVa2AC4A9xIhCh+q
MEAe+eJJj40KgZ0dnSpY53bzR5aBrMbBwQyziv3MdB0TEiWzEYR8pSMbtmrk0a5GwYjL5QuDD/mF
Ew91t7a/e2Ona0O/pbpAyn7DtX9iHwIuo4Tmk0wEfvF2VQP6nKi5jAbcy2HCFlG6V8cdjhMC1BpP
Gqac8ksagB7pgX3mMeWhs0X9HIQDhZ+YDtDtmdDUmDNaj+OiIcIvG+sN3nw5y0ZAFKesNz58kdsE
RkUfLh5RxKLN1M65M82uVJRheCPPfWlgU2ByBityXBiW9mpm4SrS0OW2PkSsOBKvDPSBNEGfGGy/
XVQhezUdLKyeu08OegXqcPtpmgxiVUv7jNDw3tEoF6ONQKcG0C44xM1+q7t4fEbzmngF3E30wNTp
r0knDg428t2UvAmjUUgOCFVhTDN/lLoNMhogxFbaiCYqrzmQhiiX0GiY8iYvc5NpxnFMYEZOOGSL
dxfNLHi/BIuqS1YLQzW5xEoBmsFkRAPXYOcmCMNqpszryQEo7GS/h6i7FrLc95MTHYrAmXj0gKaE
QsT8ZtJfFcLhRWWehiDO105NKgTIn0+9JQoAQxD1j9FjQvXNPVjFrZW1n1WfvSXtEC/tVJPMeKXx
Fs6Qpwq+QZggeyUNMDdMjxBl8M59LpjC8W+vY0bAlTJOMkyvXe4dkxS5pkgxInbiOtgQMgMT7L+D
oBmqHgemQbIhGIOtF2SPuXJ+BhfsZelUJbqbB3wjyb5mPrfA+bqryG01mIvhqeyvwRwyAefjhDt4
pSb4Daz80jny19/ZDebHgXKihaWxGDO0jXocvXb2GRf91UuGu2dAjPCF2qI0HzetIx50X5lLy9G3
JZPWZdvV3OtGfswy45OAkYFdng6jWYOSrvGUgnfyLrXmJur6F7ZFRjMW6vY+iTu8VkA2Gxj55Ns1
3E6OaW0nWZ7n/xkaXY6Ljm7nlOYW+lkAjKS96l7JsdVcmtx9MK3ptYRVvC4jtdMi8YYNZpPCTCLs
gzsXdhb+fL4hepU9kvrvNpDPxnjMomjW90o4bj5dLga4WgdCKEP/F3fbi+MTLB4z9u43ZuTLFQrR
iuljQS1ieNs8IHCzx6E9Tk9R7RhbPobOMdc9Al+Kt6tRYu3zc6an+Nk2kBx3KtcfLZmBv7GGY5S0
COvdB8PnRilKzEnZRG5nR1Qhush4CYeIcZ6h8fiJcklMzsCar0yHfdQ+1gWeN5/thG2ccmQ5X6kG
jHCA0CWPPcLmZcZnKTRgqcHk/UKJx0g/fDejslkPxFnXVf7K3cPaWx3ylEmFrOotxs5HrZsfk3X+
1qCLt2se835HFR9wMdeJ7BdViffUSvbo7BWKZ7g6Vtne4kAnLmzKzV1UVZdOmsXO9DqeZp52lXmB
pQAOtJUh4mhTxkHtOHzqEUGXzNrcmpn7VKZ34q6Il4yzN6dPX6NurLex/anpCfKdkkgrjSBsmeMO
KgHrcggtpjp8Dfz0J7UMIOOifgC553BlJ2eCagkh8ip3FTbhnCrYkHWDTcSv+ewVOb/LptbPri4K
tgkF8xrZnl2oXbQwDjEUaP50yqHGagVa/lGsUeFky0xYn5p0F4HVXgrsXMo3oG25xNibNpe7MDg1
2HOxv+Y0RR5pL40hPvYTZ59ekcZZwBPysAssKycIj4ZrbMOfHHQ8eVdsL2qkkS2sRtdhCSa/pWex
WJ/qjT5N9w6AAYzlIvOCVdC+j4wcw67eW6Hx9d3l0Ytd9NemNK48OkIEOvqTHqCjbrOSOZINz1ZL
3vXSPZct2vW8GXaiphQ3tfTsec7vviuXo+zWf6AhTsRuIgb6k0X3aYDLEgdjsk4MEmaIvTUhJLgH
MUKMbePmLsbyjAmRWO9pGOEmTLAG/OCsi/CN/GAFAJwv1CFnqQT7NEUkydc0tJpKMXS23037NPnE
zrU8jkhtJehtSF+zzB8R/hOI4mgwoZHlMvh6R4tJo675cHeYNrZt9R6VND/E7dhbpOU2tf1AGu8M
ghsnZnI8sXu5N23W65AlrEWq91gQMmfZt8N31JMXpzsNOyWN+BcOtxWbptk9OVxwC9bLqQTjnUTf
WjVSGhDVvgCVt26acFVo7b6zIdPqFi3LPAFhiDPuG14vSnYs7RYQ0AB/jCaRZIaIZ4LJvpo1/+H1
LZr+bNjZZRyQPFuBc8bau4sGt1z3Q/swoOFdSMf8inoKlRjJ6RRzc5WSu29MUyqjsXhjZLsPmRZu
Gcz/JjisZ8Ks9ahQSfpEHIFFpOnFPjEatICMHCfbJWwg7S9NRuFvZzffLfo1oaRimGYmXWXs2dhQ
22vWwmUMtRvH79II3wOwG7BvJY6eXGyN5kQjXSzZpQ6M/fNfLTllvG088VWXb2xZLw2v/fBSnGVe
xLCjFdFb1nEko7Hwew7xvLf7Vet0r6nwgR+lAsSPXwPQ3qEC0plF5L8DqPx54J701NW4xIp1wpRw
40cMf1Kfi9KdzQsyKE9dVDmvbg+xqbGte+rE41ZUJjN50aHv0C46CWrgO6fvbPA3DunY5MQDUA4s
gCOOUy6LJMXQEdOlHIJsQhE/onNfFBYsPvQYw9aaTVpNRfmHL2Jajm1zL1iVeI6+CtLpwMbcYt+V
6XtLbxhn5iQUtiyAsScmYtPoyN2L5hNZc3ZwB2YDiLIXNmscI1g72NiB+GFIY5/2qwORnwB0ehlx
HHXQR7gAtkGvDQ8GqmpWIeMrkj6KH0yoEKWRJY630XZ/gJ6oLTFgyqLQZU+BnLnlYDeYKwOJgucy
3/IV6E/Dfu06KoxsbLmZXGv2SGFQLdDp++pjbCogYEoCPZ153NGAILF0GU0Wlr6HsPI81N6XVmlY
CMbwhioMs3W0Jo5sB27/kM5z01z4GPaVSe9EZKDuWNm6kN29itjdFmXyHmXBc2rRuRQMYSPGUSeq
U7ubz2E1PvDMgOXa8FgyuZe4ue+do5jY6Ohljc8kwJWqTM9dm4WxTSyNPZI0V15iIi+s9lkMOwKq
2r3LJUDUgCdZcRjJNd35mtI3lI21u+fxDg2YIJiTD+5LS9onCD9Y8QZM9Q76oYhgcVCHwTYMelJN
q+YlNZs7k+8dTlTKN0pLjw6LSVKIEcM5m0AfMJIUIMjHW+n3H4TVLr26aLdNnTJx5LqJYvvo2TC5
LEHnISL5XUHrwjn2wx0C8BxCJrWGcc4660bmBDEvdUHwlgpfkG4wvFT2InjK0M/TESBKUK7YxhWf
c8QzRYFx6YZ+N8n40vQU8KP5jDD/vTPfM0e/abn2ZbaUxdRBS9CFDzYAXzfDP5wK/obBq7/qmNuc
lJMln7GzxNiPx9JSa/I6nR8z41iu5kkfsW/HcnaAzjb+IbhUJj5ztx4e0sxrZ5nG3QD0vPLt8UTh
vR6Tqn7gOhtlc49xKa/N1sUyhkaYZaX+OukZGi0uQW0OAe1/T+TZeeBZ4IfKgxYTFU7wlGHs2s5u
kFGt8HVCyuYd37Y5Tw7aPat0yU31j7pLoRUO6hsIFwslNYcpj2eYVze/SIm87nAyhFX3xFVzBC5O
xGXAL6s5nTjIvgP2c7yQbBF6FhrItLp2FdAv00/BaCFEQ8oKsz4UzDYhtCZmdzLdqX0mfC4r8Xdk
I1Jo2JWnFMnxiV0Apx538ouHCmCSTLgJi6h+WAvOjHgiadqDBkf4grLu0TJ6eYoF4ns1IgQfeyff
tHEPTUyE2Cwj76wX+kCDAbegLfT0pZ4G9t9OcMOCm72QqMMUVucdDzhqDbuPn2k242eMox8Td+xJ
NHH8HOV+vi49rdiIxIufQ6f8GLEuIXbpvqHTVLc/P+TF9Kue2ct/ftZgh9o1HnuwzGKL5urWCw9Y
UKdJH58Ns3IejZg3ruXfL3K73ZVlxZjANrtrb5buMSHybiV8V+ARRKBRNxO0NfCxDITL4OR7yF88
yC6LxtbAAweIINusO6WjRzja2Pzq+6w5WD7ynYh19U4knLO5aOSeNwMjydiXN1Wj6NCD7Mo+aY3N
td9Wno0F2CYhTaEDBt+UIeFuAuQW7PPOYeXvKr3mZ/MvIfw2r4Zj73MlnFMrzX/+elE0GyzskHtl
kMNh0oInTJfBE+7R3VTF6cOfn1HzjEsD4zdb1YhMAVv/ZkFlnPUeK7MA5O6MHP9u5ntblZqglJy+
fuUB5K6TKXA2dbanjDLeohLbCjHDw6U11AcCGnNllnr72jkCys60ne9yYZRHHRFoJ2T6nEidjbsz
vRuqqFcAzuoj/mu1IgbR3OIov3lN7L/bQQd6BKH6xmzEuCSblVU523Zok6XPfvAhGXlPuwozU5uH
1TEJ6JwSxv+sr3QSp1JQU42hkr2pQn1r++ZHqjTW1KNbcCHmYmOQgOrAV4TIaHpb39Ix6DZNt3aN
ep+XbFQ7zxbbrhfGIio6sS/CvtlI4vQCoezfmN6ONdBmJjJZeqGWkkAM50ArLN1Z6w4rzdL0y+gU
ezI5mLMUJlnqE++nSMjeks4ASJnq7eYmZzHY1XudaifPH74HL7KuY+1VV+n6z6kL5S4qzDdSxV9A
Y1TsShLMieAT1/Wlq0afkfUUouR4i4SrPSeQK1qtTy99cveRMrEB9CqCLdkxoqpaouSSNAAI3qu5
LfVHjU+l+zJAj/LHcIgRhOF6FIoYn2CBMbdvJvfCpERuhTMkm9pkY6MA8JwcF36CZwIjBNzV7CSo
A4YUMZocUnmXfhcMKxvG5o73PdnkCRtGV8s3Yz0KmChzryeRaZMO7q2dmJ1aOe99ebxbN5b7vLAp
eFIacojIDcXOwM1ARR1905o1CMGosVVxI8aGoAZCwhkOrzpQDhvcpqzHVDFMM72pf+7taoXD54ia
wDhlDehKZNfsQjTGuUITD8qvvGttpiRp27a18qASYyot/f0kAoRIQwwtV9pEKMkakAm94A5MEUsI
aMYQyfMhbLZGlKOuEQ3xrSEarDREy2d+DG1U/27DYp4ugELKFE8IHnQPeIbdZVT56aZ1BYoZnZi/
IPD2lvmRCeXQrU3Bo9PyeA1xRu7h0LwQw+tjKbGHq90a7T6tIOHkTn/jQ/KujETUGclGshjJPkdp
8+yRFXIDWxvwPRa5VB+BCm0crPFaFUpcMj8zuDBRAntjE5MVxMy0a7D2mxxTXcC9Y7khXhXmz5c2
xxoLKZemBVa7izr2hNL2jmzBufgEcCwUvJ0N8WScSwmZQ4afM8g0yrd/vBCLyVrQ5cWW1fkyHpV+
Yvii0MpBeRoQM2/AvL9Xc5Y2gu0BUyexTxuSo4yHpi2ZuIyf7DG0I7ca2piYLfz8HgQZuFUPLZfT
s95F0VA8RgyxQmSel0G6eyTwrDtqWe07kfNokV6ysww6Y9tYFF2mPRVWTmMMGXmUkJH9daxaNvCU
fYfR/ZVNkYYBdJnaqBGw42YMbwWDlLT7LEZqGHOad27xrziiTyecyT+6U/lMWT1c45o8wz8vsTHw
lf4Ru/5/VfDzWPz8/W9feZuBaXv64RbJ/k3j6/xfVcHnj7YKm4/sP4TB8x/6pzDY+ssV0pG67kmi
sXV0sX/7lzJY/qU7qIZd6SL25UHl/EsZLORfwnOxx+u6LiwGK8a/lMGG9RdsPNvyLMf9n5Sd2XLj
yJZl/6WeG2aYh4d64UyQooYIDaEXWIyAY57hwNfXcig7dW9aVVtXmiUMBBkiBRFw93P2XjsI1qf+
F8pg9fZ1lc9xVZ5//ed/OJ5lBK5rcJdHqQX1zNb/XRcc21NReon+BuDJQgaZO4+tZT+xdLx2ppfc
+gzledmoaHaEWt8TI/5FRHx8wtwHk6mZUhbhmhPdiiAJrrgNSQoik232oi/co0xKJt4tWdzswZ8j
jYELxpzdnqtJfxF+ZIZ+4FHbGqLLFE/LXQp7atM6Zh02Q1glwviG+XmGkRARtOMGPpy2gsFBzN/R
ubC6cu7LsaDbPGXd7l+k3f+NXhpuI9Lrfz8vrs0CCAS2jmSbEih/gPrn9ydRxt1//ofxfypTi/Hp
Y80s6wdpEgOCHDajTXp2tOFZJtxQpEXAitPgAbJc0P40fI6OP97T9xN7mXI4MkwioWh6L31u7aq4
fWOucceoI26lP6LVpOtFwfVn5bvnjLTIsMcgh3Dpl+2iMmNx35gWIpQWy2gK3BXfSwVXtnskvcd+
SApOQZMh/5fFktyRI4c6qKIr7+KP2vBNHJFhM8i5HkNtK+t+WzJ5oOt1vxjpV6+z9LtEThcDlvFm
SdCoEIN2KLSSYGv6b4seHWnI5pcJfpLCZnQUwlldxM6YHJZ6eB8s79VrgZowBP2IJtfb42ylrDtv
SxX5k4zZdzIDX4ibJ8ThYYB4yxK2vpvd/iWfDHvPlHKES5Ki6Ez3OCeg9EtgNJ6E8u2/FKJ+MlFg
jz7lukwlANCgg7JOdYSn8zNsoQOpGsOW5KvQKGnG0PUEVInKNq2B2itsM82QkyGCBPAgZXxzmm6O
VFpd0p3OJURPjOVhLxoDWS/FbMTfCDR8ak4m1P7N1HoAZBdBYWI0/7DyX07+nLzrEXMh+Ejy0LEm
29aEMB6zOQio5eFdGlo8Grm8Jx2+OMCIRIIImdqsoju/Xl6NTodqx1TuNJjdHdAIKDi6yA+16W4F
IKJNm+YhoV/BniEY5tO0/MiosJeLCOOAiEUyJvVdpavEFdc5DcOBeGIKcAsFI2ZFVkJ0LldDsiUy
HHcQWenMKo4x8HI3uqsHe9pIeTPRax/9Bht1DEIQt2ANm4BJu46oDHPDhCB8obPiP+k+dJm8q2l0
UFSUVkFji/yaJi0Oi/ToNNkWFf55PyuBhLBQRsmqZUlHfEBnmM/miG5a6BBUAsd6H/qZaFki1qDX
YX+qLoPslkODlYxM5MkPC1p2wCyiGzXI9sSNlDAiHGaG8VJohHjpro9KMuF0jhHgtcUjh9aWoAly
VaZ3U1azJhAj2C3YhFhRRjC1Mm1nKDWIaVG+r2ekoDiwng1Wdojhi32SAjkbo+Qn/pmrld2qycT2
B9VxP+jFH0PCLqBgcEgxnZ0Czymvw0LjX+/EO5EZySFOmKcXCGGRwKas1Zr+d1AzryD6zrvnJnV0
TYsgwJKZETx7E+oaiB1G50OFDxSzWfkAj+K7ojZ+Z+WKTgyz7i3Nbl5TdSHgcBoL83ACpx2DTSL8
kubheZiMMymPLU4GlTzf4vcLWM21+sEd0px2JjneA0amc2wW8x2Sd5y+Kcxs38bhBc92P1YahHj/
MgRwTlXqX2AURNYN/VfTpKeBrDZO/JnaCeiTWYMvn7OIGmor3TSN9zLrShhdES4g/HKHdA3HrqMp
bznvg3WOKSVW0Jw0z0xPzGPguI+VcN46v7S/GtQNK3vYz6QI0juhQM3bZxv+OdnxvX8eZUR0ZxG8
NB13pLF0rkhlQYbN2XJvFvFznej3kT7PKMacsCsBhBWU4+YC5QguvSeM5taGYvSlAfxP4DaM3AAL
YU/xYFfYS0gkCdodH3u6Zmx6f46vVQswZbLEoUjkfrA7Ap/G5l3iDXPm5M8wccfMTdplMdZaTXNx
3OrH2ajvZeda5w5tUwshvbYKPkQQb3MM5Eg2KmPP2hPOkt2+FQmhIVWnHYKMvhJW0mNsYeYWCcBw
e3pvqha0mYEVrZWE49TGvrFRx4E373e5BsqA22W/UZ649mdKWbnx5vScoIoQCTf5yTcOdU8JNW78
10RvNFaQxiOl+WOqtd+9Xhq7gMPbsZCkE2Rvtd0k4ZLr/rHxuotYmJ7GUUR3jSwSbey3Vo0QuBQ0
oakGjzNUXesdyqi+wyqbbWVENm9OxfO81O4tSC1VCx81nMjFz6ygyh74f0gpoRiIr2VDtyiu4Tfh
4d9MEXCcBlzwcbQNxrGAhPXMG26Ow7qn8TD2YWa7iS43jn5EM6lzuPM1XVg2Sxem9bxt0qYlVxtL
pCnvRbK0e9ujs1XLYUGYklbYblvtMpTWniSS0FH9GlfP8Ij3KSRdC+6ojNoHbSyIcxEAT9JanqQJ
KWCeyXiKCDzZwfGQe7/GxGjnFTVcZz7RLfju2G55rKTunWj9bSvuW1NF4TBO5iI0i+WYWrq7d5by
K3PvCdD8xvemP+Yya6zS8ch26kaKCs9HSRQuaOFDmh7wGXM9p3neVMeusdyzJaCocIsch0JCtInf
g1kCJFDxZJ0uXeRu0Vd0xWqyIw6VYp7GYzQdPyRE/fzDJJOT+QCbyLONmw2hdkHRBvmpXPZGk5o3
+PP+Fa4x6DnM4voNEqiJRrQ/VAu3B0w5FVkpZnV0wOVuu9HMLmZb/y6s1v9OaMEzK7XkLYnHa0M/
xkMW+Scem1PeOoi1LA+3MwpKGDvar0QGyClJNhGxc0d0MpKJ2Nt7DeeVkIriZlZtSSozzsxGCwi6
knZGICkoPZP1rqIBwZHkyvJT0o+4Wsqw98Cbb2Mnq8K5HF46Ck0HE7AZtV7d+9baMX8UzfpK6JFD
GnvYIVQPLbVX9AhzZ+jO66FKxuaZssxM4i3DfHLXONYh0Bo8oYTHLOHyK9c55TL1UcP3tLiFesd1
M3Z9FTZautODEa9lm1NqWJ8ABFYxBz0NNSb/9YGeUU6y49+TBSjaw9OOWYYGRlApYkGMO9iAklZN
1ms95A3pIfx+609f9yAYvJXQvfa2dVycRyJDwL2Qakkh2XpL0PMlWAhoyBL0Awod5Whs8gnV5uOD
gNw7VJ58KX3nNcMLsOv06dESWl6dRNqnp3Zx7gC+ZMTUc9eBJ9M65WkowaNM5ovMkv5A6AknXG2m
YnjOU0Higs7obrvL1dUieWQMGFGks+lq6znO3fwQmMZybkraiA1B1moTBTMbUur2sKR+mGVZh94C
KrsZYY5s0P6LPV14Kt3kcNb9QGIYRc4yB57DkWpvK4q0VqJrUafHoKoNVU/ZgNEfW3uiYt8+/zSf
Z3A9ZmakvbVtRby556DGsjae+hPFWPqZxwVIgN1mtjcjq+6cMvWtHchKb4SLBoIYMvqKRJEJhIzq
H/VFTeR64WikbvgYX9azbTqo96ehQJSgzjtCYYZbq7pQvWDCsf72InPe/HwkEmdK/johhmnJfdBi
4+qa5NDm6CbRhs9Izw6aIb3QHzq8aJqBBKKYyCda/wJF3S6kotGwmGgPBXyVrC4LY4pPHxsAH93H
nmmjZHbsZ7rvj6YOBQqPRR2aI/jy2HqPetfZFZZPfY2g+tVj3SijdVotxakSzG7WR0g0wsJStpRq
3ea6wacrADyS/APHxuEyolPhDbF+ZH53rUltD1sbexnXLJgDblPhuonaGs4I5oQN32H9qBUzWsdF
S7iPWwj1inrGKYKmF4CB00LbYE+qZzsD2l0RzaQByqy/CLcDmcDcD6vzELpQLXJEgqwxmj4/rXeD
9S/+ceFwX4h0J9oywb2r1ZBh9BTW6cZz0qrL+ublz7FaiCeq5zdzmp9tLfduuZMWRzLsJ4bbONl1
DM47gK/WbY5xpm9KyyEjXNlmaKqa1ABPhXpy3VjDbN1UslFjYP3ICx2KG8QEr6aUOFcmqAg2WbL8
tVcL9GVG+XEY8SCwWGsGIaFekGhy3LtxNW3Xh4h2bxAxs9AurOmWuN10y/PsHdcLipjKZQ21PhGk
pn3n5NfPV60vhfyNAxWDwtHUmI59PottDn+CnrdMyjvosbZk7moI7jh99iu3s/rBiZfqaaH9vx5u
7Lw4Or2tf7xKr90X4g6bRzsBJd+W+uv6qjYB0FXRXjlWgZG/WUm6qw8NJehr27f1dQr0GiBOVP/L
w/XYrJ5Y95gx/bJM2zqs/2B97Xr8H/9+PabPwS9plAYOj+hMF4RwiMbtt8wJd3VAShiToJM7AStx
e/t74ABs0fRNoyMDrknBDBYN5FQK+SI+pdAHkECpT8F4hTFFBx+Z0ffcooNBmoBQobX0K+XS+GRl
PgXGeZP3Qxqi2JEaJl5RxN+xdTzQtWNYLcS+MOenGa8YmpmoCXupbatUe7bocuxNVqlLNsC6EVqY
ivauiJDpa7l7dnrA0nVE9JWexqQXCJSwVRY9WTk9e6RRxbU0+Bt/bppFe0ldDNIQwLY1FrdTacq9
ERVPPsK/LeRJqg81bgoIRT5kUYvQTQEvTfS/KH/XxyWGeJVRtmadciiKhwbUcNiRCmlJxmyI03em
Lq7zROKXk1sIn3pwUp5pH1nk/e7h+xa28z7kMy1qxPgzRk9/hJI5JlfAsFnIrGVnNh7KZMk8ZU6o
HPVyCc5RVZBEybo/QdEa27JFvroxySjdGU5Rb8UQnEDufs8hau9LHWoPOOZpD0rfaUEzQ4xHi0zR
va2gKvHVOVllc4ELPFxbteHUJ6Fny33nBsvOCyBPJV50qouA+D2gwmBu669Sy+u9k7EettXXc5k0
TIgKJhRr3S6hOx42zC6VXDNm2h4AB/amk6gohqfiDU8qmU+NDr5rXG5eYlvXrAPHKFmfTnRAtmUr
HhNPk6dFQ4XLBwYfnCbddd3UfSWuAh2QOmKhKMyW2N5Hs3yyJog3fpoS8bWA7GpmvhhL5cRhu8jd
NJGHbqL+zpKhvXaa21yXYoEEZsOKKZCG2YG4mIwc0rC/EqsBVbikB1FR6O40Lzh/XDJDVl/04mdp
aD/1JK73bV3udZHVhGZGZ5+kecUdoZSS66E1p2huIkmhyIXIKh0rFOqtU+ye10Z9eB+5HIUvElYy
+2GU2hf1f9bN8QnV8G0agu7kDFNO/SiCX1MHX8cJ8bJ60KrzupTtb1vezWJsmBYSMKktHQqFamSB
4xJM08r+zsutsMTTefaY31/dvsEKzQ1z//FTBiLDDWahXpIbVGcwA+ZMTzyPP7ksDWijwfvsF/FB
50LfTA5RBWVtmzAEqGwYakMK5W6oZBU66q6UaXW3zyMNfqwomb2PpJbjsw+MpQRQDBYWGcyfEYws
FT+xxxUKxcCYfwFdwmou2kMNV7ohCvBiAXS5xqDpQ4At20Y8LijV+H3JyfYzCnjMJSm6WFm8CRSH
3XL3pTrP+jT/8ImfWNBX4eOtXuPWYjU4jH/ATkdd5F7Ic4vDxlChbuMzBMxf6usI5vWrY0LkSXWm
91UC0MlK9a+LRfFlqNxdAORlB5UIxaOm7xd9Iow06K5SbfQuyY6LKV4y13l0cxKcDWWEtE3jmKk7
D6TnrUU/f9f1gq4OF1tNAS2xtNdELSi0JvtCa4jEmmBvFMkv9K4AcLTlR/Ri9jqecvMUyCpjilDV
uzRFpBBpNSk38mQ0kzxVg/8NH+19Z6NNjey+2Grl+FyTbnQs/Cm4spYKrgPt1o+92F/Q2StbwPqE
U7G6jssc88b80+iD8fq50eNyuvrQHT+OLWqmXFra+fMVlDcuZiKyM9hDBfX0X+22COAbA7/BniH7
fm+lLRVabCWoUl6LqsKaqK4rcK37sbGog0B33KSJOC7zANvSTl9QrLC01HPMRE5LBWoGfulZP8iU
o/CbN7fe797MMWlOZj1fFsObUXNgRc+K6EkjKvFaE7u1D6y+oxrRhImvWUebMzcOxL23I+zk2lZW
GFc8QExLr8w6ibyMQK/DG0fgN+SXcmwp8sYuossFdtduVifCWKbp6iGR0hZ+tMSCS+gVnbiA7MbC
na6pm8qr4xdDmJXF3pfVpSXYfRdzT0JCaG+sumv33BagsTFAtoigc+u9E0N9aFHXViP9xmGCrZdl
C/XJaAEhYkTZcDDtUQ/5n59EOmXX51TcpiQ/WTVOBo+esFZf1pG98DvSuPk4IJusnatDHEADfEkI
OtqXqIo9RSccRxm6cRkfWijrdOqmnrJh+cfIWhIxMZZdramm/ufoHcWdEghXydd5vTt7earvbCl+
4YA7FnXZX6Nc765Fhw9RcxnwZ+7s+iDvbbvX9p3FSo2cCArbIOimOiZbIhFnu+hdYMcGI1BwMkyU
ILGuuFsYlOZm8vZ2hud/XGAE5wUVg1762HUyHOgw2LeW7f2OGc6NrP8Cm40/FrXYfaPj3Azi996l
XI4GHcHblJ+KXj8DX5BX0Srqvhazuz7OCmYp0HDRC6blpYCc0QjK4zRL8fepwctgLhfOGI/FrL/n
Xo5EZvK4bUVQr0tDfC+H7Gi3DLyTkSy4f/h7lEP+BaQq3AJFbLMx2e5SY4RV68RXxxPJ1XRA18Z2
g/4Ny3DapGc5dge7o0blCgyWCidMcClXezlY4k7rgD9oKX8SikwDDj/pAll1bPJC3HMPamvTiVTb
GmpSZc5zOLhgTfqRK5l+6fcxH7VDHRUN/KaZi6Pv5XX9/aWB76yuSBFpffE+0wZjdZjc5MA8pfa0
Ym/qEsiWdSokw0/nTLc6G/4kFopO3aWp2vjLfB3JwN2OOaka4NG+Cp3ShOElxwmw4KYcvKNNGNPJ
BWGjBVzYNbnrGLiaL3JkWJ5Nood7kn/5PmjhTE2Tllif7qKlwOxs2RdWJw9IWWDqChxuJDnvcmqr
Gwxpw55lEsSqKXr1FyYvI9VTO8iewBQsp6jBfun3X+tEO5BqAdFxdq6ZLYNTnFO9sqNfo8UJJs4e
BBjsC9E1O4HABc4L+nnWSEGjR+jvGHCGVH9LPIwaXZs9JoMgkAkhEXEV6V0OIP5MHWMb06IPRxkr
t0HzUw2NjvtucmVQLYGFsPR3md0cNb4alKzNaX8uoujZrCXkLrxEeWICkJkYZQ42vCvmR0Rnco4C
8k6UAkfgQQ6yb17FAhkEJEX8Bs08JZ8d3KFul1JK29Go29VGQ46Sp8ASAk2GJt2w6ikqOFSkwhxp
v5TT/Tzg8tQ6d9+DMaGhYiJe8C8QPs2Nq05jW+sMQNaPsUlACKiuX0/HYwzEExQ2ZBlpm96hiLIO
fLt+lk36psezA2Ay2k2YBXBPJqE7et8aSjNc2cvVzCqshdHrEtmUwzhxJvxKILPRciEViEEvxthM
h2HjVD6jglddTB82ZEdJBxPH8tO2uojFzzQfkNX8Wb+186RH+2CIyablza/93BKcN9QxkgnuKom6
ZCfyja6D2qwP4caALWM+g/mHYyOIpWNqJs9Cs6JrzYzqsBSYOQyi0y8z5u9L7rHm9LCwq1s8jVMD
1TCTi4/bvhoTP+b/67j3sbs+JZPilOlQh9Z/V6Y5a4SPsVH9HGxr9E9I17AoZXJbWEfTbgHwSILH
SNtMk5co5TIowEekY+72m7aXqJSCANj5v1fK1iX5P459rtXXctfns/8o4PyPr1uf+Fz2f/6Afxz7
/PGfH+N/f+z/993W130W8D4/1T+O/b8/wfrP/scTId2ZUGcTflM8tkfaQggqudXttVZ/GVpqioRb
VPAH6Wlm6c1qtSac4qoNW1VZAfT1TU4NM026MvP4y6mtp3Rx0HBSW/sCjO8BhObyLS6IJeypsZz6
BYUluH74RVgda/lN+vFIgR+PTtI4JArBPEPBGd1l1lg+TV12l3U101QP+0BKOtQ3N5fAwhzDupA7
GT9TRzwn7jzRJylAxWCJxsxRc4Mk+OSAH3GbqH9E4WwrrLZ8TStwFIOp2Ts5RO43TfdfUpjNTxjP
ojtLRwK6Hi/mKQAvli0nyw6+BEHBkqNtMLbTwLartv8Wg0A+pWCA9o32VMrkddL89ilAekOpwXvJ
7Jpxrh0HqI4uEerKsoPduLj6eBNfImyGumBUz7rmbYBlsu+ASQgz0Smq9NobUKMt6UPFi2nKjtFe
q2F+cHzml90Wwkiv/VLNLz71bFsdh5TDvdj14dRwRW3AdEE5q/xnmWblU9Dk020CmwiVWbZPKNOf
yFNL9mh7MajaEnuKpjzSozJIeuarFAG09G4QeC76XRM49leGYtRPY9teMz1nZm6Q4A7LQ/1mehnX
8NXIH1wfLoS0t9n8OKOiw+WoK6/QuXfS+dbN3hdnkPsMdCwDiGAqb2XBxjJRiNUGjMUxJ4YjcAVu
mEl7ztzuKXZaAW1kbh/Mxv+ZWQ6Y4hQbVVv4BH7Da35LpiakZ2Z9mfqI6FYHBkFdLQsVZtRJ9fh7
6DlhtWtDSAtmQjoB8x40LFSaTp+t6FvAiSWpeCCVpIZFq6D3mxL2weA3EmWZmx51O33eD6b3QM8K
0Z8p3tKgZJAq6aAwxTjyEd+l7zEdG9PizbLz74nn1g8q7v6LIvQ2Q010agYPDnsnGc/kAO+FNzkw
3wYUllGOrFrUFDuq05wKVndWiZmoFKDo6hmBhl0Fb+nkYeVKiulSdbb+6nmP67k2aYWe8wWBopf2
/tvYMPiNtLluY+7oXxC3XWYnwwRK9icdLJe5D6X+fZOIb3pD3b2K8tAv0vGbNdMVlraW3OZxys9q
ZNr2nvubBvkxZWYZTrXmvRXobCb7TetTnA82Zbj16OwLPAMOHBvR9c2eZBfrJQ2+OUiw34wEnatu
SdyC6uHidvlOOlIeLdGefI9qnh+QT9S0/lffLcS94wiibdXxya+HA1+Y7NhrmIvwwCgmzvhDNpV4
aJPA/eK0aBP5K78tZWGeZU8HXOkmzoTOTcSHOei/qV0hzuZyaJfSfW2IfyI8vXq28koSruL+SvV6
fGVFNRSTrpZE9Ngor73qHr9RmlUG7A4eZtPXWe/GF9NmXU0sR78LYoZSplPwackCubZkykAHM+I9
l3f62vMfc2k7O3eDNT5Q4v+CzDtmIZ4YtyV2xGs//rY9T2KKE+Q2DkV9r6XWn/XNaqXkFKq5T6Be
QBVFs1+pQXB3ho9wtWZpv2LctJOoe+nlVFwguZ0HyHMs07lwuyRqjyX9qsOkBLR1KZENuthcZ/Uw
rr77UAZaMRZffSHz+9b2/wzFgpPVFs7RcEx9vz6skpo8NRSawqCJijZbf82QObRS4jWe+vhaRo0F
GU7/6Ret/4qSBhqph5HKGqniARt/jX0aG6KcYrKJDfdVH/dOERWvS5VHd65PaldCLBNhA4l/SWPK
u05mQkdWZzs1GzA7WJ9vJKWx4B/PcyXpc3m2toPVtGyWXMn7De3UBBXLu9nqwnZKoeY35kuVSAsr
D0UlzD9WOCaC3MdAxLvabvUCQQUZpHRl0Sa02UknCDAE90YzRCp9AtbM6GhG5SFFDMdMMPeogX3s
r8+vr1/3/ruHs/pp/3hJoVF3/fjh//h366v/5eki5sy5BmlZjWqI6zRK1j1CNyj0qs349x7+hwQ2
lHqM5xHIv5051Mb18UFTv0ZkFGUYxw3vzHr1Lhhp7bLKp9mkNhky1I+99VjQANQjRY2cA9XObKnn
hKgrPMADdGnglvM5NJ2BnmLCydI9RMbEqOO95wOuG4o/f+0Jmb211kKwu3rS7fg9etX18aQSDhtU
7CYxNKGvsIAxk1RCfXmY06PEAW0C5f37oeiyIpweXOJoDqbvPdalZ4Y6rm+MFI1972OFPZhTMod+
jBuHHrGgtbHMQIUbjskA73QUXdE6IkGOu3qfqvewl5aRp4t/rO/4+bafD9ePx2q8pEl+Xj9/awPv
YJBsFKuf3bYRFGSLhqClNGlCR3W/PjfrsW7EC94v8gGlTpEjNjz7o0/SZSfpBq4fZDLxEmiDOH3+
wgMefx+S/NFcm2pqAwGzUFhKIIkxfnVcAHQ4A8TIxzZjnFDNQ1f1O9c9AnwJlaUcxM2fWvq8NsLG
5E6MAZIQpXFYN8j36SymSJZY5urNDnqIvwUN5mzk5OsFLnF8vgPhneRXFeHsOORrq73PjSaiImTs
fSlFAHNRfdOAWBYh2vRk2RrAUnYxq/1N0ShYdMuVOirA8rrp/96Dda+dcSFFjBxk86m3SIaBNOJ5
IKmX7N1ot/5od702P99lMGhxWnH2ff0SrxuCaki6+3zs+0BTtDk/1+qbvH6nodTi2a6xP0tvkH99
qbUp+hktIAKcAlb1MvM9p+b/10ZLqurcQlpIYtUWrMshdJao/9jzNJsuoZtcq8TTz74DTQcUnu6y
vBTaL9cdS1xFmoE0AE6Koe1ysinPHWVe2tP9x89Z46LXn7geo+6PAnA9+I/X+OqtZU1t12C43gVW
PobrZoaR9rG3PvQ7MiOlZCVepfTGjY6mcGXaw1976zGMo0fd9hl1s87Yf9xmOtmcg/QPFIWGrm3h
uSFdZxfxCB2dqTNPOF4aokxtohxDWzf7kIDJ06JEXSQGMXOc29dSROOGBJo6ZN4RHOageJhd8Kmf
myZIsX1oC63AYDAuRUTHJOgITHOy+CJNM75YS/dYGTFpNuBOcYqCrkgrzdgVOKT78bJu6tqE28Yn
eZNT5QN81LCiIJK5LAjpP/bWhyjb9L2vPh05jNRdNID76hUi97xLrDbr3vqkJfK7Brf4sVOoWwOg
KpUygwCneF9geZH5Y2X9hqHVHMtFtx6ZUz+IPv419RM+Vx135RSk00mja7pbigTXfNVjrRd6dBKi
ows3ouOf54BsreqXHC3jSmfFP4txIH1ujLUHMkF8rpSt3TGHlXWq7e32MSi1+EcMVXk3kZh3YSnW
Pi6OSXnfmGhKIn89pR0q3GoUGZgPH+4wPsRDM1/cqWlPHrqfnRSy/WKDJyp1Q1wpxI1I1EwY85Si
7gH5+fgYpH9YH66b2RluS59pqN3QqrR92p6ichzv141RaQtRgXeoqBlCF1sFgeX6znSLCqUuPCI9
mdOdDEwqEsxuyq1reM0uGKrnYU4m4gfLe4uS/sk1RpwhU01shDvLep805O5o9f/dNHZBeJHW/USE
TQFVHYfcgP6pxh3/90spx2Aei4sMKVVDdIOquK57HfHIx5aSeqmaSHYnvyBJno4OSzxEh2x8nMIX
SzKP8WACbeclc/cFxvINmkYXkkdPRIRdNuRcEzBx/ThIArxzMaHaqJplrqqX1Hxxz9NS25LjdyB4
DntuQ0ex8O5jkMjE24it0XbfyKBrAZoRBK+KKmvAiJ2oYDhBHXQA5YztBSzZiGaKOqDIRy6zSMtx
RSvof1t1yRUGya+uN3xIv6igVOdiBDiwTwwgGq6hsPNV/F5lzTenHSyo12qTC5ocdDtQbMMBE6BK
dpA5SSdQdR816l5J4nuUzMV1H3A/yy/5sRnKg2N4aegO1NYspPcb1m4YZRb/QBEUH6RZEfsxDOTV
2BMMWtcPa3C1Hxu9B1JIjrgOtVYSLeJo/Td0dJxfCugh3WPmaWrPr8yrDqLvuE4s7NZG6ktVardO
MTTgx+HnjGM9Npk19lKr9z5mHFrT/eu0Y32YmgTJBpnzs1wlJeuU42PXa8v2uGQZChLG7mCwI9Jv
1bSETixqouShVsfX8TvOGM7X8XvdWzeJbW6drCXBp4RsSJSA9a11uMUGJdF46sfYaiON/sEbHHkg
O0MYIPX4QYXd43DlSqFYa0ClY1aMVEaN6uPSbo1xKc4WEtsdBU3kEnUiNot0aEXnaF6Nus22aCxp
b2f4+4xWhoVrFGR+Ve+yREkTe93vORAyBBQjGbTYK/uJ9o1YjsigGVB1NXB/7HY4IE4OAfIgOfEM
rMN3NRkFCm819JKr4ccRKKG/B/JAzSDXIX09NpXDCbUYrjU7LfjKq2fXeSPNmfckHxakvkwqEZyx
IIqcAQe+ieV845E0uNNTvKMICBiI13mlicgfHxLkWE5NxsStcZFNqc06fphqdHf65bsJNgsFJhtD
nZH1yaxxs12UYLpv9FweMyuBzoC0Z1QbUSr5zzrrYQbjnoV7Wuc7upoHgd3swnVvPbY+NPIW5kM9
nczITdpTOfZPXdL2B+JASJa2TVOn2c6u5eEYHGV2oM2B7J384rBWx3OLoXzdW4+RrzUAlqkrvqo8
sW66nqGbMK7h4yGMCwrUeGQ3TU+Xb2/LvEfS5+1QJIEvjglD+feJOdZKMxMZhAbziaA0uU2GpH4w
ap2IxGqhCmDC6Wd1F8fpeHMX620KJKjt0efmhJqn0/yngab71h46iKqmFjDDL6GsR2ZQAsiYv9Y+
TEHLir4ZJkXjlDvPRKvs3PmSVlkMdjGvk/xu3RhBcfXsBh+mX8q9iBvroa5bCn8sORIlmiuUiG7d
0wPeDke/SZ+ws29Tg3bL79CB4JxJaTxgc7fsN8+zuGYtMZ58wr7uUFa/AmjMTx3ZLtcUiPDA+vLV
R60xLAHxx9M1SpvqMGWtH2YISzeWPUrSqZqJfvl80hBtM491vBv+RZDYLVNn31DkU/GndKfTKKg+
o6dOHswUPS/KFSIwGSw3kxHtdeh0IJ2Nk582xdHQDZKXB/Dy49RnT5WdPROI13xDEGbux3z+QqBa
RBZb5oMatgb/2mrZXxvTKt5tt9rHtN02UkwUIfWFWvswE9VCnwth9esQDdzAStpaQWl+bTHdvbUz
fv7KDdqttEmA0TuN8uUwRTOe+Gn8Irvg+5ykw3V9lEFBO/YFvTY/jrdutnhvQF8EeAXPDq0m9962
fBmnRzOY3J2uVRsnFdz6akM/mdOD33nIg/P5NY8j7aWsB0lXPfKu60PMCEczDbwnvmjp17Sod7Y1
aS92t+wCjfSQ2rfNY2P25VFA+XnsAxpBY1+fGt+LSTAnriW2fcLVSoNomkT7oSXOe6wX/Ze8gbWQ
Zt747DhJsWfi493lgxucK/2J6WZ9/2HtKnQa9ZVbyzt+zuOC54ilnIAtsAT1VuYOWoXZOKV5lF6w
lGfXuexvfSKecjXXzuBLAOHR5QGCB7iXnEbtVIv5PdVxMlfz8l/sncly40iXpV+lrfdIAxyAw2HW
1QvOFEVqliJiA5MUEZjn2Z++PzCzLTOy/6FqUbveyAKkqKBEAH793nO+85qmjLDccapfyQy4hR6W
P2ARq19D0OQ6EnAxVHwEHdCfiwoqOVA7ctmNTtxbIGHuRd8lt/NsnkvjubEcOtaSqCnXmqybOE1x
hlTgLOfsmSXRfiFqBpazlCZWXTp/lSzEqda+OvmcMbu0J1hQFq9QvrOdHnr/lffqisa6n0d1dOvG
OF+/BJC+VsnE3CzohvUMavBudMlZU7UKELL2uDPwp2477sKPQxg9osIONnoiLQzPjXNxgNQomkck
ZQ8z0br+9CUsPOabVd5tgmqAZ2QOzQPDRDZBsLWZrZF8+5gOmt+GZPkLbprxOGWORRpEZPcH/Hre
WbGlOc/PZVY+h7Kpn3RtpbtJtfnJNeqc6SiK9LwqdyQDZR++uIkTnX+yBUdmnZvFpSUF83YKzGHT
iW58jtPoSSlEbJ5DU9qfwpfQcp8H35wv1yOWUJRLQORP18OOOIUNwJ1gY3f5Ew33Ch1bF9wKy6Gx
P+OJtqmlgbvuh8HFu2JfCPkuH38/vTTupW3YwEYEmeSexk53VPcPg8wIlceFcZ7m+5RWIaE5fvj7
F1+HP2Tq+Dd18o5BAp5ebMXHoGogOGRZcsw8Y19EKB7J04s+rDZ8A+f8GNid+eLM8knFCbxT2Ron
hz4YxPMQIwb4qWYei41t9vPaRoqFsdtnRWkFXjn8Ka9FwBsbZoXsfpwuXspQH0a/+jJ6sbWBJ2ug
S6eqlQv1pDcNOEwAzlLDf/ICjOtRN72IlpGIi7GDSvmlLMLpZcDf7/X5s5ncVTmmfr4/uS1GjGt9
Mcd3Qs7FmnCofZwp4+H6JYHIYdKQ62f33p2t8cVL5aYjKPJRtvH0YpH7ynikf7g+l6fWbduP/cko
5tOQVfFdSFjrnSDFflt7JePh5TB09R9P5Ebk0Lwwz9fH6QTj9+gxnEFszs/XLw3k1UXItVwtJM3j
ecKtRDEfJAyt/ULmj1Pzgp6je3KWL51mvYEpicVq9NonUFjk6kbDl+sRbTyxnScknAC+AJv6sg9u
kkDKAuNEnR4V0/fesXmsnXHdpNPZm8ux3DjL8NtxRn0Lm4/P0D+Q2TSeDFtP7CCWf5Z5N56u/zI9
OZysUfy0C1Q8UeBlFZ2fClGcTmAPlM7vR8wxqtP18cid4k0qzRmCco8IYlbtfBaUpeepsV+zJOoO
7Kfmc1hO3zvyiI8zyo17GXdAV6BSba+HOo/ne+zmAtxG/HZ9KLNkEQCo6w8yga1A65XD68umYfzj
ZUICpLdKEe4yE8pmN8cRbqGuexImkFZyhu8CwdH1IWfxQ3qIJU/XxywuwSNnULi+Pnt9DLUotVQw
3Os56p60oEKIio4Ow/JDBtpY96lwttcnCb57DSNKmNiJ0IixRc9deNaO7z21SQbp3jOMHXHZztHv
k8Xj0ponu6Zldf2WshHqqWOCrtUwPlwfqoBVsOAFJcmDtXoSGZrVFphLQWC8khBYmDzUaAwK5JJG
ggKQEFziVbLxiH1wYACP+2KY7JU5xPPaT1NgTaQj3084mHZR3GCpmzCmFcLzjgz0xcsCBjAsT+9s
E1BVaUl18ZJRXdjzs6Uu82ErcmyHoVecysAJbybPji5BtYkaLEoTXdGh01uQsv0B38QSnFZMudhW
9vydCI+aayel930T/xySYVXbrGNfQOjQ60zIB7ba4jXx7Ad3mr9AW1erYkAC32GpIU0loUhfu1o/
+pnXggdLHnEBEqd8ohY0cLekN3p0X6FsJOveQGA4NkgXZ/6WZaSfpcguQ4ByldDJYmUbCKY8s0Hu
5UjrFD6SBfeJRNFdx1YtNv2NSr3XkRjndYYSUGc+hEPnu5uLXZWjfTf7Pn5KK2fdanwUBSenLrxP
l+CmQ6NgpIZq+nSm0D+gSmk3wPX3anSHO1tjlR07jKIxk9gADSFSMeJKLDCLliw3XTV9VxSdi8oy
2FUOllCD2mbljVmPDTHdKfBptPrx4Rns17nr9icrkItotmw2CnJRm1cXEFHM02Q+7QHHETusvlsF
/P7MsSFGDfohFfiZW51vQeTBkZJg6M3+zS5ojuSQXhFk7VwZHY0WQFY6JHA39HhmtvY5w+UvfNAf
oQEoQ2VPoCl90O3uXRVHNLH1gS5egKjOeRntChV5LUChjp9RIp4GYxCbKswYK4GY2mQFg/NZMbcp
kZbHLraRGmFv8OYOboJ3zz7BvmCH7u7txtSwYIoPo4urI8qmciMxZff8sfd9anyOpygERMsOY5+7
09Hxx2YnbSOG9GW7cOEWzQXWi27+CfnluEzerDGvyXzJ3ifPYfZrWZ/aq+NbO6AC6oBoItOwL07n
3pHjgDLLEw37OQdOmOENm0qUu4nQ2L7Clx3O7c94KLuVHZbRPihcctgBZk2agM5l9A0+cSclrsjY
9KptLcSdO5Lnig2nwCvzHEOT3Y99/T7FHm02V0ImRoSSBqV3IcXvUkgiS73QeZwUO+Upiu7yonsd
vT4+43l0TpM3Y+yvaiTHRJB5VfKAogW95d3Ar7ovs+qjCtV+UBZuMM6GqxlkCFuYxLbPfn9eI/nd
g50/48oBGNcmFB6Veh4Zda9IDg0Pvds+VNKEzwT7rRMRaT3A0UZa2Il5GW1iJpPiyKcIHFaYH0HN
9jExrXKTlONjMtZnCSwS8p8abgxCxYMBo3BRcp14Dk7tGk0Sn7+Y8tWIInTDRPOSEeObgw442hMl
Qe/4JyObIlpDAw3Ltt6XbooB39vCxs63hDJz2RX8BpPYgUVBQK7SN1y/7c4PwlNvFgcbAlhh2sYW
3ie3EKLBpyx8StX0kmi5uLApv8Wd2TKr7V2JJ6ejCTQlI36ntgAlElh7PMWH0QWAaE2YoWoDCTM3
yEslfg5VZT+EjtArUG3FvnMZmFjdq/LmeC1xP5Ks0UPSp8D1GiNkbjDfzNgEN3X4NS4IugrJ2l7h
aSV0zZwQOHQKoRTtKbCVcNwq8sefyaxSLqc+xceqmK0fVeZ9C0v1aSBso/eSvDQj1sMWi4YH16fR
3U8QYzHEguYLCZnhoYlx5JjDfCoHiddZoORe0EG6Me0Nwdn+xi4fM9ufnybCnFv0i4Lcq8IivEx0
9Aq7l9q/lLnRUp2Y5X02xO9U6YPSrJ5BfHL4pGijjkwRB25JDhMq/sO7OTcm1JsUUB4opO9UaNHK
G6aZxcrQvLpewswI1M0aJGAAOTZ26z/WUfc1x+h+CwvgvWzdO9HZP7UBHmoyiodKNZ/k6dijSacD
xVwlycOUM8BQleg3T/K+2H5FuUG+qZFnlwTbth8b8b7uYZrq2Dwm2r7PyXToezvdilLinOp8wPH6
7LGHdQcT4HccLPnna6TDm8FoGORrqLdjcrbnchfWhDG5gG4R1MRKgZSX6WM1eS8KrNVqlsfcor5s
yIJePs3jiKSLyXDLgijPokzfIVVFBGAmHx7oTzNy31QO2t8XzjeiN57hSO6KOXPuHE0GRg6gGLkF
ck+h353CgSAn0euEYtta7ltBUTUP5W0d6DuXPrauK06eViCebrO7TO8ywdpWyZ7I8t4jFUgCtx6C
fNr4eWetMsM7BoJte8ZZPpimscjUdmGcc3WHDYqQhK6viLOHJrkFGcZZruy1BDG19Q1mfsnGSnqu
eXGCr04w38gJ7eeMDjWNPDrm6BYT71SkI1olcaAd8eaWE7fm2XlrbEYBCAN/+ngC8GYhVG1j+gR8
Fpkeym0Uylcx3o5es88yi8VkZrLm4C5vJfrormuY/mSEwIyeWR6iPvial4m1DhtvXNvRIZ7iZ9sT
uGeQiBNl8exPTYq12eGqtryLMAM8OPTmqLjXZtLvCx8iI8S4me6+36H61f7ta21N9xppLpsWEgBN
kRN7YM4KDzdkkrbmlt4iOtzQFiKXDb81faCdP4fA+kP2PqnK1yG51XiFw890wAuJLINFzH6kzwY3
cgwWnUt0ouXwhOgSzV9Wu4ix9Qc8uOcw7MkgKo7xGA7PYQOnTcVrv4pvU1Ky7nzw7lQihgbpZKVI
23uSKqp0/J64H0493HkLj5s+E6BMjYWjbVjVUR31o+tiNgfMH/PHWRumcyKmmYnMaP9k0FjCsZJ6
PzlghJOy+klLdqcVKa1xibYffoEOv1v+fHG1wJDjoKVIDchbNHjvJxttguHSfm+RH/gNFRI4gJ2N
loZixNnRmgVFAn5v1bpcLgQgfELtTFZmRsOcDSfJfGiJbWq2wl+jqjhMRr2vekX0xKS3MDROjb9B
7EIbN6qXBSlpp/0o5HeDmJHMcqDUmdzKLDn/6GJyecbAHRZOCYH2zccwEcIy5YymCfplGKrSU4Le
fUuSllwXKZmOCWZZ00/hY+bEl0D9BLFiF6+BE38zI25bio5aQMdynSF6bfCHbYhB+pxRfWFMvDOR
phF7F907enrJpf3qVHJNGKi7ajv/py2ibzrlPYeqBWTfc+Z1AWjCBUBt+RX5D0HxOrvc0NooPxf4
HrBIx5dxGMGi9c5N6Yo7UGz9ccCvtAWw/J3l/r6tg+9x6FuEOeHvNdvOWEclTYFQLsNw1DHwMoVa
u8G7iNjZtXho1qkayBMH4GD7wtoNOnmobWtv+LONSC99qFMSrAXi5dqSOaX9CDHLRnXRpParLZOP
RkIFJEFLMQuOQxSBeRJ3D13DvXYanMWEwYq4hPTkvT3tBC+j8QuQzCQgRZDkCXdUbcay/tHUxclN
xk+UTBZzwoTUZr/e+TFlbWnUM0t5t1ddPKIE6g7oC5t1HwBGVgZUixqp8D7PYyaPgBSbOXqPHXwf
mslpzyVGZ12fw47/OqyKu5G+4N61yjfERJvArHd52W868uywgDGyytAYpMVdXw/ebS3tm7rqw3WR
WdgHLdiZaYsgbAL5XzjRV8YbUMsQHYvEvJ3jdLqr3XkzzcHXcV5FsK8XVfq6sZKfzSRpGiYod5Lh
W9k+GXLoUUuSIuZqa3ownsljm7ewY3EQ1RRLbcl1UISsO6QYwJSVxFh1BDok4kW5Fr8IajV2RuGp
4dIhg4SNKNy2vTRkuw2c4s5w0sccYNMXO1wwvfYeVViwZlI5rXPp4FsbMMSWlNgrccCkRBx0VRFG
NzBJ7QHt2hp7BnuLlwkY3k3s/SAei0swKdG+OlwMWQwanHmNWgGAgG4NQ+0MBQ+oNYxcy1APdQyD
XPTFT9UTHafH98AbnzMdvpkWXJihsz8Nf+rg4BT6HuUApF7HwNEo0en0dd5tOSMK3mQar/uoeI6D
ozXAUS3bwN1kafimPXnrj+YIz6EDJMkWL8GukTbYCkjqCCV9lWY6T9HPABPBk7mcl5WflTtrqXwm
uAyuNvOL5dZfGZ8n61w3AWnbNJ5j+cpfdK2jzjqGBQo0PRf5C3k6uBbi4NJP5nkonA2esn2g3deE
/k+EKWA1Megqq5hRpJ/UAPFJ2I3nc9XOd4U/79TYtyQrksqHSPZYc/bYMz0pOS3SdDDo+ZIdGHgv
PeGXR3b1FS0a12XgI0++aX+LkGxUS0edQJAtsMPkFDftN+Jk1pAgYSXYJ9ya7YA40LQfbTBNm0rH
3MhzuetNmqRulqAdB5pTIqMAWdkj9YyxxzN66idsWnlA47paCkm8aUUm9wwbuHW53ipOAwIpBU4N
sSQpRWa1zpZM8tpVlFTZTe2ocp2szSXHC+jIZ9b7REawpdz7Uau3zjg4G1Mh8x9ioLNTSYJOmz0n
LFEoDFwCYtvoQeSxuU1C2FV++2i1Ph8+ogeGZp5POgc1+eijg5jV0U6orbg5HQ325IQ9/nRK9HtU
UDtvVB/m5HgHKCrJvkzvQuI11hKkaTdmDi4Ubt1NO3+xhmgLazLbXB+Op09aIURhRKkBan18D9vC
IOlWZKC/nPnoC66YVrJgzxrsfHXD6j7isig+UCgRYM8+kRD5eVdMk3Ngw/zZkwvjBd0+FZ3Y6IjP
geIxXhXwA9eucveUY4Stmf4+UcFXD/YsBILsadTyPI9LUxWcfzQQxdYxmYLc2JGuBsA1BCGOJozl
0MjqcOtPLIa+Aeu9KIOLjsnJVNzgjkibsTYMBiljDHR6n1vrMA44tEwP/3tWiLNyvkXmBGYXBFLa
tj5Dfrl1ZmLsIIpyhp17YC33U0yYYGRhEXOr5KYs6wFfLb5fj+0E2o4PLLfd4wwmq+IdDYFTkT1M
fHNsMChp66LZWY36qKJpxrTLPcu3Vu5oe7t2JDWemxzL9TgSKCmtnW6UcVel9BNtqddRnIiD6FsY
4HPzACNoPYRoRac8vB9Mp9iYtn32ChB205hwHasz8QQKQS8FYLDM20XWd5RWRbGeZZ0dEtFtjaH+
2nvMwEJtg1mp3wZLPkPAGt8QeZ/bQu/yVE5v6PD6E8lLxCRANxp88XFl2v1/guO/Izi6RKH/81z3
M9STz8/yF+bj8oo/8I3mbz4cRsf34c07KG6V/Qu/0eIp13doSltAUXjZH8nutvsbAh7bQa0kyGTx
7T+T3YX5m+cB+felbXvKN2FF/hf4jUL+DVSIOpf3YErbdIT0QEkuwe9/ARXy5iiO4u6zpgeMaT8M
s2zOSArPNDBHIAbCIxFuYDhiNvs5RxhOTkM4DIgQ7LYH2YHRR7UIoevK9t9Ns/MIhph94Ix0Jo3u
hlirqX3pQzucIPf1GOTh67RLUqwYrJorJMlKMDphJ3aJgl1140YRVy2BPAX6Rz9TfXlhajKm+9lP
ehRgTpLt6rAl8bdtKmfipsAWdKdMX8XEGshYcW+KIT6ioVQtxk0o2fk2cEf/oybiyYSHkc4UW12a
tx4pOuOEgXfrl6ny8x2OgBiUeFbllnmXzXVLdt7ypxuRSiTEyLMjt18rw87HnZJpD96WJOYv8L5c
eUD9y9BtcjpmQpPQ5VPqJW7ElEHYD2PFpbuSucQm1RXugGXQbmjgB4Nn3CfsbQeYrBhOB+0Wz+Cl
k/d0rLKPmr8ETjIkRA2zXJdisapMEjjCvgpuIxo9L8rqrIT/NGnPsVmi5J2nTIb7ns4MB7k3iMl/
qiryvugQwWq8lG6jU5J2MpLmFDcztGOWgKtGjJkdxweWRF5PM9QV1lNmFMuY3A5SAxvHIOKJd++2
lr6Aq5+A5ugxi4+cIA77y6nFS+OQwxmdOhxvw7b0/cT4rjI0bZ9J18na3cTSn5hUKibClKhmEuOh
J+UNwIBtQFKbYuY4F6+CgUT7sPTodLe9V34ZaH8gYrKbniBx2UuogHLqUGki4GAlrP0mpL5yGcVH
XpOBOAtCNPOP3shEdKubmOzJ0rExczY0erxtbeOHP+sWKiJoaTdhbTMdBx97QW6x5KY6Diyk+CaC
zdyjNr33imQ3CpT2FHx1glW5s9g2KRajg9/ZcH1p2GpxYPfBSWzbWercck7OKgVPaJryHIzMMECa
Uh4Rj6Tf0KgGw40yC8z2MPrqNyOJQobGMI7mNt0mnBv+m0ZPwXg3asNuX1YidO48slhxmjdNZR8J
GeEScovGJPuXQHju/zY64CV6viWBUBUGfUQyR0LdEPbmOixfZFboz5QSMKNpJ3PbfS7ZvojPAZSI
9VCjIzhxI7pxA2+mQEGHrCHhW2NVbdCRLLn0JERma4gtVXqiIjJncsNVmh7GAg73jrBQwzzpmfSq
rbAmmvrsthYggQRrSchNjDGz82PUkZ6hcwy+bOEa5FITA2ufQY5WTUJCt8YnhWtnaEba/+wOcmQR
PapB5Ej+ZIMpyAaza/S61I7R8zLTq0GL2kYWlKdETXhBO5GnLy54nDespfAXV5DArOAkQ9/r3+kq
GUqBiSPN7a5wndxlroVwDm26IPaHuwzF/0RHGDdBi2UUA21beizrpQkhalwXHn1N5v1VX6XHNJ1r
E850VNs7txkjuY8MGYHMquJY3zFhNUsYqD1pqZuYRd74Hi6sp73vRxnmIizqgzoYs+Nitrcnw/nZ
V2OHjAbOWPdssz2hl2V3RcqzTiiLE/B4M74rnN5mGiQrmHKMVhpauUXBjzxrapwlqzcMdW9tAWiR
g8v0vKXUB+YXIay3jJnkzHXvFpQtewXfe3rOqkrJnQlPotwmUeQ42xS24PwcOmEAshP+iYzXXTgW
BEBhnMZpvTbGIcK5Tg5gZR0x8imYT67ZE8a1sZiZooCs6EwdOrBlzqacIput+MxEfaWEDWQiXP1l
tf0HqF3LtFmg/kogFr60HBtnL3sCuUCSf13Axtl1EDeH74khsEjkzYwouclGnOlWPvfvBCK19Xsg
07DY5FzGGBgJJw99Xd4HMm8bdZxmK/U+ehVgVOAcSKr0wJy9EN/JYKAJJQmZg18aFx3Xa5iGQU9W
tTFZgNQnE5kJGrDZJh2FxoyROICz8BxPJK3Tp1MeDYxoIBdy+mra+QAHK6/QZQ2vbmpqcnQ2bB0H
5nnrRgFB2eE+chj/itQu5o3rB33+TSFCfm/SiIBpXI0GgAJRjtStbLqbW8O2DMjzCbtmgDLGADkI
bc7YzLiT5GSEx7guhwizf+hwXiapdg54eLVEBOjJ+oRKAbIr9wnfotmS48T5ELEqoZ2hSUuYyfVa
pf13i3e+sHVlBGVmGOx5eJTjMH/N6sBgtDJmbv0Di5E/PCrAmsVDbPT4IVbuxBkSoF/rqvJHGlSt
8bMGuov2UYTjaGzQeHQXUzPGeiPlLMgSRKFO8tJKkyGZNfa5u1YwxJbzvKjtVYsGinjlwYlT8TTO
AWRM0meA0hDu4JnndpBm+EzLCvxilnpshxlFCXCvRVD5Z3/sLIs4ABI5rLWZa2E+j2M/kdBWzmF0
r0Vvl3AiEm6/FUMrg9nTHKBWSaWO9wOBKmjAHERjpDCxV3IIph0RVYcftIeV+uJ3fvndQKreb/9b
au79j/Lynv9o/9dSzH+W1dzEYdT9718P29+Pwx/l5r17/+VgW3RxNz/0PxoI5m2f8VJ+0B/f+Z99
8n/8uP6Uf1dNO/+6mn7//k4y6Od780tBvbzo94LaNX9zwJYDw7cx3br/l4Xu2L8JdJyQDYVEzukt
N4k/SmnGmr9RY3twyl2qWxLZ+GFtCfLxP/6nIdzfXN9is2o5pkkr1VH/lWLaWmrlP29F3MBsSOu+
4M25gv9M/g2GPg4YrLqwztiqETzZhuskBTflrDJij2nG+MwpUIeR2PlDu/H6aERscXGsrbqWUQ/a
hi/OVN8zy+cSadIPOf2+hfv9s/pH90qA8H97f8z4Xcl83BK+a0v+fn+t9e0lp0un0P6YLHhMPqmw
LWgBAsnCupzt7zImlIsS88JtiAmRVkwL3rx+fi0niOpWtwFEHRNlrsx/cxdfdkj/zzujDGFAYfmE
H6i/3cRdfBuhO3EjDBMiexvMOyQmm6dogeQueEU11czSCZtdD9bw7IYRXVg6sBtVO1B8acAcSL5A
eATMC+3SItfOPPLIzec8Fa8xabBM437UhfWS1T0QA8t5YMfxYBRRipbalABhilMYGeE2GJnymU4G
/ers+uQ+Kjf21l1l1/CS5Ko0aRRONWlWsfywLIAIRu0lzOtwqJQgptkMCoSE9gsyB0m4SOIfVBV6
awkrkxLG2/XLHMk0vNtkonEVtUxfAPicYaV2m3HSr3as7nXLNPBfL5P+r6vkcmq6poNHjjPTdxhS
/+2j9w36WaTdZZDvgJhq2zAPna9xng397VICd/VsQNMg5rh1FJZu9WFV8fDMLmUj+lkerFbGJ1bK
r37AbA2UYbZ2xjCg3XwWfv9kVx6ItUHx67oFc7JQnKviYWpKsbYVQYX1ZJh7Gwkr8zCYypZ/Hef2
Fl0fTL30uFzU60xT68wtVoqI4144zaXXxRFXaAH1NKTZznCjUfMZF26yxtpTQE0ONPf/4pTqATS0
R8KpibT04OTzG3r/aQcQ7FYR+bSZDXe+UDwxzBueQebVh5HU4F1dok0cjhRaIfsgOqqRLpGDzcG0
Zsd2cdGQ3TYp0WYJpoGVMOtk20gTcgB8x62aQSflGhGOvehTZAguK7cewyQqHwoh71kZiVqKaqjR
c/aBaJDeV6jSPSqOdWUmxl458ksRKcI/PLwbYugYOFG3OHS+CRid7v/1KSD+0Sng2SaUcs5oG9X2
r1d/BvKgVmrK2N6F2dZ1iOurpHWx6+eGycAG1UeLSGTNGNw6lrP1EqbGSYc1uSkt8acNRoakQUvj
G90G4BwzNuiiG3d0vwlof5esL1Gb47WKjOLfnLx/C1O4nryW4nZF/0RZnpTL3eMvPYqi7RiQ2FaG
Zqm7DUMhj4VfSgg0GTYXw2DUpm3Gel55pOFSL9iqluGXf0J7sQbiS7s5n8C/ExAVL0/FFMzbBJkU
7j4oBzXTqHQJc3T1M9l/VLoomsAdjqBg6bClGS6PJiW0/V9/HtZyyf26WsCs9pRp2nR5pLPEd/z1
t2LgOxWMXLiQygubPTaDOsWol5T0NPtxg7nrNjbrr6Q2EJEkAbSvLE1TVJKw7DgDo1vxR4/vny4Q
9rJA/fqWWA1ZV3G/KG7Cf78N2wQn1aJClQl+o9nZED83I2HyGzSdLL7I3+kUcJv8bnS4gSaK+rFP
RgpehzgqJA9g25AGm33E4HkEjgiAxBBltwuT4KSFMzJ7wdtG5hjyLbfY4+xihlCzoafoRP1dwS4k
w56xMG1kuID/5u/9a6eLs8gRnsnyJ02HVA7X/NtZJKn3Gh34rM4AnVCY1c9MBdtsiA5JnPjAiQCE
yGSJBABP59KfzqeOsUMzf7IxQqzCzZwh/FMITgLcMls4C+v5v36PQgnxt49AeR7gXUvxVolVUd7f
zorQHH0Uwmh8ZONBj+/C7Fy6vQu4iGQ8ygLvxis6D526AAKcVe/GgLLh+ngWxj1DLR29diU3NW0U
gmZL1Ty1JHKe6KR04Iuqe5UK4zRi1mI8N6NFiekOVK1XXcJYOI9t5T9cHw/CUG7hak8Huwj7r6r4
0Q2O8xahubyxk5HVGEfIeqTnfwxnKOjuxOA1pjP3okziGdCw6W24HMoqd/fAFczNNOnmJZk9WPBu
6a6vz5qVCfiZGL11a5XVQ1O2uMlq957ty2qGC/GYZ5l8rJQChNb0I1JZHmuSST5Kxn4TG9OH63c0
OtR7zdZhfX3y+sWPi3s2W8M5sFM+9YakUgcc5cVKIzIbDPI5AQOe9HJ0fej65PUwm9jANKGJ78XU
3zwi9EgdZVpfZqMT7Nys81GlCP82LIds6+fcSZMxsM9lr5lcXP+JB/G+AehIZdGGWxdt1gvDv2HP
bCfcWku2zZ+HSJCtQ4n8b9N2pNdnwdQf3QrqcOqPm1zlw0sD6ezUIrlj48PoXWvvK2st9WVGMEEY
+Ih7gnSfpOb4JZ2DjVeD8ZOtRZZfHFu3Ss/0BO1mXrEXlve6zg+GTtHCMPOALMGde9msJSekPMmJ
QMRP8lyKtdAyOyjUM+es6OwdkWf6joKp3+ZQOqCZjbgk9XIFDzgzVvjGukPyPQg7YDi5Uz8MVXi2
6Bq/Dohwb3N08Ct7OYxxvh+J6E436KLJO4zr20Kj6JPOkogCimifcdcL167BhHKITfz+/hw/ZDL2
jma3lHY9im1w1xZ5d/H4NJXCvc2gpVhaDE8zE++nNLG+SJV7t9cjFVvmEsRrQEPjO8zcgd9J7b5l
FGgkpvt0/RLNtELHybKP10PhmsZh8qhXTK9wnybwIU98/4RuNh0d65FKpnnBL7Ly7LR5ihyrecFk
eYi6sny4Pocc5zFIneruegTO5IdBR/t8PTJnkFkNwb+hCJu1h73mfP0SGoKsl8Uy0jUsdOSeAIaO
UbRClubr9XtcP8qp3JN6f/3uP1/sLz8GWienX/suI9+6gBsdn+KW/G5h8eexqhblZgihOxb2S85s
NfE0BW8VAbEBfQ63vSvwePmTc+nMt6jJxPn6CM2Ab1XpG4c58rzL0FT1BqSLuQFxuaxJc6YuRVw+
Qg0hnhISNQkcTCgFy/QNy+0FDVj/l8N26tu76xdjPjWDk96mOnd+/zJUnOLRyEc1VaNzWzHV6+kN
8nQQawcLk8vNSRLHvETRDYhZDEj9Fo15BQj8wWtgpSZ2NAFUjelbIRk8mi0Dt98PXVLCg6l9uH5v
6M/VxRsLIB3LK/EVPYSeG+ILiE91XuzqsbJfeqLzLlbZvg0tf7F2ObI5uj7nIu+5Ptcu33l9rkdc
/M9etzzH3NRZi4h4EwOJ5EMkJpogVlZTdHF4/VKnfBhdw0wvsUP9+2MCnf26Ihbh8OdjHo77FVLP
J7MbEnD6mlskeRQXAt1ur0fXLyIBqlewndzXkz8e6QYio7W88cGe/EtmRvr2etQtD9FL3GMhSi6q
DhPClgq0MmoSd8nSzlzrJdexfWC8PD5UzI3vamrl65E0RHguxhI3spzuYHUCaq/GEEuFnT6Mwwc1
p3c3JTa6zzLwj31vZufcapDk8D80rqnPTHf6nRcb0Vp3SX6XJRa9X5vhA5ElzjeoGvmdjW3pFg30
mkl0cJpVZpzs3tXHYuaUDkpzF9l0lkutunt7mLr7fPlXCOa0re7/fBR5BC1ccDlot/im6xOMOIyb
MvOfri/583HXNl/yeHAAyvCjrt/qWoO5W2Qdax1jY2mauLlRi0+hjOMzSnTyh5ajWQX+pk71vGOI
5z1luSoxvtc/l3DtZh0jo5cszPfV/2HvPJZkR7Lt+is0ztEGh8aAk9AyQ2SkuhNYXQWtHcLx9VyI
Kna9123WNM45gQFIGREA3P2cvdee7Q9thsQxcg3igyNqlBH2CWKuzQ283WkNXEC9iZJPz3drWliI
Xd78mKBvmnA24gwO05ZHea3CbjVnULwR4bGDrAmMY7YtxLE0l1k8ecuw6jE5GPVsDbTQlLDcuHSe
d8Qm0x0pJ6oLRcXaWdhM4/AFkrfBKd3T7bU5YS4hRRCGSDLYe5O/+pC0vzfIkOq160fDwxqCmkQm
eLLPr5JYYd9A2sDU5ot5x2rdKKujXSOlfZ56/raxnK553vjLqakgBAvk0ycrGKLTNO91oj3ycJnO
WYncUWbTBehugx/EyDd6bofruq7aV9nYFlQyhFnz0fM7PCPXlwHLw13P73i156FBaOXn8zuep8Zo
/AnLNT49T4XKNHYORhE6FHx/JdtfQc5/2472zYHWf0K6Wtzxm7ovaechseLouaE9N22zJmFGqzV/
ndM6bKswvfrd3+dMA3UIwpVrXWYsnWo/WMNr9TYULJBFR0X96Jx5nOqTn88j0qdrMM2rBB7F6/PM
iJd3kYUZhGePZS8GaeuW0oF6xUdH5lcqvH0ZCZ0m39TtY+loC9408ZrMmyL5Q2cRY/rDcIidZjjl
XsTnpHcBxocerU8rx/jFUE11drEK4cd7eZ7xSic8VqbEvmi4t2bE6IKeBB8jRzi6jWvcvj8P0K5t
q0hoZ1y0CC8sUnTqjP4SesRqZUOF2IZ+VC1T21ZHjPTWaFtfGebZuMbrPokBUWxIgA0Od5CwmX0W
rZlSAhi7tT709tmYN8+9hif0SfKTQQmehUyz+NyGQnyUIYrhOv50/fpXnyiBHLuIwlM65u3N0msy
3UIZkidPe2b597GdpOPOCPnYvbhwcd5HctnpCLLg8I9gTcJuk2Bf/GiqsSd3qDAOkntmr4xmXKaV
TccNeOohH1rt1TLrAActMxJwhsGrbkfqWqHLJ/EwuvgEt4NXRf5GQJ18OAyy9wz5HeUZjgSdJCro
Hrd3ki/HaRTrodLGc1NXCvsi2RzWYK7SGscmEsjxLqntj/QEO9cE1iyUu2w6D5V8Ie65Wal9EZrJ
Wnop0X/5cEv4L14GQDjrPw2TaJtOTe/DI3Vq60MTzdpIDzMo5kp3VV1lKiMsJXIj2khfZ/z7m+ck
NRpsdFLJJYyFoisIi3vJa3SWuV/hWxiLgQRdRUi7k2g+U5fqj8Yg8jyw03jfNq2z6tIGOkFORd+v
kuRskay+iUZJiojja48/P7JWDt0JsS4pKTKOLm5uXYJo/nNUKR1syH608trqZhIzv0uCVtJQpQHC
qmROte8/HJ2YHSxizt4NCVero4wyxuCY9JB/kqmivrGeRc3eA5rjsTwc9AkI3kS6tG5b3r4JKvum
ZRk6cafZ+obk7TaJW1oTRfYc9huMf28cOLmCxzT5MJrmN4ziyAQBkVyqWNiPzDeyu1WHq+fRIE3x
MHfuMK464tZuwXyMTSYl1TzH/YPlYiM76igECWpLFqrJBQnAufCr4hGa1P4aOqXbrAutq48Dfm3B
NCSZNW3PbY5qMK60tVP4wzflfIadG32HmGeuyAA0jqJDh0vs0uyLs7m+AvAMBJ9Pw97Ra+acqXkI
rYnGEWRePsP47IpQXMLBuT2tzpF6jCWlrIBcvlORaNH2T8ew0RvVCzxRcICxqx3RVScvLg+6VLYC
g1RQryTh8QsgNPmDVjbmAxoOCAL7+/PXMoNYQS4PX5NDkvARL1TjvQTdAEZRM+O7oQ+SmkwcvoC4
/oDWGL34aP3yYXIRlwwm2jH+Zb/MkduR+LNE6ovbMm3ig6yUtePJTNN24sVUQRWfWeYYK9V2m74l
JhrzclEm/V6nN/fQ8fQS8kz8ri/tHc7iZKMQp23brqqg6bWUJax6OkWK8Q5Ndb/zsXOiEKfEbNOD
PHsM3s9Jj9IYQRyp7s5zsgTQXD8UyfjT5/0/OZW86WEk7qKIkfHCbyagksMAjfMmbGvSOKlSK2NI
rs9ZWq4YxBHRU2Ri3QR7urDfHAgeWyEcrASGfzHsxr8QzdJuABG1y+fh8wvBKJJ96MPYKSpbbgGE
MiClvbZCNpBjORbkJtOM48rCdjSIUnwNjbOrgGr8zPP2i1T08aiXQDEclhUnhmgPPIZIPpipJFuz
nDQ4OHFK9OQczNp2IzOl8s2o7Yln/YjAWA+H9WjD1EQF2V5cnX5eG1Wvg17uwymqDnqDV1aLu+Qh
UBDd/fZD75zkYYPAfAUnV/vasZmTVUKA4cgK5yuLDfrKaR3RtMTcmDFR7PklFlqOJS2hDum/Zt1M
v7Zv0DOqTVLT132eq4QLZ8Rvom4f2mFwYHyMLrabxBfRxljHDAZf3JDpntLQDy8qXIjtpAUC8Xba
KPwFjh8GdPuBAX/3DHLB+/BRUjY/Dq4tX4VkLBg0l0eLgU8ryKmsYNzTS8T9Axx9UXvNCadwe3ru
pQy0cI2IaA/T9qssrf7qAtpZ1FWgg0SlCFn34cOpSPbgFhlgTY3mGveXOg1EpZy4I3+FisL38PSQ
moXwSSU3mSmhPFjoeqbvaDRZRFUIZzOqaUczNbxWQnQntNMoK2nFL3TTqveEuiNyaHweTfMbJ2WG
eZYFGmtdJKfwAYJD5baYNUeRrRzZRhuZQ4YmNGiV50P9nij9O5SsYFFZgVpHvmceEUe9luDXT1Jz
vylD5XupwOwLUln+nKehHJ1h4qe2AhXILGnJZZlkNgithuEkJc6RjhzGX70lsTyT7cokFGzR4q6+
yLBKLmkeFpum6YDuoZ20BoE6MkzJmUM1WyTMBNrBzx8E2zIVT7CqpDIlZIP48V3TRK85wL+TTW4t
y3/eyr8PafmfDNCs/C7iO6dYO5flNPwEBfDnTkij+Hlm/hLkKwbDTMRrzMDjFYbIxEjao+CU4aMx
LPOq9FYwjcrxsVNUXxFx4iz1KmOoc/kMiHwoh62Js7Tx7fLRRwLAni31Q46wfaU1pbPrhWRYCssH
sbG/wzC9s5LWT6jw4k1VG4A/Qa0t4q6E/m+I7LXV6uhmsWoq6srapE3Vrlx8zsxyWvBTQMuGNBsP
XoDyp2pleLRDS+xjzeAexqVSpz/aJotXIaXWI7ObijK5Ub87iFx2JCoO5+fmCezAdov8WSchAfc0
br/BOAV2Vl5Hdyivssr/wPZxGLyE2aIocV3Y5rS03Dq7JEWYXXwWGytjDCnPlxp+RFKDCIgnRJbe
Aw4FPVdQStDdO3FhnZWnzPOkeSZNHRpoFBD6jKw9OuwbOyR6bZQ6SXVhfC7zMDukuuculbTkKsyJ
eDYSxGTD2LyVAlEL4Ttd/yvlAjqJQYfkzMWMW8xJt03TegfPhkyLBWhddgJAvO/EJE76ITBJ63fT
JO06KSn7knhm8RQ4Va75m9WUWvg1BUbbFm8J+kJE8mO8V0PpcoPp2rKo4boGaT0tzML/jKrsy5t9
35kxvvhDIE5lN/yqqTF+0lLBeppdKkR0uxIR4cJsSv3Wpn76EpfjXbnNBssdjjfZH0bLqq9UqJcE
nvj3SB/XVdrUXxCwBYlZLdJDBIHnPOOhM0TBKspq/1Pp/AZtQtCQStW91DJaWYolAEKOIt3kLPcx
TI3nRExnMXjtPf85dU1218f8GgVFehZSv+VY5A+wAn9abjFuXRNvXtmN5d41shT0yUyEqXxtO6bA
xCMe73vV1OpquW9VnF86hJw44wgOspUTHjAstNfnpm/rc5j67rcgMj4puGCedZojnDU8G3SUt9pQ
4siFj3Ps4iI/tA5sDd5A8yON6M2oMVd7JvP7EGnGHqlP/CiLcSeVO35qoOd2PTIwOCC08qremnYu
rSE+tuJD4zrdGn6kdsqzKPsCr6f6QxIbZhfrpZ4IkLO/kKnm+0Rk5M65gQoWIielMSVE4ow2MF+q
MbyaYxMea8C7s7+mfDiBUy4KO80/6O/ywfguNCaeAoXn3Yxp8OYqpnOELbBH0g3RiNCqRua/m9J8
YLYnTNGGqkF2FZYWiTVhgUKdSZ1V9CeV5qytqhCNUs8kjf/p0+8uFp7zrZ3NplPNyeulNpnhuck1
hqKu8wEWth7shwy8elqXL7UqT65hd8cyJu4bVeHDmDetEX04WkzxMUwRcrqA4CXi1N2AuG3pQeDb
5TEOOGewRrrZXftjSKJVP0I6jzVN7Axhc+P44aOaN7zD38ax104EWBS7P6eHvtUQ9oE86CT6Dv1t
WvunoAKL6DkmWEfrnUTL6FwPTKtY+uTw4YF8aoV/HRo/IUKR6pfRDPVe2ciwZqjGc1Or3toFvrsL
rCm+PDd1ll5ai4lZWfYltY3c32RVrVZE1A3b0HUv1pj7W2PGArdlb6/dzgrXOtBy5FBm+IuaPsW6
+DiYUbEyhPDPmiXvrOUYX3Q7wDYLPJTQvpJwL+IoyzmY0tPd/kCwId1fFpDLIhEedWy9eU3qakuV
Kl3mrSrx7Q/OuvfBKFS67NADRF9pa6SbjOTPraX8GkcntMSitbE3lFhcSzs+NFK/IEfzDqWHzhdp
RL+pWxzejqwI8dOTF71MNpHlwA4bI/QaftsvkxrxcqEqnoZOsclUSu/QHTB22K1z1ts85RqR5QnA
ZfaJe6205AKY0dmwbIyHfVItGjinO7vyjgVoupMyWZGK7gVNhrlNbNelV92X20ozETVEiEQYiYpd
ESfxPtE0+l+h6jcE4CTr3E9fcxWaBwtZ88qaHFKAsQXiZ3UP3YQ4rpyFBioITezKhN8mY7AK06n+
Ay+/03UHgNGsERV3kafz7Ehb3zqihhXLGL3xImbW4AT12RwgQzczmYv483LtyNA7BBiJUr3xd3ZL
X7K0a3Hw56TcvlG7aWQJyFLcPZQxjRCvFHeXidIB9qZJ+2BcOhVher7HzclK59B30z0p4pubifAE
Wck76Vj18zjKzr5dvUZh4SBIb3ESFum2H+CCEza9CEXEhZeV6V7Yolib5B7UblS+uzA9F1WB9dhp
DGaMvI7QpqGYOm2DwHrU7i3AgFseOOTXhcUXsjawC6H/MRCriXovvYdOSKMV0kldd8lFJ70IgdAl
pNpKuTeoCGcMPcHqJshOyHrhbg/zrq8jmOgHMq/L2D0QFKcRNCO1yzg0kqi0ZCtSYTEaNdbJN8XI
9TuGOxEyE/Ukwgpraqt7ZzEb8fBfEeYJvR59JF4ypTN/1aPiGmMJ2GoaXrdCnz6V5abf552hhqRo
JilQx5KyCNnN+t3zrXc/6h6ul5I2Bq/tSr72W9NF9ZpOEEDuvoOM0pGcgj6Xu63FUVVr8aPBUQ5+
B+CnHL94upboU7jWatQ/cDmm7Ai7zqBRFVIxUV75mQUuPYbEfOhysF+Q9RaLTozRCw5zHrKqrWkS
CKx0NKbhk/YAxfpxsl6HOhG7UKIG1Li+z3bqIeFx0aAXrExAgrBuqh0MxNAlIH1LSc7j2OKQwsGf
KulvdCShR4snbtLr/PKxbPa91RtvQiAKDElZ3iQk4ey0RHGT51O36ZDiboJgwqcfLOO01X60FmgM
ypL61WrRhJQInG8UjTE/qii9BC5RX1HjrkbPVNfecF5Ar4C58qL0rI/HQSn5bibBD5QyDMtNhhB5
rvVlNvB/FRNeWWrutoXvyCdcL10uxzMujV9GSugxOMNiKWnALXojW3UqIepb9tWqygY69cQFvii7
wJvdA3N3crybXQz6aJYWbyqJI3CSklg6WDlJDbXaqPZW46EPb4Jo3aX10ZUiP1Gfs5tRXLuMQY1k
uHc/bcYX3Ru+o1JGotF/5zr+DvffeuDvxWZWeeHe9Nx+nw2Q3cs8/zEErNJSJ2kvz41061nM65xj
siS13P3C0mhty9KdJyiV+oar30Wu+95osA0YsE8WOQVEP4T+w46p3neY71tWRY/cL61NgSBw2XXu
zei0/I9m9MflMPsnismlZwAmkJqh7jzCNMmWJeioS0hrdJNgdriQs+CEmX0rNKc4VJLs1j/X+aNR
bApvgOWqheNrGhC8ruZRGG35Mkuma6k694+4ocDFclH7iPWc3MKyaR5kCZJtgLD21ulcpbojj88l
ZFNSV1N2iRnASIvrrGmHnIe2eSFNKwUBYv9oZO1ec2NKzi3osSQS0ecYAzwMrO47Qzd27po2f5VF
2yqsmwOjTLjjTp0orQGQy/o0fJfz/eQE7vgjFRU5dilKYRYGX5FHBLytj7xrU3AfJqmd9ER+Rczc
KJ7RJ8zmLsxzYxamgQMno1amdQ2UXSeEHbZtxfDT1EL/Ncr8bscdrG/tUb5llZVvybVJ3jv7F6+J
CANXqhPcGJcJcQBeBH7hGek/8Nka/pzhx+3ZmqJ41UHO+y7k3Xec9o9+cGg9O3zqJheR5W9hBMaf
fW/n0JpJ1q36DKUQOYDbLiRQVsu8VW4GateU8Y+h6ssXp5MDb4GJ8b2NlvU4CfI7NQG7QfFBwkWi
3oviuCPl/qx/eIE+3DDXNwtl583XXMbDKUpmUtD/FLEGoI9A89TN8XiMCSNBtgS4lBnNadRGxT/T
WF9BhtUQPSsxkd2o9p3vrpIU/tv41onEfq8nx9+kDmW9qEg6sHomQQVTxGpVBclW93AtoVyujg7i
PqRB2ICMLiQusqrvrbPh1mmvJrZD9C3TUjpk88S+fiEpUN9LI7DWjpu6xOv44XHwoE3p3ppXRHgg
6RNUy4SLxY3KgsXs1XDSYFuqQeB6JDNDq/ngWhfSvR7XzpfoSQcuZGN8AYhGaNKiTNEy+9OPlqM5
aT/GhA6+3/v9lSK9vg97rsegKcoHkm4My0zEF46RREAKjfOU2d67F3E/9q3T7WWWtPfAUdWiTkVL
FG6UrZ0+YtYgPDqEaVW/S4q4I/iGz7GNnUNk2whspVl9Bv2s0kin71XQmFu6RaDcEbhtUrMXD8NR
JTwo238VqQELKrh4TT1GC2sytn6luh/whsD1irqGMKdPOGbj383gyV+BPQcoSed77uIzj7TKIuKC
bAW0e4RSR9WGVJ5gdrW7t1ifJPOO3l1Layi3qTaOt3FI3+om3uZd0rzXDiuQbP5WNx0VadEzaapJ
fRrxqfUChKXdF3WNEFU08s+Zf5b81DXXOua2ypjrjOFPy+vfiGXLP4t0YiJurPSp8U9VSz40WAqK
SIR+v6f4VrSEp383014Y/W4OplOuw/jMxKK9dbZ952OusEiX987wppthWL8Mv8wANWPiD0ZV0auI
lFxZqQHHw59VlYVL9ErzSeNW3hPV+mSqFzYeHe0bDEb7zSvKUxBgdoprM3+wpEhOwquw9UfjhxqM
i1nk45kyQ7OsqZjsHJx6lFkn7zDNwoo2KO6xJ8hgE3AlNOWj9jAz6uLYgPBmWVcxdW80rrW9jSti
9SxSJPjxxtJbk4/sX+Ii8S+2lnM/Pt+s3GiaSyYz+7Vu9qzPvGM0V48FZbilBnp6pbF8xo1FbJ1T
yWyfkadjldGvyM7zu1vA0q8xR+zKPhRfTKgSbbzY2Hew2o8ZDenwYTuyvJVRQ9YnejBVeHwWnTiD
iRAn20/jqx99cscFiANctQXKSsK37IOX2uryVdIn3g3bSf1VMkuDd1mUlzDKIWwqjeay71eUzi39
hBh6WuGp0Zb8QI5ix6L5YjnH0cFUA9YSqmFJvdjLGBIqkyYmNqWrJafwQtgFhcxyEqeJhLlNGlg5
dm6teIk6uUNXhgJgbiYpORq3LDujEOgfSWP3D8D2r3HVvsc9o1BGSeqMiQpdcF9rYLDLZUtFjd7c
cGL6wIDDgzRiBTZm61yVAP7nF9ZXY3FIrIiKelmax6r3oqOTmcgvifNkDUg+alevEJDANZE6cGIz
f2dKMn2fd8pEU88dez5jyvT9uTN/yfMd8+hiLVw5I/JVu5DRFbqRdZBOrK1p41gfriJ5ZsrEj6BN
QYkJtXF9X1t7ILkP9ppq1PgTpxb100EODyruPoQvxu+obIKTSAne0TTjt5eN46piEbVVcSZeDR5H
ZLl2b2ZelG/+S9RbxBwwAC5Lh7rK7ol4xlGyiAx67lHa58fnJlUwgxd64rz49aAvR5zgJ0oazbGp
fxs5HbcA1QGo67mm6l+es0feb7HGZoMaYEbjs4BJT6VlnQy3jV4gHderIq1Mlspu/xhy59q0kb9r
9ZB4PrScCyKoTEBd49KPZiRC+GnpUnz0mX81COeATFoDGA66lyCLrZcEBdQylkmIBNJtbnRYSFrr
NR6nqe/vpsog27py3ZXOH7pRmwOBARff3Dupi81f1y4dy5wvNNrOWnjIAyu7GL408zEr/pC34Rjt
kLKdJhP7gCpz74N5N5hpiwmIUUf+R2fKz9Qc5DXt4/ghbJ6NqXB3NfywDUGg1AiJKH4p+tE++DQe
NmQWNQ8nIqygh6v/zXHFMmjA5SuZjavoWb2Rioj22qPlh93SoeX2o9K6X7kWVg/LKIzt04dlxgqs
tz3JL/hlbQAqm8l+uhtlLjcTBZAvbYL9FtLsccK4f0HkVu+cWobblKb2l2eMi5peUpht4lR+83Du
giE3udmceTfqSL8YRrCkdmTHK2/wwjOqjeicUJg/Pw/1yHF3yE8uKq7PQ++TXT6G2zBHK2ElsIlq
mA5M46OjJd279az5EL4tdhKvz27oou8RUJMTIlUF7cdBxr+ZhjFCu55emcTKs46F4M9NlqT8t8+T
1WFqCbfXXMxNlCs6m755U+01T1CxEfH0FVBdmEiq/q5UipwlYthK1WNgeDpVIUDcFmdqzARh55jS
uZs02i8VzTm99xjsg8rSV11XNpvBYn5UNG13ylBdUvotzLXATfwe1MDZtaEYV44d3Ky50vzcEKOS
UQKEVrqqnOYcwf2eDOP+d41u7ltIV8BEBGELD9GNjEsbuHezykeCmTh6bjyXIpY2elTEWmy5Uz1E
D1c3w4caf6edNdyzQQsOggtvIX3jJYUO9dqEtmSaCsrfSqX2FYywYGwVplffYgkRgk1aqcQdN5qm
WS9FB4b6uTfM5yhMkAYmJzRHNPVOzM/tbel6b88jgsWhvYW4Q+peu1UV8auq9PZhZTm/wW6szK6F
G6brVzD5Yi8oodHeNu2D6XX2AcZiAa/zuTufxO92ChFp78y5It2RTrDQPaRpz8NsML4UEva7cMS7
SXP/gwgVcyVML31xTMtlcUYkky7CY1JmBBzFymxOMZopwhBzjPzki76YdrJ9PgKC+TmAAiBdyXT6
gcJGbbopz/ChNNqqZg34Ck5LR+HQdu8ADhRCwUz7Ghz5DcP9QtcG8agISidwyKpXpDi073WFVip1
RbTpSq15b+oe666ixGoUEpzQ3A7tu8K84GJet6nQ74UJ06aIXQnW0TNJNo6jTWYZPbCYlkV3xLM6
jN3o61/2UseI/zyH90UyRav6TdF54vLc1E7vALkrSfCZz01Vl62TkQcUKVmIL1VQ7DvDGN8LdIHw
V83+VIMNevcacU7nFa1RAYayfhakc7xGTuXuR7rtG2Gjvh0sktRpy7+1faAtCoN8B6Ss1wGFyw1M
r/ti++36eVSBUbi51rg0c1kjNq7bPU1AYriYv9myQU7ssdI+ynhcNR1XTlT6/a4w1HDX3AgEUbR9
HgxuPtyB7yAVq23ijOdvqGhMHicTHlpHQ7AF15kFXCj9X5vCNZND1MAw2kGTgNTvDRvZTs2WxYz9
2fTOWZRSu/tl216U+50XkG/qzJglCQKZKBNoZ4nDAjW/y/xjbVFqXT4fdjBrtcNz7/kYfO49N0ou
DTcJ1g1um91Q6fVnhVXsuUjnoUcQ+D/PW7RdI8tU34b5vEXHl8mJwCzEoLX2UnIHNppOtYGnXUvn
069o84NgonadfND5/x1YrfylW7/gnWBNrkPkS0M0KyL0rwQW8spWaHMBrLnnft4894K8+GuPOiMg
QNem95q6hzogEBtP9F97f5+rTS05FPFrOKj0DBcyPT/3+sZLKQ/GxIBVzv7vLz7P//1t8fxTUaGa
dRDhI/j7C4VOdoIRsQaVbTsSGEi0G7er9ggjK7sa1nSE5AQ8vXfLR+5sEZaDlqOGsCminBSYJCFj
SXPI2DTTdi8MQ21NJ8xfmYriXWgs+2cw/KJsHXx3inTfE1O45DP1t62p8osPRGEBVmIfUmb8Tm8W
1CD1gRdPiF9+oVtb9BBYOGQkvjcuyalBkn0zWU6uZeERwpm6BrmHEx1GdF2n52b09b/2aslq+88v
8OrWRRNSVPKcF5a71cHMqvYS+1N78e0unHNnF9QY24sse1bF1WAfJ5nVW5Vi2e0yQmeUFqxYa0ff
PH860KXfB9IyPxKZk+pFL38ZdhyafgELj8n46Nfl0h277ylvFB0TDFx5P/QrT0aMwXh5CCM1863b
jeGLMZSfOlq8xxjUzX0IrKUNxOWRDfT0g7JadpRHj76NBu65CRMsOfy4h6mhVx9jZOQnfdByQhil
RvZ0eHueem5sBj6sMHxHiFR+XZGBgkVGmIfunxs/aTXoJwiTD+5QGSZMKtaWUpl7itA+nKjGLI4B
hpS/dv2qK44DkLPjc4/p+ZL4SwQkHSXpZ3eRmINvmlO118qsylfLGQjwGItTRVjUVtWo0+g20VHX
DiR9e8s+G9TnOOJfGVxgr1o5Y19r6kQx0okXUm3nB070f/YgIWakxFwF6ahmGRTnZm69lyXIQvDG
rN4FIRrAEMhtaT6siOgu5a4aXOcrxW9auQVmXVbbP4si4r42ANAVeh9cCzLLF72WJz+n+s3V8um7
po+woCjOHm0fZt9cpf97M5bqh4Mfdfs8BYIZ6EFcvGkkNRFHQmkxHFz+s9D+zRW6wBKKVKvRP+2G
C9esobDojerW5B2aq8qvtUNoer+R++BeDB1tOfmh+abx2NxlfqDx8fvAgsvEpsxsHEPRZL+KUhy1
xEv/3tFKdXCOiWXTY+3mmhK5dSVreVo8CVlaXu+dWLJ7rC3yv/Yo0nsnfPzW3tQ61BtIserOAn/v
6yfbtKZu8dx9btz55HMPHr55aPm+5yn3+X20TbEsTs1LPng1QQH30W37x3Mz2dFrl/vtC33D/sHT
QizHoWLJOEAwsOI+PcSqCK+yrXDBub3+Q3rrsbCsH525C9z6j9hJvfdBs6tDpc0V80h57y2YlU0W
0Xge50NCzybscHZ7KKoAKtnAG+UPXDXUdqnaonM4/2dPlP9vpjQ8cqaJxhvMro03+F9c1Smiqnxw
SYgJk+TS0Fx9Sz06YTRnbro9+ScpjWGjFcOwsIRSG4QL6gBPpt50LTJEDJERvU37RvWxPdPKDV/5
bJu96jpSg81M3FwoC7MLgAQ7bgqMHetY83cU1fVXDDXuOYzq+0QwDaOf6D4aJ0bZIkT+nodNvNTR
+EA7rvKNbWOOi13n+9j5BLVbcw2kdqbV1A1MckaFaaxoDqHuf/XKOhQ9H4GlUHKEnYe32HQR7hkd
fhMzQ+cVdjoSQT3f++Yh0Cvn0jAUTTaFcMFMuij1lyIyH2VtDdvOiW/wZRMkIXB68treah5sxsOz
V9y62g3v6nGy1doblLOyQY7stGGcnznFq5VT+mwyfbgmDiUGx+leoL4x9fIynAAKfTMEoGRbF1a7
9dLoKE1Kr56JHMpu3D2BjltjBn8kbr15fuj/nzb2f+Mj2Lhy/wNt7A9FT+TXf4MjzD/xJxzBsv9h
6iz4ffINQRZBEPsnH8H+h46D1vLw/noIkWxchf/kIxj/cARhED4KJbBO0ID/5iMI8x+6rqMxhJ9g
CtYN7v8LH8H8N8er4biOQFzj8bTD3/gv3kbhamVdRo638BHG2fWHXaTjcqzdvVemO9mDPK98dQe9
9J5YZBMHwJBndU2WIxA1vgZkCouFYSwGjWTLut3QNjZDtVWm3Bi92oI3O0Q5khwxjwvFG9AHJkRp
/pty9U1gBbBamJNedSsp2jrdj//yQVz/NMn+D3hb1xLSS/u//ueMZPvv3lnDcwTvoc/Gp8s5f/2/
mJRlkAkvCQaPNiS6FP2qW8HK0vMTSMBbUJibcKJOvSKZi5ZvshyabyqcXiOtBlFQHawmedMGd0dU
/Qra0ZYeyInyowyuYjQIPBiWIk22FAh84+hi0paUISLWgpGxMglwNxn92w5pssR7QgPRLX/HpbP8
z6/w3xgN8wt0kSP7NgA63Z6dq//lBeJLAy7kU9URY0NjKiYsjGeA252V6TNNtrbVLBIbARf9579r
/NsAwB+2TVrThgvhQ3f+BQ4RUFqtkPL6C2G+l2GzFbI4Nm1AvWUgovp9ypDUWO3/Zu9MtiRHriT7
RcgDVUAxbM1g8+CD+RS+wXEPD8c8z/j6ukh2sTOTTWbXvjZ5SAYjwwMGA/TJE7myLiiedmZebLl+
0rPgQjHNLqR5QQ71kZPH2umug9njqL/955/vd6zHn1LTy8/nYD/XTb58jmn++cKMro0fKoGyXtjd
RjXjW5UD8qVlvQ0vuJHO9Iag3LIExVS8ZrB1bHWxm2Sn11+yF7uJ0HxBp2LcvaW4Ydm177rCOgxG
95a01ZsKogf+VjMTIxVk/r6EVRBjZoArYpf4iib3KqnRmQVci7L9Aa424XA4HqtQexV9fGriGEsM
nuAsXbNkP/bSPo3I3/Z5Rs/Q4TUZj4Zw2PsHWCd060NG2WudZXexctgn2hhC6aTWhqtrpfCgf/zn
i2fay9X569VzFm4K2BY4D/pfPl00DW0Gow5ae66uqmVLwgRC7+NRS7qLFMWpNT873XzAIPEs3fxn
HPrv7mS+gRW+o/DBKMqnTA+flc4beD7Mug20VJzbRH6inO1liwMT3i6S0JZh/j3BzBFRz5ziLSrn
dUoeJiZjSmppi4t1FVjTyRyjTdr2G1ZpTzrwZYMzIS3KWU3vuDs/hVb/wa70uRfZySRAPtr5iizI
Xmou7GBXkYujhKWID3nKo0vXfjhEh4Li0x0y7/dtW9hT9FpsdE1tm7i8jlnKepqWFW5Vn4lCof7b
e4upyjU54aThIQt+aEG0Vg36lV/e+/wZj6KwvtRCscdLPsLkbmK1FSaQNV9c9aE7cASndgcESUq0
Rd05wMigtR0tvPBW6xxjS3yCj+W/46Oaxr3N+kfqpHmaC2Cku6ix9igH2+rNrvtTE7KgiMNLL5rd
0GJYm7ESxNYaAo7XgnlmajpjtznlTJkIqBhKii0JGsymolxZSyG4YHdHQ/VoF+sscvdVkZ3AOt/F
yJROOh8Dzj0urOJf81Be4DHSKBTvhpDQdYs3r63YRUTOh6z8DxerZX5p7ehBC+V5lBlyMso/O5gG
IwdFz8eRRRKKFIES55SO2oIvhOA0UAFM9/kwbNK02Wt+cQcPZdE6MSCf2ZcfM0gwpGqZCCCNmMb2
V9YV96SDt3NrH9Qwv8RW8J13uNEIepRqy8HXeZI9EDGFFww/gj+XN9tKNqFh7ux+Jhat9AdizmtY
2ytNi79smilCnj+2m2ws4T61lvlaQ9kozYdM6btgdnbJGH5ZHYPHJAAJ4qqxs/Nc4WyxTfupqtQ1
rscVJ+FzOSdfml29kRzfzNJB7OSpazdrjE+HvnntTOtq+t0Fd9J7I8lATtmZQBPdAOukCA7xW7nB
9HWoGESlsdJchSN4WKq6cQDCct7aFR+o0DYMcjdrWIX1DPrTusao3eacEal7Lp0QlcB5Muvos/Xz
W0UBjI1XMcmnl7TBmMTl3ZrLVFFkG4xDHjU8wFX0l5bjZ1FlnxqWMMhufBGrG33ZmwCBW5oVLlRt
LxP/aXSjzxjjXk7/idvGn8s6BStatUr8j8B32IF2F0PR6TCJh7rCzeyq5soqbdtZ9b53eA4nPvUZ
zLUEMG81zk9oNcfZSp77DyZyLD1DybxpwzNJvC4NV9pUXXXs5rP7bVXVr0wWtyofXnJt1lckkrlx
ea86Y8z39qnUksfhZCXa50gTuFabD+ylzl06XJoQ6a+ubk1mvtS/LItaCpKeYjWcAudKvurVidyH
BAk5wiC6WnYaMxztNK/eiij8CgtON7mfPDOgkInF6Ojb5WlQDrGg6HusjMQrXPj1vr3XTWpKmoEe
EnFiL/JehOnZKtSVppAmUQfW7jejWyxJUn8BCYD3Re70tGRKQ/03qWuxzWnpVucoYXLOimdJuknq
305SYzBp8OnWKvE4tkRzlXus5qlkS2k+dtx+ZVeOxpqUAJaP5Gy74IZtc0fXRLWi4i9hKUMNZ3qr
m3pPdj+j3cN8QAe4FjL+ZkOzZZ4BYCxXbak+mbsPQyIPWmtDHMgNqiVZrFBXI0eeMI7jFuuIsqz4
BTzMDnUWNB9+sIKCCONxplCDDPs21EHB+/3aqME4m6+NHZ8hTVzGEs7F0m5BB7pvglOM2hdTUBsZ
9Adg4IQ75ru+c0kYyHCVMP6Eo/M65f63GRFosquH2hWXxscjfhlF8YiPZiMRElbZhxWlHFe1O8rE
n2zD3WhYmjVip6sJr+zgRNea7pWZJhHaX4iZxfsIzxSEpV0URg961GMG/VHCrBpbvmNSR+pnR6fH
j5HqkWkrViXpg+zdkzC5tJTRVg27ZZZJZeTs4XUeIkmjhruzKHjtWLpp/viE/n4PL/DY8h74z29o
Yf+/XtAWx1qLcw6kxb8cbLMSASwnSbeCQLj2mxe2WVQc3eXGBI0UPBQ1YFOsrzq8i3pvrB3Q5y3p
y89BezLx15QB8wwjz//Ohn8zG9qMYcZCtvv38+FTlBW1dv6F+P3HGfGfv/MfcyLn6N+QU4Swgfw4
QDP/OScKaf6mQ/IBF8bUB5XoD3Oi85uxTIdIMGB0lG4vcKCm+AdHz/0NhrS+DJcuISzJmPA/mRP5
U/98y1mubdHLbCqLfxfIpwWa/cdRY7T93GzLKj0FpJGObs47MUapy8EEPOYg5VEd+1cbshrfKloX
/SwaKSDK6FfAOGVW93P8oZCIyon01xByMBuG8tccNOT/q4WlSrc42xZEaXVGrdnaSYwDYAGqhHSj
+alNAGSAH9CGt6qIkZIjhDRS19NJHx7nHjkGY9bnEL5VERl2UZZ8ydPs2Nl9gnmyHwDX02GEFnzE
21QPUXgoCxgYYKmTde/GMHl1sRZ1TrnsvK/6ONqRtjhMosAvOFuodZRos6f1yUlB03fwaxYs0S94
1CjHxJavp+mj1pH17kIKMJRJn6BGM2QF43c7cFam0Tiqgcs697rfwECu8BoAPX7povlbwNLZQcI8
jaZbrsYAywb5kslLuDIrNt145fvXMk0+NK7kgYINzFn3pHhZ5ZmwRvEytdiGxYczadWGMrCE8CFw
WV36D2oy73AVFxdd5tGWy7Ue+77z6Cs4V9i3D/TI4PHr5drH+gt9wMLCYAhvnIvAq1zKm/BgUX3G
PvBQOvYp6XDMw+StLmzDn4lM4RRGlMTf+1o1fkbW2X8CZTVu4v5vhhL4ZP96A/Jls6Slw5ZVTLt/
vgEL4YOUc6j81PwYIRHf+r7s52oVzUQdClroWEIUG00vW96B6XhSTvWiAUjasSx5nsNp2Ms6utJ0
QdyeU9SmMQH7iDkIHu0++CkwoeREZtZTUOtAcknxgP5mzNcfWIt+RyX5sRK9GbgJxWMlU2MbYIOm
Eil81YCnWN4c426bRDsdZBbuwN/QW5JvqJjQbxNV5FOaHbjd9Qdds57TQQc5MhYUV8bgnN05k7sY
8OmKA8KmSx3jjTCk9Fxj9mwAxsj0BQihucIEbVXuLpo5AhZtHO7z0c923JtgA6ki9IYc96qtvStu
1EZiaqtiF1BEl2Y7R3bJw1xzKtPaHLMPvSq6hNdh8Xe2fOO102xF2DPVISuW4aam3gMN0ctYKXgt
m+TUnjQsK4vxMUZvmIR2b+iE9LVOUrwXxh5K5XqaeWejF9grBu0OCiTRIQ3w49aaDH2NJ/TnmKMr
6XTDYuLFmNrU8O0T2ZMWH00P/lpyotb6pY70x1nHDzW73U7wGNlncV6eEmWRRFNwtg2au9ezKfSn
IAWGkgvg43ZIMikZ+vlQFN9z48t9jdvgTutTay0Wb6ogHGWkfX3oTMWBavw11qF7SRvyYZSjnoIc
YnAigmYb+6VOPSb/qArxq5Bzsm2G/lJ2TXO2+0l/ROC9xTVoOBSSkIWBPSrCFbTp6UNK0SWzPAb5
KTrUqXr3jegi6m48OdZ8IyNhrZISfsFca3vHhUlqmVlxGDV+SL2U5r5PkXiDrqZCWvc/yTFjDxjS
Nzl0CApa5A3AHR7qEFBNHp/rLKBtyVruWIpA13BlGAW2tfS0aZIvLcLipq90Jqz4zM6OLYvFvQep
/Yylb6QGh98za9a2D6b4ySitxNOtAgpGdfPjLrsOial2AgfiqmtGIEo1+79Wt++soHY2vZDlkpuZ
NoaLYTMYkaHNOJm28Vixx3Ljvdk4/pbm5rNGZeDdMFfwUyRmjNx/nlojOkNfTDxFCo4TMTkbhwbT
lbLbzAvZPh2WWcGq8+owU6VxBjlApVVk9oxGVX7Leuhkce5HZz9FN09SffRYRsqjsLPsJRoYk1Xl
bFpi5ESKw2ADFkA7Csd5tw3BHrTRovXUDNUGphnvh6QyV6NBB2oNDgxTI6GMMmMK7xRow0D3qLLE
oDnRNUZn6rblh98rwe5rql3nPCj4LZWpoCJJIrd8U9e6ZcccNmN/29WsZ62u8Fe175iP3FPGltRR
SUoE8jQJ09Xo+OrW+c57m2LG0KKRdGhu0Wg4+upgWtk+LitB0oJ/uOG8LQZpXbqJ/rykdu4q28xO
uWE855CszsoX81ql9abNwuIUWXl8YsJfeohycjkPBCu2xtJ0wuX+WSUkjONSt/d9Uk4elgyfbGlA
11nX2CvwUOkmif3iABnBBMVCaYqf0E9g8hjtlSJAM6tsVTZxsguzdu+I5Eygb9q14fjdyelqzgiB
4Ma3BArgWJatWOdzO9wpUQFnW95oiY1Ryu9dwF8oOp0M+m0symOa4P7XWj6ayIULzxXma+x2H7Cs
L8kMwG4cuAoODperVLhD6Z0FnqGcOL34IUU1Zhd84ka24bjmZ5GTbIG38jFZWXs1Hh2EuLOvVdjU
A77ITXMoe5Q+oYyEFPNTGb9WsN5XPiyCB8quMdlOraRnV+dq28mNx82ESGJvrYLeW7vJ3svcaA6R
Xj207mCcnDz2Ol7O9dy8pqZ5n9mYz2fRpJteGzgKhNNzKh2ePOZ00Xu6bVrACofOqZ/cKAFXkNHi
2ANeg3ZJfrep44tvG+++adz18YjK4AxvunyhG2RnCfQeLcwkkZ38MEpcOTEVNVSbabDPYzpi55BX
xCxH7gxQu6LPrdU0qWZnhGFL2je49AzyHV9AR5naRvhzfQp7ZA297nd9SxSlV8SNOMXeEhlQVhnY
2KvIKvLEpshb/9Fm4KM0ldBJFWXZqUp4F0TFglkxrE3YGs7GckmrYBah24yCCI/AZY9UIb46WWFs
XBa/XUMYp0yAGvoF8ZChnvp1bTjgFJq3EjRiUozsBG1QQIXGGwIbzdoGz2wEyQVh/nGIBv3UhfTA
TXHIAiP27zr8ijE3dokVvUxEu9WIPgymTrkIn7GnsUhYUWdkbgKKvncBAaN1QbFuDSRzhWdOAvqa
f3CAgaLJcZafY/BIEr3yQpyPSYavVNocJTUa4VZI45JH3A8n7Sxcr8ZTKNE+ajsj9OaQDDTrN8sh
BRgneBRpYeAxTlkWQUIvhyAAyzZaw3QaGIlHWjjq/GCX2vOUJLOXWxYh0La4gw2dwuyl2jrOQ3Oj
RWLT09hHZuiaNwMQSDl4VpiAkSrOjaNVB9vvaFeI5Hx0e1zJwqBALI7LbqGuaiidnPMSv2WhmSIm
anRA7/ASJt6ot9Gpw0y0cjuwkWmMLBMQbOAs22knvxu7HVR9iQcpiunknvzduDCeKwJT69bGapwt
ZU6GEDrLEnlKhg4eT41tVBghtLNyHB4ZTAuJo2SsUX14GqyMyTcvjc3phVqZ+mD1lEhbkftYiHja
S3nvVjLZUMRAfYdt3kpVQ4XtdzmnTa8gH58Lf2tRSlxl06Wc5LNP/4He0a5p/Mrd5CHtxCYS1k2f
qotqIFAtHoikJZ41mXR80Qqxzx0+cwtddlfW0WYEDLluuvZUucF0NKPcU4BPV+RW+i0voDMQUnLI
mXWa0fAQJ5078BxcAXGv57BXZxOiHc8sw7KOs9F1DIV+uh4k5Bo8O+aB9MOhDDnpzYG85T6ev8by
+fqIFmUNm12U+vgx1LDLunY1+yKHirBqLcpFgvBBiz5oLx2wbNtfYpD7NoxZPc3nUumwdJvmrR2K
g77U9HYOb9AYYyd9nv0mrFbGQFNGgHfWUxaSF3arpzbJx2Pg9ONRTu4xGTWD5wC1bGUSuWdTHQa2
5wfku0UHa3A8ZMF2zMrHcJ6OWbPJjHUn6Y3g1BzOLlPTWE9nc2TbgxiRG32zw4q+6kh6eY4f5mcD
sc5r4mcbpNVmzmAlYQzbMpVdTVHteIVgRCIyW1Luh55BnyT7wBQ1Jg3OhzivjmPr3hg6n4WcSBFt
IHuv6hFdmAfJ8kqdjoWGGJNj797YRNd9fSkLDCjcis16Q6BNrkbKF3dm6R6NBqWQZpAdMIcqiLjo
BWWles9VKKqEcjRioakVfmUDCGNNx41LBeFP2GbkUPZRJXiKNlCOa/niS4gf2Gz72o82CfQFLYIe
ufBAMDXSO1rlm0HZ7wlNKZkkf2wNVIXjCyae+g0sFNOpPv/SY+Pkdp6JQLqmVUhxhu2BqswwI/gF
h466Xpnd3+wLl3XzHzc7Fss61oUcctiJmrrQ/zJEzbqq01pV/Qnjxi129vbSATSip6oyPdd19570
BI+mikdZE9xCToW0xG3HPm3X+XIIaFoENQddfsooJV8bxD6ikFl4ZDxCNk+8/9WV/n86GZbh9t9L
SuuP7LP4ij7+qCctv+P/SEm6/ZslKSRjMWiaivfQf1sOmPh/A8n1x56y/7YcCPM3qlr4NYJXgKYR
oP6pJAn9N1w+OioTgU7Xsv9nhgNz2R3+392ijXRkmmjELnIWpm8k4j+P8dImfhmPfbvPoAjRSu0D
nq6wSo3xmTR0cegG0hOCCJkH6BbKRNdicy5Huj1pXq7ph9xrwh9WvoOFp4uKgXJHnigl2AwyrlCn
WjoyfR9IRjdTk4prpsdu11CmkM9vxZi0zziu1cnl2zqZo3uiXyjf5DCf+T/0tDTHFo09rHoNu+Sx
IfwO9xhufXNRN9ywfe3qYs8DXPyNoquWL95fLottWDoba+xUyzr/z5el63n1RlXY7FtdXWvTqvYR
19LD5B2uDIOvXsqylZSWWXvV4KjT79eqINR6EqKPdklUvfVTiJepvMPjTY5pDtJ11havEay7pknr
YxnBMzIx9I6TLq5tT/BKV2609QV4uTERD1his0uAELeOsybayQq5oWhpiSItDh5l6TDOigFhrJ8+
wYWB5Ru0t55GItLu/XlU2sFRxoG0hvJcOSYEN34xsIJAnotDZoTPv0do2tHe/OHev//HNfqjy0P+
WQz//Y5aXDLcVOikhvyrCYJPpNLjwK73wD3ViWX7uOHFGKbQFAl4lmseYdbK4kB1mHLi6zOhL9LV
q1yTHwZg420EBFjYLQUGQf/sUg12daz92EC7s7iJcWDxd+ZsjqCn5QQbtNxBR6QpImCD7tFAlP7j
ofdvke9/NnUsfx9lOnwzTGDjJu0Qf7HkpHrHEpb97N5e/mRrjPbwWegtlUW0qzOByS3nCKrSfVb3
4vqfL6b4s2Xm9z9cUUfiGlwrxYlt+eH+4ChpZde1tla2+2agvAN7hDxmbfqULx/87zfONL/1FIJ4
EO1GzprkAYOWfZ0OZmc/5NO3xQdwIOyyBDQA6JEw5OQ+i/3f/Jz/+hjhxzSwTbkSJ4T51/4BPx5V
AKS63XOh5JryovnAYZWsFgV2IHdPYctkaDv4B/K6aLYiw41t6tHfvE8xXP3rD+KatAWg2PNqNdRi
1frjBbPK1MzdOR32IzikJSXVMn9ojDEenb4xrgXCZZasOP4DQRbLSmuuf9U9dc6xAJKg2ltA998K
s5+8WLOw4M75XiV5JVtx/QYSLTZTzsDTewh3FqZZibZWD9vM1g9MRSB3jLuWAyppMfKeTgUgwEYk
lPKYTuEAEtcMz2P+DHFFncoy7Q9NaQHOwWQ6pxiO01HYh9BtXq0+DrxoDkJaXOPnCufxFjDgcCTX
NRzD5T+VAB1py62ajepoZ96U9PhtbGJM1y5LPErxGOpQslj80mWL5wyCQFF5xpIpl8RXiqAPV2QU
7d0kEReqeRFegLHeFWlAq15A0ZcfmiS2lN5vS7ALWx/uwZQ1xAzd+MGdhuCl8IdNwqtvO7mMSG7n
XPq5/TZMicWayiie84cEWwq4o3uDuMxGMlsvXpIfWW1lXh6Nb9Raqq1iT4DNYIL6xMMhTeAzaLAX
HUDxs9BCLy40Sc+fMvG6CRBTMaUiflecktKstjNooLUUyWYciZlkjXFxwvIww1Vg1Ot6YgOUh9sN
e/I4ZEQALCFBjji3rJbfZmpUq8INHuq2fefFFu9Gm/BN1LELwJbCwtz4jKmoy0bIHAOi/KTATPja
Q8TfzrRvk+8+aK682fR07VKdlWvUk/bPqCnRzWS6tPz5WiqMuwDtbMzlBp94C6WkeSUd7u+pIful
V91HY7sj/aHdgt2r1pRLQD1aSA2t39JdJ4JroReRR0b6FeYl4SL3ypE6WxE0o0Ne1ldtLks0JlCr
zJKUBq7oMXZ51opnKZrnuWSDk5Z7v/30pfrI3MXvQmDSC0J5gjVyrd0Du4s7Mk1ISda8ytoZskzX
WJt5wKlipacJqNclHvMPxxhtDvXWu4aqO9HHU7fTWczGveimS6jVP2a4kWsKgJIV7KNnVTLOxcEG
oz/TUUTs303tQ9q8d1P5FADJ5i3mtt6YmI+t1eH4C/qMzDFWrgBaDGM6xGrwexf+UZzsPNyasfau
D2Wwpi6EtULYhPd9HOIsMRTiCAGKlevWgrKE4X3om+IuDnlJWySwOivX9xBa5cptJojZRr/VAiBD
JkIb7ZDqvupAq4gvtIIRz4EGs222L+RlCDsXbreWlRbgWkzRM0xR75M08NemgXLjNOouqId0M4W2
l2uVs3NCcVVW2p71tl6h9nbIPoI0uJxeRkV18agVF58c64oKIFhKM5v1srJfTcRfuvOmAT5AixSo
7vPB6q9W5p70MQ1gw1Ho3Nt3fqAx87m1tta78VDk7afmDtVikxIrAnrxCupYFxwyaCwqKBxeCX69
70YcieolnJJoa/YlBrHiVwNu5yZ4VKXsxMgCzG9qLF7NqM12MJuGdWmp/l07WE2xTxq/gyTObAKN
H++DKX4w+EPJCeKXxE2/VehM697U433nkF+fZnEcaOTghyI2SAvo2ocT8QqQ6C2Me2gYkn70jNyO
U/QXzWFsIbq6IeOurSnALK/uPP+AGrOREvZgC60WQUN/wNJdEKIW+Toxu9e+HAQcpwS6cSMv/pyt
MYclezuuGZu4b9q3NDdCL2o10DIRPime5wgooq9gDy6cl97EzVMk7zHH2LyT4QNlN+4k+hPuKQz/
i3z8wG6R8HblV+tJ9shacxvCk6ZYi2l339oYw+iLxJfQ9F+Fr/PNAQaRFvY7a9YsNt6aiQ4/eroK
QvnOqmmjbF8GD5GRPyLSPNsCOmD0K0gtL0m1etdHhtoEQAAkeVWKlOoHWBsVRA1/vidgnPG/1VF5
GCNVLHm4dPvEkg3AD61pm3ZOt3mqBJf1J0dPZ+UUMDzaCEIHqHwc+w8tg/9Kak7r9dB9ai0BtxW0
Dm9G+5JO7rzFhbTSKU2ldN3AP6rjikwwzvmSED4bhWtsFyizIH2wqy1fZDCVYbztLScieM1OqnaC
JWLE0zOo3kCKESo7Thvfjoqd1teoo2W4T+Y6OfoplnmLs4oePMcSWk6Xvui2fbNL/5a5/gdRq4CK
yb0/W++J7R4IeaT3vBs2Td80aNgswdqa5kNbM73wLqoxJHXl9OWUKXpBm/1Ip+gDRre/nnr8sJ1C
8E9Cp9uK3GXIb82NoDFBml1CBD+ATwWaqjPSczY61f4eaKLx4DrcbP1RDYIXHtRICtBfNOwwezfA
R4yZZ12Rylw5WvsE6uAS+mAR9cF/q+yC0lYD0n2rQ/rBdlZuqjRXO8pRBPELeRCVemq1zPSgzI9r
WH8HrbdvhPyGrZsU98n0sy01+w0tf/KEwuYVNbNHdp4+k+jLINaGAjyXnu+Hl8gaa2yy4WNBKvoq
HU9R1AwiMa89gEYDuydYuopv2LpWBAQtpUP+7ldz6b6HbB92xAsnD2vBrhWYfwmYFYY8B3iAxzGc
n/tm8lwVv9olPnFMCPVBpEF2Kehn82ClawB6h/ZQUOaHcpbt6rGQp7iC4ZYF1vIQ3Q29ZAUXL2kq
gUI3x8F56BHDFQwpcHUYJ2XWqVM/zOa5m/J3kvHRGd+ofyYFtyvhDey6Jd9GWTzqRmcceK7/dEP1
3hWOj3OYOzYPHOvktpyahrH8mZIrTuwIzmdyLKT41kKw/rHWIEuZ9mHSx+JSO92zM/Tm2rEr2r1m
vHrCIMmsd6pbl0W8R8rnfpwxzdtxY69H8zseecEllvVOCTdJ2Chc+4tRycmaZuOmOVQ0p0ASBnc7
U/fhlMP3VIl71sOUBKZrvbbfxdhdM007dUE57epu6fA0uGUrEexSkahj7kzNC+GC9yYMyHsGYANj
DSCS0+NxHjhWjOa2KOOb5SYfbhANPMhGLJ5W+FyTWWQ3on+BIrgNSnabuXzUgklfod+919pSuzPq
K9eU+3I82an+aI7I1MqH7qJU8MMdjaNbp6wQ8b6ls5d2U+fVNV9J9pRA+3IH/yqU5WNAG1E4gTik
H2lVdPIlYASgUCR8cAq+x+b0FnNQmVo+jPLb6Q0CQCRih84+6zXFYKhfq8wS95Ve3YWOfI8H90fl
FE9F9JW43S9h+j9a1xh4ZQE4neHoHKtS/5oXxmBlMDcCdssbCGFj/eZb+NikHzvrROb6pu79by2r
f+pd+yMJDawXyztiCtujiMk6teG0SRWgcrx5cL/xJpjjcNWEMDdD1cMQdzisVkDos/CXT3OPGO6y
vPvMtMr3YEI7xPMxbakRXJ0acMcZ2RCy5X2pXHYz+TOdimvAlGQji/QnM//kqAeaGDQGDZoMEwyT
lcWN1SDvcFZzTxTlStwHBx9egM3SyNUrumGtJj+o3qIyMa+ak5qTO71KafhCf5dFvYvL+rEVBXjt
pLtVAE1jjd7JvvJShevH6p71yX+D2ob1wVclp8U5XjUjvE2OGDQ6QiNNgvFekczUS+hamckupNME
/Eha3HlbX6PAvRdutpSoQzGKUgXudD71o32equnT141NNOp4BodPIjXHfh6itetinc98hg1LHQUj
8KqYEphXYT+QokeaJDuJJK7rNitbzpldvKyntuA4z7bhXERs3FsuJU0FHpI934FvzqTsiLrqkljm
vWYltOdpJp96cu4Wc0OeghjDikDRk/1DTYw9cUnZlYzYKhWSFXertfDEgJ8EYOY6s8IVorOflkGr
cRjvb+VslQuKH6s1JL81q8inJm2LDS745hFPwsVtQAKjmQLpakPGiYHPrpXkJBoj3LtDsrcwDrMm
2jqJycQw2TVaDgsdkyYHmKyEj0VOMbX7Mw2Asedfkx+d+hoJXtfjXyURuU0yWDv4qPi1HTrIq17T
vTp0Dkqy4kib8TK5qVfnLH9YWawiXntN3CZQ+QQ7u0CeCok5aNKdY8uvbSkIy9Z9yVZRgQHXPS2k
j24Mlt5uxULcHBLF4g6GG/d9WQFFz0z7O7Wrk98nDl+CNPZkrj3qZTnva8YDI+huEy3rSRleY56v
pASdu9bO3+SEfTmvsCC3RwkIfANu8yuaN0Dnviq/p11DQaBqy4hFVtHuHKWo6um6iyvS5ohTZYfn
ND2nBp3aZVR6/O6jaZpHrF/xukivgQtxiko/nGNLYXAxz58FfwC66W4a9FvQkeWmAwN3PUcPB8OC
llhqgSxgGVDOpctFuR705KWNID8kLE3RF1UKUbEHQTwAuJHxvTPOr60jnAXVWHpD/6gn5XyfHS1U
MJcWgXVgB+URdgzvG5g0vdgUlWEfxNxOK6dVHJd7xyt5fM34wGWBYyvvxqtWLWjMiVM8loB2Reli
CpAtGryMujSjyr5iCgK2fIQHqKo4aoazpqpnpXj6uzdDEaEO4ostwYJmWG155vEL0LApjL/otW4f
RcOj1hjuGbUffSo6t5FSm1QqcTM0LH2+pNCmX7SHCFr+Y57L8dGkXLDoKSLq85SWhnSknUg1lIM6
SH/pmGzsAutRwHOl1ut6G2VWeRJgHRmA62Zt0KCwL6mxvB+LzmtqVo6mE50aQzsO5QAmCI8Qxc66
ZxDovQdwiKgwg9bNktFzZiNb1VMpN3k8Hn07m/daaH8EQO5xnzBnrfpk3NWWTw3o3CFd8po+s9/c
dZ1hXXyTw3HVj+Xe6Yyfdcpzk01xuXVEfcn0ttmHXXYZ/AxfVcgmKvOTx6wHLwaEjMf4KjDq+Wgj
LDD5SnlX6v1TWrwVbug/ZBlM2i6Kh+OcjTez9q8It7pnGVPgJSihw+gEnil7m3APQClnUdnadBdN
9KoY1rim6DLAUDnsu4HhnyeKu7YROTZz3W8Raij/HjgKl5N4teigwLFCNABpcG1E/j3UzolpRuzQ
yrGRRc5/sXcmS5Eza7Z9lbIz1zH1zeBMIqTogSDocyIjSVJySa6+cenpa4k6gyqze+3andfgx35I
MoFAcn3N3mtvpSaOmuRX5ghy58l7jKaYYXJQI4+32z8lOIJQ9u2utciCYxk3K/Xlle42Z2fOnCfz
w2d31jO8qF7Ps7Aadr7ZYk1d/tqte2lFx4aQVKONxSMFbYG11ey6jRKLir0otV8mqggm0mKT1i3P
gS4jtWhB4MC99QwWfqrmjk4wZTK7nGImZRvDMJ9MOcY7MchjPbTEpFQWU9amfklNr9y3TYoft5ZP
npaB3EjiXy3D8Im475NJHnDTiQ/uSMDfMZtnawIACWVd7HVtPKTCeWnlNIWLDrGCOc9z77lnOhlO
055JWUfh3cQuFLRaJ+mTsKCIda7ayIKXmMOeMpZB8Yat964r+55mLrcijQY3GNkwpoHmbvpyqCKQ
QzHL5elpSbJQOvmdGBtmSiPlFe0ajxPrWOh5cVJpz7ragvxd5wz7Co9Mwql5KEstAuLDsxdI1j4m
vBh7c3Gft98Sr+QB6uHGTPkWZoNhvbhmHdMbbPZkPSz1p/WFzo5DIZuOS1CelJg7flyyCG0A0lQR
Ug/T1v1ILUDboNd+jWY9YUpUNDbMZlKaniOlKr6qsumPgyrhL+Z+ZHIxXBCbD4c0afpNl46RVrOW
tuv4Ai4LFr1N3VlW4uTBa+J3/QEsC+k/EX2b6jQgYYvKkqlAIcnw1e9RIrKTMSl4zXb5HHr0Ro3E
ZqAU2AyOWXCC3rNE29Yn46coZM7CGUQY/VLA7TZWm8Es/0LQZo08WhhT4gwPncKjKoOvplfDhiCc
nt0QWYmq9oHWu9BlbqPRvrPGHLb9NL+mi8UhcQORRkIiaeSo3cTRhqO/q3WYsT3Rm8Zsf0mdRX3R
2ZEZl3+dCnIoATPQGSfsrVvbwC6KVefQ4RXZjFR5ka8BdHfnJ6SSENQ1AEJ6XYZwT9ZsB4qFgaCW
ukD1nCYn7t771Gi8S1/pv/12oiEo0Ekm/Hyuw5MKKy7TycyqthMckpRGsOnJAMtn82gje2WmOlOr
AlnJxgFXD2b6BkRrMcLedrW4BibS2ztAnRZmgF0p1xK2gBPndgfVeHfAqFFa9M8LwIZNWcU8/g5x
6lNg1zxGQFBvCcQEfl9BoTWdKEC+AbPisU8dnbEE12Ctmc+NEz+x2n5QS/7dk5bCS8kfk6iiD3hC
BQDwvDVhe00iMgbv2bZzxsHSOyxTihK1+00SyM41g3eMhfEBpLHs6I/7rGAwPMFdYAjsbBbXD625
RcS6+C9IC6ttgq9za6bm/WLxay4DLXgYZ1TfHsPXzg3sg0noG190/sC2tdNHu2V8Jh+LpQAIkpEn
5BRnVd/nyD7YbHli42P23cR81ZLjNx7imbHVqj9bEISjAnp2gD7hY8Z4L0cN+52BaKrCX5GUBxIS
WOS7yUANwO+NVBIetXz1oIem3aXajIRH/+DacVhzAtIhrtfgHib29IAS5N7EZq0bQb6xHBSjSZkl
e6O0Qgv5cAexMWwSHjMafMWCWdGmcj3KQC/zHgtvInzWXu6XeZg2XUN3Kde0UMXFuoW/gFVbk5HX
zNmu6xISC1B/lW43hstUfKI1QCDYxxemANlGr+ybdJ0Xk64totBgrk9CCrkJXkhegFat9ajrc6TP
NZUIQB530ROWD4QyZSLe1xqRKYwVuu3Erko4mXnicLyVBihC1/qejfzeV+NFU/i9RrqUXnu0lion
Kmx86svE3Q4WqiCDFIw5gVMuzs5BkKcwT5kWIXG5d53+m8lChexoHugou/qGuKheW/nFpupaXK7O
wc/oeChqA74lqI49+r7lWoB1LJHWykL2p3wg4EqZ9h/XSTZW3/E1HYB1Yhzt0PHGy2xYL14ivgJv
3MncB5OvDqRQqRbcC3NtJhekoBDhhh4VDackwGkLTY+ht1N8u2a8CYrqW1CZ7duU5FV/A+/n5nc1
dNnUACWNijmEHJb1j0icjG1NAhfKpDxEQ8RgwCr3tdQrHroQHFv9sTKJCVaLi8HNRzzoj5lHDVMf
u4FwcnS+TCS9RyOeb1oLpi2eSCLp80EdiNw5zNO4bwWi9onlYjhMtOKoNRObcMXBP1eD2CdcgWag
6XAZ916jyG3XfX5z+kvlNFVYk9CAN5MA1YRs3qwlfQY7fGIzVIKOeOi0EXgPYS+RyfZiYU8YcZaq
HTjbrobdlVPamQOXbp6NKLzbR0vQ1phglI5meWNsy24hb8ZIcTWNvscx1XLlx0HrbpbeGsFqDs9t
C1yj9RECM2Un9Zvvt1GFQD6ekSuIHr/N3UdDeN9kOD1UfkI9OrkfWDAjq5/Gg2VNp74sGOzHcJnn
Ao8xqy2jcW/k0r4RFIHNyz8vMFQRos20df1wBMlpHnzV3LJkQJbFjH2VMd53OpLKCkAcpNEq9FtI
9ybpWWi0kXh27YaDDLnSTGaZtmAEZjNd0Soz0/RKeLLeCp7McmqrLlQOQxGmWezIlCDBumleCmMI
g+wPglxUPpNVh0UwwjLWCp2tnRzwovAzjJPQtqw52QLN8S4hQux4YL/wC7fK/ATD3mP8cxizQkXI
F+W2aE3sj9QlbTu/WjoEVg+rL8ZHyQZ7zLcAaI+pLPCFdNDJem6cbVHDDB49847Hg1t7waE2KCsJ
FdrEKd5QhELkIsX6cfE9qEJE+wzKo7SyuYKl9KOSZA9icK966n9TheD0n/MAGXY5sxvsDLCu5kDa
HMUv9LVtr3jBa23N3/BHxMAAqhlOPVu0MqGgU7AAmUaePAhWWrt80h8G47VsWb2QVWWuIQ/hgij9
FAxjaDc2AxcuBM8t33v1pzCIXai09K3Mh2s9yL+kiutvfTk5WxUnr0tFhBe9boWQYtrDZ21QGcMS
DVo4LO+xrZ5LWaFD7kBY+KN+0pl+kwyloRtJntEjhs7QfFMK25vOi1BcV1dhsQBDql1tmPsw5R9m
hhyTdZL8bsKZ9IXIm1OiVRCNBpp20LFlIEDNs93kNf1BX3D2U+8fJTYS9Ow4I1JYwy39y7YU/ktr
keo5QE9Mn3yF/nDMK4+fudgrY3pC6hCSOvHYMbUUq8QXAQFyBKYExlI9uvg7PIB+G6NHw6pLcivn
BUJimj+nCoR+Rwk9e860Sw2TySuk+AEfh13TFbf6uO+We0fhpvEJdr0kKDA3esP8NXbQRFeMO2V2
TdoVJmfs8X7Er8ySzt1qmhEW8LPePkgdxWugzfnRzMxP3Zjv5qp4d63ubRw7qlePMDTXZDFQ40yc
KfK2cUGGHIAf+mm1mlWpFt/Wis6MeeJNQ3sXX52aHwj6YDQW5csEWp+w5WcnHeJ9I5qnKVnp6w36
38EdIzkEz3hw2y03yHkh7I17jhulwj1R9u65t9Y0EJ4geK3zaEKSu+6rfpUS/V2mMbMpdea341x9
aOlHUMC3toP8vcjBCksP2SXgr7sgSJy9WL+N2oFXOZvEiA5a+k742FfVM9dSkgbM59CqjVcZDBMJ
hFq5md+nASSzObWApJOLWXb6bqEI2VRy3FFba+fRBArLaiR0g2OydtZioiw2YV1KBvA7S8Oar/kL
PpFkwewaP9W+8ZdhZ30K5gfDYN5c1jbB6oSuJy5qRTdBvdwRK2aP1l0q34VWQLScjbBY+nhPbuK5
Gq3fJlaxWJiMOdj2bGvsvKIgolIrE3PrZwEZlmy/MzP4cDv/t2N5Ydf1YMXYuPQaUytn3FdZnCAL
Vq8BDqG51ulMkZhtctr5hBHkHK9eKlBkklOsGO+qHgZMAtNoKwTTjUkt40F1jN20gWt2WMhnXdgy
711TS7ZuNUSzEesPszteEneq7nLSk2p9fqhAxmbUt9iWioOBeJKs4ltjBifQnDMXus0MzKluRNi6
BzBY9s7183cBMpsQ+T4/BP2tn6Z8P1C4bc1Me2o8bUvC5bRxsONBDLW3qUq4fSTZic3MNmwY1YMB
MRJU+3uQj2rTaRiAzDJOtm1rfeRm5h/lgI3Htjr6S+LzqPO2nheT5ddQ3gEK26apBf2Vgg6PRIkC
KYODVbP9j2w2ZGfmdmMUB5+gtTjZaykiW5OImJgxY/PCH951OUPa0t/EKys2b+Q2iW1GFJ44MbPt
d7UxWnu7B9sGt1AwodO/U4Ym2wFaz6YVM3qyuPlQ8X07Zx/15J87vbt5UKQ2ZoPwZIL4MbbpljKw
DAfHNbBw51uH7ot5WTNFllhgHQID5xdk7ED7fS46nwhAKBwSHGBGYOiQGkoCYyuMg8xHDXcsIjje
HPzq0XXdALv/yHZcig+uAqBy3gRfvphDayzb/TL4bz6vPz+y2RWPCZNeWjbrkjiwitvHMk/f3PSr
6HPQzsSsWZp8zogdwZNzSuqdTOLQtdej1cwDtn0aj1CxtrGL/iJZrG/7xZ8uenofqFLf53O1oxfv
kNoq6rrkc2QDgvGCpErPnW9Dau0x4DwCE0hDFbEDuSP09DW7jUOtbql6EX43YA8JWF7z+EU+a7Zh
xY22ddEeBNVUbg1PvfYmS3YfiCeb43gHtNDeSKbt206uRGeqPFBPUF6s9HMp/3REsIRTz1UvyBlB
tlFtJDEGHQEihHaUuDZIYfCkdWna8rkp+yACDcflLKAg2mZ8cKgQOtf4KJk8RKrK/D09hHHQSJtl
Izu+lmmF9XGCvBLbzT2JegvHu/0QKBEfi5Zuwh+RCpadTUSdDcWh3c/B+vRr9LdEGQzdiUQQWZFF
mVkufDJgFCM2rmgFv2FSslCQLPREkJJ7Y/xxgFxHhSS1JE4Jg41jBkvLjIHXUldgaI95P3Jz1yzo
aDR2HYL7lGAXDA/c+FbyO3cS7pTUe10oea1RDQedvQy1I4iGurDG0BD670rHHCgz9wDwHhAm6IER
gUat99kuJoPd0wN17DwmDtiEdqXNc6c1u37focioBBWHPg0XyUivStjZWAwYh/6PTnBwWINtZdD1
A7RONrSOvJ5LfUmIcN5Z0jnTohRRZVw7F/iH8LUqrHT9BMQAhROQuq2cfTQIsD8Np/kl0/nkl1RG
wlGHAQ48qpLqMlgZCwPFgDaxAVSVXE15wvYkxfFclu6d5vbjOc9/YW2hIh6aZdtknr6nawhbT3/U
7OxSaAyIzInoJTtns4tolN6njUo1fFujV+66AVU9du5d4qGRN7yBjZforprNdU71MA8u48uyuCvK
Njh3oj6ofMLowdTHQulyttChKZUd59zqD+jKsQLG41PgjoAmJqlfquUem5K+Haby6iI4izw/2QYs
lHadFfwt2AGPwvjmNtwss2KnTzzvuU6YpPfBfrRRVyIF+Eh8HqGNLGDAJK8lXQZUcQIUF5PXnu7A
GbIvP6ldVsI8UUrP3hQO1tuJ6zfOc0JTFvIvqqzZT2Km3uy+Cq77vb0MaKncJD0sK76bPiYowXPK
htlFILcoOX55jTD2PJFIK/RLJiouLM2+DnnsWkwCx6jx2Tl3hvOhz8Ri+umgg9BxCHNegvjRQvcx
gR4qibfAyMf3YargRbgImEw7g0g0sn/U6igmB5WES6oK23wJ+rlcHd3ALeOWCtn1WGqRJolOEZgM
vcWH0aW/9JwcwHjqDvj1/LK8byfC7cuuoL7vrGOTVs+thNhTOMRsBal0jnm+Rh4Zf8v5odNLF/Ev
01bPQGUbpzO64BZj7GTI9lKu7q6Aqr/LazectADhx+ox8nXYZMQchN4vEsZ8DDLQpPVxeqZ8B9NK
Q/BBEQsVk948UE65BcJ+IwQQaNewD1LaGp+BJxccvlaNg7cUOX10Qiwsv7eo07KHeCiZVPCCbeeW
vLLWRwc1EPIcxdSJiwduixzBApKUlhww/Fh3GbkWoMPMnZfig6RSOmj9XFGujqe6tovIAqCz7TuS
TifMJrjmeODYX2NGngSrVVKhuiOr7s94VvDTl+TDWnHbDhtGUeYHajGm4Uv5WhfIA+gKonTG96u7
6n1iyIEmWn4lPT1qLsoJr9Zn7xkEHHgUGDpjqUgi4Uy6Y0aqJyVBy+YUbQs8leTzoDv2B0FexZEo
vwfG0Kyzx351G7U7VjXJxrGzrxVlt+dqDgmMTaJVa7KZ5qXc5QKLYF1RAQUyoKDM2Do4yO94aCOF
kF7IsqrftnU+8uOxAU3L4pNW8+jA3jqQInrWxhIVl4vICYSzqNkWMO15SdeQEaJPdDYxKMNsYgO2
ehU/kYoRseleQhasyRbxG2EzBRTO2L+DhWT5mbVbZuNE9f6BCy0LJ4dnCsfIcKJRTCIkQfr4t7Ar
rNe6/ugGjISR6n6w8gxx02dPlgyOet7eRNuy8PGat25xi4iJHvlUNc/+MWINikF8FPYzZW6IAGVP
WLCFVhiXzuyLO9KbrB2vz52RaAyP1qLG9mu1mjPBH/ktUZuN/Bbj/BkE1ZE1ANJsr/kbYLVdKtC5
nebxcuhxmFn5uxdrSBfQzLP14jz/ZtT6RMLlJ5qQO4mHk2BnnjPmvLwKFRMRYoiPVDdOrpTonCRq
No/Q1tRz4p0Z06oIO33x6uZTWVhnIUP/nirxqtui2MsgVWFlaQ+k2cAq+jDd5WzXILHm5kIyGdOA
lEGN5fxhb4hevd63nsE2V6fbxHtE5w/GdAPa7tU/dDBmuS/ae71EgGXK12I2kl1FI8plZZywH5Jq
R95tm/f93pOMFCuOAhtrYjJ2xsFHnxYq0e+nGU1P5Thfs42VqTXUQZYLkzBHDJHNM7eb49+Nr8w9
8TXvGCH1TYND9xUSe4xjajcIwqTVnL0FI8UAjd4YkQiwnZhzb2GPsDDNkPRp/NlgfQadQFhWNb8M
8VvZnLcpOUdyacB6SCtKU/7iSIrREijt3s2YNI3dS4+xYzNVYPS9wt3j2uBe9XMRStN/6RNoXXq+
3GxWd5ylLDxSpF+d8dq3+B+7vUxxzymTttZt3yZhltEAQynH4bDjNs7c9Oipfj0iaINKMyYijt6j
ZvMhgEmz8Mxk1PT7zNLz3dAM1SE1+73rEvnSmKTjxAQZYKsjDto7D5DznRoskvNpzp6OKomzdFLi
c/YY6TbwtGRiCnQ5yGpihzayFgzoCeaJ8nEVTKd7xmqYrXLlgRWOkA+ZYdai/FBEExSgZEerJnNe
PflBml6kPlMXp+KcGa2/jbXiMLEiq1dyeEVeSVTX8bdYxBzpqD8Dhzi0pWbaq09ZEcasYDajXvoc
TTCigriAs89D3w1Y2SUVnYhHaKWpU5l2LqutEi1CmSJGInRZS8ezUcBMjn227oLdKLKuhecTZR8S
Y4Yb5clMii8Tk9wm6zAaw+w/xiUTOG/RP5VMt+5ozBts8x+6hfXb57sNe1ckh8JR9BgLCROTThCf
TaMB9tYxuIzIFtoGHud9zDDQbsSt1dPDSMWAlpY4z2pwP2dreEXXd7amZ6s1wRk4E9pIG7G7m0k8
MTsfUCjKjRb3sW2ciK4EdQ0PgaOCcRP55atiQ76BaCxCVn24jWPrxBmN/srSiLKfsE56bVFGaKqQ
iTEYjBcxRpVGuBvCSw4nG0qxYBwd85Aj9SR4aIHhzA2B53YBV5ugKS9E4xWfWZb/XYgv+DGOBI16
UFiIHgobMImG7CxiXT8RZ5rjtYfhcW6TQ2Wme013zMf+LpGDce+Jv4R1V/eTR7DFaD5rlQUPTuFW
tn2i5UqBpbGrcJSCHYQGLO9aq35uhAeEezKbfY+Fk1zD3nkeWjMKcliG45uzpiUlPtonE04FYevY
PtPq7udzf77TmIXm2UzRMeFDdFLBnYFgaZMMeXVkK0J4Oc+AEMnc1hgUWooUxUA/3ZkdivBGqek4
BphCufYuPoZh2XkaBLGFVSAeJVsNjN2HWYdhcCK/oL/hf9/+2LE8pA1b6LDZCcoCB1LaHVtj/oNp
NThpE52T7ZVRC8KbeFrb2/34tVTKwyQwkzd3nX2LQdkRDArsSTlTLTTJFOWz111k0oRDQwHPkxjh
eXlXJc/8LXufInikxsmWp1aWd+85JpX7Mc1KtiCF3PS9yFZJGD92wriVRBiE4RnYR3GTg1B7Zp0s
Kpk9It2jlOmIDwflZ2E+ZkVQzcoPAfUNYcaQNMzT4Wr0xguk3xcvk8S+qLOllHs3x2kNyyBro85o
l61pdyU2SwlobPW61eO7wY1zRV3p7Lop+1K+fxkaK30q8uWXRv91xhmB6Td7yiucHTLLnUchFxk2
oIHqthf72uvrUx6DCNCFfo+BCpurXUNb0RMI1l1xbMoYOmZDZEJT2/cxQXXDynLREJdq9CRRqeOZ
+PG9lTYKDT79riS3L+i7fBO0S/Kuoy4yCKXNiCYg6gi+Y8mP7bZOeZTkWsBjlyR/GE0IvAPeKeK6
M+x51LnVmg9Yb6SBSKNibTig7kc/VGq7dGaVVhDDMMdsRnjxguss20/F4H+F3Dutzu+Dgqe3u+XY
Lg53ateHPwk1Rt8fHKG7J82B02Hxr+x0xTwdfhYFEMSJPCWkQyIu2QgLLLiWxQCn/iuuqyCanSXh
puqt76UZJVpELNXO6vkjffM29qZ9bNSAGEWDbjCviYytg45XFOw4G47PbhwqBOuIgLl9af2cqAxc
GfXrCzqsfzY7gD9KMf768XQFqz9Ry5JTt/CEyew4uQ1tvkdiJ46NBYqwhfIVes1QHzP9ynmJKMbh
9K2MDguB4Xz9/MOqZXhSuZXaV0atoh4L2yYuA5B20AJCUKJfuUspOWc8ImWNAEwuU8tOiDtC2LEM
LUsdCoyXm3ROK1aqJKvTjw/a4oIOjUPCb0EJMjU6orgkddgdVeTUxqlyquzOXu2RS1avTuCco8SR
ZOpAvmTWcRsz6uZGfGJdzG+OWYWaot1M4r6IuqZV19LzLzzK0fza7S2o2Pb/WBhjVssMIpND23Ie
+73cqdWbGXc91/dDxUg/mlXVbA0zqw4gVC46z+GtY2FmloHdMIQLLr1KnAMs5PtMsi/ThowPCzVf
YnfaLa5gg1nkN1ez5dZJlb6KhWZCMUbj3mY+WiXmsAZR7n9CABn1Rkbheo9rrgDB9yjjgcTvVObw
PTWkJOQeINr16lqCDnT7GLuhVsuBzIjgsy+mq8x0cZ8YCUOyAkl4DcH052JslI0wOjWjPxoX3Zms
pv1cLXTOKrg5EwMdT5C85nKBaCBCNNAK26QYrl7nmBe77dkVI43RJiSIUzI5p2JqziJj/YgoDXx9
wBUSd9p0aLNUpy1SD8JCZdH70t75zfxszd1vMu7oAOOPnK30fxni/hcE+P8AARorW/z/7ti+ENb1
P+zaP5//jS/gX/8wnX/iKsTpCeTPdpmRAj6bwAX+6x/BPwnZ1U0dLKC+sqxt/uTfiHjL+idmbAz8
hmtaqBBWbjtnQp/+6x9G8E9HJ54hgOuMutbSnf8f8B8eZL7Kf7cm872BJcQa7vHVdMfl3/uP/+5w
9O0cEhDmjg3+jA4ORWIsc6o/LbVJ7YEg282/EWP2Jy0w+pOwgjuTXeLDlBw7tgOollS2TQJHPon1
zeiPx14hXDTYPkXuEORvWeGQpIgZkgbpCe+eeqTxvZfWFIR6q7hrksI5+Yay2KE9zJglHwxB3Spr
ZwK+5P/Wrcl6QnoBTJ7gmkmvv9HoFs9g5vutj1pTOWN5aC25nEgmzdG54LyBT4qTB2PErPCXL35j
PDtja9yhJP8ggFB/zszMRfsXJ/vRiqkLcuNAyGMTGjL1r1pmXGy3hNKRD59Y5qk30f1XP2nY6RqM
3dnGAXyneWJCPO9qi3VuHdgUc5Pwo2FYRg6NuD9KOtZN3aIxNV3GHVoQj49630yEaBhgyRel7/VF
eYfcZmujtTRifWZW74thkbptucuvhDAYrzTlPT6lYk/lDXPFRSHpxIwohtbtj7kk58tKJCsmjQlb
gK8+DZirNx5sVKebhjCf/WI3tq57lTayQ6f1DwX+VPK7JedJ1uq/e6lH7JeYRcrm3WYxhXSwCOfa
K85lF+RH1Zef+RT/YcxQXoG5LRvGOMi4jfgLMATAW1RsW2vWjJPFrI5KON8mjt085q1+6V2N2awX
H0qbp7xoctgdAQqQCbdGGFsZ0iPoI2aQlKfeR90nUTyHxBFNYcOAHTW39VkWZg6ZSvt24mp8xq2H
BUwLbr2NH6+iySUGOdsEY9w8TtJv2RQr9upZ+02o+nxKCweLmkQyryHB3xRjikl+RveVOaj6jKlE
/QZd3E3Adye//MlZLii/wYuTAH3I/KE/ziJ/01kCrK3YHFWVa906ZNiM7vz78qF3zPnNn/dDuaQP
ygH1ZXAXSDoxw/f6u2Bgf6PstXG0Ey+sW3AsWW45l9xL3ItdzeKQEc7jT619ysDPsyEHHjNMXbGr
YuZrpvL3KRKh0B7QEtR2zdxgTp5Vn07HtNYPEwsrNoGxcTCYdexsbEWHYZzLN810oxZF1q/klicI
ALWhKq8L/1VGqe9IbHJDWoHmozMlGV+KB1CWesY1lvU3Lnhyx0u6DYUaezcRKl2pT0+b+6NrWxVM
zPtRX/HbOvuzthpZyPi3XtjdocJ7sQ+waaN5uQ1NniKUSX8BdUxP01CN92xexnsjHTIuFON+SNDs
WJ24LfU6nPdj755EHSy+9dgcdE82V3xs+2CcPsde9DfTNvRrlX9DX2SXWgXPNsHje4GG40TQ+uPo
tdnpJ1u1LFvaitkgAbOzz0aMLI38lO7884a4wA7KaF2yNFtGOFGqfxj819TJ52u8OCwvMNpe23xu
yUVmh6RPbpSMkNZ+3jDqhLkmK23bsVve4hcRZ+ky0ZgGx9raqUl+OhDIB5G242mp+MFWSScmScpV
0h2Liew5s0r6s0GI0c/HyJC/VlagLq41pKCDIDszknZOP+/Cg0ZmKXF7tplnHJRml1eYXOjFBC+F
ntrE0QAYT1Nk54ElAQ6upX6XlKTk6uXLkJLMMSlcESwqyvxsdfJ5+HmXraLFwou9nhNIBLn+nwE+
XoPJlvWOhzVqOYxiOltkDN75PanTP/9nrO/+/F8HOy3ze3YEwuOw9fAnMC2IRX+uqvFgsshfmRGY
91RekOQOLPazmq0/FUGIWwvH1l5zLTz8Hm+6eXnKyAkiWACXmRghHLLydkM1g3xSVmtcGrxQx9Ee
mAnHo/WSgP1hbvBaUVA95yKn3le6+7tDB9VaA1IvqwXnQ5vKlC+A89HcA8rpw3wZnFuS04y6dW9d
dBSh654BZQy+1Pt2GMf7JJlgeC7J6897tlcNB9/zcFGtF4fW+/PBdhDJ6pyJoSd6tfORfD0VJMdh
K+avAm1rnwL4defWYuLqD5hoDP7dbpbpdVjfWHPwNvV2cSItzL8z+xgHeuU8MiEToXIxEcPhsh9/
3kyoWvEfkl0uAkCzHcoFpmGedpUt/qFpCJrDYKgEkSwfc4Q1sMxB42dYCYSpcZanSffmpx9kSjAl
t5/3dEcg38JGuLdNuSAIG3hILbAEJMAIl2ndvdca7aNHyN5OSf5JcwIyj208J3Agxws3Ceu9wRbS
FVN9C7hQw2aY5kj5LOkIVvrbN+2/7wAoVMNxQpfiF14KQaqypp2fwdfgc4vId+NyVVbEUd5YrGRi
FDb3WpfGeI2r20wqwL+/ILkGzrYbNbrJcmSk4Bcw8isdv76NKGhk/HiFcIakwmxzKHv8du0is95E
uZQITuz5c5Ugtu4+gKJ+/XlTofS7ptVVH7X44ecjZn03jwssK7CXlwb4176v688JXRdFyBQTUem6
aXedlozFFqlR90iazMOSEuGFtvkegAUeBH8yflukL2NeFYzRekN7Tdyc34ctkNeu7wIo9rBXBOLy
825hzudgxqHLkPXiSQ7ZGXks87QR7d76bsWVjBEBxQJp1UYLl+siXFu72TwsoUC6OCMq51kMvXoo
Ri1/DczggHDEffx5j/S1jdO45XNmyPEFQvnPRwvaprMm5huDxBvqbOe3YNyI7qnSHllCyZPoRLJD
BZJ/FKNgS6Hs33bRABHoreTBMOuF7ESGAD9/tbnobjL/Hkek79kYNFhSNhmKLvaomrZjol9cy5pH
BNBC9UwE3RrWok8fuE7eMQqk366vQsVUK8XiKzdCZOrAvHhiJj6RmR4gsvDj4Fi17ObSZhk/DeQt
+jL+qujxd0nbu4chXqaL4FBgd65AbbXzu4HrgoVK7gL9C9R7Z3AC+35i36WN0b+QdRQS5MAYqlpO
olGSyOeJkIGf//15I2meLq2hUTkky1aViykit2ox5RFCio97fZ/wempVYnf2eaxPDxW6KRegYPIN
FJCurargjsYyeV8m/7F3hvlR2qO6LaV7cTpHe2tHJnUyyLEbKz15zxxsYqanzPPi68Wrl/71Jc9r
PdCuMdfgk9kxeCRZG35m16snCy8F4uD8avHLxh+gim9vqDntoGdCzQ7Q69QT1yiT+yYOhuvPG6Q/
47UZSUdJsNIdfj7GotveZ9hat0TNfsHJWB6ceFgNgKgrVqoH4ldxSXwptj/vDkZBM211wb4wlfUG
q/NLd8f/41/yHJi9mf/uZXX84SbGM1kn2heegnMzYO/XZztKBaNAtGrZZkyH1ZQWZggEUa9hNiGZ
mMG08Z9cnceS48q2ZL8IZgioAKbUmswkU05gp6qyoIGAFl//Fnje7dvdExpBsrIogBB7uy83aKvl
of8jB/OkBaG50vCnY7pl9veT5r0JPczGUhNbrezs9wL+irDa7FeianB1te1gv0/6s4Nif/l8wuuQ
hFll9aGCs91I8xASSk61OijfYk90p9giWeJ5WNRJdUF8C5WXJ0F/VjeVxKfnUdQn/SshQTiV+mRd
TXqzCiPcXSjY5lsHaWWD9zCD0gBxu8W3c5KJ+N+bf1/zfx0LYH2OR2lufp2WNm/xSGycLvI3BNsK
RquuwF2MUbMKMsO+WhTQr897eCf+ZGVMMTUKnauab8RoCygDnph/PpRxyPy/8W3tqr4M3nEoBCgY
aC0IGYzf1Id3/eBpb1ACeHyuhFHyHr+TOtmZERUqQDvGDhoOVl2q5hslS9phO6et0n/gS1ebxjY9
sLCyeE+SYf98mp1gukqMOa1E4WDJY41IyPnfVWOG5HTKw5u0GkwxHngMzX+PW1Iy7ZQWRqM8deSy
Hz+TN6AEGCzht7rmUOwGlUa7hBCG+6CQdzdpI37TMDxbIis+as1noUdaBHWvAO1lze7AEaSTRUWz
qtuQy1BQ9EV/EeJ/tlBFwoXBicNh3OfR7XlP74pXz/fdw/PoeYNWUtvbSfT934dCPUSe3YeHCkIP
E6Ww3x2DKb8i/2ZVqsJ+j8heWxc9yU/PZ/FJcFWXZCqxWca91RVnzIlqb6cEvkDmwUSDDwD2VijE
ekKF9JqHQw3vMl+N8K4WutaEu4ZSGr10XWfloXVosyQQ07VeIuZjNoBNXx2yJtKQNHrYAEycIrt/
jzWhqU0kWmvZUxGjipsz4oxg6BciOY9RVl/5QPnteSMSQQ9Lw05ENdo/gm/ea72LXAglVHzu6HVT
FxbLqvHS4/Oh/z7+vKex0exJOL94cTnLstQFmiUcx1jLTNTX1jfdVHl15jO3o7WcIServ3re0kZn
PjlCMp2Oz3uNN07H2C+tBZIluoH/7xPPlzxvbFEK2PpQ6KnFE1YUJVWN52J6r+gpn608G1BKcs+Z
7z0P0zaud0Yl/n3F8/VVSfsujczhHtQ4/gFGi10+HxoID4/spXJ0lX4G1WIk3LWVybV2y+GuR8Ut
SHDg6UagdkoW6YcOTQfRdeWc7S7OPjraR07E0lQT4fgSWcHl+SqzrtMjrg0WNvbSymv3Iylp9oVU
RB8GOlEskjJ5kSM4FHQJ/lmwMVo6E6t7mRJrOyZt/jl4LXhMEASnirbaRx/u+vnhxp6c42DaYLnn
QweXK01H39lLWiufZRRtGCCTlWLJup2yznrUzXcdd3C09Sl5rQlBeh6JJDSujgoez6POdZpzNSIe
HQIBF3uMjA3bIPZYaQcoZZjgsz73CXXXr43AxxQ7Svywke9e4rZaVCV+ntxhsQW33SdElDGe0up4
o2Ac3ByK7nPHVxlW+qvyV5NKnV8EpkM2YT96Rjc1XEZHA5ROl+JXiTZD62NzRZuGYodfgj3HdIZO
redEnm8sP62vplmPu8THifM8DBGpEzFemOsm8PEOybTzD8QNzSbn+JZlmv0KOttClj/Ve/IYnNc8
6LvLZBlzOoPzSh6uWKB1kOyqk+TcG1ZyVmb3j4ScvOVKTM7/fTxEfb+u88lf09O0uzkMVwUxC9Wx
+0E7fO9dFwefZSoWKuX0sHRyfIwRLX+oy22Lf/Qzm4yPaix0KD2chCWerWwytY8kN+S+7Gh0KRRU
n3WPrBaKgH+grCzY+KENrLxRnosaZphwyeRwrEKeuZSYKeeb573nY2Mlsd6q7ICs/qcMB3XgNxKv
nZXEZL81UHlxg54yZ3p5fq7nJ7TZU6Cure/PT//fx5/3Mjfllyc68dTrqA6GKImWwguSXc58RUQZ
3SzUsy1g5WHZZ8P4OmLsvmTOcLQ6G3/xfIMiJsW3Wk3rABzhFrq3RwcjyPBhKemsVSlJ3KgRdT5v
UqPCnxMSuZFxup+fN5oZ0j0Kh3aZirg6px6IBLpew5ocB10uOh99MTvykgBJxFOFd22LVtti16cz
/nyF9Op0iVwXNBV7lrNNEP2ozgkgqXNT5O0Zn7iNS3S+awT2HoFjcHi+UgmDsRx5QSCpLshEucfS
0eS/N89D+nd0ZNjr/NNPobn5/17yfHHdIpK3emYCS/TgZ6whOpBJ+/o8GjIJPf95tx1mZztg8ecR
JYR+G+O9WVLUcoA0h80B28X0EWLClq3RvxpGL16dAnASCSQfvs8oNvVQbp6HRkxsXSvGBmWh99mY
bfaQ4M42UafRWJoPi1Drzm4UfJLWnj2S+abpUd60bfxq1ObOyqR21fQJAm7p6nsdqtiDzLEYSp4r
l243ByAPDu4X1hjwgivKDVAlGf+mU9P/toFhPoYQ3K6qBlLwfD9+71KjpDUUohWGSfc+1pm20dtE
X/e1FuzzqNI2BigyuyngIE8mfu3sMIJhu+T40ct8wGsoP90BzrhSLZSl3Pni+wIFP+LaYs9bHgOH
BqGZGeiTXXJPiV1nA98MK/aszgYTNb7pEgl1RWAfxeeggO8O4kMMsbGP694HeojKeoKzPjEqNqNm
QjqJx4XtqVnLxxYmSXuAerxJbSycc7xrkto6l2gUpl53tmZsvGeWTa9OKrkzTGgxZW6SIJKGy2jQ
vNM0avzHkw1nwRo/yTL9iyHMJ5g7/cbcSykav17gil3Z5ag3EQeiLzC3oAQQ4XeqhXJK0x9nCfya
EFUFzkBsUEnRrfn5to3PTj5x0rcoVulesvkQOD1O4G6+lGFnn8IuJpAf3nTuvV/5BM7TVj8lJvDP
ASTAkd3/CBF/buX7en1oLBrAOl7arRQZKPYsG44Zdb84+WhM1r+VkVTbCu0gBjbnGLqXhBy/CwvR
v7U1MQu1+MQg2A+Husd8kLQfkBPfpD1G+5QaqN3WzSWEkOsa/iX0MGRjLuk2FFDTGz9wBpEywFxB
xAF7e3JTnH6l6qq8RpEev8aeBQLVMd57YXjrpqpWUmndxTPdFOuAq7AnH6ocWgvVAZrz7ZIrrrkU
OXwDL2DtgidElGV5UoV1R/U9bTMMSwhCZIIvLoK+n6u7Vjfv0CiiW4W4ZOOVkuHJ8hDrZ/GOSi5O
14RmejJRhR2c06Rma0wr3K1eDv9gLbZfUArG+LJTevr2Ms28jzKl+NUn3alyS+sWa94v6PfvelLo
FMfAYCcNCRWVPvjUDJK/CtPcKY0MSlHI4tpYlks/Q0ALge6iexZ5Mn0ycNI7t95T9Gz8H/zyEYI9
HfuWqS00icrEBdc948WvodQDDLr8aU/f4zBo9j2JLpmZwe3QzWMxkQOuSmSuRfllSedPhjvqUKRg
lxA7AT1oXSSO3irzyQT364losvJR9ZxOkaMTMpJi5K6jbDvpEkta1bwnuNIcg4wfA1ftykHBvZhY
beyZHkjI9syrVvyUQ+3usGK9U0Vc9MoCislExX68qhedJ7+yptFvXQCKdip84rmLMr2wVzGhwapQ
bDMTPYcN1m4S19pKkyu2rwi136IRU7+qRnRXrD8WWh+msCyMnIqZmbGCyfOd05Bz0qLfJ97NJ0Iw
oJA34rVlKOiS+IqzFZdkVtSAFqLirbf6X34fouaPEQJmLubv0a+WUazvam9qTlOYG4sxcr6CkV2p
CINqKfJ+S766WKNywR48y31rxMiViaegcFn3UPQ9U33ZJXnMSjEgkMmBDylisWly+wjVfNUbXraP
cox8HhG0eZqWe4oK9HyCfteFfGPoNV/o9WmbnFVY6dnBRlGWWLpWeUDkjWI4Ln+RmoUpLa+nR9FP
b1TDk0tiWdMDC5++qHJrZehRsktET4pubNysDPOIaotTOrxQPN2aNfJCv45e8KWFSLxooFlJvmd1
iOyqKc8uvoKbndn2dfBOxUhbzG44s2hrUm9otD2iKxCQ9Zc22RGXAt52hHJe5MpbZhcrSCzatvUo
mDmOBlVKvDbDXlfxDoB+samAC5i8140YnL+prndXXWdJJS292ru04ZDtYvxyuNgw//hJKbZdsKl1
NLMDYaMsmwQBDYFWH8BnRFzuNa4UsAH0x8x1bHXHEKvZKw4zJsMMWb2b6aQ41qm7xmZ8H+pkuE6e
NS7DxHP3hYcoB+8RNUxhUPgNXiz5loYA6ykaPiocQSuahKhlfLFJ1Rh8NYG2dAxqEqwX/yHnh0Wq
WY53SPJLrxewVQqYmNjsOtvsXky/F9hY66OK0w8v0vuj5gQmUQn93kEPdo5pgm7Y0BCNUX7pUW+C
2yjN+2A9SquwD3ZOnkLTBeKjsOLdlOxqE4yTTOAPuGkvdmYZvPVBqG2NyRGrXgCQcnKlH5Ka3J8W
yFOrGf4XyyKQ2+WfMW64Xsfoxagqch4bSeN0rPACty/FlBEWkJLro+EHnUqQr3anZ0ABxJFv9Qrn
eti6beihJs8J0q5L/+w3kIfy6jtF+byo2to7YFQU5OFihugJAEPt3svpatjV+KpIOMqiyMdLIIxt
q7fTqhxwWQsbdfJQwVKDGLtOHnqe/RLMuyiPGZnjkvVmY39NFDRAxNK3DJS/neecINXXKWh/wmfB
WiS5kAS5KgAXAr19zBBrQRBf+L3x0/dISskBwnNVYXcjnPIL4Gq1Gtpuhywy2kex+OX7NBNxIb4h
IcHeM/7tHIgzJnTSRZCaO0gFzskQHRaRIDvabroPdew9pa+sXU0zHPLQ1G+6YRhvo2XqKwhh+QPT
x6KqtXeaKm4wltcBQ8SyIK4gAl31Nx6Y3KTVHpPSc1Z1CkTS0RjGyfjBk51/VoMVfDSt+atK/Vcv
/KknG8iZGu7wgQ+lYbq3HIIQ9AulQ/CWxvuoGXAkhp8+kcitQbA8xg4jW90XAQ3GvtqSuxC9mxpb
VW0qcBHOh36LfHYsnXXJtM6JkF9T4mJu6Gej9VgnxrboZffA+c13QiZxLY5l6AEsmAqxQpa5UGGY
vFdKILke3z2a56CZ9PjdpnZG+y3WAZuScFuUMDlk0qoLgYRG6kImp0xGixYpJfEyJiPslKq1DHHa
Ph/sUyArovSiXTG/RvgxCFVl7vVOj44gSvaaZb/kNYGvYUOPOCnEiQKre2FXVJ6yAgFQP2BzTDX7
HAUDqUf/J1Pjec+X3XCYTf7rwYJU1NdDvkPZf8hMojXSjCCvNLq7GL0PpcxwXGT0eYw2fnEbsFpj
RYNXTi5cwdpmprHfY7zYpI7qDNP7lFD1xCMjo7jTSDR2fV24W9WZ77Teo2PpqnRjBLjQWXBLDPLN
38pNYMsWNh0+Qx2dsoww7HUsCoIoIN2s0446iP3NIKbfWN9c5X5abXkzEjffmjouen3U2qVuzXaC
wmiPzxu71tpjbMbFokDZtfNCbenHGgmMJ8M0pnUP1XEBX8w/5IGH6rDm5yV8I8NKL8ezW1lqgXnn
yiqB2r+p9ddnlfx5r6FwykmGH8LHYe04tXmFLxPeVTldIGUqDBATWkTpN9fC/KUlmXdNxoiQpWRu
vSMYpyI3QpW8RnMpoaB0ReMFpFo1wCBojRcewdEv7Hi7gw0+nlyHNGU//LCgbm2ASuO0IoQLkcRI
VQaxZJ65xbIiSgmEmG8sisrTVgC+ZtCBmJPo4mCTmPInqLV1EvTxpZTbwZh+Cmqe9FpBOhoa8L8q
JXLEH+tt04nvuiaSORrUkqsK/V1LimwQ72zdWuHkJlqprhj9YSI6gALuWZoc5Vi80JMHz/OpZL7K
hxItuwKh04Q0xiKNvDQqZqtBvbSVlyEYDy6xbd7ga4PXM8I9lATwgsR0oE/9hU603boaOLcS/eM6
l8gCZYsK2nB+z4JVsL80r7uwGpZwj36bvV4v/QBQXiBxh1C38RULU+TAizaYEKYzXxybtENNNhq3
MZKs/DXcy0b1HpLsTUB7oUgsnogQGTQesj4zvQ2INphZIOjK2zD+qEVzNiPzVIQgMPBdEYSdFOcy
azGRkFA8Jdo7tjUNibpw14CO92Zlpkclk9euYmTxyYNjmumXeJ7EZqAZzZAaZZcZ2BLZA3asQLPx
w6rqlgxE3an8qxj1lIRK82HbVXYxcR10rRz2dEWJnhtzZhS5C3IS6DHzvI1ab5/iCB9C6iNc7dk4
rrKyOeKIYT+D32uDXfdnMHr/KoYMPUC36uxiWGLPna496FcLG33rMwhZBVSo2ohIedKzG43NGxoe
Z1/jHQT3ESL2UwWVS5nRZiDIZVxok0novFtviHJsVoUvh43u7Pus//C09q6nI9SN2S+IT5lUpKSV
O3sY33sIhK8MIn/YwJ04f82j07M+liJC5mPHv7zUONqFJV699pU3gOvIU/g+OyyfbaHObH1N6tRm
xjA+HvEPmWf0ZxuHSLnXVEIzlK5mr4FrHHUX3J49vk2GT2iUaf9IwzWgRrFtsGk8F1TNl1DfxM2M
rd9iBHEMVa1aiTg1L3C8dj2V710QoINvqojmDXHlWc+dqJfshGCMYpF4Hzq2WFNm/a59S9vP4uOV
j5AhUcUhsHUdK64ebF1PnERbepSR6o9EaAKeDyOoOxLy1cCyMYoOrFeufRSceJHt6pu61Y9DI0De
p0m/i8e5EmS2cqOnGnWvEM1U4rA29Pw2W9KhBUOKo2kxNNNlDPL0wtis0T5DaQHkHXh/XlYrMA39
vpxtXp3ubnDGDA9b4k5qq/Z3WzZnbEe6MWhXp3Dfou6iWfQZSwtrXGmExdq0RHwiHHgL+aGCB8J+
dyjyrzqKGlbqA3b6NKEBZFSfI6FZa8qY1UkIvTpDjmWX4MYforHLY4Z3xGAPhx2mWWah7q1DlXd7
Te/RoosgulAh9VC6OPWaoJTik0XUMUvj8JFJ47tsCPLOiH0rXCUvhtaPB3+s9I3mFOZjjF2UXPkM
jy2NM2JTkPXti+7646tBQXNtB8ObPWD36V3xM9Wqf0lrvEQsM/Tfhjmtx06YD6c0V0bXLI3AQBaX
jwyF5iju/E5UTMIk/dNN3VbHvXaqJcuNMNIS8BdJtQcqivUHWyGYMOtKFIN+cnzEL1JvfoY4uk8e
vLp+8tU26ihjRwze+zEjLsAYfEicmvqMLHBXIb2OonS/ypYUbH4Er8qZ3czwpEfDQQ3Sw7MavHdY
lx0zNTHFdkucPSWlMUxnjVGBbZGoxnt2SAw9etITxTf6xYGVH1t/XFDFIZ9vmvABiHlh5+pS5XqG
/zSiX3+W4c50ZLP3x1wsXS0Lljgz1AG1WIbfuLX+c5faZsQiNlm4+lAuQPc2rz3NHl0dFdWayiFe
rdf/xN0Ynyezh7gbepvS3hqdM2xM2Y8PbeyqLU7GBXEGcpUqMZKTwYrSH/0rU+y0UGbbbwurW9Vj
qaGx+c9NIwN87IYkMc0CetE6WwbuYm2TDLkXEZSNus+7l7mA9wWyerjhM2y3dQX2bspKmnhlTxMj
JdOi7LVlURWsywra19M4m+ELiYG7xRxm2966dnJvV0Tlu2rj4tZr2oWIEdzgfrC32BxVgkWRmyPl
J7d2xbY+hftPVJ9UJOhZVDZPbC8oZxJhG0sIraJzjLcRajn2ZNpUao2kz3hxE5ulEmsmLVg7vdMw
xGEWtAo2FBI9+4urmbiNeyIaPElL1p8Y4G0v3kAd+OON+k5WtnyBt2OdQn7ylKLX3q+EextdE3l6
g/w9BjS1Y6vJF1AOyas7C8wZaXC70wHatjjtl93gepswj71rWOUYLdEGL9ssIEuhz5zb8wYGyAMx
KEoH27tZ2vgKQAxwXDS8Okga9l7mnGqbNlyUnIE97Dq9PCJeYnHDXhPWBWpUvOwLnZIh8SMZgbRI
SUrYjj6ah2NNmcCiYs6ioz+nIlgaCWjQVutf8i5FpseGahtZfPJkKK9umdwRYvJxQa9PO6r8yBRo
JUQUQFci1/QDIcjffq5XFwuaKzv+8js0zX4dw6Kn7JpuO0+33jJBV6xWIZHVkI2qvLmGY24cI6Eb
SAHt76KYJV8WKAkRKopazRHze48M5xfQ8ZFtlke6qqqgWNGUyaGMrd1C/jUT79L5VUitBoeDUm61
ctlqhbOrKmzKI9y6YZEHgqm7xl5GdTymKxv/ymUjt0Lztbs+iX8mv3BPhRi1+0SRYI16Feaw6eos
xgJCDHIf9o0cvjvfAPLZQdCIl5kaPhOHYDaSCrCfD/V3hDQBIxkDbcI215rNrESK9J4gZ0TJEZmY
8264JXDeAaBToURC+MkYb4O6IUg6C74N4kpAZvr2MsvKF1k3+UdTmr/rDtONXvbnYMyJPDfVa4Uf
er5YjZwdoULJ17dmtU6/BUFBwDkbn1qvni4Hk6VIOPFKSzP9lS4cc9dZ1k9kdyFpb+KkDCN501KL
CdZdDXWh4Zvs2I8ErbeOIMNSsrbZdbBRRzfD/KDrWH6djKi7ocVml1tJe9ZbRlOrLH/R16bjWWu/
QR0PF7ZpCzG8+MGMBfa0L3rg7c7I+qNnJCHNW3fjTAoej1lUF00xqAC/4VSlwsGFX1KzYYis6m6r
5c7DnhvBcdWvqei/pW5mbBxTlZeclNWL0NJyUxw7SlcLHYyLQ3XR+QxN8iewtIpLYtL/kTaR77QU
nUVo4IpnLKBhbdt7TxOsS2RzGRzCYGk6NRdY3ueazeAhiIyKFTzQpVzEMHRYnIxEsTMxk9wQMRYQ
13GWQPK9NiaOzK2AUKXMJ2LQviJTSogdyrxEDuEsSBrJbjTtwNm07TuulU09TDDqWgHCsl+ivf0V
Kbpmg7IW1QgDP2UMuzhY9Dctuv7FLLFnp+Hr/0SJ4ic0KrCZxvTdMcL9e1T1vBld3UtdWVCNtQgy
GdBDIzziSVknH6MRjReMx9ZlKn3rImfN59CyRdCTsIcniNG8d1FWZ3YMqbqlwt1XXKN2rw6aL18a
zWE5l8GCoW5ITcBpIDk0EtHq6LV73bQ+RJElF1kP6pQz2BhpoW/ht4gFbdANUHUwHe6Mai3bryCs
/+qZ6rahadQLYATtHvkd43Il2jWKnH5tmXtSTIa7spJqzRYgYNpS8OkYTJL6LUVPSQCy1by7AbDx
0S4/bR/1azXyzsqali+1sebQzliQFovai2ak5qHGJYQPOkGyYo10lQd0NmVaLSQBsz8sSi0M9Fs3
SODxaITERE30DbqgvJuMiCAHttCgukMn5XBmbYUjtFHumyLOcgEBQv3t6aZoij9CKx43IekQkfNX
VmX13jYahJ3UWyQN3JNYmOGacCh3XWTGS4MbdssyraUVNFxqof0z2m32nQqDGjByMatBEsPQ909o
soQM8mS8lOWAm96L23MRxxuz0jEukoWDLy2eLgXqgVVjaNaH5g+7hmWqbrlgCv1WHh13pHmpdKDD
ywRr+pqf1jpobvhHG6mEmVW17z1MQVPVqWPIPDELQPp6ubJyP4bIZoCtsBiAURLXCy7B/KgRz/cY
bG/YhK7Gp1IGxV6Pkt6EBJu4BBhUU+e+JmV6mxicLHZK1ziqgn3sN4iLB3OFAtV6UbIVD0ADOO36
MV/bVvPts8mIfG+4OMO4C1RrrbMxZnXQms29zY+4MMWeyMwDeqJvUb7oRG/c7SYGgEtqtBGlwwMh
zLgMamqoCth47js3gtIWZtXEl8aK5J0Mv25l2jLeshOMDhHfBc13xzy2GcvBgc8pM82/qTzqX4IA
KZPhQngN5aWgMAyHM9uSoH5jtLHoMi660c4Xqs/XsRllR602tDuLE85a5G8E4KDJmSoo1WUabCXV
3PXQ5SR3sCAfwY7hlad6SNj8a1AUzQMlgxMW3R2VSrJrVf895kBdU4eOmBUlJ0lmvejaS+L6xY2W
w0np6dcQyZd+/vLMyJKPBp4o1gKCArG+yIcntf5gWHKta+nnKGrIxrZ+tTUdXTfavL62H6OnWQ9A
n0Q0wQjsZLqRlTVufA9mWjFM+DDrsNymCThcpKV30x29LddA7xus3whADjnn7plVZccaVRWQjPGr
jA1zFQr2RxSAxzdkebrbEQzadvru+XLKtiUxbJxsmctWM2U6AdYeaZvJSMTKsj/pDyLe0KGTs0hd
OZVjXrJIvsn+qHpKIa6KoRtpfnF2/BF9NHtWYniD48iK/NHUtPEyosPWlaaqh6MydbQqFnjFRH2Z
sZetEx35PisaEDlAd4p4L9FfY6TTNfZYnUGpLt/ZM5w5CuqzndqnySC12ijkIzHYwxVoRXH+STSs
uJGJhY49NT3GNs4vk4rRBnKEFJLetkn92197fqQ/njcTJRy2Kf1lRMhde4KGIQTwtEOqbWg2U6ws
kSG35RwiAiE3KSA1GLZ3x8TZnw283McxTbYMQufEJluibFnfSxZC90b7g8y9fhUFuUyONKH0dCVX
+PtUkdaFPzV9UHFIV8w8f9PCNWkq/VNTs38YYHHWVjnITTi/7SixiDpkNwUVpliNsrB3xvye/O49
YI+2mXSy7enh5bADZc7irtcjaDrN0NynCAgAeYpLWTab3lYgCV1Dv0RafbbCq4HCgi5SU27CAZF1
GWUP9nI2aw++xNIX6cMNZvl7YoVk2iWoIz2KrcwaUeAEZ9Equh5+aO8zfdJQgAL/mB0Uu8bLjfOY
dn8Cp4xebD3a2/i6bhooZgBoAaFmxM43wXRB3Jg9OqntRDqdJqdvL8xvX8wd8gzU/WCapndz+ml8
q5qrqviQ6HGvPRDvR1KyCkDvzH7HndoHidMxgzCGLcszVlEddA87ZfPMr7kSFnsuzdJWoCym19wA
rg/6Y2ePlH9wYHU3P592WV/UlzESdywNw0OgtFiGhfobwsxeAoE81mVWXantHqw2pPs+JozauE8M
WZPelLY8lGY3lAnt1ZG05yF6k8GduBZuEZ6ssJ62jU39xoXDMNij/RCm2aC7we7gZpn9cCx33I0h
qgtHJ7qBYY7ZWJTDCcEjaKb5X/jB9Jr2+a9Cq2iVTggYmWK0hz3UzrVm3kUQuokNV3toMJzuIQ4S
JDaP5w3C/rWWK/ES2DWWdzQ1W2mxJooK9+yXKnhLmTxpUPGzBMUAr56wtzeDvuCSfkzDEn/aPh+a
zJp11UDbSjTTp2X07ql2IocxK91bDU1wFOHZGyl/3UrvGU3tHDvg87Ekt6mtFNFP6IT3JgyfoA/m
Alcys3dAb8mVuSD8129hRBW4DvS75X5hhAnenm/QAYIDehJhwPwJSZ97gU+wAMjJaJ0leISNrl1X
rYDv25BFAsAiO7CUDN4GQPxEEQzDdoIWuADKCEVIAKFzI5f148Bay27ZClV1H+z01jUXRd4f89DV
HxZrMmrxbAGrcRBLkCFyxxawPBIZcQ5mWWDGldMoQlS7qPBeYhOGoEEeuacs44Se3bmWZA8Yw2mE
r/oocmovBRmtHvDUe8lKc5Vz7m4j31zLropeY6K83+qwPZnaUHFWBs0bfrg3KKjmRQZN8xYqxNah
p2fn50tb/PtEyQ3WEd1K8+YgHMOlLpvD89nEBo4IxQ6ZyPxvg/mT+q6tbZ9/uPT8klDswts8n6Wg
XmzMkQ3/8992fUHwRZmF6+dfjnNZ7+jr5xgEeIvpWE77LFU0Zef/NxKNe6iHFN7hfOjiQTxpDkyo
54tLpomzdI3f/74pIdXVEWB85z/kAVW8pb4BmYR/WAJzfx08eMnzEc7L/kGDRktjIqqqGEmHqh/P
pxouYdi74+vzKKSwE4a5c3v+ycyP79Yg0+vzyCzNP34b6v9+X1gjwJm1TXp6/kOrAnBiZLF9eH4F
mHcRSKi83z//qS8yauLUGcHW8Xa6CLRKZhJq9XwW7VCwwVCQATTh2T6W2sZvrWL9/MslUJKdriLg
APNXbzSKaoYF7QMNyTvykubae2ZATHLmrxgZe9wCSsxyhWQ79HX3PtAuW5IAZe/Rf85ZDFp1QCuQ
0gSvSuRSU/vmduyTUhc7P1a4DZFu2J0GlvlONE2H5+HADnuBnsY9krIXH0IdBLjPt47rM8hOulZ3
b4JZdNGWPkXi+dCEKLTUSaY/qGFcj2gOX4teg6w1HMM6hvzxHMqEh3JBFsFumK/1hmUNBpNHDmWG
fW/3KFSWXpWGjtE3dUnJP7fe+jRuiW3k7KoCAmbwha4mk7pHRtrQxrKC4mVIHeB1VbgWTXXsC3bG
IcWDVTgliA0axIVhVhdbvUJN26eGfoAWo0DUafE2KR3xhtC3prEUglQNPSq13oc5zwphyI+G5EMt
WOoYVK3G9N12KLUFQaVtn4e83loy5c71qfiFENrxGhPo07lUTr0Jafi/J0PPxSMQi23D+bwtiNVY
N3p6ajSKGKUAbCK68Udz+DoR67KtqYaZ42HKoyW7H31gwkTzvISmkh2McA4w+B/2zmw3cqTbzq9i
+No84DwAti+SOQ9KzSrphqhSlUgGpwhOQfLp/aX693H3AezzAkYDhZaUUkqZZETsvdf6Fs2DuOTY
cFxKTaMamMlqKPSfGooUbQjeJc+qaJLIujqlesYQEIgsXnpXnaKaJh0tmZ9GCCIijIoO1MkAjqAz
D1VN+KBWPH5UH6QBoiIMoKLTP4lOs0H3snfx2dGQRs3oNlu6L94LiUYrGbrTISedlxEILE5wXcnd
cALhsOaalJzswufac1wYScTMI4ZE9B3Q1SrZgoveOthLsK/CAVEm3DzCFNzXqCIfe168z/CGrJrT
yVtN5Xxc3CS/5B3PX9mgk3rpqvNcR/0hgmId90om8PmoU+eSsqb1LgicLsXspO85qdZTIGDg3uD+
RY5cP2tIJZSLbcPCQ7Q3cFiSqUo3we2G4uQ4bcYmQTQNKsYk36ybAlSf1qQhwqM2q31ZxHIWXwCJ
nHjqqUeHCShDBbLiVBhO/mq5PhPQhC0uG8VXNHLZL6OPpsGIIKIJZ6CIto+zj7Ou8fSPEEAQEvTk
PJvLs+S5ZrQaD5IjLU/1wg0V3XU29L+JvqgFdd4Q9WOARPYgUFEgHkO2l2f9SRQQjurBJS8gdMbd
VIzg0qFw+OhWHqwo38k6INPEH5/KvM0vpU/Ya6j13orm/N5opnm9+GStVkiqwA594TQpXkETgEnB
pcmgxC1eQzi3m6ywThAjjbUyyvLVl2a7nQscIs7tHmlnLTZD4y+7gmPpBcMoEK4JRUhIh/KQZX31
yiSauMT2beGK7jHQ7gM4ww+V1+8hcqAdG6rmUnmm3rULcZNTOP3GchvkZhgbVvgzaSeGiLdnpsq9
qHb277+fGJDAuhJYSTL0qDsS46tX8EUJAOEYAzAR1QEkzozMgL32E94K5t3hXdta8rWpQoE5LD8L
LjMxjupVde58h173l+9aGzOK3jLsrRcSx4oThEga13BVg0W/akAfdaHNm3iGAKzbp3ogpNuevDaa
Qvx9CxRtKOjzsmn7ifNajbYjvy3gCN/8TRSG/jZlsP9q5FGP5KlY9nWZNa9O1L6HGi9ER/s21NUj
4B/9AlboE+y6fwEICxpLzMZdwTAy6bKjn4TjNUoN/TxzhTAx8JHivvqkSt83fXIdb1sDgdJk7iqA
BGSYDuDfUGsv+NFvgk5giK03Pi+atG80VLvZ67rVNw/j/4ND/hNwiEee+P+dG0L7rql+5f9Ah9y+
4y9yiOH7/xYyCbYDBjKeGYSW/b/RIUZo/VvgQQhxfdP+62v/zg6xHLgijhuiXg8D36UA+Hd2iOH+
m83wLIwi17NtpKDEmf/P//6P5PruP3z8X+Cq3d+olR0ok3+myXue5wcQSAIzdAhs4T9+9b+jQ3D8
lLoyhmyLjX7ZNgElLxXL29B4CSQs2YC3lPl7TbBbKLz+p0EMGRZYcgXa1hyuszCGa25a7m7s5nvm
Vj5mx+rPPAuXfDcuY3TA6cExy/CSkXeZu5dbGtKlnaaJGKihRUFqSJh/yMo2f3sX7ptyTpv673+Y
dWOe/PXpw+//8V9vf1jEX+Pzwnsuo4EQ/Mrf/zA/9N0EOL/YRhrGVNDBF8jIPMkLf1eEGhhei0+6
mvZa5AzuC8aZSn02o/vYuHV9qiFT0Zxc7P1/8mvxfv/z14IW6XsOoNEgci3Ec//8tWgbSIHELUW4
PoMhVlP2hIvsE4NydGqnBBVAGumjobxuPeSY0RCWe+a7Qw6natPp8P/+bUJIMf/4fXyHF8dkFcT0
bHmsVt9f//z5CHabq8X6bwor3dw5N8Nz05Ib39L3cIJnVCPYnKhhN9BF9vXNUWvbkBDx55Sxxt52
8PX8qNiw7bXCSHMn8nzB0zSt2ox+5qmewhgsfXb+/uIovAIVMSMXG3k9Y5WE0AET6kXmuNsW6+LF
nFtrPdumT5SeC57m9pBlQofiLcFnPzTOjajR32PopUV0+4bvhznezfvOj3Rvj//rYd9foOEUrkOc
R/H3T7Jha6+CpJgQUXn2Zal7AoCKqDpHlQgO6RASbcuO7VygyBnHfJHbvx6Cdag95qM8qNsX//re
Bm4KKUTJilGKanffn3RzHPszdeL2b580CCD0e0+ev79Zc1A45IFz9oRDLLSXEj2Szh4Yv++PI4y9
DE4lep1miC7h7Z8ZPXtQjN35+6Pvz1ui+NcXCckp1m6Q/ATj+LNqUzwvVqG7nXKrDbQVZAa3z9Vo
GW/SK3Pe2QNpLcGgvMv3V77/GdL+jrC7+fD9+SYL+hVUW7ict+/9D49tjcA8j9mvJLSzZd3JAsDI
3OXQQ4A6UNifh+QmVE1G5qqlP7PBJuQxzrd/EMBgGSUkSvUAib8/X+UWU1HVEYZ9e0QxkOJWYTnY
wlyG0Eb3BGf1V6tIBGsaLPZDIn4KvXBOtIg0teywfrVbtUBzBM2/jJpsLhT/8bwgPEUsEd2l3bax
FaTNTv4pA9/bSBYaaH4ehTfXT6w9K8FfzqkyrbtpZ5lIMDUvHniC8DlSjaZny+FYU8yuE6M629HU
7KAbPlQw5M4tmS5b1OGkK8gUQ2TOAL7s+wXYDcM4KmhUjF7ZHnkx7+gK0DeR+LvnkPH5bMAszgZc
IW6fPuRplmzBUvywiPt2S43cLQSoHDHXVWl6rJ8cEWAvnwCmGgYHDANleoMSerHo+3dzCL+0s/7g
PaEFlPfvLfBglMUS27ZYUBa84+a1qm1kDkc4OPdLgsdWpcbGnTnetjTQZjDB3OtPVY/oVQmoOSpp
j7QagKsQBZ4qhp9+hn41I9BYp+FT03l6NafJJ4OqJwggZ03cCV7teYnp8tyRTBMrbyEIScG+tatR
xCbDCct+EcAfS5MQlHS6TMLs9sUQovZYxnKFNE8WebUHYXMK6vrgRDmnbN4hVC7nIm1e0gzmH75O
h59+u3M2ldFsXce74DP7Mj1KodbxPlNzakEa0f9mtKOiSDPJrfdWT4sKDPaIul4H5Y/G0mcj8AlW
dEEA1u+sGh8paXIgv2vqFOA+dpFfvl9fNo5XOfn8HaTudoF5PwXjJnSzRydIHmCRrCyRxGOg7n1n
BPBWXWtbXZwQpZTlg+1eiGIn2IYqO6WYUlMEm3+S1wB7D5305CGrJcRZjTnAJDraLr0/DN92GfzC
lSNx4kR8uKYJcYis4M8Ykf43QmpSdHpol3MqN12c0ZGbX4wesIpWhrmzphqCqUr3fYOVIpDVlXnr
s6cYbhEBijgq1YxGwztkHiooHQbrLmLLCvIHpjKuWzplqGGlyOCDLJp295wi/0H4aGh4irqBY41R
LnZJusO98WR1+b1ilBNzyCGtV1JDGI/z7JXHYcxqUKaA7fsGEKpvbmwf97p0eZtyt9wSDv6RldjD
HAPVCCrZLA9QqURBscuo0elSxpMKlo8s7wiaWZo3mibOjjzt9iatoh/TrFMPSU3WW3pV1jdOGSpg
MsKytb201n2Rk2J0E4vCwmLZY7pSROaVZb95r3CAo6w/dkBctsQEbpiuzWhNjQc0DhFJQJqYt6o7
fv8TtJEmzkD7JYFrjAj8m6525Br81/9mN8XtWLly6xfeL12HfOH7cwkc2nqbpo63Vx7aynrpjv/n
nxSN0t8+/P6C7bEOKeragjguwAGvEHmvbZ18MDC9FjYqGAmxfjVjF+CmD2NvmVtKWXsFPWPvzhzD
3OWyqP6HhWZ+NVdyZ7HL2aY8+rY5sktbD4lh+QSD1MVG5PNW9Q6jnUsPN45MSuLSJu8R1bS7SoMF
EZa3yTQzH5qbqMcrcnBzySBgorc3pqRguBGY89xgza0xBSGtMqz+NO9QiApGk2O3avYkwHo6Lov8
JWASuxJMQckSLLCRwF4frffcXsTGaEN8hc21qJ3nhB1gTWZYAhJgOBfgS6YibzeDU6Onme/DXk0r
y32Twv8iWPTOtMSTVyZfEdIK32d4XAaIIImVYCpP3OGk1kI69dru+JsKMbwJXA70qsig0taaZhRK
CB2gEB1B1CdUc70RbfEUE1FUJvdsmjwrOGO8ESvm+SdaxqT2GeFhNqJ7h8lj3AIim8VwL9OgRcoO
F20ktW6enCqGcjzQU7efzORpMnGAVtgTzKb94RKdgZnSs4+itX/LbuMHmu4lr6rKMCu7tneUoHB4
wyIaERtHEaRCuIwvMG8lGgo+grEx25PgQjuTcxXd5/rO9+UZVOjKyH+KqEc1Keq4F8peMcNnXJi0
n8BXQKVRP3f9th3NBxJCch/CU0kIIsV7u3Iie+PcskRqMsO3DY0II5VWbDvD+1D0Izy9nh8f3rdM
0dkIwH9QTOD/qE5MhuOprN+j8WJZhOgwdDu4ofUQmOC7VdedFGxNz7DlVsGVGIvwR+6MT1VdHMty
uoLT3KHRVCaNOqXrfRH5h2bA51QAEaBNT5+fRdcqxSNpJX+aEQ9tWC9X9H0PmF/v+3SGcZOoSwnf
ZezYD0PRPI2dczJHe12MS4Svqf8hZFCtOqI9Ew6CFtsPzqhNp8KvijSWvZHsF1+V29Iv2UaNOYxl
P2MNrYe1l+pyLTouaSNBn7IgZtY9Yh1j+bQZsW1qMkVD8mFCxSgPG8mhj9LPRWJ2kAYKs7CB+O0U
6TXAoXhsiWVMIELTgEH/Aj8cBdgtP2ERywuiaxAGpN2WmfqFL7IHxuQz/JkYUQk8KJ7Dlp1V8xmx
h1i79BMlaYo1cVLIOue1mbZfBsHHmFkJU/zTLXD6TZDgKy4gufOm9mrMwDeWJOdZSsaHsy2OySiB
si/jj3LWL7aRvo2yPYbZLdUPgscq9+xHO+vvrFsYLE/0mpUjEWIENSQ9EHA4GTWbCa7BpTznuIIx
ltixC4n9pr4gFbO73VHP2ksfZ5vThdDdl9PKPVnjvIXgPObhzzh5xBi6NRphFNwDAhCAQdewxBfo
klY8J2zLwRBLXB3r1EDXjl8IXnGcs7xi/7KyOG1oRlrYYEbUQKdA7TIIFI3LcoWyyKLVnbN9uMyL
nRY7MwIRuwWrY/tcD77nF/QP37B1kXswkjwQ0cu0MtIDPM28rs2YFFUqO6P3qYjuIXzdRa4Wj+OL
nh0E0CzC1hC0R3Ms0I9Z3ruX2acenQO3K9qcNnL7ONoMUv3AB7KpTAGid8p/NLpHZz3qbN0DwELP
xpwtOFLhgAwtN0NKF5jhUrafBA7BgVcsyvsXHKafVhEwSMLWiqN+7t0rCH4cOQsq9OLGIOi5e83o
dzlH96kI/wAvlISyGFta+9EpSL0HUpe+KnhLm0ngRotUR04WDlQP3rrklQPVdKfKWxoGEv3VKBAo
WmZPtSTmTd6DiE/kS4KDmfwzTVLTxNIOnQS0PpViitsyKq1N5/F+uGnK8d0dL+0YPCtVEQ9U1EHM
1TPu80OUg9VGZYI+IsMBlIGX8I2mWE9+hFBGPggLm1oz1kfTFmShLoFTH4FnB8uGE0RzDIVGFfT9
v6QyE75r3R7w/ai/vuH7e52xgo7//dnu+1GR/1qK8S5h90dwG4NSPXh1cE0SbIY1RsBmiohXs0lL
o6HfRxHpv1Oxmt2PkAYgYKBb1WF0fwYLQ0dJtGlRVx8Wgk8WquCsktBH1iloGAQOtjJNFW/608pZ
oq1/o2cH6oczOMHK6KxPMnHPbUMgirCYytjoKyvjlI8coGxwfM6IuqKB8oIQZuNICw5mikJqMIko
tkQVF14u6dGrZGV/kVfu1NYLXaR1WZLMB99cNB2pZxi1syDLt3qM8OOQocuoYmU2qCTxcI0bwrC3
U9aQuRT4e4mVzs/sVRqhLDHZ8+g8FJteov4bZNDGpiKCBZFEtSybMqxnUums55HCzR3QpFTgniLj
LiWT09NEHBShcadk8KrxeLiZNLbNDYnqMG2fS+fc2ymLwzJ8mjNBfoz8t5gOTzOHAzJ53a1l2y49
gYClgtFxMQ9IgCW5A6IKrvzZzbEhPPg4QLtdZTpqNrRzCZkWcj2D1Vrp3CNXB1egtTYnzaVvk/WE
WF1sGEY9wWNqtrljK6aVU7qSJmFpC26NFDPNlubLGlBjuorsjkzznMwgE23w2gqQfvu+2o/oo3YY
AVpoLwsuEwedVPnE1WvNBA7ZPYwBLbhDBm6nsmZsVQu5kUF6GsDl4WV8HVQNfL6snrlGsx39nyt+
qe7oGpwDOcq4B6s6A3J3t0MZXUlRx9VVqD+2JrPLag1FVvjwr3/6GvBKlYZxVurnsrN3skWPapXZ
51i0p8gZje3gP7cBScVI3zrUoiPuOKDurpODc0kISOX0WoHDHX/cDmGMfzhUVv4W+y08wcF6d7tm
EyD73vqW/gGH/i0R5HL1xDuzt5TqiFtPHW01BgiDURThSkZzyFUim54xlektHIM4duWDQ/qJnplk
WXrmDC0esI3p3U3B8v1zZAerWzt+3C7Nl8bDuuYQd0veuKWcGXHJsYoUvfkoPbNaVZQGMUJY+1hR
UB9H89UwTHmrBH6RUYD3UC6rIuXoVpsfo+8lG7jv77Qp0aunYbYl62YM9X3kKDRb6BXLh1bR6hxv
XsvEsy4O1iQUVMtuColO7QRbRLd8EsPKVFaFjOB4Tea7VkxPgz4WisCSOoPxDfHipR0AgrqJPCSu
y3jKJ3OzBJTn35bWLC/mfW4Emz6vkufyfmhnFl6UOk4SwJ8bEa4NGMeZZ/8kZmM3QAWPw8HvYpm0
Oytyv1TpU4SDbXQMwvIYgnF+H4MHUuB8I9ja9eeg5XBRDSlsofiwoj3ICPOEGyiKpZm/jDIlUltd
sxF9X+IbH31kK6aX/Rdkw2qlQqRXMpRPUIP1BiUEQQzGL+B8r47XXqFZ6lXi+h+id/K4ijoSVK3o
k8PL0VMILnzrlbh0vQ7YG8Rg2vzJRMD608JNpZjAiXRiVTHvIGoW84TVIiBDlu6ntTLvPF2z2gyE
7TaDe0A/4HBgNbCGthzxG+2C9A3p17bpJiVYyR/T+VjN2UvBqA81q0dUSfnaa6ziJIOfm+nLFUMF
9Syx1h7mVyiFFoVgqKK1c4v6MqKlWHtqopfEOJZZtLXK1yJthydJ8O9AK35VOONBWbq4tPwhXGZr
mettkHRIgQKSAELPvo1TwzjtMXnXaAHizHfn9Wjkz8o2CnpsHXraAPS2YwfHVnwMfb41Bx+Q/NCw
FirxC8W0t/V6XNomiiIOa8RTLXlI7gJiv1ViNAeKEOskq/mOjKCRQEbTXU1JnYDNMM9ODrMYl+Rk
bPF32DtkPm07iA08inCgV0+sKr0VkXabLgm7GCjwFUdysKpFwpSw6rujw83QmBX4rsx5ZS59cEWF
TT8YxC7qSci0p63tOGorEy61IlNnb6bJRblOWlK4Hkz/kkHbj5FA/xhJMCoGgkk5fFSjBQyWdgL9
fIqcaIJqGXrzTihwFqTaZcPMCLzTIGaK1N4Z3iOc2wmGFpmMrd9TJjIzyy04aj7KQ3k7SzmckDYt
oaLbW2/OJW4x8GdcXl5mbUWwF1VLMZXZxlqPMzGh2XqWQbad2vQ3ZzL2ydpD3EccyiAsGz4u1QWe
1dIpM950tTGbyT0SH3hNHJTpN/QXdjnkEkHCoRYPRrZUmwgfJxZYsI2AsUvawd2x85hElgkmpmhw
YEd4s7lFgCyAOcnz0nrVZoEVsufuaXcZcRxBQRI58Spn/WuiuPJKeexMNsNqAM06uD+dNBrXWMz7
GeOO7yICSMfeuqPH9bOzW2awLXHcjGZ+tYs9HU33QKmDgaRc8H047mkS6QFlr9yNZv2rbpfztIzG
Q+gjH6gE5QVP3hr2p3lrBDIoRL8YwOkxDZImZ0woUTiUNDXJMEgiA3ihUr9t0shHi8FO3rzapUtl
iXshmphrmlVGZ3gw37xB/Jw744LUAnNd5b7IeUaGZGPrTHMgnEyw262PxXaEOLiGr1LuMO08VW1W
HkeV/24Mz9/jhOxDjbeBAfXKm1PkqCNWITlBY8hPyWh8Wu1LnjnUqIA2uI2nM77PX709vwZo6OPv
w48OzeOQFncyl59mBHzaz8LHkDTcOJQD5iu7P7hTaF+9kVgJ91maY3ePfAzQX/IsJtlugkrvVQa5
iQYHPc6E9iRXLLeQOYtjClzJkR3bSSb0iil9t5pxllHeM62lLbjCbDatg4xIZMkGVxTMBDr1uybH
ENPAuvTldFEF5+o6JezOA4tGt1gurO3eNXEt2h8+9oWJq8hxCDmswTgIjkbOOL7LClYNFq9X8nLF
cYiy6SoTyEReF7Rrwx4fDVN9Wl67rHQMGo2OuDfb58ruNkFa31U0ELaZP9KFo4nSUqG1HeS+bjmH
s2IGQISprIadk6kDqBSOsSWwCzytp7K8ctHO5yZEH0JgYkzSmr8zMu+Oa1auBMhuWL3NituuO5i+
90ja2gzD9GSiX4ptykqiPKwNvh2asewDmyHwpsPsTEhycI8GRLeUIZu7Fd351QDhP2zee6k70oKa
2PbpaS6JVaBj5lQBmuzRbeYdQllNk6DcACj6AVChic2QdMpIkSHWTPW0L1hGuemuLjiHdSVhsfj6
V0Y/jHvcZoX16S2o/pePzprxPQTkW0qKxVyQ2ood5dasbrz8jxnJ6sE00MvnSX0FgUc8a7QnBQxH
v9e9ahsQe97eqBBm90nbmu3cMd+qgoA+RR1Ac5QqKTVudw5n/KTos11/49EM8mmY3m3JbRRGYXLw
ZcPG5zmH2WTRqYMPMvzIJUvFuBtL7FWz8xsDUnoFp3Nl9yROCRxNnJAQgw9AvwrbaEhPrPp16DCW
TVBsV9LiaCDTIs7baic5o8W1TQK7Rde01RNtF5isvrerRpzcfu6UaNx7HHG6AoRWnX0mRUALyCJr
OIu5RkvwpYp2plMeRXMc8+i9zId7Du3BJrPxvM4LBw9sVWDr9FZZ83ieBiJw26BLb80Th4bgng3y
vUiYmojB/pMOH6wu2OW71FtbqfqMvPoqpEF3TtULFt90G2WwMJlskqOyLLsE+67iOETxPM4rDY57
5ZkkdhfGJkuVzym0i8hRG6kSIzOeCxc2W5ggsC2iQ581CnggpUOpYcDz0nk1aqTE+/RAmK8y87Fv
0SIR28qZD1McdlboGHWiac6zZweL+56VYsIdhNPKQuGEq0qQbw27PRIpe0O4tGsKB2SYWMUogciP
pX0WteBqbBGSaFWkz40GOynABRGHo3ZjHRSE4aIAjuz6WCMNWTVZfsIR9Kzh8GJ86Rnq+GQxe5nY
+wHvgMBQGRe8zl2HLLesZzhOGHMZ9liPk+EAUsa22VfFIbASXAxtw1GTeRbOJwxCfsN5ZeBwZpnM
WcWdVaMx7vzy6i4GoO4leQm4M2J6+E99gyO0xIyXI6GNsdtQ7zHPxOUJ/MXHQ5a23buU7c9UVjUx
G2itbPMUtBm9ZcUJNYzG+6Bx34dxI+F8xKFTAjHNxVl/Ougjm6RjIy4Z0WlJgzdnj2mSjIwqnkzj
ocrxvjVoXg717TItelL8OEb6xohxUF1duzmR3L53RgaAee0mK13T/SHA3Od8P7n1h5mE13oWOl7U
tVH0DAOr4tWiLqfxb0mXMA5zOeXKlhuvrt4yDBIEH9AM3SdV9xve0qNox1MbEDVXEaDs5tgfGhdr
f5F9mGb7Zho70dAzXQSdQqsxfid+m++1Ff0pFKZHKu/O/JUL1PzoQFWYfTq288WudqrHIoZd9WV0
88HVR6sankXdc4mHBhFErLhWlsREqJgkxILNLfLHeXTr9ULTi4VmI0FaECO3mm9rfsgWsdGVRihZ
xY4ZHgummBSdNUsiA3pAPupd9eZRWm+zNVSncXTu1RBKUHEG2UpVcDQ7XmvDDC9m0j/SFcP6SN8Z
CDaHQnsJTw4JINukz+5TVB835vl+jGCZ9LJbVrBKy1XGWYdOVz3eT+Q9IZ6UryTbNicCme9zS32l
Rej/yis3LkIzzhGp8Q7IA3XX1RByb3kZ/gDlx/Q6X4NoJtgzx846BiMYqf7TNH3rzSfvb6ULeVJW
8xvh33IaS+ZFM78wMyMaaxMiLbqX+zRb/G1h2Je8p/3hWvIN4JV7tlABbI1pth+WQnqxN1d/vJbp
KAOxcc004lHo9DdODnfgwAjWNgEIwPKsFpJI2wMyPlGSKqlDUcQEVS3xOi24DdgCf+NI+hmao/+j
/pGm5d0YTX3su8sfO3e6Q10Mp/qdMpsukaay5kD5ZFJfbMhe0HEXyvOgzXEXOPEQ1tQhEdmC2pDP
5DajLkUwjdaAzubsE/Dab7rMNrdWwrE3sGmEkNB7DZwbt6wPt02um1WkWeRpFgHKwbVBPObei7qP
xkmhbviu3ONiZlhd++QxF58Na1ocCrbiOf/sJtxqonCfHdzQcaloXqXJV0cqXOGn6i4t6mStdHHP
NP4+1x4S6MIBKpCbO7+jo+Telle3Nu8XzRzLo7ULmte6a9IOMFNtx9t5KKbHRJJzuDjs1ROC/Fr6
/qpNyBvyS70hoRUrd3DuibncOrabbx2ayU3NtthT3kBAMW6EP/+YOMRPTsJ9ZfsAlKNfFvz1kW9A
tURTsyJrgP0h/Eia/MW8FVUFLQK+3i8HxzFODcMH1m5Xx7M1/ZIdFoQ+ysYTYZWsY2x4ZYVjqgiH
XeqN8eCQ5oMIPCeaDmsV5CBa5GbwKUVNx951voRfMO7ys2iXVYu7nakeDeIm137xSt8xQrLkeXsL
fb+knaSG/nmGj3yKRJ1cZwYsTJ/8PfmM2m2BVahLDcClJl8NwAbyv4yuB70d8E9Eg809rtE82wi/
hQAxu8AYgZcgd3wqw49yzj3OhUsdjzQ1WsZvd317c+uXDPqDEIlza500J153Ql+J7nQ5dxGB3lkJ
Z6FNH3sXBeZE3z43st9uqx+yrkOd30jyzhLOJGE6PjVNahFMEH4mCbnQhmZfqm/Riek9N1q+dlJT
rQKc77TImchljcMek+GTbpHrzAxuTyD0vxI4y72+ej26FJSzHbc62tvhANYGS0tWP/rV8hTM0Ula
jJHlQB9KXzrMOChAuFGDco6NnupcBi6dnGX4IfQrVd2Dpryxy3lfiJzXDt4Tmqo7R6h3Qe9tS2g9
eycZo7CmXkv4Q+ui0M7BICpCTvLdrslRWWygvX2YX1xF5zBfuntthGUsF/o6UWr/Cu2jqYuIkMqQ
iPtFo22y2g/0B0xswunIQaKJPTV7xMgDMW4SPsopJVF+ihwyt3mbn3tDyZyPYK3AzumGgK7nQQF5
QBK+RnYDZfMT1sMM4D8d8idwBinWIds+h+CV4ywdfgRG/cEkYlVyCLjIJkMlP6bgRMCtOZCTEr6r
W5o/ozsK5uCWHSO2MqjMqVXa4eRnKYCENIB+UZmcsHJcoXZ7H4iA8anZn2eSOIduTLDD1m9uBcOm
LOpHZEyY6PJjYoHv6lyFjdKMoKjxQUELultshb4HZENOtdx3w9mWXJ1WYmTrqSRKtdb6XIsRTALz
jtjDU++1MLrSIfkjB1S0EboqDeZsZavuQQtgXlDR6JExKNqarvfIvviGyFiuC24ETlX1W+fIP6h+
oh3X9lviFJRC+Fwpz7qjjXNplaDTPvltUiLbDVD4yDc/TE1yp8p+LcPouWpOLPvBGqxreZSAyted
M9uHxkzXcxrif3cHajqeo/HaDWRFh1QWx4uVDbxpsevnmtndysAtei/InR7I+gE2G63wSuR7Z8l3
DcNQOl85rDl3JB3WSE9j/oJaJIhbFlG6VeJqQNd2fYoH7wYSSDMmKn4LYqE3bIA4ioDRANl8D4od
yU2Xs4p4lNcw1xjhCpru8nHsqMUDiqMCa4MNhGVfm2Qol4kbtxiI1n6eHOob1hKL/wf+B86YrNsq
lF/Yd83NpbGjLq6EcOJ6MR7KOdtEPm0Vu9Ds6jnpxhklR5+VVFi0iR2XrN1FOzEN+fQa5da7wXGL
RAO1BLySybIdoxwgqYCDWYbaJuQ5ESvEJ/bR0m+eCn7jGDrMbf0kypCmhNm/JlMDpX8pnys7QfKJ
lyyoS6apkvmlgM1b0mPBELwVJS3XsUw8VBvlo3uk8yfukpSLMMm9+yUQK6bwCgbiAvEq2uGPIocN
Eei2wZjtMJ/tBJhXiEFJZYH36YunluAEpiCKULjEjit9GLCjbNJ2MdZ5CF8KgKhvWt02u7Fum2Zx
Yt3lv1onei/G/q0O+SZ/yoFJvhkiJGBpyC4dQw5onB+ebwBZks6F3iSU2YjjswFPUqgeK2H21gbV
zpBQe70u3dfyqAw97mwXZxlV/6OPCG0lqurORbcal0CacRiQy7D10LehE5nHtQd6nsV1WWczXL3C
pTcRbVxyByAVscDTtdwrHVA04crLRu+TyJVs7XKT7P002iecBeJ+hpzrAAKfMRWsNXk35Ew5jHx9
JdYjUZJBn2CvzWFegbYw8+7q53BTevQyaqMzGEZuyeAH8xtZCWb1GQ162Oc6+6wN+wv0IC21kNKS
uX3lVVFspbSyLc4KjJKMn5JKd90Xe8wi5WYcxLJJMFuiALY3RuTrjc/APi4MyHN9+2mX0ykZ/OQD
zdTGhOWbckBeO3Odb+2O1o7h5ZfQfk1ldw3hjawmJlPUfZzoPxZf0sNS64lgRuwpvDuTQlRhiwgf
aioWSqgmnjX9VyulxiGVhpDBoCOyl7M1U45LH/TjITTBajW3FxqgGKdJuhTz/2LrvHZbV9ps+0QE
iqlI3ipnWXL2DeGwzJyL8el70P03unFwbjbksJdtSSx+Yc4xw5Ix9MAigrUMTsFafdRB/NN51i2P
1CoSyTXTp4qALFhgDW/lMoRpJcPNSJYSOhiuimp6cLFgIkjt/ZtktZZ2vXUdDjr9xBjb/aotGbV6
YPIMwMCLyWnmw6cBkR3iO1dF+46OG9VU4F8IJ6wP3DBfWW71Jzy/sEcZUwJj4tru2KO2pBDj9tKW
ZoHNnIC1Y+oM18DLnE3tY4eP+23OvOXZ0w9KSzk1cmwsFjwNzyamKoj6J6mBMAO1wNVMw7hMLPPg
Jemv1Vv3WE7aTkr57UT6R9r4zOF87Rvi6A8RAhodzsgYkVZQTA9BE6KQ9X8NHW+122Oig5OzEnJ6
CC34T/oA2Fr3zQ3+aXj6bg/1i/TjlSNUtww/AR8dLQlsTxtH/nfNhP3u5dvCnW9hOgVgH8sXAc6Y
vSv4ciZrT1iVmqyH/8qXtmgMFw4zkSkcHsAw5ewn48cJzuwW6YxI5/a4I+DW0tpLLGLOc3/4aU07
RHXSRutgcB7rGUkS9vpGttZZ6t295XpX5XnwwGCJtn2sZYD2IcIZbNhrAK1kN1Ek2npjsFOpkdqw
YFxKbt7rkTdQ2bf93KQfyiqHwqZX7KSgnhJvHmyhLkAXKB2egtzNNioeHrB0KXq8yFjm1FK7utM+
cm5moTlQ70RKP1SSZYIorkB64Z5qFuo0gS4aKEijaqY/9UQdaX3Yguc669x8Gcb2Y9M0y7ZPh53g
aIiUxXyvjC/a8JIM4RxFka1lTVftN/JXOinoQzFX+YrIZ7DimsYf7vssEKebMUY3Tp67VdoLeF+/
luLsKE3HYdjwhkQppXkHa5x26nmA5RUH6TkY6mzOrz4UFZjUQGbPU9g+2QiWCiwEC6uHcY4WYpnm
9VqjA8kShC5BpSMlM8foK6qZzJGp+qKNgpzumppKxO7WKjIHSH3ac2y5D/D0gKslxN+xbc4XAama
FCkY90vYFq7ObDtNUNDHZZ9dClA5iF7IzTTq4KWxMfqUsblBwfVhl7GxMtk+PIeNdkIYwHNu6c3d
4mSm4GazLXL/X8GGfROF0RqcM+oGB0EYoiSynxqgajXgNOAkhWVfPdf+NjtEjy1cE41y3Z+CLTd4
7RUZxhrLT3YKZiF/VEXgDnONkDraC1crnoTDGyd1On7oJL4j6D9Aw+yTreN101vraRhmU1DL6Khm
Tb/n1UVp2TD1NmDjHnwqgbo324U+iuwGgjwnF848t33v7QYv2OCuoN4iMn0xyehi+MHFU63/Kdzh
2+4Toi2y6aKajllsj+sacEbBNXQGNWktS+/mpEz4hzG5FB4DqY5RPkzI4JZqA3nnXrUqPF7Ptp64
mCcL9rExHQllMS4IoK9GaX7pxY4Nd7w27ZunKP0bDNiLlADPK6naNb/lGaolZTFV+pY2PkfYOOx9
wBVlFokjtjokqyP1M9ODyBzOWQiF29e9X/vO0tnCHoF6L3fG10Qk7Srv2bgVqbFWmfs668nNOrqw
Y2s5RrolUjXGkKb24oYkDSJY2LQ9S68E7WOX5Y/1OPVsJRyXmn/YRUN9ChF9Q6v+0NKeDdj00DXI
JyLHC5d+L1iS21+ar7O3CDMTc3H2VKbo0xyITIxSUG1YyuXPwKHm1aFclOp3fM+b9IWJ6x2xfcHT
KulImY/6RvHbgbtZ1KjW4Kpe08g76jCT0rgnTruIj6ZbMXGuZzKwcqBalR/+WO7IeFegbOLfRLYH
evB8RtY1ywDtOep6kAwW0zk/1bjjMNdvpuHJYYWdjvyWRmGwfVG8rxzfOGD0iVgMEl7aw+mMyYtf
hrm9U5iCtpOBGtwXw3cbgoxOWtRmYPGKzl7Fg1GvskBn/jpasNjZ3pv5WK3HULwwv3I2gYkEnecl
TFS20y52iMLLn4xLhJLjZuN9z7HGYWFk0aLKj6h2O/KhOBbyXEZUBKRuZtLeu0YLcyV23+Mc62le
l5sAv+xqvQFKWFHNzM1m/ChRsi0aYLqLnDIXQpJPcUDUYOPkYByoxEMPJtRQeubBBhwFc26n4P96
VvAMp+vcO7h+p7rgNZDq5BsfCgnPwp6YsutMj2CBpLxW+lvm+A8RgFbSSBgPOC/c4vQVppBN6dEo
DCC5Nw0MfycDHTtosN2xTLJ2gwHqh85tKGHUpuZzErNOqNgaLtM0fEXuRU8OQ59V8sqLS3JCCpSw
M6QzYSWVFOG3pnprLd18WCIC11exc0v7f+jpEfQrKLKeaYOmrsZkWbceMqr8EYIWWv+p2CO6MLhs
uTsQO/xEOiCNoAjXjikY7rFNbeP4nvmAF0YqIk2RgmPmDd2YFy+N2iEe1mc+pyo7W06eIU/4Vvmb
EMxCi7JBaIAWyvhVfX+nzB4tpkAAlsUfFou3RRxXFBrxKqzL4IjXvks9tWbE/1Z16EWm8bvTsSv7
JQZYEtT2fkcR5kchqjxl0y2kqwyJmj3Sr+ckhBWluzFt96HlWl24eHyrgoT7VrjfvRG8C+fZznow
WjlnZokMCo8K995BFg/EIGjroHS3XsJsvS2zf4nO2zWc5bQWobfLQEevDACDoS6VmVXCOTHwObHv
B2ODKXaRmSivzbBhfjZHH2QRJ6FnfxDVMoCYRIuPSxodZ9Wi+Kw2TaTTRIbTU1ugVQSBssSCR4ah
0E8mHKCcsNdt8YyYSuG2oBsrWeEhvj5aobsP4cQFhGtsySlJjEVmIwtlzHNFVhDAAu6eqqh8iiL5
VAWfWji+Gz09bq8EVR7IzxZgOngNpIqnnFaKvzV5NRpQme4/O3Se/VCbtjJzwdsJus4zA63LYDrn
MRy/DR1gN0bcA0MYYoMRuyE31W/ApN6crHwAILo1hLUGGXfXWvut0NJHbNVXF40ZO//uQwf+i9yD
uryO+WNju3urUgSFZfM1TsG5JZn1oE3PFWryGF3NMfWlsSxiSExpaNwrx+eldLZG3KlVarKuBpDm
Dwg4VbW3qvDH7S2XNWL7Y0gpNq9uNO3RxS3D0k/YlnBHhoB41ALZretCWERZV/1ZiZzEc/ellnrx
CGHm4HgZ4VMkIu1jHQeKYWvm2g3/SRM9limy34md/EEBiViVCaNMAKNqz4CG2Ih6aq9xcPJQbz2p
GPMMLwd++anlvRCbkKE2WDkDZkoYBfTI5T1E2rTdVmi5w+gS5CGJBr6BmSndu3pZs/50IDal5SkG
w7NMJS9yqQFFbf0LQxEgCz5GbifwX2ODQCo3vKLUBnnYEXjHRCsOQ4YsYjcBw7QC687NtKIuAfaV
qQF1Wc5sLj8GEUrmIYIzpNU3dv7bNrHd1aibDw5egBD8qtcbAwOz6HUMm1e3AC8Y4NEhS0OTJFBw
MOTLCWtDPTgnQ0wp4rfgpDKMHVoQLwEGPYZ18pO28MQ17COBrT+JEOV4i+ubwK5brYxnlrKvY6dp
CwPzzBLYZrQup6KDZBktFe8tPzOoN0nACDtzWdDSo8QcxTE5DH7Q77JUdOtRWP8w/g82l0SFbBRN
SIFZrKIMN745TTB5AaNfFBQ6ZvzEme6BORmvYRF+OWn2jvaYOUHDgCln1NYbjGOs0QrXJenSeUPG
PBA4jzBP/5m0unBN6jTLPemvYzNrdujAzCA/Mvu4JiDbttP0ywAx2oYJDQlRGt667ljUBP1XYjvp
Tm96VgIEvkcEVepVtGey91v1X+Q8o6GtxudYFQdYI/+gEddwl+Zz1CPDwufJN8rAWg2QuJdZST/h
s92d2PsZujXLzNOXjPT4ot0wDdzFxESsIlO98nzA+Ox2aW6/mjFnXiX1p8GJr+D7d90sErT0jdb7
4cEfyHMAIbmONI8mp3rr2dGj4w8WjTkAHoKbLV1gGhxDGD6WEdV6GYTvSjJwzbsX7vR7XPgZ0m7v
O1E4HEy2xlEeP+qK/VDIbaRlX0vQDgs5j5bUxP+QOenF0lDITFzsq/DkVdO4TBXTZF+4L0VQHZ0S
pV1rTfoGfxfRIRruBzJZ9ZmYTsLTwvPyu+fCCfZCtYaWTonLCBhlutVuYAuMG5lbP7DZDo1b3AtE
CJkdHah1yH+ZpjfdbcH3hEdCX16zEkIcurTFzDI60jFvFAQYmUFA1yZ/G/vuvc7iNwbjTNSRbNiB
djJFz75We8nhwS1wpHDDo78MBF3SYPClUAlUMO3HaPXeJvCZqXFSVaixhzNp0Esc/zgjhDNzQRI8
Lo7Fi90hGmVkiU4VzX4Pp6/VHjgmEBj42iqomfQGhH8vi3nZlyTmJgrKx76E0dWgPPbUtNUauMh2
MnxNDPAQ9XIOZW5y1b3iKwjh8+VsawlgkBRhrFoJvY9WvTtUt6YO3nBd3ZB0Z7tI74oDyp/U4Yab
9Lc+dBmfhtaLNnFd9ngy50KSRVMPn8Ijxh5/iHmurWLJVHq42FHPwVMgJAlNZ5crUZM6MBas+pyD
bqgDERaz1Cin9WLqJW3vg2fgbqGKHMX4O7TPkVWtvqtBXCs1Dks9I4vZCU6YItUStKCzhfnIjGWi
5EIpUSy1QTvllQdTKtTyVRKrctW1aloVqZ9cY9M0yVZpd61Vh6ccfVxrBs4lM2p5AdSdsjQJnCWF
16uk/NzXHLSXFObymVcunlL3CkWO24fFcB/D8kdy9Gs/upb2jgZRXSqMg7OgzN0JvcMaF3oGNal1
lGylz2rA7UlY33J00j32rWERD+4bO1c8pj1plaw0mvoKenxD8sDXUPESDhmBB23mv7M35tZnqB1q
vnOE/jEguk96gJmw/RTfTeSOSzLYXpJACbzF8TNpPT0tePtixnBcmvqQpO8agi0K4PajlIqaZZZf
eCDAlTkePPUztPBPwqz7GTLnCSfLsLB8tPPKdrdu2p3K8phK4q6ZsvcHlzlSLVKk7j5Oc9rCdewa
T6BUsbZU5ZpYNXx4XBjSBKeXBQVz8/IwWuYnW8z3FKbtAr9OQnL6o4yQsxsE/DpMgJtsXaQE3XdJ
eQAC/ltb7p06eKdiAi6myeqW8h8OFeNosprpA6sgThq2hug4glIGFMlYkbMQyj1e2D1hAwsbfyrh
aHPbY7AtEVL+Bo13BsFssFG9u0PzUFX6Q0dEBIM2xoEgx2tsFC7B1tHw2PvijcH4nqqFyOjRwSrE
7AwPgFZgysxVsC48gG/4DEqr+HL08h+wIW5t1LHZPEImLRQ8OXRDvUWQ3+hpwNWVzXc5FPu1wA5e
XUkj+CfTfEvRWy8rs31gCRpxb3PXnu5mx7wPz8DEOffq5jWzqgbAUr1UeJZ4reLrlFr1PpQiWVKx
7gzEVZHhPeWZhMWoogk1L7KPxrsntfMJ4tMqM36FjiJQZZW9GQYmob2iLulKbu1+YO8VCqVszPJT
m4OERSQ62mwWjEF/t0mv3RNEcWYleK6AKlqxGA+mUzyHRnY3uGU1pv9ZpA2KENODEx7Xl6Fuqp1Z
+EBbW6pcv4u/DLO3FuaPa02CWXLErT+ruBACHTEOJVoBZApoVHCwy+GYQLGCnQXoS7OL4ZlrdzV4
e7Q+0a0hCA3UUaB2nvcFi7vdFsH01BucmElZsgovXHnWB/esxdFnS27wXZGy1RqTgCOJOW6Q3Z5i
CnORbF9bM3tLcxDuge9vyrA+A036RUcTL+qYYVyCDpqt6jLGzrpxB+6+2VSuTM12zmoqNeCCYkRo
HW3xk5uHMQxehYmioQ1XGXhEKLUF4WJlc7GkB0DIn1Op7beWvs6NHaj1vmmegcgdwpTEYkM4yyrv
5n4jn44DwmR/DF6DCtiuU1lb5Hwr0mtQ43YZ/aY3lTTc9BqBjRW3RZ3n6b9Gi6YJYMIWSWi9Rk92
EGkcnTqFMD7tmqvj5MbsJN70rtGcHN08trFNVpkhXnqrueAMKo7SCPainiCINbAbIiSj5dZPGXOF
esvAeZEVHHRDh/qt7Yon9FRiBQp05rDS7JsCUBJiGfLf0wdj4hZTZJghyPjdiTBsVwaj0vXIlIey
oAw3hNHl7WBtQc1aFuHeyYdjazAGw6rZDrkN4rqdpc8E3RSe9dYECd7A3HodViZaDrZqMV46nHCG
QU7U/BbpEuCchuyPZvJuaLjxSnuqKI9ZoUj0uXvLsFYG1oSdX/+DhdLSs8qN5rQ3TdXPpmc/4s5r
9m3kMkjOma0JH4GzFRHrh+5I6P7E4YVN3Mn759L0LnWKaiNgRb7qqQkABGvcP7j9rLqw9VZcg3hf
w21nhBniFPmPvQrxFn25GyNaYw/2WdrhjzhmnowPBJKdpPoKp3aXzSrENHI3SIp4cZpp3xf4YxF1
fZh1qhNs0kZ4Sh0kWfpA4RdTn9bNEzoyayED94UIgXadKPvTKSPzQBori4Q+3+ZzCCAZSUyT1EBK
FxIcz//EvXU0WoLNjMQkdrDFRlpNNmOp9En6/JoOblzGKGjcvDlEI23PzADCDZ9deWg5QDcR01Ea
v2jxcqSVHuOgBDGphm8pqqcfU+HqotZH7gPafYFZhkU4PoGtrTNM0zh6e2aoWyx9xopssEctGNei
xOsuRhPxZwNNAxbsamQsvSpgkq08IWl8g/5RH4cDEP5P3KPN2k3tB3bZ98ypollgGq91joNgQp9K
8C+CChLsJp8dpmJbNfMQclRNzIiGJNMXvUOgZiX697b/bPwLmEP72oCfx+zcMEUOhghgk+JubBPZ
ZgHa38yqX8/8CNCzYUIdn/UpepaaNq28iu9zJAL6bLibhBcNggWmnfj5BbnVciSBZdIQfgk7eNM5
ytfTiFxCkAjm4WWAuXfMyWQgxGNnRKp/AiRNyaCpZagFVzMLBGUbTi2lNyTYAspQyt+WuldtkK4B
EUGwjlcT0ErS1adefwr5ZUajaTd9UJMqH/K0Wp3geh0rREAc912pBKW/FXETxZydmcLkqGP7Y+S4
Kwa+K54mdlPG9ODV8Wti9A9s3ojJyfS1O0guS4gH63bIsKAJfgMdD+BcFZ7MKpe3MDX8DT6mkhwr
fEM+IcKbYA7Tc6RLLk03vhcyyMH0Bd6yy3tUXFzMHSxmzoUbrW7P4o/TKZweyeEYnrtQZHc9c7kv
NevWQsqncnlvvbE98HfUy6CTzjJws+ig9LTZqAnhgT5R1rVu/+IYzDwHFngdQrS9guXxOgXpPs+y
JaVf/IAi0tq4Ey/w2HwHyMefI8dtbqNsLoady3Nc55c8pVeKit+417/SHJi1a0WPSBubB536NIov
mf7kwQqohkk7uI1cGbaun2QSEJUm0V4rkn+NsvIYqhT6pnPCftFE0tuWbmQtBywTuB2xmQ8ubxBZ
sXjQcYpRyF3ztv/RbBu9rtZFt8kAh5+TRBS0st+FEB6u01Dww7r2gbsYmheqqjgivRH057EwoukK
Uz1YDtm8uvemx5y8HAwIIsBGyAqn2nSlq6Gm7o0HOBfZYkRXpzGgZYqjm8kPhlZB9Cavj2kMGOVs
MS+roJY3wVrZAcqF8gEyabBRZnFylMWwHG5zrkXZcyCb8QAEAHWA7aNyDebXVmigukWRPndFaK+7
JlCneOzcY+bETG6a+qSBMr5M9G6Xv0dpw6RaRkjn5aRr29RBUuTmdXi2IbkuKs0ibAhY7LmriNlo
envZNG5zHvG1H2h7CQhFGPLgoftjgz/5bzU/xKtOYZqMbxmv1BbXtLv++7CeaNYwselXEjmSx/nb
JOaAhfKFcU/dSLKtrKxu1xuPmmNXK9pa7zolMA3/HoF+vAfo3g9/n3InX1sGAwjAYIZwFGCcPv77
UVa6l8F1vBk3oe26uHsqfbwSf/8Rg+eIlaUbG/66+Pj3uTgBTSHjSKy1PLcJQMBxVHV6eRsH7TVw
UWhONBibyZb9mQnXcGaBE+WkMbDlClBe2fRI1B8Pid6+gWMcP+xam301WX3yJ2k+ddO4a9iEvjtx
Hm8B9YVbHxrMMWlMgHe5WuteYD4HWtYRh6LWrgi6XWZaOWym9DHWI+vZzxy8LM23nmbZ3dSIUaqI
fDjQswkIl0SOFAkCihbpabgibZksEo00nlAid7PTgfzIysk3NmqJZE0AydpNhNdQRwubdYZnU6Rw
rwtsbhi69BmyIoG66ElVoLTkChF2d+V9z5uxt/W13rvNvaoKde/G9GwJu+CeXYh9mlsB7MOR5WJb
jh/YY0l39oD8+VQOW5aVdYcqYhwYCBDgMmpWgcRBo3+bP/TjMiTA3bU2igXKUybDeo2U5xkEV7n8
+w6iUSC52Nr576O/7wKPvSgMo76PglWI49aSDMGgOQZNda4gwyTrCfr9xk+5r3IGh6htUrZGvsu1
aqgkWSjTUf96/xNDkv49iRF5ETrDuxS13FYwIvex4ZhX5Er2siQIb8fkJl0HqfPtsM38nB94//PA
NUztubLqu5a5m9rpTLhto3uYvFRQrvGh9DwbEWxz0TV32CpXL86enw3rcmjNJ1aJtFF55n9HML5z
oxxXdpGUJ4lKd0WannfEolM+Ok755Hq1uR/DKluXYytXmuSclnWZvtswZ6Lq3eosAUwo58mehRYs
Ps+J5QW8+XkE5ZcY25aFdpqb/bnVqq+xtOW2CUaF8ae3kvNE3tIqQVRSs/SvxI5N+16ffLJyK93G
z+iD6Gw9Te3BzzWnwQbJmuRKnuxMFRddhz6t+ir7NptjoxzvTMVWzGHPub0ig7G5Vq4gLV25lNrz
h53QpsO8UFImiTahE5UbqyzHt7EKvr0OhJQTMZq1XPWhoiT7Tlzx3s6apyH08uJKwx4dwk4DKlCi
kkrrlxoMxb3pkFKXuU3NV6vuavXKWkwFIAaBUwrMjB17qJkk76yiZpaKql7b+U7YPVIFkig6+IQb
ueFwt8xHFtLiVPAir0Qkwq/O44zzrfh9MrxpkwVqXLYFbmVXt0vgSa25s9KOZ27o23CLSCImnYfQ
99XgV+U7Kw+bbVUoNtSP4tJbrdhA9vzPI7zU5tZNOGtswcsfWUXzXpXGHuGM/FFWeaccDvQyeSQe
LzwpdLbLnlHPh92r59YGSZFHlnYJSapcCscXLwhXNJxmPNK08D+f+/uqq/Rh7zaetcqr8INYevmj
5WrXlK39TqnNIsZst62nFxzLqUrXZW0YOxB+8Ztw4VxUxvjh5mx+0RAfZTUGj2E1hyxq/JogZwlp
gbnr6hZ/mvvWdXb0NT/AENNdDWanYFiHc6t3CXiMeh3WTJT7odoIGD0PRsq8EvXrKbH4Z+24sK8M
O8ArUU4uLb66tUVX32hG/AWvmbatmVBt0HQwXRuy5hZbwOD+vjCKzjopmy51PqycULvXkWac/j5C
7tOdTS28zJ/OIO4WNkbSVKugEcIvp6qOrN1kyfIygoe9j3CnTolqdLmNc2iz89FYsVu7/N9D8q2O
w/QsO0pfkoPKq1UhQ8qHZjgbeNgptZgFZH2qtoGOO+Ko1TkTH0owUtt/Bhniu/AT47ErPSxykmMo
NtpfBBZIW/M2AYNnmK/A2kicAYrYJNLYEVz+0DhFeG36kK2MFz4Gg15vHNnD+TI0hSQKjvPOCIDZ
9T3KdrPJgt3f59ick/crXOM5bJL/fEvBoujUZXBSyn6sb0ng16fGJWzUxaZtkH1uYgqKERlzMyQR
Mlf3Gei4tNIqoRi3m7vpUzg03UjuXAuSeSmsbNUWHbLCpHovI2sOUmrJukzmSfanmxlcDpagfwd7
vZxU4211NHJ3P0qRHLPE/4q8byK953t/erAaEI4rq9LVFiXNAVj9dzx08sfGYFLHs/uj1Fp6gFYi
AW78nbB9jumqSW//+4hgtez//dz/fvV/H83MD0o2A9KsLz5ahAxu40c/3HgYbHSqu8thIB9O5JQ1
DgsDmZLsDvrg/nd/t2oXvzuTg900n8WZCRbFSfp7lNjPQNl4xoJ6fDNlG68mgN4Hr6JjKGJaM7ru
+mamhX0MRfcIGK++TXrc3OhJR1rRmJNeAASNUnqqlm3TVWGvXiNENZeV5TE6tTC8QdE2Di4rSCsy
jC+gzP/9QP+fB/OXulq962VzorWM7yWrz3NHCKqTMWicQ5lpoDPbXnbEqJzqybaPvm4g3Na7bZPN
/4zPXo74gx/6vW0DXP85LZW8zR91lSzZQUw2EZxU/1uYzcEZjRkJFQBQQEehcPv70OJIxPNiok/O
C/CFa8rxfPlXUQQ9548ydHn4u1R7MMJXr0RrJolM2BAsIg9mn/Svyj7HbTS+0Z8gXo0Yp7orTNzx
uZ+rszbOkqM+udRCBnqPFrtfmKEescSpCnWiu1N5Hzh9T37UEBPnAukKs5zpiIF4xIm1x5b8V2Ys
QM9oltaW08pjo58LMECs1XaQFc3n0rf8+YO+rnsAi4O9T/QoPOeOFZwnN+mPveDuSCddsZV8JllF
PWbDe1E9F5E3D4bR3v1/H1nss0H3xxckOem2FFguHLYO747oSKywO2YGnr6vJsYwZVWegnJUCzW/
MpUd/N8PUyTE8xYIgaBo1JpiX35GN2QY4ZcVuPlaAT47pKy4qmiYVkDmnTMDcecIkXFVt+yc8pw9
nd48Y1ANVoJU+2VpbLsuN3YyKj8YcyGa6fUd+jBE9A1RABUMvd5DtD2FjFS7qutfkA5zCnYuHAca
cIt0MfoSlwsH0+XQBc824kPL7H/UKM/ouq8qyba+VBwI4woewC7PafkyfWc7+LTt4GNMJG7XZltX
zZemucRGRUiV8rz4x0DS9bRPLIbtztJwi8W8gdfxhI+TkoQxjD8T34H8xVPBbC5aES17LwSGODv6
LVjmC3DWhwm3NvhttbXciLGuvqKkLTdahcaLeCZ4NGotagwjU0n97aE2yxIsx3osISatulkKNrE+
kHhjMRhhbJbMQNGGEpdaQxqlbkF6hC1u2xTDBajKuzZv+h3XjXYp8Alo8Hjz+i57V/b8s4FmLsiS
IjDd0kHoBei6qNqKtY7WUCu86OgM+qFOPIipGlJrvNubMnCfjBbEhjAYm5LkiuCgrT/tTG+3BJqG
6IV9ljy9f3aC7q1P3+MKUWQ45mhj6Gm6qFHLOmI04frNG2AVuSG9DB6obsHN1ICLeOgwzDzfJJ3O
LxcZkLDCOb8hYq5O2tlLlMA686FgUPoTP8cYMph310UlipWmNpXpq0WaRbQqmvwqpx77adnqJMQQ
hZqRZa9F0xeXwK5wv2w008s2agqS2spbWs8/yzRZ3toJPpwXilqxMSiK9emzF0O/L7qM7LemhKJI
iHXTyxuRmtqu0LHtTLBZEd2z0Eh0eSu77iMJSaeuRuZIWlTzdk4ABdndh0W/oAVtiJ0Y45oJJikV
wl+xx0k3dc8SR8noJ3e7YuXUkGoaPE5RxXcaRrsLHW/Ykr0Y5wwgxo6JqN/2KxE2jCJNm0jUnB0H
Pq1QP2RlYKPQ5E+KXe+bhM03c7oFNW5D7ozhthyfm8b0iGEAR2mr+q2x8ifl24xgJuRloyy36D7X
Oq7tnSAfZAly/15kVkOGJr5CoVxEDP8mrsal0TTJXuYZbXc+XhxzdvCZ/UMsMJPYqQMDptnQqPa8
fc34yLvmLGSHkikv1nVEj2j7QgHeqS8p4bc03Hi9TN04kAXUe87djDre3LKp94o6xAl651a6wILK
JN5Fvhtda+mS6hPgec7blMokw96ShVW769ybNoCbw71yjjpEbiMSlizzf9u5WnHqelsLExEg4W4f
dVINKxKyEemQAhaELeYHTuhspOJ5dJLiX8Y0+MFFuuHVCcHA9gUuvLnJw4psY+SKD9IFVV83cH6H
luF33n5imYi3Tmp/5ojm950C06SBcYAImi0ds3v0Bo5ADZz/3mHtVRekyLpTXO9FSWMsadbG0ofx
xY5RmwL7AJlQ3AZfI6ycN2WPPaVp9TMzFPMWS8O8ob7DPsV7JKtzUMB5dGutzDljctgwIHht0njk
WCVuDsnELcmcY87oCJk6ulK4gC47E+QqWVAV+5xaCNufJ6jLR/UoBFkcA23QB5C6G5o5wDFIRdp5
nYzP7OYWdf6hgztED/8DCEXd//6Tof+WhjZc/z7q2xSKDUiC/V99HXXCPExN++W3MO1g6sP1ralF
qaxtohJtDh1hc5yrOHw2p/hXAvf5CS2xLvJYfthZ9K4K7Qh9znzmeAbMrM3muPmmKZz+YNlFBgrB
C0+saYtzCwl7VbNDfuausYyCOPsWXbuU8Vjze7sn287i17RuvltMP0+ZhQCSUMQLjKzmmkV+emVu
H4fiA2xd9p2GzXtMp/L0ny5MjC898YRI7OLc2qVaM3dqIf4xB2L/wjacdh+nOEb9NOi2fy2EiMeR
REbHWv4Ne9I2ho/YoU/UJFWf7OLniSpzdnJ8Cq0zdzHSjJUwyQOEE28f/yYquALzetEI/iUsTxpr
V32BDp80W1Mp5BW++C4C/EXqv4g6s+U4kXaLPhERzCS3NY9SlUoqlXRD2JLMmEAyw9Ofhf4T0TcO
2+12t1SQ+Q17rz0N8r1vBJQt0YxXmxt7E9dleUIDty4tcB7QKiqSLFR9+v3Z7w8uwY6UKxHJ24m7
t+yWJOlAV4fSInXDlZpBeMXARouQeQaHDQtGZ+Tg9wg7mw80Re5Rbm1KZLDLevLsm20wSMZzhKE/
mJ56dMmbnMjsuTkXZJxwdtZ+A3ZrnizBxmY5/j7ARnhujMq+RDkapgzPxUJwnu5+f8mqzL5QVw5r
bbLhCP1WhHF1QEPjEt/Sm692rTe7ynEVdoMJvk1ZnLkg6IJ+f5oEY3E2XeNPYNsV3ihJF0F7tIjC
yDgl8w96ECZ8g2bTDWiFPROGkdBFfoj9AZHof7/+/VlgMtHGxAb7IFRnJ1XB0+8PwtT//2dO2Z01
fTQOv79fC5878vf/erDMF8+25owKv2H+hsmLq3xgNTn/gIJCAmSfK1jGIFAbwvQxDK5/m1mee9f1
0g3Qz+RzxhUyW8RJVTn1hZixuxHOUXhQnaD1DNWul1H86hnNlzkwMmJtYK5ydEZUALa+wzZuvv3+
cpCg1Hm9biN3GlYHvaJ+dp0bMju1T4YoWdI+pDtVY1GNDEdevGgqdk2Duzc2U9Jj06lfymr0D52y
tqYqhkfRSPSYFgme5GdoFzvRTPhpZc2YGpN/MCKIc2z7b6nlIC3Dqnwht4ddkp15e7wxwH7do9az
evz9WV6M1m4cQ/eIVsXaaQyjl51HIEs2z5/SMY/Ovz/jX54RjkvVWwiVLLPA6jCxpUM+q46koUD5
Qdqp0D94SJ7mKaSIg3RfTdary/NYm05yZOdZokySkXvA87GVZpatasqR90qzv1lRGD+V98iLskLj
mGtPWq15dy3tGd4UrA9MpuS/39f/fvnbEDup5MYJJz6ytt3BhzA+hHVyazk9RsZfpLcM8drTJh2L
WnVPmUS+VOi1F4Vbqd3oi5/MHCzke5m1VVlqrV0g1u8hZXGszxk+cbf5b3hKLuwWwZj/5BC6DPDb
UMdwCP4JV7aXKB2MC2ycn99G2YYPsardnmWaZRsIVQkwQgHM3sTPh5OIPRrH2NfWfgc8D3GIFSox
j9blayIRSJaaMzC8s+SrBypuZcd4PvpQe7Z6NnlmOMovRZfLvtn5kMqvYRLaEAAKLPEp7QNeIT68
pPR94OskFv+OEefzsSP0l0th4LrfjWZZ7RhCyB1+nvhmzHXhb9vs9fHGn4rggyAneyV8XuJqugaD
PS39VKrHmMZ/BmlYP57Cbxy13Fqe7c/co+ptEOGh6gNUc1hI1/h1utfYHsjL4R5cmPMvNaIMXwgj
pMjRRraKzUfBlPdEjctuuPCCz2k2ts9zQ8Nom2XZxsnzf38CpFTwOfAnLIPMhf+98IYZdUtIIO8+
mMvnjBHaHbiI17Xdfept80Ju4JWGBduC16FxyBhw5f2ejEUbyB79qBQOH5ADrfR/x9PEgfQBbpL0
VTBArN9nDbmb1M+UevUz03CH2mpubeuRfhslL2f72CLPlOMk1okcESyUULhJFWdg5mlDtOVID1eE
wAUnYyC+3afiuyXaEC7JpXc/x9w5BY7NYx+OqD3hbXF6pD4k3vnpx7JsvnlahwZ3bJe//4x7AZlv
0gSHNJyZAaowj66b5iiK5CsTXMIVx0p+AcddgpXBbAkDm8DlPnlpfFzuuWU+TzgxV2YVwP0CpIGJ
FDBXPWda+UbfbQNzwFBftA7rRZSvAyah9eC1n2Qu17s+wvVQ6+E/p62Z+vFX+ONo7wCWOFXIRiJ3
4oXbknKW1uoQaLPfLuu+hs66jWPp7TJc9F32lHqpdnU6AqczXWIYkC9Rg1ou7RmU2VO3xyhu740R
HIzLc7Do7Fukp91mKjjDSPuh2J9dDUNd43WrQUMphbR1JLGi16CrBIyDnbRcYWoGFWzGz4Oka4gy
752ldI3bHyU7ev584b0OvoanupanpCK6CcxlZtsmICc7xfKH05X3Ym1rBQG4OrlbMeDJhSSJMuSO
W/aTRy+KFaWP4nhRSWZdYR9vkd8rXF7G3RSkbqOW29iTqZ9Dit1s0sWawfpnbc94XL4LC13MYDLW
QYTriiUV+rQzvWs14c9FybkbUqhLU9o9+QCEn3ojulY8cXu7tR3wgh4Pm2c89B6TPionubJ0xMU+
IZjbXjOnlZD6WdcIVmSGO21o10pkktOK7dc6MLyXkPvsG3FRJtZYl4oQlY3zUrimu8VT1a5V3tYr
AQwnSlC4EiECqsez4D2H+Knn6AUAa2ykCMWCEg52XWkDLUv1nHYF4nuRW3sLzjzuIIgPo03PWeFT
W6EwY8hTIiBqIuNoWMErgDSCDpNmL9u7VAidKoBfcXZiWFicDD0n/tIZoWQqYkytlkS78NtFV8W8
Q093+OH/ao46BjHCOGDDYGKHn86iadA9fRMM7EAzFlVZaXyFVrgh1eCZXFR9S6jwU8ozsKoaAbU9
sncyRV1idFefPhH/FPYne/bCOrqxLWAWbPzkEiqe7oQ/jgz+7LO3mbEB98GKGIFqOn5kowzW2lyL
MX2t0TGcx6HdOSBi4giLSinIqAjyT7stPAYV+g4a1Fq3B4WxfLSYdRZbk0i4tTkA9M7Olo/qQNOw
yISNmEWu/G6gBc1WDcEOqtJrr0am106br6g4y0UB4IlWMjgAsVhw8ORb2QJcgjxWM8mJOCqMnzyP
34eQTHG2H0YSObs4hvUEUIJEuuggRxK+lemqDSJfwFsq/OsbkpA1Ivtqt0Ar3mRPfeeqBWgNivBW
XRGyzfLy0dnihOt4laZk0/qetYuKZOvI0tyIjKV+PwnqEWDxm3bmhA1vtSIXorLAjw56M24ie+Hx
fVwPE7ChfNLhpCN0JifP1wFfZuxXFyV6Hi99GyID/ZPZ66D2dUb2ekROzczVDp3+ScXk24H/2Xim
tjf06XOOXXBLV/DNpQ8hKSdY6aOOgq7T3TPV1c0x4n7nVXVy9sjfjkowk6bdMU7p6DcKolgwlkQQ
FZocvKz+1dgrh08zT4AXV8xCGva6gbX3PO+CTSA4Z0ilz4hmH6ifyF1EkdC7XDWgyPEm9MkeK+VP
VgVnMYxQomxx7gvvAc3usxHRUQQjAIRsJUrnq/XQoqBHOrkTBABcLsOWojAEBedr5oMqatxaqHh4
T26hFbz0gD13ZQX+zgzJKii8F/CGn02E29svi/cqF1vPgbYtUhQrLhGQrfMvnSQYLultFapWhkjF
lcBjF8EYGLGy3uR4eXZ5VFsnsxdwme7s0cn51rof1AMp2nqBsHmq11EQvxa2/xckAdDceN0yulk0
eirWLBEYNtmwPQkWRuJU3Ewve7fS+CdENRvZPl95zAldoIJSwnZXRmfALxQPSeEZq1M2P5tOI/9y
jUJ1gp7QmW2xSXMfcQzV2UIey2J4rawg3ejKfbCU2EQdXkeDlzsuknrlUOuwVwztRTaFlz5WK1rY
Z4aUB9V658AQ2E1zwCVxzgchjqm9oRR5y5D2byqnJYvkl0jWpuz2y2OZeXDPqs7d2MGyMN0fIfCN
t7piUq5bt1Z99Qmk7b6m50Auuc8rUb2QJYJXwEoSaikzeQr/SjzOu6J2X+DELya9SJeUOlxKfNym
zazORAuyrIV+qlHyZKwRIYVDyOJfAp1TLHmXPQ/AVDvZMFVIGegAHi971O7FlHnLDiXfYoR/d0yq
ij1dGG0mv21plbsL4lg22yY7nNbX9yYW0RUE56dqmGG7ohpgEpbICTogLQ3cLGYlMf+NIk0RIJ3C
hAqSb3S30nzjG+iNxfwHiaPx1RK1hYOogjkf1YBGPUSosw1Sb8CJkGSq2MBGGDyWSEVrBh3Awuve
65eh1N+taED7PePRKmPfpcYhmT0zmZVvedR5/0rs8iSjRNs8tm6yDBDfE6Q9GciJmd8Ct4L/0rCy
7Yl32JIchtq8lLRu1nfsR69OoyqWms1qoDeQHrYPBJTYHXPQsBVF0VTZB2mmf4faD56CNtibhIKS
NKHeGkKEnsesvTqZvo8N5qiTxjSgNThwo9orl2x0t5MNPqyLKxhgc/y8693sCqJbEBJA0I4Nw2wg
kabphxfu/vmOyYGYg36kXemYxNdIOZ18FZhMpQ3lrN3e9nYs23FudMxmlaXeNaOcXoxRARcFeLoY
Jps/m4yXJEqTbZKa0VPkiGzBjhukTd38JPhzESVOxZvKHlmvuScGFCRPqgRC6jBhZ66qCqOYPR5I
bAZfOFb6imFPDWeSB9dpRwziDXkNSXQqTHpwTBga99xS1pRMOE0y04qZwSIZS9N6b7QkKFMHrjtz
PDcK63Tho5HH8r9HUqZWWu1gl3CTzXzpMXNHQIwvYWVMw3dvMY4KnIDILlMsi3HE+5w+kho8XC6M
j7DT/4rog0cTE7gLQ8hUc8SAmOQ2xxNj+s7FCt23Cbgx0sY22lW6gUAzco+WSl+x5VGJTBYzckKt
twzOd33qUpf7X9EE/HOskFul+RNn2ycqScRe/ncINzGQOTNfBuML2/GCRUlTiA1Sg83kwZMruvXU
GHe7pNiaagHtjmPFYDFjCQj8MUm9MQb/JTh4UzIH14fGvaA0eKsxuJGECjMqhrPdJekLgbFP0GBX
OWsZIfADJWOdrxx04RlSIk17TQpDovpBbyMa7W1EG7cUUZ+tSbGKzWYRCq9ZmO5vIvqS/T/mzKEp
FkGbb3rATkySUYcNJOTxOZZLn6SrleFpPX7NulhaRmU+RdFw90KWI04FRgVZPJ6VEDWY4eEidtNr
X2vpQfdHucYiOS2ycPiApqqz5UxWhWLsjEhM37QqfrXs+m+Q6XOTXT/rdfgnG5+cConT1P1pPABv
BiudZcBBRTEFaSdHOE3iksGMD1mys4DPBkLd015LfM994yKIC89BhfyxnSxM1lR7WEuaL9Hh51GV
IKDN6Jde9ZpKosyD4kEDQe+BfcSV7tkZI3pgHFCaiQdQwTuquM3S0OFl5INb+Wl30xCJpGPh8nQT
C9uBs+KQc0A9Ju6tGrTXtPb4XHsMzPVgylVv4BtGEpRWaK08XePYsYW7aE2gvmStGBrCZAyOECnl
8p6ICaRWEcp9PZ/6VrqJc08DFYF5pUeNxNJyQZwL1obO2Hv7oVK3KJDla+LozwOPm/CzM2FzS2B3
NNDUJAlr30zumrHGSqaoObUTfoTt4BnnPLW+VCSxrcQMg3MzeDPt5yzocuzJRbiqdO1m+cNB6CaH
sm2dByd5w9e0Q/Kw7zX/NWEbvqjy7JN4EtzbHY42g6FCZG00lPALb+9BWyb7p5lVjN1TkbrIpAv7
6BlimTC2x9dckbeE3rwM93DofPB8ag9L9QlHXg0QIru1iCyXvnCPyjZ5wlDkUZ40m7BQ+8H+cPmu
+nKmnETZZ4DicGHEwKF8MfA9btAYxjUwUbOCMD6h7G9dDbcsiCMoRH73U4/tFwFPv89Y45asP98c
g6zXiD9kQltqGouoDIpQqfHBcTcumHqDLNXHtTC0V4v58GooEC/EuLzcfjy6QAZFELOjYfdh9fMT
G++MBrB/1pq81CczAjzZdWrch1Ows0X55VA3dbY/W+ix7zeeusF1RgDqX7kTh22PHU/03pcwjJsV
YNRO9frWCgKp7XC8YuA5OZb1JwqLbaDoW12t/kS4vNZF9W2PPYgdpy63hf3PxElkxi0xzNl4t3Tx
wSmMvtBfET60rFmdhkpdTJW0f2mPI0wi0FVQV0YkUNsBc1g6wF0FuTJM6WhFe+k0dvaQBXO+TPti
xriDjWZ8rnT2NHEzXorIX1Ex8rjb+c8IwGodKAJzCMplNqdzg05MEmn2hjT7HJv+XtP8LFjVOUum
7DwWyNH0FoVMy1pyfLdTVp165b87o/cHSMU/zwPswd9XDdleq+JvWCHuokOtTIrcOyZXcuH0Z1d3
hiU4RCPDo5qT1eiBwscz+KoS/0/gE4meVe8puvoVuQB/khg0JdkUezs0v1DPApLwT/7YyCXJfxMy
EJZ+dCFDXz4a5kxMKMSr6O6215Hz1NWnhjWBFjAc8zUW4IlFJWGVBR4BF7FG5YPS6uhRsT2wkoQc
0cY7LmWDxpzlja8Tg1bg3erqm+Pib0SbW8ySpM0U4uDjYFhBkaTy9JELe8YWgUz+5NXee1weetu4
FgMBxAj2j1TUF/BwWOpDAcjHJRvRh/coKHRFSGVIAB3LaRsfT03NUvzxhbZ3B/ZcBpSzrRPjG3Tg
yG1aN9xE4fhdM8CYbF6mgiMI9dwpx8talrjMQ/+W6dpV1sOl9RpjbYXEYLQ1yhantn7CJjlVYXdJ
4SFqTnpMZPBjqwNxh4oZdv7dRlTpwKkKBhV0eN/ETa+0oodDUweHnpTzFRbTFchyjOi6k0LmZ7xN
Bbz1vQHlhZadJba6+U5123zn4mKfJuqEDmpDYMbH2bib9tyKo8aKFzvmJ3Gr99HOnyPXOadV9jfF
WhDN6i52lCGHmD7UmCxnY22P3BfkAgYRqoTKD8jP6rkH7IjIF8waiILHpTCNbGnZ32M82PTMZJfX
zULWbGFdUlkKjeudwuDsZuqjumqjzeaWmxWdqdpChn0pTcY7o5krZjNPLJjJAGrqfg14+dZ7IHVk
9I/sUYmNEMaNaSzEQEUX4hKYJhagqFswskqFohF4SHIHhIklnE3Gog2TDx20eSuR1BKvBaEyeS6Z
uy06K//bvPXm2ouoOKaWhAE9SHd2P3CPBLzjZcVwtopuhFcOC8Q398yvTiJt33TpF2hTvD+OlT4g
gdC+xcZXVgK0Mgv3kg8c8B1xhW78QAyOuDLBlDIa3Y0X/5rl9VtFpAkGW7qSOTlvbDEjuB3ZA242
m8w1hGXlx6BpEGWTAuwR+TkmRTWiIdhhCZknOJf+tC3L2aC9uHWBHwi4NVXyJodRxVwVFb1L2m0B
NVGA2drqg7onXjyn4GFex6y+r3IJHCVvNqMwrnZHKTj0+Z5BKuAaOxeLSezhW32CttcmycpJq0mr
yNK/pTBXReMFKydl/e+Yp4lyk2YJdIiXg3LK8WNFCmm/SDjIhlius/C9bboTXpSba80qg8D5nCeF
gtH2Au0xClS/6Rb2Bn1vkn/phvYSdBqMmrD3YbisUuJ7gPD3GPWRDtRdefCz7FNCBcEgi9l5ZIuY
A8k+aMWprxoD/f54GVX+0CG9rmt9Ws8aW+JpVszbjqHrfMlMrVoruIqaa6puh47ZFzyMCdZkR6g6
nIEJLV/5TyHA6Tt4H7FvRBtXS+FUlA9HWqg0LFpwSTRp4xW7Wkv2qSnebXZADhPbpE2f06a9J2P4
kho6ocE4trksu6p6tKg7CQm7DIqT1UvkNmKKpQL3YuC5OfqepqBcnfWUvoZ7axPabrccSNaopn9M
H5gBBwPLVJgAqiHVVrZOu8Zt+SZnuaAyKnb2efGWV/a10Xm5Ri5dTme5iXHDsk3dBxMq5cJ+rhuy
5RtEMnwM7+1IzwLj8330qRpURShbqEXdmjn6AVG8iTNk/NMaf5kJKd5moEqxGWynOHuQXCCZkIpz
QR5GjRDpVLbJZ0np52bu2SO3bm32CcWxZoEDr3pO9aQ7hC4I8yJYuaKxDkaa7+Aq1MsEUzp5hnCT
YDHlrgb2KX6g23r0pbsVo76vTO8rcYN90qkr348TurlnWXrTMga5hsH13YzzWRdPBZXgfwpGfzVq
zYmxEFkKLTtR2/EhpFiE9ImffiT6onThcTTHoeNap+R7a6X5VdpoLcoAFX9oo7Jlsxhqr7rFi1Lx
ghYG/5Soslcmz2L0bXQ3jqACCuHX6xADQhS4eA8470HxjFV3C2DWwH4/WxRKftzqT5rLY4/oDdMB
23BwUPkqr/jvR/F0S6MO2btz4Fn4Ru+O/QBfKSwIxoLcf7kx9pzkL32KxjkeWKqPgQ9/twJ41s/z
6cm9o29iM2W2nI9oUzpDu6B9YeQXeE/z1zEMhMsCb2wllIhy4pbF5GMBr8GKRcpfCiwN3ylC+Pm9
CBnDRd5nGMT/tDGx1xY3UJ6V4LQ62fDokV1VUhH0RYy7i8PJplvRXCC5DukDpCuFcU7ZigsbV8Zp
6RHuBH0khC+dqtcsJWadGuornppzW7Dwpq9aQEaHGotXYApHWPNUF4HtMzXhyWAtjoY33UXVPzvq
O86gGarkT9W6EAPfuBXGXLDNFkai0acSgZoDAgOLdCPk82Q0BAXYWNQM/BkYx5VFeECFNm+QzxS5
sx+YyCXr2nMaMlDyD7UNKtjXKbvKvP2iTpkInLMIDkdLUm3LxHlo5XgUst4UIfE/OttSRuMJoemZ
HcIiljGrKr+6TOVJld0X8RwbNcs9RK66rU++ZDKluxKbMIQ4BC/cK06kPxhLnJxS3Xzb2cPQY5JJ
lBQK69niu3ZLA5BFr+AGhvaHikeirvSLn1h8ZgbtKHCZtsnfgjTgVWNou3CLg+9Gz8rU/jQKjzjU
LlN5b9l3pmCNSwtdDVDyHUakYiWyHMel6t9Ffu9E+xhNw9uKwby2kSM3KL1TbItvWgLuQFjXOiGy
FmkjWXrYy3vjPZwDWTO7PepFCUsfDbKVDSFLJPUiG0EUW/xiF4/cL/7EjRNvEi07kQgM1goB7NJq
czp/xtwMaMQXfsGlmWhqUWn6D8EJfGNH/T6gvQugRy5zrX5j5v/ZJ9EL4TjkyRWXcCQ2laxeksq4
r/SY0FZpfP5+zVJ/LbruTJuO42hgvKQ9eRPTZ3dm/lhu9j3xLB98crhRVDnXDPv4GDBQkb50mOs3
n34R5Ws4GZLQuQsK5zvOH/ydSPPrrjsqoP1Yg/MdPntAEr56cf12iYOHWC6uR7MGT0NpFJFgAPop
fuQVLuKeZ45rsOXvTB2XNlzhMK26U+VH7zATHnkDnStW3r8RJhMLU98xzjUJZJ2WEi0vzFMHZ5ex
F9LHfCe19K8+sfy25M7UGP+lToo4Di/yAjPum2qjZ9aTRLdxIBg/pSw+K1l9hzpIN4/WUTL6hPxw
Rt5eLdra/elzJCxFReUzNYDn3fEZ5R4B2BmKa5RmugTINfTdC1MabDWwDse03QCxeEmh0aU43ynw
r3gz+40DDsnEEWKgsrAveoIfBmZhvmO0jIdIZxE4Zvcxu7qu9jDNgRGObZxBuwzMrdnGs6NgavJE
ZsqSONl2FWbRi6/EiaYcLGVgnIlKvtlC3xAwsILAoO1mCWmKbWSVNMzYQpFeME4LasNpXpFs+mBY
emJYKLQAK93sHjW/L4LmL7OoY48PYR942psU+n5+caXzVhjotEnKop2jznEJCPZ51xfEwqND77R7
R47xQnisrry6uBLz/g0TYF3Y8LDsAqw4Dc+cCV1mxTOaly8nbw+5DsemKhk+p0m4ccN0JToN8nCP
NLAL71BxXr0s/C4NAIPhNBfeBcW+391GNdGaJC/5gNgSHdIi1Ic915y3KPjm+pxDRmc+MD+dcnny
chI59CxautLntRFii8rN3I44VWuHYqoYzzM/b+FY9Je+FV+DEvoEpWWg8lvAdJMyNdgATzlnobM1
IX3VorlArLobWfytYzOczOkrJyZpaTn1G/uxu2Ybd3ZUx84h776hNfDx+FJ9rDyqPIpicTPt/Huw
8EgLljfDHOaRxO1NoyAcbe9eZRxJZl+B2+3sdDuxNGYutuuQnW1JKNE3IWESTPqWWj91n1BoF3il
V3lt2GsfTS6xieOldsq/jbjDu/pwUJUBU2JAp2X1IeIwJI/72o1bX09nxSKXkoVwAck3ISZTvY+7
AKNpfDAYe6wiF1w/cQrrsuG3R+eRFcUzmav8pnuVZfQWjXTYvVvv5wBiH+WpS8K9T2Y73r+0s9Ya
YwIufy6LYWIeJiVpBtDm3RXn9HPqaWvdIMRAhIwtyb0+DiCDyuKLlKoqce5ozDZWE1Wgx6Oj07S3
AA+jSIenOgGX2PrTKS+1Z3trCUL6ZDZqzIrIaa07VIqZ+iO05k50kP4Mz+CYlp7z5AUdIx9p3bNv
1oZ8zeqJo4hwcsO816F6TiZQpN4FUxcSXa/Yqy4CBU4wFD4ZIFVavyKEFRUfwYBuKfdW0exdhKLB
eLF84lVCh0867yAgOaxrRcv6BrZ7OcdPT+OQroBQMKAH6d5T6/LExBNqHCxlXVK8xX7vYq8udloL
v7jkFNex+WDbRSTX1dm7AUAvHQAdDSn3aeaMJGPhde7UsAF3MasvultDp7FtjDHbpRyoXBHQsxP/
alLwblJJOFH7rqg1q4lNsGzdjZVq2nKUzRnVJmHRbHe4tm/Sg1PjOciwpnY/pzqDAtnlA1VVGrsv
nsHcrnBf3ZQzTXGmYRGZ0/iyRxjPYY0CLy9V8Ar1LXJp80RTc7K8strP+wENQuKqsJjy4bGgAMho
NcosWE4JGVZdSM5EaTKtkux5cGN2I68+JGPIhcN50JIHu29v1xXprS4LY9WJii5+HbhThJT7E2cP
A7oBIVFLcAswfTIxs3qrwYrR7fIQyi2SOKTt+r+qO6sp/1S9LDdJXwDOsQwiw1IaKFMA0ujVgBOn
P8NFgfmJl59FKZkPrGQqgz8tcU50fXq2vKl+svm2VBUSf78jEadk+Nha5UaWc7aK/tOGMDTwSjx2
laV48VzebC96Srrwu0fmc271+tB9hQ2w19RY49AlicWZvsIhbLaM5h8hI7solB9dhmPLK9Bj1so8
EhmoNqCjb7qUJjCH/CfrfTXrReNVRUs0VgToIvJvizl/ufzyzIiulP8jZnq7omcnCIwIPhCLU5rz
OFHfeuVk+7h+N1qK1whQ0orK/9CZwMoocfwghNGgHUBUvY0qqbep8+FqFEmMMhFDmA3wZO1n9DF/
UG0nSwbBjhOt8ml69qGg0nbDZOyaWxPn+O8JiV9zgaxa4Grsc7598l0WFIToZ3EpjoVzEPmsyDXv
DhopHiimXXXx1dYtiBaXanxO2RaldYI6CbnfmW5I/+/Eyv+YlrXtM++OWv7OvTd/Zg7BtUgtWNH4
WCF7CowuhPub72G7RU9ByYkJY8NIDGp2SD9VIf7ob5CLPnuipZDrsTMIUtSxGWGkOJQWPkqjRXp1
2onFrSf/oSxrF9gCOemD7yJQxipICSWKwu8kZl4MtYEovwz81pxU1TcVV3QmD1b0z0w7BI8aLE2b
/VlYmsZSwmwuUDhWVqmWel7gkEOpLzzEOSjok0b4u9BiPNrmyBiBI/bQKrO/bWhhmY54uaSd3Kyq
/k41Y+eheYZl3bJAda9WihoO5IcxOAVr9z3LbV5HXp9FVidvaJ7GlkmrT9AXF3TyhGiX7ZSkETHS
wELb0a6C2n+XQ30bmorL0Gbo6yfNS25hS2a+U6/SskGE5atX5l1PplR8LWRahP3PPBLIZwBnQr8p
cP46MZWJJLlomdUQHhWpa31Odgzj/2XvTK/0BPbiH/POlwnDxaIZBoZZLpJ2t1qnNYCfEZhEMZkI
YMgvT5r+gi4aCDrFSBOAG1ThP5X6R1aHx5qvErZBdklDdWU8OdcpU0iTXmXTa3QEyg8zb3KunVBy
NxXk0PmbqilQiYxM9hLMYrxMQDiccx6YMMTwijTthow1DbNE9RMn7+GI7wbi0AqFw514dfz1iBbE
dJswRSLmenUVhyiJhuC5ZpD4Y6yTO8xDqEDJyBSlqPZWRy3ICjFmOBd/E6CyqTTmOwJsA8hFlCzN
ygZ0jhg9j5lGGRScyxKLEsUYqrq8VqR/ymtOYmYsWOEZJcz9SQ762odcb+b1g5dol8bGSA1KTpul
39sZ51bn/9ye+bhypyd7OpvdxDhCEYIRJfNUHXvWwcj/6jmGjZhtfzN0P7McfYkvfU3easBhXRA1
OiEmbD3Gspo2PBhPZosayt9Ka0o2jxC+KTBdAPY1kYshQ5++oyZm5k37X4Lv1Ig5sd3SWWsmWT8j
82FmxAQoSfAS0fRdGf7vqn8RgTW3GKGZil2fMviLfI2W3diGfusvc6s8RPVLWeuSxYR7LUlaiYic
ImWTnT03M5HiTY25CL0I/1cwnOT7IBhht96DEG5UVWm5pqRBT5apy4BajC/JYxdn1ZtusJ6HEvca
sJSraJhQAwr+0ONU22Wd8ypi+QmvCbDZdCmdDjJfjGLFHL56GMkRgsll67O6LklXYkvS7ePSAUFH
WAv8b2hOujmy5GMlKNw/v78RlDkwZZDnHZ2cF8IjgubMXalH13SefEzGyY/wgoP0Yc1fkx2cu85O
AqCAQEfhxheV+h/B6FSwaJZ+zmfbT/bBgpAbTNPVhQO7hufwZrkbM+uIUg0cxdLCZ92eM90S+7gZ
Ppl1jGxLs09zGI8Ds/Uuth48YD5DKwfsQjjHaeCdB5/3JqRL7LWfvBABDlZIiTPC1IHuFzFWyDah
dpMdG42H22pLO2U27GRQaLP+mXNz1RrTlQCghWlL9MjgsSgPEkW+q+WvvPE64EeXJsKvkjFurYKr
0pnTgQb4GKh9VASYxLSGp2lQFljNPMWLj97XcNH626zl8j4p76Bv3CUjYO1o+HB9gIIflen5H67v
HmTC2IBlCmQvbeofIqO/teLPqGmaOQEm2erE9Hy2YJLjJr+4g4GLSVklN4c2rC0qkDtH3yZop70W
ieJNEDh4iAJ2t+UQFZ+Gmb2OFpnDmu2UxxE/xSlM4VTpJjU7u9qHL0u6Y9mZW1Cc5nkq6X7NHOYB
fbeDtTWrnvKorPfMrSi4huCPQ4Hz2ZNMt0KAax21TqpX9kqYad3sM/PLg+55atlxe+yz/+PsTJoj
R5Is/VdS8lyoNuzASGcdSIc7dwYZW0ZeILFi33f8+vkQVd3DsCQcI5CqS5IMM5iZqtqiT9+zeoQq
3sGXKm4sdWgPdQSy1+19qid+9EvdddZBN0tZ7F0DTueyQY6vKakaj6jlTbryRo9M82BMbfiozWzT
SUqe19Hs5zq3s/uyruAGjDKFHCFAH27oxSM7hedMHNNAXQEuWSaSlzFarvPubsoL8XaZRBT8gjeF
biIs3IoavhEq+7Uuel+b1VL3RpXBVKB9GoG2JZuCiCrP5tYAzDIaqI4neeCq/vtsrnnpcN8NgRXe
pK3+xdW5vwFbeaZijNvWDNgVlhibEswOqmsB58zQ/tX7bKo5+AZ0jSGmtcIfZgT/EkgG1P0odstU
ipHdd0Fln5KSzH+cXyt5Vt0tecrBGSDXdpK/VGqqPJh2/QvYAimrtKCWb+KlOCA5wT/+DfKL1mt5
l9Sq4+yL8GhXTFDRRAdgc5yN+8iDzXW5W/I0o7v3sZMZBzsD9+7wKBeG/gfFFp9g0ICcKE97D6pD
07kuycwdIhPVimguvugzmHWAFDzbLAU9uvktslpoVHXtTabonyqhYxHDvYUi9pUedcVFPMFJSkpk
nKx3iH+qbwYOmEN+VxpB9NQrloVM5jFEvvyisIEuAh7R0DTl8ZtM8nSVw6ltFSB1lRH1n/wmLYv3
tQqlcnrDxdW5LBV9Pk6xSnFj0obHASCwY0Kd7MJYKiYNfXqjvoQ/j5z3kFRUd2SQGSCRlD1Si6Sf
AEnU6A3Ot6Fuqkc/IgXpUpiANFF5BBOe89DLu3xkzrCxhwqvC2nl6bq44prWR0gYR/0IKY4JWFqx
kS76pI6Uxw5uAwC5/9F2eY+zcMFFZwRwII/SIbS6V5ZTc+ZXyLYocfqngjb6TQABejv3AQUswWWe
TenBbMAV24hdemr8rYCD6lr14/eV7UaXv//2X//67//6Ov6f4HvxBrWjoMibf/03//21KCcYmcCZ
//qf/3pXZPz/57/537+R/uQ++loXTfGjPftXp+/Fw+fseyP/0fI1/9syvf/n6w6f28+//IeXU+03
PXXf6+n5e9Ol7c+vYBzLX/7//vK37z9beTeV3//4/WvR5e3SWhAV+e//+dX1tz9+RwD250T9e56W
9v/zy2UAf/z+5nNCXfHnv/+T75+b9o/fbfufDtWstqXylk5Rlq7+/tvwffmNJf7p2I4loGznIqlr
Dr/Ji7oN//hdt/8pbFhGKJ52VEc3XeP335qiW36l6f/k77WFb8cx4ALnV/8z9F+W8P8t6W95l71B
7adt/vjd/P238t8LvYxM0egCYLxma/z86+fniOwxA/4HOCROIHNueX0E44aLgBgXwPaisNrrF3Px
nw5fdsCHvtoBY3vZAdtCN8JqZ3kA9z90SQEGyrjb1zSr87LptoDiNV6eeiFGwmOCmgQR7yGn862v
zIzl/tp64oOBLrrC8hxrfCwN9zbSqwdHmzeat16fF8v5tflpcmDK7QMLsBmSKv4bDX0Cv5rueDo+
7huA/WsPBI4m8TsF3XtR3XIm9NIx+dxwdzvf/MrCWsvAXlhOYCiVQeUnXHQzaTNio8lrEZXl51tf
m/3l5y9a1zmbUKiE2fgLWipYXra0/r1TgLI/38EyC68YvrUM62UHJaCQvvBNL/ctLl/VxyRKbvOK
4bT6XQEJxr+D5i8x86X9L+v5Wj/6r/1Y0OIOTs0qjNy5BcIpwCn/7Of2tKD3A0UjY9+nGw6xNibJ
mW2t7iqn9QFbqa56U+RcAMcwOVEWzZM5e46Rde20MX/q4sCvDUxy7CagjBhQmgm7OYwLUKWm4xHl
imNb3PfFQ0NJdOwcE976FG3DZdYsTvJ3uDvqhjOo6QUDrARVjXSPUW2EKXVp5JXhmJK7w1ubp7PW
mB7MrqfWUK5HtzwZOXhOI7ka0fKp/PbKNKH7rtvv501wZTymFAJ8Lq4wgxeMR82/xWl1F2XVm31N
S77P8dfVuYyiFqaP1Noa3tD4t+ebXvFMU/J7oOhABkVsws7bUB/Td6Cs/Hq4ntUg2OhibWIk5w/1
UIlVZGo9TRXXYWvzBGhtmO1a08vPX7j9bCB3NQjoJF27vS/T/mPJw+X5iVlrWvL0vuc5KiDnwgud
GK7dDPlnZ0ZjeV/rkm9bUwzFFAQ9POqh5+1So6Hv3EdNyZPnYTBFsYSNeKqODu6aiOHq/FcvRvGa
V0kuq/pdJDTFMb1uUPWD4/DCEYCJ/lGWFu9OQ6rfn+9nZe4NyXsNU+tFGdNPE0+fstwl4Wd455te
GYIhealGITMgJXTZqgAVH9N5MIgG1O0Q2dL2eL6Ptc+X3DWkqNwcOxiNwXFq3C463ls0vdln84bk
sUtRexX0zegV/visggUhifzn+Q9XF/N7ZYENyVXBoM2VPo2GZw9sb8pHBTibrz/pSvUmNz/UjXOA
FS/JmwMg8VswQft8zZDcOIVkENXjbkQCBZWj1Hzok/7m/JBW4pshuXEGMw2gu2HykrKgOiKhUKuN
H8hXfDvf/tpaS4486ZnbFwLtrZx7FxV1/cnUu8/72pY8WRNWWFnRiISU4cyXJjCVCyWbNyZmMfjX
llry5aamKKFoydIMMywBlYPOM6C/ghIst/6E9T5xJDicH8eKz+mSO8NmqM4u7BxerWYPaF49JAjA
GqP1XFXdxg65ssy65NY8CBilm1DfNfOm6UUWqiG8J6Yf0zF19nm1Lnm1VU8KwGgEvQbd+QoBxdss
dTd2yKWJV9ZCl1y6LhD/TgYKrCh4QaN2VI8x1grHxZM9xsehFu/OL8SKseqSe/ezGukou4yQ3w4n
APTPTT5urPGylq8NYenyxU6c+KOjdG4Js5fB9QFUz+igSOmEvKKhg6GDFo77I2IK5weiLu77WneS
W6MIPVd1QCZP05R3HYUadnPS3CfeHS/0JLzTVRQra96oEkGd090C1Mh53zzf+dosSi4fB6gHmPAc
eWWU/Jlb6a0KD/q+piWPDxw3SJ3FxpKFacU1ED1CuV1s7Bxrfii5PJlMv0GQljWyHCAfKqoiZOi7
ELgqott/nR/Cii1rkrPruYbcUIWNzQmaphB25eDzMqSvSYsAwdgwgJXopUn+HihJbyCeCPxWna6K
zr6B/PwO0r+/0P2AOq6FxzxNNmLLynprkuPHiZlXit6OFNi3f2aaoV0YdfRwfrbW2pY8P63msDbs
JW5NGo8evns9R2SJzje+st6a5O5hrym5qNhW+95+rAPz1qLstUsszxIb9vpzVV/xQ20Z1wu3x4Z6
HzUGusjIlDThgQexKzMHQ25N5WcISF09/dSLI0YgqJWYCApo3VEbVN8gF3vKwEEaIB4ynqkVv7gt
uHwuf1MN5gPYLkQSycZT7KxrEeVSz0pNIpds9vnpWZt7KYZUlK5B4ZxNVHfn70y2IygiN0LE2v1T
k2LEGBd2YwcQaVM09t4WP0zzjuq+A0ABrfgrSZDqLi4JTOcHshJ7NSlqGPloQcmXEgyhePSt7LIo
vvSAuQoSRf4EOAWK6e3Qu2ZVUhQJdcsRnZZQSq18dIVyTbX4ZT3XS9X8z7VTKhKtMUmAGwFPs6Uh
xB7OXppeV/mRspSNWLayeKoUZoLELBU1YoIz6j/htIRnOy2yjeiy1rgUXTheG47pJiBYavtHPIJV
Tts+39m4FE6GtgevqUfk8DRyMihhfK7y6em8Jax9+LJmL9wx1CrEPgRrM4J81ChCGyzl+XzT6hI1
XnH1nz9/0bbbCT0NqST5ue6VfWj9L2y6+QRokJVf1hgbKyiEhWmBdPCHkYfnrH1S1LfnP2DFytVl
zC/6DwuzsUMDsVLout4DHAIzrOdH1R2eKDM4Dg4iG20Pkm7a8KoVO/959HjRX69OZWtyl/OcfHoW
vnhXk3qJ/francXj+SGtLZcUJeoUpFCksleGVu0ek6AObwbglod9rUthwRZtDd8sLtJChsorG9fQ
Scmjfbviz8j3YnrsJKaKLK5mTzHm8hO0E+JT5VKpe/7bVxZbSO4dk+5GhtYc4RmdoJ2ielWAZa//
VHSTDCraTs1pM6KtLLSQvL3V1S4eA9P0DLhgB2oTRTk+o92AdDtYn/PjWVlpITl9U6eVqBEL83S4
4iIdXbIserevacnnKXwl1otq8lSEkEQ7fMnUYd87jJAOECVqeQiAF9AmhOFJNaFWaNp9ximWiXph
Ppbpk50CluRBN4uebNm9H/a+gAlpYw/QXbERkZ3Q1SkVz0io+epN5fv56V6s4pUwKCSfRQt+shIU
GrjA+qDbqXm1PixXjeXG1pmor8UbR8M1s5Tc17fRPe5BmFDrk36zpuDBdarrOhlOc1VthLg1q5S3
cuGYdTzOPDBkxac5nq/UxN5w4NebVl3Jgac5HoWLaofXxe2bJs4/hqTQz6+A+voSqK7ksKmoowpV
M2CcinoT6F8KHwG02n6Y4vum4NyY3aMiMgwnNC/1+O1gUbpp3tlzf9UW3ziBgerdGOTrW6LqSl6t
z3o6xQNePUfTW/Q5Ec5tDvAce+cHujaHkmfbYeWgt0fdHoQvV0ZuvW0gjjnf9OocSq4N5MlyCEma
F1FroJvGsaD4YYSmy/AHD2HVm7pdplCgjWH+acBPlXGYnPh57Ib3CH4sU4qG7saSro10+fmLaNC3
1NeasA54VUWlHFxPgWsdzo90rWkpGITwmbi1CSOCOfcfua7cWK2x8dWve6jqSqEA4VJncEU5e2Wg
f26wLCVWvoSD6hkG2I7zn79mYlIUsBAxHkGBsBEq2tPsWzc5BHlg1Iz359tfmx4pBARzbCSJKDXP
hJRudMQTVEq7dg+Yhn9d1ClCW1gYmC9IwpRDYq54E6W8+9bVkYJAjDy0UY4aaPMiugetfaUE7fP5
OVmZc0dya6ulHFpkNK3m2p+we75twv5dn7kbUWNlyh3JrcE7Golm4nqjFmWXFs/RttN93Pfpklv3
otEtY5GzKqKJIvj5U5GCMu2bb+ebX7F4ZxnSCz91XStqxoTMRu13wLpNaotJCKhq+MmxWu98H2vT
IzlsKlQDopcCdGVFtbPVAJRUNqLesoB/37tVR3JYy0lycI4zUpNxqn+h0Ogyr8Gqo1ZsExRMw9ny
qjULkrwWaCq03gUv3qAkPxgpBLjaDLPn1tv92jgkp/XhkRIzL92e4MWibJ23iNQMGeRq4ppC6NOu
dbAl97UFhJe2wWSBJ3uGRfISdYc/9zUt+W5gdb3jOjwW62F6l7rqmzSvNppevu6VJbaXKXthobER
AYimjtfjlHBhTulnBTHazkT4RdxZantlVPMVlZfX5wey4g+25Mp1SyU1PGULYxlyyujCjNddR1Ht
pFb6tTnE+YZPrI1KcmuYQHsntWtCKTUPsIFlE+U5TX0Rj3VzXzroY1jm4EJOMPylppRR7Bud5O3Q
fpuqHXDjzi0VcirnbnZg+Nb0k9Fbn/d1ITm7kZlD2S7XAJO6h8hBHNdqvMyvvnaa//V8Fyu+KGPi
AI7b0J+TaneCPgR8H4cXMXn8nJeK8x0sVvuayUnO3rRoUBXEW89pj7ajHx30toro5DegWuBpQU12
wwrWRiK5vY6uqhXmTNaQ+ndTj7qx6zRIbDYbHr8yEBkjN6TWPECBxpkdWqvpz7EF/owI72ySLBjV
91W50c9KhJfBchw5Gt/WYeND30R9Ay/t/F6kTrrrUUW1pAigGUMu9JLlaKOwKZC/TcdHs+KYs/H1
SzuvLLeMlJvKghJKh/y7a8Rv0iG7yeASajXreuqol5mijUC2stjW8vMXgawVFuUgA1kHDV3vGBbP
5Uicwdx03mjXmpd8Ow9Noc4FO/nYKkhlxml470DRd2x8Vd91u1Qtybe7orbSaIKrAYGCt7WBMidv
qhvH4jUTknZy24aLHtUNNlg/829daCBR3Cs3UlhrjUsO3QkfgaWUxADKHd+LMEg5pFEGc37i1xqX
nNgY0kbxXS5TIqRSxJ/z98vF8XzbK2kHVYa9UZZMrc2EbRo2pKeUPmrth6y4iVNqGOrHGcHoufu8
+XC2YkMy4m1UkKWbKDHz9GT8XqvDkZLlT4MFf8/54ax4mil7cqxBmAeZrdfAVHzhJz+a7CPF5LAt
199IJpzvZGULlwFwLQSHajBFs1dlyQcoAW7ixIUWQMCsmBn71tyUfDlU3LYPEwxKq6KB9KQ7n3SV
opHzI1ixKHP5+YtIEQ/21PQm4dR0qlvhdE+JvnXQXJscyYXDUq85yPK0HzfFja/lH5R6UfM0T9SV
HM5//ZoRSZ7cNDww9hZxbhDTlRPXB6sQl5TsbUTrteYlXx5EDIG4jY1CEAETQndjQzIr9Gljs1mb
IMmbLQgwIqD2vAApqEUVCFXB6N5cFtDFtcZ4dX6KVjqR4XBtog+wNXCCqTtAuSUE90P2QUWVLSS9
fr6LFRuSYXEQephpnrMKlRV/WXI5blJtAI1WVsCQvBh4qRO5FV+fN4CMiv5qZKFTeP32ffkyaS+s
H8qqqSjsgRxKJz5FunIFTmfnly8jetG0ZfUjEk0q519jPrp5fCwh8+1i97jvyyW/Lfwm6pwpJ2+m
QOPLS89tb6cbn762npLjKnUBYjgy2d6r/rLpw7eZH7w//9krUdmQHNbPIPoQKiaCTA8UZ5V6H3IH
QnECtt9ymsKrQFE3rHLNdCTnLSbFbtF4IclrKicttpGz6q8qJdjZvOS8Few3UAoS+gdjLB/QPeiv
G1R2oz4aNkLziufKyLdw1qnsBxjuxYl1w7QtAp1wGcZPvL1+PL8cKystI9+42yhVaDtcDVkJUee3
flFvzM9a05LnjiF5/qpG3NDRR8hVatg4WmMjcK61LbmtE8Ps31YYaAnUo42aW9cyNyZdXbHQX2Fu
2j/KZGqMul3eTO3HyC+hWjW9f8zJjDyCRkrR79rnYG5gxmxR4KQmuJopi+4gnoovQkMbbhFeaSo4
xAL4roNa6VLUA4q5vnTMJHioMY9sI8WzYt+65EplyRsLVM2T14fIXGn+bSqgX+k3Wl87DS4lai/j
l+b3FjqwcHoH6Y/a+myE6S168SfYbi8mkhRk5jkRls68LxLrkjtNYZlDJ55BIe5+KSvrqZ2Td7ts
XMaUDTCQT1xTSm+o2ruhN452vnXGXLFDGUiWjvXQJeoIhCRP7qiv5h3c+nD+q1dWV8aNKVBlwRDJ
+7cIlQ+Oon/j9Ee5vz28Pd/+2qdLLhTaUAUXzVx6vo2ukOHD9EiR21bB3Frry6hebH5QCQdtAps1
rK9ZRjUxWglOsq/2R9WXTl80nml5qcHHNXvjoquAFG+K2NuuWdGlnQ/8S1m1gsDi6mX9dUCPhcJi
w5nGjeiysqo/ofMvPj2wDUTJHGpx+mx66BAFQEPjaEfOvkX9WZ/1ovnKgNw/cWaqiBTq7ssM5poK
xNzGx6/sRzJcT0M9XPUzHGmk/uTZLfqPC6lGoqFXn9buvnu/Jq1AY6O0C1C69OahjYSX65H2NkX8
WjmdX+GVFZCxdXCJRnmjVaWHbtKPdCgmCMks+GPgQDuc72HN9qXAWbhxYyRmXXpJlUBHPSmXRboP
rqFqcpScJ1NF87f0et04wkH4IY+rv85/9srqypi4uR/UaKwaJh7FHlR6Tkn8Dbm+sm62Ivzyka+8
ff3MJr+wzkwJIhV6m95zyKZrk3YYlW9AGxPn7ZKDdxFrjrkcOoVyCfST/fYI5Wp0EejiEOsQeTbh
xVjkzzW3owCVUzO7twJEetv7KFTfu/wrN2kvU/Rze1N/53bGAXZ4BMtuSK1WvvqthQgaCvC/BBRo
PGw4lOfHKaX7XemF7pvzc7iy9D/PFC9GiBimUjCFVNUgmn4YyH2Q+db04/nW17ZkVYrZVYTOQ4YK
iicg2EEgzqNGy22QrjnGjnVFfWVFTZUO69b5/lZcRcbscebJ04ZHdg+1qTsg+p+pQL/ujeLH+ebX
DE4K41NQmk7uJOi6ZJZ7gdTrg4nk12XmoDE3mhtWvbYiUjgxRFJNbZ2bXmiCaW2j+b42t/I3a/Mj
OaOd6WkdNUTbSEs8pFEPqIksqZSN5V5pXkaxFZE/23E3UUMY9m96xB7tur/Vuq2X6JWZkYFramPb
qANR0x7C8oOIpfvdt7Otu9da49LhP6aUVXVqvl10wbXllleWbm4cTFfMRiw/f+Fjta82iZ5QDY64
95dqfj+qIeo8cXYZ2hD3nTfNlYJmVcauGRDrIvlWWl7QI5oNmz5SmIhg28SX/n3njw8oBX+BZym1
fTjE/H2v9jKsDcXYEcRODM0AQh3wnF2ZUfhuyN2Nw83azEm+0FdaXA4lUEUt1e4zhMpF1BwM7ifK
FjBorQfpShJFVi/0CJsqW+ttGkU/9AIGQaaNt61y4xSykmcS0vZqzLalZQ3lnTy3mhQ9mNdJ7Hhd
lD84nOv1vLzvzDbeCIFrdiy5OMwtSWDBr+uJQDw0/niKo33uLWSM20AwN7k8YmJmpN62iZ1eoJpS
HIVbVd/Om/HryyFkqBvrLXoj4OtHv/+AxO+1BbnurKUPSHN4+7qQHD3szUkzLc30bNv/1M0aPI81
rJjTRT27T+e7eD0OCldyeArxynECBuFBYgTFn3YSU3WbVvbGCF5fYuEu3b6IJxCFxzE0SNCX2mrg
9XXy1KbavnzNwsvyS+MBnKcdYp/scWFzr9YLc4++halfmxfJnUMBadMIDZanmcHBL0Zkx23rMTI2
eTfWZkbyZjsKIHeKRqr7R9Tr7fzBzIpdByXhSk7cdqaVBVEPed5Q3Pmz4iV29LzPXCSXDZUETlXA
954fK4uy9rhQoIZ3gaizDYt5PQIJGZrWIirchAbz0tyk4kDe3o/NNxq6bUX2rNXZPrOXIWpW2SEb
rA8mL6U+Knn3KKeNPcLcu2ZJRqnZHcqbQ88sOVNpPIFtSI/aFE03fYgwxr4uJL/1h8ZBUZg1RsaI
YiyRvgsC/dRX7bt97UuOi0ZV3o8JFCALcx+KJjfJbB9cbGlf85LrIhnsFFnWW3ANF6dRM2Dic67E
nGxsxitHDOFI7qtEVMFTIoB3JeW1W6OTok1+faJm+3s2qX/N9vCQ4hSJUA+marlUthfhRt+vP3FC
QCVFpSDsYBxn8VFSOJqjSCksiD91ufVFt/yHPBmDDSt7HXkkFjKrl7F1VFQI1aEKpjjiQ5E9clFR
Cx8Wj4/j/ElXPqgtkpHnV2ttSJLXqxSTRG1a8/JhdNDdNRwF6qgtvTaAS7I2DKj14v8hP1vl8VnZ
V2Vwm+m0YnAXy+sgMX8H7Wn+OFUQcTfB+FmIYB9IFe6vX2ePXXUUJhKRXpYpz6lte4mS7apehFvx
16bVEagODmp5owtH6IxScVtenV+JlV1DRrU1lSg4mXeWZ3DKRI/FAxh52Ne05PGChGnkzCxyl83F
1ayaBtqnypYJra2q5PDFqLUaejywk6FDtdy3wjF7LtCOTKAkPz+AtS4knzcnZ/L7OrK8n5ABuz/1
PFFE6JbAYISmyPlOltn4+zOLkCFr6lJA7eecl6wgeD9Si3jpUEFRI2y1swPJq/vCHhWtZBlya0wv
s9hXSHfE09cpUtyv+8YguXNYwBYSGjBlFW3ZH2ZkQWB5b3y4PnkNOt/Fip3KeDU42EeK41kLNZ7M
o8/j5iOUdOaXfa1LvutDRT50KsYU99Cvi+wuM4tp3/zLGDV/GsMRMmnLSwr/q2HPj2OEMvmwr5xC
yBC1ElbbIgq4hWrFMF4MAr1xezD7DRdYm3bJh0cDktA6JHaGuhGph3gs5/KSxGlwPD/xK9Yvc7lV
pVHx+ZSpuxSwlkF8GOF3UDPjdL75tc/Xfw2cVozMW1oz9+w1kJ6jAoikHlJj51tf+3hpY9a0AmR2
iU1WMKpd5jEqgVVd1VfF5G9xR611ITlvmdNDq1rE0ELchc70WPniJiPJfH4Ea/MjOW6SBfZUm4vd
Ixzw6DapeN8mQ/h2V+syQg3F7MFNE0xz1oevRaJcO6m+b0eU4WgIGXEiyuFgbGtEa9NIg0i8LOKN
48nKtMhgNHssERPWmRYTcic226S7GKz50/lZWTllySA09DP6dixYUj0K44tyam/I5r2bLOd65uJj
WhN6yuI5znN/Y5FXbEhGpCl1rtmRwkOSr43XRZzdOHZ3UvTucH48a5O1/PzFjTwdImXQU8YDPUfE
5tWKo9313cbHr7UueTCK73WDrgpXcgvQuDFrwJPRqdv36ZIDG+nsJ3mwvNkGRgCNefDddJWdxi95
bjxa4WyNvCX4U3+rwoLpw3t+/rPXFlTy2lAxu39bUOdmR8W3n51OO2UIK+5qXoagpaMbKNBKcxNE
JFZVSgN2sOq7VfvavmmXAWhVoJe9mVLdbbbztRtB4o483I/zH/8z4/7KeUqGoJnKlGVA57lnwhBe
T8PbwkCwuhOnvqyeuHQgPeA8+dASY1OL00Uq4i0qAgM1eGtuWPdDL74nZcUbh7gutewNjnhqa4JX
YeCu/ghB/BzasMu35aGNjTfR0OwDKAiZ7m3UqgDRGma+MXITjVIbibS6rfft5TLhm+OOVpTn4GOS
zoeWC81qhn9+1lcsUiZ1CxHf0XmxXD5cP/lQb1pRcYJwfgPrvBIEZGI31QZ3GdnMi9mI+95KP9p+
ubXDrrUtxQDkepK8s0kL6VOc3HEy9i/NJN8ieVq5QhhSFAghEwphgCYp5yTXjZODPHavMP3vcWRv
8eGuTb4UDvLARJWBVDN1NXZ3CE0jOYwueRAQ28HG+q5MkoxtGwXUG/rAApR+8C1IhtqLBqTXzxvP
WuPS4XswkDSIWhoPnfYQtfqtkxQbQXhlamQetzLqggAeboMcSqSj/GI5aXSRirQHLe+H5HvPj2Ct
m2X1X2yB0+hXvtbQDZy9AQjSAgi+imii2lC1cL6LlReTX3Fu6j+KIq6rWMNMW2QELQVVi8qGb99A
BkVYw/dAM9+c72htLMsqvRhL4BpRlTYEZ+H3+fMUfrVjC0kBy9jZvrShp3ZJlsNnIGqXekFlXSOi
cY19bZyu1oxJcmfD8JUs6HmHHfoEsblpeKgK9fO+qZGcuQ5Uf2pRzEBgOrmfQ+1Qdf0p1J19+66M
qUOlPSuRoOA0UmlHs5mNiy4KUZusnA0c5ooNydC6qgBeO+W8hCtKnl7WlvVoTs213UeHtq/Ng5q6
++K1DLSL1apth4I1nnP9tvCVN1bqbhHbrQ1i+fkL+xSa0Sts6Qa72HA3uPa1oSJ0JYKfez0C8xt5
6xU30CSXntNmFq1gCGVU3SZWdtOBYHFye6uoaa395ecvhqEhNdEYBs/tSo/eXGy/jVz7aZy6nVcY
Gf01KnUNLwfT1A/TW8iwDzwhbhyx1lZA8mDTUMoKGiieidOTVUXgctQ71X4o3OomGr6dd7UVN5Zx
X6pqwNIzEFHtXFsw2/NRWXR99jUu+bFu+HnQ25bhmQifX06agxL9uEV/v/bl0m6shtXo+DmGU/vh
kxn593Y/fjz/3SsTL2O+eAswCnRqOLcGxiWyQteN6fSHwI3eqyJE+izcZ/sy8itJ0EwjWbk8mGsf
3fwQqyhc1fPGdr82iuXnLyyfioKwr2tInkWh8h4Zhtk1xP3zjR/DHKnziAWjZ7N1clzrTHLjtqr6
0m9Z6jYdjUMTWPZlLrrm2KIZjETijEJXZxaH8+uzsvQyAkuxRJ6IZd6ypHpukuBecbae6dfGsXT5
YtKUvBmqxMfndF6750AcJmptUHZzvEzTrrpt3tC1MUjO7Qac5KOBx4IuLO+pon6Ywy3I4toYpK1Z
GQHcJy4Lb1XJx4V/C+XKt1Xa3825QdJM2bCvtRFI3p0bfVqr9XJWRagVMP/txCa0b4El37aUgqur
zdnIFxBZZYvaozJ1W7V9K/MjI8jS2LeFq/Pho3mlzMp1UP1pBOLWb7/b+47xMogssUQ/x8v9UhQI
ykJne9GjELdxq19c6pWLt0x7RsoUJTNeaTwK4Q99Ux2y/EOttI+zv4E1XtkyZSgZEVtYtq0bXula
X8xpPqkkXTt7i+RurXlpR+7V1BhquKU9KjhdxEX7B6J3ctk30cbRdK0DyYdTR+/0oDBQdAjsZ1J6
R13NvDkN/jpvnGvzL3lu1/dWWDQacdVVkkNW+l6HvusFlX5XqAPv8wCZES10+3600C9YpP0ujbx9
zDtrn9/KSLFWi+pAm9CUFgIg9txNj83YbryYrcQEITmuCMNad3SmPsvjkxsh7jXpmxm8V/0WUSf3
19hsOF2CRtUS15KqftLbvn9rdarzoFHSfHIg2b/066baszfTmXRZVvpEBRrNLMUIFyPXe5WDaczc
rZTG0szfnJjmlzG+2GdQjusyFSQLJ6K4eBbUSSO9lvvXaVj6yJyN/qVv1v6jhkLu1kn1dWgFfUp7
dOMq0FUaAkXx5lSL6SJFpDvP0YL4YATfphiC0eQzh5uLRUR7h6vQo+TqoEHnxNFrLomteKuF2YMz
RHfVnDwS2zccZVn81yZScvbZdGvEIlmnzKyu6qC50Zvw85RrntNFX3Nkry8Eij+HpMUWzw/qVRtn
UJL/94iVumJkUJ1lP0BHfBsX48a+sWbh0s5tpr4m6g4ke98mSHki58zTZ9VSNxf65mmIO/XAdFZf
9g1E2sDJgASm5YMYTHrzOwzj48FG/mjnLEmRYLaAyWchmNfRd7xKDx78YZcYi+XKQLN6DJTcqMjk
l1Wv3VidLy5VI9tKI68srwwwaxUraYeyNrwGDgPk0gwTbji3DUNv16zLELMQYv1EBI0BgwcqmJU9
XPSKXWw43NrHSy4uwmnm6gyARaSVcV8osNBTcraruJqJl9y5cCaohTqmJu+hcejJq/HIDxXU+Yl5
dV+ldcmTG9WKo6ghRZ0aNYqY1XwhEuc6L5KrOEc59HwnaxMkOa8gSZ25KcfuqbEOA7Cri1CN6o3G
V2KRDCAzo6B2QkGdyyL26c5wOjpzA7E9lUN411HJ6uimVMLyi2EEW9VnawOSnDhrGjRjtcrwDKD4
JihaY9zys1fPUSyI5MIlKrU8PpNWtqBAr0P1QxBlxYU/zRuhe+XTZbxYkqUBstVkf/UIImKnLtTL
TuS7Hh8s928wsVGM/WAj2WTZAWqn3YNtbXHDr1jq32BiFS/pSaKCEq3aQ+sGd2aTHZQShWvUrDZs
aa0PyZOzakiSYADqk8XcoI3IRYYr+5Ak2r3Si6161JUVtiWHngKrckfHxnhE+9hn3anLzVOQ+Vs3
rbUVXn7+4pSDWrg9BaqwPBw4fzDyoPNqqtM2AsZa65Ivq1rT6eao0rrW1lRt9A9FVT/vihMyWmzO
x7iEnx7Rz2wab1JfLy98zdg63a/s87bktJUZ6rGO6oVn1V9hfTkK/85w9QM3uHBfXhz7l7y3GhFn
qSpw8E7af7Y7k1eZMWyO56dnxXBklBj356yai9TwVD74ajIn+6MdTfWdYo3u+31dSAdwt1SypCbh
5g0+4ge6Xtzbg3aDSvqeqwqPeNIJvLTQRc39anEw+wr92EO3WYn9s/LwlUOpjBXzSydPyUiSp+rz
ux46Mw0d+4z5ulDc/mNW6kc/c492Yl2kufE5Fvl7Y0QGLFROdh+frNrx6kzsKq5moJKTt5xnUM3m
hOzr/XjhR6k46tyOD04fDPs88W/osr4JWr9ODK/r3MiLrSoGzLMPV8wAJD9PqjGpXYfW86w5uMI4
1TCbj0Xh+Ub7tM/YtF8DldaGxcT/KECf1fbnuSMN/OfI3XpSWQlVluTwRdElroUPUgEmbsNJ/+iW
W+WWa01Lfo506uiay8ur6vtvlqZt5/9ydmW9cvJQ8hchAWbzK9B79+27by8oq40B29hs5tdP9TyN
riZfpLxFkdLpBvssdepU/U0j6Q8f/ZVXRhmV/tAjPQwLLTMtLizS/9bpfOWVofVMvHjOAAKpdW9b
LInM+h3KGc68M92PfzmXf4izX/llynZjv/YDUBTnTrK6jMuBYgOZj/Vmdq//fXT+9JC+JGrGLE0g
844GlKfJZxyP7MNvE/e3jZQ/ffyX2+tU5XveIsAq9smpG/02r2X7l6/+h3r1q8iZ58+dbjp+u7bj
lbomKGyFVWmtSb7a7LDM7S/4gKodqHSy/O+n9ac38uUuy66PCXgrEdTd5+ijDZjfFYtWvctpG6Zn
KrqB533T2fv//v/+kKjiLxd76KpJ9BMDjJOxa0tNlFuunifQif778/+A43w1BjUJgalpjUyOBXf/
eRn47JdGp9CgpgaaCpt+XmIvl2a1qmik9P7J/g/Eii+/y0exFtvaI5tEgGOxkPEH1J2LuAse8DA3
//3b/nT0vkQW5Tpqa2isbOJEmnzEyYYzafZPGvL4BbdD+X9qQ7/GCj0MrhASw+QNVu9NEQTV3zZu
//DVvzLfyGhgaMMqsunNJHKZ4FvPgfybzucfXvpX6ht4FV4NUS5ceZ+cIdh9Dag8eC26pDnB8gLp
N+Co/I0S9IcT/JWrBi38paLD7ac4c+CRhq+XK+oq2P/TS/5KVlsWGUnv5ng6tNAsbVS0PGIczP5C
UPhDhPnKV0tonFEtbAa1K4bsNNxehKzXPgatr4UjfZoIr89r6gVDCWmc5H4Zu8z8BcL90yH4Emt8
q5aqzYBvQfUiht1U5NFzFUj7T6sSOMFfkvpK7eCnVZtuiO7C5zGO9XXJmuWflqzx8V+uH5pi1ng1
Xnya8MKybM2tDrL8n177V6JZqIdwZgx3G29BlI6To2Z8+scP/1K6J4lH28zhwwMq+q3vdd+G1f0N
wfn/XTYS+pVrhp7PM5OHTzfIVdWwFmxdr2g8HvzOf0gtxto1++VV/bFv24cBS/ykxuxNexBTMYOf
x4ADDCzyGu79GKX++O/n+YeQ8NVtFOubveagC2zUaLb/u3lshoOoen87d84ixU2HADuLf7lWfzjZ
X0lqdoaaSc3aeINNdgfKfPZ52yj771/yp8++/f3/icuLClzbYB98o1QF+zsGP5u6DCId/OVJ3eqi
/6c3+qolZRvNG9/Dk/KZ+Zyq6sKTsLQ6uwYyePy3n/A1OVqsxLkJ8XlZqrrwlr6G1pb8G8b6px/w
5donfkfVYhExR0+UmQjug3V6WnQzlCbsxD++hS+XH3IRLAo99DxieiIk3IVV85fpLkGo/f9fwVd+
GqPZ6rMJ2LwXZUtT1Fmk29wjSQCine+fGgPBlmH2TelxJg8OtFEoH0XuIJZeb8Oxd3v4VmXH1nPr
Sx2lzZ6tvoVCTbreY9GblzVLww1LpuRFafvh/NXsrB3q6+qW4cRmgv3zeppOA8mSaxtS9dAIiF0K
lgV5BFv7a2w56E6IiO6YNll7iSfdvUemE7sg4+yqxgn5Y6jDYsi6ZYc5nbp4VbsewVbWZbII+2CW
Bri0FLBywPD0tE4r9LkA6ov5POJbQ+kI2yxZ2y2FShr5FthV3jG4M+SNpejSpxRrdTlDAcyLjIUw
Pm18/i7VbauSJF0DV04sIedRChlWOEFW36p6VKcmhvNrmlrv2ka1B5XQYdrP1QBT94SaYyxsk9eh
+R344JKOrvlRSYwWZ7F45WI9fwM2U7PTIogL7fU/Em9d31cocW20tqagfDUHEps1p8Hq0ZL3ui2C
fr4Oge4OHpXBWQSB25oBVjm919T3QUjthoIoU4Yz9nwNSQW62/gAo4vrEsK7B9tmolDTLPKFqSON
ZbBzWbJufYyePqNZjzvSJyqfWi2KQYLVa27Ov/6a+NcFbAYg6P5JYFW7DJ1KSyC396HwnuIlghrn
xL7zVH83jVDnJW6mIpTTukupk5tkydg+jjNX9q4K23zuBhjZjugwKz+WsNtMq33fBxPGuo0tQzuJ
TbYolseT07LsV9NuW+F+B26l92GH5hQ6SSsQDRrCcZvoM0SgmmsHQUPczy4+mLQPCz/28fWBUOWD
dWAxUiwEkaD1Ss4zswuTUZeRUmvexNjxJtpi5D5yXi6reF0jOGJ+9vWkrlIuuuQzeQhiN4DPJjJY
6MGFuyDtstPrOi65CYf+tI6ycgBaVJJzNTFIZTZj6du63WqnDNybUb1v9ZSRjUzrBltVkxqynHs1
uiDQLppXVEIrO69xMmSnxpOc3TeuMXNJlI/Hlrk6CfN0bob1KFJJpzLLaje8NGs7LNhMJDW15dr5
vn/WcVDj/YOAvfN5GPpl0w9thWcMWf2i0WlIynZuZLdtgwEDCsbq/kdmWZ8vI4GIZzj33RsgALFs
W1zsZxYMYt5OUSvMpnGz7I5zs66feIbZRa5j1kGJzIUsh5ljeLG8jcRpMoEf5FOY9feOtNWbhlLM
FddrNHnE4SqSWwd5iJjN4gXOVystI39M4VcbJkGwGWxnPoKZijeYLsq9FCYgxRSMJstXPc6Q95jD
8NC0HPbkE4zK3RZF2ujvWaVDBCWqBMY7kLqKYQkaRFO2mVg183usaJk0Z8ZkpHCLN3dYc+XkNq0J
zU6TUEZFFSaWbhwwrCvMQeZ7zHsDm3djsnAYbqdW39UoL5vdqObWFCyupiD3QKPoIKsOS5qSkp40
T4ugoikbMatmO0Yj05c20pRs68o2aNZW3QYl/DnMSyiGsNsmaxzMpcFNsgc0RizLu0Vl9lWY1q1b
NsuY3kWKVuotXm1ab0AQaC1YHBAmFnljYP53XLLAyQN27cNPVcXZ/BwlJMSzBsNWV89tl5jmwnlj
8fNJY2eVQ6bd/qwAkczPTKx9embEAxu0pVP2gkXXKr30tKpZEake9qS6jWd5JY2uQ3S2ZGJ3FiA8
vJtXTLVO4zAnZ5FNTTXCmYqo6ZJInek3eMPZIYf+iFvbXGBtnHr5kIxyeXOpn8kDdXAuxA3s53XR
YHsFajj7Y+ImYB191lRi32DlTe8HZADvngazSuY8WVPFrtZHopc5/qwx8h96SdRnP0+Yw+WpgS07
QlHjnCmhEdcGz23FSViyGq3sxlu7oLmZtPkxNPZISnAeW5aWdaWitz4N+7uEhw3E8DC++BE6S8h+
rXhsHgSLBn9jK2bWIuo9gQyzjNiZm4dWX4Y0C2jpgrplpYW8eJtbkB+BWga+fyVphKjE017PubFy
NGVWJ4SX7QBRsB2xC4R2QI6QS96MQWc3QTANMvdDpaGuPrX4sKWrVAoBS4tDBxbknB6VXk19MXom
77NJXIw3HYc2dwga1b5jmge7m5ixKMXIF/ND1FaPey3WVeZTja9zTvik/G+L8rUpZBVyDwNjYM/3
uKxNfTBYUBgeJEy1bGEG18QldmCyNPfiZHznTWL8u0HClHmXRSF9tcL3M9zghXh5syzxE+/dRPZi
DlN4hozOP7kULpLlQtLZYBwqHcoJn/K0iLwwdUWchgM7rG07ksd1GLolZ91Y61yN1TgfErYO4Z6g
ksOjUcTZS6UXiS3mlSm1g6X7yHOW6DbNGw9Smae+pS7YMK264NHXwwJ6FhM23sKPUbGi9ZasvXeR
1M1GJ41ID/GSIon3vZvBJxA90wcNpb/quaLUHzd+Q6LxMdVYzskRyymkf9TYt890TVq/WAD4ZZCM
WybVIQncxo0A18YZwTrKOtwhjulUXHG4TfIx0HE+wmujvc4szm613TToBxLEy3cVI7+UkF8f49If
zfoYxVHqIZ9S3XyMdMDY3QfiQ8pa8vlS8YFHBc2GpQWeGRJXEH/WMJWasBW5XSSlrs95U0Hvg1Lv
d1RB/wOKMzEOXW4c7sU9JJ58hTOWdp69I5A17h6gMDnafe9b+l4nfhC+icyDKErR9MTMn9lIKIVv
BKil1Slb166rN/CaMeNFCB1320lYjMooYna4Nw082CDGyIP5Qd6MN68kFooUDWNsgSSZ68W2wW5o
6kpkk0DP5Q0vgOhhP9fgdLi+Mn0JI9lUFO1s5/gn0lxfbVNhPHZEFU67vILiQgBWkerERxwpc5kr
CXPuKum67HtLZ6N3CXYY1CN4T3zdVsvQh/s1SyqTJzLzzYMLDHYMyYyV4A1gO6wlZgvxxyL2tM2w
KI8ViMeZ9WmAdsVC5EzzqOpKwzIJ7mg2Rv2tSkQ1UevM/eow/V9PpEtB7CC+gTRJzEUdHUk9BXos
zGLcgKvvI5pcF+x/J2fatOwh6cI2LjX2Bsd8hYh/Bxg2mXU5ZobUF0/QdCy8EP/g4qewENiv8YC9
ymjQQf2UqDl4MTUqpF0Dd71gRzXpu7tOQss170zEWAFbncDC5mCKZ2ja2S6FrXjgRm9HzDLAq5KI
0OWZmKukGMCVAuEW2k4rqKU3tb8Lah07fXSttvaMTYe+OoiwJ/w9VVlCQBWrhq4cI9gSQmLGW9od
wr/2WC5Xk2lsK4zwC0VTMchfOhpcVtDRASJTa+PpfAyGwD+6ivvIQ5Pr1WfEkGu27QhvRvz3tp1L
W81ZW/Y9C2EesnpzL3KfLpHdh1Uowi2MX2o/r3B20hdHOUYUiSdV9U5qJMIDkC0nYC89u/XbvGLH
p2Cwt0mKCbdyOGdJGpE8XVltt9MYedMRpQLqurHRiTxUMPjrt2FFvHYfcO1MMWMWQp9RZqzse0Ss
QGyOgwHnX3aa91ACmzNetN3cpKhqyCTcLh2tVx+meQr5JZ6D6ibzhPr2oa4H5nYVqu15Hxqd6Ctk
4Rpyzm5bjHv0IUzuaWp8KLPG3dj81Gmr/LdwyEz9IrAFSy+rHDFlK7A/3E2fkdGt2K81JqbQwfeI
26kG5rM/BkHablsPalSPUwcFtG2NapgUnkuMPfWLlgLhgFmC6jW1STZA7hKc9C1lqReD7wgfzov1
kRqLgLhG7KYMsvuHLk26/oTb3CxPjjejX1Q+Ziw4FhLD5jTuu7gIqDVjaTJIz25rUglwlCk6vi0N
HKRMZ21n/ybtJ/hBjUFKczbVxt+wFNy9a7WaNWJ5GzeoVPU8LfZ9jDNd5SgTuvpxtROljypdR7rR
C4sC9JJmiQqjIvuSNGE2/lz7rA7AIuorFGJSjeOexHU2ltCRsPboJcyt97F0ky2Yssv41DGIo50U
JCbHIpjkcvYtH8w2SWl/z1YlvTybfDq/qbDmyX5YYw2Rd83J8AsuLmMA3wGkjAttAHUWoU2zB17H
g9wvHATbslp4/DNytAqHImhNCLgT5KmouXh0VN7BC0bNC8RUxcsuipkEq3AQyYWAtUVR3td23lAE
x+l+jPGbDzG2xqNtDDXY9nu1zoiOJclk5HIiV+YVpPL8uoSymCToOJoh07nt1bK8aniLj4eq7sJ4
i2VJ0e0AArj4hBQ3Bm/QuIIy6U89pKQmmN/ODHVvkAkQ19Xqdd3n6llKtx1MllRhm5t2S0QA3tNN
uPoQu38beRhHYNBjV2w5hdQ04X4GK9qKb804mXbE8tsUYn0bkuR+UppJuhn97jo2hZ9AJq4Ay4ip
TVpPYXhuM+tHNEchJLUrLD452zAzTWuXw+JMEx+vo3XROyo11qNs65ua/+ywS+OVM9V22U4w+WJ7
KUN7mETDkzxzyBwfMV0M/aDchPZx5LVMH6VK0UV3/oAGi+pgKlNf+LsURUdbWBnHqkBznu3xFtKr
GftqAt0tXO9p16n5gAbMD04RzJ+qC/WG/jFDDc8LnXZw8A2sI9i2n8jUXz1LAog6T+u4CUMQeosI
Gilws1P9/JQEcgw3iZW0LZUdpjwNJUkvvOJtVUZpN0j8dR+ml0DWXpKzNmzecNHaJh9aLu9djOy9
iRfTQq25l/bseAryjk48/h1S27iJEfA2CPwmGCIUEEWcPlzo2XfkeWS9FgH4mo4GND4QaGY/nxWU
ugYnjNomZGFNmaS9xws6d2AKI+s4cxeMZLK7CQZVfd7JOQ27fPTnpIMIdcoMeeonqEXlXmM4K4aF
3ITiM+heiR9mNCE6d4Z8X3iyCh5EVmmwduLwdx3ahOVjOAOLCuM+vDeRTpfNuGDSmesJrrGQKuyb
GD9fxgZ0yRYtBzcWKQGOteinwh56upskqkmN6hNw00MHzUc4UbC0MGHklah9+Zl7fniNm2TK4ZIR
vXn1YASsVqMe3aSbI6SFsRabGreb5T5sJICLxG18JZFIuiK2EqoEXqcH1AbaZeja49E/Ii6sL2Ok
42JFQ9GWbvaaPZrplm17NCFn5Hu7o7xafg12+AbUrN5HkxKbPvX1JvOHF9rH18G21VZAEu4oa7hx
iVYEqHnho5JXrDZ4jIlLc59D8r1EOZxeiRxWwGNgdcgDmlMDXXJOEntdpxAjOi9rIHLPGyIKPVdA
H5b+He3A/SL97HA7gM9sXdxTsLZPPHEDWu2I3yccUFgT2o59LDh1R+BAY1ZY09ZlFtX2kdRx94JZ
cRdugHyOFs4esffdN1NXjLy5q3z03l2b+rvA6rXoeuwee3k/sKBw1IUHCL2wNk+BHDwuLlAq9yEF
UCoRpN8gXDOX2IaKH/FqzJ2nqgU7uYo8jXLiPzFv1LmRcD9LQEXM0RLqp2CUNYFzWfYBu0Y/b7qp
A3ct5PCbRUoO+NQjQHQCgqh8zEo4wqHPolzdtaRCV7OMr2zpdEmbqCoaA831oxrc8FYr7FuWNUww
quLWaBbz2qTlMkSA83vgXhROMMk4byrWPnnIF/upa2B2Ag8HSH0pLKMv02+SVT3Q1OnIs/hhUZhv
Se6jWVL2uZPq5LfdyU/Wd0Z6OMyGcKEXtj4mQJtWL/y1sLEvcDB3JmVPA10e/ZRfTbUcoxjNkqig
4h5M6kn07QU13ktUuSuT/KMaQJ4gqAXq/606R/Qf7Tw8jUv87faPPaGywkn6iGqmfUC8O6YxmoA1
nN/bGPqlyHeqTJyBtFtrdjP0fAsFP5DeotPzBlGSrrvtJfLkCFzInerMTw+LiCj0Z+L4g2QdwFwT
D0vpVXrXqOAEEcVXwtlTDZ/nPJPeq/DpQdn4p8p0ACbBpEpLV1fAHtvmcgpgZYAB+TKwc01ahhEX
6slMzftmwE3TY3qu3XpBe/iASgdQSsWLiJMDnasyaT1UL/B5IVW9GYLgZ+rqV3SHP+qlhqGJHfNQ
8wvw0Pcq845rgNeLvcTfg8IolZO9R/wiqdtP4IgngLCvfkBOnsPUSNpnzjDLRd6DJH/9AOgIKTHZ
V43/W3NdQHW/Kozx7n3reAEI/Y75dL/Y9QktwwXgxHuV0O9jPXwSv3sRsf8C+ANq39nbUAO/9Qay
b+IbeUncq0k/U7tMBUlaTPGr1MDUIcDuR9RtZAbcYeF1UbdqNw/eJySXSU6FDrZJFLL94k15ROpT
1GH6JQyKKHhZQmPjprea3NzMvW1loi5fhf+iQgf9lR5LXPqgoAuNhffkfs2GjWqiLeL/s2rpaez4
plMYlFLhHQDXIq+IfcernR7hggLcYETQ9apcZaYA14vkS6SC7QKlIDmvFtHDfHQcT6RN+qOY+b6y
/VO8dvsYAC8SDE3yxSlb2NQe15ht3ag2UzB805At9tMZ4QN2E7BD8pc5zifY3ERt9BSgvEYUuTDY
X2ngW9Wo34D3f6ZE8Q0Z/G91dMtAJNgz2b+iR0ry3o1bhc/yMaEJshQyqOuu02N5e+6QjTxJTGu8
OcqZnp9hYndawJsWmA6IFeZFGbyY5izd2aoW+5i3T8Y2z3C6NQVo+zIP2/ZbAKPBMQE7PdHJbvH6
uzSssSHqqmPNggdrx48sI2/g1hxlVr8QitHKzebMW9JdhHqfz9WZ9XWT86w7NawrWdrt1My2M69/
QKRqk5BgAyD0ROkgMGGoEfqILuJK7rtqeYRTRFYALiu5yspQo8mL0T7PdfBZ+32fyy5BDwBmVa5Q
fOVQ6BHAeWZV+tq+BFI0CNctL80avyMJPMZk2gJV7XIGbtphceuVsfgn4JsdVPYPfMnuqBt/UxF8
mLo+LrW9i5blmqp1zVOODqaTWwP/icyfnqZY4u/43puXO8H885iqn4vlJYQcSoYkBYxwemsiBkny
bovR8xX2eE9eInd1K1/1mhyFWMuWwojSpDA1nb1ccCTi2CSvvhr2XkLP0IV4vpnzCrgmY6fyFMD3
zidQFfJl8rsPxL72vH3Ysj0A0bPy+HMXjkfqRJmE6mklybbF2BdDu81i0weY2f5I6YCbh7G3wog9
X3xyHyA35o7zLWunrICJ8m9F10Ov14eWT2GBvPbYjN2dx/o735l9etN0H9cG9H7vEBr0tAhmj0m0
bIHJXOokE/kc+R9NMN+jq3yvJvYUrdUGndq+Ft276tcy9WrUusgMi46eAatcUEYNuRDTL4Pzns1e
UUfL08L1m3Ts2DK1HdPm0Ip0wzJ9DFFrNuFwmDP/0FNyGUNEDx7SCjhrtw3DuoxDtVsbGA158z1I
2K+isQDl/XMYaNDiJVp1BXtlJCEYso4BHOH08DB7VQ1MBCgpaLdRQRB9b28NrOUDJNM36NAufQc4
UsTj++AvD4aRb7NudO6WGfiWf/ThhLXU7S4ARt/FDagr7SOkAN4VAuRCh8PkmTIyFe6/vE8HHNRU
useUT6e4wYaBv3KB6Jvt26U6YSOqBBS+lyx9cizdpbb67Mf56oXdlFvTn71+ujDTHv0ouNKF3mGh
6W515tvtxFoZFqGZ+Eau7c4bALL04TEbyIsUA1AWLzi0SjyBInRxM2/zWIaw7Q18uJlh5tcH4UFS
+UoW8jFk3pw3fnzPFUf6rV9pyl5R+t9RZKVlIaUIp7sqZM89WK8SqEqs7Sabpn2DQuy2x5WVNQoR
2A7Ja8yGn3U2fOKNPKHQgdDpsIVx089ZAaCYu+mq/XFfkfZh7uhuHaP9CtUx6H4WTskz/Fl+LH1W
LGkE7RtcDKqiU+iYLeYRJHh4cj/Hc+WXLPOv05B+6wg7GF41GzDt9liS2vMq+1AJXn3mRXkKzGmj
MGBEm4e3Jc13F/KP2791HbbqJ3cK0+g31KThd4hHCYuBexcG+0509yqVe6iZPFogI3xYX3vlXUZ9
k3nwuwPsDHNoY5LcmVqXsQ/+z+iew1T8gp0ZNBCTc8oAmoWRfk1pcoIieZJTD25wDKYRy+RdYjq9
eIl7san8DXWluz7zPiKK+Q4SRNeK77GUe5Mtd43RJ7b2xyQ021iyx6lVvxyZHy3vvnO1PKcddG/i
+u1/D3pX691aJccpSO6GKb02Mw5bELH7OQmTHUSLeRF26yvm04AfFNv1QL5KYOFIfnir2Gw9WVjY
4rzuqG3u+pAd4riq8t4PP7HmsJ39KslXSS+JmUyugMXFFDh9w1nJG/WGAHDx4vD7LNPT4AXfpW0P
twg2LuKTVjTOAcpc/TF77SSUByrMohM8NwrzTTtkZ7LGuWxVEY/8kXOU2PQW48emwX80bHhCS41M
naTBroZ/aRqEue8aleNYv1K+uBxkov3gphcIxOAUNrCeb9oQICVG/kAG8l7BjaLpMQURnnmoF/RN
Mwxz0J09Qvb05Po+KbpEb/AwfIRF+ulZgcjRBncBEssw+mmJ8fa9J9OjYG7MQfpiKEHQa0Gr+cRR
Eg9J8qMZ4rMn4uHQoavEmvYRU8eNNcrP1yjMwOMJ6CUz6zPmxL/HSJ5uj0vaeOfXzTdvDil83vqT
HeZsuwTVtxlmsEUw+99GYB5NLseoe+M9676Pan1hQEbwMnoUhimKWO8bgFPyDeU4LMYh8o6njY4a
Y8GmrreTCuxRZVW3azRYmgBdj92EtxbQ9LnxuNuTOUiyop6s/O7VGob304znMdAYo1ettnKIeC5t
98niOC08T58T2Cw5PJMqCyn08bps58j6cQtASed+9amHjKHFx9C5IxGA0wedPEmevBhYZBfhguIC
IwCKfErfB3AKJg0MSuCtcyIvTiyXSCJiIV/UGjP+lAftZmmiA5nr5taMdrnw+wIrB97Wxen8YwXz
LSsmj/q/oKGXbEkiJdBHqO9Gk6zy1OH2QRrTw662l+5R3eM4gHKcY8AZbgCGe1fBp/FzzuaqwPAB
08S6Be6iE1ArI4HuNQ/H0b2zNBXlJNNsO4TA1mCk3V18BbR5dSoIctAAXelRkDgY+DlwZ9TZkx6b
DfZ3sTzVj7U6T4sUNDe4iOUEseaXZXEpKV1XJ2UMadM1b2mNVtvLuozm8yrYXTMrhY7GF7tIOu/N
1mreDqiRD6RNQSgAkoUWKErZtoGoPxRisn5DV+xoCbfCGKsl4jPDpPYZ9TZskPooVhiUccx1wNiN
uhnCO70/FzW0ZuIiXnwDakUU9erFE25cMetYMpnXbMgewd2Alj9cIWQJN971iO+lwRfpHCl6syRn
V/UEs2hFZrA2IA8RF33Ewk8oOAudt0tSfbY4cWf0VPZUdVl8sNCQxngjWV9ZEkzH1mIgRIXA5CEc
Ls43/gOfGhZexCwZ5Bbh78JyHVvzwUXE5Fl0vfU23TCwY40h9iZmKBimfkIAiWR1F/DajHk3ZXp7
sxHO3qVdSFKmYLnUZYv92uwuaqZuIwSJ7lEXkbZoK5ccGrzna0Qjs5mtH/aQzFLjY+MIOY5jnzxD
hkVcFoyEL1UsUSfM1DvGfcO3OPlN2VM/2xHY3+SpwI0QIdZPSBMnGJZ36SaceXgEPsyLmrqpYEmG
DxiaZtv3YJPkt/n7Fuix28KWx/tQU5h8DNaXD3EbiCOAGuO2/8PZefVGjqVp+q8M6nrZc+gPB9Nz
QTIYRiGvlLshpJSS3nv++n2Y07tTre2sWhTQQHWVpAia477XfaHWVpQ783id2oPcN5HZD269guou
uR49rYNi264aDs6+7+v6UHTGAJqBTmgqZgmSmfbHXi/SyW8AmIjtsMErC4oq0qgehrxbvAK4MD6v
42LSdGrOA2ehdF312XINZrxrDan0lIx5iskzOyWarD0LvcpBVpYPqJgCLzQH0Q47s5mOk1F68ywA
cmgwy1GqqfwsM2FFCu2RYqHxuKjIzaR6kQzKwbCdnT7bt4azqgwL+USLmW+2yJ6KauCABlDdwmmR
C3LD4fKKvKXMzTt6yukDwI6UpCTVDf+ptb+rtf2xGN3ogfYW3pT3d0o2PXaFo3qlVFJvRi+jSHEJ
K7WvC+c8WEnqxcl8PUwQ8iKdf+j2elmYbeKKRux5v1eKKurLNkzOKWvonIWXXcVpYlEyjz5Bmj84
gx1o9XK0Sv0lTzXSPKN9X4tgsfSzRo4z/M2VZZTviVId58IIwqq8LltUTlFu3yrxfLb61nTJJU8P
oZF7MgN0sFd1P+mR7sZ53ga0AEASo0GgDVVmUy3UFHqbkks1Bw4TXblD8ZL5cPecLhu/1MvKtTO2
hjLSH6tw/dzuepzEvm6nd0GKVz2wKzNOfUdOjCHaavXlfu2Gg9Kpu0lb9rFqnMjTZq3sCygNZHNr
A5lVrD9yIR5SVmg/F2QDrE0BHSLYnubvkyIbd+mGx4whgy+yuukRqFVF03sdMSWzBXOkbs1MhogN
eqIBes9CupRR5WqRcjmO5pW1zIGtaPs8o7GTKlki7eu6Xzj8mA9om19FbL0uOv0BK1uAqAAyNnqw
XbujzPuysXjtiX7MNf1KsakSlhgwaK7S2iOJ9qwzyDr0TNJML2ue9l6RdhloUpxwiQK2Ft3d6KzX
axSfO7S1YUrFXBmq5U5aJi95zQ8JcRwt6XruQLN5WoXUh3UMacXXOzcTf2nmzv0amQ+Rrl/ZUtyF
ZXpu4t43EmhFtGooEOY9mN+NwlPXo9JVFKzsnbwg0yjoRfymFcpNnIR09JtP2x2NNplchfOcGcN1
16gvuqYEg3C+obMDOo6R3eSjb8UqlbDw8iFLfRu0xQjbPcn2bjnPT6BcEVQzWsLa2HPIvd6eqNbX
N9LKDnXYXBlJ9kGWPwKn1Vfb7ra3VuEOqAYIH/8gYtdvneQJemNfpclBGAjNxiEKSpGesnj2qJ8P
Q3g7G9FTtUkfhCK+26q8MybDF23rlkn9uL0qyLDBR5PjG7L21eK7nihXWlReqJp2Y9ihoEJSvxtQ
FNsPSnDV2QFslfAASn1AZQklVHPgsleXzeGM/Nrvw/kAA8bmbDeLF6LYKQR7hN55dfjKJd4WxDap
yqNix8dBIJ2YAZDp5qa/T0Bweql7ESuAUBjm5Xi7XUdptZeoZna1zK+plG4awbgjXipz6CHZmRAI
cP3vC3kPvUx9DVaXjC4vHYaLCDlC5ihe1HX3ii1Djk3dup9L0oA1MZ8Y7lAjY6D2wzWbudeOFPcO
wCrQGwd0Ze9U7/SJ5vNBMd0i1b3WKa/qpPihz9qdmg+e4cx+nJZvW6tBZSlZdsE44/HYaOH3qocV
nptTqb32SnpjtMMhE+KQrW+GPR3pc89zxA2JUrg1nxXapNi9GghVHkKLik029b0jiwNhZvQHsyAh
zNzbnsI2PpJp9tdYL9CHqq9tue7raQs6C9mvquJjHPJvSlNcD+HWhVOtDpSsnz9vgSy2QKcjoiUG
qr3o1E7ZPlnkC4vXBZaldxkNFA7KwEDL08Ht09yVMvtAY1NfmOqc7tfUOszG8IxYazgnnbJ8KFoc
jSdQmaJx6z5B4RIaes6s64pgsNTlJOZweC5KnmiesMSoDnoKyHKojhFKsC0UTmiQv0afrhccfpxr
MTbFo5wj6yjrJfkMkUT6ZjeqN9rIMiJspWeaj/EErzQEyDccVujFuTF0UYJhI/dULSumSaY6P4mI
OimLsush7xfOg1Ce2QRDkzbEBC2U+27sZOFKVILgoWgcRQ2rtS5XyNNL1H5rUHZSP3ZtXHr1rEtX
7Tr4eJir/aSV+C/i2ERllBqnhqLvZVGt1lPXdTwuQ5juHJl0R5nEzUQ5NLyZcN0HIdpkPVRFGN3F
4fhQwkX6Q5TZg2vqCojd1moIznjcxR1C4CU3Tr1eWcd0zZ4qVQux0a7VYwyqSts49uM0fJJt/U1U
OBfLMQs02ki6i6HexOmQuTJPG7dxpsyDzDdQE1SqS/a3cKHcI9dOGotKrigPOd94ptfndT/FYtf3
erN35lX3NB2NbmRqnw3d3V19BPhgITeP5aorDL85u3HKVQCsEnMVDXNx2ZfyIdXV82Ci/pSE0IMI
BJPWqq7OFbpzWl10uvLZm+sEllgoh7lSKjbZrLwfmy4OhpGDN1LZznq3OP35Mu9vLb3tX9ohdTwk
g5seFG4477ofIMmvoSivhr7YoKTR8cRiPNm2eHXqEZrFGkCw67rdE+RB1aU1zxN8IIJi+cD4tC/m
ok9ORmLezMt0UMuCpzAhxJj20h6PpiIepR0Nbomg8qIzQK7tbig9ZCUXXWreR1aRH5aBo2vlWDWL
1pj7sJEE2Df8qiiaj1x0NhvX2u+b0gzvItt8hr0b/KnLNzpP0Y9FVq37mCXItaz1TVdHcF7kDhPj
C1EiZXJyUUzscaWGXXu2otPc0pOwHlR2zxVwpwGb9tZZlJ6Wz9w0xVu0GKs7znqF72MR3wwrv6Z4
pg+tiN6Iy829AUZm19Lb1UX5BYmedbfdPKdBH81o27rKwaYqqbOW/q62zZwNfClc2zbO66LdQ501
Lrk9r5GGZ3xLMqXWMYPE1E9KnLyg8L3VCus97ssadbvqmcRVgB1Rc67LCoZP29SlbN6TWPve2sN9
mfcKFBslCVPG8g2nJstsks+x3lxlyZJ7veHwAkrkWUs5qWcyHRRP0H6aXhyAyzZ0m9UUgyeBXLZW
k0vLdoNmKzvbIefxOBufVQoyexv1kONXYzjecHB9SKF7ETd2zwVGdMQK6w3J5ldOG70QK5yhnpTP
6mZJWjk7aOlyUqv1Eont6CZZ+4B2MwPs2hq0CpjoqIxiXLez/YwIpTylCzBEIS3wyPyUL8mFKMdg
iZsjxo27rFlvTaXEdjq1Bmqs0jp3jvpJZFzrhp3ukL2E9DkHIPTt7bzU6yGo53xo40XbzQYkWhw6
vLcBaJY4UF5rLeYCRYmdrNKd8qLW3Kld5zuQ6PhZlUt8WUfZ1cQiWelZ5Epn6CleK4/18yLT4qsK
ahgfk2UiFI8uzbV/svP12OWQwHWRfzf1dF86PMk0YxmxJvFsLMuIXFzCr9nrUxjNg18ZthkI6kt3
C4OfZKq7QLdHTcXDYSgny9Al6F990HqUTfNy7tr0UBvyrMXZfhXoe9cuOudmdFeq1rs6NvtcDmTz
2XPL4LJZxJVHVvTLUsq9w+mmc4pj1yk4XY3buJvmgJZmI6MG0GBsERc2YX7obQi+aEA42sWOr0X2
Db6fbzzSVy1hwa/r1S+K+jZshl1tIvhxVKQSk87D2hjJYTzNimWjGxrC3ZY2HIXL41pCc80IvFjC
tMGtEvMukraghtXxaSQlENI4fyLneafH59UK+VjEUcL6y/m7A9yUGjhEmQJbRNb8YVvdacEwkJbq
BSm+90i5A9I/vcyK9ltYcL86hyHX361QoP6cOM5OOYfS6aWaqyenqq7kIDgfiPwxq9dXp4eygNPo
XJucmXrub8w5Z3jhOKtKwTHY9mjXCSp31zb2oYG3LJe3kY2dFYcNxDinNAswyJFxltuiEWjKz0WH
7p03XSbBXHz2mXHV23St4uMrQJZp5d3MQVJzTB04gSzOmSNcRP9uUp88BLv+9ttbsIVppTTdDr2E
uGuihA00vvwjT0ewlybyaE3q5yPY64jInMWmddogstJzVEyBMqDNWSY/pqP9OKQHlS5uAkONrqm3
wgCJlA/RchVmKYs8l6kp88V28UwVP1TaXbc8034712aoXobzaN7lNHxYtRL4h2Bsns2ql8FKMHBu
PmbGdKRhHdKC6KNrn7hlyelfzcpg2npFkQU19d17NOd+W8irIZOM9dbjKkQZenLLCEnaU0icgGEa
VNXL7TxQ7sev/D/N4OyudjAccC26zeHlyqJVslNlOztNLnWwdDXP3iGnQYHU+T7jEDZ4KC7ldYm+
4qHuLEujLIKDh2J86QfzbsAPkfJk2h78HUpItUJ3VOMDBhXWOZr6QbUkkMbae5L/AF163noxZxPY
k4NRu4dH7kBV5l5HO9rCUhYlfOoatGWgltmVuS6Icjn8rkWI8zp/nUXxYQ7aWbBL8oFIXXctY3Uz
fXfmcyEe1zZkn2u9sI6DaSougJfdbRZg0LhjJ99bHVxXLHq3HZya1aNwe7P35DrdjpEIsllBRNKB
xtcHxoYwigNiS78yERPDPuZlet1l6eVoWHeCLwKWmXN1D+97xizmEz5zo5XKIUrHfZrlwWrD4NLC
TdGzG0NL7+x5ApPEssyOzz61+pUcAPOQ7wWhktd+qih+aQw3lpE/IRU/mm175kGgl96aSnOianAH
2Au9mdg9Oj8Tezlg4lyeVWJB3AIxhqBgA09CMG4tF7zwxSrvonzaTZPjr2p9Y+b7welet0GkqMku
Ay+OdDDa9jnZegDFmjsP4+eW9yFKAtlWAbXXP/AaUxQuoTiLTPVtsgtnu72lj9yWeVsXPw2AEXCL
AyUMuMbS3t0m3aPQ5c3YtVfWWGJ7MM7C0i4mtMHIoqufU0815Luj9g/bCMhnYpesecTTUb/WLEEa
efdbZFWuKXdlx5Rb7vos3NtEbxgszHizD31NXP3YLG9GOl5n5nDIl6fc4QAyEc7OQEs4LUJUlMtl
wXQrRvZJ1ekJoYkPhD1aCkr/ar02OGFobe9n3D1FjJcDL85VtzOa2F2JLFM1I5BJj+K/Qmm/HOe6
OFTEQzYmXrzai6kmi/CynK5WhDDxZmWjDNwGEq68u0xPjnzoaVKK6yyzv0XdcuDU4Yo+dDtsjYh2
TpUlLsbZuLYtZfYM2T1s6B8B57z6VDNvsjj0lXFws6U7FANHBE2lr/UZOOqtH9dzweUC8HOkDY+d
PblGvO7KbhNOLQ/hVlr3Qn34OeG2BM/WzJ5tpnxh3IqZlvRREUgWKbqt/dyaJDCsAmkyohQvkBM5
6MZxErN4Dcn8A1EQoBP6uMzhzB55HJcPDVDe0gTbH6V9hjbWuagWfZfN2iW3UHPu4sUN7bKfeE8b
tYSU40btmXLOR+iMVAcdqvbpuB02khQkVAUCoSfHQlCEuYwB+TkeTrTncKqDRitOvZLttwVdxK9N
ZOAZ+NjeEyvj5fZOoij2bKBxa06ohXWfkbstH9srNqv5kKxvKsj69r22RUWy/YlBF4LZDHddPAeE
Bp3nJthWFJ5widAswzJd0f6sLLJz0vS7eqGtW/kYs8xO5OVty3ZSJFdpH3/jdu1OwAiTxNpq3pwk
19GgBqwRRdG5AgulyQaBGg8i1HyWToi+q6BuqZDCTF4nnWPk2J7T2MFKnxxtlkHa2j6iJyoy3UcG
dORuBnRh3rZdpmv6zZxsPAYFSwBB0a5V6Zc58DjV1GG2rfttfa0JnBzS5qNZ1YvWRk4FFRneCWTa
rCEpA4s1FLBi3y54MrvHrAyvs5ROwsPsbw++ggdyimq3XUBm1D5DXhtUj5XR5B9r+2yV651eJ8cU
RpX/ur1uNl/EnP42c1qUids6tpJRtMQTUIzuYpu54DcRsAPXVB7J2ZeVrd0ZFIl9OgJoleeVJ7cy
yOP8OwpA6IXc5YyQVye89AGXMOStD4RIyYhYesF+oXNUdG7ox4bao+GVWdcOOk6vLsPTVDszZ28S
ZQtoQxfLiQ7g2wIAlflbkk9vtC34JjvnB2sf5jHFyLx07a9Tck09HF/0sLSYzEZIkNNgQT6poQQN
NPfVmMZEqHRgdtv4yey3QQufNWE9ND3Gj+0Bwtz4eTiKQwmRlm8fGMeUuJRZD+2Wx4qI+NbQ1yst
B15ZqeJMI++9tVmYZJv6bluBt5/TTvObGMvPNpzK7yIXN3Y1w/AYrzgYqBPa+1HN/NUe76ppuSai
5KYytO/WqJ4spWNU6LRtUcrhIh8mbDXzxzZM4G9/ZOb6RroqzzaW72MpbsfSALszwbbt6p6AyCpQ
15K+NToVU+oot9tohMi9Rep/HovyJUvXl8RoORnU18SU7wAVAh7iMVKmnVk4CIPVF6vRrnBpnFsn
vRdmdmlb/YMC9W3AiyAgUx6yasQ/XCe3augsFzVt8AL8n6e+bp6jVH+cMu01MvQ7M+cgkJjOXmhE
eRaGGvuaMbHkOM1tODY3xWRcrVZ3tjkaUE8QitxofMn4M8c3tftdVmAfkkXHCT9fKFu14qMcwlfE
dGfKldTFwGATOGZuilHY2iynMNrmfV9Zs6vn9fVsjfvV7q5rgAE6+mi3iPMQoDmfIB/0ZwHQJpOk
8FqcKS72pDdVJJ3bVgu4Tt1fIcbS3cioXlnaHzRy+3e8jufOXho4Bu250/RvHOBvLNO8m2T1HlUL
QTN5GRSrveOWdwJQVrPshzTWr61KBp1MdqPkeDtpr40wWWFYzdhBwXLr/KNFo4z4p9N9VaM91tQD
A5Gqv875j1Eg1Gi60LkgRmW7wBwLlIUZt0z6FV8oVI3ZyWmnUjTMfbpT7KY753P5VvMwsq6/q3B/
9RPKP3SaN9sMti1om2lsvLzRnyZODHVGWbMtRNsCDGnnhgUzZzKnytMN5bteb64raMesyd9qBAXt
1L8m5lx5SdG9zmbyDrJTsnObEBCD33Xm97JElNJLTEatoe47K/yGK+QR5j+oDJhtwapqzuVzNTVk
YXSKqy7VqWqdW5Z4TEsd663i3PVresnh7NGqw7cokjhelPUk5YgQ2bwHW7mY8/y5QxVU5uVB7+0L
MiW4dC4lBDcXS3KS4mWAt4ofs9gJQpF9q3L0XEhFU4/gELx7+TERK66olQNGrcV3qs4iRRrWPa2+
EI736A+MlIVtHbMdVqDnvtfgCtP7JV8/ZTIGVrouByUepwC7FGId1IWNu8q6oTUbO3waU+oqnQyP
PWnZzK/BxrsfXVuiEvsVT3TQd/iVQpWevuYYJR4y5gKCf7gjOS67AchAFY0Di4SBcjo4IDwHvLHJ
nZ0nSMGaT6zN3A5BTk/88WVjWtGH3trFqUP+AI29rsHcIEWzanFtEZB8zsIF4fiioxuLzNHVpnJw
c0mR66Rqhu8ZV6NaZclepNbnrPfBaDbvTS3v1GQ+Nql5F8aDuU8BdXeI2IvE1VJW38iyiPmcc4vg
bzLiZCNFUPSR4pnmmPzARukgDg7Ly/9lWQPu39CA0nO0yovq/fd6ncCKrNaNGuW8FvEtxuD9nGfH
uoELLK40o/38S8kaXxsOmc3ad7WZEN6RFPIEO0OZojnTn4Re/CJZ42erwd9Fj+SiLyzeOJ9OYvcW
oiLYPPWRw/oksvc/voNfBJB97TcUJfQZGlO0oSuCQdWCbtesq5r5vOXCbJkwf/w1v0hR0UyiN353
K1g6dcizmSTvWfXgRy5Fkf9JgMevPvpLQIuNiwj763YHIDd4lyONdJPO9v/ahX8JTeqNrrKrnNjc
HMWFK8n0VJfwr8XWaF9yWapVENGTYi9X+u6h0+R1hfrR/WvX/SWVpVhhp5qhMHaSBrj7bI571+rV
P8tiUrdL/BepNdqXPJYVkV6ajEy6rGhhg5xWqzlhjjZZCfFiNuUO10n5pBiFNqJi1ah3p36dsEZa
E2HTRB0XmBVrFAp/7TV9bVHUjEZSdQvpF0gIEObVNUZOBA5/ksy8jdJ/cbdfGxOperXEoZ3RDLZp
ix70K1zuk0mbzxqCxTT44zf2i9mufglg7YcmBUUjuLKQ9yXVB2Aq1gDxoCuPf/wFv4i5+ZnO+rs5
uCwpsF28kjBnbBzOC/ULOEBUv4v4Y5vtObDDH3/TNvX+1fP6MtubkqKHlp/kTEbhez0VL2or/ywx
8RfJUur2nb+7i6G0SR+O+WyKuKm6W0GOLUTQ5ExgNan9Dsbxj2/iVy/9y8xPCCgxU+QXu1gpXw3c
oGZTH9to/JO2Kb96Rl8mv+6IRafPFd0ncQmS9kjcyjj8xTizny0vfveQSGLp5gzL3u7nwW57RvFk
/lknvF9d+Ze5v6yqivF4c4HYyjvS1t5Xo9z4a/l7X5sRIdebC92kEUhH/w+f1Nn2qatL66+FHH9t
RDQug60O87aj1mp8pZJCTFhp/SerxC+ey9dGRHGtDxPsGQMmnC62RgbUprd/PBZ/MejFtmb87n0O
8yrCxCJJX6XheGy0sHeWD9AwYRRsTAz7WHz++Jt+cR4QX6au7KumVlTy89mgi8u0TSoI/BFhKTWj
CwOBmxK27uaPv+wXS574OpdN1aItQExuGzmB9F5RX6ZGORpCTbytkvvjL/nVa/kyj9FhCMcStbnL
dbvxbCT4A/2o/toi8bUv0RhhUlrphEvmofOoEBFWRutl7JjHv3btX3fxOcEkaNNNsUomT0nGawOn
xR9/9C+WN/FlFo8W2QW25MqlmgQCVRz+vTsl7f7SgU9+bU7U1lVqmVs7bJJHZ49QoegY55Xm//HF
/+t3Kr92I5KLSiPLkE7aKTD2bgOC1Ga1gj/+8H89BeTXXkSm6VgY/EhCz6ehqgHGQzM8tQIJi6vX
Jfp8rGoZeklLnaP/vp9//z7/R/RZ3fz33tj913/y79+rGrV/FPdf/vW/HqqC//3n9jf/93f++S/+
a/9ZXb0Vn93XX/qnv+Fz//G9/lv/9k//sqMvVE+r8c92ufvsEJn8/HyucPvN/98f/tvnz095WOrP
v//2vRrKfvu0KKnK3/7xo+PH339Tt4DWf//95//jh9sN/P2382dXESb+//zF51vX//03zfmbYZm2
6WhbfzXdZuxOnz9/YP8NUbpAj08Kn5D6NgBKQnHjv/+maPJvJv3YpCNs2yZ8Z4v566rh58908TfL
kltqiqU7tHbSf/s/V/ZP7+Z/3tW/lQPejaTsO25FtbdJ8j8HHASFqPmEowrTxILvEDz4z+tyQgZQ
ZK526JrJCosK101IGmd4ywLqkAJkmEaAmCZCkyC+fr6JzPQl7ZEQ1WbshbavxTSRJWbqbSUiySVI
QgnyOL7XGg0ZtFHZAW6JQ5sM2ZE45avVaY6S1IZdGYYqCcsEvszTZnHujXOnjERrWPBSSD8CsNjW
W1lI3bE7oq5Sd6OYnqB7JN7ieN4ti3WpVXrjqUkitxiMMogIiESkD0cr1MiPxqHD25Ji3HDYcgCB
Zy+W6H60bCS8oNxrtB1y5ctEaepFaZKRX+OckC8gFVBz3Ut0544Qvvu+hPpGMGcFydBrYD3f1BjG
gKSvEZ5gCndbNze0iGE3qQG+kznQ0sOEzqOJE1gUedQzZBt9hSaDBpGdL2qq37AkUy9MxjRYitHC
kvIKtobSl3wYt80Q/tlYtAJF08qA9JhTITPQvTjzHOqTU6b07ysW5P2i3uYdkqaBTLLYWu8s9OnH
FOX8NGS3BFO8TC35TqGQN7LWvqGdLs5tpaAlwUxKbK/SzsLV1vgKJ/STzXsr8CqMpeyQAanDYVnr
p2lLCOPZN1zl1tkIOi6LsQX3bkUVYYqpOLYCMAZ3D9+ctN+UIco9hN+TT44W6q+6AoEClEN2zfF8
HLCw1d/rbgx3AC+l34Px38uUPtnaKEIfScsBu+2AeBYGGfRZJb4h6GISbBw6dygzsuumVwbfEhFe
SYBrFrZpb5d6e1GYJuRpopwQNV/Nw4QUxRtGfreNN8ltaLxp5D76cwYgDV7w7uSCdpFL9rg5R/CA
EaqgkCvkIrFV4PFmcart9pBu3cAWCXW+Tjd1ap7JZ8jPI3ZyoKLRT9ewv5zsbEEqvqZeZtfGTezs
I94sujOJ7MzIJc7w/sLSSZzqTCUwmjIC11PBKK3uExqek38psXGa1qEiU8KNk+4JsDxy1j5wcoiU
DlGuQWrgqRmtH1nuhEdZLYHoxI8FS8TY0moxq8EkSxpo2VoPW6FiAszziIFA0WKq0XdFR6tm2o2z
y0pU2Kk1XCligaZUli0LJdL2VXGTDPRaW/Itxy9S98ZCaFYp8airhChEC35Ka1BOA+FZfqcAldlk
ImBPNl+QRzyQjBWk+I29JdGAPOs6qJW59+qFADMd1/5lB0ctgN4CmHiieLIA1/JLR0DiRVYkB0sa
lk9Jfl11I66Xeje304epwajJtf7mSCtFYzCZ3mCg2BAaJg1yTl9aPgen5QKhm6HUaYr4FQL7bsXJ
nGJgS3MaFQ5yREBKFpnLOZ98n1USemq8ljSxP9GB9GQOpwYngZpHuzbB4oQ0z9pbunFPHtlDhOi8
rZwrKwUVnGwiESTUfGKohxwqoYotrASL2YIGG9/6Jh8v1hHtcW+P3zXSWN22Oc5GwT3YZr0nQ8wd
YxAYFOKzX6+EhDID5l1nYIBGVQVQe2hb59Qakjwr+PZkqV7oAjHt20a7t8RlnBWPi3mvraUZMHF1
OKg9MqWO/xe7i4yx1GDYxP1PcNPM6ttHybmXlQ8j/JTL6dKeZb1zEvI2WjmhCBDamRCW5pCS/qYZ
UXxstSymK1T6rE6FOJlW8mpUa31UqvHDUu1AwCQraX8BhPndrrOzNRKAsBoXpH6dbEWg3pLOZxr6
YgRMMa7qxfCabEbTnOANk6vJSgRZ4Yk1eh2IjtovnZagH7PPgnE0z1CU3FEUzHK+LbrpCTNY6VsV
DLWmDl7aZNlxBr2VEUw7ADUssTrTXWC4Fejk3NAo6fyOc8Mf+xUrdYjMIZQBEWofhk6IiGPmGcIv
56anV+lNSPRm2kShTyytQbjtQp9ByUSoUwLZ4+Jm6FALlvEYcazXNGxEWqCaEOdKil11LhayapH8
l1YddFofYIDZd9Wc+GW1fGqDvF26/jos5S2RUaTcNvPKFHaIgaqnHVZfbHTRgHyOtzZ3yVVlWMhY
KuS9RLPg8LkUk/7ROmR4qwrdfXRNv8Mehdyms6pgWrLLdu2HfYvVY59XRzL4mINt8yIW8r2ILdpN
gz8im7zuzew9ZFBkdlm8z523SpyELX63aUFXEjvA30U/naLsO8FHm7AHXycv6CUnz9LvaF/pap3z
pjhYJ0t6fHt9eFFXpXNoNdste+W5QDMd11eFzRwyiRo0pFL6SQqfWOl+Y3Vq4BQYSL/pXUaqQ9MQ
xGll0VVirZDcpC4ECUq4Ns98tbBOmiqvFaz3O5ngglzXeThUMWENis6rX7HBF2h4esI/q1SbglUh
ksREBhr3Zk2ZfW8s1bNddK3fGU54z0z0jAwj9zCgp1an+4rd6eAkD6KmgY+MyhuZY77UO0jFqdoU
9+qph+410ifVWo4snpnbqUQATGSxBKQytShDzdBudmLS9hGCk1lqZxMztV2QWxxbue0Vi3iMRX4H
OIU1Ac2ATw5Vfeyl+Vl1WbXL0qLyQPVneJOEqCCJz8VoiVGx152up9DAdX50DBS3dW5V/hYj60Z9
tFcji+wx5L1VF5PhMRzkNHN34RD6o6w+DRYlGCMUVdrajCgSEHUl/QWGZ0sulkuWParI6rEcoKp5
8rDKBNc2Tfra98vDNpX6avrkGPZROSmJKLh1Np9+m6MSwlpXkVYwpF4zdG81ZsvdoNlvsXipnero
xARfQga92DNiW0MvfFO2Rz20cERpu2ktvRkDtLJayb4qU4M2Civ5OYgvkRvbvQqRkU+e2Pw8CsmR
FxOGR73Tdx3HEDTxKr1R1B/SVH1WRcGDUj9UMh+GFasgniBWmtYJCM05GysOWoqU1W9DVhOjQDRo
XJta3PEcdKSea/4mRE00SISbqEWJIvu7cPOnt9gcUW8TaNE5L2ba3Haxnh80EFh3JXTKNWV4No0W
gbv5nY7GqWfjAIQCK844Z4ZNh4HHHQWDskUQWIXzGo1yImWHdyvusL/1yPBrTxTlFREbyWHplx84
shvXxJt6Toj4C8EkgjbFI1bX11XYGxf20D+CRXlNoR9oac26Mz3E7TQerDJ9S0dz2Unzf1N3HkmS
a2ty3go3gDZoMUUgdERqWRNYygMNHIgDMeI2uA/ugDvhSvih+tl77DbjgJxxknZvWVXdm5HAEf67
f84MX/ndEDW6fmf39kNQjJjdCuhdIIUit7Wp9PM3EElDGlGOwV7KNMBdZ8CGaslWqHPCsH6Tw64s
ZP48Z4BLR00jZKVBlYlLb1fvEg8Edt2l91ljY97peRn0xsXElx/1tj2lQVtyJKMfGeLgEdDqUyMB
YASluwlI0GaXWOCzmqnYhFF1Uh1AUK1xDkz2HirlxMRk74sheUv9Ez9Fg8SxvE5pcMdu9xZz08Y9
zwmmTsyNPaoexoT5ISFr27K/9u2AEQ/6Axw2TNXUG0Jn0q+U+h56PSUldANK7xoETN7nyfzBvL2x
Bo5fbAaXpYsvmY2xzweQZBryFc/pfWOVfwh8m3vQBLCBm/ZuSAYwwvWvO722cUwUZOXdyXraY4rj
c2ihJOfwvkadf/Ow9bELsTKHpUXMzkkTA1+d/6Ln05evk0A24vxX9RZTdMU6jyYUcR3k2ZHtdyBK
/zxyEy8BPWJ+bVRI3twvPmjUCGBmNV+EEr+L+hNyprkh7ZjfuELfpz7R6oH00GFQ/R/Pq6poUf7Z
UrZkyN/le1uWP3F3Grw1a+l99mo+EWn5M3dturPy7n3yz3GjH/rS+TA7R23SNOO9HiyiC252oxO+
5siaIumWmdjOwYPQ7HRbq7iNapSQQhvvGVKg89bzd4YRt8tIS5kT7puqBG5MjrPN9BuPrJWOZ5xL
FV60xN5DSSWLSMKDfCf+EzPzd+uVJqomjlHg58PAhl0Bx+dd6JIP3GY+SEYTEkrVAtUarqa+3LXS
4nRekxeqq+bRweaw4fz7pCSQPtsk6ASO8k5NdCjUZnX2auOAHbgR415boFIXpK0jF+JXIjgYzxm0
tHJ5tDr9kd5mLUyGGiS7xUg5zjhgFFeMxRBCTXEbT+NTasbvoxOceohwoRX7r0AVkFJ8zm1kBcH2
tWxsGU6ImBy/OXM6nZm2q56l0WLz2RQvfiXo8xk4CPns1aqAoORlfzwnuS6W+gUruG9Xe+17ByIE
So/Lk0tgs7UZDWTOs4gZdygmU2UAc1GvzBssn2wVdf8VlOmfDDhdVNwO5mQBaEoULqrxhrzyox1r
zMi9M8E8Q4m3cq4hHAxDtjPdkk5qXmouy5pefWZZYd9pLkcEGot3/eLx48ptbtpiCpsAebbQgp8q
YYshfV9t7eQdtareliXsfsoTojgwT71dm9cU9BqHz21qk8VP8mK5+hOxaz/T154B7eKywu9nb6rC
NsXOA9eoBMDOXiAJlz5Vw3LxWiw+QpOYpSXRM6++2kY5P9WwMDrPsbZ6JoLIq/XjUqrqLkUza8bu
TCy8Zr9W897vUSWswHipEo1Yg/ppeOh4YPEXssBeUiKCxxlS+VHFCUbV+a9vd+bKXh/KMa23LaSg
22Yj9UHdOS34rxxdYq+ujlbcNgCzNM23j26fyigIEgJPLfQZM/OuM0tIX/YfAExJdjiwZrLpWcvh
VGlOdkrxB87yWMvqqZvMQ6eJTy3L5Qb/+1FwOqky8kWGGB6sGm4IOK39qCqA1QD0LBNabIXTjDBT
H3kOpF36/y667dKAw15JdIjl3U28t+AHIMcdYP+UH66zL2ULmcN7FYWvh1ESXDjvfaSW+E4mDimO
XvQwJu193Lj3MjGHretiNRwIMFkG8VqVuK9FBaugQbvaKaNIrxP4VfJIJPEGwUY0p8AwyE+nPKzG
gw9OW+++dcm1BLAqnj9MXdiyDrFwzz0lurh68gXKW3IqEvkIQTZfy8li3n/gc2nxk1MMsZ0tTzu3
49Woz35S3QvLf64AseD8s8+lUGFfDbjYZuerN2zSFIH2JelzxiBPT4dI/EvprOD9NDhOeN8M2+Aa
HpOTh3nTZ83T6Nab0TL1kzdWARHodlfFUMUs3w7OWdPGj5yZceqIsssumbaYUVHPr5MQfzhhffW+
ck/cWCMMnXLT1TVoBB6P0cDravb1Iz2oCQl5GE3tNO0nc4T9r8/eZZzrGnqBjYrjmjuu9V8tyfQL
VvNnfRjx0FChQJN7HF11wYJpCeehbV3CEAJ6nUWaV07jWTeb7lLWwQlZa8806bj0jRVN1o3yOmOP
OsNxMeOFLgY4p7PekXsfuCm03d4a4RSQ8HIibagjDbrLEbAbph+He0I2EcyQENRXcmMSlB8NluDR
wG0vrebbLMUZBCrW78Swo9oS9uavUvoP0fY/CJL/FIL/H8Tia/rV1l392/9ntfg/CMz/P0nK63T/
/ywpb/7Hf+9//sv3//yv/+1IPmF18vy7UP1XjV7/6L9ry5r5b5AZGEwEvm94Nomff6rLGgpyEJhB
QDbTtz1gJv9Ulw393zxrFY8DdBkdcZs/9A9x2f43y/EgTge+6aFZI7r834jLtuOsw51/icuO5/KX
uR4hc98LLJA7/2n44xWj07N4b7LW0aPCnfoLddozCh3Vtcmc3ctK+zOsOB4rkxLsSRrcY6XEkFf1
h8Xz583EcbiIa/niWvrR8TQPYRTCmAK/Vw5T/+DP8065XOFsfNJb4v1Q+MxqehBmB/Kpn2+bhOhg
maYXsE7EnRGdA1vR3SG8bJchKLscLKOg0+cz8JGrARD8OMfcQEtHXe1SAaKy4iHKDbGSY7P0TBEO
ZE80QJh6XXIS2kLFotxISPbv8ZrSN+lg+XDzV1MWN24qus9K0jMhDeeWi1lz4lbUvkj9OpC0HuGM
bxdBwps+kLGw3WNv2oRuR+S5TTxT0oSLMcybNr8UXvKPL3VvZ5e/vwbLMxRwcvaxxlFokGIH4cPe
6YqhkoE4cp24t1+9slzhCfugmstHfen45H11TS1bngqvhBrWG4eYQMW6qLpXWweuF47I7WdYPEin
CLbxCC5Ci3WuvikMaFQJ9k/pb11o6YfKd9pLNWK3s/WlOE4ifU6CQd4QePUvBei1TqTpHQcH68Ze
YZDrv1lUXd3lKXYBO7bBTDtoSlmQXjJyrXOa66++a+1rHtNz5csviGPyeY2g9Q5rWFEQpB0IuNyb
YBB8iyO43bbmJR3IQFkQTq69eNCs+Q5evnZI7LqJPOLl22X9WxaVRPyWi+nn3mWIK/VY0WQQzWn5
ZioOoE1Rx3d/vyQOWuob0GTmALVUN/n6JWjjtamWgbXWlmoMjdteS7WLNNwLSVKi6fBxQI1U3nDV
/eLNH80Xj2N6VBpZe6UEpJ1CVfodGnri/RbsmRttaB9a3x9TLNYqPjt+EZ/nmVKg0LeXi5Ys7J5a
Vl6EyMtLXEDgbdrCioZiMfPItOYTykS856YXn8ok0U6p7rmcdf7176ARudxkN6ala+e/XxzIB+e6
tOjNE+3h7y8NRdke9QQvLpm/jOdDSy69MpOL5UsQ0X32MywxV1hhf3maJaH/pUVy49UquREvi4ed
2BmXP+TAzVO6tCoamb+HedcFxLOJDG/hWRFsdBsIiEr871+GptT2QIFv//XrorD8c1tlf1qr1ff0
TrTXv180lXRXk6DqFqlXDwlh9vsuqL5yGxkAlgyIJrNorU3XcNweqLo6VTN3IGcW4Cab98DIroDX
jGOZdAKwcmNtSOs/g2JCxajX86EG5RkjbetciwzQm5FbQG/xgc9U8Oxa6fhRp8bgGpf2hQGNRctt
LaKUbhnuwZ4KroiYmOSXGAHGHh8UTSF7u3c0iFepuPz9J79ziTTUrRbG86JfgirQL/ir6w09BEVU
kEXjJeabcSvnUbNdICzrlxoayo3pim4nGn0GgGoW1zEjKFJbTbb3zCZO9yatNJsSezBMlBjGl04c
p6qkSUSC1I3TJs7RIppwhQLpWo28KYOV0B6n59nx99BtkBCNOtuohUf7oHInuAV1VvkDpjvtpiEx
FBoggpmwlBCJChUOUg27apjffPgtgdbkxANdiFPEbwEAJKu/1+Uw3GorCs8BpyVqGKb1q+XQDbvE
vM5q0nY+7VmujIkzzepcZtyl4oBzIVeAyja0LWbwbWu3Yg+i88VB40Iu4vLcBfFX4LQ/QlwXveAy
XeXdIUZYKTMS2PGaVrJ7+A0yjjfVSNNUX39qlACcmjnm/lm/oDSOInsrh5fMJds5mavUa/of+OOu
gHf9yiiiptbNENzmg16v0ZOS7GML9dIr27NaA/Ho4xcShPAx5+pKS8yhrvsTtsB7WNiUpZF59QjJ
9XSINkX82CZQM9GQL7XVg/5pz3lSrqhFAYbODx66PVqBhfaavzrJcO8V10QAWEGSVb3G3bw4mrnz
EsPDKBx6eDyLuVjCHWj0CNHM9p3I6imyHO26pN3eW4O39kAN1nBoq/nR7ewWpq6FHXmy77yV9u7k
1tklkx9pvRvNVn6p224N7OY7iOgjua/qakyVOmmEMdyuPsc6kmDu5s/BQFAwdbJPWGEescyjmXDE
9coQtGi+rRPmCIXXxNRojRsCzy5D3j/GSGxqGKHVKAD58InD1pkip3VuyCqQvmcRDtmLNosb/9pz
igpjEWBOKhPdHHf36on2PN7YhGESGRW5B0OztUvYlmL2W7QqNVwH1xmuZFsvjhGMJyOQ1bEzxZtK
kovmY6jL8umTUOCHkk538IqJM8Lkk46r8XNoH3OA154ujdAb5cmpAUox2vWjWnkRFs+KoS3BApBV
CYYeqlrT6X2iuIJIOas3te++ZZOQz/PppJP53DiZzUknyDuGCcwIuYxvp1m8wmt6bTWiiCVOfVCR
G49k3dKIo5aJgzT094yupy1HBa5XcFrasniw+UFs3H5IqbFnRcwffW8k867RxNNDGfUBqYX5AtTB
j1kRhFFcizEQTJsh5oKK5fHxEQwARuzTgXAGoBHOYWTEfeuF1g/WGp+sUt21J903mg1Fh+s32B88
f5rOhZ+mJAcDSPHdtRw0eQ6833xeqhM4Nm8H1ONPnav6Kff7DxYa1lZ87nuW+F83Nm905dX73hlm
vnV3Z1KutIHnp7b56NV3XtdRacd8EoRlf3Dr1LgG9Cpt5pG+S9dTm3gayq3XA8WaxLhc68RivDwP
A8jflPMTFVExvLUXjT0oHMc0YKBo8RrPxvBc9OY9c6BNghsjBH82YzbrSYuPI30zlTxRooGuTc3S
NtXp/UOick+Ojp6HHwxA3YyoR6Dhu1fAnGsLanhjnYRrE6QeXS+sGcOq3m0jJnBxxICRSPD6Redg
ZVHYdvr7S6ldl7cyjcvboB1Yr5eS6L3l+dCfZ5NxtSvOi50lZ5gDt6Qglih2YXkSzrknEMxps6ZV
LUNR6i/1RB+VaJk/VS3LJc52svg+Cy54zDB/KceKLrkUyE7CRJKumGQf569uY10sgBfrrOsF+egg
ZjroOGy9pLoaNgJuEfyzYlyianD0R2fm3ipdMNn1oZ3G5ph1ODWcdOA5jL8Mz3AuXWKoJ/pD92Sb
rDd7oHyjsSY+WpY5Ghs48rIfpmfyVnegRlguJH/Q/q1bzhNmWu00u00Onk1FYNC57XZpreFVcrTZ
jJ6RnBKoHktlcF8W0FUtEncN0j5mqywM9PakmtG+jFbOrNzpTyli5MmT1Z30SufRYPYcglwlEOlk
5kPrcETswTmPo/4zTkToyNqqo23Aa2duY91MiQYPr5ZQsPsiMgZvT5b0xi8KedDguVxGs5MXBfIP
khmNQ/nYvg1p7x/9vii3kCGR2BaDA5nXkPrRNfdk8U6UfbCPGTkBM4B9Tmg90Y5513waFB4xaK2V
du50G0lj/Ser9T9ac6AJpmBGqnzraQL2uoPsXmzLtrVO1MWwuxJEjuYCiFbWLve6ToSWSsByJ7Xu
5GjKIQsyvmY6ay/ITonASHpbt5JbFw0aBB3mkuTaVfB+bcdqIqVjZHBJsSwB8V62+Sekpp/MYhUu
rVw7NOkKokRYr2la23ZG2VzkGBtkjR3kfKFHIySRfelSnaOMDvKW6W68kaXJYBGYgMZs5aDwh/jj
IbOqFqGCkZhbQvWgJmB4mPtmAX0L878aqpyCgOY8Io3ccCHYkpcLANQxVR2J3dbJzlgJ6lmQ/JrT
ksM6pyKmqGGdz7TKKgYTnDEG9M5tbtzq2WpZmtogskoHw469L9ET72r6AkZ3FndZBbkiz76tYXYj
Wi57Mvnaj+7A84jnr16YxYltB2g9L4XegniCUGh2xtGiRhkThbrlEpNu06xno7nx51uLaNKLv5Ae
tTpY96ndPCzE/80BS0lC5ErEJnagZbgj4VOfrcx/gIhCF+My3LsalU2BT3NFBjn/lMQF3IZ4Odks
l0pkETXdA8N1oRjHSwbEGgiDgrGe0lJATDBWZvqJdvqonGs3TEdTq+Zo0X3WFgplrt1yMqTXXz1i
qHQU+YRGqzIqW+3si2TEYvXQdMkLPDHv6uTpP77UCHcDZ6utjd8qXFy0U8qGgEQQgW86Jzn6Pu+7
KANm45nGjObMXZL6DaNqdgKzGDNHoBtRCVU0HMCvjXpyq7rgk+pDuXfn4stLhpEVeHLCzDYfU1BG
jdQBJjNMWvJu02vtzwAkcj82N+7Iaa2CT4PRBCQyoPfnYIQGqoR6yEoPpP+S3y1mfHD7JADwNuz7
FGb9klX2qaiLY2kNzCnxCYUxP7LQSNlZfdVnZ8v1/kxac84zsYSwIt4oNcMpZsfjzsogQrWd9xUP
/rsxUdkgKUg1dqmm7smcjMyAmM73Xt9sYt+LkFf6rab0b769DTa1u1I1E+dSlZzIvIB8wI7AONpk
A3UedLxd4erGYGpn7Rzk7JDftJ+c5EfSB3OAktmGRj4iSi7mzuJhKmNS3Obc+txJ4i3tpncVRj5O
fma+LaszbRrwbcHDGrT05kYdNSNFo7amnRHAxxMz/xt+gLwIDIPJyrfThtOAHi00XuSzP+29nrOe
VMkUTm9GyZXczx07bHRgRiZj+MyQL13h2OyQOO4sD7IWwkuzaG8+gW/V2f6GGsc8CtSwNl8GtI8G
agea6rkFP7LRuB+GwsdvkjLwDBnzqZOpxRvzl+Y/PqQqB1dN+N6Eb00Cu9xoMF/CXPasvkQNK3c5
G0rXwq50Yl6VF8GoaLuU1U8PUOtEkyHjuxXEMPQ4nzN8fVkBK5L1DXq3ZNqqg6J9bqvtCAOnmCWW
rA7RtzEMQohlrIXUaZuABlFUhsz7Cnr5apRoF3PyxXBpZleVr7OmSLHSgxPBFcAYkm+mxa7vgyGj
sLRZKBbApwDun+WqBMoTxHFx7hKwUf3Y7I0+149dXMq7CowcFYsyHIdK7vrJyPeI2ZgGamcMYamb
9NUa8tn0qS1v2gfyJZR9L8m+5MgUxCUH1uotnqHGdSO51OVZ4sU8q8Ehipo6m7rutE3hDcyUqSE5
t4H/JPvua178297ilpYMtKO56tnIA5isK0ooKfN3azTe7IaZdlnjGnIbXpVJ8H/SgUbbc0A9LGP+
7Zm4MKRtkU4FlaqgMIZ1TxTcsDcVTx7pEcfBYxeEJaLOoccMMdW8ZAIT0lT1Cm7e8jAYwQl6T0C/
2vIAgp2R6NAcFH6Erv6oiDx3bmCQMO/XITB/v4cO5SRrTRnTTs6cICRKuTXn5rltcz52Vb8AkXus
3fEMfgpJnZfG9Qc2xvZ9inW1l4v+VMOPTCqD+DhM/T6nWMdx3ji4wG0RsFEmNHXOlv3GXupbuwej
h2jPRUj1x6ogd23gft7EjwzYcCxYP0Kz7rLcedXUryNh2modIADnzg28fu+lWKc1cVaMRbkMwNax
rHGHS2aHQys7sbVBLXHju85vvyB+JVsOCJR7umSZ02pIDmmtbkoWnD1/cRGuHO+ETf+QFzWBed/9
qWTvHR2jjbFRdHgX8LZUFpJ8athzVHHbUamrE2Yk818baxTWKtFVpLOeWrtik40oLI4z+hHdA5up
c+oo8a0vVE7WQoNuHSe3X1Q3U61drk1fJQ18Pj1kY4Z2iUfkZ4bMOWji1p69W3tgaZlb8b2U+C4h
utobUtGjs88N97Gh7U2vQSvnVF5w3SNlXaElH7daA+hHZ5djuoC5Ro3ldtJtzjVafrFcmWA8IA3c
GcM9FXvNJp9ahiWFueL/JpNqnq6ObG35JfZIkw7B65BWTG7wDv3AeWCSrdbQSGxuqlnmkcFGPg6F
KTgRo7kx0Bdc26iiEL23m3ikYxqZTIdRccrMht67yzL86Zbl0AmHT9cRxwzHpy5P2jh2YTZuMzzB
9eQfNNbYeYVwVjYlDt5Yv8yLk4XMhsKs7sZIt3mwZmGclN3TuCvwyqpGoxLT4lRUN0e2uWAXyIuM
7IzL8pQld4XWP/nY/loLrLkWOauPI5cAaW2POtTckstZz5A0WRltkZ61Jf8xslesqB+W0F3ARtCV
E2OORAPlJCgB74KHeFelWR4bo99bff3OEnyXsncwNgX6DwQwCJFlIZchU9NB9ms6/aMPG3Qu0teg
6Nlfm8+x0Osw72994wVm4lm3vxx8E44D0iHrDwbWCwNr+Kkx1b4tG4syeZAWQkSSe+uALdiws494
SX6WUR6SZHyTYJJCcxpfsXojgUiJ78iCpTsGtMCyvguPSLTjG+DZ1G+tWxZzr+49Cdwr9hPY9k2s
oGIEu85WOnCGRD+1Kr70rvaQd9DDEzN133Xxw/QW6S0qmrLYUDP3Mlbm0Zbpr7TbT2DdkWnnp2Hh
epmXf6gb3Ey6+yerkjVvjNwAnBqQJ+jeFE9aLeYR+GCwHAZH3CEdmJR3JlvWEmNdAv1KQS6wzFd+
yAMXPwbSwUdgQIeDQOiDWRZJiHuw2ghpfCYKDkyzPjMN9sIl6c6+ajik8ubWlYTb1AKbSTDbGInx
PZReEmZmjrWdG3aWj2uX9JKhkzqsIkn85TYYuJZsV9nW7zKlD6kG6gBHwa/W5uMJlOS5XQ0Vqm7O
seM84k6oIrV2bjaWEZqtunUTgU9ILhvfulRFKQ5zmkqmsi6Fhf371LyIAUBWK/LHTvsBRo2ME1BG
l9PO5sXcyjOuu1DIz7FWP3ml/LEK49Hoyqs2c9vz0gODz+s4sEZmU7qrFv9sLOTGqbq8sakJUtM0
AYfaGArkjJ2oX+iiRySFi673j6XhYkXstiVewH6qsKT1aoTuMG1IZR08S4BSHqI5fgZjAsUI+FNi
jxfCMrf1yAXG9av93//XVvm/2hL6bfUCWhiIEpIoNvDywj795KQd9w/kUosajk1c5dhOA3GlOvDD
TXDWmYn6Uy7WhzDUZXbYqGIsV2VhvAcqGCMqk941pX04a7t1XqGuOZzJrWk8xJGRcZUZiwEcy0PH
qGSYyAsw2Hpt6vw0tvrZyQzAguu+BODPlzZuOkMeUR8eszrHkdIuh5Y69HRMt5rhbzUMLmU2vZtO
DRbMfa2yDHv2akTujeBGdrz8Mw+aLZdPPxP39dpVDHnHYMwcNHG/pQwQ84UNSMo5uIzOyrTcVAJz
p6fH2wKsNscPBu2VHM8GNFtZ5zekvZCDYvEzuyNOAvta4pwbqEOgLLmOJs9iCj+1W8H+vCrVbz3n
vDBuRQxgCOSYXXzKCeIaJSO06pXFyXOGj8luTlnRPC8dvq9l7p/nekTNETc4Gu8rLTu2mgscAWvM
pgmab09UR7R281Ab8CNosaIMmAtaHra9Y2wGfGoEFCgyaouA5sGFy6OmHgoqIsJaUxgJOGkl9oJw
bOJvNSs2C4oCIflNj+5YbhwqP2yN4IBkRw2TaBENWh4dsGA8nfsatYMyWu7P4y3HtU3VmDdd0Z1S
7Br5bD8WicY1stnlEoNtAEoHBerLEvLd9fp3fo4g+kB1aeYQkdr3Q63Rr7MMmAUMNnWrccSnyoJc
fNXtQYxW5F3bczDln1xuuBHF5TnN40+GG3gWHPCVMU0zpWKVsCBZtzmmma666HVXbSw5fNBX+ubQ
i0OTiL/RHYHFJ+HQtSzXvtE/MmZpVKfe4fZZezQ4iwfaRwfvqKDvXPXFvizwPcQGV43eveX2vrXn
4tsQ1kCQ3g+bqb46XvGGwbjnnKbN85HEAqKFHDEkT+mNAYhX8F/dSNM8Wbjj2fDccy30i5OcGSm/
UCKiwhLrKzff9fjS3Kf00TMwxFwx5tV30hLt6ZCyOpeiQ2++FgWXjkXBxciGGjB1FoSdrCJfvsVG
GZ+WJd6ZmL82SgWvljk8U2txmNvlE33c22bYQX2NgARjBBXS0uZsSpyEOBUygh4V761Tv9UFt2Y6
kDaN5s8nF4worJfgSvVoym2HQuTY8+JDp7TIpAoDFiwdGUZxoRg+wQiFCQbjZpUwOWl1eFDrVSVN
3tqSDrbYrL8Ak9u3+YAmMKC+BjE3fJh0XPzTOdvBn/1IO/NmQWD2Fdtt5urWken8vrKDQ4K/iTiL
90emX/Ru8AEBLZmMT4tWUXfwnosSUmGTnaQFxDG1s2ttayMiS8WgMqOBsgFdVOLWcmw6hToffwjH
q0OTqKemINTdyydSTvdM3gCoUByXvmBJeRNx8EI1ukFWo7nUonuwihMD+80AUmUSxmXCrBdI/10f
2wPfGkWpBREHt2RQsPK9PDzzFEFyZ3eWLbfd3aiT80ZuFoUDCxZb17rPtMqIIyTWh7q3PvR0qXc9
Djg4hkRg4x6SFctlKDnVxkHPWIkOBrJAUN00AaEQO1BosJd5bn2nGESE8JEOnjHyJ3igaWJ9pHoM
LN0YXKqlPyUd+37piWwTtMYjc0h8rwnU5z6q8Cavj3piVw8Si2JUj9wHunoXp8uNHGkoK513+ja+
tabEem0zVdGXb0SVKvKEeBQw0IhomKfAxBfs5vFOzPoYykZ8VzEbqyO2GIm+bQYcnEzly+RgtmmX
aPZi1B7ntRnbJKpT2plpw8QQVb4tzoSvkVw5o1CaILIBlBwjNT1POCl4fyUJ9WEQauF0SWmPy95v
zWVymCQmcCdnCe9TFoZGlR6BDe0GFels+fpdMwW3GcSjrTSqeGfTj7TB1v8Qdws/E4av3mehu+O2
6JiqTMmTPtI8SPK5Z3KW3c20QRa524eFhMXTj9q80zLriSZIjJF2jInRxv/cJE9DpZOVLnklTXO1
Ibz2NhmlEZV3J1z5Xq2YfG2EX0BsYxHGY15RP9KbtOXUbX0KfO3ZRig3kqNldO8YLem14fpKB9dS
rJRZj5HS5N+5VW7uuFIYkJbnH9e8093+OACv1dzFPKz0n1gLnjyqYGdZ7auM1l1GZMxuraTlYIXN
g0+pBAUs/eUwSuAp9swIq6OZqKb7he8bjAehm1CZe78mYGO4YRpg3J91mOM2C0aow1esqbA4T5qV
RY49EYOxbbClzIotWnkLjXSJLp0bMy+GA8mjD2Hzgk/UyYSJDlosALDCzLzaN0sJetfDjZZBdoyh
UmJWpg1M5GYkJwbIzGark09DGZpCJJf0yLwTxXh6SQe1H4DeA0nECrOIj2X2t3lMcGz0KITFqTWY
AiOeNo3bfnCHqMyhkmr8fAuTms+RBob2BVgcSoVOUoT0x3VEMHMcQbEXyF4usGkhDapHai7QRoYG
wXsZSNIlo//cLvFh9ucrv/1bzN2VxgZOtgUfRiePaaN3ALY2uc+xQ3DfiE3mlxZvNHTjJW7Yz61x
P6iFSqwkeWlUemeuu0LLETefp46qBDoTls59AQ310Bs9m2/1mwp5ogfrdvD4AU4Zz5opGFNUglCh
uUpknKwyx7uQ5QEetTDQcjnCe9LwNrIwjKhdgRMgvJIE6tuQUD9L4uDTWiTe/ukpr4KUnqQpwh21
93z/fTKyKfRMeLIFut+SuF8tB3NAfRRN5u6h8bS3pOjPlHv90XPN2Dp+9W5jM5JdwFqMWcfoAEnO
yZGxDOuJwdhuHG78NN62rnWb8hQtupftrcDpd6JmDKoyhmQu/mhBmQ9XMJh6xvJaNOOtWnX7rGgv
hZtuBwffzITUBdg+gwUV4e+/VgYiCgePkI5Yb2gv5hKXUTHUfwZbnBzmEOiNzktlQt2nbzJIjEsy
0+3txjcWxmogXvUCWpcGaDkU58YZaRagMyTQjglCQ2g1YIOx872Mrg7GMGvIfsFGPwMkZCOEMChK
BHZsM2foZmDOppe+dl5TdSTWN9/OzMrisX7q6+FCDTeQrDyHizNW9o6yJjTH/mNxvHeZYxjqUciM
rH93UqB1qg++kia56zItJbsAdFqzWbtmQpqx/WOgHYcG1cwbmagb207ovaHne9N2/anItR3ZDv8+
H/bTpltHzjKzUc0YPBGqXY5YYJaTO9hUSgfFjeP0DMcs+MjDwhBwDR425bPR25IcJPjnBN4bqkWI
kDcSgAEzZ37RX2FC/xL/i7gzWW4cWbP0u/Qe1xyOeUuCMyVSoqhpA1NICszz4ACevj9kXyurarNe
1KZ6cdMyb0ZEShTg/g/nfCfeotdaj5qFAg17CmZeJyOdozKZZAs/qmdkPTsjxFSYo8rbehaJovFy
w1ng1FmHPKiJj2cgIp7CB9iK3XX+0mwMyV/HmF8o2YqjXU4PgSjT8xC4PPVx3frDwN0uCu8wL8M2
rR+qTakiIsSmvFt5M3qbCSHBzGiGkUayjUIQDSnjZSaWoLPHP43SPxclsq01L4WszoKyc5lEk5xs
Jx8q6hGleXylQ+T6ua0OeYD5zGu+U9l+xrVYMYgcj3lpHKcSgHTQt28JKEtRZdmmiDGIjVW3podh
c+Xg4EVegCzuyS7o/tIcFwiz9D+l8xzjINqR0XwNpLlvsuYw1wT4OVj4UG1zU7KgK7JTrjFRIq7V
4vZny+fustDh7ebhI3nus+fPKRrxdy7yY2JrGJ/0+sgOjibIiw4l8n8rN49erM4tK/RGOAGebfa9
4xScvfA9nYuRueDEhCawPuwqPaT2c+04X6xUSAlDlrAJLcR4ccGpWZmQVwdsVAH9J3efuyX6x8VH
WedHmuVPh+2UPovm1pse8e0a92ZhbLPA/us51ciABKGJKotsyyRueJBh+B1rIx6jEC9tYL+SmsZF
2g3ZJnbH5NGoCUqnzCnkksDM0wFdqgjZJZibPtKf0TsQUaAb9RMbzHWJ1KIe5oPRdR0JRS72JAxT
JGr/kWaxiSMlt32CDCeQ86YmGWRtTS8ot+zdUJMMpafOdipskmAgV5auDfmTdCdNC74MQ8c4ZCIb
1KV2TNlWgtTcicz2Pvj/mhwfBdmuHpqVcBXU+LgNxAKrJsi1NeGnvHcxAfIZYSxbtAc/UWSMBPyV
mB2CPPId8RyGDajElqlWM7vNA02/XbbBMXCKO7EOj1UQdL4aWTU6U8oALbP8FuyZ39X6X0RdGbEh
6oM+jp9s1DIkyMl29D4gSlE3ExW+QcDzxzEUVv4IVaKmN0jjde3dKwyDOIDyiZXgymFZ76CTO6bS
vHNPc822PXhY+6uoxc9UE6BXC7KQ6/ptcBnZ9M6M/F63WFamRxE+5ePiRS7bm4DTV6Zz/cAisfM7
y8WPBHrHZ9ofb2SdgIO9Fh7iQtSWlJmkbYcz86M5Dk6IU/AGG5APFvyixsDMGgCvy9D6zTpXPf7z
F6fvKWgBrzblmz7RjYEQYGoXpy+22dH8dRiOLWn9tEmjtiOG0lXiYZ62B1Yr7Rz+EO73ZpNv9jgz
KVy1ANVB5AfGTKxkdte16YOm19hIp3kZ3ZJzWi3RkWH3nXuJswmq7k1N9Q1n7HpooreIjZqfx9P7
5PcdS3XlIYkaSKsKa1zKdsrUTjMhbkW5NsJj4qUmNwfbnXNBmGE+RorViAGU1kezezLL8IHUosec
UrMytGM7j+2hcYJzZAA7N+ZfAUsXrKhXBL+aHb6jKnkzTep8c/6aPeuBZcRukGKTooCymvQRVnHg
j8RMYWw+sDwEQt3tLa88eTIgMjyBjd3ou4FD0Col4nwOTjd4XxID7YlPclTmjf3V37wbYWIG6AdH
FDdAAzJ0disC5Wklk5BuPMLziLgJiSapBbRYk2QKnGm/ukHBMZftQ5jg8e46XnHdO7vMHAmRfh5L
vOha47xUBVtSRuxo7cWhZF0HB5KMoSaSCK6GhgH0lzUSaTZY2g4mZkLeUujnI/budC7fo5lGFhvC
lwDoTloSEq8pYeLSTFFMvhiIbUk8NgmkfhVUHHqx6Tdls0RzON8Gu6CDdBNzzcKdnZ5nttSp+0CN
w0Ya5l+RtaDZp4RJRkn0iW4Ez8ibrccJJbIx6QbbZm4SlRsNG34ucVaFWwq7LwyR6TdH1UdJuPE8
IB/En5jnal5jiyTjgwjsLmVfo/pLrZe3MHgyXBsIzxB+Za1irtM0vhMRHVDIN5fnenkTsiHEhVUb
72IsKCnIG+KEIdFhiTByIhxC/ckRHWdC1v8hj3gPg3Pa6am7ZGrfIRYjAKhezLH5QT8Q0f1qrwWO
NaMvDmX1Y8/kRXvIl2MUGiFa74VL/uCN4nfybRuDutflGD6qdpWjcapsBWl/zv9oDfR0Sg48pWhu
2CPXcbWv1FhvwiG8qLwX1PHpew0PBVHJjHJS2RC+e/kKoByesb1Fa/yIq5rdWvmna18D1TIxVedp
Hredy/OhyFeIGkpg9pHVGBBGDxF+jvFEIpGNdPW3mmlgiXJZTyzrV6OTHZTM3NXgiAvcW6DVY7tR
iFDXAD0QgzS8AHl1wOVp+FZqXUkyeh4W97KZvUzZCLd9JgnAwlplpuan2bjVQdR4V/SeeGlxUrK/
jiBMIgRo2zh4sSv1lQrvs0rmaq3X5AhUf3tm56XRX2NMlRj1iAzAWrZEvVcf4Oseq6R/xknEgJB1
3MRnQvCk8FOK3xW6X14GaEbkIkTvmkkaCktQXJNbezGagghkGI/Ydp326lIOzDgQsq+bxkNL/s+k
nOzKQZ372jqnnviOEeqj8l97OL5xUCuCBjNt6V3jfRglj8RcMBgZEOTmqvkT6uT/Mk1VjqMg2bZ7
DrAc+rXaRW37bRCU69r6F/o0GkrFbKpCDQQN+6ch8tDkzgFtcLfJN+CXxYtBvKd40+ZLnPdXHF2X
AflxofUmHJnAOqajxwbePI9aX2ABm57sbAiOw8h6EwwOcBGuRgQMw1pX7Y9N8iCjbmZFrSbKfUYY
OQju5D3RMmyGZjyduzH9TL1u2kmnQ4nJxkjjJh90FvuZ9beybQxGRHMRKdWu5uDXYaWAM8iN/Fxg
vezi6dDXH2HYXUb1TTdfFN5N6faTUfV/kKycXdXcDa+gS1tSSCudsURfhOh5il8SxVY6mqidw4YV
RiCfVoihP8WzzUjd3hEpshqzV6WFZ/xifj9qJuR/5xg2ugetFBN0UhsPsB020pTEBnXhT5CVNHkV
3tvC5nFk3UC/mGydURAbNbXV2glze8uQltQPTmzUi79zrqatESfHuW8OnZk+O3CHEAjN564znUuz
pNOb4PojHh583bjgBzl9uomrDkU7EAejogd2wIRJGuqX+h0kC9A0VknVkYWYtc7s5UmZIkrsn2CY
n5TOC1s4aL8dPn5e+sU1GD6yGfeOfZPC4xqeAjk5a8dtfxFK+2hK1bqMko3tudNumLSCf8L0Runt
DpMBOkXweyj7PItdWdZdgynnNLW9X8ts/gKDIs5Ee4hKwqWEjJh6aoQiJQnwQdvLPlDAlDsWJvG6
WlQiPdetjbTreQqYKhcaakhR6HshsUHaU0mvTOYVnl3UahrhpciPChLA5I7AMePVxG4wNZ8en8Kp
sM3okhgEzkRjciV95LNCZJBGJB0gk+weJt4mn6W0DoPy2Iy8VtjsyYmdzSPxvsJ3nBnNU8UGJTC9
a5JjwQmHZMfCGZ05z4wdYkWInXxTa7BmPItcY2EX70ZCAMAIv8CZg10r63PFuIKsl8Y826rXiAuU
CMpGepMK9cfGbr/iyftu3XJkvq75lV08NpzsGm4OGx00VtLxY06ddZeJv20SU1PJH7MYXsvo3IyN
u+vw5/SMELQu3SoPB/mkp5gixhi1acqwzdCnB6e/5CH2U4MoZPZBzW6yVPXUe3g16dV3zex9ucK9
W3Um9q2d3eOufipGh4VxhT8i7WnE9N7aLgFi68Qc0NK7r542GXsMgbdoZKU7OZL0P5Yn9dhtSM7E
c9dlRJU7GZv85txBG6IsozXkHN8YLNInMnsN/q1C3LMaTPfCRCfEolTKbUO+iQ7Kqh8UGR/LRjPM
943bfqed85tCYcdwbn57RfJHh0q3JhPxvXZQnAJwxMMurL9D/+UO7tnVPHYc5qHW03DbB+K5FkUL
scHu1p3U7DVelmJruMNhLGV/rgwSR+tK3lP2LzKt36toao9RPLxWccCPXkMZaYHWwEvOgtlD+yPn
Hv2WORERgTWdBWQQ7E1zRIaAcH9lNIqkPO0SKGM5avVy3aF1eJxncD2ZcTUDwrjrRtw1z/ya0xlt
Xw7MgPkFrtpJPhV5FG8K7g6T9CR9wAasmcQtMPPkDSrWyXCtJ2bBOLHXmj6/VoWZrJMsO+tGtSv0
8kvLsY2lZCv0DK7TDhJI1e0igUiH1RgKgiEH1tHswAcgWgmN3RB4b4NUGg78+lqS07oZO0jPTXYo
tPnX6lqyToZkXw/DtOrEtPcmBjVSub+1Mf7wv3HNABSveqCwuoZdQ0kTZifb1LCs1DOTSZk8abI6
kPDlbNy+vUeEknVhfSeDlLQC1n5G9VqlBks8z/kwk+Cz19lhLX9Ty/QitEsmYkKtMISsFNukXZxw
ZQfERQNqE0IDo5AQM+CPSl7ynm0dBmE88czVmR5dJHyHlMqvSOp7MddXq7cAW1VHUFAXmB800roh
0TlnkOnHU10FH4OKH4kIRIGKLRjFqj9PePM1W4NTpG0SDXh/MRhbYwgPpjY+ot0Ei20O1B7rtve2
MOUQSOhLGFq+bWzzZTaQ4mUeiGVI/oRJrk2WYASp8X3b3iUKcN7M0Tkx6ED1ojbW9zTDxTMumQSi
/wlmbA9w8talp4VPHVtoX+/K18qofvWYAUtd6o/NMcsxFI79WO0jpAZI9VyMIOOHcMAUhYzbu4Q2
2IrRvdZAWlMDRVzSA6mXTnrU28WKbo5X0WKkia2GG1KaX2Y4YfGDzpNlbrqTrfPbOS7S7Zz9ghby
xdLh8aeEBIyUZlUfE33ca/UnKB3tYIXqChfspw8RSLgOnyXgIJZ5kt2KTRVRZ+GxXVBmmv1tGLm9
KUsKU6xkkGho1BCwhRu6rwdPqHvrGbQ81AZ+UXn45Uhhm7kG+o64Da079jJ7LivjDt1rqPSTbjs3
p5vYT5fUZeAwTrVxTtM2PhSKyPs4FB9WVLdk0Nd8Fq71MdkdDmuVvTt0natccACrJdktokNel/zU
8Vvk3/oCE8qsJewSMA9kscjvRJ6zUSVc1gg6oDeJXBf8EprCBU+2aTImNT1XL91PcTMq9dDpzUnq
KLLAvr2M2slqEbalYTVvc3jR9TLW5vf42MnUyhbDq83sCjmJD4qsweFZ31jnojFM2UZIWDI1yBzb
HKu1O3CDL6sIqxt8kZQAOUgF9sqZCZulLAZS8SnjFGfyMM+HCJ9HONTqmrii2ZBFDrEuy3lSIvfI
AI2mKGzlIWp5XgtaCmqkdA/DAUGz7vwEqViYStERaMkuJvGZyiTPt2MC3g4Ym6fb8puaJYvVtUgr
7+j26O687CpLukvsJCwsIL1vi0e6VHvTdP1Pict9105qgLvAl8ihRm3iIO+CwNCh6LFIRGA4cBB5
yMS9yc61Ix3fjRDgNsJ45E7fWJZ8RYsZvbjIxFaZB28ubGpxcJF4RDzakEMAcrWwHDN8jUfbso9D
gczUcOgq4xy8Vhq+xFBt2j56MD0QfpPZ/9WnihFCZJuHigBcdkjdVQsVAlk8cGQyL6OoGMCBoxvv
cqRo09tk53rZuJubmadPV/JWivrQBPN5sMdghWmWK144+1L01AyAiiy8yjulrM8pK181giN8jQwe
paV+o4LQXzy4njPPpMsD1Y16+5N5qeCn7YiHAOj31kXeh7KxGx6gXFddzSfi9O+s3BNst4RyU9j1
gau918rm8PzWTG+j84v7FjZFVA9fxgBGiDISMwlWMiO1d47O5wORYJ+6Bdnl9XhHFBqhEyS9d1Th
1jMJ0ht4f3w5mq+CC21ntrVaezZInyifH+2KLK3J5oiuKDQHowkOrL8RZgTsLGwKRLyPRktpIvP+
U/QzfWv3osxgl9AwIzAIqOo89isofK6x/mfBw+9LqyeFtsf50kbkaFr9zQ3llTB6xVAMVKWcW98b
O74IkwBT5E2JSdJ4nJrbxBpflpOp9bDDfaNDM7r2WZ4Cz/lkdJL5CADJULEjyJMDO9IoSdDjcPqx
qDuWWXG3OwBeZaWjW5LBA/PIlO2P+pyZzGHdEQ+SM3ptxnwAYcJHoXUl8VsRoow2GckkIS0p9T5m
I7uMInr2ZP+uRua+2XJi0EW2ipCjGUykW6PSCs2/DOo2/BSrVS5DohaTeV+Egth365diCgiQ6313
xZ/J7tHVzeJmZzGaMzR/Si+prkzW1UvIl15OGydsbm3MBDJ2vrX8qpuMBbAjHOuAZxoCEefuGB44
9P6ylvCRuu7clB9x0vfWQ8I4tt4x8lt7kvtZevM5LLijtZQbppxcw1dFXPjSlnvp4Vhpqyo6us5R
FmKTB8Y73gPlgwpLK4NpLsOfOkvfrSx/zsu523g1VBchp/c89x5ohq+CkLBQ55b/cMBGaNF4ZfH6
Cuhlptbo0Ys0hOUaY7GSgnGwwZ6J7AVGNeLeWOoaLmrINkj/hFZ1N5sXb0SSxU/13pr9e2GTkBIW
95RMA759wKeJATq8Ha1X1OGruTTow53kT0ESPI7n5kogXt6X7xW9pe9Me9S8O13xn571/OI0Vb6N
U2sN1vDYjc1OquYhm789uz0s/yHNM9AMzm96qb87DlNZe7Je9eSAEO0N1RW8taRe6UFHSwJoi/OH
WYDebmN3Ub1Y9r2O7tEcPbe0vkNPXRMt4nLUU2vROb7oy4Pqo6d44pPtT1Ew/zaQaKBgwNiigUl+
qF2AnlWkJTY5lSsWdy26kPlyKpelWZPeJiy3hoOWIFxKUxQ94+B9SIkw1zBqYFtLXBhEwWywNngp
loELd5MsLbJFodhKg2V+d42ImQQNY387NgpjBjjbwIoYIzJmaxOKCSuwtmUDtzKaKRFJuskWpcdA
oA/Q0IXthrEBNsGszedMYOxIvAdTg7pZh/naxK4yZw6Xa+A+UGs6fk4uTNQ4bw46aMaHp7Bj2auG
uN/XUwtOsf4jBwuJF1dgSgQT+bc9tUaLVr8HS14GfGVdFp0G40wFDINO8GVGmXM0FHNuLY1uxuwl
vpszQ+TSGXs1ruMkW6wJuOlThmUiPuZNU+zbJvfbKeVaT6xdEWfdAYiID2XSkGFzt0jPhjYS6MUO
A9OHpRm7MG0vYBnCbR2ID1tEd2d5gZ0J105vRuYaj0RTwMnX5SmZ7fxk8NzjJJa/KmBpahDBR4dn
8kNOYi5yOMaPzgCfzORkTD1vpyftj8qyN6wlDig5jlZ2eO2qa1ATT8fBLe54U5GNufVeN3iHO/gm
+BD3MYoo4tRJj2uKG7PblfoHGmpOq0qx12Su/U6tSJ/a5M89P1DqI3bIGPkZmLMJjyrvIZHFoZiM
98AcHdgqxEVxia8GoqG7WLxOiNF6xox63Z6S3n2D30eL3MIKy7XvUfAv5oAbDE9FYCueg4FBRJWJ
14BNgxYp87n2potd0w4L40ocyVtcGC8Ue6eQ+5QNcr7XGaMuHmroQxxQNjuYAT0Fc/Ma//KfSm+B
E5XpcweZFsMy5hyaV3w7YNhF5p0A4oVc7vW7HfE2OgNDFT4eqlreSOzGZHgnW49M3ZL9H/PSmmAx
HRnLINFLlwgE2o67zC0w13V5iT7T3gzCaNcNwLB11lbpTkV4BGpFqtrgEjEGrEioFgclPxLBuhw4
dHGfe6SHuUa1SEINdq7iQJNKJ08wO+s/7NGmfO2ddmOnNtriOoC1GP6hdEebRAG0SmwmAnxRQS9+
OqeC9jROr3h7X5skwe8t6FRZEYCT3bN5LdqGBM26uy0/oQmJ4V5OryBdB18Ws6+xR2GPy4eIeK4r
4cvZ8fzM6SCA5ZkafNC/FXoGJO/htHLJJXTL6Tqa8aW2cn+ocsEguzn+cwbXBRTOkbLbLJFJTMih
F3XLrbAtDdkn1wQ40JoHNZrn3xZiaDzL+lSnRbtB/3AZNBpdzfILWImFgH1Y0tKG62HXlNXLiBDL
1y0h6OjDRzKsbxJ6go6dUTXWzaP6XRMaNaxKmT2MrXodBvPBbYCQyekrHnCJm6G754h5jOqM9WTo
3TRFM+ogTaxhfiAV8KfloBziT2Mw5Doe5wJtpVau67h4TPOtIWFmBoIBjhHU6Yaq+FMr9asdWHSs
xowdX7kv+GohU+nFLynyn7a0pJ+MxU8C+MAq+oNrONFNOMNXY4XDOgxZ2VS8oSoa8MBDulJG6BEt
D2i/bZ1DpFUIHVqTBSbvk8XJVpZPaMsAKUn12YAEpDA1rtTKyVajeU00C1EHd1KoLaJoTC1Gfqxz
e8RJZT7MunEFg96s8snZRxG9eiHo6KfxHJvhpwIDA2h5Ua7DIdTxVLFZxl7LM8f41aHJuwToaOvs
yZQveo3m3gx7GLfNji00h3UxPIYly+puLNtt3xoGw3Xmh71XAgoRX6IiWHfSeNBtbNGjBWsRkh+g
AutoBX+zgLER6qURSUqy/+cDJSXmvSmNK8X4Z6AYsKDDba35myBxa1+N01cQcHjqnIapkLcOO7WB
w8HijFkWDqHyaCa4SRqifiAAjEcWwvtyMF8oq3G/5zP1iAbBuH9sF2gpg5cnw/I+3KzjYFfM07tz
Zlr7pJO/eoD3mFSwawm9dQ3hDuKGBNDGUi/NbmBrSTaleVvLob3V0jmn/bRtDEyJpf3es2VYdR55
e/2IMiZKPxqZ52c22lownDggliPREtuJsGp4Z4hpuZaryjR30EMZ0TmXENCkbwcuq101fMJHaTZj
4r4hUxUbK9NOXfoKFAG7NsA6E6ukZLaP1mne0KQP64reYNMyNgUbv3IJw9pOQfWhxIj4IGqY09Y7
XNUgVwmu9Gtk8jwk332RlztOT+Qfzhnn0sKINZhyARg17fRSdJRY7eBurHy4yZYqz47Lbh0E4aZI
UKKGcXgJcRxOWfCKR/7EHhPLSk4zUcd3fQ6fB9vjQkZU4OjuN6a+62Dnt+VfWgbVgqel9+Xe6Ley
Je2bCanD2IktbDifmBH1SKUJ3B6z4WbGCU9gFSQ+TMS925IsqjV3PY8O1aQY4Fq3rDPEpnIkIYPY
LJzsWusZ+w1cc8dc61+bsF5w74TMzhI9ZsecntGHXztFihCuhdSQoY1xsj2POfuP7jSxVXLZF6/6
pCXjN09+RIh9lcDCnJnmJIlmsl+iZkAAZUR3hIebGfkwUwWWeDHCw0FDrcygnZ8x/J2+YsyYe92m
qZG3LPUVghlVEzaIIeKT0Y23jvEu0Jkgu4/N3gNQp71hM72rtjxXsfyboSNHpJX+eEVx8FCP0IAU
Pc1L9qs31mup4kuQB7DflWB7pp8QR/ux5j5AyFQrFsz9SzWwYjK80VtBefkch/scD5UPnupQVPkj
PuMMsHSCEL30rlwMl+VlcRUvdibpmjMSxIEG/BYwNjbEYyPWdE41f3Zfs3YtZ3oJ5hVL6RA+DbOx
1yMWAQQ7AHxhMyi9Zm/q5qFLfasof7Mw7resGnSQ1H4wKrD5MaYmQG+sGw4TgH6U4E+eMzbg071P
gbzZXypB05yWoGZKiBgAd5XO5H7G5Vq3xVl1XPigbUlqVbvc8NS6QmisBWnGir/Exk3Zv7ZARLbx
kfiad5RaX3naAgLnvsH41ugoTkdBN2Y0vpHKE3hooj7JCRch0u26wZ2XgDrmMsao7mjDDRT2yQlF
sF/+KA1cMdUrGehNLzcw3/fo8E4VZD4GWyiu3dX4qaForHOCaVNvgXSXYDm7+MJLAVmccXo/URBX
2FhZv4Qu6Ib+U8vzA56MPYOVkxjZshoYXvGoYwEpJ7Ue3WyX2OVJ1YQvNnHGeqtPfrppPjOGsDYo
w+EqqNeyFHx/WFAgsu/HDLdSy8MVARDBUEa9orUlF6sMNnIe/GUOY8Tiq9OWEbdbfqYa86wC0/Sg
xM2cKwvZssUgpGx2eqHflZHdVcACtl4Wegdihdkg6d9eWamDtCNcRUnmO7JmNc2XUuQTgyQtPliR
A65+ss9FMDwOksKzm5GJRPYjjjVWzy6iYjqQS2EFa48yr9TdXy6zJ2rPvSS6ubMJEp9183MK2R0M
DlCYyUMPtdWHCtlQZQLe7AgNntKxPiInXjdJdUJIsQEa8TY1Ew1u8IosDXmlgeiN9S0q5E93xk4m
8NyuSQS5NsQbsAkI4vXQnfHgf06SGtF3rlpSb8rEgShZi13ZKMaLQ7bzgpmd+jQeE8e8YZPBaO/p
X7jPf7OyOmsJukyZNMO2YztITwNXObCT55ghGrmh9rQrDB6sLkYZOXz27KrXaHoYoEq93wCWwZRr
QcwdhPudNEXwPwwoXEiI3/8pJuffZMT/n3E2LiFB/2/04O7rz39Nv1l++f/BDermvyyBYMRzLcPS
LQq3//XvLBv3X6xSYUZZUjrCEo4L5+/fWTbyX4aUtvA8oZvSlfyC/6ANasa/4BPqcJpdabmGrbvy
v4MbNEzr/8qyEY5JGeZCPNSBmCwjw/+aZTPNiGhVnTPJtQukr+iRbB2yjTE8joduHNLT3L3I0UM+
GEumeFF2sWLm9llpo8OGgo/iC3kKg0lrlS/N/STQSwzlrY+cQwUZbYpwrmIFkGs5ffSVoZ9a04q2
tQEsP+ghnXmk5GDA07W9aL9zlTNIbzm0SG150JT2VHX9sfRc4x28Ay82FuAtIqZxWxeRAfK9dhaK
ykyjqn703MAezj7l6HSe30/N+GBkDRmq5sjaWdOOQa8e4jT3NplH2nuFwwkIMVjzGuNJN5WX3CG0
IIys8TJ04o50D8F8PBb4S/MFzy+qtaK9Xht1jeuqhotMWM/fSuvWoSMeJ4HhILUR2WfACA9pNFwm
Lz9Io5fn0eR1qwnk21HR+KGVP6dme0uMDrGASIt9GnBuqDplIUeUugU2/A3a/4ua4qulj9Zehuar
gaQ4RJ+pBkkwNQqBKbJQzWoulYeN/5ANAsjXdNcbGcKCuoyezAXkXaECp7k0T8zEnrOGhpiqLEYA
YY9bqzP4fVI9TzD7+TwaphlsRXpXvI9eH29zHIbI69y7S1XZG0nt167EqhJ26Ytu8f2zYg3ZUjfm
c5e/tKF2DOm+MsV5g1B+8NmCZQ/WFH6loAMI0hQnswoeYfGQXBywosMKymXRZ28RiO6z4dhMp60A
u8eBKmH0R5Oi2WMuvI0XRYs9JEyg22lpMKCuWFkHEBtwE44AmnW7mb7LvBWIiQ6hzVMY1Wi5RsDN
m0mr2VIhiDVl9Ub/4asOP0+dYhgN5o3TeM2hT82vECLkXLfOK6Wju2XEinBqSF55PPO7QpiGpIgr
29TCam8WpbeDE7FU4EXM0jnyTVcXa3Y6+pbIMJ4MJQkMzbH+DdBORN//mpXQj6myLuWcY6/Wox36
MDaiOo5rbIrJ3kK+znoavW5dbMdlV+EFRcvaAwOH3rMfhzUTBzoBJRnlQf8PYWgObwDTV65M5hsS
ilNSl1tTR/fD2PzSiPyaptanV204UNi/t9TvTjlsosqJLgxlQd9OqAaxXpwaI45ujWlHN0R9bLmt
QeJUR6IZNWH5kg2EWBAdQl8MB6Gd2scp6mn5bEwvOTQYJzbtvTnn8UvamEdTd+eTCog0zZto1yTi
W6PjulZFIK7z86B672SVb7Ydskug6QktuMhlMXjbsgB6ViYd4w3r0GY59IUijf2OwRzW14ZF6k9Z
xT/2pHV7ZRzbRXpj27p2zObmDr3ZOaatAJdaiQM05qc5g3XBBucSB261blleszp9Kr22P2i1tS8s
oABJTMVZJw72xDCBYRJKpIRyfp1FR0qVjTcpEwNWEo3HLhWAyNQcbKquQyIvNF9NCrD+7D3UUVr6
tE7tth106IZpOBybkjrWZoO51dJn1RvhwxSGeyyPLtTljkGLwACo9OoOmoH2RGPz3FboO0X+Vzk9
mO7M+RBNIvdJKkAx9+zRC97GTeS270ZpGie8lGdq/OMEpcchMHpVgxzp7E7tKgk/oYrUk+7m+Wli
DAyXTPj9kL16VTMfyrbqeE7WIokBkimGXiRnlbFnvg4xlscqYlw3Icz0wx4YGZafUzfn/RoIQepP
FhP9rn0wOQWfXKtCMAGKKQnZW6qJ8fkA5PWh86gigfo4FYiiCbmTH476JaFC9EtLHGo7+C2ykJAf
rB59I5GVjPXbhKVq4eP8FKVMV5PGVdF25nGKalbEcMb3zoTMH9L+E42EnNr4lANNVwr3Khta/tCG
XjR/E66VfGbMu0YHBL+uI2XgpHXo9tAK6+dAVkwSUK2t4haGB5ov/KdljAtsOs9sCiX6hga7vh8l
5dnFTnscc3c4ohLbJ2iWL3nXPprCrXYaR+5i87NwfC1/ifqCbwgcn3SKGx8Oghq3hhVnhDNjuWD5
23/+Oe5Bj4/d3PiNZpMvE3UfU75LYutv0wxP7A1JFQq7CAWY9x1KMhp0/bMTzU9fRNM1Eh7O3UbA
maolmTQdHB5TBauui1/6MZA++UjW1pnt8jCfEg2PSDgN2Ddaorq4N5Hqhu4Xty3fECfmyV7Et7gQ
jqlXJXQ4drl3u4WA5Wo/jB67NeeHs4XvSApUJr9RBBlwLotyHxnkcMkaxI8lW5QONxw3/5uo81qq
XWma7RMpQt7cTu8NHm4UwAJ52zLdevp/iH3ifDczgGWYRuqursoc6bzjkXyUQpsYwLnOCS0aI+SI
PIcsDtdRXe40bfAPQwbU1TXh+HbwfepKmzZ9VjGaGDU+LlMP9wO9UDptEu5F21o7UVkvkQuImy7P
ngPLtBqk3m8h13Ko7KajSy981+JDPiEAwSAGYBzpE+CsGbTmsnVJgzctJ2jlMArmJhHvnkBA7/fu
vuya/pQP+1CfaLVZrb4HabKhFzSsrcmbgKjME3xR/qq+FedaDO+VEMfJsaD+T5W27PNmWBdHkLLI
DMXsuirtk0IpQPa5ejT9+mKbCMWRghgLENJYr7VifMzC+j4MAALsqacompu+kpkDErt0NxjNtoYp
cUJBcMzzPEH5aVeHEvqiFmHOcvveWhiF0WyKSjKxGOHLh3OmTF0w5DJgzo646AV2Buw3VbL1NFFQ
lyG55+CE/VTj7Ov4EpQlbs8trrZdl9QcC90+vA1gxQCS6JdE1cZ1ahq51XTnHODgXCpUwpOeS/6M
o5FpN3OXYuGOKa6JfPAYf9cHAj/MfQidedWPQCzDnpZFCBdnwbz8HHZEl4RejbMlHeiZuN0JfcaL
18hqHwKmTyNfrbH8krdOchpzmf4xE96D75jsfY3vsg/QnzGLhhEyqK+0sf6NfeguCpJr6cqrreyL
XR7jQRmEb9wiiZ1p9JZtUaCUFoh/IoItUNHTjEFRGTVUIaFHLgscFX2lMyxy0ycoZiU5UT3/IQDe
kz4/BPnDHKR+CEvzXtf93qFvUIapvCl3evLQw21I/ILRmUh/oYvuQnAJ+5XGiJD24EVCOL5DINQm
6yPI9Ir108Ddb/1o2QhCQCeXJm0d1LFTdMQYhTAb6FlF+UYgl382oMUSWTVs6Ot1H+nYmmuZjPhv
soBtwTbPBXyGdTtUzDRHrnTXUjt7xBjjJL2+Fig6N7zjB7ctx3cbxMZK+igiQLuWa1bbQ8jRfjOi
z8UVOwIxuDfkbC6TXD+lulE+E+yzpJe+Q5htf2fVL6ec5KKHND9chbGrUc9li3kR2JTc6GmA1Bkg
rdlGe070AAnDGTlmlOPeYTWlG+quJ4wCN8QCKWFSO+YY6E28wXpmjmVm5BHZGjuNX4TNowr6l3qq
mmdMovC+uuRsZGZzgCqpgmNSgTiwsqq9+63+bTB98Qu0foXknRsEnQuv6xj3BK3YOPRL8VQ+mqM1
vUoR/ksQSqYNyO/5iS0rs30uSQPKoP8jLaYAr7TxUQ+L6pBg73cLGq1OMGbHJOaE3hlyDVUerUOe
fw8tYwU93UMZJC/B9/obepGvNsuOnuvZGEWNdBVayZJWtX9t3Z6R8M3CGbyAsnhVZGru9MbYwo9E
kZxkz5iDebOA5mJXQ6hHkMsKNJG+9wpGGlrQnbMUzOEUDPmqg4y883VSvDpFOEpYolhlLNq8mBrr
HQNk+6xbQ7ejCGEi49NwmBuK1sD+6zEE6kT/ghbt20yt8zCYj4PkDcRkaq3TbunLWYmiqTfke9PW
4E3YGr403nJ05CFRcyyFekUoWXKZ6FGjBcjaTTI5VxZ3hMKkQ9KLVec+qveKGntfEQRfEclXBin3
u1Oc8kZwsqEmDyrOUEBGLFQZONnSkRWaMkztemsj2XQlyA6LTyCpvKUVpptx1PIDEicq+mGO13Ne
Grd+SH1pfWPSu0Vj728dnbkW3MILxmLfCBnf4rrutDl5q2ybO3av97at83errKc1WMMJwmA+L8uT
viRL7zlq47urTLRDLnMVp3eXcVRY22lqX8za0RDXpuCE8/Uw8z7BiTOBatMrnhx3JzXWQr+ZynVB
IgSTTXmwcAUwcurkOqdjuoiak1Xh/w3iNt0yIjsHpf7akv9KO82nhwOQaS6Bpc9i5Oble1htaCBk
57iIX+yKwzLY3xrbOFKAwlebXOomN4PTLn2nnC756F3rzH01XX+6DJYu9wVEk2XeqFM1TNquCYDY
o9e0JjhwUfMpepjjiZs9jUNXLKMYxHPXgnj1a/8iMuvVzhNM7qW1grpEAwsy8gJw9NVoi+6A23LC
Cig/B3wRbUMzHftVtXLYOoCEiHNaIRMTSp0BRNRrWDwM7KOQECh/LccUPql9wsyjbwjye6FwxwY6
uP3JjzikpzGDO5UVbAEgXjHxTBivkLpCLoz6bZ8lG4c5hBaEw11YR9Ms5AXB2nIkj/ds1YNYebTu
WB19JFRSGP4lkIJkN1zIcmiCy9+PtEwPlx5+vdVUZi2EFx6msVuaE9zecjMVADU6g3gjOwIDXYdQ
yoiWSbajP1E2tEO+iQoMnV5XfPlWZx45f5j3NirQR9KALhMm1LbU6jMuTblIPGPYjpDUF10Y6nDq
/ZXfYxaui47CupfGvSYeCKDfwa7GZUcI4SHVu7PpSAvs+mOBAOZkN+SpOMOT7kEP0xIM6ipvgrse
DCcdotKiyHWIraV67pT8iDpUxNDe233r4AUK4uaia5TBcZxxSM59gKxgfxdZxrRXZf69mmkuDm7p
qCJlBzn4wboEHhcHok2Ht7MYHnTHFoeCTQ/M/K8NmGEpG5Gtc9YFeJCcc522shGTpzOiMUIsy8Qa
IzqRYT9ua+g7PIZPQWB0h78HYyAuYCzuVnJ3hhR5OHiuOai22s0WzbKJ77WJmLukqdL5yRVd/LAW
TOAwC5NNl0kb1kgay9lKDXKr0ooVAzRvmxsti24yPZtcyJsY4zFeDab19s0RqnrQ0ilY94w0lwaC
rqLxHOIj527RYGxNNWnYswokUomFQNsMrdVk558mms3SbYOHIRK/Rk03N4ypUHPJc42rqVrpHB1r
HUS0n2oHo/foyQb6jxtkn37LNESkU36qoQssjOCZN2HaAIfBT59q7t1BRCTqyQA/yOjtuYtUfSzN
piYYLENpQ0rQPqzCNW4IJDo1vGLPUBgB72qC1hjnJboeu3pwxnDnwwEkc4Yg05Y7rUDYBEIKFY3B
4qNlYpWE9hHV2Q/Pvdwmwt23Gd23ECuUsGAO1AquT9jQx5PRKTCN/LE1HrQhdZfN4H93iHwKZ8ST
Y3N+spGaOA1sR/KWJhozUblzkhrWO5YvMz/6PhLsRE8otQf/jKiVeUgQf6IbfAGbwzFwYC4jtStz
tAuF2RYG0YTgHQK9nxdXFRtXErTI2zlUNKtRN1DnTxbrTTK98ZwZh3WEVmIeIpci/y678YusobCh
HExxmnl+ge+3ffJ8rUIkw+dotinSq9aFAuaOpyCGZI9Dx9+TSMBOiw8zI+F9Qb8y2/Fpb4SFcDIl
+HNb9O4WU5WWl69lRHSYSmiDGJKPzrWC/uioV0zVeTK7sQZxnJ9V60IQrNELRdVwqUaxG/F+r7q4
ePYzHwdPayH9lvKQtOMvIQfZL37nsoDYM7okauXTAhwM0wE0jOvmj1uokkNsEUnYtez7Ouqywj3X
NcTfDN+dYTYEEWNsIy4tcLIS1uRP0mKHFULzl85MVAQ+eW88ixlfpZ1K/dcjSZFdFbNdzuGhFPN6
m1Enu9Mzo6NbH0w6eulxWA4c7tjj1k4Wc/N6LsGqPhG8DLB1kdDedatzUeP3DQv3ww64OKmLYeUY
r17lbVP9IUFxCoykI0/CQHLFVHAzFHhtLG80rkMrP0X+qKvnxG/W2KlwRVrEJUmvWFlDc68K7bn0
uvYWdQzZ8kRvgUIQJd2n2ilJnIM0u8e4yFeIgrU7IRQjKAaW7brkBIua08NDvOL4PbiDWBcyU8s8
3USp1zODJurJKTSaaclwROUarhMXIWFV9tdWxqvexpobUBWTRoeJhDTM0jfnvgRwCbxzZZz/01Lu
f+5xRGZSw1yghUdPwwni1n6OfgQuqYyxv5UWDGkZNDSOl8wDHicAQosIn8BayL2EI74jJ3oCq5r9
omnFxSbvgNNnLbzYkM6uPxDveJx6daMLkK9KS3+NJJocny4Rjrg3Yl1/Zmv4hEi7dU3xUWQrqeyt
tKzoN0zLnYRgZnctJDqJVwXia09b2dHWTmpvTAQFB2yr7zQMFkljbTOydvdwhQjYM4z3MDJQ1GiI
r823wkaVhQA8W9ZtS2Hb5KuUzZAxPUIevXhMpbprsXdlvLW2Uz7tCXa+7NzjhCm+Ajnl04mK427a
Sp0FomeAjekSx0JOY6cq2aICZZMHglBQJNG41gP/szAxvGX1R/VTdHRrgki8+WzYDAnOnYk1KIz4
i1OfbyY9eO9CZnpGId5c29OWXpDdI8fclUSfL31FI7Ye/V8h6gYVVAp9LbgMTf8zKY2DKVh91LLW
NZjMZy3C2N6pL9RBXD8t1CBVBG80cg5FEa1afRj2nuKFO7F7yCIlaZjBhmmC/DoqBMc15yrmsV9I
z977grS2zn83lcNzCNIPWdjfkJpYskr+Xa1OMNLaNE/WDsxKyoH+IepBRozhk0502WaireTqmtq2
QwwrSsJKCcIXLg4cJtiEw1Z/LwLSgumKHk0X714LKyqr8q1DwFmWc5EMgQJYTy0bZuERuMeG8Nod
B/al1xB1Ek/1Q5fYOzD2i5j0tV5ACXbpiZW9d06c/oYLjtqLMB6SID/HFJ2ehR+HNfsXlx085gCA
KU4xWBQGuZnJZ9LDEdFSpLLVG4Ovc+3zZyE3EbnDtCq5sT/sXMfRg0N2oSq622hp6Folywpq4MLz
EBn07KBxmO7jlODKsf5M6/BO+xyDbz+txNbzOLUPCJNdDaLnpIUfDpZaunCPWiVp7Q4nejAdlQ7N
1Dp6tnP5EzE7QYvJ9k8TaZ923U3FhEq3/KCwmDaEI+4tmzfHMMyaetM8zIDpxWTbnwxPD13zYAVN
ttKy8q2y28+GS2BNsUwIXGAc+qh8DaTzo1RgI+HD8UKVDfkGpIZtrxyZ/9ppfqB52V6m6Azz6WbM
v1i3efZjy69pdMdZZxGKET3KD/23OZIcN0uXUu1cZDmo6HxBGid6WjvdtC1IF7O7JdQTWfZRBhgs
DBNOBSdFrtubhcxuymD5TCF9i5wn5MytD5oPeHUTHOCz9mU4lYl6qeR0SvPsynb6EnsKDDqICb3c
F6561DXrbuM9mgqYB0KqX3ylBrkv2P+KA8CUBOaxhOTUvep1swGKzkeqoY9IRMnnpjYiJCe+xpsy
9lzjdjSy4iDdgfjEaiwhJfoF8yuCY6fuQoNDrfQcdnzoo1WK0JVrzfgIm2Kfx9iP8/ytlohS3aZ8
9k32twbmfDASF+lZCLkwN/mUV6AtHHeFiBDoUf6M2KegAEAvTsOly/fMTL+VQtAVz0Gd4OtWyWC8
aBLhcDnSSKVjpAI93PTDQPWZQJ7RdOR/DfE5iQm3LZow07Wt81UKOhNp9qChUFx2jE8JP6wOGebg
xaABrrTiB18Vy7jPUBCiZ3CDkj9BPp9Tx6SJuaYom/A5uHW75VljkqZPZTbto6+Lt87qHyMPEWve
zw3JjNAQVkWCiuDvYT6us2MXDmSqtidI24+V70D9G8i9FqUg/dslskxvKNj87sL6OgE1wf1ycvFm
uXV1Uql3V3iQxrz8570mnfYSIkkBzoALOmNXjSuPyC00cJ0G6T2HFloeKDxQHBSFt3YrXGNoVYxc
x6sOmVTdiu57qkdMnYxgETB/zZEBruchKsw/ms7+GUrymREWLFpn79VWuhYpu4pViL2LTqksqRkd
hhVIbnYFMOBwRKxUONmzwsri6yEIHnmyPfbwgmioUlfLal5yMOF/+7n5icuQnl9G0AwVHVFJj+SA
oc1gbAyyCXJnte8EUPER54TUDG5V1b3pvf8dMSH089vgjkBRB84HY30qahPpNTefcLrHHgK8V5QH
LUCCpKvgZIrsRvyxtTRbRn3wuDAboMESw/Bi9d4P1LTHbCielbujLsJdJFC1qxOHOg1qzYLZb466
xV2HSXQoLTZhR11FYLxU+fiI2O7JNMRhJK7SjBCdmJAugvpNGtWOEzPcU+XjNDHwjAY/2G6eLLw7
ixRkIkyHk9aGd6Oud2BHr3EdfdFheQx9iITOmP/UmPoXzMqhXgQAgGDL7pICEKnlbK0E7IYotp69
62ITtdBaj6lQNK5AhskcDWdis9aTBeO0ZMB47nc/FHsroNy2SKpWpAMupOERqU7jCdoWbswRh4nM
p1s2PSVWdqtBoxK2wi9Hs9jQJUivymWTTKiNG5sZJ94p2//WjCBa0sPBQu+oF6yJqYcoNkC8Y1uQ
brzXAbttNfew8+y5St12aRvVHpocG7Csl5MumdeVH0VI7RJXnJs64hg4+d7SRj1O5EwRXr8Uugly
ZggYkdk79l8czylXatd0R8Z1N6siT77SLh0DCt0Tt2R0vlvk5YDpjLMxNKtshheQ4hP6PtFP4ya0
312Hp+xJgn6a0HxJA0XZEZx7F9TgXJyMdYJAOGg2iaz3KAcgBtZatXZMlI2Ks+Xc43B95FKggZ5R
w7NtdOnTFGYzYninIXOM5xlF7r4xU4ThIOb4FMhzVbhXLVctqaPxpN2RrUcsuLzzjRFt6J6urRob
W5awGDAZe4s+rCmu1lpX7zgyIWXn/grdWXyQ/4Jr+apKJkSTf/bH97F0T52lgEq4BJIwqj3YqBkD
Gmqcy/axgx6Cc+2pTtsLzYNzVDnQ1b7TmQvi9AjN+uPMDlJpueEEus9YDHVXv6pE3PIyjFj3dJAN
KMnJ0YJX2tDQ//Gmh6wm4AOrmDM0cwD1OqLFXELEBBc+YFiGBwbtK1oCP/ynyfaQ4n6eUyh10X7Q
XmOxiKNnQdOyHuptjxJuNYU4DRW9Xjoj5iJ6DovxhsBwBD9D4dt3/SNmdYg8oVqHc/EMPDfM38dU
f7HH5Mszkl9Q2o+Vx7TBmGWogvGoh9lQIedZgkAsF2TcUMoQkzEr0EamhdzpUZgdWkEd3oNX9uCs
2s2NPKVTKX+GcJ/1zk2mFCdF9JzVzTa0ogefOSCNTTrzQ0hvCaPf5NPoaY1LL5KvtHC+VeS/ARw7
12U5nKQJYLyyxc2m0bolZr1Y+pN9Ntzux0ysY6u758EDwYcsjyHiwFhnxZwJs1T/mBfgR9N8/DDz
6sTUbkWfAn2j+8os7glDtZy0T1q7yCCAFJVxd+vpcldD/VbOi4yFaEyN2Qc+/ocWsAsGqhdzyq6M
cV501jvoijHbsge2IP1QFhOdbjyg4WR6WIXvXoAgzQ3BScIVxpt4ltL57saA1JbxmCSZtW3axmN7
eadKrFaeBeGzrilXtNlpbxBhTRNpI2jQRmWwUgqkrzeRKWyhULCGN0r1Zu/zkobQ+bQboqvscUdA
F3J8i/WQsEBtm7jtv1oZ997JroXvfxp5+IkvmvZsMot/aO/X484PAIGExJ6taDhvdYoR12HNaqBa
tb1GTIQpNgH3d524P32EwByJvuZQrje5jxFZJc+DHpyLuX+QnvSJC7MSBierwaMvZNVy59rOa+R8
0Rp7YaiWL/RplKuy/5eJblNyDXtYD/KZg+AppoJJGG8m1XIaGvJdnMibjW5zKOqBXoskgZR+YtAP
zjLx5qNREgQMaShl/LuJud4Y2LTI4HKWTv2I0hmxoTVeED+s4x6HDJaXfqlJxh+OGVcHN3Q3BWiH
La3/y+A41llpoAlSWL4laCSWOoixeY7lX+VU53XLaUEbza1Xsi5WDt0Gz6qby8SiJAlZJVqbvqEo
kYtN1bDFLPU1YvW4mv+kKcRsqMBMiSM4VNDaoU8O27ra0kP7BFZZ0JS2GWAtQ2GS6jGSPKIXB/r0
33VflOu0Bf88OhAihvRZ1mhXmuCXzhka5wJhjYH7Ate+O7dm/2QTfgGgnRzJwgBFH1ybHq0WnQBC
/8r0WMB0I42hQ1BZfzkhjRynGYi07m8FUoFlpeZtrYZPRRuAGB0VMQjUMPW4a0elV+pCWM0MFllF
4FG8uYazJZOtc3G4wEbat52B3BJfm+X+VCmkRQs4k9AR7lgayEnqbJnOF3nOlnsyx/JYKs5IhBHR
mJ8QvKe3JjE3QCa2EdF4sNq3msaA2qmIebVG0CY1haKpgsW78YCAlMbu0i+mk421Y3TG1xyfH/0G
zmboTlI92nCjh+h9ppKOAmO6O3EQDwHDfbvo2sVrMNEFcQ1QTlYPywhvIWeoIaKEMnTmTn6Cy06Q
BDrp4SlyE7Z64oL+K2rCpn5r/OGhzLr3qaKaQ7zM+ivUWphq2b5YEma+MT3qtN2lzxiUphZZq/is
KeOoC/flYH9rQ4Fpg40zqZpH1xtuuma4mO30d2K/P8oZgCxzRnY58CCr+wEv/xJUKFx4tWZgzhyI
V4gFm9zsnJmC0q4UV05/kZnJtL0q7C0+i6vu5dCMDJTPnr0JlPZUgg7xC+cj8ZW1LYioRaw3giLh
b2mv2mCC8+KAn2H6onO8NIS1QUcSbP7WPw19Xo7ifAi7Wwd8Z0WBojhvQeex4dC0YYYUe06FkoBg
m1+bMpTyWBxpFvEBTN0jehZvGg6K9gbYjFlNUOkL/C+YhcjeyMLPWpvPDI64Z8r6GCDK7EXKzCet
uMVo35IIQL1jUQlNvvPTNuFDZn17lEdLn1IRr3oJK1ahvDR/LWVi4B5UsmK2yOY8sI9ZiA5oXr00
OfmbjVnhO8vqg26O+Kun9zzo2eByhCwoDoCugUPQMEfHqO/AWVnERhLtu0kajmFj5HNiRysnsMQP
9P2tpiWDjH+H/YqaCY1kixZ9jDK5iGG88s97SEoVuSDlujI7Coc6/I7b5qNyoFvQc13hiul3PMFt
w6K+bXP/GJSOcwwSEjQjGyPXkuBHcehiMZIb7ffi8Pe9ZqQnh+4ZLCUMjYF4oyK2DygoYrqAZjzu
R85y4FPJYyxMfUUl7hFooHD0aOOpCdgLALFNEFI7MsAImkEMeSjoBFO3EX7692Nc0/Z+SN7ahMqi
cJlRBO1kHCxBQcKmTxyy1nBm0H2WJKDjKFXiTqyRlX1qUeBhoAHHgDS27A+BUyCidK03FbQKpFWJ
pcF0jsSA5duR49PfK/p7SIcM4nyW/hh1AUjHIE9tfsn/e6iU9f++RSJIZ7hyfRBHRPZmkaMfBo63
+3h+cRDVDu788PeV1bIqjZWwd1p7cQYCB8I0bg6mNwB4+v/fwtjdxSKtd9S/CYdk/6mOIcmaGMBI
AaGItqsJKh27BMaCFw9QgWMp+hiCWWTYjRx6ODIfYkya23zCw5cI+R3G9JcJhSEhYbqHE8U608jR
87e9Ehuz1eB9WAz0/x7+962t6+nO8BKObT0dtxGupS6wYmL8tbkRDw0GSgK8u/pj5GCx/vtZ6mTU
MX9/8PfldJGTx5o3/30UstXh76f/+zYhxH3pjx2WZvUZiAIrVA69ywha5kJccf995bsc6GTbhgsf
rjDd7H8cg5Bxyahigjk/2POLiPGXMGCXJrcXnHgfTaxARWcVdrhWhb+066reqNj+cQq6RCQ3XB0Z
UPuAfDi084Ob1NXBjC8lEa1OzrzLRLmKs8gY/UPjJfSDbQG/DEkTyOSdnJKvMNe/J5cBRyXlWwfa
kvum5GSOnrYC1AVGkhNSx9qRIB6DEha/REP7kMUQ//W8ICWzPWGIxpvSHQohTl7m/RhD3x6Mzl+D
vBwvIWml0U9QUXx1psBM5NAQI4N8Uzu2ZMLkMr4grCBpZErLvwBg25U3mRnorFvkc3YXbZQdf+k0
SCDOO92qGUGo5S400g4NiJ8eh0C3nhiZDsu91DwNHAzNdV/QNSrxRPVmKEByTkAP7RmW5sfNrqPB
6OMC8QfSBZi/iyuDy0XkORPDrTXKDO1q+nb9DuQGE11VrCSaFRzMY7OlbZvdzLE/SAdweysIp2Qo
h/0PxYMWR+swCGKkvQMjC8219obGTlLU4BvbiSk8BjTaKT4fAYJBN6hc1DjqtbcITREOtZYHxIMp
hg3WzNZpVL+FeWJf2Npnk2Pfr4nZKi+R9pWGMpWbkdPk2uxM79zU+hOiWipX6z62MRHPlZbPB2S1
97+5LzDsncC9imUBM23dslRzGC+/aA4yGpuY4MZVWx8TtH5Nrln7rCSZQDPtvScx8gu9Gzd15p+i
zEOmNOniX2FRMcWiKgiMxHESCf29tTD/53X/bui5yblRXr2qo51JecEe4t2Fn9kXK537CrY3wqKk
TpKtc6hrjENisPm5Jpx/QytpINfMv5sIuYiXNh/cEFtoXi+Wb3aMYXNAWuW0c6wez3zn9WvLwZIm
IWlo6K8rZ6+Zqf9oEahISqK7RIZa77ypxeTK2HBf5bxkODrhMQOEHBUiuVtE1MytUcRUbRpd2ina
RgHlz6DbJ6fv9yMayBuCVTKyBq3fe5CfOQht/Q6PEBpT2M5TTjYCyjQG4fSkjNkAVGvmdy507wYu
BRullh4rcMzLCCUVDfPIvPc1lmfby7ZtpKJNK/gbLoNXshpUe9dbe4/3trxKU8fWyjSOczexSozi
nsoAxtFgQbg1tNnDrOLqkiQ9aVGxDjbUIFTcBU+iwRwBM5XecD+//V0TasK9YHCY3RXxdC9z5M6p
rIono8heorBzELqTvk1fCD6FlnwTyti8J2V1aMiFu0ZFbh3c2oXlk2XgY1MT5n6EsGHjFvA3tbHj
kzSTD220vxjYpcvSJrpH9DLn88h3LByIlUfADX8X2FAFx3p+oTHuAAasLQpohJtsCNaRA5h70JzS
x4gQGVcSu+j56Mjsaob1VQvguPeq8uz0SDU01JVObCJfSIHWdP1GRHPWAuDXrZkgkuoZpZ7KAvqL
UNFDlkeSNSTBd+6A9ldVEG5ykRZbsm2IA0hS67kTOcQfSQ4SnhkDDBJ3QzjrM8J+PfrkYv29k6HJ
dtJwVIO+4+87JD/7oPLFP99Nqao9vzoPlWPTQNHh6pQFO0s1HlFSa2c47c9+4boYJfguLTJnbyXi
QkRYAlERMLCT0Iivw8A/eYKIeBcW70nI4dYE1tFL+Elk2BPxyqJd/f3K0erRCzWmmAseufESju0i
Fua6z+DqTl29N5w2uLadFIgqOC/QnayOfw8G0qn//pOJfvw6z6cQy066x/PmrIyiJdkxNJoTCCwq
Qb9/wmQS7YEhgk3xqDsZcb+QRlFtfO08THZ0VAUZyS4oCDpJIzpEBZlJwVtZM/8DmBvUD+aQfCoW
NwnXPutldUl7Ill70kfZoMRDHb/JOklOyNnFMrOXph1Y+yhskA3KFnGEb52sUUETsSUYrA6SBoEJ
C9VYwXkK6ZiUI55G6MvBSUz0B9lSDjL2OVSJPN8A1yZrvdRvFcYMs3NZyVipowx/nZO161Z0uGNF
sMHTJB4Y0r+IJsRNOboxUTLRN+NGMJhTOkD5mtLtRBd4D7KJaG/C2lYjce101OdFLIjsc4xk4DW7
e6apNgw2+qWjpfnWLlHgJS19SKl+4qpTa7cgRxYKrej1mC6B9Z2aIxmPqmO4n7f1ilancbQ7A1ZU
m7IiGBgt3XHg0CHjzd+P4kwEN38qX6y4OIdJEO/I7jCQHlfW3oFutRVk4qzMrKkuPZtBn/OMeWE/
HRFlRWqJexTRZfx78aUz7A2TLXWopwfEd8nF0rtVXiE0SfXmuR9B0qLrN9sZsS8je2+VEfYBw+C+
hgImAw9m0tDFKDE4DtmqADFK6PQ+U1g9VFWmoCmdxUDO6bvugGYgi+NiIDCD4S6D6zBa34FhD/ug
KYKrOQz0eB20nrOMCp/XKsmvoG27bxGoYaGsvHmMRVFspep+YgSECPBMd1M3Tb816546JKYNWc93
dI/5wJ2pgXFXxbcmF2iZwsjdEn0gzjAiHiUuiSjP1JslVLKxNN3eorul8rGjF400qSbKxls+uU8k
UJqbcsw70NNVsPt7/10ZEO1oc7qRiXsMFDf839brkxS0GcCS7OwOtWIfOI9610xXiIj+yYz4R0HH
b1OZ4+4Say6EEC/frS5LD6GFQd62pjUEKP8R0ScB2Zn3LTztX73FGZe9RQMpvXVXeE9YNckLm/zs
OiBnMkJT7kbNbTbpNJ+B0QxrBnMgwzCgeYwDfViJuH90OLLqIVcIy+NwVGg4F72j9q47ZncUNAhl
cnIsOwTUtHzjgz1x53S5B2E+D4aLTrl2YgHPDknjf/5914LfBh4UlefRg4Fn1cm6MSYSv0bTu6VC
F+x0sdqMbvRZ2rr5qfhizIr/voi0wgP6pulULtMGUXv3RuOg24wCITs7ZLkum5AT0lDlh/99pdn5
ict62DZNNO40rzIJdYCLH/uAiIHXAPoXYbvNU41SzfPkGZgOIyx87cvKA9rjWnayyZDd7aR8MlEg
HMKGAUxixQBziva1dKtPj2PqHIf25EKomwtj5wjwAP6MwMUwKbPg+ql/07Xe5OFDWzg2DXBnOMgR
4BeI3BfHZwIwMejqdTN5m2SM3pxZnoYws62UvQ/LSNuIjMmqasidoKXTX6aQe9joMCSUuozDJRJ6
uUai/DNmTMO0tNcR2vFVpA+vlUPvYpLwNB0WtJMWgY1oxmAFZAmT5LyHpNxt3L6dWiJtojXud9lW
eC6q4mpToiq6hD5+lxZ6/JcW16dJleWLYQPGbBjxJLr0Nm0+qP9j70x2I8eybPsrhRwXAyTvZQdU
5sDMaL1JMvXShJDkEvu+59e/xYioeu4KL3kF3uBNCokcBMI9aCQvb3PO3ms/C+uoFk1PVmQCShau
wXJy4mebA/49vYlrHObms8m5xmqtB/IRy3tqWrYrlfLFivE8hR2i5SEpkA0MRvqmhAjTpMVWO1Lu
gBtAlu7S7kLHH2GacbtPDdDNCKHM576nvu6n96RLnfD9d0R6FsXR1m3/itxWtPqerV37c5YrIc5u
2zba26gAVyZVduOjanxs530cIoYz3YFnnDLByq9G7QbJUrBSfLTXI5vmgz//i3BwULOpCtU7L+7W
k6FyskX9sehsNdvyA28Cm6oANQaJOcy7lIQ57T0FKckYFhbHGkhJbP6zFVX8aAPc4cXU3ETVtdsO
ua3TGsn692+FEmvD5iyExQ1JrhOg/oacHUan2A9hPNRnoxZPCAyD52ypEAfy2MywHQAcxH7nyWM1
SAsfm4TcJ9Pi0tPDEyLjZxMe6TcDILtWJc5T4IPq1evXqcp7wCeTus0myD5CVZW10dI1oJpRuIba
Zzedhy7RjIC98b34G4XgaghaJSaFUjlOmaQ4HWf9rUW/ipp0ZkPQU59tjhKbksDEw5C34QpQJ9Il
LxKUYfxyXQ1esNWD6gFdEhFVqYcOjzVsmYX4EVhdb3w7PIWynjZ/LGGsHgfTOLXqWH8Ubf5CSRDy
jGjGbWsAINPtyjyZFHo2JXJihljmwr+0nmghnGOrH3hpPewMPzZ3Ws+bMxKAeb8bsP+0gl/Nldg8
q//1H5+s4t//479u2Qnn6X/8YCf/8W/86xS+VXmdfzRf/qnNe37xkr7Xn//QD/9lfsyfv+7/p1Hd
Mr8yqq+r9+wt+LdNG75kL1jUs4am1e7bP/8x/7U/DOuKof2GjNHB4go9VkP4pv+nY51Gx2+G1PGq
a5Zm4hg3nP+yrBu/WYatW46tqsyYqnBws5Nm2AT//If+m4bD3XYcy9JNKVUp/o5jXZP40f943fMP
NUxNcG1bCEOYeOP5/49+dc8i9RF5mb8cjAZZZy6fBk7kEGuGK78N1pRYlnFVvwSkn8BZVa5w/xxb
haNgmwfoY/VJ23z3CP8caf+WtelVHmZN/c9/aIY9e+R/+E2W4ElJoUNJ5EwrP3noI9VAqZQMBmyg
6iCT5AO/HM7CRrC1ohqCUAtkfLYREd2TPLCdTacWASFrL1XL+hGJnnYbZR5wHiV8x5WulOrawUqI
njh5jIHOdFO2UTicbweRElo2PtEaCrZAwdFUGUyyNaw4s8Y46YMIJlW4WTv9hPc4FRcYiBQyhNMA
PGN/ySK6QpPbO76JUpSiuhU5nEPzYVcW1EOIGJNR/VgG490oaB05fndsVM2jpmIbmzzQ1j4O16Qa
91CSjqhS+30wIUlSJm9VmwrNylFCJyf5OCcBRg3sWyvWlYXe9BcIOvqlaRaoaOp955jnpKS0jdh+
YvEv9xz53iOXmQ+rrNx2Edhk20RcPwjjROnTWYROvw619FD3inZZlwSVDYOKpovuWSe7KxkH19Ro
RiKbKEPCb70WcwEQKxrRiYLgWJ8wXTfEgOQ2CMxVADyLKhkN4lf6A/Mf7miMzAiOp0trzMZz0ocP
eQyivbX7q7RIj1YSMb0n6BqJfVhSEJ1ySY2H7Tzl4TamoZeuTR8QHeuVs++H+0LPoLKRZLSiDkQB
rZgOusArAf0Tsmh7hTG5Y1uexespSmrX95UWCMFFaum1O47jW5h5L8QbcsWtMqiXMrC5nKX2Gxmf
i9EG/aY41Yq1FDXO4Bo1bmkbkcpCyPh6zOV9NqDs7eFnLTSRKysnHveGndfQk+LITcMGnaxdr/IJ
/YHup1eRmJ7jAsRSnpO5FAMQCxE0kgDMGl+IDlGrdkP1hx2B3TlI2nyCQInCgTK3z2HV7I0J8D0L
GbCWjRmY3/yC6t9g9SujxgdBuiKFKj1yCaTtFq0orysoLjrNBrc3he8WPW8gVIl6yEL7narjzmsZ
f3VacnSKZ/epKQKEBfWNtJ35vI8dQaeYQWVh3ZkZTXjr3jbyt8EkSLuARLibVr39aLVE1I9jtkJc
lC9TXD8ifqH0Mq19q3lNYxhRbVPdpF3wTKzIUTVJtsSEeUJMgaRwKM9cPSuuyza4lY0108yaR80f
tkVuXcoybcloA2oe9e1Wk/2Sp/9i6ijrOxEfFQ9pQAu8ia3zc2OqcAird+ye6uVQopUzYBf0bFU0
XEaTOh41VA+j6DhuedMWmyCxJhPyq7KVJA0we9HMaBCqpWfPIdfIBAmGhLTBZW+B90SP3XF6Uhv6
UT4t7iVdW+hiU/I+CvnaICJddOj8scRR9xE2cZ7qtYFmoU7oLcLfp8Nlimtwa8MYUN8UH60+nUZ1
Irur65B+A9FRzTmuoIBTybywrD0VuF58lFWAvFFLytveAW04OMOpVrWt04DMaaVxLFVqvc2e3LZx
EeqIxeuHkr6vRxlyquZma2moS02GJj14YNHYSqC1avK2GMp70qW+1UX2TQsbOkuCbR7ehwU6XohK
vr1ozfgqFtm46XPUIBm5WAF9PEWk70FK1EOh9oRYEzGM9/h9jghkT6KeJ6s6RlMDZM4igUHVThKz
8JHCyfNo8pt0/9HC5clGHm2ZYPZcpFJL10W3ZypzZddltMJJ5svF9M0h+wlLnBO6upnHa4TixTqI
jXgTkaFgNGWzDEa7eWi7/qOE+xGJIFxBMXsPVcxA1WjcCZHcdN1wymzGcmVnxVxCRsFmRdtWjid/
iiEA1OydtYsw6bYhahsjcjggpmY7a4hRa+FAjDyFZigPUMg2WNUDlfGUcD9UVkjsFSp0aWxtS4i9
g+dRDh0JVTPygswfIms6er47GsHPTd0Ltx4VdG9B42qp3y1RZYdU211No6qTokbz8+eqmsplaVQ3
foUcRs13hcIkOpTElxBxUs8o8LJzLovWuS0suZx9eWmrfsj+FkLIEW/ZdcbDYThnFlYkmveYq0a3
zD7SmrzAcqxYkwYCWaWHhzjMceEjnmfwF3DT0KeqYXbvdfbcOC35HWVQXIajfZBZhF+e1nT4BMSW
gDo9xeNiAWUvSB3H8ARUDyiuosdHS8uQzlAr3DlaAHqZxqIXI5uSM0crlBtUyFdhXpydKCwvJRhd
UPHtra8rLdUKfxd3zhlraXsRECnBPBmvCh3+iVYGzgNOHZRr6VMbl8W5r9fZQOkx6FWI3BTUAfu/
TjYWx35MESKBqa4FPPGUVh4eDaSuFZZuPX2XfYtncsKK7BiPNW3gu4QS5hVek7056zODoXlUrBo5
ztQ8UrCkw+F1DyMTgBzGeBP33rAoDDLeAjM44t4bAqFv9A4df6WGYh869OpU1T5Mekc0kQ0lvIBx
QTuKdgU1tXHtKMrRALxpOFsj8J0FCODJJT5OqYbCHQuUbfQpSTGG88FUgFtmFVZJtktyQrRatCcL
XRDOjvVml6ZteMPRHk+EFQNLmWS0ioHyKs6pH5RnJ2palzSkOb+1v+3YcdCKJmPSSGtna5uHIiTD
0veCi6JBG2kqXXjQIOTa0Vi6HZuwhaAsj9G2olOrXjatddYRMiDYELc8TQaiHZ/zpAo3aep9s4AI
LQ3CPyI/dIGRrzADlpjNaKLJZLK3lDdJamjomEPzumczRxBUhGUZH9PGwMRTVKw5mgbCN/DQAk9D
3kEdGjhtIUsstGqv2nYF0155qpMuOfL3tVUYpRZ/PL9MAk1fVCnxV+RjhBdmQbOwCyRQBcoApYmz
rRgE+rAwvIkAny4j1WTDZpFBqI/w9Vp7KNapNpYntpP05THEaC0uCuqn/rqeiz44BHzjOh3yR+lk
51oGENqMk7T7/KQYCV60kAlQ4LFNkVn3jg0YsNxpwbCOEls5aNToR7XIb2bzUG1Kn9In+sK+8+hJ
dbbvmkVYnepydKj7KinG3cI/hzPKjuG5w5gBk7QbD13JB0BAQOxOtjUeaTuAfx0DVxJ1sHeg9MAV
0ZeVpg8rBenMovXz8MLqk2Afoxa9NKCmrEqkbKvf/5HwyXWnWxJW3lzPp1wfEuca0idByA7FabxQ
bfmo68lmYBV1vYpAEy3B+TQ56nFXB5BHsmFAyBOgVbLLNDhlNEO3E7J59AmkhE1pvMNTGl5QggD9
ksUbg8E88/uC61RRdiroJ4zz4UXay0NZQ4ANA3C9dqQRX1V5N1k5e5OCO8NrlBPEaXC6GJ+Gobs1
oA25eQCVoy7WvmISzO7R4sxH/2pICxu7jv/hIwYENBehVnLmyGYzJLUBN+JokN/NyWWfq8B0HYoq
mphpKTCokEaOM4yH0rUfJ/E6l+rW71Eeh3GADp/cR30wp2WWsvkmg8XZJGja1GCbtc20pL0yrSOp
D4vcIiGMUsLGtO2twl4kUpEnTsGHMlFXhD2Puwz29fxfIdKHdmmLkT4jNwepbXEIpmytjPK2D0mu
bBz1NfeGGGAWSRdhhOQ0TqaJD4a6k5pnq7by5EJnqO98YptYt6a7rqAuHSsEkkiiQIYko0bc5y9e
wbOa0EO0RKvqlVUjeGzjBYoCfZf6ysFTycuwRl0cOBZyKIo+UOpP5CHF6rqUGTJcbIHz8OTxKkWx
piAaWCB8JUxGUpzrgsMCwFch9XMZ3RuIkbCJz7oVnwiOUO2cbexQgPNJ2VpGhApFqp3d7Hgccw50
4Kype+m4FdjUTEQek/1DT9+xbrRGho/QjXJUykXbl1fKkCkwaVCpZc60b/pIv+0FflkgtDPMvyZu
ShJikGC/MdKegHpriNZD2L1NU61dpHVVrIuoLzbUxhbeiJC8ihJsdWlWrTPAnIcUktwi93NX1QeC
k3r2hWCPQ7p6SFvVFASwFo+neppmu3FBGbYiDJ1sMgV1ozod7KcSYjCve+ggb4SnEtLohSVKZKKq
dp9hUz5YNkAeXOPmoeqVb5FufyDxl5tYM4jabWKSfskoQRJBpw7bl/rqFdZVRXyHBt11HQ1lv81S
pVwKO7NcMWgS/Oms6tL76wrdp2oEN4wdLLcJK2rh+fu5TFuNA/I/rXsxs3LaoYybxWuqcWjHrtgm
KmTcjlgBbL37hm28CyYM/VcRv7Fq1zu6z89BCYdKnUucxas9wV7Drn3i2GpfzVYOhwfjMjcgRa5K
lGKESuzRU8YrR50D59Ti5Gki2TRshjZ0mixXmXCeRqXzVBaoonEdvUXh2m8m68JJ2uIUB/YbASXQ
7+woW9UFEEb0GibS8wMzlr4pug7wdktUlm6MN96Ut9shoETXk0+pJcg7qJNexo6SsnJxDmEDCmfB
tC5aRX7E1rVQw54NVniftlF7mYKVyehUMMeYp3TiqcTCwZSPiWLIBOjYK5Om/lbo2Vs1prpb+cq0
MAwrcMGUkYORkrBUcgInqjjATuVlrgErpy/Qs88xljcmbpDYs6j4RrU48VWhLEaC2af6Y6Ck4Qqp
a6GO/kUCummLYGVZk+G7xglIpXttz7mWQkHP5pt5jTIkfHFa/yHH/GWl5Q4KNV8tnP11rKG2MQus
auzgQysNOVGxYQC6dOVUmeEOhUy3FBOWni6e41AbaGyL50aLlG1a3o6tx0fvVQ+zcE8pRHlmPWBS
Cyds2+yGXSE0ACkVH00s2PqzkLMFMatgi/qeu/7I8tJzsauQcMDxYRNnOvJDjz5/gGTCT1ZqFVKh
zAykwbZJIrCD5N8Db0ZQN0G3COLDIcWSZbGotwYATaw26ygj2Ri+75Oi56BRVHAohYOSz9+Vw7Qz
k1GsWh1LOaZUQvVI3nNLMzuCkRvcPk2f8rBNyfogDcJJ9p0adURa4uz20vq9adnooYI7BPW073Jc
GLFD4LgFuyf2UnYfKjTQscfXhweZtHLfX6MEGuHnzlK0RhCO7Xs7XKPsAVTgt7Vfh2urQ2qrq/ZV
pnsP3O9119V3RlRFWzDGWFqdE1rzuzDGWjpQQkhtZ9eOLeW14IRambVu0K+9KH6sKzCNpWrvuSx1
hchexZpOjMNsxxRqfcdySul9PE3MrOxsC/ST9aCtS0EKPTtY1yi41bqpXpXRtwAg1ISnd9Sm4IrX
+9InuX7wJ0IxRzhGShwHeICc+1rlNBUbaAL6BpYdyi99ETvOE276ZElRngpMTBtP+FRO2I+XDbuF
KIYAKwL/McV1quSTtmpDumyt4u2byj+bInkny4lgLc6Qi9BAEhbONKWqb92pydPLCkjEnakO7aFl
goNVhVxxn1ts4fHgphvSo+bjS//BGgR1IsVkWfWGGzjZhSaJfgypXQ1ENa58+DzLgfVj6Vf6M1Mo
x1hAiLwV5K5sudlRT8+WWlhn+MwR3U8tr/Vj0Qsk2B3q2AjhT01ZANn2LUCDm3Ca+qU+eOdZlZmO
V61kcVBjzB+tjVYklZDgkHV6CG/aqcaDQPjpWLVHMdLMaSk9hiQV7GtV0VFJIttIIUDDi98Opum4
eQlRcgbQEyGHIw8WzERjn226feuQMLnGxxsjn6Ws5bZhoe1Ni0R6EG6PNUEQCNkmDIbXRAVU+G9h
VXDmwp9RGa5a6+++385c9AZEM4SmBAYkcnOmitov3LLWEIIp57wX+qpJayZM+FqxXZO/gnXV66wd
GPHLvsbBnUdltmPRUi+VuPtgbtqCyElOeahvmqiHHwwLvGRwcR6l2lqFPanXcCDyMrUOf1AzS7El
7fo2xIeI08fETFAb4F7U/r5VtatptNRTnUdIQ8DQ19DtK6mwHfbZLzca2VkE68VIYasuG7aM/YfQ
ITinL4u1Zc2n2ArrnYR0BGATa9p8WpKDh3Yi8ojotq61Jgo2ZcB+qPdw8OTeHBZAyDFa7+49dSq3
Mn0SNCy5GasJv/M0K27ZxZhOWIKARhhu6CS5es4AKo3qDdyqeivCs1aNvFAcKyoEhg0bw6XIMzqG
JNV5aHFOLXR6iVRjJQrHoQEW7vIIibeZ1peFrB7TGf3n5Vc4cpvLqJ+riI5GNlEdUuzgrKR3w4Y6
BaF03otP+Pg6VW2FHDBK17bs34zcXpthdmo8OS51VTlDZbwYEqLVW/D6XqVc0rI+xBOIbBUvFZLw
nnxoRzUQovHpmXn1GpFfZZDbXmfluQ4qN/G7rcHWEBY3VRgg5k53hysABGw23PGz1zKVtyA4r6MW
skNjOh+Nr17hSiFWe3QelRzNr5oX3jb3zjaNeXdAswxqixBog0TjyblUcZ0T9hxfhn2175vuaE6s
XCapX1Ij1gjKCJyUrCC/g6O3W5V0WwmABP2VZiua8cSJWhGd2wykiqn4W4RLT1V7iiiOj7pxg/Lu
5NBXdHp5ZbXEcEy1RShI7N3iJgbAMZv+wSwuFXX+um+mML7HnaBPymWeUvZI7IeiZY7t5ZEK7aEW
QXNUsv4UFd0ujUGl85S/1XwlmpGT72Bzs0UCaWgu20IT8jlgsI6+qNXWMjqKcfwB4dnnUfFucKjf
Mylz4B4NuJPxNRAybJTadESXjVvFGnk8+jUJm1POKd+vgndfd0gVdJ71utn1tY0xor+mR3M92RNB
tjHoTy4FrixLborASkAjQLvWat9NRu+bqesbqmuIwlHWLzFh8EU3HEUNI6eloF/UIhndMKWmZyck
Q0k9fwT2Re05GsRFUfiAdZB+JSpfhH/pqSFv+0Sa6X1XWHf0hgFuz3wdD03uQYzms2Y7W1ygr71M
0V7hqeobMSwnTZ5p/hikALFWm3p0bc4x7bbx5BmyOtSqo9BGJpSjOQBf208pxcQp9dh495y7oNGf
kG3xyDRT24UB+9JwJrVaT0PeKIjWcAJJPyXco5cPnURs1hbjO0sjcvAuPwOJ06EhnhX09FZnfpRY
PNum6wgsodCL0NbN7Xbzu2ml9i26AmAzKiU/6AmOulQQ92l6UI6oph+oOldACi5VZ8TSENUrADnP
ET4Au9XfCrULVwO1y8BMKfawuI/hh9KUzw49rQUb9gvOQBUDA3dKSy8lrh76ra4ku0TBYGRltAl0
o9rEZb3OoX2hmUKnIq7w58WYwHMH4EHw2nA2RrKzCRUpMFRF91Gdemte8q3f93KBgyXbF5rP8c0M
j5NyH+mg/wbhbAXhz4vWMsqlzuqkV0hikqaztr1N0SCp271osnspfW0pBhN76VaqmnFFp599jGdt
ek89i6LVTnXQb7Iuu7b51l1aySyZZNl60TnrLBISQq2fi71wqWl9KLKS69JBmlgP6oXmWf5KC2mR
SzDMvd34i997gX82dv+37Zy3WVON1+9UX7Pv+8fml3x0F3pR8/mP/9FuFuZvtqPbpk3b2HF0zaad
27/XDW1jCSDdkJYthcMGXjVoqv7JRxe0qOlBI374o9es0r3+z2azBh+dxBXbETSj0ZVof6fZTD/7
u77u3K7WLJBNmjRJ8Zb23CUv3l6uw8yf+8D/biReoVbkAi1LN7lqDrh4V+ymHppfdJDnlvX/bR9z
GUuAe+eE6Fg0yW17bnl/d5lZbJP61PSWCHVejUgIgl6CO8Q858JP7ipHOtc1nMc/xioSCP89/3Oo
ft+3/tVVPzWtVTPtgx4d6cyZtY9hUY6LvGvPEKII72Nzm8lvnACVP8IB/tur/tgq/+u9fnqkZkly
l91z1aokgR1KANovBdBwq1Nk+rox/6NS4M9LofgCECptxgRj9PvHOoRFPUFJQA8wZZjNG87SIFNt
7/rry/zsjizqH7bqmKqBwfPHyxiTTL0QO9gSnLT1GugCr+OQpVv05y0ijP+KFfgfvjIkqNyQo9q6
cGaW/3cDxTZ6yoFZxyubqoHTakTeLvK/4CFr294tvGE4mqaZnIpoHJ+/vvTPHqaF/UbolkUVQ0ff
8f2l2Z40hiI4TOgebUtEutY+nxvdX19lfiWfvgTGv6XpiCykIy3x41VMy4fVI+GLTsQvxbeK+Zgs
9fMo7r6+zE9emWWzuzQsAzKnLT/djN/0tehIsFl6rC3wlsp7vbz5f7sEKprvn1eqaMKnbMydYAA1
4JCLHBtFVf3iI/7VnXx6YEVbyLAF0sAZ7wKTGWhI9MwEi3x9M59fviWYgQW1D0OVpqpZn8ZdNFap
bsaC+NJcfzRHZ02A4i+e1/zdf//m50vwmZqaSRXCcuSneWEgYDir7ZHjJYcdrUVmqSUEhtpZCqPd
yX8xzj5P7L9fzWDlkZpQBajPH9+OHsegpEleWCJH749oc3o3LfB792msHacUpiEWPUyAk4hyODJ+
eP76gf7s+oZps1m0LCRNnx9oWtS6OrY1eQ9muhrV/IVNa7NL+/FFW9b5OfWTemuSg7H6+rKfp/z5
to15ruITdqTxedw3aqE1ddjMVK/EoWAC57hacHiRL5qTc9iQ0WDsSlmg8ZA4UL+++OehOl+cCdIx
kJBbdK0/PXMrISML4CNhFB3FMA1lZkjijW57x6+v87OR5DBDMkWixhLOPJi/myQJP+iceGCw6lah
0deNBA47Ja87BNkaJYG5IhOuv77mTx4sejSNCVLTbLb38/v+7ppNTJ8HZgX6J4jCFh0aT1FXQxU0
wKSlompLH2yNg3NehrBMYr/t3K9/wOeJk4dLjUpKAmYsyS7i08M1LJFayZzv6WQJFYM6wJOzSPAs
D8jOu/y6btOQZC0VK97y6yv/ZG6wITuiyxPcPDkmP956BP1Ua1NmoGL0lUu/HXPX0Yt69/evQsiL
DjZezh/tp/szAcNaRQnARm8BjoQvQfDx9QV+MjpthxnO0Q2mIEP9dButakO9JuKElHbTWc9IED4M
SqOWjv3l60v9ZIAir2S7N0ssVdX6tC9Req0t1EGJsGfjKGqEUsdbACD1Cy3AIVlHuV7/Yovy8ysy
qRJO5djy8xZlinNPpFh54cWV+ioQcLJxiZgHVADsbNOq/cXn8JMxwddnzpMN/9PYhP/wOcQ6xEtP
4Q4jzokZgqIlEpv6bw95jAcaZXtGHeR849OiROyJjZyKxq9PAEkFuBcxiu5ce7+XiIxfXOyvdyRV
mxUQcacm2YB9Gh6YODXNoLHHZtm4EdK89rDQ/d1hwSWkYRiSj8kxPs9bU9Wj3imzaNnYHjrV2B1m
VqKKsx41+teX+uvdsASgnWXlcwyNd/Tj+yk1iI7x6GMIlhOkTT3S8jeNppL8xS39ZVpktyDk7xtw
g3248+mrVWm3WHmIdieffAhCvaa/xlQYXbrGuz7uV2BRZW8pb1/fnfZjpJVFl81kFhS6ypbCQcw8
3/53szFtgyyj0OUvlYwgp3OQiT2y4AutAwrVeUc9Ia/cfE706RerujaP6x82MfOFDT5pg10yO6ZP
QzLwi3YcZgqSVTwF9SVZpBRBioPn3xEf68uKnOlzQnt0dkT94p7nAfj50jYZcCqnScbQ53s29anp
8I/4y2IV7aaWnMWV+eHtw224uBwW73IxK+beqsW+WDq/mJv/svZw1/PUzOeBvc+xPn3tHb1an6Uf
RTbkJYDs2xTfTzG3Wg0u5tSbr2/1L4P30+X0H98urUs7qCbLX4KBPcA023D8+sUMrZGf++PzFLqQ
gqOIoNJuz4vCp6GLMEVSSAsU6GdULs0S3Th+U3UkckWqnXU5qDzxhaJGqkP/d4KfmxQmZkJN78lE
t1WNhRaTnqCpOAGwQYDmmx4KSfwy07VRKq9tKfdl0pakxTT+N0TtSGR8q91WqWadTE8AO2KcrVC3
la50iOhpgNgehN1i5KzEt5S8w0Vujtizijsys2/oQYLS055MNEuF/OZNt6mhIyTu3VFmp2RUlqFk
Hi5CWqj6Oe6PirKpnFezLmm5tQtRw+FVYlfqyM4JHKL9tDGQqJUG7aa8da3KIel464u7EvuPkcab
zqCjbuWHuqu38N/uUnmjdfSWPdAI8OgMjYw/y9UTVIskZqqESQvtHFQVtF1lbWOQNk31FCs0avR0
ZWLabMOcTuZspW8bktuDudhpXuR2sPWs+zajPE2pu0eiUfTIqEaLPF6DDGmrxclpGN4q78jSZrq5
9fCI4XxZGDOcLAoXNZ0cdhUbf6J0WnewFra6E8KiuW3Mt1AJiHuJ7hTFMslFGt4AfL4ZrPxyCM+p
TQAK9dRQ6ltjmtETVYVTMYarhy7DjG7isHnQTGOnY7mVZk2Y75PQkX/AA7aAmknaNBbYZoX2qNeT
3YJs1kGwYYHXMFUYnBB5BtkfBaY0Bf6kg4zHzpI1aOVzLzAqmRIRT8PBEfDhdOdBWy51ZOA22RLa
eMIaDmCLRvUuATwHzNtGIBa6KLom5w4c9RRe9/TlezQgJ4eatAC4kiwiuDkoqsGfzv0OpOtjdJF6
S718CSKDPBmQbccAQvC4oeJb04pQtgRFI09wa1muqtRfVPmGJgiiYcNt/Ics/DYkVwoWW36BXGkW
Oa5adDumKuAhmFoZ/GJc84FBOzF8oGv3YKXaskBB1eb+CmcCuNxj5S1RhSX0S+g4BAtL7gZ/P9W3
VTWnpKKWGhZZdpzkra/Q8zbRbNWPuXoeDG3Fc9XkR49c3HOKpVLvJWPBXkGYS1pvJ1BppdCVBuM0
KVcAmJvi2guClQ6EvcvBUtKduQY51JYGtCZlnYBZCgAZQA0l7m84CdPY66ayE/pdNHxMJhZ8Akw0
7XUqdok3rUbULAGMC0SbaX9f0PjpHrtxbZiu5UAWDO+iOdY3Pkn9bpJ3eb+rsS8awSUqAQ9LmbUS
ljuNtxWJRwFYHDgXqQ/AIF041UPd5gsUr4gf2j0ExkvNwirXmPUOU8ciAtHbkV4TRTRydkn4BLcD
6BCopZ0a7W24sW1CjvXdoB4C+9XSb3rxAoA058/bkMmQ7B6Yqzl/1s5D3q65PtEvg32pRQL09dFs
Ac2zTiG4atVjUBjrljdjL7kdxMU7emhRC/oDWdktrjzjNtGXSfDSGSsDQFpzMeh7ilOCkI+Stjpf
OMJeCZRV6d7VvgXl6lnJUnO8N81pL0tjfIebucRGdI/QZ9GoublOZA/sqe2WlGpg7Nbd1UgJyq3Q
hG88dSA5D8PZQpaTK/igh6q9GKNmU0MtwVu/wjbxrQPNbVh8uSEkyKEbgVKk5qa3sFzHxn074f70
0WoHNk+EjrqjkACZlKDs+eJy1TxPerVG23vReUSv6LAWF/MPxtywKRtr32fjXkxyDiK4M1skDKT3
1qOu0Z0nUwQ/owrw18tRy3TViyxoAifGngllh/YaQtVzq9P9TIddTbReBFDAUy+TdpfY015EKCNy
+Nv7sL0E9qOgv41vKRDgQmZ830LoJ6DQbo99sLXCdDHLl8n3VpGWOXfYxdX+AFgOO7Pxgs27OpNt
4g4Ew6IG9M56yjQNOqV502oGU3woslNGCHXvhsbZru4rqHHNNn4hUWhM72plqVE7pVIxomS09P2k
Q8NgrQJ7Ew1bOSxLeCQ+PH8AUHd2vlVwDlsHOpwtYlUkSuDQ6ML4iNjGjS/gsdpPJgBZ0tRujL67
8Lv3hp9RIJHtfLDEdXnWxv6ke+mmd8ZL0eSgDBCEGb3u0MIx1kpujZQnwseCFnCXqDeNHCG8hRQT
ABVBBGTpCrq7Nj7q2PVl1G1tNDBqecr7RxHfx/GTp6GRPZnDN4h0sblxOvKvNt082V11dPKZHJUO
c/vdMDLIS6gYseuxJvb2Q21sa3TCybeUcpFD5HD8rXXOsgN2NMfV3FbBfnDc0D/E4XNIdldG654e
uxI+gXgUM6YXITsqyR5Y4PRB+MFof5jxZpLYX0Kk8w1t4UXmP3AKWGBnUidM5RdKfVPo3oLoYt9Y
5wUSJThKH+y0PDNf5VV55fgPBUGUAYHB9XTfaxdytgXp/mHWb8WRfcxyjUANFkml7m6zbGiWhcGQ
76z4FRr8uobOU4GuJw+IIpherFrOG2UpTn0Uulp3D/kH7UyN5ewa/TT0Mutk2Ql6jXBjl08Ar12N
zOYmPuvRuLXQkzFuc7g7SX4pAIRGex9S2f+h7kyW40iyLPsrJb03ipravOha+OzwAY6ZwMYEAAmb
59m+vo96RGZFMDsrKkVqUbVhSJCAw2Gu43v3nivtadm0+qItHizykgTlato+T36pPUsrOA+jfm/r
B+G9C/3WME8TAPiW3FOV21aUTxVIuY70G82ebj3ksU0VP+FtvMTSO8RkrE7THaBvp3vQ8WSQA+85
7bkmkAAe5IMpaAp2+tuQYaRp5zViGJZWew8kipUWElQFeX5nuBS1/TPQ0hHOs2PcVnqD/CFb98WN
R/gZ2IxlGvD5objN0h+9Na5mLWRcGQuRn5rgNRU7hwC5dFP6m0qrVlnHqSh7MNHZiAH9VfXWzGe9
fBqMk52/+6CPoLOvIoVAwLkvNNaRuDiTB7SzSbWbrA9HILzXUOD70ZqjUJt997sPpNZHTr/btDrO
7ibWHgb/1aNxg8Vp0Y31SoEDJ1zzkzBvsxlITj8Gu9nV9ziu7+xpuon1cYP1fhkqznvDIjQb2yE8
kUe3EsgWGwOwUjruqFDdgJXZxSH+LY8s7CTZYkBZx671QA4laWRgPLgTr0Q7EZpZ+2+1PVQrLauU
KHc1ZPq+EzY54JxVeGIFR4TGvGnlftJvzBZ91/Bu4CpwUXRP0N9CkpKskgVi0tfIp6BqJQ/GzGmX
OlmdpeA38ld7Rj6B1OcoLes+NJ/d6kGbdSIZko1OLpPoomPkBPe1O2wH2/zZhd9TxmF5mFNrNWne
sc1MkjwkQsph24XE/HWfRWTvLf+kkYUHaWI1Ns1bXNwFg/OShodurh5Sbt/ECLMJtGsCDjqMcRwn
FoP13QhTBf5eGrZrLGa7vBsbd607WLvHp7CfNwBHn6bA2Egh3vPh50zUhQusFs8DMAVJjJZT3YeI
62H6AjNpDxRiblJxNsvHFN0FoKR9MtJCF8iuFhmrqCQ23vesGL8CyeKEHiKb0++n4b2vu31nHol9
MNjtEGfrq9xCIiGSeeRMw4Vi1nhnsgRp2IOxbNvQfuwQ0tCUIOiobpB0JyYcbMsjrzIYa/eBqlRP
GGgNsQcy+cIWcYVYKfXQ8kKM1RN/2matA8XOOAhkV+vZ8xAqJVa2cKxsZcFM8m2OFV4tHzDyn9y4
tVcm7qcIOnlkgwDh1rAhJe65nNKlYhkDen9OeBhOKG4Lp9/ndbPKEu3StOnZQGIFW892n10coLuE
YgKqwYUgLSknV1lngDjaLcOQidjKG2d0T30pt/EYAG0aLxV+htqNyYRtkHc/Bt0PrzSpCZvoXjZt
9Dw0N/l4irFkkGuM4XHVzvuM7bE0TyAnj5pOGSanBxUXB5N4v6Q0X3w9fASVrIKbsRZdxs7HTmMv
25BUDotPoFtFKNLn0uE+V9zraf6AHdmyfuK6wlByDMZgDZ6gaajVTjhEgPl23Nd752ns0lWZlIh2
8fe3w0o07B3uxUXV7jPKylhQMSyXLUYfw1N2GUCKqCrsni2H22IpvwdFvB0hJmWTfGTKvmQpUUix
SBeD591BOrhNQaVUHEu8oPiowx7UO4Ix4ilqf0tU86LwgQpqwbp2i9sOq0TJzqvZCkuyaeLTpJMP
k/jwm1EtQUVHVegObxnl5gJ0V0EgARRcxytPsfUcs4r2WFvSwlrZUEEENxOf+0HkPRTixi/bo0Iq
QY8i79W+0fPjlLDt3Y6JEgxeDJW+FSe3XMARydZLrf6sh/qggnuBCRP3FaxDpTIOgz16kUUW4boL
fK4zNHRs+wGzUL4s4wqtDSELUVK/wz7+0D39olW4nbh5kwJZbfF6UJHPNyzm6yxhBBC5lo7zxbf5
TOxsfqzz6StAomU+eQQUJwfpXrwpQnJXrizrSH4yh58fJedYyVGMEeHa4a0ewLQOvRt0qgVLRUI+
XumcpoA7BEEKbPNT8JCn98q+wecwkH8Xd7iQwCazTg7cX+1Fmd7awXdTfp+HnR1c+uAOAxpBxf12
7oJPn8SviONfFoRo5OoV5aSwPo0WZ2UuwxVxciDJEXUGM55DEKnpjlbyyeSKkrskd3XUF8lKtIbT
WOCMDs5JvR/tjSB9JyA7dgdx0QZ6TfKrO76kFg6l8OiCyKqXjU4a3yJvjpa+l+njQNait9c5oBog
vTnkWR1ZRsBx9V3sA4pwxvdsDnWEkFrJbbFZJxoeigx09haZkYUp1Nw2LmImURLLk58m58fIyFp4
KFDru57AWOnymL6IK17qDaI+u+Rxm8TIWkucRXiL+5UdErp7ibV1rO17m1sZ11aMd1z97I0Hl9U5
wP9UNxh3IDlv6U9Ps6+vw/BH5C4rnWbF2fe/z9oPvb8lidsNMXFvhvQMeArB/LvDAtwgb4t+aAUJ
12eDq6k2v6A5brh/Ohxtx0OSR3vy5t36IvxzGxOggQ3K7O/b7kXjEEwz/gB08UAn8B7lHjGohK2x
QlPhacFrVM+DLW60sVv6JrEF0U8texgoxqTedJO0u7p7J9alhNXua0tDPqqAPhulm0+Dx8exSqxf
TREVfQr9H1Sian8k3o/lC9KhwAqcAh0qMEJiDCIZjULKTIRdmXC3J86aFgVkd0wVGglbaP2qxwaS
COpi1QgMHzqXRtW7xeUd5B4VIWwCqB39ZqPBuIy5IXnczE2dzXaFAt0a7uLpMjBPBvcwIvMryKjv
OA9x+llNIWd362bMJAV6zvMxvn/IBEhrDnnPabS4L9xYwNMXHAqpCiTcStHxCn5q/TiLauVbE5g1
FldTIwPksRREQYhlM2EXzNu1Y7YrI8CJ6ILCrsxNOlTEcx1HLFyjvg3kuI4Z1THBkpLYusnQ1xQO
zeK29m4CozxJ/TPxT0ZFVmbJwQjGfp9A47P7bl+O5jrJ/c9Sa7/wv+9Jbt9rImcJqS0Wx9cRw2Kd
RAezwz9gS1Zum0jQ6KxRwReCYA/iRKjTUMAAMkWip4GN0COBTLyDNgV/fe7q7KavXlp55xnTogoC
nJSo1KOfZnBq6ubCcY1fcVqPs6Vczw9Eiq9nuzpkaUB5Ky03hpotuEnhNa7HmAhhC84tKfGwAhD4
RSsPeN4mCgFMdaDuYDkYFr90NAMAaGAFZAKVvJm11MYGn47sSCTaR+dx9sJ8aE8N6uygvUvtyXi1
SvoipDVFs0vCU+8/6i7avTiQ1XLw3eptkBTSNP5yM/Tvgwz1j7bOgC/AsTFZIKpA3Je5Zg2LeULz
ODd9lbJgz9pbnbdZvRwStS/xO+eXKYgGdu8x0tApD4xGEPCCtLqQGFY3npUlX6u4BVVmvfEbp6BC
1xorZywod9hIb4B562mxayJJJdKu4zfLizE/JY5zQGc2tliXg2oHZiR90qLRRl8fmuVDBi7/QnW2
wGWQR/Vt49vdrqfRfC+Qt910JEfjosdIiUq+GXCD1dW66uT0bMoE/Aj416cG4uTj4OrdJzEq+c/O
8/XuAXExsUeEa00uVMk8+SC1g6DkEKMh3T7fXwVanb6DwI/S3Rx2nGtwWA8b0YGs14tM37YRnyuS
T06r5F4n+hrtu0E0o+PSUU69unq1najZzg11x2GiB92QzvLd7ntxRltdXIK86He+4boPdW9y7rEo
tdZF4lIDqC2d8p7lj8vcsNq7workIkfAWbG6RfZrTBH1GNqS4mMbZfnZgmHoUfHD3yCmkK2L7iaZ
LX0eDyEVWJYmAZeRPAwU4Xk9cSkeOgNMa9ZGVMb7dCieI1gdxlpMQ1UsvbjucM76ESe21LhLp6o6
4yIdL5khizcXNFqzciMcQ23qGT8zCx26wg173alvZivelPMQM/TzpCHWGKME585whLiqFZyMgEMA
Qu3ivD9PpGFgxGlb/b5KdONE/HopUYa65UqOXPnLekrubM5ON52taTA6kYQLLXGY+hNOumLQYT01
A6wLh110xtRAyqYuHoQcqne38cMjtkyHOn9ReNQLUowETTXXW/LgimDZj67YztSwKLOaLM3ZILpH
38EQNIi6fnMGNFX4FlgxhgQ1e9mgKmcTDOuzVibmjxFRP+kc1XAySKpXgpECNmPZ7WIDmDRghzlB
IOOQJkLZVui4jmoiHM4VYZLRNq5MDo8VsAO5NWXIRR/gltluRFvO+b4F9B9CyI6xImFc6v11mvTY
Lnt8CuW+ciTxSJlTEyA81+pngoqJyREos/I10/uiebB6jfAc0loTbs4c2OVDnYSVwXKdSWcDb24s
Tw016eQrr+K+eizCyYqPg1U3zWkMZ3f8jh4BsB5mMBL5bHqS7sEeUrN41O3MqHf4hHNuFcUUJ/Zx
HHDgbUAixuNrZMhmIHskSAHwQqVpli2SonEbmqZzD69cTkcy/jhJEMjLLoQlQrY3QcLp/ZgE+Wxv
zDIl9zymNJSedchd1Yb0WdZMX7JFrLh32MXWqEObmoogtS87kNIQubfENISE1Zl4ZPHzJcJjl27r
+DIEmm46nIBg39ULj2aGpCSaRMUuQePvHbzUvI8HdboxA/QhC/KlB0DHLucUeag0WJm7vgq8Hon2
aH0PrAhUrBdhlFxEKKacVdeNUOwrNAU1O13INTAq7Mw+SytJq4MBFZT+Hux3QlqszqrIrg5n6lht
DYqwQT5aXLLJ8at4kfSmX5GyloPkanskqZT0+okIBDnF1tmrQ1/sp8y36lsd+7K/twIBN4X5lKYE
UdpkJGhjn7Xfs1EMNFeklSb+m+SbcfqyKM2cH8eoow5JEg37/jRyTeYaAKCGClCRU8g0dFwMnKZz
u+mfATx6Jb5by3Ak1Xergzu+0GvSQmlIIUlrP6HSjVDCCr/EwE5kdxB/DknEnkbI2jAMHG3qqMYl
Ew5PaWTnp9n2x/2Uuiqss9ddgP6dM4EFaSYccrVGvCxE/N7qnXXfG9Oh6QL5EOdTOdHeSRoDrga/
7ENs513xpPuVlgbUih3taGre/N2Mwoz7YYAIpr4LpOiCfSHLaPwcusouT06M3YTUbs/h0MTGlL13
5TBz+JTGSP/PcxsEZ6DjJY5sbItoKBfwPO0eUOBYR7siy7ho68loOXdzgTd6K63esADYzbPjHMvZ
7ax3wnu95q2UY5ZcOmJlSJKgQCEOQZF1MHNyq/MOIzfi7Hvodbr9bLdzT2aX5iiQLtxaiONtFTb9
SVZT6d1UlddFnyQsNVg9PUyC8GhTf6qeipHk263vAnnMNiIv3T6jCaZTx89CWyeDkZ04PMaeSzWt
9/1aYChos9b69LuK6gPpPAlc6alj1JHybXlwN6CbxJQpWcy1lxxxH5epoBbWeQJkEG8HYntg7Ivc
zLYpvMXojCTa7LZtC/kZv2mg9S8FIpISLKwV5OQEQNyALGWYYcnVMS8wQ7vrYB6lTTohrWHRvrpF
F0AvbOn0h9qqkHTZKs2tZ+57dgTriLU+JUHHgmirBzLWjK3k/GBkYqM7cK6vbev/bmvA/yLWnEGj
/+/qZQW9+x0op1h5//f/nN/796Z5/7d9k77nP/6o/lff9ztszrG+CXEVTSMT8iyKOX+T/2vqn6Tj
2R4aKcPSLcWh+13/r7vfGGoOGhYXsAZtesQQv+v/+SfD9RyBSFjafI/1r8j/oar+SQWgdBTS1oWB
wkgh52zxi5KkKWRl6YPur7Wh5k78Udq7ojx7xV1O0Id1ROORlVTStZtuWpkTzlSL2MWOhlm66rEE
ifSc9B82QCTYMzSyQNoWw8LDU5jmdwF3OxH+AI0WNhhsra3wAYwBj5DOuxbfmZW7aINT0rw55g1c
DDfZ5NbNXC9r7ItfZXaqorfW3NTmbRqcSrFltWTN3ApWZfcZOeBC/V0LnZR6hNpEx4MLz7K4Dezd
MB40/ftAN4Nzdl4/2eZtA9U6XrvZXd/eCm4s5DYkboSp9c2dPwNyfKJNA8EkH3b4A8z0ZNRPtTwA
OhUBlfVTA8J7/GnkH013dvRdL74b5dNsU36jjwkZ7saxLpXc2Zis+oIrMMgqaO2Y3ihreTdW8vGv
z7X/Gtrxn36VmtcIFNjWA6hU/yPYjkqm9c/n2/K9/Plvzz/rHz//ONfU9/w+16T8hvifWWN6OBVs
RKJ/n2vS+qY8M/wTEm9LOgbj/G9zzfkmBXo0oQtUMNIz/mOqmd9QE4JbQ3qHgAaHzr8y1+Qvqi0L
dIV7tfQAUtRNW3d/EU/lJmeGGM/gwvVGjQjxRQltbzN0DbdOajblroOttkhl9921gq9SJTx5XbUH
c9dA86b+i4EYSoC3dHt2o9xuaVtUzh4sLVbnkOxK13hzDC7ush39m4JMqCEp77oxeTa9nsOSKKjk
u9TaXc0+k3ZNnbOh+ZnvXRWMyt5JfU6D09RYFCnbYxGJd3LDZoAoA0C0PP4xFIeBjrELzGGpVxY2
PpvLK06mQ1t7j5Zv9tg7853JvWVRlwSiu8Ul0pzXyC8OHuTuNfzbae0K8gimJkYCYd8MZt5vYi7b
U+X/0KzGxCobMMEpUgQz7KPaojruCYxuAAU43nEIgNvuPhopNRtysSriO2i+fJBJ/lS49B8JQWoW
ydoAQbLTOr6v5P5bU3fPTJu6iktbz30MJ0zRY0tpxPU2VxZMMgGEKQcKP/o7PtMt6CKAVa37GAvt
vZ/4Sq+/xNhdF41sub5MgrBHkogx7304PE4jpHY8SpN7mSUasnB3/ZyQ3jZ37dq0+idSydetjVqo
4Rcva14nIqWNOiccFJPH27nOfqi5rOomn0CGb9do5VJ07Zv6CdcfrL6E9xyr7q+XgpAf1bvhwV9/
rJ5gIS+d57EOAJ2lH1McfmDKipZFiXhH/dSu4o1f311VWefrTz0XP6rAwOTN14EAmDdRy3sB7Ost
u75YSaebuAjzveYYfEDl2qs3o15dD3kfjnrUhJRSsKtwxlraE562RytKPsqyOdSNf/RgLStxRUX7
i5wwHKvm2eTGmesk/FI2ARyQPKdEAGYNa7FARhg23prG50c6AgmfCyp5LrW1UPDZF3PfrEIt+uC4
w5tE1kkIhKU6Fs+Z523Vk2Dn3AMxbxa1UaN5Kgme1L1oyXmWvyJZWHPc3WSQqFLnr9PsPiJU/isH
AizYP2+pSDiUvcPVLV1HJ/sP2mArHdHrRsZXUH7alYW+zucBQtuOmaDO3vr0KEyQPAJgXI0Z2SUf
I8x9y+ix1VfMdDUFc2M5d4RTjy0cNiPjBew5oNfd7lqePrWws038ANdcXmECHo5oxX/MYppTZfaa
mIzl618UPDY9DV89rduqSX99KxFXjYWaQ3rkUfka7q7DMc14Rl7sPhUI1yqXoYJzDQYcarQCDYem
WIEJH+F1FTFJdJAi2dUjo+/663nOOVQkzmB0wKNwnL1OlYYAg+vnklJLGaSz93xSNAeIiuSzEnQb
fcyjT70vQTVbvvUfWUCvwtq5s75Tb7AYrLNLv72EDDSZPATNHqiGMg6vw1i9cqneaUyXO4uMnfCC
j+tfqBl5/YY5Z3RO0cRyqWbL9ffqfeJrQu3RvAXX/NvUSCJmcOqvcxs1o5pniY5NZLKObZ2sWo3X
UFNGvaXrcK96ba1+BJwNoE6kcUDKQksxMIvUq6Rz9KFeRCuq9z5uWSesn+C+1AeAtlFwSkc+xycz
GP7a0Sumu3pvYL4eIsu/1eI3VIFQONSnqAYppaWP69cnIZ+BehWv5Jv0otqakXkMHf+xyKILCu61
Z9lnrSj/akxbf5bXs3NhgOAQ6tkcOtHY/2qrCSpDAoMsv2Qqa1hXCWAuxwElwrNX727+tMeSZFQZ
c5Oy3m2D3UYttbN69zkrig7N1u4EyeoRe5BWOo9Umj5ylteZDey6ZAtGUE+M2W/L2j60tfeRARMk
wU1GhwrCbIwkhzGaGjwsTM+HZirug84+R2qcVob3mPXW3qzGfmkbzi3zAx3P4B+1LEQ8RILBoszu
p8g9kzGBNqHyDpzNqQZGgAVqRFiUlKnlqs/FV9uGGlx/OK1cfpMq/9GOqv/ZgXF9ih4OGkc5d03c
LEqR+wfVdlsE4BrM4AuUKfMT0xUffLp11f9RwGLLjWdUPrRppRF8ADznSak/zDq7kD0DF0I972lg
x/uLN6Z+8H9Iq9Ub8yje61JAvSbh0flFcNzOwdBQRvhZt945l9Z5VnMtjf3HsXevoz7IDap/EevM
BEQL0SAb1fW9qWHeJszSIPnh5MauZEr/xZvz/vGxeZy90NZzQ8HVpavB+YfHRnSWgbSl/EkKwTmI
hxsRs2iLiq3WduOPVmOFlPp8ogewSW1wHT4CruuSWY0NPXPiJh12lusKeR2ZlIk+pNrqu4jZrpdI
zCqqHSHlaN809ogLcMa4FuEkfLuVJzuShxYOZXZqxO7+enLJq+yDibvs6+nYNeHFKwfYZerIIFRM
hd5pX3pdbSn7vVdRek7JwLQYjqUzMWtsVqPe5A/Hp4vGf00QQEs/jXdxjZgNItpSxO4Ze8m7mlxN
Gb0ZoYPingos/qh9ZKupoBU3wmj2v50CwwZp1BAd1KSrBS9pT/b+OlIy7Vin6LX7WX1uamtxZfyR
QG5daSVbY+iBCKj6dHudWw2zUq3K1qAq4glaWdbt6xMeYpN+jlp3UoJdV4tZs1fqMABFwV2phdGa
xhYgmnNu7ObFcGPWuIDZGhtZukyofbVpz7/zhZrd/Wjd9JRPzLfrsSvUrM/M7x6ur0Xo1Fom+Y9q
EjuQL/11pyr1lD2xfBni5BGpI4JNfjQNHdZQzhCNljer6/qeDp9pBVPpevDxhvgjYnEkVAocR3LG
8806zm+nVvtYzfZWgIkakH9n5Mer3+16tguBRl1/wPUMqNalUhu1NQXyjRd091pp3bg+i1pfg/ou
4XS19L+vP14njoj4axfcXCsO9Oc5myrQoK/lN2lRvpcuMXG0bmC1qp0/Mw5eYBwtxLdrY4Ax5eYK
KZSQD5yPZ/I5OXWD5FhWmk6fvdf3mg6VTo2JPi5ejJkuhR9w5k7suV2XGQExGjGNHqfS66ln0j+C
vgBHZ1jrKZQXEKacHflutlSa2VNGfhvf7cHU+KsF5Wom+9OKgvfYU6Z/hSgwqVb8ec6CoZio0Daf
rls+JnpAOF5+1lomJ2VebhmF+egF+Sf9oxT6h2etPUR2ji3fhtIoDq6J1l5dkcgDluuctqhnohSw
HGdbqLK7WqNxHrgrp8k1Em49hMg2ia20HOH4DevWQysas2rAHZJHf7Kfo7y5ycyJ/CXwGB2U2zU5
qV+WiL5aByF1IVpSkD0lrUQOqpUdp84syZaRVnA6tV4nloXCEvbWEMVRE6j6/OHW84mzc/XQ2lHF
3ISsz1U27roMFm5dgGVFNbuaI2CkZRzVO1FGXxOJokgP+1VsdFQTSps+rGpGJ+15gvM4pjYPwUVu
BgSk3ukp4dK5jL9Q46MMb54MdA9boyg+sxT2fhsmX0NIglEuD9C/jrKwdl4Zf85txmqlXmVqEsSX
VEfi4WFwXl2ffgqIsVWPlwEBYOvRi0ZjUsfyeeRLc68P6bxBXx/7+0wPsqVMym3bVNEiLMWF/JqQ
dgwqwBTaTj61/ckGFPUXi726h/95K/J0rP+OwIjtEk9i/LIVuWlIP190H2gHj06UuwtckdG2disN
+OFYvlpJ5R2tKT65VU+HvwrvR5dLdBacosLV2ax6Y1H34lWL5EOQjorRmO+LaYR2xAazp52f1Z++
wyLd5EhZWW3bBRHYIIW7RUAKKDwtU64r+MUdPpNVKnVieav+psqLn04mL+Cy+9XUo9O3kSPTmeJg
4q3HgaJ0FT41tiQcm0nKp6zaUvnr3ByAOSPWScgCoCeZIg6I73pXj1azgqWSr1McUg1cTSGCczkw
Gm0ihjAfLuTkE9WZaiS3k8frsD8tUWTqe1STBLasxy+PhGdawwr9oifNupsujZoVc0yHGPDwySLs
dNskfQ9Nntta76QkdjIwAvp9XPIyHCFQunJuItfxch0XIb/KGrr8bSjY5tOHsEu/1OhoG+NDiPum
po2H1VhbcmcZFinZwIFi/lwHULqb6KCsrEn8FMX8ZSQTBOWifi49Aho8tKWG1+fc8iqPG6p7YldO
UaGEX65dasu+6MGlxhgDoXXaLG7La6xdqklapki2PcEMMz3vQoiXuyJ79dWw6OejpPPWphjvdZWt
F0y+vRhlcBp/+pqLB1R9DK0zDou/GKf/cCbxdNexMNGixcQXbf9inqJLnVZ+Nn+G6qqcux/kB1B/
QcPPjd99vG4G16u61MHUc0sjDbPHukCyUrYcHLROlnb5i7dEnerXmQO/RWelszD8U2P685Jr5yTj
DPGI6J3DmztyBNf5+Cdj2vWBJBKu/FJHWnTRH1JSA1KHcHUfjahv/OfvxPz/zGGPa7GU0G1sRar5
8zvhcXuTXrWf17MQd/DZFo++idOMCJOIQ1H72trF90wUr8UEyHJSuaBsi0siK6JllSG8ZyV9JlTh
M0mnbd3ZBj4K+jIs2ZrXIVTK7kTQ3o8R2NNJ5i+tQe32OvIHPV36WvSVmmG9uyaGcbXCFyYpbc3q
1VNMHLbLADIYMmiDiN9DXHRd7WI1VqyaSIggnZ+avzjGuv84YqQOt1X1AgzbFMYvp9jatsfYHL0P
SCo0DLMYQh+JlEkdBus+n6KtDv6fkoBOwoubMgdDD0Ey0Kp14wDrxCBs7I2yPxpa2v/2xGq7cck3
jMg7YBeEaAKp1B8tgOYI0NqRNm0ZSnJXiHJfBFNzCZKC7QNxLCL65tXt+7M/k+9BzHSyLFqslDy3
KTCRQZnyjJyy2uUSlJZwdZq0gSrLRBnrlUh4lVDekOeOLr44Xxcwp0qwBZTlA6lrCbZFQj1nCi9w
dp/9CbsyYgM++IKJT74l3v1VmlTWxkEwhsQbWVKVspDRD+Yoh56obF780WRxcFtxGhOtXmXlBKGw
AqpDZRTiuU02lAQFh/vhcTDHy3WKZ10fwQfmMyXrBiUV68E4VtYK/ix2vgC/VR0y+9So+c8HvO6o
Ef3n446BZdrGjEu5hyLzL5Vd6JpsU5OLHpDKp6s2XywdS+apv7yeNtqAn6yOGx1HzeX1fVTxY1pi
iGgraIaVz/cNpRgWSUNepIvKTBb6XSGne0I0vHXfxRkuIZZJXf1xfQEWTKq5GrzDUe0j6uAktPgl
KXHvQOUch5I4Lu8elXS/0oMOxjCfv4vmGy+Jw/Dq2Pg69vQqCdYmYpe9L4zPtrVmJCjKuaTHt1LX
uOCXZrebWixuXcc+lg7W0atG8ObkKIbksNdhV21afdjNMqN36dMPTdRUGtPUoOqSsIcZ+Xay2fos
hVAnSgVpcfTogvhZaVIwh5soI6rGOcUp2x/pqG0GOSlJWbbTMqt31HjfEek0kBUnYsMde3l9HmNv
/5gzj1LDFF2uX+jFlX5G/fcuUwdGJlXJFWpFrCUVBN+K7jlFley3cRwGnNKL4YBlLHLdYhWH2Fcq
MRAppDF6qyaollw/ttNQeNxHsJSVvXGLPK/CeWLge1Rf1avzq56gf54m5CrmgmtdcWiJVQBWV6Cc
64+l0jj76re87rGdpn6fYHzRLVRm5cT39yb64sQEVHjd8EpfPgf1SbQd2egMpFE9uFQrj4Hpv44p
uCrdfDFsYkFmrT+SkkaPvdMCkoMwSbBRJ0RhILQUd1o8/RjSTltdV7fra6nNXHM4VjphLRYTdzSU
TtnSk0W5bcLuAgmwW+XJuezV6SUuilUYf1od8ru4Imk7tBgXeVmfqMfj5Y2ZbjUXxoEckaUE/HHF
rKvKOKeP5u46DXS/IfBlxLSrMbjjuNCW+cDn6qKBWcey/SuOzxW88MtMtASdVt2mTmUI1c35Y7Eg
zGh10PB8H79nLT0EyJJykWJzWaLbwkFqejPmLtNBQxU9SF9cwsKL8QdyPmQEfchkZp8RkZQLtOqM
fWo2y+tVg1E5xwTRVjITyyAzX65TukrZrAD+sswKPthCymM4d68DtqEAS/PSmtnafGhFIZGK2Gog
Glv+51zl9a40vdtcK5B0qXXXhyFPcwSZUpiinlErujrQX7e460d33cJqM74puuFznhP+vR6MlVrl
1SCKrk8WKzo1Wi6RyczQv75KTwI42OjA0D/b670n5ISYTo2xxJFD94eDzCG8cULj0wr0+bchaAb2
x1XkUNWsVjmH4ms44fU+IchC6exyo0Xmd5boUxLwJdfl9L9bR/BPG5t/7Gv++/8itQFbxx/2nX+Q
Gzx0QLoRHvyx+Xn9lr/F2hnfFPXIRRhAM1/tOH/vflruN2FTtvWEOpLpQpXQfu9+2t8EFAddCCrm
0qQvyXv4m9LgGz1PDhbQBpHPoVD4l0iDUuq/nAvRcemQEDkyO2BokDz8Uv+MamFajCTaC5BMlz2h
7AuAb+bCCHBLk8mB1Cee1n6oX6Ik23OWJyjOn895XRiH3pa7RuGAnS7ClRsE+RI5fDXEzk2miZ0k
8Z7Mx2lekVe7NGtS3WozuuC1z7ep59Nz5ODncShdNrE6GGUI1VngQeJw//HExq6zbWvoOahSY0BU
Gd3iusN3G0d3kTZaW9/Jn6sUbS/H3S+jIw3XTZqLI2cqCRPmBMq6eFep4sQae5qf7sCYjz1xcEze
hw6VK+3VRyoH5cL26HXiGNhJguKp+uXjphmxGkvigN0mGmGXsgxEXoo3zRi/e2Ox66oOLDzRv0FS
+Y/ssJ9l97P1ZLiPc7aitjCQXuYaAbr29NPA8Cjn6o2YcriqROA2hLkJvdJOs2Wd0SAt60iSRU+t
eUtA9bsx8fBD5NuBaQVLkK3+AjU7IvcowVvNqUlO8kAiKZslrpgmadmSqCJvjBGREaGYbZU+QNs3
zrSCOZvDJ/enDv4J3xEQt70V41PVUpGVmtHvMxQhASS/pUhdVM5UP2o38rcFtvQ1adDj++wXnPH6
9oUQMEIW8njT1hT35hbxnCNIFKzw0VrDS5ao/iN5WDtds1/ICaMq2qQrr01yqitiRxh5/r0b/Nuw
aT6NzAV1SxTGXusyn8hnE8Vf+06EMbhi4uFAQtjuJhEfmj7wtGWF9aP3Tj5UB7MvxMWcqxunrCG6
NvNOTAahJY0GjrxJtq7USva+qVgpBOYqC/KHsgILZMucNzGZ0wa5e0abnkCuZ2v6f8ydyW7kyJZt
f6VQc16QxsbIQU3cSe8luVyhJjQhpAgFe2Pffn0tKu9D3iqg8PBGryYORWRK4aIbacfO2XvtuT57
TYfBC8mP74Cz8iGs4yakLVvVFuOh9AmU9bgx3CmCjA5DIPf6kwjJcZpifliLxvdAt+oTVd6FZqt9
APBvzdV5Cg1WcrcSwh2bC9/u8s4ElcIBQCsIInHblNF9UZ77ygM/kTlnrgklmviRIi87utRdY8zY
zo6yW+O9J0g2qQ1CQAH9/BaDVmK755ZLyH4PEpskDN3mwBZmWKEqVG0RhRY3BLxGszqSQkn0hKhY
aeUQ+YUEjL9IOphL5O3pnNJ7TLuCqZ+G6920GW2K/KNzDBzIsq39Nihze3loDOjcyn5sVQ/k3M55
xxgc4TCTTmbqa2qDVOEuKb3HmA8J0/ybJFMikNgGhtoRvpWFj0QJ/czt19y+H0frJcwNY2cRAAsO
RMU+97mkMGDnpgrReaOc4R+MXGZ+nmQTjutqa5chRo42GR5G2IY1Z442z3io6IoMm5p+RkG7bKxN
htsl7IDWGe9FTAhkI61nJ3JoV2jOrkgjbsDWJK2qpW/UFgcjWa5KT/oH7CvPepJ/Nl7zTrjmh1DF
7yGiwVSbSu5QdR9LWVtvtqw5/BQ/ZectfhnhrCXvjlHjWq0ldK6CATNyMhvM1ktYF7Gu/Awv6RWt
Mj42mOFRR/yBSxDHtqTVDt6/P8QyfU5LpvMeKcVpeStqGl2WZ0+7yhafMRNYDn3ZPhq4j8eBSip3
4pdqiCg1xPCEDYYiXBnxDmFAguaCj1jR7HcPNTozng0OB8e0PQ8WibuxhTjfXnOeGHPI307cwFDJ
ZrHtRhNg0GDq+yj0ntK638zDcp0gVpLms3XG0Pb7ab5OLjkxtRxZauNbLlP43BxpNKu7emK6ljrj
dFfHatxo6XP+Xig3OYW5+Ycj6aly+qcci2InjI1pl/HWSr0v03PPTSx6EnKmp7ikBSpyVFwhRlkv
V/6kIvDg5dIGWk+lKof+PI3gSMYJAL2RCqItWSxTQx+30/Jw0xOwQb7YQOffGB6XCrK7Yc/3aQpO
oBzJLsjyRzstv5wkvDKHa3am+YT1hqkjnu16eoj0Ckc56OhzYlYQNlDqMmxd00vqM2aJXRNJ5gCz
oj+Zr85fGUgk39te6KwTqX254LYjPNkg8t2ZfjfCjcccceG6kX41uuacFtd5ZcaUBYVYP80Snrcl
f8Y8f8gjrA8UoOIoeWxviqG9k5OIOZNksAdGNMaRrE7zPJxV/djqMUgiL27PMxR7B5dnYue3sQ+X
O6G59lkHQD51kMhLgiYtA+/GUjWfdqUd0sx7L5AAnxfPQvxBPJa/zN6z1jQv/Z228s4XwOdOD+ud
1sCU9+v6NVENAqaJsuatLRXmp4ToRNdq5mB0zXsvrvfFRBAeQTXp1jYg5CcksVNaWHtMlV92SzO7
K4iVppY4NxMcm/CuLPQPVPeqg+oAkvmm9/NtAPZeyP6oC+291LRnK8kwqbELajgPBKr2mOogrCa/
BB8/rBx5Z7jx+/abbiXM956kMIh/LBHaLAL/cCArGiyHWekfkUYDFA4TYSeSOWMedCvFnojqC6UG
swTtt8o4OlBxHJdovsvYYi7DmJ1LgotWMn4BIX8l5YspvhJzpNriJYFesazDNCvF0opSivWyOo2f
9RbzOOsi3Eyjc12j8kiQuVsEtJZmPrX9nQTeX6wU/1LA8y8B+2cjB08ZtcrX0pCzEfh/0vzAPK2J
AFg7DQhHuutba16ABKQDO/OSxN0pXArSfVIvSCcNWWWxy4gcIHax8TMb91YVPhprKkFUkU9gEVRQ
rokFPY+hOJJ/cN0029kebjbhBhLCRU/YwSjQO9juM/Wbt9VG8hBIuiej8dBxM3UsPcMNf2ohjXe3
+8SL4RBBL+0g9AzDdztMrvmauxDH/Tms4iv75sEz+oknlXkvRHyL6UduHae8oxm7a/uFXCWH53qV
RAHCdGMnuk89JHNUWPN+BKq+G6EjBWmXCOJw6cMXJokRXn0NlXwpreZtJraonHNMhmN6lFgDghIJ
GnMlXLaYzO5Srcf/1JU7C4WeG8tkn6sONxvXEUQ+DYEWX7DAgUl0I4IY3C+qhWoQtfWZYBdwgiPZ
tA3ZGB4hGWZfwKwPW7zj8PYl4vEohfw0jq7064l6MW7reM/Q8NZWZbgddEEMR1SPgRZaDvWnDJLO
e9SWjps9ImgvJcxDiO61XdM9cmI+4DLuso7cj2lNAGmJAhnWTBAPjR8Evd/mOOl3g25cHVw/9poj
oq2JIniuacsRMoK1xES4aGIQK+Q5EiSRMIPbteUgNnQnpD8iXOzX3JKKABN3TTIxiDSJ8uGPi8/r
gSmpOk4tw42SABSNIBRtTUTRUdAZ5mDse8JSCIsRIA60x4YYlY44lWLNVSmihaPygF/ZJDJ1FWQd
DGJYZuJYRg05Rb0mtIxrVotV4E0lu6WzGH8T5iIlqS7Dmu+SrYAv+rGkvoRr/ktKEIy+JsIURMOU
a0YMbsj3ak2NmR3yYxIKd4X32FmTZTpdE+isSJsZiJ2hDIOt2fSXtQU6LCTTaIQAuGtWjSC0ZljD
a9YUm8FiT2B6clUYH4DypPQMt+1iPdUqenYBz/Qkbhw7tjSf25wIHkPwI+1nt34ZSkM+5smHoY0l
LjWeNHpmoyhaM3diwnfmNYUnXvN4ZotknhTvjfjO6iG0x21I73GhpXprnk9uLX8Kohk2A2kl+9Fi
E0/y8TQoAaXsJtdUoM+WgCC9IymoJTIoXbOD5olbj7kl1SAx0ljo8q+eqKFszRwaCB+KKhhyCl2L
RSxRtuYTNWtSURxdcAUBRVwzjOSaZlSuuUa55/3UWa+I3PCS0xhhbB7jllVT+JKu81SIyclhXtOS
mjU3KVkTlMqG273Qhgm7GzVSFvefhsljfjYKCD+sWTu1jB36lGWj2U0RjOYdey2aVL191tYMJ7bG
DoENuU6YUTegidwTUc/HcCzepG7dmIg3DK3iu4FwKGtNiRoYQiZt9Ux81rNOHdVBTnOQCBzGoX02
CJpaKvc11J2rO5BA1a1ZVKMkmLUToX1HxhxmWFKomzW7qvpOscJMXKy5VsuacKUlFbt7WEdbc82/
yhlCj2siFnrlU1IW5zipyADX+i/PI02DDgEW67YoTvSD+XZU7wZTFIUXuSF8S64pXAQkspM3tYF5
0TT5LY0jeWRHg/AuvWKvTtvmF/npP8kbNnfhIvtd3RH/OmMQwWDMlepodoKqzo79sk1xC21wAMm9
PTPc0vNSBXzsud/m6QWY+WPbWk+dMfX7OeF8sEwjmA4A3XUV70NSFw9x48BtKtedxsOBLpvVPlt0
TmCFpratBgt1jpk0j6NOkk7dv9Ykxm6E+BEb5HCVjfOOB3Q6FqXzLghiAetZcKzqbPInp+ss5nKb
THNy8wTWWidp9i6ae1MbcBiXZuzLaKiPVMqxk7wCovsYs5YnF8FWZG3pjEs6Jpcap25wfRrT5Cny
nIPnuNF9QUqk19BaL3XxBr06SGrinQth3nFEV7uZWndxYuvJIqN3ux7VB0HKrlND3phSZZ2+Xxzh
FIfIMjIYgzFbu0LFsEWr3WEEdN6j8A09uPUUlqCnmmIFwgMoMzUkYDIxLkQBxz8NQqs42mopTfm4
0eTFE8nVtnPtWIZrvblkoBvilhjTMLzYvWyPoyoZE4n8ThQ4FuQAN6aXWvlUWgLdRIaKiAFCUBmJ
+VjWU+hbNNn9OvvEreVSRwDQpa1I41+B4hBlGO1ChOf70bZcXGvdfU8c8V1a9OW1DY2t4RDDlgKJ
xHcpAzgr9NfDJTyvavt9ostrX5KQPUw9L1rsXFwrY/kCE+SQ4RTHLtbvvDmC6TDkdUz/wOBLrsl2
tLyN1YfxsSlaHh2szMv3V98vmV2rXafSrwgj0ylZXwjDSnZUAGDoM6HfiyQPmTegQgXNQK57jwrj
9P3SjTjiv78ymvgetZt3puupboN0GDIoncsHx37Sy/xcYngMIE6jJlCFGYhimjaFXLQNtr/YB3v/
MFOtXLUhuyd3GX8Vjuq9YG9luAaPLdY7KgCvZKb5ZiGWvOUIvgh2yvT9SN1GrlRKpau3VUAiWuR3
7hg9WFoUnd3SOodTcnRcZRPgM1lnpTC9t7Hq39SrGWnZYR6Z2jPlqa7fLzkUPgbm0Me8vq13ZVbr
mzKPru68hHvQi3ON6pJDHrIKzIm883tzHLN7m3TeyyTAoQgb1oHpDOUlaoryUnnqV2zKkeDG3jhz
wol80uERw1hdhFIBcDTGILppY0oQJa5teBMjoz/KSY7hRd4VRxkn+NbSMfrhZrHckLF5xmzXv1Dk
vxZuZ1xcnYfaZK1p2s5UnKMCCE/Mbb2p8RefGmG06EjZDmqyNbe4Fvx28dSNu3dgzluLB9bwz4lV
fnWMXebwtkrGNefCOWAjzW4eNea2X0LYJ0XJY5L94ZYMgpCsBtUvNvUsIEcpL7qHkKCOB8Jym3Mo
Q0ZBTXSvht9NawML65rkLe5Ccs0T9CFw2G1uVS8mJRdtSEPm29MQoeZNlPAY342T3/Vmt4Jx8qBY
msqfojh9hPVdQIEABUYDZqvbC9lLiI96AwxNxhhiP+rVwUpS64pLcDSSs9YMNaShedyOY9rfVDME
GeehvWeNYG+tTj6G1rUV4Clznj1UP3nxYPfg5jW3aqCXNCX3m3lX4Uc9EMfZk7MHMl2UhKkutiQt
ajFxuKYhwc7p0UlFcZpVPN0hqS63dSqJBhzNGYqXvFG26sck7eb775cpHJBf1KWCIGDcO008vzbZ
JAIj9fozzQaQeuZ4V4WpASuMST81CHu4XJOiP6U5d7tExPbLxKN7O0Q88Th0ZneNejKypn9U7ChH
IixxjbV1f9dVxV6ngRPLH1zTP1M+yh0lydotnRg1TtyODhzLzGWJ5IYOQij9mNZK162L1X+6lLsw
b1TwYRArf9K1+jxoDU/sRrwsXk33JAmZu44M/vuuIwPeGYmVJKJr55rUVXQe5x9s8D+B8SAGG9fN
AQjBm2eUJD87Ic7WIX60OcgPnRqenSz+rOb6oZ/DKFgqDynfCxNAh9lzv2y4q/L7guLNBezWdgdm
PD3UkwHCXMFJNm93YR+qK1HfO13mqNiZRZ76lradk7c8mbnoSzcseN90Woxp+Hu9jJuFrvJukv0P
Hq1XQJ5d1IwXjt7HJq3nUziB32tLqomwrp8BoahtPVbV0US6M+Tkg0+5AVdhGb/qEpoKID3mQNi4
KaEdBK9ycoBh4QXxTPCtYV4/utXiVx2fsZs/hloxrs8YtDYcZA9hywlRTbq7TfShId86qzkr4kXq
VseRLCWHETkIovrKrZtxnZnQGrBwiWemUAq82fELMydctmqtnZ7+rhfdPuqj/e60yxOfSXinlPOh
wVfYOJY578hnQe0/LPQk8EbXXMJq6OfTINLM751s5qo/yxknLZC1MjDMyj2OaVMdxyrwRsP2lwrf
e2TVVDHM/fQJKUJU9jG2CRqUWtX1foSL4VC5xtXM9VfHCF9Tp71W+oPk8XORnQOOF/9z4A4e88wY
qJrmDqfJ5BLpMuqOFMdsOz2BsT1XVLIAES/2pN2zB82RKBldlB+LYasDBGS0FomI3mvEtlDXSGKF
Z6y70RekMC32SFE0cwPUVRxickQ0VBESvmN3qqAnoEisOnVqjMo9yw7J65JCbVHwjW1SlVrB93Xa
4zxT+Cg93RFPRqkQDvohW9DAtf1eQlN7kxiTxIq7FUzDMXrCy5oqyol5JM2zJk62XJ9RozhkWqWd
HOGOYLy8V5kliBij9g83cUt4Za75YUbrgeW80Mm4uWkjgsRqnD1STE4DQt14bnfbmoECgpPeID29
eIjoRNDkVBMHJep5dL2B6DWm5j3nurZx0mPZtIQuGhcENdIPB/KujcLdp97gMbwuZZBiuh7CL4d9
8DwwSglEBBtGuY7cqNpKd4PY1SMPaVIP8p8ho4/E7u/TJmmpOYd0Rygl/e1ebqfW0wMSbsU2aXhz
oEzqC2Odz4mgPS+1uw9l0tIuMgCTCTRNTs7Nxiha50xXsj6Vw4rxyGV9yMVdbxO8NwrCH1W+vJau
Ne7ZdcQ51bJXNcMEAYBSPS1QosFDuVTKoWaC9usgU5Z5HkS1KBmprGijYuyharQn15rNfTUAasiB
iyg0TCTES+zunJamfedmH4qqjIRGg6hDsx1fUZD4FWqV96gdJgSndM1STRyQeCRvYR4/jAVvsUYM
mpoQu9qBnlSluTS4EtLs03TeZ9bykxCVxc/YFnYW9+0VAG7DDPGgKrVbNcf3yhjvEeRbmO3VYRlR
B6iGEZxTFSQZjmEXdMTP7NcnfW7LVyvijtPNZA6iDEvZGEYvc2k5D1NML6qoivvJmXETMcuaRLmd
JFrJeMQ3yxXVjVdhkn2QJ/MORuC4j0ua+6HMzhoNZVrP9hMhj8slTkMW7lhYe+UatEq5Pb264aQ1
p7s6NZdtb7nQSmE8wMZA8cuHXWiCAcd64LOWPoHIVb5AIPkdplO3bwsrO04h0pyBqlRnFDTPJd0j
azk5djb/GNIzxVuBhWVjd5EKrPpJNUl9sgs+z46p1oZ7wA+X+BkoIKUeRo6t1WFFtIXJUbYNH9km
41enxNSc1cttjnrKErNGVQrXy6Z3u1U806wa8BJ038ZveHr4xpQeLaeWvl7Uch8DDgKAZdfiT8cx
j1s62o+aSW1gd19aadysoaJV0V+HrHMebG/+SvX2MlaLFnQ2x3lQHIMv3b1oUPmj5taPbjreo2m4
n9Eib4iT/h3X79b91OnOZ5nBe8vEW8tWxPHQuOOYir8x1Nn0PwYA73rh0o/YWm3U7yJlnxeFswHQ
0oaTAEgftziMSfK+pInfZJSPrHZA6U71iw3hSlvGRFCLbWYEIx+ek3k8hFb0nMXxO7wPdBw51peI
WPTkA2nhEORGwizWThcUQtDTiwF14HCqGuPmoWNGcAPXD38A1TrUflSH72FcSM42yz6qqo/EK57m
UEX7ijzbpVcZTBvLVzPObdbSQ+ZqLwZXyLds71M6NPqHdHyxXEQidlznsIKrICuX50yo04qQquqR
OGgPEticWf6Q2L/tP4xVTukIQN7Lk3iDudyKy7c0RnuzuFCx0tFE4QXTSQNhunT6e9rOt+SadInn
NwClgsagPWd1RzNGHJ42Xw7b+yYaunsVQzYfDLTo/QUWBA0NrcM911ioi2n8weDW0lPeXEW/TgIt
IP7BKGgU82lCT43anXLCvYH4PuQsCbLlRIxsT28580ttBr6r8Ntli+Zn4fg5h+PJjKyP3E0f+7Hg
+G6QjhWCjKcZge6IenjjVLS7GkjiTMCO6ZC2fN4JMDDb5FJ01KQytI5pS0b4kjZ+Mi6oT5A6Zq2O
TR6NLEMjTsl1Pm9z+DTwsH6ASHw2s+JLjyf6E/DNo7aDtNL8GBvn7EZOd4tBlfSxt6Of/TiKa6Zb
f4aY1Te3bPE4EvBQyk+ecHdpHHEPZdYPd3iRJiAWQ0lQfxoK2a5wJRtWgtdCDuhl3RuHnhfO8SSk
rnYL+05vEBGN0DKrHvfvJyJFRAuQkUDOTHN708d+OeLkxj4jyq8yz361OaO5flB7lJ7GhRBoi+FQ
fYQkIlepmeYN4YnhEdq+mup80O7M54LfD8O3Xzo5JXTVo7iiQYJdAbXwFJp7L1O/Rmc+VmF/RlV0
Bg3zHDXTl2tPd0VBkW2aZBXEZnV3kOGLvub1un3zXEuYA/AFHflgK3EXEwtMqbKfFyQJLqUFIrmd
V4ImlL1cLxvd6UiPfrtd+5D1+CbKAv11F3FgQOXW5ECo+tkoNyQyrJ0QNj+jo8hhjEOPle2yPpps
pXIhTppx01Roe9YiW0VFt5UcgGWY74RUD2K5OF4Nkz0dTmgoUL1xTmeJpVYEVW+qqxPCLqg99q2d
8pIEEyD2Dbx91+gAgVLMbaqZn+mV5dfo4BKtbBngCOVMHhqbHOfF1snY7TUtr/aYZ2FHj4ekBvqK
e+KQRCzI5gtRFL+eKn4p12xWetdfG7KYa9B/3luIzZbzQfnFf/5pGHT9UvPestxnDx/ODBvJJ9Hi
4lRVQMTjo2lWb9V46uz2h1f2a4sNx9RiZOjGmoNlmPNxEe2hy6+Iw9YwsP6xdWq4lSgCdNZzZ+UX
d4g2DPPXsBjY0QV3VqajM8h/ZI7+1EIHxjfVwORVOAWgjWnloyjlJWXhJ5W76+V4vwycZhtxVyku
VI+VJqpibkj9yoieOqE+lEn0A+4A/NPqTbjqPZGt7ifFchN5hYViMQG6637pGbfUfWiq5mLxtBJo
OTPZFz7UumPsrgddbwjU4J4sMs08ZnlNbUPjHO4hFq/T/1b49Vm1Pe8CSPLB5jcBidnFbrYnmGlG
a+IQ3514G2PAFuWM7rErOMFOs2sFMOc6qhG72lWGu21sGLDhXHI8iFvos0N0dCe0EGU69hsnwspQ
Fd1tGZyDLgkTCjtCMZyZFpmyhpg+0PPU6kfdlPS5uuE0ooRnBVbnJnpKG+sxp0fJjAydY+u8MCzh
AUQCM7ddRgnTex9hXvzC13Sf2dMfzBd7y5yMt8W5hjEmhErMBADw47OqhWDvzIFjpOnBWJhwZXgU
wdzbuwKjq++NyaezDsicYRcx52dkV9IHte6GIhZ7CdBLDParZifsA5PydnP/W295PphV94Th4Oc8
JN1+qb27nkFDrsVBN2tXgaBlLhu1NZ2cdN/XSNXPyq4W2uDDdCg6A3depl+VozDGyfzPIsXaZzEU
Q1XKc5dbYQLU7lE9UBNOm8wxd9HUTr5k4YIcxKPtgTCuW2o0L6Y9bkXLZwFDa8jJUra8bjfY7jtC
2mWnzMUPNb6NZjVioALZvD3MH7podGxI1luyGBD+LO3EE+A8LgTDEGG9+MYofyur04N+ZKTaGc7V
mh7iWBHK3SUXZevhXuq5SVDyEG0zaEsrwVgknZ/bE3V83ohTUQ/utrIqNqKzZURugNP81uneDy23
Z38wKPxiK3pAyVRtK+CHPHodrIRifJbl2pnlnQ78gmweSXrwYvzZWdHATzbMD12PG+ScIIMrI35o
RP8Op3R5QOpBdTxhJG0tC6yiUYFt1e8zL+KOEMYPoTnVX5Ly/z8ayP9RKfm/EAGzpuv9zwiYoO4/
OsxzH/m/7ftEfeFM+WJhdPPx93/8+/qtf2khDeMf5ipa1KHLCQJQ1zCzvzKX7X8AZBAGJBjEjhL/
DsadfyohzX9I/hbW+5rPyXjFw3r2TyWkZvwDD6PprFLIVbeIh+P/hQRjuKvZ42+VMpU0P4dcMt3G
NuDxJlc/wb9YmmsZoRso5+1iuZcC89YOEBQAXJNz8mBbl0GRtXMKXdqaG2aTfppd0s7A/NZNp0Hv
nvpCl7h64nQfetVJlkRIDHGqgubalkV+1HW01vMkvSNqjZJeHMepGkHvvu0wrC2oijJIqaGBZ8Nu
kXQ0VnmsVf4nHnLrlJlkxjQCTv3UMyDW3WJnuKl9A7BINJZ71QSBmjk2THccjZ1EbrN3LN1Pw3o8
W5WxB82e7XPyz+BDyQcX4/1tIpcYX7s57RQHh6ApNBhP6O5c6kmnPMYaA9F8IgfB0YOYES6FEI6B
tWcddTF6fcNQjKe8ei8QdQA+tc8oJZK9KLznxYSZS9/8BAaNGQkmQUB6MNPq5Ej/l4LsSxsVHPJe
3obJeVA1jaRk/SeGuH/V9J4ph8l+UBYEOcgmItcnW6VC33CZuQfybJSPwOleKrYWTgt6CXqPk4dp
zCrQ2gKBgwPae7K6Zzn2r4JOYiD5nrNIQzI80vhgVwD2LKndjXB7uwGUOkjEFJfYj++fxqbtQHzc
h5AFiQGx7TOqg97nikWwgevslLpkxKZRRE+xql4nHtoNS/6cokrbVzc+xxalHP01M/szjJQqXt09
O6O+QOTVOdev10lzwk/E3uNOgPl0mJofGK4lm8K6NZmI36zmcck8a+f1TAGpSHJQ7PdV7V1pBaG7
FUjFw4xxYzZEdxXMcGW3z2Lpp90Qg5RV7iPE1MaLXdqa9nuGPHk71nmLhjZjcCAq6/BtBFC25aJR
EygeVq88cMTS73Pr4qYcJxGi6UHhkCqQrrQIV9bvTEVUUMTjV1d4jFnm6lA5echp1W63iREyJKuK
nRdO5dFzX0TTiP+bnQ7d83+9RfnkVkYDPgIDapv+3+x0i8Oq60138/12E9nE+47snmRIXWae/LPw
4U9DXem+qqfu2axrOmarI+JfHm/Xvx4J/8qMsOV/tfXxqEDOjXlL8mZWA9l/Tx918SEw9adhXnUX
9DWfgGPo5E3dDff7SxzReKHbjEGspmzH8BXAZmg20+AhUZQMWKfpbcjQcWm5/muGS5LStC1sHFGZ
RWBAI5MbjZNTTvgHKLiTkycPZYshq7hnzyNUlnYpoHdeOh1a0TgVD8zEiZqKra/I6audE3v42K2Q
87B8IRhjUwkTIj1tnC3qVoYvKL1pUo5AuNeXXIM8ugkzhCyxicGzoWfoOgOxDIxbT3ldtKfvr9oM
qZvbFueppKYwhqdY2uiF7aw8mbmrTsn61d9/HBeZnqaH779V6F5zGMD/538dlkHnVq3eoTPwH76/
HauPy/Rum45gs2XeOyddAtws3PRgNlp96td3/f3V339Err2LwwQF69ZbOAnq9iPKQ/5AWw0NzvRr
ApDMOKLT9nOuTh6zRm7clh5vHlp2MOjZvtT7F5OJww6C3oJ4Bvlx6M5U+DQgitH9kaHnQUDQVIes
Gmk8xvXJGqzqZMihOv39x3y6tzjyHqQk12AsFAK99eX7K89WUB6m+JhHNgICNa4qAhT3HIrdrZpp
J1oq6k7fX/39Qjc5EFWhI8tMv9SAeMh1ezqP60tJsEKaiXxfNfIs1kOI04/zlon8GxTcZOdVqj/1
svCwxcQ0xhGLfihtboOcIzFTchqUm2xe1An4MSMGSNSbsFmMk3JSw8cvhYJmfIOMYh2LrFtOXRWG
2xBsw2ZWoXkiIPT7r+0mW06NR+oBj96LBSeGVmwkN/Eidd8rs/kMPpPFF4/HGg0YvmCRWCdwzm8J
4YkbJ83+NA2nrfU3qtbLYDfeiP1g/TPdKg2UWWJAGlc8gdscXyXDmL3ANbMPDQjAXjmok7uAJ96g
hu3/5I5dofxq9sCL3X3bkENmDhoSUye+78RPgrYv/brepRuxuL+/nNY1BcsaXfesAZZu5/rUxbI+
fX/FQABYwSO6GTIGOj61GWfcURPvqV7GrKN1OX+/jG33z69y25h8oGY1iSncEn//hygHRluOGkfG
XIZBpCF9Zt+Pl8U+WWuSUQrHmUlgXxnbsU8PhTUt+x5sKxBGPicv0vjIvv9srae4numbN7FPYRA4
UZ3kh5AOEjzb9ixBGKCMDoM2TJ6/v0NrY3DYVpwVhzYnY5ymQSQM7WU2vzwVWoHhsYN5XnU/LeQ6
SE7LzeuIKJXp+M6NX4rxySHhS6hOO+fdLevFx0LU1OIShlmkzg+X2UdoA3scUxXvDO5tX0cOs4Xw
i0tCJw1C0fqPMZYgdWM+M3/YjLd8i1AWdB+fMWxgzHyonpGm0OOhHDgw2Ef7iH2exswqq6MaMJKk
R0cEmRwKgk0YB38XzS5qCXY7t/MLNyNk253uo0R7Cpmf+CVeyEhvfaOQLFiLvoft8C/VdMNMRaph
7+49ufxSAFeylnwPnA9XD9CAL/GhbWJXbGWvHuB3hcHoLEd6Q2VQPQEYQdrs5P1tpknG7J4nu2Ya
FjIH7Wc/YRCmhFpM3J/2BJNhjiYqI6cPkmmpGBauGyWVDsM++UjjDIsh9n/o+LGRHRajte4lOUWR
nNtTT2Lj5rseaWkSQH6nG6cP9BKQQ3Q7VTSGn+EUChCXLpAtNHBbonabC5iXPV5R+xzr9FzzxLpH
y3uh8ptj404sHCWh2grfxJV3bd5Fi1eTI+l8aBqEYLbUqp9jg+yGriEXrX6EyEy0W1T8GkVdQ78X
Gvl81nT2FnhfOISnRXvWWniBS1P+/n67/GrGua3RgaGWcZPU4504vrGI8pjH0bOiQAjmpUcL6BFV
NngM0ZpadXQRu/QYdQfDoolSq2VhE9UWXyL/D8Y1xC/CKegXGtwcr7LPGjWYljTFgaHhT3Ih5V1U
ZO+1FhYBPJnFH0pb+ajQnDdFEEB7MBHv3Ld9xVYXuw7zlCxjnouOM2ZWtG/16YTLPbuownsSCXNI
Y4pgikcFsiplMic06d63BnJhurKiI03MNbTk1XmrZmdfIB85W7hG6K0QHDIohfbegXxSG7AXGDqc
v6/V91/pnJqDduj+WDFQLsE6ijp5SNJL3k4pXArq18nFzYi/Ko3inrZp3Z+anOl2PB6YoJR7e1Qg
smxDHryJ+ffA3m+wPptiejVQ6E3mK3HB3SFCuDW18tRSZYQz5xUXgX5p2vQrKePac+QhOAqZipqK
LJFp/UvXKsSp6uMgXABpZ3bDunObH991X6KZeLv+k73zWI4cibLsF6EM0gFsQ+tgUDM3sKSC1hpf
38eR1V1iuqusV2NjNhtmBkMSAbh4795zVV3flwpfmaicF4ePQx3zh+bvECxYO8tNpl3slx+W+cAn
C+6aAGVPo3HYSSpJo/Lq+OUTXgbq0ZEoV9IJMwziQUP7tKqGFzvoG4SJGO/rliBRmaIn0wbM3Hgz
Ay/ajSN8yboTZ9UcSFIzz9ZQlLuR/SMKRpPZO88b6u/V2q5pSXu+RTFRsZUN5l5ZBHZV49GOjjl2
nLWfiJj8OwpjlQVdv0eBAfnwvY1Uf9MyqVD702gQNdldqBIdVQ7RVtEyd0nc7ndumYDYg3ATWCXY
di6hpZMTAKl8ugzLNNT7i9o4ay7W6iBi+yup6xOd1kPpV/9ictf/uhB1VFsnWH02CjK2O/bfIWGx
MZhTUX7WllKfLe3bGpRhY4Zn0FPWsevuKEe2a5y2F/CCYp3b+TeNamB6wc+e3iL2FZoxSqsvrVB9
jULiHWIj35UBa4Sy8gm+y7MeT0dy+v9e0rng8TgWIKg/8jZrqvH+yw/z7M+1EAml/J/LKFCn8iqv
//6EX8UT0/zNMtWZkWvY1n8WTkzjN51ahXDZoSA7F5Lo9HvhRJHlFmHB7aFI4ujU6HnWf1VO9N9M
8LrkZGg4PyXF7X9TOdGlifVP2zJHM4ThWKYp6UAO+Ynib9symrFTjnwSnQqLcRBcChFP0UuTVIca
7U4xuRdNh25StQIulg5uviBlT1MJEQy6u5GxHbWxpLSI+N0Kgk2i4vLuEvdxcqAKkvmHhhl8ojZ+
UDqRihCJSENFSF01xqkT7wJyQDsbCbNXG/UvRGYyPodA2gEIAuxinrmVk3k0VeddkBK9LFsgc5n0
8NgxH0zPYV1KEFlo8mhiLV98gWk85n1mWm3eTA/E4J0bM2byQ2g//1aSEOUzu3ATu2zy0MLUi/lu
Fkp04Y7S9SS7NpJByxjRlGEID2vYoMJDhqMICiM0odp4XuezlwAlp+mQEllXvDdZdant8voLDoq6
EpXyRffEXoAZlQ+YkhKNJ7+kEQOfUf4tg4CoYk7xuR40SgPyDwJU7+NTeiP1gvsR4qK2oH41OPan
fJH51dOk+9JZ9pAshkfS08ql0jXjiv0BH8UsMOhQ8PeTd2FTi85klFlMecBLFawiBNCFdHcSiY1T
gdu6U/HpElAtiW61ZOrNCJjBArgr6XBRp4xstOx9jcaPwtkap9q7kBQ/ocumVqmiTCSRptLJ4suU
4t5wVFmcAIZmYvEXJFEve/lXtpZLtBLR9tjwDNbVAy0fQoskTKeNum4ZFDb9BTp3M2NSoSY8KBZ7
nmiyjqXmjOcZlJgUkEuLtD+gdsZCtEHx0W9MomQHw1gz44A+qZP3+S1KtKB9pUIe5qiaTYtcEoEm
ogX5lkobUscRzMScyjOHUYvFF8D4bSp50EESvUvyLxzZCBVd7hqHFI4jFbJpY48IBjRS6zN5ntB/
NeSZcSkL6yWliz3zL1O4hxIRNyMw5b0uNmDdb1CUSBzdr2dOnPi9wkKH5el8wFoi8Xyfb4uLDDlY
Bbq3q+PHzrzEBfv9psNUgicGYHMMLL7xYLm0/dl0aCYFFZdyJ0/HiKjqqHlNJMwuc5mxh5EAMXVc
Z22zmV94PtxmZXwnLAXK6TRjUGPJBJ0/Fx1rsJ1jdiUadP60Mwl1Eik7Do1VLJ/fy+F7oP9ZN179
aHWs/P80jP435Zq/1nXl6GSZlqnTVbcFM+bf50hbFJBcfKDE9Elww6a/g2p7kNPz+//zu8kq8R9V
5N/fTeDeJyIFeLnzt7GQohVjkAYGZ2ZS9lw3CHRj3QZISLxS7pxx0zzKk+af35bR/B/fVt7/p+L1
EI81SUzAISU+imP+Hnr0mxqu9n85mtrflhy/Dqdt0G6jUC7Uv/+BVDTiMmwygOYGIxGEYwkglv/O
yOM8KCCKU9OqXXCkEi2NZWxpmPFj5rv7f/6bNQn0+vuxFppJM0HncNMF+Osf3Rd15bNbsLhMsISI
Zm9G5QEh2i/yshbwdWNkOmma/53E+y6u95FvvshPR/1hV0UoozjJ3Xp4TtWq/LcDJflC//Tp/nYm
DHGk+IPKeZfGpUkn7xoXHhepnMrKyNq3THC+nMUiImhNCnv/9v7Gf/cBYE9YnIiuAwrpb4fHRQFs
qIQfYaYQ+7oCnIrmKFoM9chMKcmaM2+TL/MzrAAMde6pdp3PWgFKOuM2ITGzlc2Mb0kItSC3NYX7
FmloXuzowRL6o0Sxz+BqSsHYkiJkcJIDDFsyWg7KWz2F5Zqe/0mtzaPBTDnTReUsHwFl7tviCt38
oqQtIhrJsq0lSjfFB52JnDBrccmk1H+m8Krdug00vmi//8XT01zc8TMFXU41WuTQWOjf8oKtxYwz
nhnTNcUo4lyuZoaf0sVpLUfRXh4D+Z82/tmY1Y9QkkUjOdlJULMWoDhOtJ+FeZmnjqr4SjRxnyL3
7kL46LacrOKhe5ys5JpAry+HL91DBZFIFjLsTLbzOXuAZq+inYpS5SIR66qfrF1dex4tRtZ56pns
eNqMEzfj+ZBZR1pSH0EuYMBzTsxvIy+qeUWl0FWCrU7UeInwX645Zu5s4BU0hy3nUbgbQmtUzmTc
mQwtv5Y3FmT2TH/piVubgdDzXDKP7aHkgGe1fDZJqywdl7+exRwiyof5cf98pYIt/j8vBi5SBmLH
ppmHneSvl6qD72gaKOyzwmHB1XboW2vDv00y+aCIO65Y8jwLn49UqA5Gi+jd7u1b4OWvpZy55KEI
p+nLq5WtPXLCyIOAsOHOzMKH0RDTrgtZXFaC+VM+lpTNWn2tiS/v3Hjdey2lEBsZuLBJ9xsBpktA
McADQLpqejF56sxSl0+VC09kVXC7YHWFBIaE2sWPWYHMiNPMJCUyAkrKt9qlyXszEWuKNfw486Ob
knPLsoYfrkqNg7KifEgij7Z85dYuqAvWxZ3KCkgmHswrxqpkrkT8zqlfcxL6nXNLs+Q1pcmzqHrW
QXmi3id5fWQIBPUsWd3jINZFELz2w8aQuHp5NqN9ZrXqlz+UHF4xUoayQpwlz3Wr+OpNMVGgCrA2
OPfzmoRClYHR4z7R/5PFTk35cVStR1V+JXKVURmcnUgarIrYK+syv73L5GVbEYetw0Bl48bzkW31
Rptt54tRB5ItR4s+Z9kmmtucnmCkrDlklIPSfxQGTbT5kp8B923v/KhLggxl+EIRMbSk3fCYVQGy
QX7jjJz4DQ6yUjt2hYIIztbf5agzQ33lipJ+/+dAOUQSE43pNXTchyzjguMxythnWwvrEnLAfZZS
LTJ7d5G75BRkQp74LMbQV/OeJBSGy8kNrjS6KNwqE35MhkdXj7AuDq+NxYg4X6a5jgnXZvVVaAoA
B99cSm41rjkQTzM5GfUwCgnMkBiKfi3eBrIHF0FzbapmZDdhcpHyaF/uIupcWpFxk/iq9iUMhW+G
6bqoxeN8ZYfGcKIj+9UE/SmVaYjsQd9nNrWbRM9VZTxI0NcMEKYX5OAbYEnMIJT2z3aZ/+w1NkTz
cRg8ugwxYbxyc0a6IrV+jUQ/RBaVZm88zovFPCLM1/z/HbXE/0PEKNks/J93+RQAw7wI/6KRkM/4
fZtv/+aybgRGb5FEI4QEP/3SSBj6b67LLA6F12XPb/2JFqWRiONqqnBJp9KpNJt/7PSN31j1msz+
Kvk6gkWb+b/Z6FvUCP4yjNuGSX4Py2mDJB9VOLYplxx/XmZWVocveQgWUOumjeE8Aba7IyuyRDtA
r3MMi3CT+IgCOhRqRHNeTKca7squeo1bIjUjgX6+GJrXPLfsCxdJBCDCf7KsT2PQ4w+u7J0IcuW7
RLwQawEAgsD8pmqgs+c6uF7hsHpxn9Re4pQFPSkljoObn0jZvE7Iva7JyngyaI8Twz7SP8Z1Z4q1
xxDgKHLR4mW+1RRGd3GjcO/TLHXbzH1vMUewM8g2Qdpbe9t76qy4XaYd3M+pGaeLPVhvTdQ5T8mE
44cJ9Zj1zheNWeep6/PkrOg0m0x506jgyeAQqcH7Wm/zk90Wsg9uW3yU8hEVnPcFOhhvo5XZsfz2
e4zyWZ56+xRC4gErqrLog1DDKp+5d0HY3dSE9r3TNogrEJgZynBWSZrBgt5c8661z5abnsNE1+6H
vNTuATS/YKYi/LL2t07u9w+qWQwbpc4xAFXJKuywlbgtduUub751XneNJJr09rp6AIkAYafxw29a
IMqxsez2QcCG3UVSOJ4rxnDNQxKi5e/T7IvMPf/+14NcVVvpWYj4hKaY7RX9xY3h63dGv1U79+pV
wqUTSAhr7E5fxqQFS8TZ5k6HeLkuLGUZJZOxTXoQ+yEChK7yfrhRjWazH8Jr4uhrYAizOkysNQ3+
ZWRHpDbjllwY/Y629XBICxiknRE8FJp17gkTXdW2tO3WOMpiKPe6kt7nThLudNUql06hfBC9Gxx6
ddxH/S6boIF1pP8lY3iMrf61mmDNRFGmwuEYhDSww6p2G/A4NLSIdz34vfpBVDe8Ti148KBhMrQe
tWEKD+7kXG2nT8jkWAgLeWRq+j/a3D4ncZotM4xENni16Nm06+RYuYA3Fen2GnT3pAdkgk6TeU0J
gdzqU3jOmoHOc6ffCLgESy7Ce4uE0AV2ykWaKD+jGD5goWWf/hjsG4WOGuiyMR7vTIUguC5bc1EO
cRqf44BuktfcxWEzoEgvIFO7uNHNKHhJze6VKx07QDuujSaCp+CCiQiadlNbFT3KXGqGxRTDbchZ
RtHV0kEVoLLBEaPR6CtGgCB2q+H0iJhWe+VbL/FdsyT3Jv1KWuRdNuGcz+tvYYZglkX9iLT6qbb6
BxqwstywsNWyXKfUEdHAtp8Ci48W2Xd61z2UwB9dh+ZpkiuLWk1iArIeIjfDf5R9T0GIEkpUB+mQ
MVJFARhB5GrKt28bykNVX92sOgwO3lyzKA+4NukylsWwKAxnTybSY+5YzaJy0akyiW8GJBhjUf+I
0/wNYSmFSrZVj/KZ2aQeRUaXVct2kG1i8ZjnIGAtXf/yy3wVt0QlUz5vFPsZAQE4Sdtydpr1gUPP
Aa6NKKusFE6CFIwy44x0qj244UoTDllJ5bSqFbYQmZPAcs1KgtRT9alWy9dGoV3VJOqz8Ct2RhHx
006ENwH2wKLFJuzX2g+/wwaF/vSa0slYZgjFbA1rnNV7d7T+92lCbCl5ttp6pNCP728N++akuaDE
K9gnRRQh4AmJGeYyddf0k0lJjQgtUP1zV5IB34Tda2+zaNOm+Fp1/n1LUlDv9ncjbNhmiD6LyCBF
Z9mPXbdrwxhJgvNFsfUBIfNxjJujlpVbZ3TffZX0+XbrA8f1E2oTmkbPNeqdD4Dp91UWPjX2+KAr
3RGgxQfrZqibINuHKZPnHiZO3rmhKR1aw10fVNvEf6+H6V347l2H+YYdpPtOiwo/t/dENMQqL5Jv
PR2f+7qrt54BmVUE8UbpS7wW/lGp4zPuwmMMZ011+vVodocqt8U28+EBpKr4EVjfxWRBYnPah3Ho
f4TksKfs4+FR+Fv2kxQkAyyEsDQ2del7V72QD3vgVFvTr6kWRh6WiGNQZSiOXuHSnCiYOeOPAuk0
F3yBXaB/GnplZSdcfy6MiMkef7ClyZd9TtwGe3O8GlazDtKc9SPcUtKb2WCjOpp1NBFamZ3ZTahu
GyNZ4CjXsHB5zaoRRnZMzKo4FOXrpE7psUXbfnToWE5Bm+EWw1DmoY0C7KUhtE4MePxQt072wKjs
6UDwkAGJUrW2eFtfi6mqTzmxwVbT8NEmYPCRiNZd1MFTYl8grfgm8fPOodYAxUHFaxaeKF8jx6X6
zhy1BKr2YgQcsa4JXyh/RAsjCPX7pi/RIiB0xr2Aojhw7skmJwQctyXkjVWlYk0c4JP36GoWsRo+
DGK4tPlH6eTKphsuiT6UbEEQnXCtFQc9UYuDkpoRJjcocCAvPA8lIdq1ek9MLZnCBaoBYYGkClVE
VkmhrNumbZZR3fsk+aF89gBp7PyxAcVbRGRL59ml8MDX6VFasiNw4jVxLpi+VMTrWjuxpa9YdPgW
+H+TlQQI9E837Ztj4aWrwgnHXRkCA2l094mWIFIuILKGEjMfiLpYlveiVuBotqI6BnGyjT1KFE61
tibjNXYCXMry8dg4EUZjF3KrSMedDhxGT2AawLjyoPmHyDyidDLIPkH0NobYa1X6pgelccTO8uwK
ISNCBFpErwP8NmoSqOTrMkRgaVQvhWy7Dji69xWV0WOGSYlPOX06GBIvZNm4T16GfhJwwKUw6GFm
clmjswM0HLCIJp3Hp7xkWnDYj57mm4AEb2lhX1xRQHkR4Ydmlc4NGyFtjnrCVa/ntKdhNhfqVNym
1kn3SNqrBQxG7HdYDrlolLukZncVWP6XsBx0a2EcU/M5tb5rX1Nl9LdNnyjs44yeV5W/FOo4LrDN
mdvBzZxrYa4NU/cugNLbqzVqpxH7zzEJc5tM0l5vr71ubeB14ByWt8yccYD66ckdyktR5GDtGm2T
RGkmuGpt/0jHBQTEf/0ostHn8XEAn6CLVm6q0ETFAX5sA4UfURNIuWhwtGqHK3c0tVuVTsrm10Pk
vfPj/riJLqsDjfC35833AwX9/cXmu3+94h/PnP+nNbY0MTbFn15ifvSvj5PEnAwsOMEiONcYn8W6
cbzoRnXYXU1+1tyDW6GJoWnGQ1Pp5rLAh/rEOjTHrWL3z4mD8dxshf/ahdhBRAC8sXNVXBlUzX7m
efCjiHX9PeuUW5r4zefgNUcykaPvYRg2SejZiFtrKGmsDhCzxKfOrtCbDAHLWLBkcLRpRptmC4we
nkvv5dq3L4x9b5M7GbraNdSV7KOrshe/i9WfoV5+U+llMRUzNYdECbz2SqoT3hb5L/I0WQb8qU+s
ZqelqvTJI0JLpsY+FffFaAMCJQXw5nROuc49Jb8bICdu0iiMrpmJ5wLEDMb2QWatuIl9KpWx3IkK
oUlXgM9IYoFQq+PaqitL7JPRCI9lHHs7s8+iU2334S7OpuRc80ds09DNL5wd/SYiAePq1L5Yp3iH
7rxaj9dj1Lk3z2LAwemSPvQt3OhAVCNcBdEiYSyVp94XysIPi/alTwBFhw0uqDAiXVeh4fPDj6eP
EJHbOzP2Y+IOBqsN82xzun+peNhxeuBDnjR2KkUGQwqSGp5s9M3u4tfhF8pLiUCCWCNakAkqD9xO
g0DaaY5fSZyd2Wk6H/mUPDoAW9/xcb1nmqf+YNGHbE7Jw7eoqOm15d34oufQ9Nqhph6BJ2lZ5KHx
GDsA43zVKB8CdIcrj77gfYzYZN20mnmX1Y6B4dgarqPKCnMs4/pCYQbeVaTn59FCmd01XXpK9Nre
ERGeHG3RmPs46tKDG/X6Yeq8fB+RWHMc6MPvotA2Tkys49bqWJHobK03dt8oF03QlQsmJ7mbBpco
1z5rbko+mmiCbP0+F4CMLSUPHrn8taVbBu0TmuEE4fpgPweMUQuNLu+rMNkZGn0o2Yo0Tm0o+j+d
PmDCZnSLsupuEr6F/iI9aJHovutSW1s+9tdFO8LiSgKwTQlC0/m0D+lBKLqN2N2GXqX3QbCwPdKR
IRd/u4p7wKAwfLZBwVq/cN4jJXmj8Z/9tDTCGtKq0964imjX1WHy6vg5xAk0QM9Bx8yqoOF/ogjH
SFD09oOlsCY1wfDcE3RmrzRyym+mb3Tr2gr8O9Q2yaYsO4ZwehAby4z0M2eMvjWIfD+ljY3NN7KG
45QGuMwSbTxoGY56u8rVPWvM4miFnoHNyy1PfY+Ibkiq5hwNbbSdPIV9n1+B02xs/drXviZd1S55
szJRI51gvph+s/Jdlv6KURFY243OI4o6vAd+WT6rHQD+prDMFxU/+6IlLfQtGFgQT1Nm/2iq+mfR
5N17lSYPXtJGnykEJ1ZW4iuqMXhaYpTWjHGZOTGWgia8jwFHkVFKZdAaaYZTUWRUJF5hYhMXhKb3
LSsO9jCmX3qgXizf6z9iW3ny+9b+OWj0yPsKjXIeHnw9Zen8EFhiIxBcb/o+jO6zztY3k4KCtgUg
s+t7mpoJZdi73FyFrSu2bTkJOuZbKqLOTZ9658Ykx2KJYs16vtmppX5wqvq97kw6AU69rXQasVFM
GBhLsbol8M+ha0W8/M324uaMVvVgx+ZbwxZjaDId0PXYc+phWC8S5eSlxnRylL3Vqfq16PKMIMMs
XzZW6d1yO9sSARZwxQ+vlgmRG1SQtlNKdqhWfO4r3brWMaYEL7ghCnL2kY3ltinL8BaMxL6Ok701
o56mnmeWBCe46Vrv/O4u9r7YjS6h2ZSXLs6tWwBpatOb0Do7dloMks3JzqOjD/9mC8/4y7OUfeyo
2S2k3B2maXhVcj+/jYGJwY3SyaZm8SVUdEx8dMdlQlaGinVgluI8NeMvixSUIaxQ8w7VxRNJdsJC
o9zNP2yqrBQN9H7XOO14ZL56LrXRW6tkY62gq3AC+OZK0eJwF2YNazDpG0OQuQBN8hMLXb0HhQdQ
qqsG6RXG1irMY+gQ+0E0hQasqF+n5MhcwAqKPQbvDyXNEYan7jmaegYfMZyHTlxtnD0nstiAzKJo
zwvHuwQ9FCy19ijwV/2maGB0OGy2Mb4gjCbAQwoOJ0JxXZr/aV/eYnsAhrvv+BbWIVcdQsy4vFle
L1alxRcw38yHvriWLEftCdwQ8CdlNT82yGHnZmPb71hn7Uy3qrdOS8k7t9X6VjpdsBr0sQAuWYSH
MYfIaNdFfVN8ZUBD2vRACzQwlVZ1a51eLAmq5ZBUrEWh8g2fo078k2mXq6qPCQup5UXQqP22LIDr
1kYRQ6Eqhy0NsfgGXqLaB8SgkHibJDeFjTY1Rues6X68o2ROv3o3JGpwy2JlU4F0xX1V8tXr0Dgg
OxB0bS7VwTFv8w9U2c0qaoZgUxVrrQuMO9oQ2U0z9A6ZJBWM+WZiGPXRHownhKHFepJHzGrBWviB
enJYbWxUD6mw2ienrCfpWfQCcxLCSVBz0KECw4huqCVKxqHhR8nadU2Y1++Xry4QmysCM5Qe2yBr
9O7OdU3v3DsubCkqVPg1g5WGDeU22tojcVfQYHZcwuDUjeGlzatznWPPwO9FGd7JiPhIfapZcdLd
2AR0N432z163+3uaPivKk1yuFWPkYfBYVJvnSuNiDiG9Rej2F6VViEuedYS/iZ9WmFevgAmZyiPk
y3l8yQPhxwv/liclmhC/X4dpCK/BaMQpYWSix9if4dZlG8GMta8Halkdy5rXmgoajgdvekZFI21a
iC5tYwJq7ijaEu5T8NjGAFpw/jTB8KqkYXFp2hjUdhbmz4BUYfgjiHoyUvfQmzbc/NJ2Hjgw6cqz
MljS6Fq6zj9aANFZr1Auiauf+Em7bZPyfcjq7AHDhQdoCbtYS4FJ3Dl5azx4Mek6gV3ou6BjMBr1
7uQ5ygNTakWDo+v3g6X7h6A132yn+IQwNF1tU0lXTHKhbiovGlFxgD4QQjUee6TuroRM9pCCNltX
BnwWdgisJfXoMMUlkwEaqJIkgFUAQwEWDTl9lM0ugddvB46xPD3YzGjY4Yl2s1d6TJS1TEzEwfoz
61EpjwSOxrarbufk3USj1h2PmOkmFXpEXUDpdyWXJWF9XEww+hnvzLOQP+b/ASNnNxezw259HNqj
41br3NIscAnBzyI18RAyXp0DDS6XbuEYaGPtubExaTgJ7ctoyKNzGELGMCyor6js6EwVLvrakrIo
4owb1prPujRhW6IJj33tKYXqakpdPWvar3hggSiMhu14MHRbve9XUxI/GOoH8m7rnmho6x4YOSAw
7VRqbblQBz7b/OtgnKKdMkGPBRti3ivy8YURvBCtnWJA59ihYkYuG9gZw/QNMH6DNk2niDelh4EF
p2Oe0qjttyJr/IuPkWWIN5RYw3s/bFQ8TKXyEg4Gm40w2XZDVu6qIfsRT8ZnrNkVQJqWCAF+fWyb
GDtnZxRI6UDgmqHr7eOe9psrgRXzjwaOQ5XrINnDCN+CMVVXheLmqvfNdpN6ubLq8PjtoHHr91Tk
tkWBkpgUix9BM6pLpSqaK5QISkaw7dbjhGqw865+We1HVOPbrvZ3NHmTbV6NCbBaFHw14/cI4SsP
jIvBiXhrs2KlTijymVZBe0MQ8sW4g0ASikTdVu6wcjgN91WYaCsiaYYFEfbRXUQFb6FZafoGqttd
+V5iAQ7+SKvYf+xVVqo0IJPl2JbUZdi0GLYIwTOp/rYi+JriWIeaui5KaQqlUVNRR8pzVk+Op5RL
MRjjSafW2Ihh0bLb6UrPQT0Mn7kPrebIGKWstcZsr12CZDohigIy5lsceRRWvezbiDzl4NVBc2br
2Sz90KIpQbGQvQWH3zPO0MmxLyrWbranoBNXY1qTgxJ+wvH72YzGcySXQXUQ33WtZZyLksvJYp+q
WJhU0tpcEKwH/gw0BpwMW1/7KfQgiv4LlxCCM2mz+rZIa8AxCvU1gNDIXfCSOfY768tpqY+Wv4p0
c2cBSI/qyN97kX8Xpu+I0oOt5sB4q0paTu1IrRWe3A+jS56bSS6hSmypugam2wwBELmYXoDDrXuE
vQeCthldR7C3YONJneqomaYW2UoDiVEQE/CD1id30pJrabrONVA6sPi0w0IvvPFdrRw/9T6MgsoP
1D6HLUMwLOPE2nd64bBG3Guc4IuyYDE8oGDaSaBeVKE6N6v8JfZUhap0ALk7VhTqw166cIr8Byml
sEdyla+MjhGj3kcWsPAIZZVN84OtmeMq6ksR0sGC9pU3tO5APiJVl/0FEw56Ckp0Ww1A3oIGZEP0
hgsmhyaBN1GEYG8j4nZDTzgUxEAjdKmNMQA9Sd7e8OuWe6Yi1L4VysqUDocoTjk21LWnbPrWx7mh
0eEbzPRaNhZ4Zlupt0oIXc9zJ2s5IX05+La1CoLok/iSiFDaYlswRPR5qQLHgSXR5qdeJ23V7xkW
FQzWBSVgkgPdp3HTak63VtPGX/Zu9oTiZIlVDAnUBBWFnadg0TWcdcJbUBf3q6b+ZnvhHKr6Ox3c
8KLak3Yt3Xzcx75/7/apIyGTm9wkPQyLlxqXO/T4EK79EtJO/zz02GurFpAXsDTFNNltBOG5SgA7
WCDLfZU+Cna8g22P2nFwUeP2g0uZtSebLB9oJ3Uo762BUQtkrk3sQJTiyfD0RS1Req7mxfuipfeh
2KzHepX9km62B5+dCoY6DAxq0R2UqbZPeABXceDhLSprfUtdK6MTiTkxd5iNgaBfR/kjbYa9VfTw
MprxGouwWLPaHWVjKDtGMakWVEA5cUKaS55zMslTcdhi3mFVcfap4b/EdhYeqrABZBUxwfuJv2/b
1oLNCxRdqF11E2EKvMxUtp2SPuu1QteQGT7OCm8FaX7BFeNvLLco7uIeo/mIO6yldLzEwdeY7rmA
paIYIIsy68NQo+nR9tKz6ABVjqRob3LRoY0IZJqLRKhrwtgW48T5oKnDio6ad0z1LUOuvsnGQqxE
0180t9gak6MzsSeUax3jEOsuwqLKo7YX4vmZIrrNSUnvDgeUbZYH7Fj2LjXsZCMiGx3aoEAk6cOW
fGhdoZLo7ACGP2BzbO/iRHyJiepNlKQ7AMD3ZtZ/W3rKwwKknxm1jDUuloGcAQA3wgW3mHuXRp3s
a5wn30UnXliPRm9Uj98sB9BxkSkWl7c57RvJi7PalE1rK7JDEXAmTWC292x1MMVXpA73BEFuI8fp
76GFqIyNpbSC4d9StYxNOYMVE4vledkeCANezMj/mVWwAtjTUutRF1nHIoBTyT53dhJeEpXwoZFe
34rGSw5gsFjZGddM3W9jQo23GHqCTYkHa8nlHq1GrKzYJ6fqjo63DyLPLd7asrJWWhO4EpkdvBkv
7PDLN7eNpn1nWQqwMW4GY/dpYrO+Cxg/fz15/n0mEmsl7MLdOwDH3+Ifet66z1navpWFewrsZrjM
P9LcHC7opoaLmvhildgddTR573yHSgNhX6QNK6cwPGp2ZNxRywcNWqm3GlMALWluse57i+umuHRJ
1z1FdFwRx9jxeb6Jp4H8AdcNTqlid0+UNSk4B5p/nO81VbtY2h2QwJEyNdbNvLlUphdtMlNR70ok
iSsXWeIDf7C1DFj7PNlwzekLCfTUhpXgfxXlT72PnoKRnmc1eGAgY5NGGyAYuxLMJlG+Lya0AHjI
zbXvNPqXwehOu3ejoGn6tslQt7hsKeS1l9Cs8H45U8Lemt5zji6QtmQX7F3Xpx0xQKpHPuFt+qIy
1/1UVM+RMOO1MakaigzuVRGmLFEQOntL06vn1KBpGlEWO833hmJ4yaq0uLZDVGJwA2QaULuB/qCl
tP388hGT388WYfeHH5SvSjXZj7TpnK2hgBL71wdY7FMfA4GGa6z+21fo5Vt4qfvHA3QztR//+AwM
Zr8+w19f4V8fMH9Ib4yzPz5kY2b5sY5EShXHaTbqQHopwrb6IVDV5N7QnuYb8w/b6iw2qNR65psW
6dPQJvtfjzDsun7Aq8c6IKyN4/wIJckUqGBUX1T5ir+ehYs1ADLM5oRfafD+qZqRw8R3UyG/cMVd
nfir+dXmR4Rhny9pORu7+RGVp/gnx3A+5zvnH5PmvmSFTlem5dSsOqc9NsKtqNlSJ9Na/LCxyncX
ssBy9MZ7cKY8wdliT1shbxrTMB5aY6Ae4wvvwcU//GC2K8ueaJ/7Tn/0fbtZIutje538B0nnsdw4
skTRL6oIAAW7JUDvKa8NQqYF7z2+/h3M20zMdGskkSxUZWXee09BSqjaqbuC+AvSI7oaQkbHpGx4
toQUG7K6wB0m1XPltE9qwLEZim+l91+HbG7RTNTs+/+SzJg2ZN6R93Fve/tDHYeC6wZWyCBm+Kdn
X+g1z3k4f5B/Rix1ExiriidxNetl5/YGNb8zrZmK3yYL0mXlVC89yNMiRbExac0DpR0y7AD5aUmE
5zGPQs+oiJ9NBC27WQUNZ0MZc1v085NPJ67DXkXwFPS3JnmVpBdu7AChRdtEt27uvFob71jYkUnK
/qsiGo1BjTwyLlZXXUpAM6dMEjGw5A9BRxLw3I3Bzq5ta2sTONV0Ck3o1F6S7AdnPxvZfkQyGCq0
68qCi1GuZ89iJsdq7BSS7Lu23fMkX0gr/afo3bjuyWfmmr/tZ4pUbiYwWNkj7HYIXaue5b7AC3NB
NZgfUsxC//2XlZFTZ0/UJhYDE9mW/wgtjz97Ga1TXxMHgZgarx8sPT1rh4/RIDF7wCIaiO9wqQxr
1A1Ma1hCMyRLCyXLqQHXxDzYdNNCQxJT88kqwCkEBmYu6fUAKs0iSszuv0IQP3eVFGgjiP3HnNy7
YpMr1T8KaZQs6cYYoj9lTl59o/goo3VmEgfdDPshC5YoPSA3ZTT+URxiC+9fDAfEUqwzdqCDWCcQ
vMuKfkVOU1xDuLDSx6kmNVKTO+40DmHUsyUI2kjc1gZ2jgh8dOMp/Uri5NYmAzg7hBlk0a5yhWiW
poYOQsgzytPFA+3PjZs7REb4Q3cpTZU6y3T2NDMdLN/Wq5IwnYV+23hRAOBFGLz12Kgs54fHZlo1
An6OII8TYrC+bysy333Or875o0Dx1/VHCjuJsUn3PS+zaSBaOS+7gDjFl0Oo0dZwOtDBVaWXR619
NAiyzwfy/FqzLdajk6kbVHb4SZCGDuH4oZDWd+/j4EqTlzlt0Vhu2TFrycAwhVLhOXIUwifJPkNt
QF5QF5JAFNMTF1m4U4PhwyqoHvx8OmSR2A4qTeoAnBT5AyurQjfdcmFcMzzxVwFhXKjzCKiv1YAx
YrehlHkOQ8LdQumNsE42hW0ybcnAuYUgJdCguEpOWjYSHdoe+sDbXl0ZGW8bp0TcocY/JKXPjqN4
hA+8IGux0E6Eyso4ZMTMndope29xt9xVKmnUW5gOvKECjGD2mNyngo+6S8dnAmRNkjCULQmsW80m
OTMgm5EXqTws8g1XCiwe0jLptwzK4pPO7afSuQxzkqyLPODByuyDn6sZWAUWTBNad536QSKlOUiB
d4OwTHvl9OraduJHQZo3ScFwwsjW48DmRUUtqJdEwKSrbeer6+3PXJYLv9FeYvZUsa2s4mSOVryW
Vht7yNG+p5HhjkVE9JaUiw2u+wkYplXuqp4r2thmp1ZjGeEfvClqlbpVQ3tGgCW2TXpmXXVM61FA
9I5J85ymez/Fh1ZrDI+EEsFFAgpSzrO6jlkLGBY8pmaHJgObkQTUzUoR3CqzO0eNiShBVh8J7A7U
P/lW77mdjbpzq4W6M2R0thT6nlPAndcqWPy5JJ46IUCv6bKnxgdBrWa43WWu/dMzjo0QCBhnh7bq
jTzAFWoD8rT7fT0E3UoocktOKJ28hHzUctkfu/Q7i1rL65T55BeoWaJwUfS0aLDxWsY1lAcSY4kh
/6PBhlgMStoqKjqmH0ReFWTHzX3Dy+Ua6qWNeaOA07bx3L+R0FLbxEI7iBtUTNBgkWDEYQgPlQQd
Nz1MOBaEUDz15UT4thg//WBn9AXZemoCg0QSrNLX+iKG49Mfehrlwkqkq5lyOMXTKdH9o2ijcjNI
/zW02FqqNHFcGhqprf+ahv+nnPqOky6bmcWOm2yeuGSHD2MmolzT1HPd+uwOTkPUqTFeMAze6E9E
F1LtXedCzyY52oMD+3BJflDEOgzoSFvNsh6kvWOLYP9Nr4QUQ1IOKatTUb01af0ngxGJO0dqBE0r
UxcjgXRIWWjFqYFGLnxgcyWgAfDKHJIDAEMlCu7ZOHyQycEWn5Jtb0HeNKf32dgboJVwGB0rJm07
Leg/CQcgHiP55+e17Ya0Ycrf3K+3flZ+++nPlFU02HrDdk057mo5hPgVml+Z1uu+u2VqFKMvQkY/
TWOy6lXd2NuaNxYawehWNjxo+/ekVlmRm/sNHGxTJVNem2xt7+BxfQgUWzf2NneaE/gXi/x5o2bI
Wv//30oyf5YL9+6/L9ZmlY6qbZ/+/61GTYNJqSG4/+9v//txU4WOI0gSxpZ891EO/ZGhw8+w/Cr/
/ZEz6ALdZRsQ1Lr8RJUYLyaA6u2/L7FKdM6oRLHA/vfbNtZCNp/oLf333SUA8LsGEt507DNMsoYe
chZuAgQlE1EIbh2bvyTd/pagFiMoljFqGmfyunL6xSELmMYgAT8QPJ6BtA4OU2pwJUW7KhTd2QKP
Gwi41BjfBQEWHit/BHlCtHz0EZjkUY6KKZl0ugQSfMamhQ2OT7zMxHfX0gOfs8JDEZ14qKnjYxyS
4UI79dqaiWfk6Qcz/PcoGB/cMTxcx0xAYjdWchJBF1d0PxJAoXithX5DYVLzWlrlUZ8dSH0CaZ9h
mndbbpS2+JXopPOSiIVCyd7LAuVJ3D7KKHp2EvulmzLFk0HwMTbQeur0EOoESs0YQ8u4fpTO9Gjx
zrpGPXy1zVsxqvTSqL5g1vaksq0addFLEfwAccvcEwG8dwZY8WHuUzAPIwHPMGvMuCPdHrTp8i+E
8scbR2FGaAoGDxV+KYvhAeErHwR9CDp6S45ng2fWb1vX7gy0pxbzQqgIgTED6ykQlJf2g2b8p9Zo
bzYSAbBiZO2MGuz2rvrRu/pkB/WvCLjtG3n9OQNrgJlq0x0esADxxVuMMQ8zRTGpma9mumkrMEvN
HN+a2dKfLCYQXtMBf6Tjuy7GqNp2EC1Kw/4WBmUi/5e1Vsi2DGOjvrYBmCDhoMZw6q8oH8gAIvqH
1p16SqTsdr7CrcIInshQEvs6Vz/jFBt031Mv+jaOnKLB76abEw077CnYoHt05TEpQPNHOYpfECoU
uYpCNJJvZ66xCLkK2AqLDKQh4phhLbzfDzSEWMV5pskiR8dIb83Bzb4VsjpZyzCKVKRrneUx3ji2
/QAlpJXRJOBYppHTrypY7EpmROspdQIX+VDqdVkuyLVJhqNhZpQpTBjI+VQvs1n2XjDBspMKiboV
UTI2s24X4NyVxUx4tBMoXn+UtAXXEXtQlC293uHTdrg5J2Hy3Kl4HW0tf9aJ/EAJz7mcQv2NaY/X
de5lCnCJmoiXSBhvAIPvdIQUZj0hoMjQOBpnoy0fRlPutaxDUQSKmmblcZbJS65tmxLNJAFriVTT
Ldivs9I46anTmi/sCdVNDMOmk0Z+9oN5RShRc/P7qXxQwcSGGd1s/hRXTn3DaFicqHtPtHY3vRTW
1TLy7AmRR8rib7fp5MDl0vW/mPvU3aIhpCTpFSQRzyI/JbS6HSy6f7apE9E9zPpySifPAIeVxnSV
uqairp6gSc3HYMbSwEXDMSPhWkA30KWz/ACNrfqAOOrcxpvgTPZTD8lRQfocJCVzeTKEU64me72+
J+0oNuOUGzQ+ndehtH7iMv6JC604GjbWj2aAgYx3JdkH+EZuuto7rmMW/QbWEqYqxrqbTLOrMyfq
nmSd92LOMQQEYpMZtCKjqb+LcUSvbBC+bMULIUlUzwykOURMy9mOBPm7fVXp26Q5q0n6EtdTvYvm
ysuas48b7N7KHJyfPebHWvpfgiscafOWChCcIQY7IWcVKsdVEyNpAtcgd4U/PnUkN2xamELsQXLp
WROHkKimV/Zwu5mnosoNKgYxgX0tMASQrE0Yg5B+ccmSr7rDNV8NEmKJ4Ws3dTK+jDaNGH3k3a4c
ss+EnjT2aJ78NB5pxsfRxqoNItiGrL4kbBBFzz5T64rYDXnaPEdpzl7GuWNOeYpdnsEGorOZD6I0
dyUxa+DEdYRLke4NxivzUxoDcfJRdsTU/f8feI022MHuFm0jt07HAlNfrXjZWBPTVXCfQjy2Hxxu
tG1FmE82Ycg0HW6isWTeZk7cQo18chM60+iRp8iF6Loy6kJzxxFKIxAzrmEGrEGreJAHV3oItAl9
ALMUpUctR13PzTHqGRrYI0eHNIuXOaVBCWnOWWlWx3XWtFlOAM7GPEmZ0CT7tlWTNWQeRFchX4rW
6Y8ymBuIgY5uAJoShs59JuoNJgPjE5TA1KVxcjQrUti1OtubdXFFbpw/KhWJM7lxymrQQI3VVXEe
MJ660DbjzWQCDi4Gs0GtQ7aBUus1ylnnPEeEpFeEq7qyn4/aKE1QLSp7iJFsOy3BL91CC3Os8KJg
aMnM4dTV9VuUgUDF8/HWRhL8wHBIHZURYgqhJmuYgxj+eHUa66ViB/LyTDjvI3alJecdEUiDpxLb
JxFlofOmjMpxqBTF7Xxf240G+rAxo5zjwsa6jQptm5iYOkeHTnZAYAntZdzBengqnOJzGVzcR4qW
a9piu4J2d7EhxD5MY7TXfQ6BMExBH/VO81yZEkDrR4925a2A58EkEzWWqAfLS4J4QLppU2DUovbC
WUco7weaG8M95PAvfuFPkfOgG9eE4Ni1/ixFDW5MB5wn6mCt52a7SaZ+fPeHih5YPb9ymTVP85pb
PU7PRlovTZKnW92hJo8GUAsyF24kO/Z+gOpLEB22V8Qjxfg0CeAYmMTE2k6mM9hwbBAGbrMaDCXQ
6ECAKwJKH6UmcfCt8ZoQ4HbN45QhqJq9qkOLpsgyv4Ox3bcE1a0GMmhe+2jxeMzFe6Q6tPzG6jyG
PLyjrShIzEnOj3uEP2gLdcGYz0mCjer0GUAYS+F+aSWYukNMtQ2+1mi8+Yk6PqiUVVTnpFVVbfMv
i9H+G1Xlb0ODMZdmAGFIAv8wBC9xn5IDJn1eVbAs4lwlVSO1wm0m/Wsvlb8GuJFnyrnZmnbya4bA
c8NyemsCnqCDjamHWybsGtXqYP9MctNklnnQRnBAHPSjl+RCHIo5flbzMaIuA19IAtfR1v2tHXXi
IJM65K6pN9tWBZYoBjZ+H6EPKfhhddLz+Z6JRHnNE4OpYmMUqybjBtO2f4MGp90w1HU+4s3paJ+f
fd150Tc6Lce3mcJy33QWvpUMZmFV7moCBTwqUhfGgO2JcgpfkSHSgvSNb76Quh+5VjYqYhX6ur4W
rbFJLCbPDbq7evDPNNfox0gBu7WbmANz2bqyj/lXh/rvQAbNqrWyq0IvxFVHDi18YxgDfEDl2qBk
D4WxUzjOymGAZ0aV8RL2tUIbK+yJz1dd36m/zXG+Oy3tIuMyATaeIa3v7UTpXL+uH5W9uBuFOGZi
Ls+twZDKiqYXo+uJwAiBVZYxjyVpehZSeXHjA/3XanzERY7WK6R5U3UxIib0lyujGLbzLBa+S2NT
SBanubIseCNvoTCCu19E24JbSEJJZkgWegZAU+MHedAzy80EO2OcVUnmTS1uasfjnIJaidPlhfQV
Pi0u+IFTnGL/3o4dSPvMn0nUz8izGf+yLP/paqt+qfXxbxo080wgtu9FyVH6sf7uFMxuRArnCDP0
jZTTF9A6j5mgILemsHPGUt8lOilH9oxveKja50pz1JXVGuZzn6tPNhDb/24rmUHOYUAcycZMg/gt
rNOLbTZE/4ib4FNYNeMUngE88/III2XRRgdZFR+Iz41bqoaXWsOYbsxz+0ERSwp8f286Y76lknYT
AyaS21RRuE0XaiefIp6g0uFil9Grjg76KkEBvWqZvWqUMENX5GhPShn9pZ1tfBZ2/od6IzpkOfMr
mgXAB5RLoDjmOw7x6RSRH2LXTr+Vk0NkY9V6GIayu0LgYd3RxQhVmyn4Upd2sr3JoPzTzfJcZxPl
aWlX+54xE1Qxxt16vkRZD++NWp2LGQl06zNuVQk6dzm7oUsWDHDKGBptgO/BrvIFx1TysU7GFkxA
8EhnOp946aINZqHriCwBweD4UPSUAVKkJfmtbRV6QG1d7JSiRTph2iGV4oiyfQAjZ5TBQUbkpybw
WmVdCZrlTrxFHss1UYt/o5mQlljYN2e5nPSKGa6TZJTeEGf9EWZc5/UKDkzSSw6O5j/Uvp6OLVZy
cl7PfUe7WjOsQ2qn8QVdGpC8CkVGVs/qCis/Y4tGdMeYJNJAtSinPjrevi0fLffmpo8OzZC/6daA
7lraXj93lScdwHlJ21+ibBBbtVIhTSyF8WxnwTYjON2dAiS1ZKBFa7YP26MdiTgnqC96oLanwOdk
x3Qvtrh3n2Dc9CeDBf4Aneb6JBTLtMjOdIgaYMWQbnRcL6tUQNlqH43M0pPe+uUJU0N5spwZ7Cc5
uezGdgbkc/lHMHJLEGZjwTWkXbquqhRbR5Hm//97JJgA1qb0zS+RSg4MAF3N1uajpbbzUcZYkEgA
sMgrCwb0dRZBKAxPtiZih0Nf0RfUkZp7im0Hrpbrtldg4uG7mLXXk2F66puZGOJAspWMPa79kpvW
YaBdQExuxQWGHihVNMLqow5gZQ33vFyNfdGt65o2Gg+BcZhiU/NmB9Hd0HX9AYUtTKbl28ikbbyp
Hq1VNo8Vs11rO0NbYoIbHca6Nz0Ek+hbDJ3oMrR6D+CbO/T5H60MxTqfJzS+zaroKlIY+/xjmnG0
VWcK6uxYheFHnMtnDlqHCoWEigGtottworkEXO4b/ceOtGk7lfkzia6feC63TeRMhLwqP9KvdLAi
fBD1UQs5ltUi+hx9cSHD4J71RurqElYL1IlHphCEMdbIKzp93cnpj9XaUnWTtwxgysxeub4QQctv
aBU/gckLUVvnawL5kvD549gcplUl8gMMUfpw2F30yEf24yenQep/UyF8Nwq1S+zIfFdgjEii+p4b
3Z7IlGCpyN0uS39ia2AOH/prdEkNTbkQsw0el7aY14hPltjv8EGfwNwMTkH7Krtr/NJG/UAY8FzK
5zKycdeGLZ7syLgPsf2NofieFxr9i4z+o5MT1jVUFWcGsvOp31L1/Di6g/zPYRQzg1L3ssUlapHe
Mlfqk98NaxCJ6moSylWf8u+SdEf69rSNiNsMYlvS2Q5uRV1fRgnPJK6BulhKCwxEXhsAxEjqkk1i
oKOuMSOaChKhHnbSTmrNPe2DA5ZZi/uPfYnNe5cOPtgoelbSYIZSwf4abGijQ0sOycROBIWpjlAp
ESZOLrEaLdMjbdF/dPFmCMZdiY0SrmKz0dFwreieENlWv2qdW/RWshnQbZPXbT4WZZGL4j/ZIrU9
2n5OB0EdCG8BO1LpwyuC063qaK8Txd5ad659Mle7pItecuYKqNOuBII/N1UXeZT153oq70rHQI80
1Eck+cVIGmKpa90TaGhux/pcrPpMPykpb0WehnKNIPpdUBsTrjvHOjIUXf2xZ21bBeKOb3pjwXmu
dP+F+Btj3dh9g6EYPs3URYewIoNEwLzKchrzZfGS6NOpiUV7pi+ubkf1C9r8s1D6XVFYPwQ6g1zv
kq1hVLpnZtZPocQDoM1wL32t8sDEMDaVyo409q80ptBjH6YAswmpSdG9dCtqB/TsrNFVrCMS1nU2
ZxE9pQblRt+tK03fg5anP8+HQVEPKtpkWkXU554MNsEARykcyMLteEzoTGMo6Z+ICeeWvWIj9HMJ
C3CyXsG2XxIhdRJpFJId6ffPxviIrPbJxAhta+lLLfJzOhgP25jN5ZQjNwnerkwBkdYG1ddY69e0
5MHQdNTqHSgiEWqvYF33kYL0m21jUzT2+2AkcGcz8hikpnQeYp8nJNoHWzXfqkFHZR/iP+iOncI5
6DT+JmzFq5ho1JjEmBqVsjcXKmmd3WIz+hC6Ym9iq3lhaOmis39N8zB344XVOTkkvo61MeGhqb/J
cVuJEQG7w+WUaQr6SPkj4q6imgcWZsYDudiI1hxGu6smrBNYl+alXNixGIZFd+mSYFxx74bbIayM
kfH8FPclSUxtuY4G5kFkZrlCRc/ZdQOinRZbSk1MVarm+WKCp5wqFYxNDTM/8U9Dxt+M/mF5jym5
BoafCOoG4a9xUXMBt+JLr0RgcrHw+SNBFk28CcfgZZ676Ihk201M7q7WyEWZZnnhluoHKUawuVF4
4y5uifc6dXI41oqJbUNc+p7qOjLcPIkZci9hQFX81EzMt224BUjdb6aN/EhRqewLdRUuI9uwmr7p
gQzXJKvkhqmAutYIJo8mkZ3TBmyaZr1x3u+J8145TJlXSsUnrL5gav0ogmQvcwBlflns4tRiS/Sb
XQEOvkfnquuoCIWwflp74gMY70XE7KkM8p0dV3+OH/5qClE/YHBdJ2AGFPheORODpahXpzbIASFX
0OhvgxCvXY1iHYWG543m/D7VCi016noelfSXEx6FPI0s7QQZbSfzdk+Og7FTaoHfDt2lZZ8DhGEs
USjJKLJQsnf0UeXZd8p9F4kzyIaXIEy/fb05oiB+7Rz7UCRnlgxBmTOmfYdJAMlM2EFDstGCLMYu
lnYHNRr3XautNB27kqni4w9w7UUFdgl7xKQv8PIPeFhRhqgaaz2C6h6ayUMm627mXUZUFgnqsrrB
YdRT9y1XgIqWRuSfuSp9OiXX8X5ur8oUPaIJyUZv2+dZm9xQSz4Jy/gG//LekthQmvKdOAqcVfJU
9/UZ/yI90i69KhBdPKPU9FVt07FEIgSTXXpOq7wAtGefdc5Y1y5N7q/UIAW7Ee/8uj/VUDn0ZagS
9rtcip2ZqDdHaz6z9hOX264N6xejCh6RZv7rK+N1ckLdSwq2Zjb7h2UhwB0kPX2QDG8Gky4kaqMO
n0Ln9xjV4BeO8l9ClL2x4Ddz7UWdRLztyUVzCW3PMX4XT5XBXdvWz2jfP+20PSYp0xSjA2oQPOjY
X9Xuw0eAM4d8oEEoaPzkB02PmChpOteLLrnIKd2jVad3mjPNN4vqWpnjLZt/iiAm9qNSXysNnjPZ
Mgz1lFMLHdldOmh9HT0PbXJLyIjxpM4vNSVatpFU4jEU+l7PXgIa8O5U+44n0I+OwyKDZIVOQ8hA
yvfS1jkvj3EQqyfLH44xPOwg5RTP4l/ozfupW1S7FQ9DEANZZLhuUKUrof62ENlIitm0DU0izpUz
QWE0PTS8HIo/v7VEguBXI7aKGxaRax9x3xxjFfk66Sk5yekLMPJhKhbR2M3RL1incxw8rMAraaII
k9ypyo7XWJz++uicCcbDcGuWgkh8KLVmrWpsTitt7ve6o+46TmCSU/AilA6ImaGAjy0Z0bWPaTZe
EQH/Qv45RKbOmyjG+8iSG5tq32oECQU5qCKkKZYRIogLrI/AGrY4cqRL0zL3JlXczXB8Slv9n+p0
n/mQoyEJaV/HDNuGpDtXtfR0ZX4wbFYaHuswxAWjteGl67I/Bx4ZQWnk4DmxiyzzJJTcjUYgkcGk
faaW/Gp4aTRsyy0CSYJMDZ/A4gEYEtnkPixgxOKMFfol/otpeG/2GOqpvRIiFDjkMCTMCzknZ9Xg
8Z/8u9MXe6QwuRcIdDIzWTbbjIKV8kh3EdrQ78HHknYs73Rx/jg7a2jRUE0oGAN1C/3I6/sm3Thz
jtYfwav1z+YUUrXEPJQFmzW3Z33zgqM6P4ulHHWSXyCxDAFTgzyP20QLNjaYm0bOpciI90ByCGTF
KTwyBvcO24WGTKvmyIXxzGTeRmfTDGgCabid5rb/lAQZLLWS2owMXYjcreuOJH+eh86w/yTfbdEv
WmB+GcvHBUIR9EVrQ/rjqU8SxS3NYGvOcYJEwHlPrraV2ivsqb+tKD8LxMQs2l0apgQ46OJ9mhG6
mCPPv6G+jVFCjHT6G8CsW2saLtKcB2XC6CkcNnAKVjqW8ivzLXCaqbKba8IGdK1CKcZ8ys1KZQ1Q
VHrB79DqNCiNYi/HlGPgZifN3yyIhrHYiYzG8Qa8H0O7MB0kpnkieao4Ijciw+4GNwz4N2EtLc5n
bxTF89gzbddsKoghnqj4WGd2Fx97zf5s05IwDMfzQ+sf8OAnzQn+6CYyKc2v4G7/ijp8gb59wWSH
tZBGeoUobTvp4C6DEiIUK37IFOOg4PxWmmA+FGwnbtdggDOmfLjrmgYfQS/UNaOTxBOTAL0O8uHq
oDDRB2VdRqVn9465L6ohXes9TGe/io5GWuDarupr3/MGdKw++iKrIsKN1vRXQWbXqofm2iId5TaU
0jy0mQlN734xbLDvXGPFee/U5DA3yowQPza2svyLfeNKW6/e+1xCaIxthlB5STuG2MmrrVmPkC4o
J9l868bpOET6us2dL520qC4Yj0FExd3p1tWoMANpEdqnIniZIEjRCThl4WkSNEPpHZ0mNoa0GW/h
XF7LdljSEd+6oPfKAm3xAMUx+qvV+LVLpLFOE3qn+mKZcf44pjcyYmeowMKv4lgVpIfFX8zUvwkd
YWEK5ZgxaC/7CdA55zlT63PnCMYXyAyT1t/5DPJrnVz/tlaPacku4kOAXaGso+UvTFISfez7uT2t
/JFYA0sX3mjhhixgoq1rvFqeAd9aS3wa29EImyT3cWrTXZLAHzrT/AcJ5VDY6rovHnTuqr/CwPM8
T+d+UAXmFYXXbrC2M+tMqYoCCxJsq5NpkeW/qqKRnYF/hLbX1JOiDaZ1hvLyLOKoOfgT+aOlBtEI
lTh345BkwD4kUCdrnoZ+YOpnENSgd+qT6uSepe5nsF+I+Lr3PKYIjAfCJeYoxLMMWJ3eelqdejXb
JG1ClpTCRBJtJ4ARiFclqSGrQl+ujaa/Dpe49jrun4xO+ZQMAF16IE55zIsp9xK01kY7Hez2CwyH
5RbOeEO9WG5TGoA0ENPNwI/jWthyjybHyEZ4xhVaW0EufVXwPbtzOqLZ0s5VZbzIml0ZsB3DCS1z
s6R4D0xmEwOdNKajxgmq5Z6bDEjbSn8MQ0McZkuVmab+j6MRKeIk1r0EO9sA4lta0iBThhm0vU63
FgPOl+y0ZzORVzWSEIlK626NdHZNom8gddDV9LuNVlabos92PbKTfdDk7dbQ828g9au5tH9U9HzS
wfjVKZ3gUUWz2GDs35FWSeKakE/BBK1pyTRRAuImCWki7zwyh+1gSVKYmO3W7HLhHPfbAH2dGusk
HtTOmSp1Q1/iU2IpMav52KbmSSWik22e4mlU2n8jEuXZyn/rttybaui1WRFe+tK4cbs6wz/elF3r
rLsA2G4/nwK4MurAHsbgfa8NYid82yKxw0IaClwquYY65aN8zSPzfY7UedsHQbOtbK5w+vdsLuK5
MEZBW3LTbp+cQL7k9HddP5s/LS3dawRnU4FEzUdiUOZKJ22RSJnR2m7yZMsbigxLqT8CAWwwMxMf
sy5fawXBfhpj7dluEvOErHgZ3knzvSqhngvOb4WZtz8Lw8uC6iONDtFgBWtexnvaV/qlDItLM3Xd
pzaSc58NnTyYkv+XoMPwaASAvpHGE3ml1YdhrMCIFbpzgrZR71mkj7ABMlbzwtpOi+52Yf46NllL
ub6pspc8F48wkDllW+tGqW8t43JCeavDKNu32S6JOqmUnR7opOklJd5gJ9ySGcC+OWrMfcvaOFZW
RCaWvggl+uyp1SJnEzal9OBrEVJ9y23N9EKBZNS3TU9BjjppxcWM6mEJGGLDQiprjMNWTL66TrPA
FTO6tIDsWzUPCg8ejtbU0AxBohhlIZ9mBQY5ltXKrVrb2nSK+TCd9FHH4XFI2x26inyjx/o38qfG
C2NBKwSqNj22hD6osO6yoVmuL0uouNpEWmP9xx8kRgh4GVBInEOP3tSYEaMiIAkKuIMWEWvqJJ8Y
STPOw4gzSX/WGjYeDXyDa7f9ezI/8rBGsGYA7zOeCEq5KxFfwNQS9Jhw1lTK56hUzN1AQJXpj5RU
4zfN8swLR+VqBuesoT3RUxqkFOmWYkYbSbtRbeJi7XQ9d1TZ625bC6/xA2bg81NNaurcxxSGbH6Z
ypneW/u5zZHnxS+tmv8Ylbl3Yu4imeIMa9jVTsrVPMmvVRY+LCq5Y+g//N7KdloZ7LSsvsrUfB17
lBbRqMLRKtmSmmInWr4Hg+reqwJai8pwMHqe4nrQvbERbOAz2G18aUz1SWVr7RpOgC9eogCGpCGR
Opiqhuj2wx9Lf1Pn6aeTDiZRCoFrlVzBFKU6RArJhnRjOneXBVxbM4b6QY9kZ0Re27T0bGYt48RN
5L5JOuQHTGnWtS73tkIvNcvkPcYsiyEe/0lYDayPRL60RDCuErVIyH2IL6jatIOa/Y+9M9utG+my
9Ks06p6F4BQkG6ibM486mi3rhpBtmcF5HoJP3x+V3fiz3N3IrvsGEoSVaaePKDJix95rfUu8IUEn
cZyJqV73HQ7IJs7xEMn8LXeLYIU8jc5xUW+II4XOaIegI1gZT4Mha2KC0Q6hXRg3LFH2SXfkoYWq
YryRBBbwFz1vyVewn8agxbeDuHUJW5uaK2idOUKb8NIT1PNbetEHp6L0jQG2s4bpg6f+HCbqp66q
d3AmhGVoXISiy7KDNOlAEGy5mmIUGgP6bAldCKus8ekqnNc4UB+R4mcslyD7R+LnNNqVN5LZI7DK
ZvpCYA5dMvUpqAMeaJlDl4ihDWT6vsmDt7npf9NwxZBqeMQklj0HOCZVetOhYmKOTGCQsrrT10Vy
jAuycza9QRurzyXrh5OjflzEFQwD02qL1cijS9hMm5YXF+TXkgpKLp42SMTTddQRE8aX/7oAjP3V
YNnY/utfieW3ff1ehsCHtrUEzoOCcE9zdM9fv0IRS2SKxaEFlD84kDFSZIjXP2n7zqdcdG1OMe3p
U1QT/QdBaT4VY/ONn02y+/oqngHZAE2h1JyAFCTWQ6BxyNjMmHZ+TY3cJ2547Qd9NKBeH2jF0imJ
nfs4zBgExISGh/HwS1nnsSNh2pXByc4AQXj9Q+a2jxMh0xhDTV7GVB8Gp39DlwsJ5pMKMTx0Vpju
Ykdyw8HoVVnDEaeUH0b5gtt0YYdT2OK/C78xhkHwVpfBXtE73jQJwjhOJARjBceJuogFZDgJEiw2
oESSXWQnLAqRDZ55uIp88F6AnW4TtA/vsUEQIxrk4lj0fv9N4B1hr0FwgGggaw6FQ/BHm8MUbYaC
JppX3RlJYDy1NGwuelELh3mq3hO2ZLrMo773C0vudILPw3CxWAWNVu+hHaZrDxmelBAMsHZvK/5n
R4emLE1T7xh408EQSITrKPuE6Qf9Ma1fLc8AtNTSXa8dDFxpSIevNO03p1b6aBXDr9LFB9xEDBOz
usm2vTVtvV6UqyIFJBtGQt6NDm3XPh6t9zBDhRclUX/v8hbcpWOLZN8A6wEfo95Py6E5lX72QDdy
uOaaXfLrjxm2+uUVNhIrXfkrV+pyi/bM/Os/drJ6G1SJPyaQsL9i+Jyysqq7bO7hBnzQP0KImYFO
BQq19xReh3ZWVMhoPoc0EztFNkpgQ5Bgeeh2jurrnWW1T1l1SQPGBjjiHXCxwy2xJvVNjg4laZoS
tRBKvIlhgi/bC29u7kd4ecZNsuA14wZWXAecY9XRJbcitphpikeaAO6n19q3nlcCuQm9F+8yoDQ5
yxiOjDNy5hRd/6Fokau2VMASxTajakA6tbRRMReGTD29pBrOX7/618Uq+xf8HtXOrVzSbebhIlzy
/kSzTUb7XPv0jyvu6cVujFuTZN1GoMfAMOjZTDxVsy000kPH/yR9uNl0s2R9YSwzO8swxyJGU+Ss
ErEH6pXDxoZzLIbgMabstnFs4LtoxJZXZpo29Mz2cBpJXUjKJ62GX6nFQm/2tINnReNhctBD+psw
ZCYRcYJhcaa07lCsjOZFzvlwYo4PvKoYEJUL88DyykK1oArroX9m44SJCjYljqIQOWt98q1B81OV
4ptrHKIdsWKgPBFynijFmk3mtwGDkmo82UEErwGmQrEmxvZKYBKnpzx+FIEAj6M5LJW/2KU2aTz1
B7sOzKexnZyTdr2ODKdmJ1C/HUWf1cfI+MZgY+8G1r1KZUPpCrgv4kCO2HqLwZMo5T74Wed0dmZG
IzxQ4DIFuJd5sXLgXVuVnCTd5F3YwS+jmv1dT8Jor66+YXknU2N4Etr9bMLm1sb9Xkb44QYqZL83
V4ky8t08xe4RQybqsGLYjoF6Tgpvuspx1i9zSbclsTeWHJ+ieMr2DdnOq4x2WpHp4oD6S+zzeHon
sSo8026pD0GKJEuP7ikngXTTLRKPQbOSt8wuLVmdicRcjy6M67zfprXeNqG3i5X7vVTi+5ghnEvQ
+JVtGO7IghE4W7hAvHGgdPT+ujXZdOZmrcPkSCOTQE7GHCcb1sFKGHO6G7z6fq5ZmI0eHxeqm2IN
yHpYFXPKMDTHtmXHeqfckg8xVz+9ioeO1hzwiOv/B8n/v8TFWTbZQv93kvzzRzF/FP+ZJP/1R/4n
Sl78u8MwS/q2R+yR6zqEtv2FkreCf7ct0AqBY/q2DVAKyPz/So0TUOYFsGchGHCZEtEfqTUt4m/1
H/+G5/HfPYf9mFxiyxWebf2XaPLmEj/z93wc0/MQgFhLoJCQprQX1vzfWPIYw32Hjg02daI+CQ3F
s0l3awBbdmeModrSCZIHIdFAdbn46OgPgEknOjUL01uoP/927+7/+mv/W9Hn9yVcr/Y//s38z2R7
31w+DTRn2+F+2W7g/EG2r0tl1E4JJVFWcbRJXTT5ES6Wx8pI3Ecr8J4NP3YvC70SVcg6jpZB9VDk
j9PQZVvN37qhDKTgrZEtMALs/yFz3P4zQIXptcOKhxKED4jmYvnvf7tblaxSyilFi8XvxVaYql/x
KluryrbeajCMe3T9jPTsDWR6fwVJE9tT4Pe7MqIZ77CzSZQl20lRqHhppq9+GrwNUU8b3UDHNfoo
+GXZsOm1kTpEsr/VWj2kdpJtKOI+y24IoNlQM+JeHdiisSE2doQ7x8v/4Tu1eIz+eDD4Vu3A9flu
nUAw/f3P3+ooogRVAP3YxDfL186arnOQOzdhGoi1M+ydQdSOaKbmiREiGCezbuuDT/bvdmrnV001
cxsk0Ep09/1sjlh2ueTaJxjWp7MvIo812mMWGwq/vouajFNOHHs7DLzTurIsDz9nUWgOZ+gqJiq6
+5j0WQKqOw6ZlYv1JQnJhEkYfjvtcxcKVHGx6T7PvXGJxrp6KHs329q1M91brfwEdjMBxwDBgax/
dg3/0Ja5xOKATrswRv+cWem5tFv114VWA4aASbgbp8FRxukIcveM4RN60d5STI3tSIhLSBB54c3T
QWdAjixZ7jRpOb8G/D0xf+bNbEcAtdAN50JSNjdkjgzBHbN5ee9l1Z1CeXqBhG2ejPizGOGqKVrx
O39yRqQhCOTwH5mQSTR6GLbqW0uO096TNTOftIR3mNanwLXHDexHBy81ekdhr2vPYvoqrXlvjHjM
bXxrOeeAB5Ko1V2umYW77OND7+xd6CAdGU3HOvU+srnAd9mH9xJdGdMBNF3pUO6Y9gmeQvnNheu1
y5qEXd7JMawxAXjQYjx2EKHPxiJeABqr9nVXOHfWwRyn8Jr40l5XIs057TuMdGHz3KqSSk1UDt2h
wvk2pEZ8qeTQwni2/VNH4Okq1FmyC/E37E0+mtZYOqgnAXWZZvyAxlBGydYkpeYZbyxeX0mCMKL7
4knlAyR+xz4JVUDaiFJUd7662o67N7AeXzPJ9DhEG9DWM5gWsu3Xr8nQVYBFEDh3Ckt7xbzQT9CT
8MwfnLYbEG423NHG9u/ylj/QhTQeTUmQxjx7dwiLEsTxdbWzZZjvJACPURbDxYvByTVO151xmgaN
kT/4ityrwNk0HIJ0PH3vycDBvqm3Q1MH+xkebeXhFtIiPqJVTvBl0Ze1gbbvJs+9VpmanlUS13cO
NJJbAVmdNli3nEEZNPYmZg0nHiNorTwKon+RnfmCiTp68QY4lxUEnrZFYxQzCVWtzqHgB0RB62Z+
7KT/IzS9a6tM5yzmpNoEqo+3zJDp08sC507kIRRHvbWRWMweGkvc/mHJ/zM+jjAVxyFLwAxsclBt
n33w70sqoio9ZgPR6EGQkShaZKTZR5W/dtasgaRp2CM+yIgPXKvJo8pzwy1CkOo9huaS7TKEI5Pt
8OEBXJ1l12HKr0aCI//hU/65MVkskNJxSS/0KTtd949tspIFjtiyAOPQOXi72dNPFnTaWNN1zqNo
nc6jfs/NCo2iv4rq6YD/mmEFHilEH/Tyh9j6Hk9teJmn5OWfPttyi/6+h38FzliedITpel7gL2mI
f9uVEqIi8nTu6f06RnQDaw+gvwdWXGqa+K7Q3atpjAOuClM9WyCeUfvZJ9q92Lzy0N1Ki2AQ/qyf
XujiokGfH3OFzctXfvOi070IVY5oKX2bksI5JaOjjz6NaDqD2bWJUCglvBQthIxzsujbFnwh1Mf4
LQwRYBWpzk9+AzLXm+DXp9j6jyIa8NuRC6GGKkCLGItDUsTjpejM8TLRxFmPeW/ui8q3nzzctH3m
mB9geiSBN9hu3AYMRlLOzSMi+OyYdIaFtNZoEJEFJb77iMhoOzh/Xfo+ogsbYrOEHNQggI/aB+k+
VTKv7ulZbwQW8AddkdSasfLC8VUWWskKTgUa9RmNz3WQ/XQtHRYxiwpoWHmOfHdnE8tPhptUYySD
ZFAzX/o9hcJ7pCOWbCpY6Nib4drrWpItX9Qxmvb4R1OGMDW3MDNL+i5p/dcFrBCO0k6lx3j5pqx2
nre+MuOt8NVAT6wyyOAtaxp1SX5rEMRzfJtuYBE4sNFU3TmkubCHVehAO18cwm6+Z0QwXR2JpKmo
C33uyGVjgIUUF+0e55H2o87luc8FVJTS/MH4zfuUxfiRZ7DcOiwtzHgm585EmoiqeRiOKl3II6ST
b3Qe0D2uszt39t1X2aIrcF394HIe2phZ+70h4mXHi5s/8LufBb7jJqdkWVnMyycVuXdGx1nbsSZ3
41VGimSfU1dkV68w2TrGfTNOsKi+b4GDzh19xEHvZpPJRDMG+bPLgrbKZhIzZrt1Tzbk4QNoiOGv
s87P6b9Hn+X/qQz9syi2CCsPLBdlhSkFqZZ/lKFF4irLpiWK7xy8SSPb4NnvqvtQKHX02T12RWsW
RzfLmj05eyUyWLO5drZKntPx3sO0+w9vuPVntrNlSSKlhM/n+VqJlkX07284MqKA/avi6fOweE/N
AX18vVO9mb9XcKy6Rpytpqg+DCQziehgw7vZLvfAN3CoN/dZq+tnYTtPqFGw0AxoUbOsVs9zQNa7
11gJqh60qk3aIGCkRTphL0ga1b1MKQBJyE80h+M5usQ6RbJITNAzrQtgWHZ+jQbaqCCWL0jaKExz
C/1PUb+HQMcgbD9NmFa+58ibUS8/xqqon6Pl4k5MDqc0ePj6ij4Nao1ifPNgUm5DFfZqnWcY2cPe
OTl1rK9TD5DZMhWSdi7ELKlzkCP19vsh3095z3COrvi66M3hOcgQ+2NueNC27aMXc3g7MP0zFg1I
EOnil1g11tHO0ADSk6W730GaN0FcPFgZ8qO4TDEeiJ1NrXCr3Y5CkhJjssSiNPjmQe3bQb+Vt8Ke
9cbXjEos1SQ3QH2PFCZEYu+IdcD70pOoOxk8HXQPklNk9gg5iGzFDF7ATydH5hH7F/4pYj0oS1x1
cFlaceiK/Kjp7tAt4+WDXXVuhhHdch8U2JresrabnmB1Tk9VOleosEmsgOMen/MfZgrhOEUBzIAn
eoQawyuUhvN1wW+81PkufPO0VTzpGSFBBahv9w9PKQlnf2xDkn0vQMpKvqRt/rlH9trp7XqZ4GTI
VbAZ/XAJ2FvZfRhfZFVCjIjlQznoD8/tP1OLJ7a2ldhaHt0WN/QhM4mfTMf+4UP9b3ujbcuAOBjH
/9q8/zzG1F7SNG6tgHlJqlaQDdWuMmV1dBf8glnn7ve2t63bJAh2yi10L1FM4xNgzvRfLiFsOxA+
Q3yy4Pjnz3x2ids6Gm26OLXkFABax5mJzk5DXV7jppx2JbFTa9Bw4q708TmiWytW5SDZnvRrhef7
FjntsJVkFoXMJf7hNv0ZmExMsHBxKXLOc2zXWboRf19gKNpD+vBQDIDsF7siaZ+5LVtkMttwDKof
oq9pQY/etzIJo3213Du8k/kK//VG5pF5qF1AkF7B6IvYphbCc5m+WPUMT2Vs/uFGkpz359nU5tN6
rmvTQeGz2t4fx/CWkYJbYnrAhx8dSRGebqIKHhqd7BrKuLvY9HdV02aAieGOCCRgW/ipNQgOSO02
Q7GMfHGTZqho7+Yeyo3XoSko/ceh6qqLq0CCmMgo0oKtDhw9lD+fAJp8cUmx4CLwNa8+MXbkdgPe
G2vcFT04156eXWWNzs/Ohh0oq7mHZwP6j4gAXOzVYmgtTzqCptG4IATyZLg5Y/jDmuj/hjq+c/v2
sTYgAbGaMU9chKsZhX6F5py8Kata5A2Au1uw467fn3iKw8Pc1mB8g+eJ6elGVf2blOJpYP/Gtkw4
moMgNsSLYmC68LKQINEwW5mlgxPOawWRNDXAYKidPukTeGwM9wTaHgMIB+2OFHH6VfMpCcYX1TJA
DueZcyzCoHjE19h54gAl9JtG9UZVAZ6vaY16E/TfB2+vMrffKPKZVnX327oDvBBvKORpqOv7jp83
No/FHdj6ROp1lt54fZnc503S4nbJ4boOsL6gPZHHTk8UjRTYjZT03jtoQ49OuLVLD19GwiQc3R7Q
EtBUktO/HHpML9UqOHac2S86YrbQjFl5y7LZOuFTu1uoWPHIpcTlQbeBvny8SgOzOiWdtnY5C/Pg
4DdRBbaSkrCTWZBdwgieuzbK8TXuLjAUx2/+AkDIpMf0AHHWiHJ91UoXTxqnmZWOvvdwHBhttJiU
gxjs9VCgI29f8MU8E1mxzXwQERPaa0cCJlJOAs+ux7GiS77jofkhjIXNZI7tkcoSudOFX7aXiWrn
yUeReyjwhKxQom3HWFtH7Yw85GqE8+xHR4tezIZyAlfp4CKOSRSiqpYB7Vx5Swf+rRujeNMajkfS
Uo0LxXPj9Ww7j3kwxVc3MZ5CrySsqf2p6+w3rZ+fQaM+k6ycz05G15qbgXqGMCZUPevQfuYvPo0I
nzZN6Hwfmw+2mIcpkcGmsAtAVER5tQe7TJ6JtO+2qLpuzmRaqJoUVLyMPdlvFnElTpMJ3fgwi+Gp
ldkZV+x9ZPv4lbMogDIT32wzKi415xTFAOAUu9MtR1kYuM74XKhw/VYNgQVsTD1ZESh8gAiXNIlp
C/0eK+lt/KJ7nZrk0ayL+pH2y87qyMTCDnUWEkWTVt104uCBRtZ96mcoPQPah60bzdNOFc7vxhoW
+WFar2xjlVMPnHKPADZnsCL0sdHVkkTGihpkcS+MX5PRWnAIMrElOLZayy6N1ybghnUUQWzrx3db
TBPfVEZGzTCuA06EwKSql6pEh5aaKbVytLBvm42ryfCGeLQEhOnNAo3YqL56D0qA4C7F9sj2vvNm
+WyXw6J6m1/HEJpkE5Rbzsk/OolCPc54OpWYx0OTEXGZ0kBJqvPokmFN2wcePYyfBWOd1EAhmKSX
a7omIRriec2gCTlEqNTaYV1ak/TFevZuZqDMEhpx0F6/6WTmFaLdutaiXtDVQOAMnjY37d7wuRz6
Kg12Xh89AceozjWD5yMErb1qVYLEzSIdR/a/5saQSK+RhTJ/mq5+W6EZrSvknWlFJLWpnxIHbFnr
2t+ScqRXIodX0xznwzj4dHucbwxBvon+0UtJAhvhCFEyTWSKUnZ1Am1EWM0dp6Gw2dYlI14M04Lj
oG7WbY5wxizHbVByZm7yel/UOUN+Od6xWceHFjsi6nXnOICKtYb4QA0OwanonIts5DXPaV9iflJ7
1efRnfbFDptJdJtjKHodg8gggkNNIqprvvXRKLcFyqSsWjw+VTOsMj9E8jaE+4h7Tci1u2mD5W5l
wZ01dS7Lcyv2Y+vRSxpnRaBZhqrI7QELRNUDHMMK8K7vHaYC5Wen30a4sbsI4QlIA86pftMucOyy
3IEIBLoze3ss/WobmKhCA6cDR1o/D3Pt/eC+EtkYVSXDJGhtaCfHC4SOlwqv7jQ5872AsE6j+dOH
JNQN6i6sYd2MKsOMHLUDjiAC9OLZfTORa9CdNnjvM2sDLY9sxgXo44UBqWDh/EhjZl8MCZ1Jn46B
pIeZFfhcYUMOozaunIG3eR6NLwNT7XWmXfPo4eEn9JDOUCwIwvYYJjPojMJdovNX5QIsT4hou9K1
eU5i65jZbIhJR5CUcNLdVBKbg1zovsU+R2GSuus2Zj3STZk8Ou0j5HeW3xmOs1MStdUgBhRYwkNR
8IBzM3mc2JYIHzD9z8zwoJi7GpK4QfRnVdfFU13FC7KETp0VFN+dBWZGn2OoB/ThCInPdTI9hJq8
SN8up1PWuyvheskasbHzoATYTh+8HB3f7xNoHYJG+YGZKSKjUgIbB50eUKb0n6w3z61odhTTjIXd
mtHp/A2ldvdR+BP4+WHaN5xHHhsCHtZOql/bvgq3XQMItMVzvrUFZ35ZxqvAT6AVSH4MHt3wgsfA
jdpb5Wc7L8JRl+u0BRLEMSXD5WIPQwoapQm23lgZhIpOn1hP9wxv4m3ss2MGyHYSeCmw3kBBx1l1
MqdzbrcNrv8O1QceKEsVxn2SGdU+wb+PUt2NkQKBAGRxdfeBMSebGMfZ2RtrrCacmvZ+zxOic2t6
a6cKmjmHm0TyY0vSfnxuZxAImFIV7Op5+kgQGBBJ1D3Wov4ZZbCmxaQhFuD9bw9x28FKrPIPsDLG
0fzybEcCjTgMdOKuDDwhIYtj2NThEWfhuQHBtDdxZryYYRRuibiwy7rnkGhY5zl0ckhiY34tu7le
WaFt7ls5PObZGCxHtFkdYR//jEJvG4lRvhVDN23zksBvf4ieyyiSaGvqo3ipYLxFdlfeKoJgz8i/
MzaAIzyA+v4r4QeETvwwe+6pm+zgIpYMIO3VNHw5IY0dOSHBfOocxt02DaS3EjLEznDNcd8WAXl9
CrOJap8CeuWkLfUbH3kMcBeIS25FpmxAEghgDs8750X4feYVPc2dY+/MZgmmsIjVAAJv2Wuj5Mc8
onq+UulU65Gx1drUnGWdrGpvSTC3N7fXDzyi+T0sQvthYdqurS5G+0jiOVjXyoUDRze9mcFa2Jyk
bg4GpH3MarWySJV/iIF9bEuR3uuYxkJs5/Wud7W9bcgZXZMHZ11VYzME6oy3sQIDz3oWnpqOKYhC
kXoN6WbfYkZT1LS0oCxePH4bxFtq8c1kpgQNDZl9RH2XUzNn9snTGFSDImL77lLCj1EjwjUMPlw6
URZsgAejCsJHbxDmDlhKv/nrS2FAiSnVOpl8tfWwZyFj/JaB9n/olibHaEb72nXChzR0bpYPz8q0
nV/aVu6rGKmvqcplFCE8wj5Xuu0tBRyw6rxXmVY+rbekPWQaxCkTnuy5tKCWj13WvVa8zZmhgpOz
wGzI+JwuX7/61+Xr32WIC4zSx5kjip9zKgzCQSOS+vz2V5MkrKg8ybvKxrFiWSBhc7aUtjDfgtwn
9cbw1EuCaWg1Va55inF2v4geKnyfJQe/NSwUJlyq3tgXBTl/cQMvRc9st16j8efKGWNrOMfPQIUF
8RCLQdHIxVXVUNCzyPdJJUshzrtl8KQCwu3iTlMYJepU6chi3dDWqVaLFAKC373qvOh5RIi4dvSY
Hwgyip7nU/vai9599KoCmpLyW3x0ZrcNidu7p4bE4YVQt1xZcId3uf2E4BxRThSXV5pk5ADnmXmQ
XtZfZ9/rrlTUz1nu6NO8bEVzr6/AuThzSTveuGYI8Ul63vcOLcik7e5XOdKzJLIMcRseraO08vIO
dqazsioLtlL6VC84izziyMklbKxiLWp8eKMCSDG1I2YrgdZJhU13nyvoAb6kduFwGD7VQfgS2X1/
KgI89yHF646+SMBko2suSU8vnPwkYztP87hrLfOlGa3sUeW2dUfmN2NWNx2+ixoVrY0x61B2Q3dX
tRUWbtvP1rbhyls2oc7q6+AQRR3zcdeMP3IVbxEcy18JjpalxddvMxcrTkcr4NbqhLyxd6PNOTXH
qbqlXxennk4u6Loj+lKmLTvMTjayy7R+LNLKPhbuR0v7LoyNSwN78UBr9qnP3PAi7da4jN1HjB2D
0M2OU0qXhksyWHjx5vyb0mZ9nrPozkxbEkLaOXhMxFAdx4V/32D1aWUVfiflCL2RCzfJL9DkRo2I
Ti3o8XXcgxjjIAO/sCSvg4iaZuMYFhIriQFr7LdGhhfFHQWMVirv311QTxwhOZeDtv5Vz3X3DMWm
eM4fzcxZwamgTMqC56ZU5ou0k28dCY8/6S080SpqXqnyhl0+1vkpMR3GuG54GnoMPKZpR3doWDFo
zEV9oHtPJIcmxRxUIEepSrr7rzEDyKXqMLuJtfKGtrr3J7u6t9PeQSxPRxYoWQpvzcc71+fnmQUf
tslU74JsAdylxYspe/FAsNIQ8Bez03oXGDIxB8uzoo9zNjuIPYbG+OvBIIMC88xk3Ds4dKzXg299
wG3uniDRPiIviD+UQMDhBO4nL58+2Srr7roAm5x29POQULcGuMQumeEOm7xXPbPPqn1I04e2MnEk
Nkn8JEPmWZSPU5I499ng46/XjJ+xu+Q3qxzY66qxX2N+2rWBqi5d55QXbNvlpWJX2NUZwFGUatAL
jbR4DMKZuqJMdkagFbFPQt53y8VJ4O97pUGPrCEJvtCKOruUdziOMT8vF44LaJfHAJYJllQozeGL
kY7+MSgYgwM7Y96thPWC+wNqURA9CLi9pj1hM4pxe656EQIzdRJ3l9W5d1nmvCvoJD60npy+aWGi
isx8Ek+l99dF+YRvFQz4CCoYT8VQZLcgMOS6SVvx4dYmLJnW+uXPPdKE0n2nGuweDQkvlAK7vFnK
xdJBJ94FC/Sqa3qzVNhk2QUQhVPMloHpvyRoXJk2NA8cBG/SmZK7bCqSuyTGpj4m4+Xrq6ZqiTeC
xX0a8h7uTW0+15W9Hwd2mLwdPcwDTg5JPdQ3v24Zw8v7ChP7xla6PpvLJcppdrWTOLgF4oVlR3KX
Szv17Y36iyABcz4JXKMX6NX+BfzolmCx4eD4DIS72pvfZWXw8UkGyFXKwGvUSO1Bj5/n8bfyjQfs
R/uBNJYLkyRrP3sWxIrWsl+S0KPlRZLoSelWntyMaZdLKOWZRUWcuyZpTh51eNHPYEkNfdaz4967
TceFIylak3fPUM1psAei1SJMalHzXfdmdtRQIFmdJqRJahoPKTrLc5vSPu0i9z31gaiU8KTAmZnh
NSDPAlSmdt5bZf3WheTAqZoaDU1d3g1TRjd9ee9IP1prnJCHkDz3x8IZuzOqCfbMrBxuysL5Ec/i
TQh9TmOjfYoAQT5VxEwBJRIO1jtDVPL29asu6N6MzH3piGA5WAv8K5wGBQ7AIrXJadXRMrp6g0Em
21ixl50bK262Eakvu2iEf9yUTgN4I3OOljWZ+y7t4EHTF9hUQEw5oELnAZXEISYI7skQIg3UvLbp
7BxmnW++4ssGXadnr5HdvsqrGWF4G2+C2IOd0l7BE8Apukl25huY22BjVgUoiCmpbxZDCFJ7kmCF
Ew2j1NyB5TUYUXRFjr7SLIar1bDGYARSu1Q2I8gmLobPECrAd20y0+WUlWKZksa7ASVnRxjPhHqd
7DJz4O2FiaNP2eyvLVCVpWt8lAbtPGjS+t5NkWsry2k3Y24hpqotdQiD1wUq5ndkMYy+ig5VYdrM
oBKW9uI4U9XtDKnDd7J6094lzslGdNV3hIZQhM5H0uU4NkIVPSo9/cZOOHyECT1Od4yy+xgj3rUO
LHjhHuNPM+kvJLbNT8qxV5Yd18dRugEofFt91OUHjsOezSns9mXGp1PUlt8rilJzHFBTDN5L2Dln
L0ZT3o6SgCtI71vJzdlKH05r47n3gS8u8JPkO0Qvel9Elt1sQzh3ysKAK/25uRoc2ZC3tr+AJBkM
kysOWk7NtA7M84cDM7kh7AuAKuFZcsOxLzg6QylfKqc9Tk5rv+sEgjergz5wVzcW/Y3XQHQbp7Cn
734ndjT/fumBeVpQ4OK0K/MhgCE3aKywJIn/rIzqoaOmfC3CcUk1gHRZ29rYC8FqBj7nw5vqk1kO
0x0jQrD9ZfgAKeiDQxV8BXL8bn5MEpPs4vJHqGjjza71Greptw6U85rNuXU0MysAUtE+yXFhoeZ4
3ZYhJfQL8RgSHoMJ3DRvfuJ0FwEPfFPZcf8j6+9sJoMfAAGaRU+d7xL4Dm34GzzqM72mHr4Djd/E
t/KPieyD1cxh+t7gO5PLMxCHBCnU4VBsI4vjwDH3cBTUZr2U2njdwpbHBqE62kMyFc34XqnWelpW
h6jK+oevr/oK11FmCZpebmJfMLbje+Fzk8KdbqPx0DO32cJNvAQi6LaBX0bPbUYAtONZ3xxmpWuD
CFYiT8cnlcGD65z4ySHn6xYYlzSuqg2tYRg3pPvVMDqLoP5M5ktLW3WVWCmU8rZ51zO58gjAwoNd
CZ5o+xOy80szgdh17J9FOEdXJhs+3fCulqcUSLS7jF2ddGFG+zkCz+hNm1l+pCAgLdEAJ558ZL75
I0vIPYgcEcNMkDk0njHekOdc8oPhYQhmzQloTO9nQnqJ/2k+FVLAkBJrI+1ohtyJc9GPQPI147X2
yeWZ2G3x2kYGSeNREW/rwjJ2EKl/EFyD7B/yg7iaCfDeuDIJQ+erStXmaerUN+d/MHZmu40r2bb9
lfsDxGUfJHBQD+obW407Of1C2Jlp9mSwD8bXnyFX4RTqPFxcYG9BSsu2LJHBWGvNOSaQ5ZXMcJR7
onwZg/ifC0RqDBayAOsSM6ndP4lo9o85tUeY9RbNS2X/KqRP7wJs+jkOhHGpdPO3dAz7VzSUxGEL
uYILjoSp9QHEk46GiN9E3db9oZOenHSZqW2WYHEtHLw3fuU9jZ2TPsEZeJwy6dws4N+QiHAdjEH2
zDLOrjGc38eAg4fooG9nologoDK5NSWmyFx55THKcUMoSVSJxK/IULBYTYPfbXOQ/ykuPS1yefEs
kKCk0WYlL6PuvCfQdcNtsGKWfbcq8LnnH8VkWGftMnFrIow2UdUEW7QCd6d4/NKGwV2xBoEgSx4N
upO3Klq57GHojfFRluF0zlh34sTvdz1XPpDR3muY9OWukn6zAo+1Gidd36wcRWrYdcVxhP9w69wR
r7cdXUG9noVJsGbMlYQqO/jd5ZzS4RypQ+tocND3h82osm2UAZGW5K1x3PXTr7xvnjvcfns/pM8C
Zzzkk4cZa6P/hx5ymrNTh/h0k02JXiGjqS9iLl4Dp1Qr3bNa57Ez7QRuijXYAnInMIQt5GxZe4et
nW3E6i0mCS6fNMhcG7tzMbrZdfLku7RfuzmSL0MQ/q0G+mbA+5tlZcMxHzzzPBsF4sfOifc/iUoV
iWygr3WPNQsHWKxe6bGTDb/rA/cGxY5FxW6avTDxd4r7h6i1zm5hNPK6wFVs06bMbqVPIiHMMYKU
8yZe17oOTkLFnzr+hcIGf/jU9EeDofyFiKdPkFHi1gD2RR9BH//nYQw1dOG34pbqMNllUeOcmB++
MvNYq9hLb37iSlCRnNQ/h1ldtR6E9OoDHYuz8UH7Lb1q6g5P4UiYCgx9AymljG+pMT2BJtaXspfp
0agZRIw+JkBePebFBomDutR+7ays1L5qcy7XXipcKh8+8QIX+I7ESPcNDSAHjuzQzaKmXRj5YDw6
wSaxQZbNMYqcVlKdZmCKye0VD7XTpjfkCvqY0EVmp1yIY0qWxXLwIlBDrhpXnZU/9aCegV+YV4Og
eg0FANIZ3iox/HUkvia3M+JDbtwnChUwozh+CWrXeKxDhEFUM0DTUcpz6TXSdaKiZDODK+EF9RtV
FsObpk7lcPHPDrvSfYr07CZz+JiVKS4NncZDGfN8HB9nrhmH3GmbxxSFbjtZDtQhkOxRgcts9EGr
1xZgsRpMzJoWVcxx6b8SZemKyDxUrngwYhrNyLPMbXCRpdfdcP05pyHE2RL7bXfTjcQ6m3jsS9xq
g5b9uaL7/MikeVmF+D1gGdgHj3VRTtFVSvVQQC45BiW8GMt0XzutkrOcALb9HCedxBspGDMunQx/
mssxTksZ0VthkhQaVtaBhSJ793hLiSttXjNfeqekom1jcihMw4z4WKyDaQYuaBZwzGyneZm02PBX
TEu7TcRhKMr61vssTFWu2QzY+qUjO9GmDNl70LYYG3AZF4S/LGxCL3tD97egx2wmpW0egryl9u5S
6ziwhtiDnz0Fdauea07Wn8VN6omk0o6hcd4lwy2O53iTx1O1revud62d8XL/rDtBgKtjs3PreJUZ
3AmsOWC+RPLupQM1kasN0guhOdhFm2xsvJSRjP3tDEFqI7I+eB8r8zZK56mFobExSvHIn7MjI8za
wfFnDx1ioZ9XpRu5W+gMd4/szmFfjsRnlUTVxwzddQM8sO89OJOMaVeNb/8uU9T2mFWrg5p1dcj1
jG41U0/kG6s9udjNgXewOfRh2u3CGnLQaDIFMGbAFkHWLQ1TidVY2ny2NrE/PhhTPJEzyUFgJD/j
QiHm1eKSDZmFSCRkX2b5D7IP+v3oTu+wcKON1+NfJQ8TjFV3MDzM63M7f4x3Vxmtgc88bGlzqQYR
YFJiMYiusD1oO860XoW+mjnnuvvHIv/jEFlldTDqsTqE95ufe4mHvaOwcsb/NrQJa2oPzCM7klga
r8UAm+Cu9TuaJqYD5NnCBftzo+9u138/zEZt7Bk8VC0ZppOV/+vGRrK5ll74p8JSvYu1vRmg+Rzg
RkBbEOT+Tjk9/mhuNljjkebwM7tY9oefexKkJX635Ju2/Hywp2Q+1EnIblFgG3dC5/c0ZHc6rKnW
c9ejs7jfTP9zrwoyYr+ydCvp8ey7mpT1cy/Bb3KI4ECdh/GAJoPZJcv7SragtEuX7Epie5ZBXJOk
OlnlIaFJAPGOt+3nYUxluNLeta0Iho5S+xO6woPCtIdTfEJ3iyVx9c9jwsV5PYse8tLP45+bmWYy
TnG50UxykJQ7etF1s6EJ2GEj51bpLjMeZo92UZhirzdMPlm/SHmrvOsEwnNVkrFAslLEpi+26wPA
OnkINBITfSIDpju62fQ1FZpMOo/IYme+UsIzGA9S5gfpzy0z4adkYI5jBOjQErsBgS6rfvVzDLf3
F/3zSksmVKtGkM5lkJhzrETH+9GAMCo7vz/83FRpNvzzHoAtA36Nyy9ySF0f4/rwc8/tOgOdfs2J
as9k5uI6OPTgKUjl/lvFIRyasl6KJqTxbWhMR229NSy1by0AqpmCGmTwb4fwfpPbdAz+ffPzbw2X
BHD41mMquGT8HNpzlu/ifJp3banNo4Fd4+i4UA8b8864JzUk9rZd4HS4JPt0bbsZZducYaV2pX/4
uYlgUh5kEz21op8gUQyPRk03f0KQBLRi/t0meXIXjrxwZ1Vhc1yl4/RilswuO9e+YFlq4BAG6Ks9
vdJRLg/rSAZ7dD64eEqFod0g+SdsoxFQG/LGSKtVo2wbHdXJj4k5GpJaLwlI/fCYbTJy6h8REHBY
xuGvXGGyl0W9K3KTIU2HOwcRLdoTRj/iAc1Ocx5JVFeWM5/U+LcP70URsmGOGLp9BqXrUtU1M4u1
lthTgWMfq8Y2cQtAhZrH01zoJ8uvX6oAS8QdveYP7Y7dGI2EiMG8auuKg5udfhxW7wrmO4lK59oM
Cdlm2aBBfaXFJDZjnj4rhyPWwgNNl4YMJKP6m0ywr1j81qbAQAq+hlkcnaCaiAK7bG+l2+UbU4dH
GvM71h9W6TbdFDbnT2UOt2pGxJQM8shomjGSP+4jZ8Chrb0RLmlxiaPgV196T2B6fISxwtomtfgF
v+NU1fCa02A6pFklmTu1HRreLt0hTcmXjo+wymZeTcoKyAiSqhofpVAMngeJla12ee7dyjDoj0XC
qj9G3l6jej4Dt9lBMGUVkiUTU4o0EqnHTaMdhjssVg+OJfgUu17vokmCB4xaF8JGSF3oip1Ev3nE
SBVTnyKJ9WMH+r0p1IWC5s9YvrWDzy7XqJ6GYL7A2djCft/bE0ngauLHJqN+tusWA8pMazWZf3tG
5D6G8XTtDPYucZ0/J6Z7JNfpPv9uEC9PBE/jO+2tsV/b07xk2o+CyYYT1OYA8FNkvavODUFjl1sK
03rbNqzyjvebketXN0brIbi3Xxqy6eroANt74QWoIE6mibC/kHGNYOORovG16CZ7mWRZvpKfUzI+
hAaZhx3yLvi4iG6NDPlOga150Dfo9U8NVr7cdPYkOD86El16HpJLWMtqo2uDy/MMyzZ/izMoe0Uu
qDlEWhKRx6U1bXO1dYO+2Wgb/eGYdsND7X6OCaTFqb3RRwU9VazNOuAcBjCX5369S3Jq6zQab9CL
y2WNaYeJ0jnKYMra0trTqh0W8+TfVFBW+HO8Y5mmTBOhmvkZwDZUlGI9cZ1MsXrh1vtjIPZakSI4
LFUfbqvS3cI9eU2hfC7oyL2j2rt0QPcqUq3XQKjdZVXWWytoYrbxoIfmIQbyGtfluvOKN/CxBPs9
tiMTw8hj+l7eZ88OWN+w/4Vv4vkeNt/EkIgUyhF6cjtUGR92W75KCtEyNeWzETiMJ0iHKbq7tNrL
34cQTFMNT7I2Z6T8zbcMgwQuDa3PKvqk5gK6kXSIB9z3oLxL323DXsvM+W7Hv3NTPouRg9cR0KqZ
3r44kWsdm6I9SOH9VaBzlmOXqzO+C66uEd4LRhMOPocV+5APT+mDlSDXa8lFXQkJprEiprAymO4A
EPfg4tkbpzHKg19FgDgyBWEY7v+IgHBIxlMEuZaUx3fOPibzuccHl1YPLc0l2oL2c+oxCyz9AMqF
3wcPQhYA70HTtRX90roUGxUK7zoYPeKHIL9AH/GQNFV2QNhNFKmN0TR61XiE7JlRODwL5eAvm+4w
oeDOzpkbYqKzj6k9M2FPeVUDMSII9ZczWB/Tr9gcmVQA7D4lWhZX28SGi2mnXIOLdX1hMxi91sWh
VZBSZ+IsJo7QJVOD1xgJnqasjb3q4HrhMrKGmGd4L6EnbxSD2No7X+wj4WSku7+m2O/XmKXyNWiL
s5gJVeiD7QjIGUEpsnwI1VTJ9Kc4oWnIRYukgqxY2ju/Z6pP3uCqcKHfBATsZeNDEKD5MksHOA9L
7HJ2ou8mEsj3uC6nIUaDRr6loXrPSHpPg8+IMEdcp8m5LxN/6ZcDJHAdQ+9mDmRz0ZnjimapdbWd
D1IwUbd6RruwPOPGOsLYPtcMNcRhwp1ee3Sfm5pY4w65EDvy75g8mZ6PbkduyUvpZIwRG3xSxXbQ
jrkIk3ppH52e088Z/FNnZ8E2LaEblO5nPOlfk2n1mzYLrlPtgD3UVrBtH4Chk6Ij2+YZusC3VZC2
iQX3xbHrc7s3BDBtct9XbWDsYYa+J62bPPqVv9aTBG7ALgBfgfw1BaQEIqoHPaRIj5Yt1ycd3XO1
fOwvbQc/s3vo3fyjjIpbWKE28DICn9qC5l28paN24RUdY+pw+nekVJnh0vPltG1m55RX+UF6qjoH
lPgpzBDTDb61Yp6t0BM62BUHuuk7rKGYiXBMzrQcVpE1H83RQFTqHkxGTvTfweIZABVcjcpAEkkC
DJJLcc45X2fDuGzY2bdRCjcpqV4bjxGDOxCyBYYYQxQia/qmsPklmTbkHgGvKPhIfb/wl3DgL+OI
TtAndVK0r05XH0VFskEK0sv1w2ETcs53aDXxPr9nNtNZAV+pJniYgTWquOmESTd6FnZ7pJmLm9CN
aPKjq7oHpk2+vYXShHUvS0BI6ueuJQMXM9pbCZ5iMjwkVdl3apBWorv00Q3nPaiWVUGvaIkuAbds
P7w61iFX5q+x6I40oNItks5tOI72uU01SudigHJHT3zV/SYC/SqG8qOFFI9T7GR1wNR4go2XKL9l
FKkbB5IUMUquv2ZOBOMNVUCEFm50ghtDoXY903wjsNQCjQlBc+9b6CTvyciVP2F4Vkwbauafd9Ym
c9a2+wAMDbE0QJDSpepFNuxgx6L4TkuO6CAcn4xOP5ZcjP/gsl4YFJ6nQPu/QV5adIo1vpY4uxJP
8ljkrokR3ENosWI4SsxqNPdb8CgXxa+zo/grKCciwVqHGRv9mxDJ+cqGxR7l9rycs98BymiYz8iR
/fDREQW+EP9XHIQnFwDIIhZRvR8lTQHExj2ToRbS8WYOs6Pbxc8jYPPNLNJLNuUbUMkQLLOnBjfU
prDGdwyJh1gzQgcktGU/yqlt42DA/h4vTN8HyE0/e56TX2VQvga/awrrEN07OaVbDjzWhbNtt68y
ChaBi3Moj5Nsq3Ag9G3Qbw0XgbbbPjjIi8mdKE7JJLtDOxQfuY7BVSHhWJSTvXY7gPVxnJ1oGHxm
PpTMrHtAFTssql2jw4M5RX/zkEMLiBbw+63pDe9mkXNxz1CmZ0W2loF5GSP3jzDkS2EUW8e781ER
lOB700sy7adlgsQvi6M942y1LobplNLpFAZu7Y5/6Jt+lzPs2scouuN6hPZhO7DABrmPSmOnepJk
yDnEFqPapdWEYoMH14Jz7yYrS8FSG23/qTAy+kGo4iymysMfy2uzpRRTAmR3Ylufxc5mtqMjF75X
0cZkx0tBk8j/ZRid3DbCJXTB2XuGdNBtqJLWAtQymznHU0mhhlmOj0RVT5nTrAczcM8588WNk9s1
h4RhrnSA5Co2zBuu66VJBmHSFBPVN5ScGlOz69uIyFrWbRPhudXQfBYG4alWS4Q2uAUpVLpAU7Az
PfPN75s/PUmkiPKJAsqnHWI1yLdhAxzeepaxug6Bf/QgopU+gmmjUhejSEO2jYBmCrDMWKpehtbe
CGd+01lJT8Xqt7Y3OUslhmJjTlxuCnzwyEI20hs46bL+GAK2ZH0ctkFt1St3o2WRH03Cihcqns/m
NL2MqUaQnsHXSTzkrApd2wYhzNGIWQfsmcxgB1WjboZzja53UfTl2QjsN9TVhB94zPzMEXkmwyYO
c4NIz1JuuzK/ojQul3YDOn8g2EgUX8WUYo6hiIfTuoK29dWJ+zamiLFJ4IBoRfmghNMtstHzkL+u
cuE+QXNctGAEXqtIPrWwxHUQ7kaZPRtu/F6hCt4Wrbxmkf3Y+WXIRxl/6f4TbYlcx0Ld2pF0rkb6
b3jaQAN12iciW9XL0jCosKE0+E3NoS+Jaoaq5y4Gdi+rDIHZYQ5Tdfi5J5LYJXwQP4KK6xafC72f
VDDo3w0WycpNg28hSqrs2HMMHqvkNlrp/IgokhY+3Fiqi9JekabBoamnPRVX+JznpMEojvilxYb1
WaRFctAiBCSlNdfLYdxNUVgfipgKTYo7zli76hDZ3g1WJSOjeyJMA+Ge0XNGHhsZkodBB+s0L6sT
lLoIzVA/VSebI1EE6EtGV+AV8H0HXeHI81wYh/lcJWus5/5K6dG5MCSod63KQECVVrDGQ/ueInRl
AtDll2ZqLhlp2Q9S5NnWbl2HWh/HCWE98kgo229UZz5LW9eyZBLnmZRYt9ocCU/XwYKeaekOBJZ2
9E8e08Q6qQ76Nl5J99g5yS22svZBMUc8xAa2Ht6leM0A923yiZcniHC60uNSV7cwX9re7FbRePfv
ReC8w3tOg6eRIZjGUrpm9qi9Z1OrirOT/EN6V6YJSVsDqjoVnkfbgwToDEnzmSGAjbmmzBf0v84l
EDhyXMR8/LmXRm6M5K14n9Dbrww9wiRx4go8HWELqqWTpixdP1gdsGWHvFAafoTodXP7YM5FcLLv
N72aEf2ASEKlRzSi9i0yGu/9UcIj2WSVJcHJi9wcBrZW6Z/STvGP8/M3meG+T/Q6HoJyoNKqAzIy
heMclc38irY6mqko3SOUSgBQDnfMR7YmYinfUW69VG765dc+hGKyNjamtOtnq3cJ4DaSkn0Cf3fJ
exOSfbNO0JrUOky3YZz+JmWquU5Nvs2pct8qAtD3ZgOYC+OH/TFpJo/aHZl9YRuiW+UvaGPJXdHM
ATNu8pglqoGa+N6lMJW3s037w4t74P7Z+Bfz3KkUghgByQ/1uJKhj7CsaxFlxlbPWbtXooGH4jZ0
6WvCJOow/YXam2lf/rurwcEy6yYKwwQlh15WbAIKuVXXtueWgftvHeKL7ETw3WeTcZiKyjgkcPfX
SPatT9+mcPP998GxjP2ccFQFwNJTNdnfvlFcHZepSVtFwZKO+LU3E/1996NI2aVU09FFGyXSU3vQ
jHT8+gKNbFj4XBzZRKBwU5w1y6R2tgHicRZ9s6M0EuG5LBDymMTgVFF0Y7uSkRJ1yHI6EtB/rLeu
G4xNBNsCFbX7GfqiZndWZauuDsYH3gSyyekqvw2uG+5s9CMrp++CC9KLoxVi4SfKjXFI6eI5qOc1
+oE98z7nivPa3vYTUv1aB851LE5z48Aq4HxeGFFmHfvIiraQ04Bs+MggDHIKt4CPy7di0s4ynA9D
ng27OjZaUikMgBhjTsZhVe3sMfNeMUdNu7AinfznIbYOuRvy4stozY/hLmYNQt4RG48T220ISU9w
gbMn3+/L5ww/Bd0UqNEuUpljNNCEHM0mvJou3zFGwaNf2+GVKOfwHAJg/vnazw15DjDqk74hV8f8
qLpCXjvIazGuhdOsMKbmpn5F09oPbfE5Vf61CBMA39WwlKTUAhvFH+9jlV4nkoWjygCkmwky/dzB
iww0+DRZ0Atja0KJOD+aqPdhR5fuGjmQxzxlmk92I94xbN9S5qnrzvgVkCj/LDukakWA3Ew4UAN8
X5AQGwM8NoPs6ecGfvZclZ9hOjfXuHL8LcIYbrygfhtnYg3Stv1K0R0vEpmEa6lr6vE4PRNYwFrA
aHGryTQ6mlOL7ZxxdRa2w4ViHgphfowpXy+OAPYr63lj3dEChAbpQ1z61qIg8pftMWC1VsBMMmSU
/zbRSKiqaVdzUDNx7zRmBlit2lH3RRoLY0P5Fs2QXJL8WQQIQTDUldvBtqi6E8cC96n8Y8ru1KjR
OJaMUZetnB+iYa6veEJoBYITFii/5OCt+hRNZ4WMmkLrQFAqCe45gBRV+Cd0U+jrsnSd+wQmc8bB
xbPRr5VkfQw1hCdjFYYhaqZ0fBuNBAtkRVJSmfa4S+WTCoL0tb4nRLB0MEGF9kuzvgfxWtccUXML
W9cHiQWFfekgA0Dd7PB5exsTMwruvCdh6LMuSDfL5C7POGNjRHMUaBBtVLpDAge/wSwvoejetCgY
aOfhfQPXLd0pC5dDbVcA+l5UU+GCLwixmrxiYVMUL/wxGneEJe/wPsXLIkLGxbN9Vqyu2bpjz0DA
/ht1mXma0Eoyk/sMTXgkXFopnrV7kWSq7yanuGZN98fP0FRGyihg+I8M1OmtkhCK/MWtvE03bWy4
bdfMwTZWYV7S+rcnZshGxBEZzKeWCP/bDXuA9cyPX6nJegLHna5djyH0NNft9u4r6vl5M2mz69ar
OWBhMhZ3wqhD73zdsdlY2zAS6BWKnGqPfDI3Q4JMrFKx4tS7VLTiFiIc2CvCOV/MUIfNXiW7bnRP
HQ4HQoV4Ux/mRJ5YSMiZUGukbfNK+u16bKKGHK2IDC7GmouyHcF0oHGiSjHMNQx7Y0H7AvCSOT+3
XGwWdfFJfdYue5PNjcGFejm5dwBnSM9fIhzkb23CVZGULWYMWe8HVOpPqd1cyrJcRoP07/rq+/5e
RocSWX7H1vXxXrG1HaUcBqtFnArNaBQ9NedjCBd/OdU+1xAc+YO9jtw9tFvG77YfbKKG2fusHiIr
O3uF90Izz1nGBZu20MEjCIOdcQFBFL1zsgNlA0cNzwbWMlkEyY5uEvyy0vzSTvuL93de2O2Qbl0P
rnzc64fEvTh2gF7vviQMznhjp4hiBBM1Cc87G13utiBPYmVM6vfoZN2eAMkZlBrjJybKnOHhAyET
II3omUShZTGwZvvfV3iPBUl+jZ2BPNeSGBfhXPNZqK0Z5vVuTKpLMtaQekLPXZOlmWRjQyUIsYWq
LIO0pkc1b2tV7YZohXuCyJzhCo3yMxz9akFwFH/wOpOvGJaGaygJAE8aEhPJWQ52c5J8k/21iX3X
P4+VKvYx0+KtVc/1TkNtXsvOfoGYIwDokCEo2PAbxPxlUq2S2adpLz9UZTJRs+Ufs6N9a3KR2rgw
IuiPmg3pcBB8xMVhtr/s0LQs1RhS2fTSWnXCRjQiyUUeJrUPgmxPn/4P2Coqah/tep/MO9/9VCnh
esMwPmgX0mV1d2/cu/BzdiAOJV16Zo6Siup6VUWUnwOcYIfXcTGROaXxnO2Q+DM8kNQKTrCzB6NY
xIZ6Mtqm3bgl5JuWrvgGgezS/pqgPbMwBCRpTQ2txnB+oWZ7R3+wIUSkPAY1O18cwW82M7dtEdE9
qiywWk6R3STXeAIwHYawOW44RDsfyDW+YPSSJFyd2QmjrLKh1Q9k4gR0gDg53Au76ItLS84wYX4q
fBqLLkcUZsTzUcZMe7LEQlDcvffm8J54YIeZkK1NUzzx/0PA4JYg6r9dAjmANbQnaAhDjOluwc/t
DAM1Ypinf+xBfYydibGQTajiXAwr+pgFzXtOcfD8BDfSUSbCi6nTiXxmzKvxWOwGf3hyIa3R0xhJ
RwnVxhXpMVL9L1XQ98AMQuck2RaD+uvPeKqAVqdz/3rHMlv0Ea1c/21KQABi7timM/5g9olTBPb1
EwrOhV2Zf5L8Y+J6vdQQDsI7CzfScLGSU8aeL1fGu6/+QBI7SYnpA24+0wTZnuc6p+8qPVQbPl0X
zvzMR1vra7oaQzbR+YWvzYL8YZndq8IaDBMZi1ViZp8GEe7rxulXUUYzItRTshpjmoUEjayMcDiq
zBiJfksfYodNWDznh8zX81qwCjD1wWDjmNFDPZDrUgdrL0r2jY1rPh0o/1HbcsDbXywff4ZC30wn
xp/WPTkIGiz7uaArgPnavjgmOXbxEOh1Dql1nIOdK9Reu22wUi7GzHQKn32LDaTfxUc/Q6+UeWO/
8QfSMobo0BMORjHUfbPvep8rOsajpTwufVwqyvSFicl5iCu97RU7J2I9aHSLTWLQ11JgK9dKVPuh
JP82xQ6CorLbTz2qeE2bakky5h5VX7TlvFz2yQQ/d2BG5bmMQ0FoUdHc4z3asNtXdcZiZAPCjyJm
7KRtxw0yF6h/BX4w/y/Lz+o7ndCFtBgBkNi7qzqx32VUsouLH32r+6DTcmIXgBG/X02x+YVKaYNU
h/OpFWwf+QzYibtX2TrPzVwvzbD8gN4MNlMa7mIi3GriRRomB3Va7X3+bIbvenyy4gP03+AriTBH
5aQsP04xBXiWzvKBbucwjvOzkfjBs1e5IW46hIpJysNojKYdGmE6R/eHygtcdF2Ya++PzESIpxir
JIyjpfQgMdscay9B+SgZTailmLdDbjsvKb/qNUlprFZe9vzzCAvIdnLqhAuOpKi5h+7+3MR2hX4z
j47IN6oLaZHxpXtWbTw/iIrWrvbqU2jk9em+mbUoZvmC1sHi59+iBuJ5MxTso1IljsQYBsefe3Gm
qXxhLYsj+HxxFPfY16xqKU+Ia22RQ/P0n6/8POfnocDo5EczJtE7Dc1MpEkcAZ6SsizIMOOffu55
VsBQ/OdxMFmM1eqZK1Xk/es5//zyv7/HDADNSdfyNj/PaeCI/uu7rfuP7OskeyzW/37+z7P8iuLa
iVjL7394FlcujrzNz4PhTnOlreNtDE0/oTdSQaXKjNKYEAWbHA1CFYT5oJF8hjGyI2gpeXfYWO5j
Uoe5HPMs169NMi2CFFczXxWQSnNX8HnFyYkjouV64juHRCrnUA2tgjVfcRmynK2LskUVbKU64HzL
Jjya6B0qUO9Ly445rXL3HuqRBn+re45sKZtpP4AEieaxWsB0IEExluTwhuRJQ8ghrzcjoIciZzyg
NMFMiP88FIxIsb2svJDOnB3NBGi6isCiJV6+e5pmWTFOVhQeg6YjA/Tn0BWjd2gNKGRhDgB6pCOw
R1lTB2oZGmZ7sLl84fv8FRd0gu0AqycDvsPPjaMmArVqpkG71JugmfIFrw8n+oLhVoEGYcCefoxG
gyYBF8jWLaJ92f/1yGQEo5EsWGjf++wtYMoFYqbYIR5CAtACx3Mi8eVqcF6wa4tTTQ942/j6l+FD
rWfmlFA+PBSjgePAgbOArwhiZe5GYDMG9vW8ab1QPUiTu5hu+gZA/pXn9MXadm2EzaHLi5cpY10u
UEmw7InjMKOa9hqOcjR6LzKP73EpGM1HgiIm71tpcJXKx2JZAmK/Qz87fHwxQG10LMNXrssXjfUP
IHV4KBr2ZuXwyIf5YJfjH4MUmEgR/wc0QQf+oUoGuEHS/AbKgsEhsa/z8K2LwlrYCB/Wyoy/xgai
memoJ7t7NlqrWUIcQ9vrduto/vTwDawMJa6DL76ZMC5c+AwMZ3k/MbA+0nGf11NmEvuc2+eJxsKq
y7JsWWD1WOp6ei0Rr6QJuToPaIJfrTpCcg+xFl9mvGev5mMdhEsfIMwceF/EnO59dW4a92sY0xVr
z7S3EhrLpRcCnaCUonX+Zrn12eFdAyfvhOtcRe+MXkFy1dGe1N9pEeVmfwCue2nYSJCd3B9rpl1d
k3qHNOrQwIu1w7yRj9daNRUIXBhdZTCgAUTuiYgvgEZBo3jQ+XMccs1m/A2VTNoY70kIY5dWqk1b
wpTPknzc0D++8NH0u8ln05kTbmchiVynWR+xA7cJLSU03Z6Ve/MFrV6jd3aM8Nydw29tcmMDcpro
oQm1T2jVnKeXokYu1ENFwEZCXFCouHw4DfhYdT/6uiY8BGZ2t2MhNER8TM7GRJ7BoI5ybt/bqb77
cWwOTmvvm5a5N0IaXjUXAoKpzjGDl7hX+K9MVZ+5gHtdXdNdDwq8k9YeP8wWviKCvv4chHf5jAhD
UrIXviJ3Ma88vVFB9030w7iUTYLyN05eQ3p+YV+tQtagFaMy+npfDUU/fQrEosNkfbcwdI9F2R5Z
uWAVeIuMyg4Q5r1SAyXQoxIBoG4uiha0lba8vTdGL7Mew2PsniWHvVXDf3FmuKiTzUR7Nu8ylUIs
nWoejgS8GXSnduFUYAHbCp3sUOQ/mJrpJ+c85kZdrzJsJ+TbEgDbTdBRNCU6DiiNQ2YCLrBjX1Qv
f9Be//c/aIbdP/6Lx79r3lr6NP3/eviPl7rkv/+6f8//POc/v+Mfj+nvltz77/7/+azt3/r0Wf7t
/veT/uMn89v/9epWn/3nfzxY/yDXr8Pfdn762w1F//MqoDLen/n/+8X/89/sncly3MiWbX+l7M6R
Bnd0jkENXvQRDAbbEJsJjBRF9H2Pr38Lysx3JaZSujl4ZjWoSdWANxUIBOB+/Jy91/7yn4DbhQXD
7O/B7Zcvn1/y/7r7P7f/+uOf27/BI5//m9/J7UIYv81ANMcwhaErWOR/ktu//gWrH+4b6Zr0/GCp
/UFul/I3KRieKKWDYTUMF07jH9x2/iR0kmCUiyjbMW3d/def3/0PIuXvP9qPCZXu94RKByo3c0hU
RtKSEhqaMf/9GyBkAdvJY8baXTDoWRtpsFH45uOoWkVIVodcW1b4XXykEwphmJe8ueUT4E6aXdgY
/Xv0CIt23LfxXYZKPzl2yUZM0Uvn1uiSTgEsg8G9rEFxBG29zZnhxXFNUuitBfOgQCCmIRtBg8b5
O1wQLwf4gaxJy1iRwYDFFiZ6jDx3SC4ZyS/dVH6BK3+ZTCyLQsOwWR8T1h6IvnnwJjqUMolA9cpa
3N6EbGmag1a5eM8ZeCPW5qINIqMCFK8Fp4imt9Y+gq6S/K58mdn5g2XLL2BoFuhS8Oi40Kk9tJ0X
RfJqdHDYaSuj9QOq+GrI5ikemV0Duq849TCpvRCIhtXY7C0bco3TI4p3Np5xWdNm+ubh+gFSVH4P
R/z6g9kK0r7CJWJA8fyAFNUas+lEG3UX5GcsNP8l6R6F77+WnLAZ3LdyJUeXUTquhKLYVt4DaYQx
xoLypSeQFAXAm98ta8QRen/dGmfL22FKfAg8nd5c/47B8lfcRGe+oH9Dhf+4YKkraWBFAVL/ASo8
JV2GbMFq6dGeNRP7/nUVkCMqTnVDThq7HnF1XF5sPsMcYt6ggaTOloGhlthPlwBHOTFNzHLYQ/pT
oz+46b6CfJjIlFRbcoEK0nm8/FJIe902L7l5LusL3blhzGYxb0xQi6Q8jtwpThULCQe3uQd9sRi1
h8g9e/2RAs8zn0tCOWX2hjKDevqU+Kjo7yy6VWl5nJ8J/0sah5iqKdI5tKH8bIezcD06SGgf6EW4
FXlUyWPmfgaml1SQA6+N6hgWZweGitY9Ui9Yioh104KfAqd2vE0yHxMvvJZ25bMNTgGlF085cHKI
dKh5uUR/CldO/56bq0ycI2ZrEMtJHisXemKvCtksfKWt7HsqM7M4STKSkra+d81sXcdkgpvNwrRK
OF/BgnYwOlP6XSMCT6MALorx8a0dD717jgcXkECzbBjAjX117ZRirxPXVwGRtwBwJiVWkq5ZJdpD
H5507TMuy5VfayuzJ3+nBlc4UBYG09qu66WDdDbtrtsoAg/XbUvdvkIcfNu0W2YyO6e0VsYoGHXh
F3Evmqy7a2r2VR8mWI4iJo4QGnHuxaPEtD3davSCYnoLJjC8yUMHKAbaXJvKJ8KTQbne0Lpngw0s
sTBrYpMcqEfa78/vP9r1/rMt7fTShdl7/nFH+26r/Nt/6X/gvmew5/z9tkc/q83ewm83vfk/+H3P
M/TflMn6pBzpSlPp36SVKCJJ5BxTIk2b/WZeDf7Y8zT5myGEYK8kRNq2SUBlD/0zrMT8zbQtR3dt
ZEaOK1lI/smuxzFm5pD+e1VSgk2Xf8oAaAGURTnWBw47F1BFWVt8ytSLiqNX3YC+mRnmpVVVN/ks
lPAt/3Fqkjs54pTtrLXj00MSPnrksiDy0r6l0WlonjXPm+sFKVlHI+MIQ8FM6jVHznHIX12UGw4K
jilGtFSF1Wuu0n3KLASdGTIrVB8j6g9srfRmU8bcvCs63ImO1ATEIvXofBpIZfQbussd5rUprYgt
QmASGSj0ijq7cF0P8UkIXgn3NbILNb/8xngv3OmKwz+drqJlDLajIZxjDe5odZJxSil/0cxx0SXK
lxgFTN1FESpHkWzaTqDxdNutBqv/kIXikxwM5IHOveUx756lNSQSI7LJpmty+PqV3uIuQofTBNMN
3KM7nYBxcxbqDP1ALh/k4iEA2Y6Wh5bsJ0Gt2lhApU1ecaMmFBMl16rPCL6ioqAFn1pIJXDg1zHK
Ol1i0ApaBETZ7JZImTPW4gF31aWTJ2KF0qSAVdCBGegzi6F4RSuvuDVGmMctMiiZZO6t7SDuTXKd
ncAeDWBoFsWD8x5FOkIWqZ5ygMFqFkLZSUJCsX8kGJ0vLMGkUogA5HM7GgzB8Fa8VQV97WGmlNrq
NuBL71rdDVZxht8lSGO1sRiAOS009SSqRkoFf2+bsmAyYRwmgrNWJuMeXQv9Q43Sy2sQRiQRKEU8
e0ExnqyuHda0iveC1TrovX4ZhgQy62lQr0y0ZEGWoQev7x3hvAlHXvc1lsXEGN/rMSO3mPhssOn8
LxCoReyo6NXsRDu4mEARsTEEga+QnLUweA1QuZHxVACLNda0zuc+F1I4quxnnqT6MM0yuWgaDnHb
HCfbuUGu3G7douPiwdC6s8iu0ek2eM25ws5vuGhtwHLNorxCW+nvaVyAxo6fGnR72Uhkr+e5PmOr
tEQOiwROVkAdApMqpVEHKxwfRzm5dAtuXRoJ+5iJ04RWkBbDsIHvcTehIswAzGwsrbmEblgzAzn1
WlowIRHUQA4axE49RV52G+jaJenUAPRQKw7RZ0ye4xLoDszOOltlCLeMAYhIbRvZzhuiVxeGXBVG
12EM3kLT8NLV65y+zZpTtr6D6ngZB8lNFZk21phpjtiC6xNEzQn0LXkzWv3mob/EA4Ca0cZM72Xv
SdMR0VZM98BZEXzP8k0kvs/xLOhMVc3kxAsRqsxyz5ROaAi2eemgGtq7aIoWwywPpaqu11GsPSCF
mtHxOL2dhFUldtZOiSlIs32YhF76gF6OlIHcV4x0T/UsSpVd9VxE2k38rgYkq7jiG+Kg8T8GlS2v
yKghdN4Mt+jQCLowniZwaMpqzy7kjyDEAxCjjrVQyTLqCC8jdLNm9D7MMlqmJnOQ3kMdYjzIgbsO
FdKOWXrrx+Y2s6P6qumWTsGszp1lugq9bjMLdwUqx1nIW6DozUqkVpJM29J4bGbJr4f2l35Buylm
ObBCF2yiD+ZQVJ0HBMNhdVGiqkQ5jzIkQm/sDXP8KwpRzkYMjftYHGyLHN4cpDJd3ZwVoCjOHYq5
dYViuZilyyYqtYVdkms/TQ1J9ClqTL9bh9gBF5YgHbetDNp4CD6C4aLUIReVs1DaQTGdRh1hv2io
mQBfMhdtNwJ1NWmuC5fJYTnLrhP014BhTi5N2W2bgz5tOw5MwEbcAX2xoV+jM91C2/hiM4shRy4l
0DB5aFF7h6i+7Vn9LTLeR0ZwDif7RTYgEZezWHyYZeN82ydzFpIbFjglv3LWYYXInN7BY43qnFna
yuEWLBCo2OmVJWC4Fn67afTyPUi14k7Y0C7pp6at2uYlK2+Nwn2Ype6AQZ4y8yWaJfAo09SW8dfJ
bELk8RferJXPQO/pqOcdVPQZanq/zu+hLDa7AJ29QG8fz8J7bZbgF2jxB2ZZ7IeHRNNPkJ4gBqbh
Y9opNGABQn7DeB5sccNKM5NuUV4yyuv5SUHfaSfYV4DK0+SK7hndSeG9GO3BLvVHQ68+BeUM3MOr
Vw7eSzgGaHoKC7vB7DmIbbp3hnlEfPdMqiWxkIy0VmXOQa9q5c6V7xIy40LoxC8MdrEdiMtU1IwR
dMQlJIqtjf3BCbSrsSQ7Z2z6lPv7SWrQNSOb+XTZ4hEbkvrBNp17mUh/x+xvKaGppAijudKVHuln
P+atHZExZB6ER1PtC024Z929EpziePZg5hIWj7qc3L/esrZTLzba7PigkZPRBlhqsxeE4KSQ8e0V
pNLnKXGRD0kisgq6eMx9zLUOWPeuZJ67cyRgUPCNJFpAhwBKCVfXWRGzkwCK69Zilvf4jcI0N/gA
ZRxAriJ7mEZDHaUVa7tRw6cM4+euI0ZkWTZ1dkTsZtH8gnhoquTRRiIUxGscmjZnLQchhjmeNPQX
Cz1LtgnMFGSH7U2uZ7CmiY5142LLfA84dcbPJ3pvh8YVKxmd5JHwDnciIEvTzw1WlpU1ZVexPTKK
p6egq6ucxrvloARmP/vUK+ZxxBGuIDs+WmX4mFnhmzWye5ja+K6FNlMmlA7wk9MAQVkchBtl+IAC
p+C9kwZzRyUgx/Pab6Ui72nwYSchKrXiLzrVhmS1JQHCesSWVW3HXu7iivJi8tUm6QcbcXB84TKY
XkYJqJx8mmkhSDmOqNCAmZfeDUUraMBinzNzjd3woRlEtvUzf2vo7b2E6Ua2L5N/qZOfRJ5DYfX5
lhQUbzXCPJain3UR4KxaCZ+bQ+u1m/GgNaU8C6ZSTB6IKIELwmM6ZvUxDYdPloQuNO26FmnfUKn4
TphcuK2oKzXd2ZKzstBSe7xEmrmZpqDeyCan64m9iN4gI6RXPzeC9URVu28ZozLBorUaaDOKBVec
GYX72A3Yc5kFhIPOzJjMHINQ7FkwdYFqbt9VFsKiOH1RY3sdCX+2qZcN23dLWTQNJHKVtLsnclrD
DOQgKsFpg8LjuQ2qixACz4KM0x6hgPsUhEsY62wPJT/nIHKYYwtnFBx/XVJE2lhV26HgvoS6vghy
FOtyktWSHksbDuUFBIi7JOSg2GeDWFmhERxKCijL9AVYPGxmwtK/6HG4z5PqRkFuom5Dq8M94dRs
xNSmbLYN2wARr4KTbeVplzIJMVGoegG54saaZSIVfPu8gOWmy+ZOy93Xxih4oSTgIrO6pc+81irE
ZhPGlrJgH4kbn9kpahEPwhJfqmBnFzWaE2/t+6WxEPJsq/qLL8d+BxTqvjAETL7qLrGqO2xLZ2F4
YsN3IMnMse/SnAQwQV0jBmTVFN0gbGp/3vNJP0u3TUsGiC2xXpV6dwyldyAUHotp8iQFG4RVQMHX
qm7OndtorGfHaIQBBDik3GrAsVmGtA0ErM9BF17wr6yDKapP8BqmhUog9+gZhfrkJzsmXPBn/ScX
MeLSbuVRmm69CPy02oWtQVKwqq69AAgFhXZELUW6nA7VQnOLajmDHKoRJ4qe5HsmcsfCVHdmpC57
cohXSBG2sYNOI88bNPSGjsCifWWJOCE8JbU9AjGgu+bnLCZSox/w6VmKKTghedIqqek73D8sfcp2
MWklz76MT54w0F+iK2R6GoCveG2tcCMrd2IqOLaX8uDry9Z1rzpCkqg0nrSuHAg5a26lQhdKeEe3
NqYyWHBMCimnlk0cVAuza698nUzGQYPmazLwbcLhLoO5olpRrGx5CvLu3ndYijQQkazkdHtM+OBt
7VBg1W9ug34elKONC6v70kYDmdbEA/c6c99OyuvK4gzZQVbgdfVXaerM3RM0PIl/gYO24stLjj8Z
3EsEsffonvkdbSaD07sgBmXjg5nBj0jHytF2uZb2q1oJtWL/QK/Wyk3NRDBpb9O+AkhmfMm1DHVY
mwRLuwrPEu0x2dU5oB0wnS0/TeeYK21ExskLAy50naQjMJSIQbzW+RsozAck/0z68ttwCCC4QM+i
N5XNsU5QksFmYkrGaz4OywzPQWJPPdqckSJtik4VcI3lWAzNSqVLPGUOVRhkr6EjnKbSbkYXnrVg
ly5Ag+T2raqGel2Mzn1p8Y71+NVZ7HlLYcUEnIFR2QWO+aUK52hv2OEqDNqj04pjFJ37FjtkZpmf
NINOUAZjZ+E67cVsSz9pLGJWm9z0AH0WQ0OseCkBp2cW615bL9PYBG0WlftiSpzVFJr7PrLxwLUt
s/1W4ELt7qyofDY7xAH9dBUYCAkMka3jUW/oxuUrgQiFX9TbT40tLxqE2kqYECKDAk+ICB+ZFxnd
PFW0vX495Ooa0GG6nCL9WnfUwTSRxlexSUr8eLBbtEkeP8y6cqBs1KN7HYQnB48X7oSAlhu74yRL
nroEDWh70RrNo2/HqxAAQ1kod2HDouIgELa7UUfTgYmCmXzcd9dO0FVLJc+pZHgdyfdUkkU5Q0qr
XTOmew2DutfU0A4znpDKNvZD6W/UyKOYWc2VJXkPx2ZR2LOl7RlE6ddPL6jlUFKdiyh8wwKDHTNl
BuZ3zPcQp0jDufGTAshOty/K7hKu4coBorqjpYiqE++0MWH1GBz5GRIDs3/9EBc5lSJ99CliKFta
6b2XMLSsy+7su0Wzpgl7CV39JfQCiWT5UceEu4rOpQHiqYvCK5FgC7Bo56DqBzJUGv41XCY6/VUH
nD5KOUhl+Nftz9Q9OyGyp9ytwQlZOMAnXaGsbEnsTCZXP5BTCqfJCwmfY2UIUL3J1N6KAIRvG26Q
uvCU3DLGOQqT7buLnY0tqoukb6oF6KJtRcjyWkmCWAYsnxsRl4+NE91EGIm5jEtjqk6lrPcgjE9R
AyI1ojA04S53COmR9AF+EVd1Fd2YUZyBEUiey6Z6s6iz9RdbB3oEp+bWR8RUeMN9mhlHf3wzIvet
TcG6TYO/rocSeJ44atLe6t30nvTjFUZX+OkkKJiqv3IU1V8V34M5PvYN1hOzPhcNPg67vOiq+Cap
9Peqqd9CgwO1p+86PZEw6vgXguc6lo/KmN6N0N5UOc1zrao/YdJfZjoivlZjBXD9lV76p7AO22U4
fW5SNBGRFZxQKW7mSwBFgvU9OsFCfRYj52QzK71leVdr0bPjWpsxErQfBtBgtKoKGFG1HV37Ns5A
L+dMI9JHK+WDm6HfOESyaMN9aONFFtK8yzrrprOSU2EFz108kk9I0haiNZpGooaGVVx0PRpiiw81
bIIOMARTjmzjurtOJ0Ao8XivsfgG1bvpRicFyLkrBuZHdFKK7tliGt1bsyrJtW4ReNzP30LzEPjO
xR2o28VUdZd1k96kBNSqGmgl/PnaVp/K6bPJcbsZ6rPbKKYLQIcWBj+FjOOrSeZ7PwO3RmX4bPr4
3AymMyq4IQydRcR/8WJ73U3cVq22bufvS1LOwvTCUxrHzxyBMZNJTthB4b4kYbix/aNvDcx1PMlv
pMe7lPxPJmI0iMYuOtDN4oWzicrU9Cs4lw+l9WlMygsTXyZvONtZ77OoldYLGRSoMTP/RHZwTLmW
X6HyWWCJOYE0pD0PLKGqxSdfYtVGPlIvxxQCM0YLs2dQ0/TFpyThh8JvuKpriHvM0GSAOn4IT55D
cDnjR1I7wfzK4ViP3WuNkHWheuSX01hd6CzJDIDHVe5Y8aohStrXLsw0PZVucsOk8S11ecAMBWxr
tJAwDqzuzsDSo6hMg6L3sSUDuSB4CPX2QOhdubJi3ghjeOd4tomH7t4kho/BymF6GW12ZkwsV3ko
jp2uvw959jnOmfLNxvwVhLgY8gkkeZMbXRrRXRNNpzKy2I24Ex16ZJb4eFX2dPo8GsUlu0Ue9GLZ
jsHBxIzGvoaPJfsy/3yOm732Bnd7VsyYrrutaioBjDrPDT1ID9EsRrrmUxtVKL8L/QFPoz3SHZiK
4YpHkalTJ297SXpTNx2bYgJWnsTPXj8uG8u6HBfVI2vTMMRLEuqIgx7TA6L9i7JVzrO78vz42LpC
XvGqRbRSuE5irlMdr41M+cDSaE9Jypxt6N+LZKAwQ1uz1LI7ZY2PpYl/V2Q2oh8MgXLOb54tghot
GBQfpk1niAKowElYdlgKNXiC42wy/F9Fwn+kSNDJKfv70cz2ZXr5r7umCotvpzMMPP7feMb8zbId
5ihK8P8NtAR/ShIME92BcpRuCcdylJinz3+MZwyBjMGw0BzQQKXNNQfg/TGd4U9SsqwyULEdHQfX
P0uSF9+HVCI2d4XDjNsgRc42TMOZU9u+0SQ0AWtyUfm81JWEa2UH8QaLMjLZxqwuKYNxxYwVWgLl
JSsrJRsqaQxxJx0MxOSg0AcF3xBE1XoAVfIwRKl3rc0gsSl7QE5BASTWNc0HK2CEaFu8otEeKv4u
ksAfbeOizGuD7hGj5+ScigjDJ9YDhyxHmdG7xslCddtF1904XGpI8Ysiu26qcpPW4yew2T4WtPGI
bf2IDNYC72SsMC9h80rDcybt68yraaqW0bEpwXiU8yk8Qq+1dhr3pIrmqU0gcJD7sTULlGh+EeaH
bswfe73DbyJM+kFu7a7inPlnaVjVZeFwMvLcZuOm9TIex3Ongalzd46r99tAR5xLJitj18Sm/zqZ
A3P+zEpgPNNDW7Z1WxxbH7wSRDUzxyodbLJhnyJPJ3ADxM3gk4Cpk2YR1bgiaMJS/ifpKfXdy2iw
F6pQT1zmlsH1ngr4HDeMZbIRHevGSBXe9dgJnkqSxoBikCgAxL+XCAxj7QjUicAqbkXcVGfW10DD
ZusQLdk0c5fCnm4Kj5M99UMe/h4v+f9hovtjtdP/wFGtRLXz9+vB4iXzk5c33Affrgfzf/P7tNaV
v7EKMJ8gk9qQuiFYKPovdfPf/1LqN2ZghmFZRGghFbL5y58KJfs32yBQkTmv4OhpGAxQ/1Qo6b/R
sEPpoSyaoQg//tGo9oN8BASI67IOWHyOrUx7vrhvF4OU3okdaG64G+2Ic3gZnmMIa6lDr2nEo+p6
kblB8TusWw9aPlJbtfjmZv1AcSNmCdS/R8WO6ei6oVuYi1gYWZTcD1eQGZALuywDqeNRwfokWaSc
sG4atE+Gze42zidfoSltXbu0liEmdwi9HXNBZG2zqIX2+vMLYnX+y/Vwz4VQBnAdVGXf3xFJ0kvb
5aa/k4qorSxxZkQCS0ws4HI5zqs+n0awDLS/uhEf1uX5Rpi6nMdFps4Pbs8X9s26TP7JOBW2DHdE
/Ub5xkurfu9O9HQDmjawzdJ7o+mXXm8DRzPSXdH1j5WHEwl7U8PIW7uzguiCQ3V3vvv5HREfboni
bihdWrqO/l0gEviwY1ixOfWJpaqd6LuzCsBdaT2tPIYD8BASENFxkn2u+50/9tAM/Mk9NYwjYLCt
C993TvGqtzlExgSFXxbmRYOO/heZtsascvrmIeIKUWsxg+dxwuXimB9kWxy/LYg/otyVfffFdnB9
cYNJEmgBfvqF3AEEBKxLvs1gzEc/qzCuca63+1qBsGcgkT9wCnK2ZWz6iI1uel9rdrw6TEAC8n00
umK9CgG1I4Bf9Bx21k0ZB3te0EdmPszd4mWH12k3FbRB7VzbEfSOfI5wM4C8iPrtgoF0JzeBwPyq
x45+FzWW8asH6MO7/PUmSKmzbEjLkEL/cBPC3GrCJtG5CYrmmgeoa8U5ZSxBlUC6azCyqIS8XE8V
7BqTefjFU/JROsdmy3uj8N2jSqEAmv/+zfObAgXwjbpOdl2WehcifCaR4dqBm0A6s41CHfPiluiV
bYBLeVtPDP4Drz7Ai483Se40Oy7udlLJ1c8vC+nK948Gl6UbLG0Or7IQCEE/XFbr5BVjAzyxjE+Y
OoDq8vNoWte03ApiXXJ50ZtVc5ASL+hAPMeq84DdQnlwdpgx0WePZGTp9rR3Rm3NBAZwLjj5o+MR
O006rVsZ8bqxnmKiFUzgTzPBkiP9AS/Oyuv98ZrWJQRks4LV3G9VG+PHK9zpckiLx4Q2Pp4+4+g6
JFojIR23DLHPRWDH+zEHKahgTC/nrIJDYeSvUBySTccpFKFytNNLJ4EPhsY6Ls3rjn7j2s8KKgsm
iqt4grvBBNy8UAZSaV0vTEQL8GWSCN6fbhlXhu4AMA4yj+iOkuWEpqQPcOIpwCuw8JhdXSYRTXuR
Ar/++U/yVfX64W0l5pnymBoZ+ZL14SfRKli5XUP8W1AQiyRAKVzR19tORRsdKr/ektNdnApOYNmI
BTjzlXlLQAD8xQxGXhCYu16fg416gFBZGLBLqeKg6ShlOyM+F/34Cj8wWdbZI3NVa6uEBj6khMXc
WMsmL/0nS7e2QF2BGiTTFtQIGbhNeSuNWqx+/k2d+Zt8+03nh4+3QfBaziv7xzUdjC2xXRnRIrFr
PHQOJRivgn4sPPNshEwOO5aFLQdd2KB+ARTRcN0jkUPm0ki9+2CqynVS2TE2QC1hJDUOBxUSaEq6
okEHyBbbEBLBChY8TQstAj1v8uPaU33Z6k12YQd3njtkF2aDIT0yGlofdpCsaWnMwQPrDu4bcQFD
chdCCllDoYBF57X6cnTxfsQJ8BnL8ldMJ8J9FQNNiojtcdpx6eZUzV4Fys1W+jZomCi1ZaT2cc3p
3qsMADcFyqdAoEXB9POiV6i3nArPZ4V2EzwZEW1lb57sRtsVYdFdRzyrdoYsRgvVXaVp2pKYunbp
4zfeEKyA+0i5R4zjOm55+hwoIX/+M81qtL/8SojUbEHRRUf4w86rdcSxKi1IEACEfEAE4BMFwVJX
DnCA0N79/NN+sCAxENd1KZDs0nue//7NOqksZjQIz5JdGU4ASNqO4U6sM2fziHL0UPbhU3RBtwuS
7BlQ/arO+FBmqK/LtDUfPim8hC1n6d43H48YpuTB4uONNPcvh/JTP5prrpUgPxOwtSrbX9zd+bz7
8fYKctRtk62JbUl++MLI7109IZdml/RdhL25Z2Bc9bSDx3bvd0znusHvj1ZMNysIPPp+PAYA6Ftt
ieWG95Lz1rTa2r0AYxn3m9QemqNshLew8RlGhR2spQZLiWFH8cSR0rrNZxO81HFCkWgKvt7sf/ET
ih/tdRZfyiGE3bWpib6/iVpvQ8LW42LX5iieG14TLJI4jy3TPHgY2nyZADCMIEqhfkhWuW9BAm17
b52J5LJuid/yKwNZYdaWv1hcxffSS+fr78ujbCPz5BHRPxZr9NBjWwaqmIFeN4amHR3saGaN3N91
K3AeKr1Y7Aht7TeEASW/+vS5FPzwKnGQsOdzibBQf34oFUkQL2vA88WuKSvvcp7wgJYxLvgVQLY0
25RDho4xFzvCUpOlOsDFQjPSV8W6KhiQiRCV289ft691x8dLcmig2LTaqPrmzsq3D3yJuXSyekow
YhL7ZcH4NqJY280RiEure2Tyro6hf4Ub0rnkxc2WAxnsl0GEyCPBp9oXKwK4N4UnUDL03gEXf7gt
e3c8xi31oY+VtDGm8VgIfW327bmtvF+UMOJHN9WhvnUspLTCMT+sT1OtvI4ot2JnBnDoZqJWNDb+
ZWYN8D+Ky7wlGKanTaxHVX4wiXBa2HL0j7KqByAJsYdNXL/5+V394TW5NrYWiWxYR438/V2dHTl6
WfMGVA6EFQ0MDEQzIqy7TMvJPIRdHPtJuEp0DMV9Yc1HuLpbCh3ASYPG8abq9aWcNLX6+XX9aK1B
Ao2WWSmkx+LDi0kOnqcImkMNn4Usn0MdEMWV7pOOogdmddYmj15P0t0//lQ5H2MFvT36fR9dI6lr
VNYEjZcTUHEeiaM4OjYyGyPRaCbN4r1y6HGTMA/5+ed+7OXNL7ukmygkUTIwlz7+CkQzdjg0etah
/lVTyiCMyYeMnZTmQfjWtAjaKt5QN20LIek8M1CFkoiKgl452ZMmjAm90UkV4vfRp/JLpUW/WhB+
sNuxyVPrQXWbVdIfDiUVQeDdMDTVrtbqa6+GTB4LrPg6h9pl3+nuLiVF+h7u/IXLRH47y4Ma2Uz7
oesuQGgZx9i2TnEu1D7POIo7DJbBRPrhqtfsl5/fzR+UAdI0LJfyTzBX/GilAQRvGg3HFGDttoam
SMcnLdZwGBhegSP5+Yd97ax8WJbYgpXQLdT6BD9+eFIBpwCJgOuwq1QALWMcq13WwxrSWpJAnPsw
1q5UftPTA9lA4adtqDFOTNruFz+Q9YN6wKApJSSHJMqSr7v3N/VAbulRWLophsiANsNk6mcueC1z
xpkJz9JYSe1xhHpW8AQ+dn1fbguvcpaZ2TyWKA8+DXkykQnzhnk823Zu4QM8KGlfqNh/ZZIPZGea
0BIMtdwB9j94uQqPnRAHZ7bHo+L2AQqpmRJaOltrdqa5DW1RFWdijQJF3oLBiKAgumCqag6wpI/a
HZIvbAWcG+eDblyHzt4gFymZ9ANZ1hQysWtuTIRUyywML2OTfbeis44ePFrIoznV27EotX3uFBvX
cnkx4ffDzAh/USX88M4qk0mApLlHx//7JXLqzTKWmZbtBiMzwSVpcsVAHHR5X9u7CLA48QrxL07h
X8u3D48VKjAXO53DPOEve0UejJztxyLfGcofX6sR34PneQVxuIA0SwpaRFWCMyKegKjQOrbBaoco
32HsZT20jRjJ+3IQK9YoBIYg+aSZYYVJu+vmzc3AsCXzY6COP38ZfnSnuGJsmi6LqPpqo/zmGWz1
iSLFabJdalLvpo1HC3tOR0+Fyfwy9/tlVJnTL578v7S1eJ0NWBaImS3DmdsD3/8+Rswsllo43ZXk
GeJLa+1V7WrOGpLXY2R9mXzc3mOg0nVa2kS52Dz+TfGEnT98GHQcH2iFkkMGKVrlU32QBrJA8JrO
r9b4H+z+hm25bP/4L/9aa6KXLxm4OunO8Qrr0kmfkWi0F3EyopBo511fg/doGsXCcot4Q0v/Hhz/
cMcI816niL4Uvrv/+c/1o82fSopJIwslZebHTtNkIjkeEzgnWSMekrIWBwNmY42gbIF0OlkovYT3
0NERMyfviU0YMUMe7UzsZWaY39Hvvv75FTnzb/Xxsaczacwtc+lyrvn+t/QtW6TJRGKAZ5jWqsqJ
oZ4ApDHHxwFTC7eAGIABIPRQsZqJ7XxmQLSksNolwVi9Ze42TvW7GNX9scGmuxjxtRxIGzd23exQ
icLq1PjkfSZGAkRI1fkywH215tsRuA7y3qO7jcr0EM/hGBiMvS3VLlmWBMotJ0GwXR7G+FEaE6PB
NJq7REB9i3DT7qYEVGWAgXettbGJoI3Gsi1L9Kph4C2LIIQiJdMHIXMO6x6sBE7N3UErCxpqMeLa
+f+4XpWsfY8IJOErcUGIe60m68pCgLUZCN3E4gc+HIqZ2oxWKq9wpx8gkL+oDKIRQqts9VU9EmfD
ySJMdd+RoLgcrDICm5U+hNovj4Qfm/5z3WLCvlHWfEzQmXd+/3MZKGwaM9NzXr0B8HVlH0zLJKqu
CteqQd7rlVihHNN8iv3uGhUExzmYFwc/aY21H2BE/vnj84OqcS6uWQYkDzQdqe8vB6tdgRArTkiA
Df3V0E2fkBgQdyYCf+XaUFrcz66Oz/fnn/qD0oiZL0sPM2E+/eP6M+oAsxBxJ7tsSmmhqOkGD9Xr
aBZXle1eNU1NrpYmCKkf2Id//tHWX7+xSUuKpjkHCtvguPb9N05DH1wMGSe7oJyd5w1Y9dL9ygGP
SIEewbWzZYVT/GLWLWiSCQkGgZqHIemh4/v0OYNiTn8hOnqVbBBzps8JkZpMbJzkJKlj2Fx0QjgB
YSGhsfUXsqRQmfvArUemq4v6/xJ2HsuRI1kW/SKYQYttQISm1htYFsmEFg7hDuDr+0Stpmcxs+he
VJUlmRGA+xP3nlsjIwEsLd8296Ssb8ToodszS8+Ul5EunwJ9EMh8A2OoCJVwfcqP0r36In13yqE5
sLOC7GWbD1C0H9xNqxMCdpCvz62PoKvGpwLvjxG1uIyYrt4ZJVgTkD+d0NfCKMuDMuErmS2IJ7Te
/Wz9/N8f77/P738fRzY1L/MB3cT+b7j/64ES9jo6K9P+gybdd3zjAxOW8oh+RTvQM0GZHNv5QUfs
2lCfOLJ5lK3d7bsCIArRoN1uxOUeDy082VlszikHAFWXo38mmvuhZcZyrIxUC+3JMRmezF5irgyQ
iEfJyArsL0yX6Mb88WuxquvWorYtkAzZsiSNwSBmvQ4YixKTxbAaUWJHUUkWcX2cdc3f5czXdtmq
jyz51+AwgNSGiPgp4NNeulRdUx9sp3L/3/WXw4yCZ+6/PzTPcQzTYxmoW4wObxfh/6gCgs2c0iwz
uoNR0Nl6xFs81DinAQOfSFZ5DhaneAK7qd0XG/bOUfQnfcaMj9F5eA3SzzUIdsjMvTdLOgrHpIuY
r0s7ooHy9GArY7zL1D2aNiJF3dtWXS2fpX/KXWCSesW4MVDOG66Ds6NlNbyUDzFJ66H77RgrwUNt
g9jNdBlnQ/1TKsaiDTlHXu/RxfrDuffSQ4B1MGYejPmmAwRpKjcG9HLwSdJkJHSti2WFrd58WcoP
NUSqKNtZcS4yjaagvIWrcjfUNjm3IIOByREaum3xbFSvQq9fls56YBf1FCw6g9EeJxdijCe/9cJs
aALiEa2dxDozagROzto7AVbZBfH636zNwSjMQYJb0N77doWAzWJmBfF92iGJ3VVi++01h99Ez5Ds
FuCQoO4gDnanfzYIyjtCnyLNFcVhLNeR5Zf7BPusDLGTGvnPEKRalC3D37XWvtMhjTUn3WPq+9t7
WEayCRYmdxPmDrCFmBlDwmrI3ykHTg1t6sICDJHogyYSf/qqzZBG+79lCtHUa+JpuUUdkrZop4Sv
0BumcU4vDX/Tep4dGzF1rR6afmBqPrqvlo8BEPEkbgzw6eUUiFgS0rfzfgGnwvv1bKxtxdlvoQls
GVF5xeQ8e/kC+9+/Izv9repd9PnB7DMsoWb2Qa3yZiCBEUYRF263l5xgoUL5x1xYfWTEoLIO/82p
OS5FZ75S68eTkZ9lumnoxeG0EjpjkU7AbN7V3R8SiCBjaRWCQeT3REcX3PWWGSqd4dJA7HC40ijF
PRzgaMB3kuWkPGkGQWgB2CiFsFo20Bz8BoNKuTnXauoG7Ap6ZGjiexxn0laX4lx5/hZ6NEQheNrR
s1SoplKcZgCSDITRjGVm3NUZGlLLGB9U/QCyGtx5JidiEdwLjjEZojAv0EWjsa4d82F1gsuWEaY3
rpl/1Zq1JUwDNlrjzogGAH11HciD1uoOWW78tRAzXMxyLePFEg6ob0gaCzOGgyWDk1EuEKphGGsa
IS4+ioPdZExbNFqwklppvIhJb0nBCKKchQyhC+rb6vqPuc9R+kxmF1FyYjxYkbr3qwZUq5mDCFzU
Ye1XZPM2Zq7xRhaESRU04sceTFLhUdHp2aNadO3QZIQ7QiJDukTqp1eIu8D/Inu7YBfm3/F0ZyF8
GXL2zB6Nn+6nhIgQR1i7+9RvfzKLWq/cuGlUO8XYaNewaCs8Au6dBaU7ybQZW7oHW2LDnGC/1CTq
hkWWmjxG2HotwXZxGpy9XCQS/Ny+68T4gJMZyPNgPrrZ/Auk7lKPy52Y1k8sPXeaMUy38MUuydQb
dWoyifLVs1CI1/VFGw0eQAWuy/AKmaRZQZrPiDagOeQZIYdlXhxVDa7V/Kjy1TrKlaGrWc4kuzGZ
Mor8G4v6tvMsdKCoLs2qMOPBT+/BOPFPWyAUt6jWqh+P6wjtZaz9s+3197nfJtSWWPIFNDfd7o7D
nE5nY4QOiosW8OJ4NqjrHLvHHFHfksM059mpCu/KfPbCqpK0RYN3J5i8h7r3gSI3xf18dRezjMx8
w8Uy6i9TOfU7m4zAqLXwi9iGTfr3gKFUxwJget216tSD2d8e7w2XpyuRQQ8f1uIfSFIPN5nfInII
QhLzt+Gi0UUecO4Xghp52XbKVUxEb9/SJh9Sa/vAyp+jKyGERWNQoewS0bj+iPktzy0ofFlCRCRa
11YmZFadHFNDkf5PsHC1cGb/M5icyOUI20dKcI6AfdzQ67YBJ//4uYIfNnWWkTBc8ePazm4aTImB
damjkdpIAgdZ2h3jqEPGdI+6pbu6sFBiLsIsqkZ7OIHQ+1ibIqwrc+/YfFuF0f0GjvMN8zP0AFZx
NT3YvgmAR9dfb0E/2eu28q2D93AD827c2JrSoxFOmQ8v26DOKMTsndyqn9Iq8B56uEQ76OGGI4Gg
w+afYOy7GBN3RuB/Krt+riz3hU46XIXxkCnWtjOF+yrT3UDzhNcB7S8j6Fz3CXtlrCGa700vRKh8
DPZ5173QOpWRLh3e0IoaBCmgG+nKxRdtSuAPKGh9WGDe7cnrvfa09XlUN2NzkYIA5GYNjoGWRh2S
PW6dwdiRUgHYrIL0KK3f1bW/hT2/U8G+aKLks7+dc0BxO21bYqVzY+hOcWE7uu63yjyUVnMep+UY
+O1HkHVPNrM1PHCP+YyxHCu2wxHrse9vqrCb85d16EINC6kPfzy8fdId2Ei/sd4dIyBWaJMg4IR6
6efmjeYF6XdR4nQyEdtrr0BoJexq9xvQ6YFD4CacHl4ch+9Qs1oMyl4y9N6VKdCXCsr9EKBEafjN
+1U/+xz4Chp4VKazFVrnATvljmDGr9Qe31fNP2pjh9s4yD+3ilumfChpSndg7nDQ1CXYPf3oeCXU
g51Lkolg4srer8XdQfaGYUKHFe7B7pdEFeaP8NxEEkzk9VgzSBXL0TpZL9DqmCob/FcpZ7i6g/Dt
Xyybn5alFAJyw1FmUOxYfp3vC6s6YGvJLzY7TGwaR20F4W+P5lV0y9tsqFfeQ8HfLN/LYbloWC6a
WX/EUH0YbT0hsA1fdNb9NQEahIpCrje4KT3k/no5h9Nm7xeszbvVGq65beEUIabFbPI58SAPhmuq
7W2zess7eOCsR/71rkPm1B4zwAM+5H/C4N9ntoJxyuu0U45JcqQunoJ20cPRNG8ITPVjV96ZMKLI
WTISmbN6v9Y5Ey85Y4DJgUCQMYcZB2gpRXLJ7ijgvsgl/hMombugx29mk56hLygpqtSje4IAdGNv
VMak9n3nQwpSR1hzJ3PqDf7bCrePT2A8ccMn8pjh3GOOc0zOTMjumKgJDcOjFs4eILuOvBSog/6X
Hbz2ZHaEnk1QK8X0tE83sLepHedGfpf6w/vmzyIUC19jsb7TZD9t25KGpKyIvZyYlxrLkoUVxusA
jslumhow7WN9P7rCxKrVnUtvO/mZ/1CtU6J6jt6mXP+Z6r4+5gRaAWkAxrSNAEf9ssOPb1KCC+4I
YpjrY9l7v/NQgD6cUn/nqAVDqU6xVXmIfov0iIP/BvvClgvniIHVNuHemfJk9jlhxwCHuYM14Jr5
pU6q7isj4jvfVdcOO3Wsc7/kOQnJvtuqvZSIm8AEQN2lWuPTAatEcVChFjBWGKKaoROUuFTkUmhd
uLiKtCUvfVDNLbnQMgBHKiusboWvMEYcVM0amXrNNHlZ0oikqoeh7bvQanpMyiQR4D7V+JSL9to3
ujrfiqupOzSBAUgGquNSUeJQjFm+6B8H050YSAu+zMF8YoimIoaZWWz2IzWACPbuVEaip6TuVtgy
lqcTSl1VN54hqzNi2LueIJm+QvQDqV9DhmlIcN/pmmJY7NG22XTbbgbcanN3YGYY1e/Rvw3nIeVV
57VtM1w0DJ7P2y1JNZi4J4MR3YgOYtIFU6YsE9cRDfRYRhhBYEK63nuV35ou2Zq8iNbdWmk/AAEI
wbQwOX91EsS/XqS7fmqfIdfDA9XaJ7dsEiZqVNXOm06PGbbzq7TV4wRGAH6Ddpyn+jOQf8qZQkkb
+tfchH7N2Zrk26lc+d3Y9EBS4/XQi/y+TJejF3Q4q2CIIDHDltj/EhSuW81wBtQMUPrBzP/Ajw7O
bGZmVmv6C9+pjWWsz7afVGGoydQcjVDZHbqtYNl2tcKUjGSPMkJRuw6beZUBsOHK94lGm/hCzkOf
n7q5PU/zoEVbV1J6ZGs0ez1aQJ0TDH6Q6PUX5tdUl6X1hWEosYT6qP2UqC7nZzaclpwPALQDF9Ni
Oz+FblGJkNIwN2fdJUCXBNxbLENXCjxiTLPStv3M/ECEo323aG5F1VHt2634To32lY/zTv07Chkj
t+qmO/x2T2jIOcsFiSJc6O0OVo+9g8d+LWr/lj8k/TCfoDDU+Epyy3zEhfeL2JtojiBfY0IKTivw
ZUk0ZMR4ZiM0NRZj+stoFtmXSxRMaT/qmbbHKQr6Vpuf9UZr974cySQsKp+LW2cW55+Chs5/oBbZ
jcBRI5eBhuxPvqa9kmm5pN69MGXI9jdnnwgaqO2B7SNEs7cffyEcAmBrICcrkh2YJlr9hKLgOmar
tjM67X2rYBd7XRcNTvVPrpznTZm0ax57jKD/WSt53DLXCl2fq0ELPlNH1UeILmVU5QE4gCJv+Ms9
bcD9otlv8K5x8MayAuDqUuO07Zb0yzbHbrD3XQ5YXmiSGbcEtsLT7FeQ8XK6hWlyf32v2KLFq+62
3DbDwtvOgXSKsBCuFuyY7cApRcnMgMm/39z2GSkbwcvjb2ogYakN+CG9/3cG9hEtJTLie3hbPVMU
YUf9QtBjP6aXoQavMSP2qqzhotHrVdI9mD3R5HYn4gBxQrJyKvOzM4rLwD4z9G7BxZRMspolP7uL
k1ij875lvCd9yb2nRH9syX6rW9CyvrH3JnpQbSfV+GvP9h+rdqy4J8K0NooXP+CP7tbsvU0rO1Iz
7w1n3fA8pRJjY9qi0Cndd6MtTtrkvFSmxGTEqGxnyJWd2uB+a5vzMzQ56Ly1IrPQ835L3H/w0rVo
3oQeDcVMETUGnwTI7ohndlwNE75jjslR0yYiXTRgdUNPGN9K5AYUe3Z/nOgqGygGPb+7pqW1Hrqx
fFcel+JQf3JdgmDoIJpHmQIF3xc2+b6ghHfGCIWHsHLZb2/Il5yIKRrNK6cJqOfiEvQcSkaBBc6n
r51K+VrZM3Z3e/3DXLfYZ//m/oHCbmYSFlY31LGvN4N5bRxbgeoPYONW23wQjvMEOjky2iqNOOGn
fUXZAUk7JL4ubqvgj6CNjDIxkQVqzI99xhjBY+TULzRpa5EdEOPZ4Aw9g4muisFK4oNxfdIbjPdi
crPEvbRAyagYaa+9Kv92c/HL3mRAJNVT3+E2byYrmXz9ZW0x4E62iXxs7cgzSVszSYNPJdRF9XRN
8rbKZXgzAh7uGu7B8miuPoEbtUMQseP0oRghYXQEooz5MkDF4e/kyKLYDVn55KG0utvM9qNqBoCh
WGBCIONnLll4hZYRqqLpjvoA6bMF8gMI5nezcOUBNCBxQ7fuueeQjRLR4pPuMrHTvRXqVAQ+ZQG5
1fthMLk1B8JWW4qAkYYqYjGtItZHTpJq5nj2x7s0c9Sd43P25rUkrZq5MDuA+r1I57+gPmJjaZc9
jjgtzorSSAKlsynGGt0gFUggDMRg4u3zXEAzbLwNfs+wAU4ktiLYLFCQ21UWa1xOtc3YlHfM6IGc
ljlSvJlmsCxG5KIINwnMvNAF9afeFg/1Bqg5wz7Jo2R2d1bePJvAep+K7ltOMADsIV2iDErA5jjN
KdfUoYWgHdraRg5QLh+atm6PqewJTxrd51bR8+iaisgCQ+lWEFTAIVwDPuYvkdIQljArckZHTKBM
4lFHNL6OhcebaHlapuYp91qbwqIn3brqy2N6C4bKdZ7ZQPr+8woVEscn0eqQS5VaGKq12IdTX3su
eEJKw6LMR46FCJvyEelnI81TaaKJYm0HQaQxfvIC8OlmPKq6aRLD6Mp7vUfqk7f5fvJHscOkbh5X
Z3sftIPfnQzoVq++N+Grot9LQMvBlSi2nc1zRpaD8bjWw5fPWZSAd4U7Mo05eTNL4nFw9Qp7qWes
Jxyspz73PlNRvBBlGqctzDpNeUFUKnwgmDZbJKaEB/j4s2K2wy028lDeoNeyce+kzveANvXX1/qT
0UpydOBA0c3Wh1Rz7EvdCT7rXOWx11TDozvaWID17GRS3V0WM5TEPxHxPqehDrWOsa71oen4+M26
uShvRJ8yl5/Q60eyzdZzmWfM1WiOefEIoqhfJPTtXXVTXC158Lp5OgPlAMNXyaJuch+ZXdcJ+zYA
dIxn9quRvuZKvGFOW0EDMHDUZvCxg9Eiii6/YHZqoWPVMwwh4IOoRmOtqyl2B3VFFGsc+rQvrn2B
w7ua9mQ+vqDjxYs7UEr4vQFLj44dSjhU7gI8/8owFvzXEo01ajYbcAGGdKAvAepwkEfw+y36mZZO
OKDH7irKc2mviItH0KF6/kBKDGvCBf5v3rUh2gmyj3RaBCsNoDPZ/VO/+sTOm5kZDTl4vXqZ3MQs
xXuuE42UghHE5W+SFXUoLBesw01c4JQQ0ibJDIOtRIabYlxW65LPiPAYUt/E8IZ7WEoeDpROwRNH
cFzqKVIqGtrjcmRm5FysdNfBu3nVzPa+W/oQOfknBIX02W8xqsztdLdMM2TwiqaS4S2Ej0snMa4A
XCB6AYpPkC1ZUovpKN16jBQpkQxxNI6EoPaTwr4vAG3RAohkQf/fZKO8vXR/tAVuXEaIAdqygAcH
SFjhG4LSsVHsRyDN+DN+RmN9U2Z9Z8Cp3gFM8EDAgaRBmnHixDixVyOspDJetm07IMp60Sf8zCNJ
aJ65z+hbKk/Rj2Ux8S2PVGWoFODCnsmuvgLjgWBId8vrTXoS3bslrAiu3LlFssGMduEhIlCDgOmc
+Ot8OekVAU7MmAYY7hzdMDlK0/0geHZ9Nkv8gSDAdNG+wdrldCbJeCDvrTelfbGBUFKrGUQTIrAd
fXiTnnXyIFmZguBhqtfUwtzZF/jnyWTZ6rk+TN6WUk8NGHJs736mw/WwZ6c6wTK+tmdTRbIujTLg
KWdfoJ8Iza5uDsZqMSpzqGZsb/0aDGzsZStA2RMdaJpM7Z2iUTGF4LOYqYSXdXqT3dTHi86g07Ue
hHFGu/61kL6QeLW8Tz+rxi4JJ4PMS2QSJEJIJ0e3tn8FzgJ2NDXVnW+1J8m4iiAhdq1j3DCfinWL
p9o06n4PzOpAMlcoZJ4dvJl3O9Czt75j/jHKfkgMMU2H3ifzcjb9a1AqeG/uunGii4ykp4a7jX01
nVhGG0ImRqmCg8j4Ef6mPgHrFuey8RM3h8WyDax812wbk8YUd1k6vK1zPDoFwO3Oe+9zvphUdfdQ
TiShGD3Hnve6NiVwON/qo7wriuNIwh3Kg54lDEZcgTtg0DDuWSI/ypTUEW/s4nZGc4v/lHFfdZ5v
aZDUrI9zusGI0eaLbhPG4DYasC6ge0GtUfM02HILZ/tif052NaV+mZrXzPSYjRKp4/hTjym/4+LL
t0S2/h3QbjBc7XjCEUYdLnHRq7EjXNVpzm2Dmox1pTaQ70tCQx/67QwXLhsSZ7TbUGnp0aVoAoVA
o0OBrj/MqqQiJd1gQ55wroiOOupkS4c+0rnEWXwXTCOXrLnhmu2K5Y9eN78st/1EHzb3eNshe6UW
kMiTygu0Ez5oVMCbrP/M3mpcHROTo9C5WeyCmg0tib532YM1kzFeC6JJrkPjEokTrPHAt8M2K3Ed
DQLJYjC1K4Yd0tYsHgrBXI+GUvg9rCGWXaw1HsENXJy6T3ImnZ6xZCcZ3HZhLmNJVi8KD+/t7Lad
h9UdSN8c7SL0eBAZlpBTMLXuGMsC0qTVMlt3ac0meHUEudwsFDM3KUXMW3Ddcgl+Yynb2FFwCTjB
bkaOPlZO+zCTAZLMCxRpEBNRK5kgbrzKFapY2GbWy9i0f8ikKEGpKAqjtKQdZm/qy3s1+PfOPNmx
o3VHzwRERQIke+jiPsv79WhppM2IuUsKUFswrqwhWXJ9iQYE04XT/k3zoo0wJzNqVoyBc5Nsn8a7
ovNK8XmgFdB8Urn1XJF41lOBYVe4LMZaIIDMCXkQ04NvcZuqubmtgI1ksqUWFm5ugXehRNsGjzFU
67nx1Knlyvpuubat86yPHm2js8YwiNv7f/9vJUn8PttP9ZLHmMAExzuUq00ZT5nviXsxbx9sPpqr
EzBxE3njJLVeQoVlYj8Nlr4vtKkNXQMwt0UC1wEZEqvBjDKevoA1IwgpOKCseToBDAv7uF4SHrhJ
g1i/jp05fZPTaMGpzLHFm7OWhh2XEXq7b0HYFio7jYoobblNeexuknwFPupGvMjCwWRoaHWNcWRl
SVxesw+63jpSSIUiX8CO2MA6SfsWCd854D7Gc9rsvBZsA1hTac/ZlCVNB4CTHZH5OvzY49DFtrvA
CzW0LMYFOZr+qasn1uDVchXldq6DDjaWnXtcd5v5oK/5F/HAeN8JRF+9cT6TF8W8YVQncs9ZZCtn
jHT3nWedu8kfDuYsmFdtiMDQEIR1RCzU06ITJWsMmP6NjkuRZCd2VYJQS73V9lYd/NXHgLxIuZfd
fEXm6VxS61Ey/NsvBeNfP7CLaNXSgZCiiomXIJo1b9cvarXLdguWt4bhm79AGhG6c1BrPxxVNb9B
YTVOZdnu/BaFk1RoiQnGhftuEy4+2sI6oTyGh9TfFaBvASsRKOzINklNwpBTFJbUgDdKTNDHY1cx
yyj5sYx+Cg32GysBcm+gDbV/Te6CXTbmZtQst666PjNTe7LJOwmncSa9zgABp9tf7AnCTC9XoAo0
rL5y39wl77ASRx5pnc+Zl4tdNoAJUAOYKltTu6kjcNSx8ah6b0WDc19JW6Pl40TdLFDWpfGi+hRo
kB18IByMRQZbriiJdBk2/jJE+W6Jo1FpDi1sG2UmRT8Z/PFuEE8j8YMTeyCt9raDP1v3DSkFO2Oa
Swb5CI9scLeoNTNOYYtQAyNG++jtcl94UdO5HwZP3W6lJg29fF53NGq7sYWs1LjFUS9MNqWi//S8
l3q1KR40CNNBR5RlHjx6JOlByIXD0G5pNAfp1Stx1SKUXoF08XBlVO1a2T53KHZHX5wMM3hCcBJ2
TeCB4f21uuDHT1nhftaAY4rSvzY9pQG1A0jb5k7vcgYoLSuKmpOFhiGGmHsZtO2dL28LrUV9kGv2
NFQOXSUjw90KYwE8JtHYjGQatZ30STy1PXv9hn3ecFP0kbX3NljNiTslOEH3SSqr+6DdfSkJ+KT4
hdvQD+UV6e2TDm7nsb5FS5ot6YhwfjRvBMuomjYcSt+L2YMRalDTzbedQTs4+VEAd1fU7bvc9N9y
qe9GYdKcmTmOqYpJt9XFEE8Jklz4fQrZFZdh8oK48+757fvN5AWoD56X6afidkCzI7ywj8rj0V4J
UM+Hd1dhevbt4pKz/YHKVIRCQ8fVbc7rkJk7k0Xd+cb57rbmThbOmaxP+WxNxUOqHsthWW8hp3hg
++1VVqyIpFgfR66tIUfwNTY1mb23iIHy0rK7BeY1a/wgdVlbdMTIeJkVj7Hr8gOtSTETr/tP1Zvv
qVsyqfL8n2FNY2ma88k21RBPDORkK8i8L/Q3Zanbn+48oCPK4s5OyRymnki9FCQXNEGZAk+rydTL
AYLV1t9/fz3efeJCOZi4l4OHuUVasfV18MIWCXM65GqXSiPQHLi6W/EsssJJJu9xFVOiSWKdmpJp
ga/KP5tFTl/Wamdds7ZEwFMJpd3r+6ryPtmUVaDa0oNI5bYrXzIMg3GemuxKOvDyphujyKBXxq+b
1d/6Uv5JURZ/6PWJordBAU4snzfzVhl0zWgRSPryoXJHEv3fZH5ytXvh6Mm/aR1MZ8sxKOD8x1Vn
jGeJs1K8PI0gzlfy5S7LLQoWLHODTKbRWxDyjkPARG++VqwoWczLHhzalH2mfoP72yxP+eYcWw0M
2iSYidR/DCnODdQks6ic80BaZItL9lTXkOU0omSZY25TX+9K+6OVWpCMDQGI21A8MTuCCZjygvR2
8dPWk3PmX91GAoh87Bajho+Bk2FXODN/0x3FBHF2GfSUJsVudSqLZUiIO/61PLirTdahaFY6+Wq8
vJvx3fus7h3HfuAzdnZD86xSeW+TCl1OOGnqjWSo2fT2bm+8d0vxumXFNR2m37xkAufrIKGF+dA4
K/s+wWSr6yiU6zVlq98+ayWhJytZI01n/S5ajLu17VKZ2MGNEdrJY9vrj3Utz5lPZl6XDS8o6F4x
kmPbHhyaV8GoZYHYknV/CFftYstsX5hs7mY17qrUXKALM2sN6NnRaH0UzcvCa8rSDay0+JJoirhv
3I0ca7l3RvNu7nlfiYz6axhf0KO5nzi3d0yrIVO21NJS0xFUGycbydNq4sQFpC6uhVxFpAgnDitw
nlorr7Uz7kVaA+C/yfx6HQJcZ4Zjmr2XPjRkokQp7fN12wUmaiuBS4tg0YW9Arh0n1Rg0XYslBzB
O6uzoS0f/WZ+9mB+utYfwQbjvMwQEnwEOEFACKaaPmxFKd+7Vc8B0CILk4yUWIRTwbrAme3bwJgV
Nt0DydLVsEjE2HzWCsZ1BzWaX63eNVUJjXD7LLw8SinzHjYq2VrLZYT4/EGUpXHnEOmed+ZhWenB
ZeZppLjk4uSIM96FIPQFHveK4FAmwkqP1qwjTL1Nn5sgZRllf0ipVUn3DBCRRxUxGtUZDBGkImrV
952VATx2xifLZD1d1lPOQUW+V5MLkNtsrdUUpMlW4NfUafUqLWct7VWs8PDMLmAc8NqRUX1Tos2i
QTija1cSyRLbKXO6L9OGWYS9QlEiYjm4NMBhWeduT66oeTj4Nmms3qSNnoj8ZnnpyWhmqc7OZZtS
jsscxVzWIggCDerlEEnQvcR5G4RuxQ5PKzQwYRlCvqyt/GjcbjHWGHp2fgpEaBOfTBD2XKtWzGae
t6kiwGnbmj9p6sLaRsbTBW9lf/IaB9nly1obVTROlgOKCFyt3hUHPIXb3ivN57bTz0xoQ6kvf3rd
RLY0Vl/TggAiXyjFMVOwO5Hacw+AlPXUfPJJzO6WgYLDbV4dMb+0HCaxKC1+F9P+rW392RnAN3pT
8WUBDQYz6++NZiDSm0ht2175XsfsUcr6bejdMloysewqt0AC6M+XArPYmmlM7hB45cTKDu76qhN/
yTJ4G462M36PVQa2hgl/T3LkEjw4KSdscEsBNaXJB0rsTt8XL9ON61yBvqqpIhpZxhZ0iI6wDyZ5
DoG8+dAkFqnNNrccng95L0go4GIHckhd7BEoPG4kzHFlDERoiN8VqCGxsc11MhDDOJM1JUL0fZhD
aV2dipLYDb5Eztqu8IoKEdnyOqigiHwHkKrlEOtT8k7UUGDbEUgU0bxkZVZDrNM9J0U+cBro1PV5
DS9uAK+6Voj2prLZZQzueIPfa+fQu4gk1nkipXlrk7G1/yrkeNDbn+2Jm2dbKzbG06sFBMtqPHSE
zAhwMTI6vgkKrfD2PzZcw850AnlqOSII8v7W8c8KOaIOdNHYlFwJKCi9ZwfAL1Cx8pRhpfCn9Czc
wDmMC09Pc/Eox7nvxIOE9hHpMDZK5DfPBQlV3JVRO6G+9Zhh5/RUTVPC7fQ/cmW8a+hCKAVrSoT+
H5P0xGFi6SjIeuX6dy/E7hYJ1x/VKvkvFrDzQp2HuVpOxnLihZVhUPJ1ahrmtFxyshup+2USflTa
R9Ox7zK64yJ9NL0JQZjHwLPXNIYa3put9ewIxvyxdpgpk0xArfnSC9KZS+2MGQRodHBHtvuTXabo
N0SaaPnt3pq9S15X4BrAni3sx+sRVsFsczeaeoUOpEhDU7TIVIafGjnhLsUmHfYtZ8kMAuGWtU6j
HXiQft00dK3sFycivjdrGuPa719LG0QwUAgYLt2U7Qsm3yafCpdZz2vu5lA7qz1zISs26/wbeblL
LS9EQqwFql7N/3E05POW5kVLwU/npS6OpvnrVQYFVjubuz9FNVlHIfdB5g5hkX63FMr+0FHu6y6x
8gQydABNNdvR4r5sol6OTPmQG+tYoQml2NRuZkYqA0b7eludJ23kn2gz2ysxEWY68xvZdf1sZ4So
awSKpjpZOWt7I6ZpRIpNw43cGxEqzvo9vxP97TpNkzZVbJj18c7e8pvik4hva70POvtQeG1SpzCo
ZfYD/MVl86+DxshYDRTMjbAJfElPftkjSxyvea0pT24fiSK1w47HzX5Zxw4Zk1dZkO8aZHWZ9zCM
HkI7jeWPa88cjvoVuDbQ9FQCgjDgYwOAFWubZJBIQ1oswP5MjUbyS2b2yc7ofEDE1OEEp/t11E91
Zu+ZhmWgi0eC48YXiut4CfovJ/8PSeexJCmyBdEvwoxAs80ktSgtN1iXQgY6CODr38l5m7IZs+6q
LhKIK9yPF/e+TWtazuF3rrn9TdlPGwttO4JqOFsSlqy1vKCtnVdpJZ9nJJ2tAu9PAjDSCwYRAjtj
VzFab8rIcaadcoFD9oxVfaONKJffR4pxhpCaz5QAL8/1tso1q3XF6HzrjgWmtmqHYftMhMWlnoCy
dyp5N0HVNIb9I3o2f6TukUAeJkHEErip9ZOtJg6LUa0dNA4DmRCQ0qECipNnOLBCwjOjmPXQdUzI
RzdaLOs1dppNSFu06orkoUw9Y5VAo4PwZ5P6hppqBu68LIxzKnd21ubcLfvc43f2kXX2SXGniJ2B
rzA8zwXDTxfbwq1aHwLSjq3aZYqFnslN3Bcn3hSeKDatdL+tnF2zUuC45XzvVRzbrsIwUOYDp2Ih
0eZNyYORIw1Cg3NHBUYCqtO8tgTBryc1vXWp/W2Xw1tbYIKwjEav0jCkjesr8hbYwIEPYNRoZZek
SGuWVMu1T0mH69BLEfvQ/3Vliysj1ge8LBQkgAm2vlmeXentCVqleKtQwMW3rRsemMYrDyx8eF9w
fh1mK32r2KpCU1bbSRcr8Mr41WrvpwiZfpFbio7mRpRPO3HNwxHzxjC998s5rfwMZd3woElhBy/j
81Zicje3Np4et7mAxP3K8G+uu22auTaehRjqe+Lz7i2KCL/41p0DBngcrxuMAu/QrjayK/Ktqaom
oh7kSqSACgNz2g4Ngz7P2emlfRs7q4okmqv0Nn8rxmDewQxYjzH7ifmVz9tf2fBxo9FPcREl1beT
u/bO9kCozUjFt4Gozo2hoOLGHnVUfkR7fp0yNLmxQ8MJjcWOA6KfVgTXIREgnge1kHkyw3lf2eiY
h3E+s+GuuOG6J1tYN5msoGZe5L2qi26NV2xEidJvRFeKzZQ4/HsWfjhvRlGoaT/xORCXzWV1vCWI
Cp5tKwmg0fTtuJnn0Y9SQmzT6i1I7WkH45WnXIAnntHbmUX1aVWhH9UUr/xjUamIMdsoeVOeoCus
gdBybI4vhvzLg9bamr75JmtnU9ZNuIrrPNkmc3sYiCJi3Gtcx95+6sz4RS7/mXLaiZpy/CNQ6LVu
mXqGXfeHUXZd+Xw+tNXQ5uF72TSkExOF/Ty3ewbyXLACKVnFSGS1tM2fSpBOWPmpsBYilTRDHzGT
Y5zSaQsz8w6xiSy1gfwdCZ3Ox3Ipv7wRMqe03svU1MfupX42SPWOjBxPdXUb2yQN+N+5i9f0xhB5
fIR+WTIiDx8RvI96eiQoqDnn00ep5iVK2Nyt2kV8DFa3RLR2xdpdgq+xYm5uYBLbFm7MXifOcaAs
HYEHnbXttHW3pHzG7eD8OibofjZP09aeCKNp5RVF+QDNYQIlUC9PKDdLTF0RQ7XbBj1GdBEDznfY
AHkMLtvM/VsMKlryOUD3V7CtpRUVhaeiBtZ/PypA7YJYBizQCEneBpuKFozEcex5UQos1mvfzI82
S5xHSuBvzBXJynAxWCPpgLpFVGOgYf9zPHdY/DYy9E6LJAmhKL4LLoiaDHlIhM03zJgZaoW9cybU
eU44czoCLrezCl/YORxN/ZRrLXgn0k4Y1Xs9OMYqNZduLTPSYoS+H6zFhpWGyLlnbrStscVZrldt
MkVShNfXv2r25yhvnAMVDXvWisipciSArJMHE+T6jqrpJZMpM9KMZ8djx9fSZGbGpzQj0tAglPnd
TDDkQHQsqyerWQ7dQPhQnpjvfjG+0/uiz2ljuTYQGuyXFNyUZhAozfYQlws+G4TwpH+0n2lefXgL
STJgAdy1yMlkMhsv8iRBHgmIJ2oZDgNttwdjUm9WXKGeq8igM8QOXACVv5eSKGY/ZE5xu2DOaznN
X7SNCF/7Jthyyc+k2SYn03b+6OS2XogebmAppZ3z2Mlulw01Ait3k8GL9dLlT3u4NkJXvpUVI1jc
Ry/weKb1osCG+WRVdLmAQwVxevTYOSF7g1JHTQxIyB0SZiiAwzaKbxp5ZpWsy6bSvDKs94rdqGPT
+Cqze4lr9b6k6dl3pyLCxrdDSfUei/rDjfsYZqKxbm7weqym6wWP46bqifjLjHST2v8sS877dLE+
tXIfNVjpmwKUny+oLScfXeI07+PUfMyCwT00E1Gd/XDW7AVJhiH8LmZqYzb9nVnPxlq07IfchScs
qdFQd5Six8acnkWFjFTE4pXor3U/8OtPHrYpNhDPTE93Tc/amgSPeJWN7iElEyWblVwFE9IbO+m6
o2/XL17R72EulZupDBEdnEbbumBxbXc8HDMZGR6bUrs4dqLd9CT2aE+QC8TAIEfRiQPh4DbLT1ne
niqcIHVJ5pCI1bAfLP1ZJs/gCr6doMc4Mw75GsPu0TGZl6WIh87KlARLFACi2GJdjeCaonndsqmq
t1MHnD9sBwS5vKMU0TruxcyNEisMkyKRgnbIBd0y/JNs09pcdXZIXhRW9e+IZfq5WuAyLiCFI98Z
WelmPtJUvexan6dPzVTFU/c5qR5Ha80YUMWGvvEA5nXjCk68gFsUuOVLFahLGCmTElbHKjg40NJO
kr1WES/xyVb4PeO2AEII3NwJy72Y6n7ttMNytoskqqfQIb7W/vEDHeyXIr2MCTv7rg7djWJMDPls
YpVkVKwucZPhPFo0nXHwre3O3niFeQnYnaxSKK9rstPCdasTDlWO352bJC6Z7xIg5xBjPJOAVlv/
YqZpvRlyk+ItHc0TyrG9WSALmAkBng33V8SUTKXD+zmz6aTB1CMkSjdMSTt2E+i6C0lEfdiWkG5w
DKWNQYOVkCrkgy2PLdug2HBWCg3dfWm7Hy5BRHYsr7DUSWNrnHdElH8Jm2m2Tby1R8KAS9apux60
F3NmFGWdL7ZNgiCDuZGhlm5fT8sWYpR7xqP52N6KQ1Qcn7puoLXhgmedLE/No1J9ciBLOmbeYV6L
gQOvEBSFjjbkpjQnhJShiDQ4HDz+8hI7HDfZwhQpc9Y3v249vxWJQfTQWLKTnbP3uiSyd5kmNF6t
eWnMkQCkxOdTCx+oIPDRgrhSHeexPxGZDFiNJXm/xwxFKGFRHajE6RD66V/l5Gs/R4rO/PEY9+4z
jidn45TyIfH1+yDZZTFKq1aGM3DOyi7qKoKwDSRAvWlTtfU9w5Tnxr3C0nxVRkMLFyS4t1nz2hVB
9/jE0X/TqxisqScoICveH++pZcGHYg1ZIf+PzGC7FNlHrzH5TBP3OPKP+O4GiibZ4GEsPDKHbYnf
7NL6waUvvsYGF4mLomHo5V1jpVdcvJirA9OM2rEIjwgHeHXkBzlwwbPS/7ZuOX0QqFhi6rQj8clh
0uvpFaXZyMAsoFbyttm0GyxnjwYKwCUYgiqh706X8KsXjAWBBpAzVJBzkKZPFQ9EVOUWGQeoKHtN
YjOSS0l1e6slTJwYmf84D/N7iBB2DQmjXGur2uiBJJOMMZbIQir/xWIIacUnBPjmpq9sk2U5j7/p
Y0NtkCiX6VesDM4XHids2Xx0CGRz8me7O0rF38pOy0M2vCkLH+dkM2mhp79tYj9khu06hZqcD+p7
RE9bGJoK2f8op+k7bBr4IVLs56r5NjPm0MiZXEqQ8ncKBbSsm0aprgrojoAbLILVlngzODmEEWa/
PY8lU8Hxvt+bqUEid6teklZCs6TPssc7g9bOnfw7K+kPmh7xJlx/4PB6kLGHZzrdpsOAAp6qmNbY
k3TFLRgV10p2VYVdfiCiUCCBSfjlaEaetZtdy8aC4OoZb551qBv2srGD5KW25V+RLUhb1HwZ+7A7
CXv6HkVx6NFeMWkefqcypyaymTst5TfWELkpaCDXlWSJ7wh5zF2SqVz6mI1SXFvw7sjX+dEkTYYZ
JxHtdSUDBp6GjInte6Lx8FhxgkXySBkrw+Q+d4W7RpjBXOhmDuCVnU3u3m3ZQJWyuovb6r6cXHPv
9z+3WA5+3VzjBDHVO0wJhDDE2LGvYmd2+0Om3551nz6R85avOl5xfqEJTFe4QmwGV+OcRLOjGB0Y
X+Us341bFlyWTc8t8Z2L6X5mjv9YoZFnoYi+Xs6/UtFCu+XJi4/SpScaqwjbNzceRvxVa6YfDnvF
laU6PEaEh4+pfUryZEPP+0Gy+73yPKg74WH2kh+yBLlri8itZEdWUX7yQn/dTcWjXafDxmo9mu8y
WXn63vPaY4y/Z3W7dZiY6V0ZIl2zuY+Zm0aTMfibCSfIqlfTrVmMW+TS84/TWibqLNS3aXYaSAOI
WBona2/6YsK9alXxiqKMLDqV/amUnGNzQWTspocuQVg7Z3d4W9l4M/YjwiRkT8Cxg8Z2RojuBDtT
+o8DytytTaRR1N4UIAhArWQRKz3rlTXKHx2XOBNkxfrZSTt0BVtcH0K/c26QVz8w58enkDq63Zoo
5hmr/+Hf/hPGrrFNpLDeTULnXmIEkAQkVp/4jB4mjzl5jCRG189t7HkAWm57qQ7PSmv4BZpUvMGh
gVTIqvvfuiNbEnHL3qRMjCxoNnDGybDt8vmxPeDEGwHELoi4QvFkJ81L+W/0GnJuaiagbs9rjOA+
PMeMpMrZv4pEG5vZjh9mckPbJb7jLhoj2le5aWhCVUhUSmhR745Ji8ugImbAYp+rl+FQmOgMmGzm
3CdII6ab9CMV9cEz/d9iQurYECpVexpNigq2Ny4IptqW5lmlqPnTf9mw4GcK5nFd6QcdduTxBera
1sbH1Hq/YVYACKhFgYmCcEzLfOi8BTNvo6LWc7ZdyuVYsOIkLbFknVYb3aMKXyxSdXjSnQc0AQ9x
zSUceVTnlNeoaOtDMEzXCZMiH1VYXWgBR1YfvuFjAZ4UO2n6T8fXP7Hb0lCoLuDXvhid8Tz1cbFN
pwX7X3NvusQBJwbDoDx8z7K6O5Fjusl7FpBDR59o/hu84jcNWHhNztYUQHnIj8FhpawL73pCFWAS
0Lm6Kb7kjpOIezBsecJLW4eAOANUa94MVuA7Z3S4mtv0FXMr80k28Lcf7XvWa1P5Z+32/mbmbbCe
kpBU5PkmvTr4KS1BGsILE3144mRLMV2lX3aA/QC8SGIj/OGNcOoL2Wzdkm2upYeN21X7oTevyrOx
ulUvPnQe5Os9nheG4KwImWL3aER9c/jK6Tlxmbz4JtTVzrVeIVfvC2sYIiKOpw0fyILzctsN/Ja0
d3t8xSt+b71xi/GCxqb9PxGld/edYv3vBAXcs/alGQWxyHhYqCunN+DIXItgEUgM1rKlVhj18BD0
TbpxbsQQeZsxWRXtSzBkpJl5yC8KB59fgsNdhhsERSwNHe+htic3qtPGXvViSChownfJwG0VuHmC
p2LH+j7boU0F14HPFGGUtQ4QXs404tJAOW9VmHoqSBBefbGa7K+o519k+1fpYPJJyjWK8f46jOqx
7PO7oPIotHDNhTzPK9sScuXg50audHvcES7rbNv4JW2pPbQbfj1MJy6CNLtmZz9f2jk8BibJ7wx0
oDytYkJP4zr5nWP2wn4yvTpZGtUd/kWJakDP+Y7X0X3pAPcOxiuq+gjt411mdG+F6++SWpLJiidl
tdj8+3sKWtqXbGfagHvGYm8bDdLzvnY3vY9VpC0qRMLuP7Y6A7g+i+WbLruNjxQpm/Mhauc63I8W
RQukX3xgIga6nOGQ8VxQeVIaUchOG+wKGaGVDdHZcvNN2v6M3vIvYGfdVfmvsEmYo+1BIOTCtQxa
ng1wmBR7HV6O2U/XnR7SDdSQ0OfDEMh1SYWjY0gVbUDjOr9iKJAA5967N2OkRXnX7UwsjNcarTuJ
5SPHbZCTtkpDZUAPs5OKHXGJLGjul/hQquLaYoGN2Jqde15diTDkpW4sRFwEah1154yPaYkV12DV
QDcYbozW7HewQw5NC7sgbNowmns4R64yXhctGW228m0gO/rFRtjDK0NmNmVwY+mNwRhta/XDW5bn
RyOT8Xt4CuA77AoVO8f5GJRR8dTZdvevzIP7TMn8FH+N0C5wLGMNRS4jDtpl3ewYdxO0v0YaiIlI
id5g7Nmi0krOqg3XAwiDo9O7AnlIKjaVm19rIr9hKLCSS/HagqN5SxWoQS68TZlu3BEQw4q6ru4S
G+ZpoEaCgsdS7hgpLUXH1ivjBCoXNBLpZKJk9WyI8gnqcCGaA+70LzT7If8m94VeHaIMq+aiNW/J
M8o55O6DEG5zTjCHRWRzkqrtBDkhm+Xz4NKiT+j2ZV3cgVvjf6bpsasq/QzRzlvD//NZPRVI9TOv
P/mpdzHpfM4Ir9a1mxiXMqTmYXRqn7p2iKZGfdnAFKcYC1ogmeh3ozSvnUUBiuCJQzHBmI+HoVgj
M14ulklLYSzzi9IPN4RNkTtvC1j7J0YEWJR1eJat5G53jB0O0yzqQC9GxkA4WMoGerIsEisHOZxr
4XwnWjp7wy4EGs/YOdcogFYycO5twsy8t9RL+geWKemmtcpxQ8oEjBdllk8pkvmqcDElZGH1ONEW
tyVoC1d44cma2KX67cQl6Pv0VAvJm1Q/Z3Qxd+XiO1dMDEdDhc8Lj+FpYdRWinhfssmGko8mWsXo
jHFXqvsOf/HWqFhcYUz6l+fTneOOE8h0LSMtkfjc6MrQh+LI7xmYIP9m2eLYV6+0W8oQZltogK5I
KmImUPF3oD7dlreDEQ7H+hZwVvdNeDADEFqoJ5NNUZfs3b1eXyvPfc66Kj5LQeimn6QfXc56CKgb
PdsCFmv2A75n7zBU65Fs9p27610GEymZF2wh53fwJPfktpUnolLXdswgx7hq3MF1IfROxEgvnTL/
HuXyoGS7nImCrCOyyb11PNubDCl1N4F5SgNuScvw50PigWRkcQt87Q+AVnv0Kma7ikpxJ+pJosSf
3rs6zu9c/Grbyb1lOZV1GWzsoBr2uGfRPFt++0jfytzVAfvbm6SzldSDMYlX1+1imF+Qc6pTBckp
dyp7DVGo30kSOEMNBn5srHe4Ua+xhQpkNJ2z5rO4j2XMuIKE92iub+6HgDcswW7OJmnPPPamprkr
5skgCRpDltl3p7FIr1Rh8bWMzxk4ASK7W7JpKbb5fL09FthImCkpb+VTojAUEdsA4cIFsShH+88s
6UQyU73aJknAqXgfZiFhamn1VtjgFQozxtrLRN6P6UlIOb4Mdrup8BuvUbgNBy/M6c/q5ljVrrqM
gzM9uFVKPQPaK50ox7uQLhPnLLv6RkNocFhRVqYznsfG33McWhdSrvtHLOgHtFNH8vLW9iLqTzMl
zO7DD77xHjl3pgGVAHKc2I86L+4YMOY6qDdu1hEJyd97IgfxhyiAdh/a5QZTo3yM3ao6a0Q3MCSI
gGS0+RoaDQi43lgi4rnmnasX/y4wuSFhwAiAM8sUjV3/OzrijYV7cHDLjqTWgCl75t6E8TlCrwVF
doPEJZib5A652c8QV2JnecWlGZbkzp9/OsswH4yaYCuV2nS/zBnSmlDYziDnR1ICrxbSN3mN1w8M
B39maZePk5HQpYXziLFII262tkaR4Jca8ucmhNLShj2CcANsAGcnJ86xKn7lUuR7Cr8cO6BRXYvl
lNwcrYE7IISh/l1VdqKvYd6cCmN8ZZ017rPA2Zm5DI/WzcMYIhGnY8vXdrkgOYAOPFDUtdxyu7+C
+Muqs5kA5j9Nr/XJMwlN9IfA39Uxo73UNvSdbNM/0+uGi3Zt8xnCA/6TxWYanlj7G2Xz4EI6WjG6
pF70OlaMtpwPwoDfNZuLuCZ0S4RuYhBkXxp5MXJZBwHMumCoH425Y995TaTmMX2c/eoRfwzCUdTM
lOTFjgAfyuv/DzUZ9t0EqaJPsOl28UpY7LwZTl0xH8ptEACMBi6gid0wXrLbKnUJ2g4dHGfZMDjm
eQjueh+UC6QpyLnZw+CP4d1/94qAEn74z8npKhcllvFi9fwHSI1/nEhbiCnBuvIMe8v6+8uyeVeJ
QaiDlfn6aJL+Cf2fYHejRlk6p8hjbU6hMCkPiL5LqtDltrua5iM5QNsErRM6H/u1xv60mDcBCljn
J4Woehztx2T2rW9Ko8ZqxqPTwMo0YYmBiOPeXpxw+Qfi+AYOThS7ffnbh1jyuxHAkNeJ7qGcc6JE
q1W9mHDK2MyvvUZ95Pb0lqsYJ2TtP+kgdY/LgjTB098oEb/AQZk7wY6FJGi2NXkp+sOi8/0ipHvE
ryx2g7Y/przD0ufXRyqGJYob80krTH6ideuzHzB6FdoaNoGTvFkTLFe7ZoBkSdZWREaz2CezOSx0
v6ba7FdDwRhlkV6+y1MjgLPSPKdjgyK1jgfGUbJDPzaHp/++YErdaDLhtlaY2C+dYqBXlGN2Jur1
2JA6O3UkB6/kEnebcSIBxzT7hp/S3KLr2cfFOVHl42AhbRxIlB7FwUKdso+9jPXdjYdihnhZa8gs
aIiZ0Fo2EnUmxS9emaPJnLJ71Q8Clq7BOERU71Opg50T/AweRwvqFbB5Vngf6s7FVEDeVcscdK4G
DxwSZpmWv7cvquxpKI0GRHTxMXfKuG8bXp7xFJ/VWD158XIT5k4OONNsYGt2n4FOS9KFXMGh+g6C
yTxUgthPydx17Md9HwIfyEeYeHbCRL7qWOgRgbULmS5f595qUeUF08kbWGE5Y3LqU7TX7SDK42i1
f7yzVTkWL46qb5F+9CeDEx6nRPw6IUp7VkzuOg5JU3aGiXFrfZ3iYLwv0IfizN61Yc5mesazC6MQ
UQty/4S8nX3aup/xkEiG1aZ5SZFfk0e1FSW+18BFcIJgOy2JdMGiFc6Q/Tp10w5VJ8RRAR/4XWGG
0TSln4Pw3wyfJQxUbzyKCUX9kATtnRzHN4B9dAjulhy28csP0eGgaSmfJVZPGl+RHD2zPueKZiLp
pffgDEe2yxjsuvws1fjtaf2vKgGFMknW96i9p3EYnzX17Nx2k8ZUKZ5VU3kEl7n2WenxlPfo5gHO
aiAzyn4ux2PLmBqtQo/MSpCLGgecudj2xcZ1MhCForMiPybIAIMkuvzJ9O4qvFUEMwfrfCxsxr6W
gS7VC040pF8C1IiuVXioppaeXBm3iCAj/dcHKGXQqfG8p/6lR5YFYuczlfFrNQzdzlHBeChdVoHC
99D+B6RVlGTdM2EBfzv5uwkdKFqqVuLhK1aD/WDOC3kiLoPuoPO8XT9Xm2Ee3GhkYHnVhX0vdeY8
kXnFOlYv5zohULxfDrL1/ShcxHQ/uEG9tQAjInBAwuUXnza1wnUBVk5V56pXF3g/Lgq4RD2H8ArB
0502ke7W8+09Po76GOAHo5ZKjqFIt8Bh7rVOEZTk85WFMFOhDmeLEXvdmeXasfMML6LsbY9BC03U
cqVcFybtbTZTqOIZac8qz+qdLfixTiOYuvZteQbrkawAO8kd9ARENJPd3ANLa++nAnetn1hPQiHr
cHKcDyqLsxP0O07PebZRIxTmCU2jAq4p7sexlke7eiiquT4l5s3G1arbAn/YmY4kO3ypBoTLz35K
xt1QoMPyS+/TrXM8X3l/BNsdzQzbDx4eiEXm8kQrzO1ilm+mDyPALYo9OTIVcniWArfiwVuqI628
eYCkbG8dJf9J4ZZnz7XFwdBiN2o2nCCXWEB6EylTDf4znJ3TqqxQyNjhWSn4cu4QX7OQBw+RB3F7
+OMuNFRB1IWJYt0glqixCSOkkcIpSLToMvj/lJ0R3Fup7ZIO64710wVL64PrmPUzZSVuWtKOgxkR
RVMhuqpUs5+G5qVSBMx5c8gbT8TpKa2bnwxTPDQeCBrjhKGisP0HBgbJUXrmB1sEJqlmes7JkX72
LGwDyOLr2dT70pBHOYK7npLmOsfiGvSD9z0X5xIlq1UsLJSTiyOH/jQuwz3GbOgQ2npjFrivGHQV
eDyZ/wP07Tz3MPn6jjCzU93mh2UO211CxbvGe+jTQZxstqHcKMo6mmIk1VWoB0mROvjiqS9H9yjm
4mArmhihbQzvaXKWhQu+b6TKkJPsHzykB/jYFTKNGPNeE8JEMMKN4h0BViqcL/99sa3CIOZ4HPZO
sfckwLbJg/YEyDg9ujLhWZWMXfJUP3txB+aiP9Q5yG6zE/PFS8wc93LW0guyOmhbZFGxPZ+xju+s
Arla4CXztbTN8SC4wA66RXxLLo+yVWeX/77EXbeLS08fKETkOa8WlFA5lng8lgT85P5BSvz2cpbz
OlDJxOi9vMfeEJ9Url5Mr7fPcTZeZjjse4dR7Z7IhD/T6f1dOZHJshhYOgczb18Z3HIQ+ieVNOGn
Uu28SvgbmS9P8XATFrOB3d7o9BCYoRY3RFFMLZWlvg2bARRs0IAymXcCce5dshfnsjlajewYDcNH
dbCH48kCiGhQbOKR1uuMvWHazecYqcWok5rUb8ixhJSFu7CCoRMn4bMDa/WpMMQGN/g7sgEQpDiv
jl0A5sRfkbJkXoXBdEcHgbWaF+L7YgShvHzo272bKX50jmMZF49ishNQkmPPwAvwgQPEcHb541Tk
CZNmm7SJ1si3eBvSaCqcZ6/2nmd82et0dpJjdmv+TV2fwk5kgAnIyZUO3mlLNkkUTN0p9HSdrCCu
Zekxl6SVrirIPn4J3S7ze/NA2dpGNyWoWy2bxXWel1DPT8FMn8wu2bv3e8z3cacOMUrlnQqm+b03
i2ciOcSDZ52w9PTHuIU9yvSv3RceL6i0mca106Ee42yakKAJ7MxeSPa4TBOsVsC6Q3wP76ZA2zJx
bqKHIfCQ4cT9IHEhRU2QXWU7pU+9VhoEHKjf3p5RHofIdJmW/tDxi31oYunpXVVFVpu/MPxHcSdL
9dqgNrrwLfaWW//hcCu2AN1ugoN6upbVHQPmNoLIzYOUj0sXKc9EguvdXCBu2a9sDWMAOdJxbjNM
kc7NE4B5fGvOrGfGJX7T5S3xtU1Jk5E4Sa2eL6bvT280unzDepOOzrCz8kk+O6yUdMqtVZtc3EKx
7SkbHwVnksPiUQJW6y3kosaJlQRDfaEGQMy+6+oBTQbAFQTu4/I5zg6WtfF5ESRqpsz3zsN8Q+TM
aFlyxM0xe+wNAWlkhs5DEVWpm6wVzMljXCakNkywEbDSHpcY4yGScyJM4g4vbfgwp7b4aJptP3rd
Z7joDgeDSXCJXfefHaCtAMe9L6DT5EDb1mkOtighpBpfq3A/MbGDQRyDB3OBwmQtYJTIqGZM5dYW
SV5eihis8d7xn7VF134AwlUH14ebMhGqZ9NycNT6C81Ai7Q8YC2hBI/fYExUZU38a5Gz4cNlZyIw
eYcy9VHFl+X9XMnmjpwY8yFJnC1jlG3oxs1zoge67pvurEV3m7d+/mhgmaisOIfJxbZ2eEbwZ31A
sD+xcvefhTReHWW+hZbR3yNhgp6C56fqLf8w1ChLRRzmp6YH3pm4BMy6U3tZStt4uYng1oMT/Haz
b17CcFRRXrmEgQgBnFCrJ4nHhHqUU2/OjWuWpbwk+vw86RynKWLwa2ByLIqgQ823YCdzcMsv365l
ibWAmfShO/zWGedQVtRwlghi3XTgBtYYLVBa5PH8akEYQRXVGyK9++9LOIevsUATzAbWjCyTpDwO
172BopVKJohAC7LZQrpwLFgg3MWgvUnEjQ9aE5ODuylH8YAawmANvGnGQh+IFzkEbKAeeSqYkNA8
sS5i4V6HCAhZ4e9IOnd2huL5GOkED94MfcYaf1Eo9U9NCqePfdMxcTIrcnTTfpBiwM4u8MHSDRYV
Ij6nVqvg2GeLAYj6V/lu+ZWlGZkRN9SRr2y998gY2jZ1jnuzN9pNZjQ/jDn6oy6CZoN2b7xPwBRt
XExbO3QgWP4Lq37h9ofH6z7PtjQ2k8fDOCk18ZynxUGUtfMgcBCtcssJdwiOrIsFbGl06vBkBkfb
me0Le9bmvFjzPsxcZFkBZ2hi2JfUHv65hA89sz/D3dLO53mpwsieRXigrcRWO3lfc+7bWzPRj77m
slley7BQYqz1R/Xl3QY6XQUAIsiJBXBnsHE+LJD10MrpvvcvtiXb04hKGjUrlUPKlA25zwuF9LfE
SbPrJFUixAXBJvYuax1AbqCDIqsz7whyL7YUDWxpSdEZ/g2/masRlNPsPfhqOngspy8jYKKV2d/X
qQVLyfDQXhBPf+j77AGSxLy3mgotEG5gGtWrmBOoYH1LN+KSiCoATdVp+Os6lfc48hJGMMb2EUnP
yuxi0E2UndvFHMZrZvX6JMb0vqrznzKBuz47ARUKHTMWwRnhQGducuSgkWtnB1k3TO7znkMYVYDd
OmxQp/9xd2a7cSNdtn6VRt3THWSQDPKg6wdaOacyU7OU1g1hSzLneebTn49yVXfZrra77g4OUBCk
kpwDkwzu2Hutbzkb9JI9atKE5Nkp9dd52G4JIEWBJ6NkXL9z+PFzlYcGNhFzOKycaBb2hUO88Oix
AcQveZu10YMlBvfeRR5Ka74yKZfrlmm+IRBQ6IjXIF+iDxnorC0xjM36NGzcqgqMa5QwW1bXYFnz
E43w4gvYl+iyQY5yYbdGcE8vScdbDz5R6PHJUZbHvitI1/jdVy1zuPcaxzEACBATy9hNTPJSq0rU
T/N3wHuf2r6OtutJsaL3OnBrTeN+JRKQGC2WyL2gbKdo8JgS4V3sQvQshsVYIvZA3bqw6/QqP+Io
qfeuNPg4xQ5qQnpryJxYDrO5MkCEYrDD1zrJcNuK8lR86YroczPAS1ZmgMBIry61bsRazkvZZ3a3
pnu79QutPlsdUjptklD/LVbTwm+zfZtmKyNvu+ugDzU8/hHmcdQ4oYSBqU37yYBB4wa5WujF5O1z
j35ubYKjIX9y2vutwuQ60fVtnIieZUU3OMJOZ1AjfMoqpCbNkH9ihJAdUKiUa43G6CHksrmMhLDW
RlcVt1jQd05afm7As7yU6TFmyb8Xwr4BuRpeDbr37KEE3RF08aTlRYNzqal3Eej+ZdfBRQirStGT
gItgVaI+tbpb3ihDvqJg1++FV+8IF8nXMivtVZg3zn33Nk6WvVVBEl7oWvaQZ+30gOwA51jeHCct
ztd2Pfm/CFjRf8w6URYbLZuMJ0k2n/td1hIHTxPCcbKtZWAPLM2ZBVfQvI8ro1yWzfjkTD70aNO/
xalP1TjV54h6eNHORaqLEeDAppkpeJEooGGYAVtUN50OV4W1/T28499fhv/jv+XXXxMn6n/9Bz+/
5AXbCj9ovvvxX8fwpcrr/EvzH/M/+68/+/Yf/Wvzlp8+0R786R/d5yn/ff8n3zwsz/7Hq1t+aj59
88Mqa8JmvGm57d6+1W3SvL8E3sf8l//bX/7b2/uj3I/F2++/vYAybeZHI509++2PX+1ef/9t/sz+
/a8P/8fv5rf4+2+Ig2p6O0TqfX2wP//F26e6+f03w/0gidIiCFUpJU2pCDzp3+bf6O4HcglhothK
KmELi99kedUEv/+m6eqDUg4aRYWzDQfSHN1Z5+377wz7g4shQhIhakhJgqD525+v7ZuP8L8/0n/L
2vSaNOWm/v03+d0JSP6gpUiblhKeuRS6bc2xqX8JF6k1RVehpbEY1ykJERo9GvQ2kSqqj/SeqY3x
I5U4UGlKOcq5pq1lMutxZEBhYDDDX7ZNK+KTlM6g06nXA4jkRFVgewAnZ1+SMdf7C3A45HU4TGxg
x2lkTW1VGRFDADc5JSKjq4InfYA2TdXHNV4ntCojye2dRkpeQw+iLruHV2mpI5gtJsgYCkIKyzaa
wi0++3RmqlvpcGnU2URhkihFmLjDfX7ddz0+M6SlPm21hqJyEVghIxOOOfEbba4gJZuMbC4cl50l
fUMXCxiSqXRYizyG9K/8snvtjDZ9aUtHO1eC3Gc0aD27zZCmQ3RGtt7mVx6UMrGaqgbHFUqCkQhq
UmpeoS2MNkbENIkRXjEIumAQFFiAWbOAbX0fuhMagIGLt4t8+qVtFEd3RjhTlExDILNwtDI0MLxG
NOo40s5jTxJC/5QLtz7Q+0QfnDUOvAm7dnFgAW0ZQfWMcfbR7cKSMU6kRdOyLziMl4ACw+KZ9UQl
yKPSOkHj0/nFJwZnSb0vvdHJ3qyysJG/S6ctdUjisSrHx5jtYUJ0xER/5T4jKqXbwahDSCvpHni7
NHPNYlxLoq67tdB8w7wGjt3rH1MajMbHXh+A/5aZX9IR7i092DL8Koft2EeZuvI0WSEmiml5NY9J
X+cvxEvAmndbm1ykJOOcWyh8tI+hHjRbb2CHfDGRWIAXEglOw8yAEnzpphNeFx3ltU7+Rxb7uP50
rFud7d+BGgEP5wTKf/IxJL5qakrnCDs92vJBzEo0tsvJFc1v6LW2ZoRoMC1DnQwTPu6iT3sig5SZ
ocR0jIixbFWXNVkCpiruTctPaxIa0FRclIoG9SrXy8Y5CcIYgdfYZoMhA9fzPQkyo3seSmrRO5xR
CAddV0NMnZqm1sWLQcORt8AL1JsLfHkOEtpoGKu1MgKn29ANCtJ9K23LeQwrLLsL+g9JehlTcp8z
0YTqRTJmB9VMGkn0kMCOH3ZpxaDrcqAYfWP2o8MCrI0BrgwUNS32aG71VfEl8rl/nGpT5tbScDX0
WDIuUrym1mjNUQk5o57BLD9pY15/1OUEA27C4QvTxGqaRrximCqAwY8D2x0N8Hm1MRTL2HZEUFFD
vKjrFGxAm4gFDIDcKfF/Nj3SUVf35Ga0O9NiV+033VXWjll/Z08RgDxEoKDfalxGSEdUpEhdQpkp
GWeT1ojBP7WcaQcdJ8DCirYBA48stJHrnzp2idS2fkVUFiQvqdWk4lq5pihmh0CWRjdd4zOx80ZY
DPuMR5s+alWqAaK36Pwmyw6aWrSa0PX2O/LOpPNR+Mj3dYgUgV/gWPS1VLtJUdxF+9EKwxvUu1m7
ZdRUPBe91SPl9QGbXjRl0RtLLKB1vuS6T7d4u0KcjEQTOwwye3q3yS5hT1oznR+kAasfjCG1bsSk
nPgFspQFEGlJ8qKmsZXp+6IAnB+I/K4UIkAXJavuzs0cku+6OC+Qf7/jBuDXpPWaASiRTKHtmE9o
XgJwyfAhvE1fG7l2qNrAJF7W4YJdDdj+cYNjjJnHNCPup8QZoX2ZCowi1WBuk3NghzmUNNJ/Jm53
Y+H1e6Z0OGFeFIyhSC0reivsOLfDVGjOeGf1tC6At7jj1ExQyWqyI/EU0MO8heditg9ZmGgVmJ6+
b9aoSDzeAfyrs6eFGErKntHuSifAgd2rFnM1WG6Zi4uw8LHXsT9oocmR0jIiE3e026RXw12imYSB
ZcGIdskfQzozySjnQCLdhu4S1NUIJ3ZSw0dcFChGQw2K8cHLK+tJ1Lp5L0y/uNEqTxWLxPBLd6+z
UUfAZWYwXsYQedEydYD/w+aKLeIjEs0AU8auDoW+iiE3KmGFYCXR/MqEkZk9qVXbE3m6qb2xB3SU
VyI49lOS2yu7LJEK/fOa7O8LqW/Ks/+pIPt/sdoyflpuXb5l47e11vz3X4stU//gzIWWowsKEte0
KKa/FltSfnB1XdAFJ1tRCqGI9fuj2LI+4BDhXsqvXJy1jkG62p+1lvlBURYpNhWubhi0OKx/Umt9
n2xMwCZxMwZXns6zmLaY9wJ/KbW0Bi6Nk6nPrpcNevFEnlaCiBUTn5XchKRUJneWpix4q6mHy7ej
1h8wmHkKMp9W4n/wNuhSNcfb+BUb818E5FJS4naH+JLNFSu1KT50alEXgbUjLfnDRkTlfoAL9ZVZ
W8TcdKxcGq+NItHY42bv/SJn0dDnjc1/Px8ZgMqmxkJC6docCcP97mBQ7AxGOkG30G2DEF32iTE2
uS6Kz6rxEKEHknJiyjPzE83BikseURXceEuk7WPgzkVYBkv1ocLjX6A+ZdMEu3xmi8NX593SYxRx
6QtaCkkaGJDFmMQh4dN0UoTWxJ6NFmmLRWGykXcxnYG2ENi+i0Em41XXz26Glgez0f3SB8ZujHRL
HsjbiYBQdi1BZheOkgz+UjQ6Puy53LbP2B1G/WiaDjO/it7ZEz11bgUEaNnpPu9RqrJimNzscO6l
CNoHuiO7uDBacMIIsGnddmxiLzI3gTQKeoAgCyocfziOHvrStSmZ0F8iIy+od2MKDnINHLs3/JmV
3VWspanpTfP4xx8ZGDp1150B40Vt+UmE2OPcF/q+NuagqHZL3INho5u4XGiM9O1nYUkkDXMqO4mS
MxQgUrSuo1Fd45YrhmXbpxhWMTtn/covugHddqo66zIIrJL7jeen0bZK6DQshrRoymu9yKYZHldj
KVuVnZL+vswlZP60mOMcN9JN64qyhroAdZ1fTqT/5LlVAQugw6gaaHkjuubOzdlvlANHZz86LbwB
hgawy0FfCgPYkWFjf0+LcWByEBTNM6PanLn0kNEZwXJuZq+mF/MAvSeMbZv0ebbEDqJdcYsK7hDQ
DNmq8iq9dS90q1M+XUumlNmpxbPNnS9tgqA0VnTLB0RE5FyM/iawfTu6IfZEH70DvQxrPMMj7aCw
B934TNa71l6UdV8N9K/YXtA9A5Sm1fGVVQM4uAh7apd1H1c1gUEj9eUeh72JOtsqpDoajTOzKDgv
3bVtZfjWBgKD8HF3I9S/qG6L/qrqJAnejbAjHTXrrAPI0U0bC7srcipw1E1ixfy3R93A6B/BhlPO
LSpfs5OMzmmNizRxzY4Bn7SUhjzbkvXWNrO2WzuCGMtVxRQt2VaICvzrNrGgzBcNRTik4bElE4cc
LlrUcCejrbDg9L5K222sRxkOOE1Gcm3tLQ53Hidny4jQwtYmrySgUeKBmaQVKPIKK6t4sf35wmf9
RTvbeXS6DiGgNQI6QZNBXAxzho5GpTc9zd2xZ949dORFYZ6CzqVPDb4jP0TvYZd1Xp4MQ7AO4NU3
xp3Z2olGO5brChS03SFbRS1cscVtrda4kUlnq8vYAZEJn77hFV0grpL+J98dR5hho+cYHwsUY2qT
ZhbWe0tPIjhruQ5A+tG0MyPSW1D46dTWLzg9Q5NYGqjKtXNiiiqYVdauHzZrE5vXdBVWgBdwKSfE
fVRuyHAviKGx72nP295t50JaBZBZCmvS3qIMMQIBzR4X8se/NCX+2Pj/daP/bVg2yy07fZNbD40m
wzJ187vlthJ63bS8rPfqdO0Fxis7cPcXq/q34blfn4ThPYwVGh288u+C3YfeYNtlo5U09D5bDDmp
stnkP1nDdGnH3Y3e6o/laP6jjPT3J+Ut6aYSRBTPA6Jv76oZ6VR5iBYa/P1wlRZMewVV/0U1FLeE
JMMFAWWx+/nB/PZe+edTOnPZAEGHlfHbp8STGublrAk1raB9TBlBW6C+NXvldqPxq4P6t09moxF0
BEwU8z3Y/i9VgwukAC8Gn1w0oI6xhkK/R6gv9j5D2c3P39e3QbO8r/meDKp6Dn7naM5tp78WKK4g
9iuD4IYdUkHugtJEfYIUNoK04HbHwQmdu58/47cB91+fUeocSN3Qbc7Q77pPowVR02XbikxR1f4c
+/Bs1AOainGc5AndZPuipY2fL37+tD9cDbxRqj5B540AefX91dCxhUFbyNOy2/RX+mir214Txu3P
n+XvDqfkqrOYThq6a313ZmKx12j8wmJ1yhkt5YH868X4NuaeWgiGvb+4+v7mRKFuo2k4J4fTJv/u
rNQTp0GQw4Uw1VJtvGhkzBoqteWqlKufv7Mfjp+ju1LY4Izmq45G1LcnSuzFKXYyTLttr9VbJxoW
ZKCkvzgbf3wSqkYpbSUM23Tk92dj6bQC+SJtMicM5GMhe3Fkx5f+4lT44Qx0aKOa8zFzJd1R9d1R
87TG8M0UpIXXpiup9F2b6aRshQdAPahgA+3+54fux0/J4HQ3FN1bS9nsLL49dLIBhV4ELmSnov9o
yfajYVWPWCx/sd7/WF/zvkzJgaPKNlzOwm+fpym49+KNZi0uQb501PBImUAvRhidQLfTXJg8a2l5
JY08Zfbts0YzN9/GJCwxQysHisCgNEecW63eHf/5MbBsGuMEQVH+2d8dc7pkZUdvC039WGE1sCJu
rMQsRS7A0aTGbvzPn86mAuK5TJO1/7uztW7jqLEtVtCYLVe0T3KiMDDMoUKiP0P5/ou7w9+ct5LR
oaN4h67BGvPtkfeJSegsh/PW7SFNIUYlBPifXhouYm6Wa+4I+GN/uJsLrwlr4ZFnqZXkfuVNBrY5
/vzzo6b/8D74ZExLV/OQgX3192eqL0TZ9ghcucijzznKtR6up5cQ5ZR4iyowF75HNd5gxEFtgJXl
0UaBG2UdyazhLy4aQ3DMvtktzq+F8Rzp8VykP1QWFqdGUygg5aK2j3CH1lMFSwG6xkPoOxcUu4sR
rF5PPgpupKm6Lp0vWcq4kixag6TcBt8HLXyCMjMwln1PHmF08364/pg//VFhfTcO++7Hf/3/1Ynh
fPifx17/mfhvVfhNJ4a//9qH0fUPTLYsrjYqLQubEr/52ofRnA+Muxw6KoRi2S7NBpa/PxoxUn2g
B6PoxNgMvC3aMf/ViNGdD66NOoMv3Gvo3uj/pA/D/df45nRSxvyyLIenYvUxLcf+ruyAbwe5knRD
6fuv0pq2WZvdpvDDkL6ANxySMjlht78ojXY46Bkcx6wnctqL0Ma3NvdVOinI1kZU0tNIt97ENOXH
d7aR5qfGRyjvFyj+A6AHNXEvSzG3wNnpnvQhYaYdjSRVqBJ3dRsEEKuaEFkqodDKA0IygebC8Ih7
14rIbCFsiunbxjFL94jkudoGVf4ctUVzjKrtZIhplfYxaXiY/0664SUnTSJHghqdbfQ4IKcvhf+N
1sZrCJfs9KIHVUsEArqDk0/4deK7+t6PyvjYuk8JQTfKm2qIFOOEKp0AuzGzyhMMcYBfnYF9oE39
k+hxq2b9DoWYs5FN0Z/whLN3L2y1xK4+HGcWxxAlu27QT0ZDFNeEBLtK2UdPwTQQHcgXdvLDyba5
99jMO4gWIFbO6bSdWeatsUTQUy36CTx6andfAl/5224+rGjGc1xq8wE2ynfaj7wgcQyTy8RBihoD
hcf7oQjI4gMG1MBkF9DPUDRrq9jV4lOlHjy/C48SESjacA6914Jc1kvMLAlC/BVxHRnjjc7Gjp38
8eX9xwI+7EDk40GkMYSb4CFVmXYsDRO7T6CP822VlKT3/xnPvzFhFJhlqMN+hB4Pn5nomZS8wLyu
kYECCAlVgwhIY9P//h1kWXVEeYFTIZ/Q8yIkRdGnHcfM0Y7v371/ETNV3MEDbhZkqzQKpvhFVxTe
0W2T10iz/a0UNJVKICP+zfsbVDFHnpMO2IlOqEA0f3n/buDciHF3Xb6/3mk+cZDmxRuvMgg21zSs
9IEd10hB55/B0NAT0KxkXnU/tZWbnLUKO2IXDsPNqAGYcC2StUeEIMum8vR9gwgehrRsrmhkWWj5
An3nDHmFaSicYZpN+Cmq6qsuRYVzMVRLV6ZovJkIXwZ+K1Yi0oM9fV4sbn3j3rXgqle4ldKjzdxg
HzqgRGWA9L/wzAdml+kSagZW6Vi+2XjU3jTzNfItFPtSoWuEKKr3KvscvLMjvbBfudXgbewc+z96
1O5WENG5srPSPBIQZQO9mX2KZtTvdJV2R39KsOLYrn83eBFoJdsbPmbhrdaRKaqbWOkJa6W04H0E
mneNMy5+ZjQULcLULdaOF6ulH2L2RvMUH0fk0vsJ8ea6JVPS7NrxKhyIYq0Lv0SYRXoQLLiLsnXz
F2gbF+5w17JRYTPmNbdhpkX3pcIDYE72Ii6JFZW1Ri8NKHbuM9ez3dQ+VrMHd4wEoUc0oyCUQQYL
ozL/7IpixfqWfUHweO1k/hPJtqB+bXgegxLFzejl5YbuWLEAeAD2Sa+dgyiN7CLW4i9oRAHtDp06
eBPtD2RQmLbp5eHcyO5813LvuhYiczw9I/jn7uuPd/SDvHsXoe/g591CSUO7FijnahJHV8AIplNo
tsVS1v0L/CEgnwEWkIJFDMcvkAipYdVyGgLL0CMD06aziFii+gLH974rp/JM9wdL0Bh9TiQfVCZN
RrQjhjXrnNk64FcMZmDU/GWRElCkJ+EX9KwLYANMg1XzEqYFji3Pu65cFeyyoAq2WoZOXRunc9Nm
UBUo8A7Zjlk6qaSEoOMhNMbncQCYQzziYxfV91aKAdyWg31D6Hm+85vgOprQ5YAqHQBYpI9ZRLxx
wIzzwLjzTjJqu5ZgiUZLWFuQ9Cw3OoRuYvfanVYQxOB9xJDLiDJorhE3BDeOhVheweDB2PpxKm+y
Phb4yeIY0l1inaPoYVKfmWlZD7VXWgcSekQL9zsP5HgWBAxgsLnOxo7UTyfVT1XLgghdxZdnzP9i
3YwEGA/IWxMuGkRvd9NkrkmwTpaFX0SXWdaNj8Llp47PxJUq3LGuB9hwI/KC2E+c+4iFwR16CMqo
HR703uLTrMmeLeboSjQHuyTBa/P+chjDkxqB3R9DjHMcGM1vwLJBojCirUpc/DuJOS2w1jB3iwrm
+0jXYQ/7+ioIhHPWk+o17emHC80o1wam0xusBnfvb6a1cqIZiuiaBFJnHTENPUONf4R3kt+EWuRs
q7rjXqblDzh19DNYbWvdlx2R64XUz10sbhHYXfeYWQ95WmlXts+YNja4DMNcFgeEUpgfYDX3HSRc
2VX9Iq09QFCSiOYwhXPY0VjVx7o7RExW0fM5/oNDZKcek1LOgcFsiKHvSbinGcq3KTsX9rvberss
glDYk/i59hWRYn5FYA7KROtIUIZxZdTBrUDswvykPzkxsdlj5g67OODVaYPzZiH2OFs+u9Q80uKN
mTEqhyyb3zfaBIEjsM+kNwEqBzfXVPq0Sqy4OZsuN2MvyadTJlS36Z2CvHBj3AD/0s7oKNzNJHIg
j90DE03IYXn/4pR6cV2yoYQiOhukqumYAza9qSN5b1etsen4bmXUn5l7JeeiTd9kFbSX3TgcHdQg
t2SkXkUsXWdDYT2VIrsfpKet5fzyB5k+ZGPV3cyOkKCtiKrJwodRNe1Z9nW2Kay8Jx2vdC/6RPeP
bWh9YhTSX2dNX9zq3nhduvEXxr5qG0fBs1v5ryKMGszNCfh0o30bU2AM5rQ1au25UX261Qza8zGB
Nzdx12EZLhfvr9obyLCsfLV2nRYhZZgY58oLPlXIMa5dBlExQIWTG1bXdu1X50nrvQ0GVqBMEwnK
vWuoJ/QH0C/Kyj+WSXoGHG2hCXoVDS+WMu95HlAzYqizle/WeCCRjMjIyc8NrvoV3G+59mriJ+er
J3ABgMNTPMapIHIq482psUpuyr55zO1LAbXtCWZsNR/3ct0SOrtVlt+uYLyAyUsrKsGB+2laxMnO
9fYjz3BGrpkdJiD+i4Q0vHOpldpyGNPHgdn2SqW5s2BUpa0ZDD0QWRjLLH/sMMyt7DFP8YoYd2ba
q0XWxuYek5fHlTPqq/dHBiIvGH1ErwGNIlzdBe5mTloPOdM5EbG7G4Cl2lNhggUtzae0pwZiVHDZ
wPfYZ5rRzatYJjoSbDttP9ltuctnNlLZBsnZI68Dc3P6KGphb8PchNQQzKzT0TkwkWHbS9G8iE2q
j8Ebv0y91R68er5KHfyycoq7Lbllm9BNonu7re4cX3Y37pwUKztuF2nWHJpOb596AbRP485LJhaB
u31OTofuj9alV3PaW3YA66hukAJOw5N0No0ZWI8aafdTEx1rCZsWF8VlFON6GcwJ0H3lOMtUhJeJ
iUa4HJvyQUqQv0puFJXqHf3bGqSSxDs9wQdIc+wpEMlRxmTxWi8A2VUzJRAF9gR3hyen7QXuulML
wj84KnY77U03ZXTZMJ/tilrfW5rlLz0tLffCQ69vRJRL3BtJxPW8u0HTWzhYioGqaJ7hWkbnLpT1
xknydN37qEVtP7wXGnMMq+YaJLSgecJv1MeGeenCIl9MaRoe3dFHlMLS81RyF1tNsRKb0cV4G4C0
Zn1G/jtdRZXIHtyMIanlPqrUk9c9RSNZPc64kPOnpYd+uIonAsz1tIiW4EfTvdHVOCedcDyQ1rNH
9C1vuU+zLnf0uUMWnVKnrGTobe05QcCP0WJ54orncLL1QF+SbL9+NprxZtpVfDWs09goH2vjPhsG
8cQquTLCxt25gvHa+y3EDWa2GQAmYkFI2xGwP9aGGO+zYiQRA/rFBcaB8ET/QHPKp5Hw3tbpD4i/
wHtx0zwhVUwu8k5PTm7CQjDlU7HBHQ5vvaLZ4GYwvlIqSDJ9XJh8erUKu9pcAtoFkRlG8aGi24FY
HPxo7wDJKEwqffGm+QjCjeGmDAJ60/ZwamrtpQ5wAFhl+VlvPRZ7yL/HsW0RxnGJ40i14lXnYYDV
p7TatiMcSaaiYOT91l2NJHrsAPrDl49o3LCwlIYRPwSRfoisLrjsTaBHNOi2lia9ZTi1/WaUAKrM
QCSLOiGzgtq/vUiBvMpqVRVuCDsAfVEs+MsaEqYsboMxO1ii7I9Nly7bUr5gssyeEGXe+JZnweFA
Klmm/nNQM9uOZ65UUUBeA4+C65W44q2Y7Me8wPIO+TFdYg6w6EdeKDbE4ELNC2bQ6JqH+hn8FLh6
/GaXUK/P4UR+85uPggvADl8CNTzbKIrwY/tkj0tHbEes0itIyOaq0EftThA5eNAn/ZOhedpdzv5r
g6Hus6FQW6IUmlOXdawmYc6paeGvQ5REKlmJqgzypeTzWrZehaeuUCfRml8ibSA2aky9fVnzR7Ux
bTL2eRdBw53Q7DeYqkgMKw4FkK5FkafhJ25fz5HOnCEcM+Myiburya5IGa+L4BMc633vCvMBPVuy
ick8RGrfr/qiLZ9hA1OciuoUOzFodU2wRcdq08TMzGVTnxkoTlsAXKO1dMv4DkNyeRXheEE3W2Kj
SMyN3Wr9jYzLhxSxQjQU/dEyU85kqKymD3kxL9f5CDwyyEjM1T3MgYKPoAn0Q+jmANQaizUuKC7B
6W+j+IjMKVsFIKUJV5vAjg23TQAX1tLG28hyr7M5WrVIu3uDrcj1+5cu9XHB6zDdAPgEsJkhPPUD
MVidZxKzLUBvWpkGx2FK4ltRDvGtZSJXjKOs52Ms4uXkyHStVbpzDe22iR54u4w4zINTWeqGGLht
ZonXwXKjtUYR46kZ0GwjnSVvjIWnjIcbBMEN408gguUomlUFw54Z8KLu5SXWQ+Om6ghlSG1aBXgG
psZ4yDxkzygWJ3TNzlOfNsUhCwnkMSZIYHmFgFa2MRZ9z8GQ2ngI3cwVLP+A1G50BJp2wmmVXxdh
+djYGQZNFDircf48kR3Dt1TDo4PlBnFkDmOghIJdjUlzp5X9pUiZIjcway5KPWk3qAiGa2SNH9dN
n3U3xqzstTXf34HwyVcd9iwTM54XSjx7AXTcZiw1rIF/fsE7tWRH3m+EncImGb0r3oW7SrkotoYW
qCXpsxf+1OH+V/14Lzt7WENO8szAXQvZEyA1kj/Ti9ekwiBNAEBLOsnlsK10v7l1yfyiy4JiLw+j
Dfs78hG7kAyqsjWLr1/q+Tvso/7CSFFzoyZtd02xLdTRg14BRhfiS1idZrKZ1dwrtqF7o23msB9N
z/djmhUw4KGNDXg1app0HspJEJDtUtP6/sKe7HKPtIoNZgK4y8JfE/qPcK7clR4OewdxKrAuPIId
GyCi1Y28dD6iMASmFLIpKM5yYFWdUq9foXoHMNZhDx4mj+XcZc0co/DOEc2b8uAP06sSB2Y7ZF/7
c/dsmIU4cbULyU8mLA8rko4x8NBP3aYN4uR1asj7TDCN3ZXZaG2E4Yz0uuiYz1CmTpf3lAUr1iDx
QrgneeN10d+g+3mzB/iUtj88AN1n7+p4462VtDdtOCJENI6EfNaP05zA4qtc3mtjJdaQdKA2O6xN
yZww3SA3yJTxnCVRcJ9k9mXr5UQzSu4TbQQNjGo6PPk6xK6wyIh1C4S7UtXMxCL4J4PVbjRWeWk6
0ZODXYuBvqiOCZ7Dw6S8dOWnRnVOkviA6oJLJAwb7PjZx5Ru64NG5MTScSySqjD1VAYo7QrRELbK
Cf5LdyLZ+iHWHe1qDN66sjl6bdW+sD/6RLLrcG93cJgrPMsEtPW7OANmGwdEqlWoeJDdo9Ge/Cw5
jc106udtgdlOpA1BmlnUNCUXyGRsAqOykhaLrtayIdgidKt+65Z0AkRoXJZ9pK9zN7jtKYvbSGBi
hQkBtBl7niGxICDsWZF/+VQUTBiEkAeSAmbHoRC3VlntU+HvihaOvdME/r5z7BcQJ9OmoyJ0pswh
qoDhq0x0WGu1u56zisy5odNjitgizQVl38lTHtfV0qoq62Ky4BHUiXGdMwVbuEN4w7VPalpDqRX0
zhsMOEoPGg0PYB0QkVx2Ed0dUsqB73h1ftt4NnuWUh4jYsj60UmXTkHaQlKPxbEerVVTsefXSQui
ir1tkti4JQLrUtXp5w7PEPG4jrowYoh3QZAcut549QPV3SaOePRDeItNo8QyCFzI09B/KDDbuyHt
n5S3I0uFyBMDsJgSDr1Y39qaM/vVScmQJ50RqK0bsY22cpqyLlr6nSis6xEiwzXj4wc/T6Jl583R
sgZyLTZlVlxOV73F3UYHwW0M6Xo0eu+KsvWNMjQCnmZpy6xsULWDqIfQ427iUBE3hMfiEEg1PARZ
sWLoug21MbtyG/hcQAZ3ZmJv9NBIT4hr7vMKQj+5Qh8TUoKDoGBS5JPVFFlDtGwdf2fC8oa3SUig
McyMddAAGpTaVV+x9pQqvjUrCcqYcJqpUM4qBw+MzhBnMVu1U1j1d0acHysHM2YLlBShHf1fvTka
dfJkTu3EuRjcIlrzt6Fnnlm9H3Nk9eusyskZaXDJ+z7qRsB4uylU+6gu5HUx48JaP7sEnurQkxvc
i9mnY9YgLUXi3tGmParZKswd+0UN3YABs8Gwh4YIEPBrpphjVHmiLwGgNyuR+nPUkd9tRPOCLYU4
VR3MTGTQ1tHIdY4tec3/odMu0svEuw7LvF7ivaSwC+QFYCYmcIjNLxJsdv6noUTJ3tGXSs3ksiyN
8i6M7IakFe6qeqjtgd3Q1s3gi8kDdsdxW1c6DmXA+yTOPLeq2eD+DNdt4ph0qAe1MJ0KZ4gxvdmU
GX4fnUwQ4olUbyFaznUaOi3+VAIjcbr5q0HykqTJGq/ARCx0eLibgRi7k1Yb3gWyL7CVBtQzL3hy
7fzOccbxsIt0i/qThWQpSfe6qYfd/6XqPJYkRbpu+0SYIR2YhtYiI2VNsJI4GhzhwNP/K7K/wb2T
sMzq6u7MEOBnn73XDrUDh8LCeJZ65XST+dXTwXSq7eDNzKxpnU/Js62lCK+186vzo+7a1nO/Uj0F
Sg39Zx6x3EeDyYA4On2XI71yfdY1VAPANssjU1+/v4K2Za8oP7mGlFNjBvGnM68hfWEtTc5VHIaH
OcwjWEmgh2D4zGs8bXHjX8fQwHA+wooICtJDuAqPbmv0/z0EAkx6EFNQyW/ZLqJny6rXN7fMjT6T
YJUr+3fLyLdpTNcgHKXiE+0NFbcfOiawDdRHVXlUMjXzOrb1PzOLg6v9TBrBUc836CzJEcLje8xz
CVUUwOAUv/KvHgvebvhd4j00Vofbovb8d55Sbx3AIpsVKwlBQmWphvKeJFgIlF8EyxAtBkBB8iig
ErAStwmpxAcLvZTgAZN3aolsbfjDeOizcjwQffnfVygJ07Yw4FqDqb6MQxNeygrbpqRC/vuPWOif
kq6eDlVLPRRa233Im701MIALWsFBAliXuuvZRjVhwkW0SvAO8y3dReZynvN6Hfku3z4fvv+BTCfk
mTwYN76xDLK+vtRNPC0RpD06I1OT8y9FrZ000/dIJ8Exnd7RCWinkjJ7dw2KUamSXykZOouktfjH
zUHzKtdM4K9zm9nb2advo4iS4mZRxq7cuduhC6zh8/AuxOv1HiPC7VyQb6Tv+dYWoBq6J9ZjxjjB
5TK1XylKqvdF8nc2OHbQvWu/O3w+t5XhNWvFnezW1eKQ1+Ojmz2ouvJvm0cvfe/8akc4auQ2Psvc
IFFqxJsul+Mmb0Kx6n23P2ZjuE4NC83fi0+Wxem0aUomCrDOrfHuQQ6YSqt8nUm0rmhkmW4DVt9N
5yXNWUUkIxKT06Xg0pASkDo6FjDYwRUnPbo736UsWwuqstLpn+bks2zH6Y1xjJaA1PrF+jDZd0Lv
gogbJEe3L5A19CFZkihWgDXYrr2/xCtCMATlP6siHIIGQ8V2TL3KGBeMuY1b7GRurofeW7EfirZ9
RPNeSXI+CvyvpEkuskN9lC60cZyDv9p3mwwIpOs5B00t0bjr2NpiZyCRU3XyAu2L6LpnbtxqIkg0
z5x40+4AhyPeawu6iftu8wtfRz/7TdtG74N752TNPqubq6tIo+ra+UF+qciflRS3p2ZxMHvxBv7d
ocaNBzroGQirG7fhfTFPkLcIBV2ryp03LSPOAlSy1wBuK+lnHSvh7eywKC6hgcRnmrBbQ6c6NS6Y
e1ioWxVSNNBiLL5UVc3mxRiQ94OCmP3Q72O/eTi+tK/oYNZ/DxJtfGMrW3GIoh/P8BgCredfIS8D
tEWUG5HaXymN62Tc5+zKVqPcaNJXy8EQJlRS/8WFeYh0nvDhOkYgca5pHrIjCWzC1M7BjQjUc/Ah
Wk91HteHtPWDa2pn5e37oZH0hMgBvIHrkBpl6DmZdSe3rRD+InagHVR59hE3vbH//u77oR5t8zrj
8x6QrU8JSP7JGs1jLCEuatrKK7OVG0itCJL8H7uMMsKmtsZrqpvxGgypOD/td4x/xbrMmI6i3lQ3
/GbqBu8PIiwGRMOtmqVXge6TCct+u229pT+aZ08XtN24z0qF8ZLE9bRFV/IWE+0bC9UHHpPTZB8T
oyILOXk3rNrzygtAWAzls697zOZnb5G9LoVUsKBinM72uppoua0H/3Oq7O6osu7/ffj+Mzh/DX5n
yz7YXcqpYcrvsKjkS55FN6zt6rPXwZ0t77hig04KP26jFZuQgIFUlJ+98qGg+WV3Gf1Cv5E9Xrpm
WX2WxJucPDv4AbhyjIXI9wHNNUZqRQeLk+ZnQHtU3EOsTMy+2aVG/SsOwR2OYkw/Ywc0uBdW5pYD
B98CxHFF6t4416YPlJ/n9u3om0q8iClp9rAywK33vvyEfv0MsI9oi89vZ+8JN0NF6cLi6TaTFwBK
GNScKf4MAdSRap1h1OR5TPrW+11Ix7vqmHGJPKU48M5YJxQNfvRj7hwGY4Bsx27lowlVvara3N97
oatvk5OcYq/MDuCoD/6gAjwdTx5IQA/Q2USHXsWKLARpFfZxU0sbFQpH1SYlkJckZjH1/DI3mvIQ
FfPRZ73yUINlbeG3yp1stf9m2OUVhna+odjQ3TuE2fCPuMPNm0f7mHJcJlwih1/q+dCgGTypX8sg
NJwj78/mVkfM1kBFxl9FKs9GGA/vSQ2kQndWsfPinGIpj9OXler+EAu3PxQ+JHUJGWATlMq+BKP9
MQaF+ca2rDvOnbvHRvs2FN38BjRwuurUvX9/Z7aDBNXnP2sBOHXU5ST35EA4LA8R23QP24J2++Us
EClUFxqcBVu5tSfYtD5hvV3aU73e2X69Mt3JJgtihoBoPNc9/AcB4wYJgJvhLcjH6/cU3Pr9p68q
frQk4ipXieUQtulhIFNzc1q/XFYyWfsEeN5BJdNTDFvrypGhuTtJ8VNWajfMLiUsGTSiZLAONbbu
pfJyvWIOo7cQIY/yZ26LcGF5QsVrDsrmlELQr1Xubrqq/SdqTCLcQMal+YxpF0KcDfolajW8Q/At
DSiOHCkQLqb6dxXl3olFO60Uc/ug3QspkX6qIH9lLYkLG3Jam1k3plJgdzBsgIwXf+p01rxAXBrb
NCYSSz+VY6fp/ZngaPnPL5HF9Y4hIVhQWWytIlO84WB71iMQtpyy7k+IEI64XQZHaTt32mYAIMbZ
yVfclYUXsJlSxl48TRRk3zLePM68iwJzM7G6caR5dyUNJZOlHmGU26uRhfp6GFR+Gm3AqEnigubK
tcWGHFgJ16MdY3C9DCR7fgwM8Vk8H6amUHuzL7AE1f2xr6pfc0d3bSa4KI0uXXNkstaajadhWr/g
ss5L+pFpBMu7A012v5rKtg7QVZxbqcuPOHToAhtcwLgzH1h8TRle+h1lWr/pgfKbsDlXguR+UBrZ
ygqzmZmH1oXCnS8QXJpFKGqbRV7CPPE06/Q1Cc8i1+Mp8z16EVEOoDqy8s/1jyH3wbaRXU2tsV8E
FS1qEX4k1mxr8ivpz8ihMy+tnQfEi6/KA19i1/57/OGbxj7g5reqMI2uOupQWKWyXaCTaCe6+IDP
igs71ex0YC4cKj7dgec/trs/JbUtt+HTj1eZNqB+GsNvd9J6U/H5XBdwt3sd0XHVlgef0j0ushLq
qkc2zSz0wxQsduGhLsAuBwvJLktL53VsvHGlI+a7DrgiMBftr9hPcGOGDAHCZcoOzAtr6OXrxHOK
hWo451tZuTOFNyK2zP1aFtlnp9xk1xizt86jKV4nOXg2GoBM6C0EW3tAzuyVBps3nrj4KaJt1rfJ
i+2ba+RLrlFxEG8yqhY5Ihe3hGUIaTdNmE74F9+Uzrpp8n/Z2m8Ne2HG/FbI68hDebKCg0UVVg2N
tLLY1fHBlOM5LgOaLvKJt2DHwNpa0xcUAWcZF+wXGo5/+YBQ5UnMImP1ybkteIwk04R1T/A3vVSx
DXzLkqyF1O8uiZs9viFWSCnYK/ilaK8iPkKR0r2VbLLhpSn6fsMyCOGfW9AA0l9AEtWUPCHRA21D
ez4F0rq3LZvVQIt+39bdzRsClKl0EgsohM95wX/1s/INr5B9NCOBuldGd+G8Tj67S0UZxiZrmmpN
X5773NsZl8jOVwYlGgbSmF/XWDS64NQ1styMMammcDKXKdfnZcP+FbjHN2LM3GNrovGl7K7CqXc5
t0S7cew7OXt18bzihe3Ymh4f8pi3BlLeIWHKWs04HIgyVg4A0eYrZ62/CWrlHeHijUB0MAE4VK7C
Bg/H+C3DE7uzkuhfrUtzj5ocom4FxV7IfFwXQ7nooSBuG4XhxGjIJSpyVSrlUDVQDp/godlYsv1F
uv4zr/p5p8DLENCK2UD35j4MnWNWw9yvaSjjlgvj3B95o3q86uim+bqPH0KDJyosG0sj/JFF3VbT
ux4GOl6J23NmiG5FQwkIBhnCiIpBqkiSzURFbIihbmPaugS3wJu2HDDd0OXdJ6nc+A5ZO2HV5i5v
jbXblByIi+QCJ9s92HPypfrQ3ICS2E56+gLtU1xBIqzaFEOFic5Vpz8t15Un1v9qKeF1riIRD6sp
IY1oib/J5Lkn3rUrG1/QtoGWxZIET1PrsTdUprOB38GBznh29Ca2s4wK/y2e2/agSu8dtyQjCuNv
kXbbaApZX6E2YPlfDo3xFQQJXtGhBO9F8fMg5xev8x6S31gU9SuX93MBtLIv7Gsnk+pFcSWY6lv8
ZGoVvAs2o0PppjsShQd04cPT1pdGdfaC0DsNxEP26OOPpLYtloM5GCb3X93Y4aHofeyEuAmtPJaL
Cu49uGREGgGcAVeLs8B4q1a502PvZEe1xZHalOMxmPHsASgUAW2ZFWG8fWK3721mcmUEtreRzbBx
G71lFokXXtmDgKWpbTPEYbdu7Y6grfczRytv6IYG7rAfzRYg+dOOTTfBcQAp7wXA0BT3wlLJS88V
H3GPYk77KQD63h9lmifZBh/0SEUoP1lCSy/syxCdPQTUYqYacKkE0skynKVo80MNBu2sePqffMwu
maiXC1w09cnl2E9Fi8pCUAwjY1PpWXvyrfwX81mtB5u+7XK+hPJZjW3VKQ2NSDY8sWaWNeuaxq20
dBStXcR047yb3gQdpIEed5T/7HNuAxG2WhGO16ZLnCX5c6gXo7fQbbfD1Y6XLzbcHxUrkMowi+dR
q1k4JE/RwbgfONxh+Rn9985nG9HyWjeBwbgh2XJzZLXSJD/6dBgqvIz4GNIleOLgUFT5Liqf8L7i
Txr6JwXhN5z6XY1XcpXG1NAX7YsxD8mmEekXpbYvbUY3hXYNthGcc+BUcEjjfXMmFP9boKdmQXh1
RHOSIC8WXr4tG02xKIV1bZUviyk/TcG7Ew/OUnjp35lsavo3HvoBfYgiViP2gePX8TaltIDQayLX
Tnjo+2KEpGmllBt5V+iMvWGeYnqKZURVkc8THNA4xP8s/SEi+6moqZd5dnDH2GD+YCOeECR1NSHy
G2a2Nk1WyDP6Zjwm2EkrlvsmTdEWLHovhUPT0FXX12mzMJsnMZcoJkctSGPYD/Y1Wwtu4G1/HinU
zVsHzjtlPWzqBQZirMPIIc+6qoBDYm4cffptgjw62wWlIMRRV5Re5ovQHdGdJ4l6V8h3MxhIP8zB
xnLY+Y4VhjSIKQKxFABGH5bGvX0+jD0l9tiRkgMoxR8Fhi+M2W5AbVZNrRFX2ivIaiAiVuYAoxxG
oL/MISejUgbMDmPYxig7i4CaqSNe63nFj1VsfU/VryoMxv1cwMDrS7d+tep2vlmstBxFd0LXMHqa
lnf7/soNxaby6un8/Z0uJ/+aelzGA3dX2vMFw6w4SeKFAy5WjDpipEkgpcbx5mqfZ5j7lHx+VyTv
o6og1AVjurW0SjbSlH9zRxpbS5IXbNtOney++spsb4JNiR00J6q/gOvi7Rxf623l2u49dlA058Hc
tkDZsQMieAZpVLMSTHbGc6UWw/Lj+khPUx3YB5CAE8+4BT0uUmLntcVJ5N4Gjs3ym9pv6rF7sH9b
zpwVCh+1YvBdaoZBv1MdC3pUjhNTgLTtqxqbcQHOudhRWM6pLWUxT4Y9WEeacUjBFaJ1xVVrLLAV
NZEN9sLgWmeFd2M15i51E8kt+OycyLhp48jNQt4eyPBCH0eGnCPetZU7jPRHYIql8SvPr1NnvWsv
HZ8FEi8BxDsa5+5FUIZbxnTWvpzOr1NTo2t3ZP5J7+n7bCEeZHYcbj01T3QjHBOhgGpN6aeOqFZp
/FMqlD4pZDydrLEHV6+lRdlsmiYcgbh+rKoJSxErzOyA3LsaggS3jF2oUz+WbLgKuNpjefb1iWw8
s04XL4YeB5pGMl00yoiu7fNBt1Qmuwn+tMbo2L23XK78Z8QBxlF5sbr+L6ymeF85VD4Ztrwn+Tys
09Bqd4k2OSgCFn0Xz9MhdBYMHOlc6u1Y9+E2wLNwxE/RHgmItcfJaT90n2WbPo5YChjVQ6TTIaWz
/VzWKt4gRd7zTIQnOlcWtC9RLD/k8w7ig7Npq+ptwgpP+TZvnHSymp2TouqXAXQsWbITb6MjIloa
HLCpOluvJe+pomE+pgn+XyrtOehm+kfjcEGheto+4lGZvabfUlD/FXXiQxRt+GoM7qe2I+ucTAmF
UhG28p6aEAoJ+wVQzA88KfE1k33/atNKkQtF5dAcSFDZdnwNng+MYcGKtlD6dGqsTzEkrD0Vvfo1
juad4M1z+/6OjzL8WhL0lSMraLdxD1mNh++vvh8gjV4ykeSHmqrGRWdWOI78Aqcyu188YnZ/Irhg
pEsrm+mz7cMr9KR571SYktzQLF47h9xAhN+bfARTACymj4o+atvjtjTWhsm22bHOzrQLx6j5ggu6
p3nMfaMSYVVb1J3ZQ8eFava2adbdB2wKDgSejwq5jHJEwJqTnd8tJOnXQmO1onip3jvPbxUsX3wA
FWuO6taVvt5H1SAv0hhxq8GgpPp6OkjUssOERnZQmR2spQucyaw1T0KY95c6LKeljUMMq6Pf7uMg
+Bnqsnzlf5SvQtgT24i551J0zaPOy2LdjBw8WqHMM4TM6Gp2JT7izQR/jI1qXDPhjNFFU1Rzkvm8
GlQi1v5sOgs+QfRzxl1ypsxNLFmelGC8wYHSyfpA4b7vO9vWP2sPh0zcN0d49ZxAumDbPs0awp3N
m4i7K47gaGs2WJ5duATXkDq6nae4mEkm7gcI6qwaLv6kTxQam0cKKNulMWUBytdkSEw4ZnoMIpUe
cyP531fkobP9SFtim8Xj8fsBP9V4lEmbr8oEou9c2UsW99HdKjiQ6NBdzlba3kuvVfesT3+kik9I
6bvxmXpSdIljkyiiMWxPGQg7zWqQK4ps+vk4SMNbVxF9qHCcu1scPGuvZmPfFMWMIKHFk0mTPw1A
J2W27dkypq8ODe0IejU/fn/1/cD8SZvc91PIXP3GjbQ6VyGXnbCiSkdjIUC1bDnX1tNiWIDswPAr
wNYxLkDWPQaJR/2S/s0BmF5aLxsfdpdxmUlo/GKk2pBS6t67uLvHNOIsR9w++7Z01b1IwT6MaZju
inKggO77+9jgTZ61dELVWZeT11L9paNL7vu7PpDvcFfqapl/UEA/Ew+S88XtkBHNjrtF/vyz738w
hPG0Ki1qFIFaZBuwyPmqHZv5CJsfyFilT5T2XgQYExAbLkcpy6ODRYT3soFvB8bqZlr9LYY1c+Ai
5By8ygOyBVB7YdjKebGEH22bGA2Ol3paEppnVhywALJl8ErznIZoCAaXnOVoO1jHdZmfPTXmZ4O7
xxbi82/EgOwsmYwWBsTldeBvk8SLr6F5TYaB8hZX5XdcssBF8D0vgtwJTnAD7a3MXW5USWPtLcyd
9BpQ5uT1YHkJZGpoCuNR5xg6fQg5z1sKRnTnHBXjzracq5PN4fvAuA1ImQ7XTmKkxwx7qf2mouIp
vURFIA7/fafb8OK0i6HT5sFPQriHbevQ0YL3iw75UN3N1C84GAESFyQdQveFHY2zzAaeolbSmppZ
iTzX86w2nIm+S+ODa0N29Gplyll9P/So30sPH+2ag2F41iqrt0KT7XnyEtk1FN1ubDlbehQNbw3G
v0sWte3FxzeWTmhhSrTQfNvuW2RI9t8/q1l45iEIrGTtTcBX0MVmVDoXS6DUIGOa57IGkDNOTh46
G3Scnz5CkwigjbJIu23JCrLmjkfN5MRwHWzEqIo9Wrl3pKGl3WfKpeFUc9bzuyvjJmvXoJ4VVopw
2ZY1jp0KIkM19o9wHJLVDIhnlXBPQ6psCjbwI9JcgN43q7r+42nFcqLKD3mnsZMO+i0epiWrMvNs
GoJGoLaxN7zfQwL2HoXZFIaaJ7drViO76k+vlsnOp4eKW111rovcPpTPh++v6mln9P54D6lufWmi
HMdzxR7i+S6Bvct8MxnhJmX63eDt/F0ZPUXzkYIgXGhg8ibpNyv3qR2nvXrXOvQ+Gd6nD6H31SJS
9vZE7rfrTPjyUBg1pvBS0doMGxuJXMFdqztWsQQsO9IZlIQG8zJldAU9k/pnXnUoOrZgwDam336b
Y1E20vQHAMu68vQjwLGdJGb6IkhRTU1zbzB97SIY5tyromnVzZazG7qG/EKJ9Vv4aYXGoId1UWT6
hU9RhuG7iS/BlLFVZFe7N2KtX0zd0QuqpwsWIeMcBeklyFnIk5Ar30iRsuGqRL31x/pnDR0KM5Y5
3yWTcxqZztnsx22myHd5kmIZnIgDxe9fvi/PedKAADOjn2KsrqSWrI+x8CkXkmhppY8q0jX6kcyl
jQmZVsAhC+SG/iP/I5oebqpAN1XTjxqxbanpRZ7FZF/sRCe3sTcuXrYzjEJ/mdS+LWRc6q/BBlMx
Nu9tOtUPUxJ8S1kBpSMg3++jg898ZNV1QAYWRXDkZHR6Lq52ca7OoeivCIkkD0cVU7VixJc56jSU
AzVvG0iRm6G1a2a3wd9Vg2GCuxTdrjNoSR3xMO3wLoot7HK9zvWfBlv3tuIkuJEdUyWWrJ8QumEn
jSkrxiCrlopCMTyo3oNR4USTfJRIeUMxCfGJuvSfFzq/0ktnb+wCq1bLq5vim9O09G3gnF7SOWAT
pNUBSzm2qMHacuqpXzg58lzM3UtnDsVPbDIhgaRuXdYRNQxI+dT8SareHV0e1bt0hfUxByDo+85b
tp6MWCTo8dGkIL+iUYQr4VY+mrrAD+WH6cHJI2pCND3RdjqfQqmsC4K4xcCX4BGmBGIU3k9HMaII
7I/HhN3O2nYSbNdadauYzdyBadhGnmuDJR7n/x3EcbsQAbD1S6FmFBDcvjuGAQ4YmXMPu8n8UhVy
z2AJc+En5rxim5mSKQIn3vPz4XPKg5scwytG32rbx1h22oFsZuHPuE0r4z0oQneHZXgV2+jJzex0
l1z1f/tn551M6Vh1Dv+9Eo7pH0lV/dUhQlPf2fkhSHx198xB0cD9//0ZH1d9dgdomt6aKqcAQc9s
zmT0hpeJ6ONCudnddAaY4JmXr3TayUOGGsPWH5W7TT25i3kSzob7Sc2VOKAu7hHUG44dHMf6oe82
njuiE4MQ3sAjJwEmuYimefkxIh9XvaOvMqUnuUhaLIO1j+8rorctqsVibOWL29b+x+wQ0gs8Prs4
chNciHV5sEmDLmrocxdj1OPPrCwvrc7SW2XzWs3SGg5wTs8BH/ZT6XViofyg3iRO5Sy/D3FuP35g
UPKPXuAyIMcZpXeK/QYd0zdE/OJ5m/vKutY98lame9KwPyn+kNvnRox75OBC3HLnLVsvfWxAHR2L
nFSRn4HQ/57C0iYtD+bo/7S0Xe7yYGaMT/wn5KPmb/HrzCzCi1zFt6SHf+vq0Wbrm26Knm2462P0
CLueSF7hbKWF+Ty2rPGkqY1tMTVxy6IrkBXWOpfFegzFSGmhuasMKqwLl8+xwuHFjdwThz6ZWRtv
6tGf7zBkKKeltog7e/YrUNQmc8hODwBkBMfnP0ZdWitWjxFrF+J6CTokIhaaUvIjpU5pHYkV5DbR
+zvuZ8cIXPyBAnk0ZFS8FX977QxewZpDqTWtZdmy9a2tEU7JLVVaPOyofk9NeTSQ0XDHnOGJFlfc
BhgGFthZrXX7tJXHKMa9YCAIU3NNCu1sSOiHDloq1kl2zLTYkbH1Iafioyuj8c8oY1rvmsx6qfxZ
cq4rGVPYtYeTvZrpTU8C3u4EpgPk8HoPkg3tMw+ade/X6YZle8NvLv5m0h63U+CpO65hkoKF6H6E
WX0cCCf+42a2saN+axrl1VYvXD0dprUaW22yAVcr1g5b+k/LMbfgB+rfiroJBooU8Oxsiw0FlIQt
kQul8Y9Ie7czR7oOsDNgIFb+2cRBfGoCGR2znCVxeuMkufE5vTinIA7pMon4OCZtn/yksFPAgSyA
K05hi5WJ38JE3eDckxk7Jvkld4RjkrB3m1gBlFSSSrCOPzB1RMw/BKKNfzIKzXXUaAEG2nf3Odc0
AmR5uQKOOD8i/JP3BosKb9r5kVumfxBZ3C6SLjAWbKjbfcP6gtbchg1zLsatyVtz1T8tUJj5KXFz
cDE924iSemM9dzHKP6J1Y4K2HRi0rvEWd+zwMpm4nMmSmM5AdFFqNl2i5SL6M1SeuTNqEV4YqOul
wAZFrV9ngqWheqGuu1VVjDT9mU176+Y0Plbe+Jc13ycgbwbJVhZvwoA+TdlFMpowc1uHmyMct0UW
Q1To2/7klw454j47GNNwGp/3RpIu2cHNxD2dq5eGw/KRSSDl5Il1xijnv0VhVi8Zym4dDU/PXrNG
eP7JtlUtzWdt+pS+qTyi/zIOqTDX5jLOjXBhJBZQyVamy1GCQRv8X3ks4N8W+SmgDJl4/0TLVK1C
PmvcmiUdT7ngno9kuRyLcKsHE8/3rN6iJno86e6Ip/BueRKwPOuLUStj44GjhkwgNk1dpWhV4kc/
E3VXcUWD5CTERhiU14TjszLr1CdxT4t8wnp5aEkpsRafHOprlX/DJngrBxYqCrwmtVFwpxOL/Xrb
cHbLdFMurWH+TDN2PChXr0bsjDtLtfT1hfrhDxjmZPCrzgjx4eBYGH58aSxcK4R9rgRsk1U39sO7
40EutQatjwN/a9WUGgoDr9uCRmvxI+uGP8pteG8JlCs83b9KyauGo3ETNy14GU7SIYfrwjCiDTm8
esfBiGRjm65RGBHvMn2yJLbVupEdd169ydsk2NHm4psDJ44K16bu8wMoYG9h9nyKp+eD+leK5JG2
lJ/Yed2eOn12aoOo2WTJVYUI/KOe4+1sfqomr75039N2HyTdYciG+m3wI/yR7gZHln7HNXOzbZdb
A0iVizQja5/3RbTNkz69xxxdl/b00tuNfRD2twCOSRuzNruOOdknKp9YMtJv6ghhbdCsRnx60zmY
MwL/TvSwQJ7gMjBvE3F3x5XxESVuWs6J4X4wvKKFkwTb2TRTfShfPoZBZARxVEfsAlZl53lbIxHe
RzpKzdU+oJ9iLsUHy+xuNYn6Mo9arUVGu1PPpOcQ3thMA/NZMua/NerVS9HpjlQJz+zkWC/mYDyD
9XN+nl3276r6M8GAuAICYGFLuFVDCltF4RmfQrKlCwRToA7ZxHSwA3pUx6WA40wdTbOijo6ESqJW
bkyfPNbDx5CAUCWE/4jRSNbgSjC6gsQXfQDYyJ+vxuiiCk4a82iXPvIgYFkxB08ZxPbX2ArpwTTp
hAJ4mGLY4PKJLZBTllqXAz5Rcwq/5ml8bbm9XIbWcGg60dsk47JFsmzfYIU7hNJ+T3q/IcaRgGwY
h/AQm5sAE+ZO+w0pJoxueFtIt6bF+DFOPzyr+qUrTYAH/lFftD4/jD8zh0HSKuf6j+tjkgncHIq/
66Z3NjjeyezNxVBonMY8KSdaMClZyKtj3aXhCZ8/V4RB6g1Fhc1lnGdmIZX0C9c16Rmdc67MP1Oq
90xJ9dITbrsoMEws2NrWZzmfoWCOJ8eS0ykQvbPWOEmotMXHJucEPMRsI3BP9oEga4B/kdKaNIsp
3Sog/yZmeXBtJU6jIQVVTMLCK2fMnLOaHfucadt5TLTMNsfvB+6SfNUgT+C9OuZd5q5xJ7IH/GPl
ZXjJCI+uLdrQWJo2zsnKmRF7uwjWTucZmFEL42j299Q0+0NSNeWR+Fl0gHAITX895lN38Cwn3fJS
/eZWHBynYQpo1HtVNqWHVDSL2PUO3bPQ0S6ojI16quW+fywHWvBSFM9RD2W8tHJv25Fh2gtreC84
ft4LP9Q3rkRwH9QdwLixbwP5L4V+fPWpKl9kzbgZKnLZhbUSOlfUsLfufw8lswaSJQRTpdvkSI/J
D4kXbyNhxiOW+b+l6bLu0r3vLAsFHfh7bE70hO+hzloUdConsABiQEcDZwuI6cMp/3S+zzM1xX9G
2lxzbMOoj+mHz+JRBuG2L/MMx38Ov8gA8zKkOCY4l7EBstnfUhcVtVR91iNiaxWJmx78PTAaatBc
cOnVnJI0w7e0rU3rDf+Ev8pF1x8azuALG+XIwnveG9TOl/MpdnzM1UzPSz/7S36ErMIExbVo4SrX
vl42nrsPMUOvORLQKu9ggJM1XgVYiMshgGfQNndrAO5cZQw0c48hNePKzwLEeU2zmc4Gj7aQxrjP
JAaW41CdQyK7KGW9fQhpslpPk4JckgsbQ2Z68MtaHi1GxUsaLEfXI03lEehKysQ++7RrzpLKYLI9
sAEYpFwPReP5kWndNLk0v/uel66NgktSDfS9jpW1rer0nPlUZRqU+2F+eB0N3PGm5Wdr/X+0ncdy
5EyaZV+lrfYog3LAYdbVi9CCWgc3MJJJQkt3yKfvA/7V1l29GJtZzCYtycxkMoIRLu5377mwR4IK
izNvFXfrp5iGuFbGiMgjTl2yGp7bDyvtOeEeOV7RVKCnWzKK8TaKJd1UVr1nIhnecF+YjtpS917N
qh0rUDSeUIJ8dPcxWaCb+qz+0p7K6fQAC2WpNgNWy+/MJn2fmrk/JO3By0P3XFn2isAVaGMo1rRY
E/5OTVJXOWuaz9OKt8+iMcFXapNxiHDRiU7aJpvkxO6VhzXYbW6z2YDDkcpXHucWnjglmZX9MpgR
Xo+lDSTh7njq6eUK010+Vr9hBn0uw/yYKYVZJJg4qpDMbsuILitS4RlwKQwVyOKJh3u/UNObnRiv
Is/SY9RZxCSp5VOTRkwY7GKv8+aHysMFnqy/PKqU1jWXEMDIYoXjA4OokLdl1D9GhqQzFM8m7crl
noT1QyYYMC9WuFR2R8AjYjviHBRNknIIzpdQO0pwxU9nxe5+39lheRM2G9etrJ2kIw7kWbjCruzn
HPEXdWjbyT9GGbTbKabRM82NfVkRR04MZR7ibTq0R8BQE68FmtVE1q5uAuyVR50wUGjsLxBd2ZoB
HJZwCOX9wAwdzMt4CDMc6iJWe6detGxqjVauifZhjPadniKuNsoxiKnL+zxxN2AhsLqbBbm+PMAH
ksxPorSSI/3El7iLHhwR/6FY2Nx4oVeTG+7jTRR6BGrXKo5ue+zpyM7cpb36HsMEZ4RuUzFZNMrG
+GzJ8hdqPlh1a91HHNci+wiAY2fpXAB6quh8tDJ6KU1VozI+RFnqfVgGkiwcqYz5wGq5ajOrbe+q
wRxXzYiEMWEvX7Xnrhv728nk4m4YQm8NZvaz0dm3Ger60K5JVkpyS73DrmDjG+5tTDCYgqdJdLyR
uug29FOxUvR2wY56be3Q3ZX+RXPam/XJHmIsn6jVd3Qt5ecskfdT6epV0FKWNxvqCrYGE1rC0jj9
mNciDIRJNz/aw6uVx/p2cPR24JV7knnxHcO6PFXtchBxnXNPfxF+n4apMkO8TeJ6nLmnaZcnRfpo
JGTqzPSS6DI8sqb265AG2w3Ys+kd0XbX+BPWaCZLV2XokHp0GZp7YUVq8NCHVAPhMGEq6htPxBVg
4VAZs2vc5gueO819DHHYCbk2dsOfzJvzfWcHLawMk2FdHd9ZhrqbWqyCOlFIMz22GWzJ0SYwSMfa
sIGrv2TkMl0MS1OMO2fZ52btZS5bAp+sR4n9orwlC8Q01sujjVVbyzRuMXdSo3zoXKrdW9Wu3YjS
8SCTIzKea6/qyAluwmWV7cuogkoQf4b9SDyBikJv4hiBmZ6WM0tHaxgR6TZv/f7oB9F9aGDNSh2a
xDAqkOLXl6YrLMacmhj08os0GHfT+gJiRIp1CWn3JDwwOmPU4gupOO7JsryP7Mx+UIWJ6mO+Md7L
tzqIjlaRW1dVENab0m44NDDk33iBx9gLLN59mZNQBInawu83jlDo6yfyZDt+xPKK527dDrzHh+Wy
M8lX0oz5qssD6872LcgbbYEQMOGNnaywP1muCs5OHTxmEPE9dqxjYrB3hMbUHVMB7ASR5EaTVl4z
02DGbtcnP3fbp6Ho75MsJ8g/yJ47avEuLbsjSUgAWmCRw6LLZJKQ41q5HfMUy+Q4CUBxi2Dx01WZ
dybZrR75Jq/KjDmJleBY9B5BnrMUAX5LF1xfiJquw+BkGuMbRtc9bDIC7yA9hAIyllqq2wUh77sw
zexbUlk/DkoJc3AikiHZRFvzmIhgTis3ce5H19NoqVa2CctoDewiuzWCtl9HNa5MWwPJohoIr6Jy
VsrU5p1Am98w6uQGKPsTlma3Whpj+r7a2nObHRUa/Rq7rM7T9AhT5musAYFgaSPR0rPPx4nRbToJ
B1FVatyO7KfryGNZqa3XMnx1Qs/f1eEcXSsvKlbwEt1tbvYH7UbVviJaUNWmIHZfd5ve6NorehVZ
eHMVbFwC5qfMqw5jzeR8KEbAfC2Ii7JUR9s0n2bu65vZHADJ4uRZT4MWe5vkOKs0fz/LcXykEq04
7CzgYA5F8Cwt53Aot5qGxXjqk+fYSB5HB+wLR5AQjBZW7KJuwwNnHr3uPYqBBpcTnLXsw4lY90sC
gRq54uRa5Q16aU7karwL6be4XVxLOx43EpZiosfAVm5GVVinag6YWBWx3tVx/Db2DjvSnJH+Zh0c
pWTVMt0dPrm1HlprW+UEqopAM1F27SfyVuuWCeQuxIR5bYoIX6aHi4E7/coJUvfcTeewn6YDT/L1
PMRPHNYfGB4+uTnH+m6ULHABlb2G0az9II65eTfm2jTEvIFoKHnVepgdykyFN64i3uDjKq3Ep+Aa
NpndcYb6Z0W0xA90mK1DYRRs5523FdSO7eLCfv49C+cF37ccdbUgOjmd9iF6Aa0Hm0ZDsVoUcdx3
2ctIfI/yh4mShC01jubBrLj4NiEmb4GO3VVOjrHUef3Cl1zf0BhSnUiBnLqh5WEO3qniRbwPSDgu
3wc0tW+/mUB59vZVOVSw3Ioa/UnG7MVHFUmQUAwUuSCBCuvlsAnneX7u6QjGY90QdfU6b5cUkuil
FVGW6UpGDOSewDBvuDzFd3LQjxTEYWFtzJeqCJYjcObd1M7TPHGcdRsYT1Hi57wtoteJHWSJBLun
1h2PhNfEgRgSl1MiUFR0zI9GxtEt6nFjDTGTIvQSZ+XytD85g+BkNNL66bLMQqnSAIUg2OQsl1us
LVSghPrs+55126aGYnyQH3ibwoG3mvfGo54PpR2mjpy+YGt6OzqFKUdS+lFaXXzUweRfE+nZqrJr
j7kLihroor1PzMrajrXvr9BiETN4QnSUyzONKP2hixpUcwnnyHBPA2SjvdV0eAeN6LOrL63Rfdez
mz25ldiL3p5XxI/OXO7ig4J8sIJ/NJ+bPCHHgyx/Z6IwTygFZ+0mwWpmEh7nhfPut8iK06pq4xib
Kx6nopaHPG8g/MGFP2roVRwuvSeTjBDjf/mCyzTAakuuUNSnFkLBe0lcLamSU2MP1XcS91fBXO0B
NfV3mgjnLYvtp4BfnxZC3BgdbCmV2bTLkZO3OtZhQzU/M00cN73OnyAEUkYjHjpEbTV6BGVhR25+
b4kDpgtjTuS1KL6psfeftUHrhShHKD0ua03befSi1pzBkAO61xYyIppTfPJyaIaDeVeNPhUx+MCu
IltWO4AXFXeQCnyQj+8pXqgCdJLgJAKABKmggWyCt5oAqdgZcsyfRBXtuLo/y8ngBGBnEee8xrhl
6HX20/QLTbG/15K/1EWcUthuhoDxqozjb2ZiLz7GiGcGi9YBfHOAKlGR+00jdai7UT/kSOVZz5aC
bts95Ji1dgNzSov9o6wak8sIckHvDnobmh33TISA01zQTwdfZ0KkKWngMctCnX5/iZRAcfv9bYWf
7CRbt94VPSKWLmebZrDcxu1cIGPiwzXU4oFtvL4+/X5cMTY9EIfZOUuVbVGZ0bavuJH//p/Kn+Bq
LP/7FGKCV9XSs4uuKwgbo9HwO3JFuEN/Px6Ezqj5Xv7or8+29YDvKsLKn9qRgamNX0QYh4eRUPno
2t4pVkhL7L1HV2rv1MY9McNojNYtVuuTTVcjAaKh5XW3fPz7u7q13b0SzIxpej8hd42n39/9/gK0
M6Up0rVIDfkUIY+Q6FBAj01rhi9AtEsam5kGuZMSry5J/F0SYUVwsliSnsSGDzVZraYK86tbhMUr
uqggmP0al0N0bfj1sm0n/qvdu2SYdbJp8Wrt/aKVr14FxCRsnFs16OiqGaHCUPuM2N6Yr5lkvNC0
3kcZ1+laF7P1agqbUYuboJIsHzau/PFR/m6bpC+efBsrU/kxEtl5FQiTVwTgWSyXDwvktV0bhy3r
iG+/ounQHZGOR0oxi7MTh+olTV9+Ncm8d23gzcRsfhXLdo4C4kSRtarqcf7rCQhT50d2KJCAfdMr
x+cAregBjkTyyn5m3cwlOZic3FDbOf2dm7ocSGg+3MRNkb4K8DfbJhHVgeOYR95sNInix4jXAW2F
XNiA1JC1e0mHp99nm3p3C3oKwZjfDx0CSlt8ReaezEBi1v0rkvQfO6/G2z43q+d6oWYtgqkxwksC
SBZswZ/ptfS4oWRM2MiPON2GLin7SMIgfXPbCNgdDrWhqZI7jo6fQdeH18rgLkl3fbbvJTZTsYQ8
XQH/xveK5LZqWvnk01jtL5+3EQEGMTKUQinYuE5YvM3OSGguLtT598MEKZNG65dY6WZbkrChpopH
1NeG/0YgB0KITsWJ+aT7ljPj4bOJsjH59NFe+aQrhrZijx7yIyJUfEOokOww1qwLd//T3CQQFOPk
oqUFpMP0pnWkQUmMJM7XXazPZLnMx85Jp5uugU7lpVq+ZTMXV8twJEAST76R/S+Va756cTGck8Gn
FcmtgjfKNrN1UybOlQBtuMZGYHP0oe0gqfG45ZTbzp19jP1BHMYs0vR4JsGa+zjrTlfPO3Dix2aG
zRT5Xn1nu/mHvYRjB+lz02mTd9l7gHODMnpPghLhxU7eisQ+EJK849Q0bfHN8FOP++SSIImvuwIx
3B2ROCN9BgaXryUxWegw3i2OUwAKLfmKYCoPCA2IKxpeQtV/KyNVm6qa6d6Gb4N5KvRuEK8JtQ3N
KexL560p6IYbUyYmqSPsN6uRX7qayDTzPT6knnqIqOt4hoq16fKU056FNGrbOWYCJwuAFyQmF2pM
yYypt7xiHhUD1Zs2MBjYhiZIJDxW2QTrOdv+PtfR7KrNTPqH1ChPfRFuWl3nD2oobzlLt1dSmwEi
rnCfQlNvWqaJkJkC79h4vHF9rMa+kQUXYhJqPSXjgn0NkGCb6EGWIwNPsbyfmpzagTQrH4gMPRNF
mC7xzNuhwSGIPa3HnGpo443dbK1mwkV5AnKIlYDR//L5pjHggtijujIpR30JR/evz8d2bO7bGXyn
w6KQZap5m5Pkd9ZDl4H1goWpuBJGpda/j8xqObKnbh1fWa7jvyBrYy7Czl2M8WttPCSmCrcG6/jB
od/5MuAx9NrGP8mgQG5zg0ftZyRkpyFAoQ29i20qUOIT783EbOg5Nyn1XT6vbcPlVGGVp9hpy1d6
0dcRXsCLac7rPmZEE7l1t43mqQcNVrTcc6Zh1xfdMRF19NyhW59FPgbrZPlHDAMYJ6raO/cqu06d
vnyww/Aa/L5YR40wz3bP9Ydu5P5AVHK8VCTBDWdLZD58VoVwDwZyKPmzeL44VXbHe6TEaCSAltTO
QzL1f+hZLm2O3ZNbMdWIw2wlJRf2bn6YFHAm5gKU001D/YZhuQMwiQON9cehYLpBjfDaZ/XaQvx/
y3F44LVHOG5KFk9aWXeC3AXUZrPbt073WOWMkX2keUZXU/VQwhg1b+J0frQ8HPq0TfWb0mz0SdJA
82alN40RgXlz0u4+0yz0Mrbvs5ZFux/VH4jD4pKhmTmKn52hUKTHsjTZibuJGDX3g4SUJCv4zmxw
EKg+fEBo0cDyQO50yw+pX8bG3RyoGy+JvHtSYhcFmmpvLnupU/Map+YMdw4kDnY9eUmNn0hX+VvB
hn/sTKvc/n7ajLu7Mm+6R1AnEjZOCc+/+kBkTS7hlNdrZ2S2GKW9/0xv2Mau5/gSxNTlCraBSI4k
ovoAxSg6uHkHI56BDsuGPx/TbrI2FPaMbzi+SXIsz71tY86wlhhUw7Y5ulzMq8gFUhMZbyPq3iHU
E8Ur9RSSr+/e4hShb+688S524j9zoW8RshlWY2qBtQYkgpgf7JY6SwAZdPYuMKF1QRFYE/6pLk1E
RHzOGAAW7lhdDGN6LCzRPOhhiE+hB1uGm8wBpzGHE5tXXQw6ypHtwTSs8jIIIjfGFXwb5PimcQke
VY+NghNHveIhtmLi5iqYL1MX3oZO1jzqru2vG2bw66Dp5wvyBXTDvsR8SXzl0YGy+vv3q0HfGMkQ
b1jMNnmMANuQk2b9extWSN0WHATyZfmUmdvRLtEfpGm+EQNv1iFDrT6xzrbvyENV8voNAnkU46lw
kIASh3dy16h544wDZEzhfJRExoAAL2NM3jlGTGS4q16a4aX3wRlUzEdPGOdG3udCX4IONydHLJA0
H3UksA2YubvEeZ5UX3A/Sj2K9uAbIBHaF6NMOGVD/vj9m1MvHqO8gUItn4re/ExLwC0T3vQqafvd
aGRnbgOYAZLpz5TGm9n3squ+Z9ZtaA7ZcX6mFBjD/1C9OoKu8zhVeptQGbHykMM4rkGs7J3mIqcZ
OSF1/QOIhK8kwa0Q5dYjc3TeyUqn51awNdAV1DGy34zQLhnreodxMvptxF4mZotHnhLNSHg7541u
D9jJnG0N5QxFiWO4nzMijQOuy4GqiGVh/lkncFHXHKXKVd0SvDAkRebLNq5JE3Y9T66sAnkGxeo8
ec58+n1H+Rl5LCnDz7oP8NAW2b4Iy/RoKHdGg95aeKdJPtzMYiToOMsWHHb4JBK4W0ks12wjCaq3
45+TrHmuS6UfZL6May1u6eZoWZcwqO/pd+Y1FvirQOCaXRBZA5fjg6W8F6/Di8gQnhNLTvCgbY8u
p1t8DRFtiHxHwzI9cO243yaT/0DP4LpsqaprURq49SVqS2HkuBJhdo5cnwkwHAjq3h4qtGqpx+wK
5u8L7/U9vrZXYp2vICtm/FeYsIJyVjchmJWV7jj5FHRMoqiG4C0c+o7rDAl+Yolm2vMcUj+am8YP
RzzIRLJhm5So7oMAJkr6DXRFo56duN4oGZmP2q14b5oMELosXOeEUwHLOO1+MimeSxvawDHmsAPr
Zs8NemA6aJrHYgLaqjgZc9Umiu8OKSCcLHznIndDlI5+Dm+cCGXUN24mimNmYd5dnmOpkvzS5sln
TFyA7Ht+wvRz7WpCHbyrT+lMENnPcEYIuUGAJN8FsBoWoIcHf/nn7lVLlWYS9ot+x8wwsZ8tbXD0
NsQpCvGVZ7Jzr4caGiEJ7AxUL5dZpxPPPj/zcJEyAjW+1kNYbUMn5XGALn+NfVjY/Kgyzr6H2KVo
Ohn6VzDi+JpLCHAReUXesMuQpTKyHt8mIAnFaiSWhMJ4G8+8DVxqKhDdSoMtlWXRZo777gqLDM4S
2p5YPGfPSJleQUFQ1jMDemcXKWigqEfeRRrgNKR/n/ZGeoeZrLyOPU7kKSXf79qyXqIsK2ml4OZC
KRSwMjcplsX4oJ2mZwmQ46b06rfWMhU7mZNf2/x8jBTTYTyjjYmOoxIBYLpBDDemt7Ii08BiJFXx
I7TBxcTO20Oe9i15YZOAg5tlm7KrABSanAtRgW/4WV8xOII3KmbCUDcB90PMD5L2nFjL3WyUJIqB
695QyPNTAFM+Gdp7isgr39c8ySs/LK8bi7XIH5Rzlk3lnmG+K+jo/akBc/weFDLdtuaUnKwkU0e2
qHKjS173dUy3aTE2d0Xvye0krhFh+gNoqvZxyfmzdHtDXN/YPSXqEwCqQ+sWDWd529vAYD8TgFA7
M30qSoyuXnyuAx9ek3hHA5lgcPC/RN1NGAKmDdHK9+Gc0An0ovOh56XZEpKtKvu6WkJmPv/i2hrY
AYbI+KLedZOX9rTn9TetOIyZ6zpOk63JF8Cb/whr7xDGRXI1OQTvqEehH4nNU8XgOMK63HIKbFed
7Ppj6nY/jFwHOB++B6BAMfWtDgGn+PUA5mEVd9R+NKHFmmV+sUWsDcEYLVc4ibv4MJucbQPGB6u6
L2I08/yDxKi+xW8Ix7g3nxZDWrKcJTrMenrOCY5xv5xDt3yfO3Nd+sz/C48tYeqBeo2xOtVmwOJs
oz7BRjIqdE635SLW9SxQoEU9ekNOiFM8D4HxJ+WqvmNqD86iw0w5lsG6bUpgGobMPgBUHRhtQ8YG
Agz6rcw4L3T5gV3kZFHLA/YshNhPyTs4yptWqm5lcDsAq4kLYZofvEZZ100f2TjL+N3ghqCzNj2x
ZBLV0G5mgxSmUyaC6TrbPGNzJjFeeeitMdxYWJZQ/gzS+LFXXGSME4ZIaXUwEv2qcjvY+TbfUMIk
uXLV0TUs9USvjd4khr7n0K92A6IbmRoYsR0uXJUMH/Y8LLaIk5FFDiyw6bsKNxNT5YsVAthFrImZ
MlBxwv/Hy5YYBDfjxhpYwdJqY+SIxBYz0+uGvCJhYmyaNeir6zKmQ94RfbkFQYt9jYO6wcBlT74R
S/GQPfw+ugCv4LJAOmU/nI1sBH7pMaOh/FJDN27wr+TWQx1ksDbriGTzstQi3wEDbtd0UPVn2dPa
NkiEhd//giTUvXactTQMfZfNk3c31eZX66XVhaq4EGFpJQMnPY75QAEFx9KK/DWXPIND5XIxtwFn
r37v3f99Rcxwh53NdA7XHFOKpj7CTUm2Qcrhv6NbbuPDoLuMTcaSI2tx07YLGTjCqba8rEwLg+RQ
cMI2rSHfj3YdXURknGF+zY8Dw1OSNWG5LxOi0r8HK4jnh8LAYt4JinuFBR0mBhoXyRPv6/Ba5HdT
SZZ9HENrk/Yb0yjOKHU+/a3eFad83NW62hCIsw6uLqt93fpXmuXzPEo+4Ns69t1XUjLlYNWkWjx2
eY06BmkkjJOw3zsMIpX/myzF05KbPCjd0QgFZqTq+LzhFwlByrZjVHGimJwXhIXcU8XYXsO4udF+
+gOlj3l4jQ5hRNbD3A8uOYvvEPHhQC/Rbpo0HdA2bOuOTgyRMdSKghbIVo9AzL6UtOGa6H2y7lqc
sEFY/WQ0GrPCU8CCQWkfx0a5Z6hGijka1i2UQrnYskokgV7zVPWBxKfp8CESFz9xzMHQtoutO+Yz
nMLtLB13l5XZxcsSQkeM5Vaa7jFObd59M/jRGjjWhUS5cQox8bTF45wqXn8MtVCyeMqMGn+Q8Fjz
9MgXSjnU+bGvDq2Rtzi3kENKj6BnZlh6l/AkHwAppNbEm4CUGzCQFuu86XuMuthuPbJRG0C5fA85
Dh92KQcb9CyvWsAsDEMqin78kmvWXB1LPe0rnbAKpBLSWvgw1u5m7EDf0A4enNkNnuFdE6+xJg6z
JU0xIuFKCmppG6FSXRwwZGXDYm3nEw4OMNNrUD4bKW6NIRu3aRPVu9oYial4b9g4HkYax80M6oaw
h2wTHyMa1nfsAZ9zFjNSsrvreZkEmUUL303WNYZhvU7fpQ7BoZRuuVxlscbauKKWmlUXS17MOWOd
U+Ozeu/xN5IApHg7jOtn0i2D0yOdy9MQiI8e5ByHV//A0H8e/Ec3mnEYLFOwyqmWgKlYBbU6jEV6
12fzPWm8Fw7eGxNssNDVu+sSY66i8LqfsmPbXaMsbRuKUaQFh9Kl/ng3Zl9EISF8JBHEjGIvO23s
Gju1EO7Ixxe8c03woAF2zJWd52REm7uw/aStoNx35ogkKZyTrPQB7xzlq6OYdipmOBFwnx5CjJo0
4wQmbGLRtLshJy7X6y9Z4j0sR+cDL/ifkd23dlJ8SsQhmaLclekZLH91jFP96mDF3/MjhIfJfo2f
mbauojkb6dzj6wowxWiEOOXp8dQs9dxTDAXYKqbpqizHY2LxbIlwcI7xiGqdEpeD4Gk6Gwxq9JzZ
HNd5DOOq1v5WyO5cwbmdHau9TssEL79BKMHK852b9w+FxbiJ/rF1nSRAnpExV/UQbHsnXr4tc5s3
PVbCGWIVnBbRBIt+4b+Nbv7pzt4VwWYkOeONE2TXVzYci+mDhVKtNB6nDUSFccXs9M3F2oh1KtoC
nJt5MVcJ26Wz9gfEQpM4DvOeivKseW8rd2/7Q4UJmhcTrD0OmGrcRMOENu6FFsMzUtK4a+n7mutw
19rFdU+X0cmB58lyiZmZ9RUPOt+9V9dYRJcfcoRPvOUy0XkebnBvPo70AVKUdh+xzhtj+lMIYPk4
IU8YjymLt0JEOUYxEbt6dyE30K6b6XNIDIDcmeIlSqdAJuyt0tGPTkqU7niiNtkPOeLJ+KkII8yd
uGF2XlXqFc7wCXPWfF8n2dMwlLseNPTeVcjHvYMtDGHQWJvaaDj87gHHPtbBmOxcBNZNpYmCzRzj
0uuotxDYyGyOXn7qc+rCBqmvuIuBGZUmsh7Gs02ioTyFjc8aamODD0ktBpM0GQYLWO8V+5ZALraM
/s5HI9irpvlufaNdZxFIGuqUdG1iGW2ZW6ScYmcvwLSrrwGIbCjqYqDglavSc78o6GpXafvNTBOc
kwUKSY7NSxCKveM5a06gT9IsP5RPuYnrfII068wrjwNB4+CHdEexE6bJqRVu4cZUdJfp+Gi3+OOT
+svHe4K5lFRqOBFxCI1j0Jj3VQA8JGLA7nLi9AvnuQUjwxD8XMvpKSMhIHgV8QpmT+kLIMKpKgIG
R2YKx6sAXehOL4DcZJ6+1YKToTVYYNoSjPhSfxSDqritljU2B/dbGDHkU7GqLdPY2agIazD858aZ
j9EcbxO+OAIqLi429noNiVHOf/JIPObj9If0ZLvKSyZWeK2JmcKvR9r/cuiXWh1qX3I0hUDArNK7
6QBvyjKPeRIJlzTQhlY47qcUXRTli8MAjXksHhQkDzNzwflzcsQlD7qPDOSdG0bfRl/wlSz8x4nD
Q+mfxUhWAh+HswFvTMR5fnc8ln13GW7Cn2DmU+1dhu1XgedTAoRZVhuqBrBfRVsz+sQt0gAYIFEL
d8tdiS5+B+rGZpZavLqZ1nZ2R7B1LjaoIWrnDBK+wAvy0zpxgxpPMIlTKw54GTZqb9pdup+94lTb
HhQ1P3igKWJdUBW47qAvCasVm2kObyOxaK4yeDAL5GfJ5J1dcnCatcZCU9zZGdH13lvITDu6C09x
L7+YMN3WslTXSHbTMS+sM286LPOI8KL+w9+AOweDPrZ3syIGVcsUgjknTFa6z7Gyx4MCX9fbXrdK
eFdysTXCqzjbygjD+ySjYuNm4JikRDKoBuMqzQk8FZiImbaU9LZueIbIoBk0yBGkKQw5HRyPZoIU
irGOyq8sc/LNfSypXfz/0uB7nXy1lap+9L8v3cBfVT0BAI31f/z7v3y0/65uPopv9b//0r/8G/qD
/9kvvPnQH//ywbbUWHnvu+92evhWXf7X14++q+Vv/t/+4b99/36Vp6n+/sffvqoOIyhfLUqqkqre
3z86/vnH36zAs+T/qev3hrFF/G/XH1/ff1i+/qXz95//9q/eX9v5u+lIywkcApeeRWD7v3p/bfPv
rud6fuAjKEHv8vn/uNbq+B9/c+2/OzjagsBC93NE4PBHihDI8kfm36VnUvcc+K5HPbsv/l9qfy1b
8qX+R4u0b1syYPBteqbjYrnyrf/ViU7m0eltl2rPNhipTcEoGw2IlD4ktxWx/7y960JIIkN6Z7ry
LOr2eTLkPqs63rIp1FszWFgNJRoqoEpZkXg24ndh3xh9+iz0/EZGnaYHwzj5UXijR3/nk4qcRtTe
1gU8YXlvcm6u8vWkzWllA7NcAV89iyWxU4Rql8X59TAHh2DARVxlKSeEbMccdCY3CHs6D8ab0Kz0
sTdopkvU0wBAeUvohw5OkfFY7HrYGHPxokcOy4LdbmWkpr0uMv0cesGHQ5XJxsMotLI651A7wl8Z
DCxW8xg8+ZOFKc36YiCF08v+QQy5R7VA5x6vKEEEexg+oI7qlTtTEBRgiF65xFaBV058lY4xOZBE
H3hnyJp6GWooJwxJcHCjFa3EYzfiSgMoc0kGycioGppVncxMT1ZDPRT4kgJUsK+IgQdj6ZGAPkqC
yZhvzDXUPQOyYnMYtP3i5Fjj2OtvMyNn2ghfFSD+KmrlncPVltSBPPuEzjM9X5dJf5caVOkmrL8k
44ytwqXNnrsEnpzu3fP7D3OgkyYkObSuOu70stpYY36Fg/0pJUes++w2N94tVB+RR+sYADEg1de2
bj+bJLoyiTWxITwUBu2TknGDsDcEIK6tFG/N2OKcJvlngKe2aXku0vzHrcWZrgE0ZfqMpcxMTnLB
k0DNRQH8EiHAXz/D4u+SMeACYQJgXlEIRcIN68Xy0zRddYdlFSXSfYEkdY+mzKEd8K2YMNKZw4fv
Ndy+lbexWGZxW2EO1axlbJjFcw0g0PPzI9LjvNJqX4zDXRLzIyIWC+mN0FcNR6u2Sd5moPEY1VEP
FW+LuMD6PMhHs0wOyKpZZ4PAzWCMa/abAaojWkZ6LkwSB7bZP5ZVsueA/F4uhLtaYfyvqABLyWbR
FGfNCK1lOJHkL/qaSuF2Sc29OgMGENvd+HV3PTjeHvwpXcndU8fN0mwWDFx78PsL4jNbtxd9GDFk
2cpOmVbLz7K0ngs/4lxHdsxM+icRcRaYzOEk+n7PJIYWBBJL8PuBCy45m7K8VX/tou6XMWqeoh4m
HHX23sA2n6j6rgrEOo+G598/RQatOVBxVVcB3ccDO3HoOGSwi5Mx5DApS/NPN2XAxEM4PAg3rhoQ
yuS6tvPPwVcXQHE/xL0/UQLfHIT2LGDYPgx+e7SrE2eieO1mxV3U4wOa5HgrqDeCfoWAzzGJoZ7e
+cKGZuHxINyugXKc8W4zezinIn+dqLbF5nQ1pEw5xHDv+upaOPGOzsdzDF2ldosP4q5q9VLNXMpj
G/f89J/UnUeP9Ei6nf+KoLXYogm6hTbJZJqqzLKZ5TbEV47eBIP+19+HfWcuNBfQQgsJEgYzwPTM
112GGYz3vOc8R5wXEg5D4tGNIvHioj1Fxsss+hGZrglKweaZKBg3I/YUeFpSgGKxQCqCazBar0RJ
1EbnH+4Jk28/OpTL+uluOkK+cHsLUYLYWhFUU6zuGZOCwvf9jZggjGflEWPB3o8E4bSMFReOu1D6
NhYoe7w29mr2X6oaI9/0sAztU+Ym2AF1uhBBDNdFgn+811+oqcANzXcHOULb05EIxRMXelb0BIjc
m3hurh7R5ygtfs0J7ME0jWswHeapQ816zfSa5BKrSVUdAE3cZE72KyQicW7IU79uMrqVTrtws6UV
hFau1VevUPSQ+HBWkOLEUyDvUJ0T2iOYWbmK3rMLxzY4AA6d4TIiSFTYX9gBL7kXOFb8WjXNxyK4
g5o+yRmKKvc5xXj8iCJs9e89igfkDWww7s9UGQAQnjXKfviihz8x3AweKqvF3H9P/P+uAi2y4bBC
brTNTTRlP50d4V5osGXzDthoFh8wMpg4oYzbZTEZkZn1gzHzH2dJZdLUmmY4OYcFNyZJEQ8Lc61/
zuIDfzWJX33GoqVlt6Knj91r1uwhZmGNny6A7aDrFZZ9TBubSpvu9IaPfUpvYSTyazUUz0jh5DJT
0GaoPTjkeU0usg46vhfD5WzBXfZSLngZ7E6ccjVdKV3HdDXNNYF/fQ2XPiFJjEGjT2TwWv6Nw81J
CO/4PO8sZ+YI58PQlyUuWO3i2Qh4HAvvhnzUeQMEFBSOIADestLiFUoGW0ax2JhZhHvVap49vNob
y9BvlG3c8/KjrohO6cCnFKMnj+5MyEDKia6FzDX6NqO7SuYnC4fjRhELoDrq1Ebeamz5Q+3OV5/c
CD3FCnyPWvoGMekBb3U4eqWJoV9+GHbHb8UuX91+vNByxMbhnSXJS9uU74ZfVpuhSKnwBOYhSabm
WnNpouLbZMSDxEoVumvSD4VvYLeY7SmjBoqt5klrR7rYO16g40Aqu6muboxbzm/5iaRqesmQynB8
8EZz1bczSQLttb61LZ0N1woH4xNgtw4MYd1CxXWqu8EZaa9E9di4BB439DWHduP9SdRyzcRqEKq7
C0r9DlgCBmwhWD+rfOdZHiGXQpz7mfIFyaJlywY5GKVBp27J9qbsnGMced8ml36PaAf8BZqgGFCA
AUtlmYRZa8KkRQ/gikgpiVJStCSOQ067e1dh+x5cvmbfnj46eiao03KS5VKZ8Nh8LTnRUnYetPt4
8R9BIvFw2Txh7CFe/NL8qdoIzrJXPsXJcOa4o23oZSJwlSn7xaqNi+PgLabmF6PIlrdT4yInCPCr
bWLsfU09RkJcs1eInjSLNVgRRqcFVVGgJ8AmADoWbzoPaxMbRaS9rLu3QDOAHFwN0twtZ5u4HTE3
0MDtOVY1Nktp7gFKk1TXy4D4/+2oekLhApZae/SNhfQZ5eHm29+XsjXKxKInM/EXRJVOQqHcFZl7
qtcCbGt4mqjRQlxPdvBfv5RXPEu9eUM4x9vyYoOAK/vst1NYFwYoQVtyWffd6hiy0nRVws8WyUWE
V0Q5p/jNMn7jsYcKW2JamWRmbaN11OsxkW/IxJxcUz7JPucOiZ5BqdjAKYt2zy3vrcXmVfdaRBkg
nACtTYlkAdAV8XPaxw+jbp+LpoBlXvVEhnCX24helSfeNZHdk/MhA18xmeeAMczmM/KNyzjjw+RF
UqbOcbSdy1Rz9kwYvINO1lsnpfOQQ/ozw9G2YVbY5OVMoqUhWldMVz2J4w0yC5GplT3SwWBdEue7
S8vXQVCW2/FirpPlx2tBizrk8qrE+8CUyjYhmuonrV27vFcJFp0YSnJvo7gLOtmRhTzcmFySCMby
YseclXVDsTf9/gB6TsOeLX9wOwDNc8aePWJEHkfEp3q0OMSWCjGNu+9WtmYamOyhQ8+K3jW4MyEC
PQdZorsHoep70/o2XFJtmPf8sKDA0oVNQrrtAPGiA6Vdbly0EXZnlhtiM+E+UKEjxEqKXXMYq4Ue
o84G5kE2SgoACnoHPDqLzGMLGd9VOTzDkXZQrZioehrzSzyxdrNAImAjXALiWVzqp+Zppld6M/XY
GpUxf2tTTkS7mO6cRd9X4MEOdeSdfa7c28ptx20alQeHm0jodNk1TqIf15sCEyhZQC6Rz67xXmJV
XGEO22rqeZFyQwlyPyNTA1lpKcWz0xAjYp5knd/FGnG0Q2sOE2xxLoEnN9fMECK6ntQDCtFyzw6k
PHj9Crc0uIbEnOUt3YSotvxDcAZwYpdpsMz1t+MSMurplcRAtl5jxLxbYAds6UbYt7rbH6Bv4PEH
XGNxDtuzdgOihRJmOvTi9Xrat2RfrOVMqTQXoHIKxNI0Ac3HSbjXwULshIl+x8XrqjJWmrX9kJHs
rV2sf323n1rP3I+L8a16cCjL0uMdm+tjXc6n2cGWxgd7Jr3neou+dekA2PfKfrethROp5TPbJfW2
EdJAjEv0MMN/bwLLYMoCo1DCRyLd3LH5IOzMx60Xb0sdPbKsfUwTNgJpaxInALxZtB8dNsYtjxWX
DvVcj/UzDvbNItjeC8nvxQT1pkEkBoOEq4NvK974NUYJrWe90xYAWXQ2V7HD1+vZ3Pg9gyBKnzd2
IIniQpaZpzC1ABC1WQzquuOF4A8bOacuE6pDN6pLAWppBHXKcsrj1MwNHBhF9RL1xQ7F+pbCV3YZ
UCBYueogfCRLQU5uQA+MDpZ2pSYc2fTvOOHGoQNSTwon1K38jdiuw64OVKeJtkEHiwrFIn4WOYD+
Z10TJB2orX4Y0+NKjSpH/BeRe07GjApSe2qOEY4cP7UJguiY5nSW6TtqqlZKqn9fePZt1WXgPhN/
L8o6AdVgYI4igp/yoFV+T9PHAlWi7loMD9TVV85bM1egx2bYQtWa8knBwbYMTZXWzLfS2wtiRwlX
+H1ZMaU0HanLvByMbePpj0AquV4UxN7k/JC5xnDCON7mV2Os6Q1RLc9ugtbn0cewiXH309rJf7Du
xzJhZHgJOjME7c/ar5sT3sk0IFTl+GaRLSJ1oxenpnqVcUYBZGYwB2ljgHuAV1vpZ0RjDSySRWme
BYTdj7I+DyafqMalsolmv5kpuxpOpgUARFnjJ7/adm/FU7MDhqYFapZnr6PoGksCuH6aKOPBPoCI
zJi06MTM1Dw/xn1MWIJ53FJrED+T35F8NJGCr+Yo77J09k9uZ/8kPS1dmpkOG+0KN+eCXWzk0xtB
HmgMqBjaj5TqAtOJi08uEQHYNG9xwSMhWoxTui5DkQdF3/WboudK15ssdJr4ldwf/RJwaDAfsIxD
704H+5oVxpvl0J6pY1LygZAPMn5UsvzGMvAN9PoJh/aJmOS683qESDnQcIiR0pp6cNj1sx2bV3BE
oL/9Q64z01o1c59M93ZjavvY03YV5pmdWeFX9ObHFmwBBntYZ3yitpAuuSTCPwqSAbx/gsenmVWo
ldoUzsJ9qkCy8oiwfMgKh7wV1yTI6DY6SLGjTQw1l9d4OkyQvjN0dn0y36aE8zu2YOZAyPzj5aN1
Uz0SgqBfSLd+NfIo4EqxRijhUqLqhqXNeCnXTiGaxUkkYrka3PaOxRIGYfs+ZRCUJtVd8y6OUw5C
u34XbsNbvpjZw3nxZ94dC9kCijD9ry4vP0wXkOosvmYNZPCg5eTL+t9YO3ZRc8XAwjxj/UlGwu/m
Pld0tfo5iWH2oc2mWU9DasaOah5/RqNQB4YTNmiYTjn5vdVKpFFgktUXXzYna6m+B0Yc359A87RA
0SY9fY+xUBrELYYM4qYXV0tYIQxwG6CJjUx3NdQ1m4h6xe6zpjaAZ28A+mg9sfbhg3GQy+iYuzsU
NF3DO0//eJK4BxAJQdlFGSIPHj1Nb1cS+vNU6M+ZgGkv+xEd0XNvVUaUx5ULP9meobPzq+1AwgNg
dylByrlXWyGQm/C6Fw/1PBR3hWZtIWAszF0ZGF7FNcklHRDgwDd3pXI4MZEmHZLTx8h2/kRZYVM7
K05mXYqQBCZjTjd/D7m23NLGFmIVam/y2L+ki/46YdpRlcOWMisooHHkn9hpfxfTfRAe5RXRQgc9
+GgehbQJEkqBmf0zCt5plt9265LfZpKayxtm6cKj8GCN3vOXusT9qmuOMuY96AMUhWdITunYPLXc
/oBZP/alssKoGi6g2j4MhResriNY/lbP9U8XoE2f8dk3T6zCjxXpzy2eZYJLPufPbLeQKgDy9Jbz
7S5+E1ZR+zKIJGytpdjlnrMXYx0FKrW1DZi8x8Kb7Z07mF/RLFUA3PiSJtPHYI8l4AFa4dQUteRJ
p7cizvrw/+6W4P/FBYCFUP/f/15g/GPB8I/twLrB+B//9fTz+Yf2q39ZGax/4t9Ff8v5yzEtgwyz
zarZ04X7T9Hfsv8icO44nokU7+uOaf+H6G+JvxwEf2/9l+MZjjD+Q/S3WCLYAvClr9uYZ9clwj+/
sgfyHTEArP/03/9L1ZcPdVp1il2GIfT/JPo76whvmbaFaZv/1ftPoj9gPLcnK8tN3E3o3nOZGPra
dr4Ml1GRR36+bUs/xeIP6QaLcHkaO2oRnOVpdHMuurzB75iMGOcokmcx6dLQFav4sQa0ux1SGd06
FddrIHQc+CV8TRaf60WqbWEFcR8WNtqGOZJ2MkqVhyjJCzu4ivqgOvWvRW981+nMwNhk+a7VGWll
lJ9pC+luNUmJclaY4obJhX2Fr7eBv7TW0VKUEZDdJw1sISENaOKq5ND1k9qHTRRhiKEWB5Vmog9z
Zsi1deO9APgoK8FGoiy4qy5u9VvT+dGtcVdP87+0XOK5VoqDJ24NMkrdqeqjBKKKCZwtQE+KOXfn
tc/EaFBdmzdtAlkLosXZFTbSjmPE5bHvKCnivv2cedJ7IS2aHr0sc1/mpaRbql6vKcCOjVtZS9BM
NvDKWb6Aby/vECnnrSOLewK/twyXH6Kaz5XGPgFq4YpbmQHf+CS386bbi7VhpiZ9H0RsbgOWUm+Z
lo9sjKcXan5fcHJcScXUAZOLizgAm6+LabKHhv3EwcdANophAzH9vq2KE/cfEFL6hYg8wDF7PHiV
myIHpx4zITzoxuG7LnnnE3hab3wrP05LGZPT1gtlHPlBrvOy4/L6ofwZkp/4dlYbOGSHp7qktTmt
/e40d5Bd6MJ59riXXqvafqfLo2ARQFBdIwC0pVgNKX/yfmwJPCkfWWQ4NiZF3ebsSzJ7H9NdM7rF
GbT1GM4MbpukbQ/MbjeS6Fmle088bJQaRSQ//HK+SWEfJrMPYpXy5HRaTU2YpKBUml/4eGuwdfWf
viENWkFsxHUIcMBkRT+k3A6RwqgYyyMzQHn8GBjYQmPp27DJzaPbJtByYLrgD2nr/Zgr66lN2NyS
SmIISEA2aNL67iogFCZmVj0rpttx7LBSTGl/38yAgP2GlviuNNpHpeGr9t021P7OygpGHt+9x9qx
HTEzIID1InCt7Aff/aPEEbLxM/Nh9F07TIi/4Q9y+PRB84jbJt9XkQSRHP+pmBc3C+TBU+/SQgMP
+M0yB2oiCv5hCaz6x3pyAFDH1Y1SNXIpd6YwFs5FCf9Lxs5bXfCBigld8zNGPY5RWXPfAfsaERwh
p6gPCLJmBcQaTJ0b+NjHbxNgWpuuW5tCaignuUXuoMBtzrXUo3xeLPENRUZfejSx9C8c/ziZPpmP
BF0Ma1uyQgNEGMPZANlDvVqXNyytXFqyTaJet1OKgh5Z42Nk69tmxCgruSOHYKtYE6xQONIUoeN5
OxCaK1haO+tG+gx+h42c5GU9sR8lz2J8tNWoocc08EdnNCtJ4MlZrJ1lSUVd55gHLamdQ6Wri+mv
wTdLpZBguYbGmqYdMq+Mzt5QdCC56vsMjSOo4vWH6ooqnEt7erLHHLLhjEdfB4wU8CAz/mnYcaWS
+wVlEIuCPRd/ADjGR6mqHQaPd/Yp/i41SPs5fDmYtFHN8bhKkb+V2fKbJNRpGvrwlpT171g2v6LC
QUevYE9YPvDr5T3NrUNZZiRdIsqLcdq0I2a46CaG3Rst4LlK1GBk0BJHJJVGTj5wC+RiDG39vRVt
ULFU9Ssg3jATdhEkLPgYk4EI219tV+7xrImtUdAXhGUEtqDuXODdfsva+CDaf6g9nf4zWxehXq0Z
cnrNdqCe84NjGp/gvJu975n6gcb3EBWStSeq6xEab3YU/AK4k7sw8yqzuFOL8TA4qDDYcZ+ymT3z
sIAALWfnSdk2NWgk5Q9lYT/xQXyLJox/pZcTFIzYlDqz94XVDCYRwIfUNMGk6c+LPnwYMItY3XCt
n3Fvs3zyLqR4cc3RnrF1+5aFLYWC+EPvGLZvspm06lj0Txaf9aHJn+OpfKvYN+dr9cPICpDmrC6n
41f2J0gP2N3rbnXlmgM3X0AIRqWeO6fqKKZEPFqKCY6c2wg0/PLJncxnK4I1mMw4haHGn3pcS3Eh
blUzoEFP2JdMiQxBC9nFy3pxG0F72Uuu3q7kjzWZAC2mqfem9t7xGa8oMtLyViYuCQnNAHc0codc
JiSa+Q/0AcRaKe6MYnhuRUX0STZXKzbBQWoVOuI0oYOYZCZ6SBuws2HEjDUEEeV+mso+SEkLrIPN
hkGK0YGelScPJzazmAHeEMgrfdMaIr+AHzmn3aVaRIbHLT8YiFTLXCBH19+8IjmXCNUsIKdTgRAy
dM698qMHZTiHgXl90LsXTx+e6DL4QTZBukIR2VhxdcSysBfawJW2sNB9zPZxjo0ZEIV7L0TjbuN4
fERg3HdEPrBef9aT9RF104Xb2DPxg89oAmJB2meXWe7Rt5196zCObKzR1V+BqyVHqvX8hxRrwEbz
0DSKzsHDjYmTShhaeMBHj6Hq1T7NskPWCqKsA1EVLO2Bitu7ogHBYxUaTbnLdHHi9FHo5VW1zqF0
UFP66GRpxcPq9XeFYnCAg8BPLX/CrvwIQ/w+ttzmzo6zb3+UND5VDt1AKT/+2kmYydTM3gvs7rYw
l5feIZeXsq4LXDs/e5M+bFrRX+l3P5kG/iPs8XFln3pvCcltHzgaDqrPz/RzsP62qs90nm50F14g
nZNN21Eo0wQ1T7+nw5emCoxQ701FyNNUArXYfnLVOmjjQSJJYhXluXBxEuNmK2dm+XZx5GEZy/pQ
qwVpFTpfY/I6q3B1Yfgqesh2CcArtnKR3d2yybg3eXeWIPe7zn+L0BhJoDLm58P6/CXOM66qrcrT
x9EpXyz6DUo+S5la9q3yz9pCG3atdi01CC5zs4uTK6WFx9JmtFw0fhNGZjlNB312nntjYNNnAANr
AOYVOw1CGPyukG39IcnbbTNUh9ERuzRv3cA05BnrXb21VlzcYvKBjNSjD+Gyd+gwjdoKbW29adnw
SuthP436s+JkgPlOds6UB+7eD5rrOwzk5FJlHgdSLr9LmTyI0rkFCxnGfRSQwt4xAtzl7Es8od3T
Xs0301zshOUoGaX3QpBfVQlefTZJQ0AX4Z7m5CADjmOn3IXYBm6tEeOiGEGIzJk86BE1As70sxTq
geasI4Zdg37JvgxaW60QgnNEm09HLL/PhyOt2+s6496bllvOHbnxhoWeAcVhvmpiQ1rvLaQDqtVu
hO29zGV7k0ysACpO17g7FzL6JH5IJGZ2foEl2ugF44Xe7HZDzikJioEjnB/2wEuHdRfUlCtHbIgy
s+8WA0DJ2qekip1jpq8u2YM2msCPlGwQEvlF6ik+sl5hh4ioq1vJaVkhx05+TLnYQGzhLpdwRUw9
936MRnpJMmhE1iZzHqN8woxMpZ69LWu+FiGvowNWZDYeo0q90itAsR3lHKqKeA0DfNvKMgnZAyCX
92/OhPkfLMJ6IjqUV/qG3Fe5e/Jk+hSTI+zdncXyPLINiksY1cgkAvnFcG0xqaiJAs9FbdczQ2fl
28AVL6tjk4rfqcsPUM8e3ZrXwfRULXIPuXJbjr9OWZ3R94OEhBCiGhZAINUKQhuqVDc/Dbzs+rTb
FPqHQydcWc6hUz/Wtc8vxv5xOJvHSSLyyGCpnms/vvWja89fzSlVnlBDDXDcPL9BCQkxiz4d6lW6
UhxLdZk1rNc5vQqtvhvwQy5DAb7OuJizi/U/x0ON5I/fodBok1UitOz0FhURG150Grgd2r67TbAY
rMydWkCGqFYypnF0re6LjD2wkHHrgwhUjHUaF2tiL0cSqmE7sjSQ416itSi2aB6LbNbLkNEJw7f2
BfwUnlQEalcLYxYM0MgTqZEuHc6VgoKrWsY7kItJzQaVoIkJtYwTlqa6u3LMj0vvBkmsEwKjx70f
ax7eah+33aM//NYOLiWOzGyxrK1epA+JhvvUt6AP2Vrxxm8kxG68LXg1lMOr3zLZDkOow3OnuAGg
abxteUx0M3426RTJC+3gR/7j2L9N5nWkeibHtgW9hwCpSbflDBnfPpYdKWpvXTfPFdD0+OhZyWer
qFafdIAE4yHP7f1CPTGGjjdcZUffzHc6Ra5Ueh38DKk3BfZMpU0J6p3IPQ+GjLelw1+RS+ZRGmy4
QVo4VL9Y2o4SqSd7mPf84uhuGapnnUsIPYCPjulhJJCsSQnJ0P+Y6k8t33Y/oqaLatdZCWxbyast
3qZFfbNCGqfcw0pG66WvPzD23WUDjZhzude79GZkvppJw5uJsMM8sQ6OQiucDNaZxC4D6jF4MHJ+
Ew2Qi2l6465/sJeavhZ9sIGfF2xbtN2c97eVAdBVacZnR6nHLDoaGsyt0CkFTrhxxWWqI3ZH/rYs
6Aq30yI9Vnqe3NsZlS+dIXnjlRSMspV7dDWEZMPwPktrTQRC0wwpVbkfBuN+aD4VUWNeHgfd4WSH
FzwRX4jT8Um5mgp6gFL7OvY+hOHvYkCFgaFTHJf32sHUuWjIcem4fxDb9YezgBMwObiFlYPjV6g5
7BOAEhpFhUDs/PwxyzBHuVHgJ96+kksoO3frWlcIYR+9x245k0eACbcVGTjH7A+CjeXGtLF8SA6O
FBP6UVEjtqGplNIWXkWIhvautRNMNzZuAv3sZi0ayphdMIRvkyS5TGk032CEOvfeQHKQ+EtmA61e
rqgJ3yhBvKy+iqbZwjz5bQgkT0relEq/lf60o7iDLVxf0YCcvA/DROMUmXExkmYu901SHHxNfPpU
YO/tUq79LxCDY8qd0rtBM8/AtAhDqR+9Sg58+gVHBrqATiyT78TTviM7h6BPrCyHT6W1MtDj6seE
PMX5EnHrKBGuSzE/9LLzD6Mn7jqVSfZxIJndCl0Gcune8gHbR94ecZ3ETH1QhmKory6Z7r6vbUmb
aTHsbWNRE1D7Nd78LlZ/poX33gxJGWwE141O4Fun2TkJRW11B6uDTjUDWspTijpTj000hFWQN1RE
B8bYVed6Set7+u6iVzNvhiPlxncGDJp7J7LoxSBCDoVdL6CnoqBomacw08Odpnyp3xhGzTmwJAVp
BnvACmqM067vSJJIhTOT2yZbnRYfItq5vaNMtglsDJJ4VacM4AatnVq/gqfl4FGRbWrn/yNi7f9P
Zm0dqfR/rdXu+/lP9a8O7fUP/LtUS57uL9vwbN3zDTbkJrDQf2q1mmNgw/bFvyiy/3Boe38JXfis
pjzX9mwhfP7UPxzaxl+YuXXXx1btCt92Te9/R6zFYYwk/D85tG3HMLitu6ZlCddxdNRk/vevP09p
Fa/i7n9r7bFyTfbeAbUjT6qyiJaW5oF38if5qfWcLPoD1qK9aZBNI6tkHTB6b0tl7DFBoD+QZN0x
mIw5PGd8WKSGXf42fX5oFu2V8GYv8Gamv7Ilp4kBkab5SJ00xzzGNBSiaJRf82LeV9aY7Uur2flG
/cuLCOxyCVlEduMNBrtjkdj4iyY9HJvl1k0mXlgVgMEEXk2N0DKu3k+j2mVZ4QfZafDld1XHT/No
cztVzB9gjJ9ncCjUUZDK4nWybT0SxAx4UFk9ejn6W8sUZxS2CqUE/TZenWylxQ/AaVQD4Ke70qIg
tg35OLed77SE9gcbaGJ7Bst4mucx9Gzu2hIS9NBxY4t5MTvWcIvNh6WVI2+Sjl7YxgMVUskbuhBZ
v+eusYsAY7NYZiVD+JV9Z4+fHLWCfC9VeGPx69r1Vk+aCYIh1Qi6cvGcdVdhu++y1cDeuN0rhMqH
NhVwlxrrwyvcj9gvHjwF589n4K6seiT+ApW74HzSCm7YBtVAGKRK3pQbT2fjTN7xA6DnyEVQpTso
IllgOcPFatp34RBA04vQSAf4G7WcOCzLu7QBvd9p5o+bzs+KELlevzdpNAb0wdbbZMQ0kuhOEMMu
zWgP3BjKfa2ZPAlhzYGczP6G32g41ugjPsrvgYlmK9lc8qTgENHhfcACea9nOn37qAVhIUpIw3Ta
ZhAQt9LUbqGgY0OZf+Furuwe47vUupOkvG1DuHDZ9J95WrtbKQh3p9RRBuVUJjsMTVmXZuA1yAwa
OpEefLdl0b0Y9IMA1+0ukA+oCawgAhK72ieqOAECdvZUCe07M+s2LnegrVsVFG1E2e3QXJhwJZZH
skjF2jTsETNSKrPYsJWnBV+ldROpHvIX+2/uAOCWuLBPl9zbtcMlHdTCLwK+YUndYU7tT94YB3+O
p5t5yN7type7REzMiET0PG0puDrHTKo0KyIKYSTOR5rb/VjHp4gYNYOx6EyhuLUJua2TkqWKX/CE
9YQXX92Oeos+Ws7uMiNk9t9dUfi3o6fZm2ykJnWNKiyuT8P0IipYrk7zoPm8+EbwZBCWXR5J+zlJ
yHC2KJZbW/R7INb11Gg7CkFNqFTmpWZNeLBa9yZTPI4UTixb1UXbHrL1gYYYDBOK++Sum7kdpPFO
iyns0LWcpnfH5hoBDnDbNAV+qAG/AUB341jNRSjIY/mUL4SJ1zABCNpwTUwuujIxU8XMxhn0mK1V
8JSSC9f2c+kgF4J19r3x21BVx20XywSh/hfPHEiZrwIlfUOUuMCrCZPU7baReWPslNmV98XCGmGM
6GRbSL36FckHtj/EDHNIOCoBSNIkb7ah8YjOYL5NPjB6B0ISDl2NLQnpkxx6aOoU2eGQfKZm+xCV
52zgmiYNeuxd3fSQrKuQPuNs3+gmX+/i8Kq3WW55mJT+vnSUiCjuClCOW/bNRl2f+LVBMBFmSh3m
8odfW3E7T8VTP3NG9eNabpYRuk4x4+YLTiaT81LaTwVOxFO5iEvbcDHzXf/YmcT4Ov5JwQjhj0l3
QguERR2DWswE7au0BeGiQ9vMdbVXq119gVXVseGwowpb6IRZuXNvCGB6UITy2xRXEJnya++rg/DS
5CaWnbcGkz/9KH1IS3Pe6lFcbITBgR4x6kD4cE6lXq5fbmczgPobKjS+5sj0D3qePsRjWx3wZVDb
2/q0T2TlXWUMPvVG91WhjczHcOipv96Yik/L0LGz58O+17zPPKecs9fMWz+buBRZ48lZypPf8UMB
29AiyHt3ixVq1dxAp2mjsM7PJFLa7WRaJYseTEIVMetN1dMo5GQlhnLBgZt7impxfA1cprl7YUC8
cVvrWWh6vqkHz2dVtjIu8AOP3RTqICl39rPhL09LRt2t1vke1gcbBMnqmFRsLKiOEGHNxgYzNNbj
iSzwOmPlIyJtxw21m+03nePennlpGiRRtwOGQ778gimzYp+Y6w9VZ1ibIhmmQ21DcEsqeZ1eMSKW
26VueQGN0X0/aw+lloTwm2506Z+583d7x3LeyV09A2+Kbpb+e8WE7GIntTbWYL8CMw2WsTb3Ro3T
uKjDJMb67g7kqibtPhrTz6rXq22u7B0E5uZgLoi/mKKyg9WDzqJcaTfaSqdiZyY00vaB7jzYHM9v
JkUMhT39AmC9i5z6q+79P6nHSzJvGqD2ZsQgAtQJiXpLuIFAUSseVQy9v72NjYXEawfUHfEy5Ow4
6uqKGyuhP2297HaWguOCc0sfnIMsuydorlR6Z6jd/kQyfgZgdYwS9aDNJLSpUGkCaXhBToBpl5ck
rIAV0zrRd3Izx9GxkQNadcpTqUFLqahSZ+D18n1UqtCZ9r6GyaTGZ7htbzvesluvRElshzsF449s
AF+vbuyXJLpJq2wM2U2TIuqPuU/K1DZLAu7pbliaUzXdx6y8LabKxaKNqaCUIisXAhjgNS2v+jDH
9s1QJoyN+OK4CHBDd1KD/hDFiO65R1FGp5i5zLM+tAie451M3V0l/Edzsk+xVj5OdIeLrCKYPqxO
YdzEjv5sltllGjli/YHRSSHhcb3yeUX3ojgZc3uhGZmmFPD+mewfjZIYf1886KY6sIuajxk4MX8x
8o0JZpJilf7Y4wWRRAas5s0fzUe3aYii9CfAelC4AYrawruamXVn++3VbZ33Ma1/tJUax2r6Lfpb
ENGb57hZuyHhRNde/aVZFYvjHzlOZMUrdchkx3uzHQ8wE7YZZA283T3Y9L4E3Rbh2nRHolqT5oZ1
5QJXrH/kzFZ1WWmbvkFsXwGc8JlAtx3ct30/2E+O4YcTXv0bEOH8PyHP68WhJZCPl02BQZrUrbXA
p63udUhDlGNnQd3w92zyYC61vQnCW+s9kKIlsBB5xCR3Qs+knx5GF+Tilo+MHfYK+4IqsvWeCMAT
/W0cmew9nz2oDmS7ltl3Oq05856aJ5tnnRER8d+iyiYHZG5RsbqnBd6pTJpD8UkiaHbaTW51V4Px
detFL8zVVnMW1sz4SQRBn5fzmOk/tcqv8ahuZdTfTs7MAVl9weGx9hQ8DvBeAH7Jnuuo829knVdz
pEiYRX8REZCQmNcqyqqcSrb1QsjiPSTm1+9hNmJf9mVipmemWypB5mfuPRfwITW7zwbtYL2MSiPI
l0Uk1ArkClZwHOQDeHciS8FAdYuF2rMicerNctdBnF9XWfpNFvEvJjC0puy02ba398iML0P7MRkV
/pz2W0TDOdf0g9GgDpJnJ2D+Cz7j5kXBq24E91oQwUOynV/FBGu1AR48trwUPCbzOU+9ytR6xuKd
+vEw40Bwvlx3Qe3TlM852bFt7/xZ0SNE8ruKWGh687sX2t19bOyHmeeZs5kRF98fuXFbbA6/U8rp
EQOhciEPSCj1qZvv+Y9wYrT4H/JJ66iIZnwGja88ZIaYe+UhyeEaVB64UCAbbBEwp1Z9cGhVtZ6o
qRk6shQe58ZdxaYx7rRCf8djjRzOTR6Z6Xwuj1g6zV/pTHEwsskGrsOHXGYslKaeSm46osW8CezW
ECF2WD62hYiWmwkrTMm+dhMElo2DX9xYmh1btBE8i1nQAKWah6/ClkizQbJpzq6MDCAXqrs44wKp
hGjQuP2FmJjWKMY94Yts58PS8+M7aYB3vdM/XI1r2SxNX7CWpmPoLymBRGsZle9azGoWuWY6MDQI
5gkk2Aq38Y8xpZav02kg5kTDyFo7E8UxK+cXlugbO6ozQFktB6PsXpEGEGCTOV9RwlohHb3XWfL0
T6pcl5nlqxpWS822cibBYmdbrD/N/NMkxTivWHuBjfioMBUxxA7Qq4ItDYpF9dwY96DojzlJEhJT
miWXtUWu8XgL4uqn92G2YLWy5eoKPukUK6xmhS8sePf8lB60GfG3O0ysLFaNsWyAq+8KrQI7oQyY
PcXwGMcfFo8GgyBjg4t6ccKRXTSZ9B6y27qIo5nXNqb3bahPM0O6DmkI4et87vA7cVKI9wUFiPPY
/pKXuP5wnfxnMrHXsf+/pFV/kaPSD4GOhpw45KrUlc8+hVUPnfOG4utke9PvkLK5dPqbVAQdhJVx
z2X3WyKk37kg0nrgnzsvlX8RSQiUq/o8OruhHaijNUR/IZkoHkEKfpjpxWYGFtFNVM6Gh9vArO3N
HPYpKJT57pQQdvEDRG9JGzDONSN4NEhE86RGETB4EW9Q9EKsk9+zg/9PIeqXTVwfZf3ksazdFGS8
r7pqMyQPbAun5w4LCOItb2skxbpROaiXIAY8TpGJbbTblYX3M0Tla0HH9xhbKAOgXZL/GBi4pQA4
kFq0VeR2o3Q3oS7GU7ININJEmQfCwOVKHXKLFWmQkyzVE+08weZUgCpk4FCRlgLpQzHsmMLDrTCL
LT4g4+2AeNI7Tqy00H4hEQOFOUcq3RdVfoGsMlE4WfZ1DMLXCHLTyjDjaSPDuljEu29Ri6UgTQqw
PgGWKUB667KhctEHYJp9XeyBpWFsJI+c7KPh4nTlttWJ0WVLIpEH37LWLrcACGY/s+Z/aTLtqhia
Ua252A+UC99YRAlDSIQvXpTekYFda32M31ty1/c9OM5B8O50Zel8oHLxp9Qe3sZC9vQTputXffGZ
RePOdXCq5uN8gofJIuO9S/AUuwnzTrMkw601QagUZIpDeURoVyJHNvoOEWmAPnageOermJtjNnIj
N3aPga0u3syqNB/Q8Y+7ZjTewlQYfqDi9F6FlxQJ6T4UgogdJWs+2sF+SEYoKrBPYehxDDUm84bK
KPpPo9L2QdZ/CVLVTnVoGaf/fthTuxgRevYqNncp+41kawrOWnseLgGGLFwiUCoHrvtBbFGAMwV1
bYdNvTYQ5VYW/CgiUhCCX64fzrrS2aQog1Yid3ea4ggBksB8PDZOy+SmY5V3aPuZC61JGGdwpM3F
jDd66IlNoujaGqK82q5pnOqWYPhUwl+hvL5Hkrkz+fM2aIJRQONqpzs21D6Z0KSlLK0DQInrOGz/
gHNhvXK8NzuPRqw3GF1Cz9yjPERRq/EdFjzhzlgxz6gStTFdcH3QjsASui9mU+fvFI+ppxm7EAfh
Xhh0d0KHX2V76VuuojvP27oxpkfUh5tpobmie8NjYBCcWHbF0QWceeicBtB2aQNDbTWUxkveS9zU
BjEHabzTyQfRk186ErERSXSoKPGgs4cfEsAvzD5JjnVYfiLALHe23XhH14JYGbPh0DoZgfhT68zs
mg0k9+7Q4cLxm348akHL9kgLx5VpJaSrxAHbmrhvT5kGr6W/TXFED6Dj8TNuGjaLfVB1ZHpabsQa
Bp+VQYqGj4cYWzhvnF7Z5S4YuOOXHOCkgeMXdO5hpDXZFHgx37plEQmbFns7h1phTsepW8AD6FVA
ZcxHh+7J7gOSdHKYCXlhf6KMAUPXzk84gT+QfcjDnPzIqoWgJyuYKiwmJ8RyOE4wXJi2wQoPh75D
s1AMIB1MCDZryQgKH3bSrpsAo1ZC5e2XI85zwuVc9pUADau0pjnV8mHrZY/sZhbdHek7QVY/Bmij
xiCCfRn1TDsyWCsEBXK0GiHY8zKXK5ITf4cMMzLbMKTYYIjYZ1aHRMNepNX1C2x5lIvjwC1Fkcm3
bPKR6AO+CRQQzi2LkaE4LhoSEbHYb52fhDvWZz+KrEHRxmUYz6uU848Io+qozzXbSqKA+6EqbzzO
LF6njTZJ5zxGmdqnxl6HXnUt5Iujyuwyjf3M0Z/ZfvJPI5Z5m5dptPH69hpbCThkXb14NnDp0Y4e
laWhoDSrzezU7fvcaxopyLOGYKr716NFI+qI7S4C42mLH4h2oiceLxI2Uwm0kFvdq7GrD+ZrgjWT
j4W1i6QBrPFDNCRAN3O59bDwrifbcTahl3zm3LgN/rRVYLL6q1CFBcKstxqBAGsD0csW+MJfyLH3
rG+qscAwpkM+cLG3O7LLDhIlxqOan2QbSlaQI1bTWSSUM/UlcjVgv/xUDGzMmrlDezPAUcg+8s5N
T1g+nPuQVPmDDOFuFIxY7lZCVVTqVrpXFIREwlbuP5SEN57ePKTuo1ibgh8sunxsb4mZqp8uz899
I4iJKNlnp9ZIZHeLnCGYvItNq7nWqrb+Sov+IIyyvVWBdoHT4VxVExzS1MmfrXBUJyuyX6MGnil6
3QHYsRuTUQ3ikQ7o7DIUQn36MGWufjKHSSeKL5F+ZkbmDk42INNQ9QdCF82X//4x6Im0rlFsAViF
lt/ImbC1vPTORNi4r2NRbSo96AGViW7rEQy+c13aDDeYx6vXgQ0STtp9xBn4T+ShUZ5NDDsR+NWg
O+5NOLk7M4dFnFWIKbwxv8eK3iqaK/Xm2PqwxNGw+K3j36QshqfgMOFn+wHeAtc2c7Wb0wNQtKlW
0CfOw5VoGcCSMSMZP164TjzMll6W7ybJQGtRJd2zyAruTjfCQdba1k1m78PkVP8mT7l7Tc+4SZZ/
RHvtD2R+MxYf9xGB7bec6eEtdIqOa56ZZ0MdjVzZ7gk5ZKR5LFnHLRueN8Sy+iFUKNdSt3hpIvj1
Whzpp7ofny1iFe4NuRhbswlN8lBoYSEEbjM2Fjty5NsrKcUgnSve5ck4aBhI7rSpFhZUO78wuH+j
ZhQbNkfpVqrZ+JjUWRpEyzjdIgeGDrqCXwvSrTGhijjeO8e9u8Pm2ZwZXjZno4BPqfGLkC9F+FBU
KC6q5S9qhuVoxsSCdiX8/tnsj2mh5qPb3atBW9fegGRmSNRNM/qRQUksNobUPmF1grXGML2bUnc+
NFkZPkYT+tN5aPLvsTqWLnoaxQSGvwnJdPvvb8b/9yv/99+ULDT+GY77N4S/7timXyquYt/K3PQy
1YRLZKaTbXKIJJswy8ttWFB1OU1S3DArUryNNq7uWkSXOcATPL/p0CDOY17NCJpThvFmrT6rUn2l
SSnvpcOssbS9TRUL49FtOJ6Npo4+oynYz9Xc/lEoH5DW2B/a8uqKIhwfYxPGmVFb1V5BzvMqgf4N
U+HWjtPqMdKb5aFxx9c66xlh5TZfg2G7W4Oc0IOdLo4FXcTvFhGPED7U9CA7wkXrcHD2DpNL1Y/W
I9yo+rWsXgoZRy9W054EObtM7FJ7RWU4f862/Z5WdU/uCPEJzEDrTasYAifZo9v29YegY9uqUXx0
iv2RWXTDv7hGyNc6/6YF0Ky4dbb//SP21kMZQOQPxu5SSFs8k3FAPa/X44lRj7kEyUV+5Y23vNb0
rQFU54lkcIQDBV0MQTBvmc7FB3RppHEZ7CcrJ8MLmfarBsPkMiuAdhTysx9CMtq0EeNds/fYElZF
RPMNti3BcLJyISzkaP0bhso1cvyHgKi0vAUI0urauz5X57nlGkOHKlcyzWA1lxgt2RQ8QLyo1rOT
YHSL+tOk0NYlGQKOniR6ViQkFUFtwW3ZgSBgRY6xO/4dQtAhHv8m1MSxw4lgoQxUrL1GLabO8hD8
kga0L4LwyNJ+RquERpgMDT8xTPQholyUOkRnynpyHqJs2E5FNJ5nlvybIHLPI80pHCS5NwSNPOI3
WmmZX0UZWTtngvWMo37bQWBY5z8Q8jBSKuQOFbYPj36cGeYuVsRtDWV80Ch4U4eEXmrxsxiKW+DW
Dz0jIyPkNeosCTXcstDnJO01wqhLSZ+ZTIxow8/oIg+1a1yysMfyV8YMzssciZYsb9QQKJZaCFJJ
3ptLPcDWK/dOXbikMfdv+NxZEfbGjNwqAwMBFhkMRCGv2Zig1VPGvkupWBqNrHKNqWpmEWpo1Fmz
A7POKkcT2HZgSG/B3rerIRif5rto3R9G4Mp3+zqF0JU/ihkQila9mYIXhV8AjEf+aUUIPBslVDaJ
Y59wGFekVTFNwDx57BNm3WyryJsSODl7/Reh6VPvWmCvtfYK1Olo00SRwAjYBIlmEbA1IZnkvY2N
Yp2106vResM2GFrgC04JfXIbue2mHMkGHyI6IyZMy6SEqoi7lb1E/Bl6AIEpa/h9jOjc9xS7CLT/
6ND+vKQnCaLYe7mVH5xR3jBOYXB0ErGpkr1RJdWpnkD/LwGh5ux96yzT+cG9J9l8XPYLBLzyqRmh
ZCodfbBEDh6GNP8HDo1F1ES+4QBuFl+TjPNu7fRfoS2K7RSxCdOi+qTDS/PIGjw4IbMtx/3WBmZk
MHCuziLM1WnRa1IYF9fKLTMfTYhmG7aq/R7hbcjxPobluE/z5i3DmBHFXBVj+AWY1g8NrAQ6SRxr
J2KEJr3vAXdiG0BGlE1BmaXQHrlOus2Wgo2/W/bn9MLs2hH3Y/no2JQzFTjIVvutlrjtNAIxkGUF
W/MFTE+SNj6L/iMKovNoI4Jzwx+zN5hoxAzzh29b14lNyXhycOYv4vv+mR/mZjT6dWWHgLzcZl0m
g+VDLWJ4OsnU78f0SaGU0cdZrBPyotdo+jak7Xynuc7tmNAR4wBY1RyMq9iDPUsURtO2+npqdHQN
AQb19Ltxou98iBES8qi3xqzI+jYZd5NzTLKCdWg4/glXtE4QIhZIDf2KWQ/2jqHJDGCfXo+JV19S
hjKoYa1Yln5gLJh6h68686I7+HNOf16hEs4a0aYEDEQIy5yuspb6p9p0zJjWBLrhW2K81Nmjt2kQ
rDWpW/G9w5EXWM6SPHL3QwA2DGm4X6sbanfLnwlXWTdVSia6F7P8FAypGZLoBX+KLagvQBXRWuER
Ws+QRpKhrdd13NnrlsR7PLPgXhKAGXFS4w4CfxZAYMLYtrI10iyTfLhHUVgiDvZwytgtp2M7/hp2
8NRjpktQy21Eav4zgQHtGTGUvuqfwZW927L6SpSyt0jd1qhirrZDKl1vWhflEnJRULZQXq4Ml6FO
KmcaI85DDx0e0jbxNGrl3knMn4I0amuqgrXpTAnJaDy9pkmtw51COQpFRF3ChJ9sU2vMFtJDKK0f
t+nwNBnLeEgZBzTidFMR+e+tXj1MoOhTNgpkxEKMqL48wEONG/2k4AB1Y35g33XKVaOvuyb4nlrn
ZhVa+QByq7AhJieXjHjpWVZXV8CZilGaM3I0lIu4LeIHwUZll8wfZFNfDQ+8d2nTO0k3+2hKvQXt
JrAakzFfMCzUwhwMaMHPOurwMU2h9RCjtvb1SXvDTSNPfTg+A2Zem3m06wDyrebemhmkatq6BDQX
Inp0RcWOami2jVUysg6LbVSh9NdS48NGzcUvPBW8eOCeMm8LH2EDQywW/XgN+iEkzUyeiBEoGKVk
7aZI5EOPX2FDNsy0HiUxMu6lI+zeV02SLhaEtWGm1r70WAKadfcaWqz/Y0gjRjZ56FsG7gihh34u
o2SjkAN2y0Ydd7SEwqih9Wa5kZP24jvRwBcrEshXaJr8WDqpr1jUs8HMGB2XZcFjyunNSA8aDziD
1hyfgnB+N5Y7LxB3YWlvkTRu/NxfZ4aLDHqZVqnh3ClU8WUi0JXoTr4qrPl5DEPydRzOOA+ljxIo
9z0TYEXqFUxzwD6IxrVWOEa/497V15Q68Fx5YAXajzAO3LVhdZpvdOm4NsVwHM3uGKbhx5yO8L7I
NfNjJNRA3HlJU2JcYZiAZmVH6a5AqbQ+KQ467zDFfbInBi/f/vcXpy4vZtR9pYZHxIQRMvUrkA7I
e1IZm4qoBPavHKBjftUNNv0qyfYyJz5Tw7om04Typz9PAUbXpp495tHjzUrhUMxNxYe1uDcSCUW8
7mEkgAjB03+J2AAdPd37Yo30EOf9U1+PP2XT4t4KAvAIAlUugvuNaWXRprB21vgu3Kvqi3k3htmE
4igmRBnllT+VzNhrs9h3bfCpR/HBGOMSq/vwZUzQ/Aw73qEuCtdpvYffAou8dDDMTdVWj+sdkLF2
k4f2PyizjFHd9IW5FXKRX5GFJk9o+QvD9NUt4YfABDJ30xy/msa+B2rEoGx6ddR4tXBxrnsjxT2M
+y120VEkgYOhHSvaPLBrsLN6WAfWKQtcdfBC9aCFBea0/DbhziN4xefD1fYDQ4LEWoZcClw9etCh
brAEuCdRjE8IAXTi30y/zYdr0IzHWmM9WlrhD8MohNkzUgCj+cTv8hojyfQb3WImWOO27xJweiOz
tFUYG+5hstjMu8APOkFmE4jAVjf0Q5WHj14Ai4sgo3z9I6n1oH4UX/T3N/ocJmAZHKShMVep7rFj
RZQcsfZsjORFpfk1wFWGxY9ayutQLqmgWmdO4UtjYJznsu1wi2vd5jc3Z1Bg1tGq8nquDAVxOWIU
p8L+bnds6Sx36A+q+2x18A12mUlK+3gXmw1I82jZk0BigoCTc9tg8xXeon8gd8AsCdg0UoLYxukW
Qz8oSdxdKJW/QTW8mkHw3kK7mBs+eCN7sY32pcSLuSq9wfRVhqJkXhsFNYrl2d8kYGOVnuyvNFuX
eUOsZFry0Zrpix5nX0oDmoOIKW0RDU/sqDpesYSKlLkdYwoMi77WtWCv7eLPBG08cuXv8Iwsqojq
Q+MdPk0y2auWJJyk1l7nkRmtHnYUegk780oG99y2O1/M7dbOnY2Iyhkn9YjruclA4bH46anRFCJM
TBglqU7js1z4EdowDBfDYcyRIWPcd6PW3hqDE7mCE/PPLusb3uvhT5InHCHe/oZduBhcOv3JMrSC
3JsoOiGbkw+2qjowMFn9RBtvQTEp5RfOeP+//90S1iWprfHflC9TDc8Ut6SYtZ2hUpvc576Agsis
kXmteo106xc5ifqb9rY313+JC1AorKP81XDJg8qFGV7oBrVDy4mAODMNbgNidEDUnfOvmadzs3zB
GFk2uReoL9OtHVblbvSEG3vcDkY8P1jmUIBTpbIYCuU+wZ6ZOZrF8A3jAr4L//tY6I+FaXrvwuLG
pozLbgM/1f1M0T06TnSwovBFmDbkIOTpuJHPVeP+8gpH28mDTBtDxJcNcrFZtx8IanykIyATTS9I
Dm+5GpSG7KIGoWaznB0sA/57ob5i4T5XRnZtpdk9Zti711rGA00xfZgLHc0ooMxSKmJ74KfIalKH
bIHiCA3ocAiujaEZt4fO1gbmfg2EwKdGnuwSlKEFF15O4S31kO2F5rEa7RlJnWasUgkBTAl7Icpt
WwJLybAUPzy6Yx8jJwnOEZNKP8HjRiQEU+JoU/akuvJ2bBh+7fBcuX7gmN9Sou9WfD5pQSVYkSYo
0s90aFqehewPXCZnXc4iVpTZmUxMrv4O+BNGwK1oojv1RbmPiu4P2Rm7A6Fe0Ep6rP7Vk9YgY+wS
7lawW9j7OG1GizrYc+mm2bYGeZjcKprqZHg0Bgqc3ESpjqrzaE/GFTuICWsefTyiuwiTIQY19c/l
BeJZoO2LTPNblc6Ly4Inc53XuNe9jcPj3uUoFxCOZc8RZF/YOf1G14ujl0ZYGUl6XkqAVxtA2trG
kLdxCJ+1x7chMeVZ4fIkVFo8TvgM0fT4BJ2jmVgq3ZxQAj8gmc9GYuRpNVwHVe0YWyK5GIErecx7
d26GNDLWG2MVNBrjphitKGQGfzFVznbzMKFyz7qsvVS2+2CExuiTd75Llkk2W7mNJD6Z9wSOcjY/
RuhJTl4FraJbDBiO+165o7ii31/losZr1MXjJsLds3HAYa1AX2VHI/TeyF/qlkcLIqsZ+qKT2Nly
bxc7f7NiQQnz4W3kyM4bWssGVyyAye6QlsFR9LhRwgqFvtsJrDtWfEjnU7hwKrXh1PbBzjJcG4sE
xUuXj4/LhdPi4vzCvbTGG1MgwR2TDfwwzTpUnbFximYHlAiW7ISLlPcXGudAMRda5WZs6KPbg4u1
c1O32dHEn+jniLnYFNWDH7X44lEXM5bEU5Bx7pb5QSJANpSxKdqKu4BZMceDg9gPeqI/0yqNIv4q
BayEoSeJgc3AI7bnirQnUEqEvXMxVtcQywF5VlnpAw/aZ6VOK25skReAAovfPTBGi7rH9oabsBX9
3Uj3JZGKathClw7FChqklun4NLCdxxq/AMooJqqgvqKvAss3KvCxnbzMhnphwonsswCE3+nuybL6
X5st7bpO058UaSY0C6gZhOoczIh+CF7FuEKIeHVt66md5MBEnogLm1mx/C6GvsWlj9o0w0/nWTfA
d/dSrlgzk+LIn0lS1Isxp1dzEicSwZ+8Zj6BNzp3bU7R40BhGEFpIHg940rB+CcKID3WWbTZs1kS
z0LLCojWg9zltnJtSyDhWg+YGg52yJB+qGJIiA4INyaFY/AW0BKzZh7ASdS92GSl8xzp2m/UBr+e
Oz2xit3XHoiwPomfIw+kJIlwNoIOYVIv6XwdwykwOWKwNyLcsPVTXOCcjHD0iVLs0eseEjy5k3qL
kfis3MCSezu+2kn0wgeRPTAYnHADem/liLzazg1ghhWg19TJFhTKuNfG5myHYicZaVOoQOus1VYv
059mSj6Yg73GRUXrTAK0ILYraG7NQINLZOFX61Kg5EnyOBMCxs+zNle2mz+gGl7p5mkYpPPczAlQ
pP4LEiKm9sx21g4GsT0Ylyd75MzLmuYP7feX5jBmVUicbO7Uacbqyyn+HVheuVexl0JxCl9oDr6E
QIE96Sj++plNvSaTT5N1IbAXAI1ZG5PPIvp20/MzIsMkOrqCWKPUNM/phJKVnNX5YBmYUtlM7hiz
3WfaDxUwDSkdafrSQ4kw8OQwKmcWxJycpX6F8s+pjvZg3REcj5tioPuxcRwgrMYzOzrVbegQoebv
U6LCzSC0T8Fsm7d/pfliQl5hWu532Tk3Q4bMLm18cNC5Y7LHmhBrVKWHDDGcMwNasjsFA/kquhUs
BhI7/Kr6/sFKm+cWjUVjDx/g6IBFd9mfXQkaSZoPLVZPjFu5a6dxLbPmyDJzPsuiuiKnLRI2YmOn
1zxdHA8p2T2rwZuP02B8VhZHEHAXEIDGh9W1zwXfV214z9QgrBdtiqRcP5WUz1y4TQbNb0JiJOJ2
7QDfBZk54F6kgXJsf2ANwxCIgaXX/ETEnK/qWtsMGQVJhJVtnvi5TBl5p+ZzXY1f3kiFW815SpV1
kmg9YOQxOLHxKPRYVJA4oWnJqh/NqnN6bTJOeg9RFP1dLsuraVYvzszt0UCoJClLYJD7awrI9Sms
jVWacnTj9btWAREkRPAQwN48zSImeMoGwtBAU09xxHRh8hSghd61jfPuZeGh7di0gW67mRKt8vKx
flYdjlDbI76jqQQXRHgJB/mqAq8Bi12IFa7tR4wRFAVEgDTeU24NDt/o4tIzUhyDOY9UClSkNqVv
EM0Slvy8BV1nnYpPT+O3cdEm8q8xqwXpXzJWKPkZmKfRfMNat8yTY9/oi6sNjyUC0ho7+Usm+A7a
eSBRjU1IzLEdJzjBx2Q+R1oD2i0HkwzL+hybVPoOFdYcm6/1pJvHqP6dFL3UMBZvXoGt3+sGmr9O
XatQB3sy2Be7J/aTpKKRV5OGCwc0bwPlmCKsb9212CNxImHzLaZ2XecYyGtOCxEwiEKPtoAp1rU7
cXcmRr5JhTzpqriqaW5WjUg//JDXzlPJT+HMzWYWXbYhG+sc4ayNVc5UU+EGpMMvlvxQmOIwqy+S
wRqxjAxhnLZ/CGT+PNnnIOdKmTOvBl93Xm4U3UE+1MinGv9+Vdam3zk4bhWtLxiD/DqU46+nVwdZ
ZS+Zo54GNq5kN/wy9GcpiWS2M3eFJbVN1QFbRG8JquFJMvP03Kj9we+zFXH1EaRujViLA18oePH1
IkWyS42me/RVlx/qBmVAJ2kn9YR5VpErSuaAICBkEJUVTL5llMOKyLWTkPYtn7XHuEhZJBh4+3Mp
fU+N1j3lG1TzXV9lezAzzDGLCVQD9BUR9Den0E+hrOBCF9EBJyXaMUffADJ574n30TLkWsiRLtPU
nFobXbIis6dqkf86lGvrhKsM8z1CxrEbthg8uDdDEWz/90vu88+oKcixnRm5QRlfCQO6F1p8EIV5
+9aDEVAwWsesxnnBiDISCHSGsQ3BKX7JivmhoaJTrCaG0C1LYd7dPrQIl4C50vfxS6OQtj7Ptfbb
aWB8TQ/jeOdEG2GaYMaqGIUKzH4SrRg42ZG+TcgaAfQeGRs2JsOUPgwS/o0Kx3UHdHORQmeSqR01
FMNQQqPcQEK21xkRMtgCQ6y7e0fVge8hJ1ozR6u55KMLKgVSyjDIOrqlIYYGClEad7uHWmYbkj85
S966TsexD41gaj8i3WMah34em63LpL3S/LbqgCQO5WOLrZhADubPqal+WBfj7A9KVDO8z4UM30Rb
ntzqn75svlwNx7i1Uyr6QRSXb1twCqtupN5Cl3DJzAwOPIyMma88T4FnBNW/1htPodG+j6ORHFVe
nYIy2ccuyHD2ljU2Gy6RiPmebMgfRDCHA6VhuDpYtJvZgUhu8nmN+CNYrPOhB52olLz6Ho5iJ9Pn
danmQwayNRXtkzv328x2v7kCaKRczVk3nWSRGb/S6cCN8aIzdH5fFL3czi22aaPdOQ2T0vBALxE+
WE7/YsXO2TadVwLCZgwQTwEvLwOjg93q1xgjlzmH93xRWrbGaPuTla37Jf83T6UfjeS0Ejv2ufwe
5EmigdGTneKUlilQjyD9qGO0h5rpQZZ6HDLtnDL2f7BUpzYdWaeltYuG8nl05muA5SPFyOxzy49G
eMmt5i+ZcBgnc7WTokCYmDWvQo8uOvsRxxb6GhxexMALLkM8MCOxWQcUur6qhfU89k0KMXZgv519
tVC64VxxheZYKsC0xetODYjQ9ATy/5ht857lOWl2XHa2zEGw0EopHkcZ/iyvpzd221LLES/a4hHp
FFcqAILJYzRke1BvQ6RNmlKf0qHaK6aSCCuSC7xQu49x1CNLCkb6g/BF1hT1hssX0/TYFqWMwwcW
S2Dcs0MubTYRzqmscUO1mq6ve3c810J/IcSsWFseXxzs9yNRaYvmkkQrZINp4R0BZy4RGlj2GnZo
MesWzjZe4cGzj2R5X/Um/xE52Ii4ECdYZ+xOACXpNeiBIrHPmoLiXmZcrURM+6znfgozu/Of0X3m
rl8bizlp1J7zcngIvX9Owzm4G/vs226Dazzkz7WtENBSAdSID6GIMMUneo11KMsg4h9XmmbjNFzw
duTC/uC+9+1Z4xrOS9DjcvJH11orgGArYxqhJMNyWyO5MAI+Spe1IJmPqCLH2QTFi3ZlLRU4qIHf
zZBLSsuSRGdOG6dVews1CKvCNCbmW/jUA9E6qTReyoa7SUso5FctaY3ZrGFdiLRqrQ/x98D6EUFn
FG4d+CGCiKL1xFCOjXR4sd3e27WzfNJU9ysTC/V+gyjenHPzGKOAHWb2jyZnetEyrZyAF/P49Okx
sqE9CAc9QJOXuzQ/S6n9xdPETAwvhNGxFQ6CbHhgKsNsGQ0mYTzAQXIIrvZglwddUgh7tgmQO8yQ
W7AdtRgrTQy3wpRh86C726UytS35HVQm3fw0baETUlmTF4JoJewhv3TE1vRTvzVaVv7EB3DBABfq
U9NvIPOwTEHk3nnGnV3QMQvdG7LnmRm619DTziT7GpvGtJ89RJUPi8bByKW1JritOpT6tBLjT8HL
QMw4MYzsIza6Zb/3GmsvsFvsZRqmZxkW/oaeOG3L3TSSMOiyk5nDvyriegh0mllkhTz7hnNglP2v
BWTUiPLCSzwQJ2jORraf+zModQDCBNKIln0Bf56z6sgqyfVxQB3p/WoOt4UsLuEcLKNWgsz/h73z
2JEdW7Pzqwias0CzSW4OpEF4mxFpIt2ESEvvN+3T62PdUnfdi+4WNBUEFA5QVeecjIxkbPOvtb4l
I3Q3o+Y0HmtPJnhmar3xlIELr9+BGRu0k05vBkHP1stgqYynhsHfInXDWxzacFMShsWYkzbxEICd
L9xzIK1zS1+c6ePvcgreptYzCPs5OB8VY41B1scw9spF7BbfuYyZMhBmi/vyNm8CQJKJVxTZNfJ4
hW7P/LEiNEIVdAUgg1pZZdxMvTz7Wr6iCNZAaeIyLdtwQgBIdoE7mWvf8z/DCS5jkebvf0bn/6pc
+yea6Nf/rnH7B1z03/71fz4VGf/8a4vbP1W9/b9XCGcbJpTU/5wysG/Sn/9W/FIJ989U2H/8ub9g
A+IPC9iq1MG42hz9+NT9G2xA/CGptjI8V5g2JUGm/HcyrC3+YIxk6JBh4RFQPvrvdXD8L11Y/KX8
Id12Zmjsv5Bg/ysy7Ix9/Qc/du68gzCr6yS38c5CQbB1/tZ/IQ1YLcCzuXQAjXLVkzUkjxBwULHb
cvm39+avp+jvDNr5vfvXL2XowrbNGXjg6BaE3L9DDVpTY8Lb8KV6LT1aRPCsFLLryBQnGIst9Dky
AvG2Zm4HkgOTqXhkSDjvx+sptY8Gabs+qL/p6PxJDGKoyfgyCW0392XWSXJ0S6aoWsygALO4pj38
1y9e6NZ/8Oqh+5qcHW3dlg44ib+/+qnM+iFKdXgJVafWUjMumDWof+OosIKQnxJab2k2EBcy6l+i
qlZRwZST5Cz9Rg+Uoldl+qKXFtH1+i5Owo18F+2gLfwogBAHnV+jbGipy3IXguK30eOdnviwdiDD
95C6cbs09I4qDI1TCHOq2gFVhKtuXDr6eAyC8L3PCRhrejb3h4VHdAJMTN4xTuNrhegrc+edLO9S
VuHDmHlHBmbHMGEDGjCcuyWmZqNiZINyei577geKYcNoETdK6RJRRoHrwUMlT62fEDwcjrAQ4oPG
eM34aYR7pMruXNNMS0iXEo+qqVdzK0OMcX9Ve+4H917IYDjWedDunXQeMxjDOShwk+nNIdHpD7GC
N2caV3XIS4FXdiwT9+pPAQG3cBMj+XlBvwYRRMWNA40sbA5d59/3VFfkPgNYcDD7bN48SKy2rnnS
rPgahvG9QVmwlzMl4uKUwvKbHw5yxjuj4CYacLTg51wsRESir06OXQ5PFjE1wXimonANO+bJHyD0
FL65Lpr3Tif5JHn+JPXDgAyIBT/Uabo1YOpEwbDuMZdlQbgfMvORqeZdnALLs9lhTIilmbpO1GUZ
BEZI6AEv6Hk1zrHixtaXzoccwvsyKB4qmu80IvYWHgeiZ2XCd8RFHl4w7AxKdkkF95coJBnsR9ou
r8x3f/BOCagnZBhm7WzpmJ2CZY+SVPVvPeP8LKUJLq8Hqr5bCdbYzOYgGiofdcVly2GwE8bLSGcI
2z+344IOWMjvj4HjPGBL72c50EP/T7n/yugmx/rOt2z215wHluUl2JCPWwj23a1UbbpAbkBszuDr
TI2Cj9sam3ZEV4GR5NMhQRGLH7Pz41wqNnY2cWJAwVSsnXuHJgbu1NpyqtTb2ARfhf0dQD2tSwZC
Qf/YaBGC+PRSjbCdVUDooqvGN0fJHdh77ruxvm0jLt2OA3Gk5ZCcz59QL8LaUSHmbogtZVQKWies
xy8qt4+otu9ZV+m4XUCJKZMQ+DLzqjuJ+qrHPBADzildaZDWizuGm+8+/N/JKUjetYOzsE0adc2U
qH+RHMvef6W5Hk26L18BT2PT92AvJOSr0rPQDW77Jh/zXMpHnAHPdDOtpFl+EWTWpuatkD6lFxnp
cBrHkAkKl7Qcwgie2TtwiUVpg2bJuTLZH0OZPNehd49z+jkwcGy01c6mL4WJ9atnVVhpxx5+Bl9P
0Umna/Q4+b+pqf12gKmYoh24jwOilg/YPa5ubH84IpcLQ53oQtBxGspEfiiK/iLPPU6W+CAB+TXm
pBsN+UOkdjeU9ocrNv3kLH1yp3GWXHVVfo/kykvXvPeRGY2AOHjiHkHno+2mL1V5n+JjSbvkWZOE
Z6RKLkJ7b9PyEUYPXXhqGxAMHPP2bE7DijQq6mi4nmbpwcXdXxrcOv3kWJAZ95r0kuBpgFhzbceL
6hWtBC3PHfCBTaWCPb6ujWqimyiyFSbK7Uj8zesxqPfqlYX9o1UJHLWlMbjUvtQ7aTSHPEmuzTRu
uI1cRRM+kLDZa452yiLcr5Vq7iDqHnMumXkW35XW9G4IjQq2GmOFtqrc4NYVwUHioYUwvVdleK95
8UvzCXCTDibumbPifE6N9uDiQAks+wf9l3hvza3MU2sL9F01QrSs6PuJqJT25qy9jJg/csFDdynv
6qoEo+kcyy7YtA7wkaF0P0ZTP/3/kx4+bTX+H6p/TQNa/n9+znv8yX+Cj/Tv5P8//8RfJzzD+MOy
bclJzeRQY9kWx7j+p1H/479rhvsHiTDiPVK6ngUxlFPFXzgpg8IAz3Awa3D+8nR9rhJoij8Lfw26
gHXXdGl5BvFseJCm/i9OeHOJ8d/PXa5F5bBtUTls2izH0uEL/f3k0hjVRG2Zdm8bRXlnGNFtqABD
1z0niB4uM408vYUkKXYKswABIx0Z1QD4ghHNOMFFCTw7PTNbGCwBhljH4hU3qIV/e0f/g9MhbVb/
csJyLZf3R3LC4u1wDaqJ//l1ar1fJRQEnMJBO0dmc1V+RMShit8mbdTObRXjEWyKhcc1tgw0yG0m
dz5KCXs0kqZEWZU+libryWhrZ4dN55syoWBTpeatFtktUkitpkwJhmZrhpTEYSr569TptaPqaOlR
Xn8QRA44EcWv8QjNOU4arPfqLaujHfl0Y91H7DI4C499gA9PuIhABI8tnVIFb8pJN6XxtMlvHs6H
hWPWlwIM/raYNVkWm43qc9AtDilKcolH0kk7y3AC6PQJl2WusnQW6R2eUvlY+OBWLHXUZbFPyMXE
I/AfoSNi5efO6h8I3EWAh1GmqTnkeND2+tppy299VHgm6xrpAb16TdgQ3UyioVv5vUVMdpfn/Xfq
DADoI9wEkc1hA9/5bDZqcLI52Rklb02ZXYDqU46riOuw7/X302gHW4WfjBQhLlyyy5sYHelo6L91
+hHERXAq/WSFYcJddyXYe19j1tSZQbLxzeES4qjeuo0+HP78hQLD+QrgxUTVaGyg52TrA8JYNr5H
31LovSaufUhmBBItRHOXO9l8POl45ThTa92Rkw27dA8wpwBQH7ltOD8kX5WGwaEPh0Ugkk0RRHcO
hWkLsoQcfklyZkI7YMOKF4K6Wtgw1XeFVy2wTU6X1obZKvaWnFhbKMrfMaLSHj8HUf4I2RLrPWPZ
FvMd7pFPpwTHJiZQIz1g9j69Uho7V7bVuyqK3iLV/hp29xNAYkK3fIVxgNriundAlMlZqPyy14dm
5zgEvQmqfkbKO/W5JpYAvcnW2e+cyhaMf0Y81ejMYOxOwAbaTdN7V3OiOMsfYV5F9aEeqhsBg64q
JBRgbgVmMYO0cIlPtrnVHD1dgKOg9K4uKLpvFJnsOqzvVNFuXQayRoLoSKIUGIkQzyEjCh2iSZhh
JPDN+JMRBi6P8SayXG2GgS5NLC0L16tfOMuu66LTjiXJ9rjOcVEwZ6vzfU4hmjA5KSop4rUdBmBD
UrVtpD6ArejpczSo+o0Oqpsw6E84DYrS+4DPqK1qrX9kPdgQKMfzmOAxt9sXAu7mAj+b3LpTADHT
yZeJEb4mSOdYYTQiCNoxYDsWjNhrt/8pxuHBxGuyLI3GOMCaOM8PgaH3xxG1iCpQGpDH6tPF+JCN
0GUBRdRLOgdrRIrqN0w5Nsp8XMvIXUSGa3K5KjFtgnVMCVrJOZSRx2c8inT+ANfgsEjSI3XOlvuJ
Yr0LDON98PTPTKEYxmNKkx/IsEWnNIqkx8LEctMdaEImGrFBBeP03VJLFOZ3MHIe7BsWd20tfPXr
4K+MjfLFNIYX2sWfVNJ9YY6FsemuFYgeprz6Q1SPB7eoq7XudUfEiH4x6cOpt5ubcsjCtk38BsYS
5dKPXlLTQFOHJJF3fMYg4ewdpuDLhEuAbBA1WjqaN52i/g4Y7DpTzsnuO+5hGVM0EHA+y0PH0BA9
2nusKvGDn9jfdPhllw2O437qYAaS+atiMu5j1QPgMENkajc54wj4DtN7D0fButdjqAJuQOIVL1MS
qHpVEa/ADe7To5S/CSIffdf+wn4rt0UKZUHHbu7G0K8rek681qM9wmnxx2YbpOrk4jeKObi3D/Ay
TygFEkbdrvdGNHi2pmZur8QtYVFwhZvDircmey384H2aJgZJKSrOQ616GPoGgntPeXcCsK4H5sHH
wX3JRXJoq+TecycbEqvHx1zY+5adIFxFyCjUheUXZNGB5PB09AeIvzxQvusyssv0V8EhVc6wnAat
2dHeKedrrwHJqrT03H3lQ0owW/D3jkVhXyqNnxnJW4XjRiRwWx3m+BvdbWge1QcqNOz0i8FNCWrX
JqF/jRoECcrQPmxBGKfQg+9eNNUu59pc0ONSZqxNE+RpUiQsmdSkTdDcp/FDUrCwtD3kY8nfi/nM
BSGuD+OyzoKfLI+3fk4tQIDDDChpui9Noo6GcZ4MtcLyLlZJ3a7rqj8qGkdWeEHn2x3GKs2k0cp7
ADLIdvnINQkaTsQlRBua7TQgINQj0C/ZgrWVlF3CJx6WHUoMR4nT0EUdCwWJ1b6rz35AnXjn2cbB
NW+eBmDXrOD2TImihQeJ3HS8fAsEOofrSgQioFggqOMtUv0qWkvSD2sKjty9N83pLpt9kEHFCs8r
FF+PU7oowxJlu8kWNtFkLDY0Y+uTH+4sNg0agEkUBXLfA8q/lkr4KzDswI+C4bErneVIimMb+2Ai
k4DLn980zaX0uoIGJf+bBHmwslww1wm+HQuai06TeKGJbRV3YlO73tybAgehnVWqaUhmoj26mJea
FyfL+PBm7wR6rtgyX/y479eEEl7a3hvWpWesajWXp0pyKaDpoJHlyMCthf2bcJskxKC9ji5o8MjE
O+lGLHY2Hxw9tQuMe4QIYzxxAldA5Wjx81RUz0ksrgJeCo6fvl031fCQyp76nQLYsIk5loZZJEWM
Sw2W2Ci9o3Tqs66UIALnYNkV8TMiALjMNP/RRmM6jQ3GIUWJhuXTEKnl9ikDbNDX9qbVse0Uc0YE
GsbDyM7+MFVVsItDXOHEsPaRGYtdIuUOr0u8NtSVU1xz/+cvyJmk2LxqhTZI3ynSm02OfBU41TfJ
RMxG7bWSJ9vrP5Vwt6NNiVE7v6B2hzfR2/oReIH5M0nWABdTTUPuTKSbsO24Xb1VM6hFDZ+1Tx92
rkeXeviluHJnu6TbkCF0rCZ98mziGRgTawvCvDjW3nGMtV/P9sEq0NBhtNMTxa8fWulcnAFsV044
nvardQ+ZnFSZ+VrrkuPEUBwyvRp3suYqZ1Z8pEZpPQqakO1W58zqP8Z6CO8FP0tDazT5t3io2rU/
IpmZpX1tY6DlHjrwANu6QJGcOwKGATetFd4FQjeB2ctDQC5umvjDjovXIHHDa5wO1ab0esI0VN6v
TROIIvAvax582dnwoVE0sxBQxEg53Q+0C66crN9lBc2TYdu8UmEQSvnrukg/cftTZETBGUYTKPZS
RCMGcCv04CfnIIvhYjvVixW5z2poDj2fu70/OV9e5J8GWqcXysInPNUYI1SyoVCMC0ff/ILn6Lru
goF510k2VWNygnWZOd8Eew9ToZ0LmRAxEj3pIp3j75gF1z5gk2EeR+5nrO+ttnkkqGPupIUXuErg
FNZSo9yAWvUMEn0A4GSl+lisnB7WwKxkAZM6VgBKT2RNPlWVc47VshIHIuZmVJfysQTEwH6yIJyn
HvIw+JRoZyXxlhPGk+7klPGBFGO7HGE1YZuJeAzPle4QBhltbWXnDjO9Bu9rAEdPpxvAE++AqIiB
6QQJ+76b68twO9oUJRDhw1JQpWxo1azo4V3YUBV4h8jDYAX+HzO0KlhPc146FDplOn6IxTjCs0N4
dxl1JPiwWuI656dSOOKMTfhRa0mq5Y18Q1nY1j4lNI60t4g+ADNI3SJqynnypkyai31FYGFlMYPC
PUicKMKOLCNaTyOEzyTPeYPIYIKkCAl/LCzc8xwNfQ5hwbS3fKAQYZNrcPn7jy6kJj5hFeDZ/WLR
F4i8OjsxjjnL716HKiPHNP9n19a/Q63IiOhcso41lfuGu5O9BFTRbOyiy55yf/gNkLFqi7kQ6/4i
Sul5sNFjS+TiKYZJ28UFhSQNkxNbPOQBLJsWThN+2PheSxHCE20q1ip9GguMdn0E496YhVfONQKp
uCEq1wfRNms9ECH0UBnKaxe0PQlqGKST4v2x5UsW8MZiq7GKSa0704iWceL7Sz30wNSUPoHIBvN+
go8+StdmDpamrFtKE3BPgpz4qcFu9tT2LDTPlyt8J1vyAYBDOizQ3EOXwuHnoLEsdjaWGg1LKwIH
PGJuf8u4bt5dR4uOsgQg4OkFeelgRWvte1ryu7gkHLoJ/2wLbW5P4OZmZMitne/6W3c4iXHqb1Ar
FkYDCA0M3srDKrqM6d5UpX6hyHU84zLRwrJalWBvlyMhjCh0eQvyfGf67nMOw77PIYAN+jmI/Tsy
Es4ZqSG7hTkuU1rqmc5hjh1F5DwztWKOBW/HhW2KK+XNq6rsrh6485rMXjG/FhsjoA9aS1T8OIa/
zXAOnVAcPNFcdA2fJdPuxWCYbDndu+zhTFijPJVd9MI27azKnNpTeji7MH8q+cAtB3Rqxr6ZWvsO
TAE2wOTgpL6zzcZ8ugZE6HHQWF+GUZrLkvOvGU1PufaRVJzGs6L6LaMer0CIDIGjKADlislRxuc6
03i1IYe0LDIEOCgiozIuinVdzw756leVVX6w3fQmJg65Qyt7DqzJWRFWXhlNmK2sXZniQCkMq6Y9
HhIzaKxh2VqzgXXorK0IDrmMxtfATh40kV9cDQtaiLVka7PY8obKQ20FxwAdi+YLg+86pl1X+cC3
45Gxi79i0tHhC6enTK8gbzu4/Sgk484S3FhVB9yK8wnOpYi8bB5F3L3XMYamwTG3jRH/mj0vRCMA
FXQLRiVvkTtA5bD7C1cWiCmYOWxFAlGEdJDx+KRo8ktHgZytdXOP3wzud2MfMkKCJ8mSj9+ItiOH
jCieZJ8wkW/XmyJxOHIVL0Nm9NuwzC+FCUctsv0RhKGJw5R6KJUTGg2094S6pDyLsDfQUwHAM+ai
4c/c45F+n8RiMKskM/Cq2QoPe3XoamrljWaFRylaFcLFYdWqL5woRx4J4JUS1wVLa28xVXWaeP0n
ws1n/9jUtq4WOj2XON7Fkdoz1JA4Uvfx/Fx6gkJtAD4MZp7Jkn9CYHpOKmK3gQTuGtkeYolZmnQA
2hyNkns6i6wlixPF5vE9kVxjE9VM8qG9rmUdmcvMr4oVayLnC7l0WoNRRwxoUg294KZRaKzDOG8c
jjzc8N1vhiFXtOFvN3XVWoRTuy9t85LAZ8fNLlYc4e6KhI1Qhdl5AvXL0Tt/Zu4Ft4Csautz6Cjc
ENWfQioCCgw63Cx5V8r7zXLYRTaHV1pwn4uaQEquXUCc8dsAKoOdW3tT+dWUJq05VH5qeYD/0el3
TQRAVxPRe2HlQALTcZnOvFHDQy2i8myPVQ7WRAylKO/cjD4exvIFRT5pgWnJBUhy0oP20wfiQWAX
6hb75cJ0xh+lk/4dMIZj/kt2g+l8F3EDuTWpqAqif6RdVx5lI+WxqQe8KbF/hJSy7QRxzchfoocd
RBIT/mU7NOg/nxSfg1B1X8rmMje1HCGsrqZXpqDEXBBCcS258VmH6Yii5aHWSAOOFuUerJ3XJqFC
UhfpxZnMYWd64x33qDrLaKVjJ5Z0yhgAi5KCUZAocfpwatl2hsXssbd+IUsU9DiIY2y5Jg0gWJi7
3maCmHgLBeR3muaRU1RhdTWxf9lVd8mrT6XUN9R5EhucKAOdniKCugsf3b1Q9sUvo1Ns4h0J60d2
p+5J5fswoGCuSORT2JmfWlrZWDULb2tb/aMU4ZFxaUKeA39MLY2HwshWusVHbJDeZxElPAcedAPy
4sEKYeLoU9YSaeZdVdc0wfWMvtjd2adLUJs58LlVgxeefDfoSx2sGDSz4Xod7dI7GXAVKUrjOcBi
as0a4hYhqp5QwrOQmBjmsLvepbcjrMjMa1r3hP2t2glU2HiInkS4CxnPLHNcw2SG3bc+V8VuBH1I
pr9Wy5kAs6RpldoPbL9Zaky7wQX21Z+iwHkuRQl6yUCY0+BKDC0I9VBmSxb1X5quCpx04sUpBvo8
YOLhjNlNRruPO/soYAUv9KQ++lQQ8g0rxXGE8MskzaMZA8iNV76GPdcnttuXDPIyZ/zVCF5H8b0a
cFBKqDHLMKIoinHyhoo/bR2hIC9a0tJD5+zDsTQ4M2YzJBp2at0yDfZMtvbSpPtuaDY0XV1s4OUb
DVEKtRL7l2tcqrQ61SpeKcN+ASAEmouzPe8/qYXhA3W84TZoBlwTub+ZjnWhLZO7Vvrkm+KdEj2g
/aH9ohEJdPrgM0g6zG9m+BEIwTG05pNNJMBMe/ZngRZvkM+dCCjigURT924OFYMxbVOMPUGANtxO
KvTUEVuwCM8atmF28vSVDpeVrvxlwOfu2+l0xpIdM6XhXFLKwDIOPtXkJ51By04m66pHOgc1eNtD
LKJt3kF5xAd5F9FXvmpZaqUTfUirf4EaRAzOzgeqPUmSgk87YGeqZE1ben6va4Q1LGX9itaaDQQf
bOTw/sbqTTTegw3ilVvcQKilM9e9rBKWKjKTsmOClSnibT+mOwAsS4Yb/Fl+X1Re+ophYhbXHF2Z
hQUzzD5rwmMdlPbMaRk87d01wFIFrkumiCUgraFEcfg3Na7cFqPSaTUmxjGzvPFRFA9IBd5Kr3Vr
NUwsZV1vzsNksedojzYItWAiO72L3OLVmTyS+TZTxSRI1nEjPqrehMsRg2jiPqHlREZohMhG48fP
5nmUnX+6RL6np87Aczi9eHBEln1u43SeeHhaC489eQRy+joguzp4YypCWLak45KmtWVnsIeh7a/w
rdaLxib46Nf1M7gDhrh+tg1SuPu15Zn3KvuVsXc3ujbC9cBwc7BbcOmBR4EE4Ksm11fjnN+ygpbr
p02UxWgGFmnzUjt4UbDR8/K6mz/Y2gOD2CGWxaLQLWaXQ3hpkTQYtzMUE82mGKIXlXmETfQKypaW
bvlEHiLbYkDlIgonHd4+IjZRh2UxI07fCe8oQIJwIfecPbm8V98xqZzGWOiajE8ik6FS4q4I0mM1
EV/ZaHKtVM6KKV13cFoLH6lVnHMKO7uefJ03t41hAf7EtBove8zKnZVux2K8M8yB6gKHT2qwzpH6
N2oan0xR3U9mEuwGfe7KLOUTjRGE0+RsqcN4GGTWlrMWe4Hl7Yj0LU3lNscJYLfrUiCkTMrZh+yz
LapgC4nxkrhbCyGYYfe07DqA/YrDYSRqcaRvIjrjMng2Uu3OaxnQdHgsCZCCWcmyu5SqgjumtuvB
xq89Utm9GtoKrBQ6SR091fS7cKFt6FAxzQsY3JK0J5bGYQJ9kcLrNW0Vr2VFC8lkHWsoA9u4KyjW
HpvfrmSQMk7MVE1AqJrL7tzCHS1cE5jLQJ1u0VsXC5PPnU8NAnumfu3aMDrVwfQ1uiKCR5B+mH1W
XTgJIQv6YHi7X1ZbmdmQAUumpU5GrxlUo3rTVj2jQRwfgYLBfOwS7auzkePdieHJCJqF7a3c93X+
KWp92gnN3uJrXoWldTRgTaxwi7y01SmIbQpHC3EKJmnjORnPpUnJZWprhP2HCpSuBz1yooCuMNbB
EKp9apg31RK+RZ83WqfdQGS8wGHxuAunj6HmMNDR3N1EK0mbNF/h1J/TLuYyjQFqqTAQQNWki5cf
WYzyn5TNS4L2YCAncVBM15IxHu644R6oJ3UaOuYSr/lGxgLKNGn9tlaEgsjJ38lMLqYUXnVomynd
12bLicEnm8CS1FTgdUiKbbQiaFeTnG0qBifR0Uz9jVuWxBTH9psFosAX3TPG4Obn5/VpzPMHYWDS
meIILpdou8sMTy90wjrWwMdYc4evSoLEUI5N68cgvhylkXbozbVO459UUfToeR0IqsDYeMW3TkCb
F0IohOH+MnHEs7+LcszRPgNMnnEy5VemTsZRywu4ehp7m5d17N1+ClBaxvQU909V0y27ugWGRRwD
bZZ0j5Zaz42bHMA4aQcrHY9woDsrfAg1Az7+ND1Yde4vfVrfMcMvJmD9pR0zIU965D/r3mw45UbY
p0KH/sXuGQf5xX1OtJbLA92y0SmqnBbajU5WkI/fMWNfWeIBotg2Dq1j41rmMdK17lAb0EcCxz0E
FMFwhbFM75Ixib4E2B0p4q3PzuCTQzTPTsSwocF68VTEuneF97Bh7R2fPBEFVz9MTz3zGsit/Y2Y
i3spYvEeh/X0An2FXZb3g6zAoG3crCnehtRc9DjXP8Bh+rjVcMvleWA8GFJ9jatecw10PhLGBZmf
syPCDjBMNCxJotCj3Y31Z06qcqwuYSc6Grqb8ar76ZcfOu4rpFexxj5eAjXNaYcWenUa9J3wM/fN
7pxxy5COLnJgEzf8RIeU0ghcBp+aZCDjljlOcyODvJaRHihd+gZ14ulbPXpIcrf5NW0f9JVbvPgG
UH/T8sXe6cpHD9vjzqjyCgJb5J09fg5wW8rwqQqJravKJhDsjMEJJYU0M/inZ5XkGzcQL4xOBQGt
kg4GjQB8ha7WudC/4ra1l6oQ2S7pamgXUZkyXOop0uy0/MWqFRoDtu5VYabfJqi4G77HkQxUz6pa
qOqmk3tcx3G/lWWcrRK79x6MOCkfrGyrhPT4bupozeKorQHmx+sM6Wkjbbt4zNgYt3UrCPPX6Vce
hPVOZNrFa5iVo6adGNRdekljyYySbOnROmCGrRaJf3bVFO0DXJI8rcZWJ3G+NzCFcxAeuPfK9xbj
GVemaA8mLr2nnEYL2VpzBW6zebTlr6HZyTJXIQhtO76Ha6yWUWN8SE4/jIR0SHYZCk3osTNLfqgL
KM88DM6LNYV8MLXkl5m+R4R2Fk65d68Vcbtp5kpJrAPw+h6NnvuDUbmkdiINt2hPzhx/2JIHHb9g
dG2YE2cmzP9JsfgkimJYDQ/yoXTlfJptH7Gs46ww4pXOsWef5P601uzsI3C4dylRpA95mdzp4Vut
HPFExJA0vyWfEigMFJLELtgHYDG6by/tgTSlFxY3nlrSDR14gZSHfBGkjTomrepWSatj5Rf9OkzC
s8nN6ZRMEBhpQjoQ1yufx45JiKI9KazF3iy5pxPHzq+D1XxXTUAUkf2jT8JqQxaV0VHu7l0xxacW
/23b25BJ+m5rs6imcg25loiAyTcT1PJWywYybFSdNdGdojikHKscbib+C6J6rsMyL17txN843Oi2
mZhunm+NW2Maby632WXvgYxWSZqvzRRzrJtym3K8On7jnl3U2V0TS+1rxNqrM04a2zLeJ2N1s9qc
7i2fKgg4W/B6jGM/+Bj4I44EdI97j323YZ5Sb0aLZizKtLpV7Y6PxAx2demE2xDz49YQzlNZD/q2
Nv133NMEFhxecJ3CMwsrLzmlPWqGVnntOg066+hUcbOJ9QM3jrcmhC8jKjPfZjF1BvRiRBFdG2ge
0dLKnJPrpqgv5Am9kHKwplXGqnFJEkvL4J2QAaZIEjKAcsG31CVzFIe5jU2A9pAZTMXS3F9R9hPu
zEajj5kkIQMcOg9GTjpcnxbZVFcL9HnJ3RI6BQbKZj2L9AYwpDU0NXBYQ8MEAGaBY8bUXqvgTBh5
p5eo/1ozXOgkpbak1R/iLMr3IwefCBfyDtQAEh9RpZrBDjFyaPFhQat2xkhwaN/SoQTBnOlXlmRM
zom8WMgsh5aBo920kjQSBD2A1NYZFDVvRCkBF9BT2jQRv2v+JXQVyOpKErAxRPOAhsiPMGDBIiVI
kXkXFAeuTtqG4N2pmv8tllb+j18M1N+EIxSfPs3sb3ownR0ZICwpowfU47vQ6jSuPeTfOyOPZs4f
LbKVqjCzY3YJaEA3sogpBtJiQg+IF5WHaajLQ0AQcFFo9XwslDYpo8k+uDFTCgpd+2Vb2RBVEI8Q
/Mfw2UwguqRag4++nr/un1+8D4r6oMsOMP1k8zHpsq1h+UdhF+4BnfzDq4pyU9qfADc4+uf9Xkze
rjHrbDeMMfYHLeZZoHBnGWV9uI561zimmXvMfJDRNXvMwZtUudOxvLLjUBHRduldhRV876O5Bm0Z
nhMiwrRsUV6qyhZ4cx/dm1af8YzQhcdS3Yxtv65b/Vn39PJgqBK2VrXSyLMxo8UqEOD2ykZ/nfb5
XJFq9rtWZvots88VhxemezkMFmRfVrnxiZe6EZUh9pEdlydKGnjMx8HcOIbxq3yWQqbV4t7z/Beq
SR+LoNYutEV3z97cUB/dbEPLdo3jfdS0C0RBGp3o1VvWGt3YBbFs3e7gsvTNgwv2mLYGg1l5Nh9n
gxvMm2qRuw61sZn77ErBDjb2t4h89dIvmBa5XouzBE9ZTZUdrmX0GyiCZybN41avp7eis7nYGVW1
Rx5RaHjg3tPYBGdpg2I2xT6gEXLRG120bQUERkViZA8G64FmxPLIhA8J79Mukk1nVdEdFLitDy1v
bq5x2V7q7vy/2DuT5biRrEu/S60bZXA4Jl/8m5gnBoMzqQ1MUkpwzPP49P2BmV2lTGvLtN73JkxK
kUxGAHD3e+853/FK8yemJM5wPhH1/qFRCUNMqgB+vysAwhbsdcwp3yBqbc6Dk/KowhxMobT6h+dO
ynhjJ4l9BA50I/SILX2R93v12mltkCJJwK5rIuGaJ723KnpkM02dvTNlctt5drKxYMblvQwvhhEx
35KsGzONdQHd89wz9dilmMyIxxDGLg4JpI5Lv0d2Ex56B5OEm0mSVwMEO0IaPW2B3D/ktjvCxRfB
yZWLM5gDdz4x8g2E2k+BYvF7tAMi3Jl3/ygN11nj1aUVpBt9I/7A2eRWKjdxiM5+BoiOa5s6qGpF
tou6yN7a7tnV5Y9JZg4O1pYdjSMIgYDVAzS5S5im1bXn3lrJGNuBNmlzutEDGV03QVLLLrRicZ/6
l4pgrgnm6MnsaFjHDSk7XZy8RGjITi2NvkVW5XMmogfQhMgOLSMgj4qdhXQmm+4TUUhCsjsltfsY
0Wck/EgffT7xndW6xd1Q4U8l8NvEj7Ep+07eJkROTtUS+6Q9IMKlcZmpzI6i99EYlB6m65GbylvG
jeYYIJh3mJElcgcm0l9V8LrHvnzpHeJucGFiwnGCo+tg2gcvHpwEtThdrGuFqIaubEAVbwMnFeKT
mPlqdcOzn8JMQpEdlA+9IJdE+OY1uOXBFsjW1RrdZqOWhpdf19cp1YvUMaZ/GXIIxGgBcxGYB0ck
77VJW9jRWjQMCSxn1wKWWE0tWSZA/b6MIettuyDnOdoztNX3rQ6pXWEVbnqPbU0bs7cyexywhu0e
PVG3jD2AHpuj2hiR9Nejx+x7ET/KvIJbOxl7LayzbbrZTjdX1Ar1KdfzIQoCMqWjwD4Ty47b+pud
2e0FlvxemT5aOz2aO4bQW2TBzj6W02NqUNllMdHBMejyu7wk7M5N3wo+ekL4frPxTB+UpCHCBL64
K1oAGmHRkmIdAPhCcrh3IkJPBEZN5UMQLDsOCY2ydrmyfqYueU5RHhgHIg72cNU51pvm0UpSm4iE
xUVEFM8BUDeAH3Iti7hgDk/mh8alKWv6iSZjPEIJgeDidd36jY42kPFAmeEaTwqXwHahsCNaYYa0
s70Km58ZIwxBxu55L3S4aQB5+UvT95D8LHOp9yF5d0O6KToSFLzYNC7EQj0WGaWhyKhKpO+vDKd4
6CvwyR3kqJ1iQOcTX7KK+RiOFVYJS+V3yTjq10flmBmCGYdbyqR3FPXA8byZQLxAf0/6JtvOQceV
ps3TIAMDUMowcQzvA2/81lsvvjKC1WKjY9cHWUadQfVp6e/aUvG30EZWymbXXOrKfh4YIbBMQCb1
dP0c1Syw/qDYHJpgQ+TAwjPHMd1OxNYv2Ze5ocVqDjP3jmM7o6Rx1UZO9wrZ7UKAz951iArrbCA7
BuYVBcu4hpdQVdHPcpy8LYfYteFGTPY5mpyCMn8B9vazwPeC5oiNMGKWR5eHGsE356PJmHzfR/Zb
JJktWQsLtiDjBaPGe9Pa4omUPHZezqmx1dMVCOwRpC5lHWEhD6pz7gtGDHtT5f79NLUlS0X87rQt
XNp66Tmx/dsql8+qJMXUaR47W7NQe9h9QqiRCRxKZr5cWMeAo5Uhs3Mjttehe4hkI459g7N/BmHh
uYTbhDYeCSKXOENR2oU8LQ7iyDpmVjYHxWtFxt5d7Osr+Ix45Y6EmxtGQTwkhLCS8C7NpmE2zjmM
CLoIZ+8aNvO751nFCRDrU9pk5s5ukVXF4qH2zeLQTtFvo3Ex9TxeDZeVpV1+CZbg+SzymCmMsI5e
miEpW15mlDDj4fOPLllKQeXi9qc8pN25IJo4zZCxwv/L5Vc95VENMJmlXS9FaL0WxnufU02gYpjS
8DsM8GBt10bFac8NUFh6N0PDgojLt75GSep+i8b6I2jIQHHM7o8XVCfgIoN2YL33axAaXAMij4ld
Scp061mkgWhioE6fL0WVNadgWID/bmDR2s5W5TavvWDnSw17s3hWc6z3VQWoLDWYwRpmjfWfl89v
pwuwjL5AYHz+NwNP3sn/z5d8/rUoZhq2RL5CbyiYoKhHVGfMseg1GepNBGgzizBFjNIgLIKB+qUz
EFotqJ5ygqrV9F+9OGD+GGQvaqGD9/Ag7cCZ2f4qRssWR4rou6T/mbqogEJjbY3RqansV7+jpAAw
T0ZEf8rQPFoaX5al3ycZtSs36tqj398kkTG7NB1qDiMlMJgGJm2T1+lF2kB7aXQdTOnfyY7BXljm
bFsEuTE7EYfJR1NBu6LdeQP7pd+QmAlliwFWUz0bChKSk44eDxoAZGPoz11SDTvZgd0myAmdjQQX
67Kebwhv2KkhXzJ1PwI5cOLHe+iBiOXxWOBBg8HJJ3DumJLeGlA5bvazlCOz4qbYjShd9+Eg2Asg
1+usq3/0TCAUpouZmmGfi56cgiVoFTEE6AOy2Nx8j7JH7cndJF4wlcm19MRP5WXhIfDrSykbuZkc
ZZzq8tbDEqRj4sR7VjdOcDNLhbAsQWUw2TvmbJCoQgfADsXrwIF67NQmzkKQqzE6wAb/Ol0MUPnr
aQ3J+qOCpvoSi8pCkcAOIJzk4iG2ewkKiXyqSkCh+ZhVW1EGj+2IVsAlG0y15wYWw9ZIyvc84sBn
5sN49KNyP0Ulud3lgzMS14pQ5yWPaF4meEnSHniODk1J59N7CVLrfepvfi6Yk5Zx92CrOCAdCI0T
lf9XkYnmMUnpf3QkWAxluK+TgSTDNtgCCeXUZxGObRgfZArg3LNYHC3E+ccsy34uDROGd8smOJGk
yNNAxZl06zAmN6Qb5lsnPM5eHgsP+RrVJS8MVBE4VM1FRxN7sOEihRMx6stbze9zrQyIWOpQug7K
5xl0W2OT3ymabBfWqOinZLgaFvupU0paLoZ5CHn+kA2/Ew/H529jd8bQ+9p2BmSITl00yNvj1G/L
/Fy2dD6ViO6rmF3GgwRXkrUCbJgGctvERH37ULqR6EGpbeZdCFoD4fTkbxiGraNo4XUlwFElBFgC
C0JOLB4Gl2AZgRCpXkKdg5RV7tAkcq3KcnF4Evs6+fO+rKdbNgAHoeTmRy1vOHdpCOd2Za4cHhXM
gI92TfUe9+hRTa91b2OYfcxoKRr813gViqSe6HCu4paeFFJUaDZujtoXOQgkJeOOlrfeKzn+xlwT
hmDwm2k204aTeLXxoxZjo3VKxejs6Ofzc6z7bhhJO/HVA1Liby6GvHuZeDgJTOTK2rhZxPYgKpxx
CGRfC1Ump6wq1ktrISly61D0KZI1t3sjyCKhSA2/EcFUsF6B7CpsJs0A3B9MTnQrRIf5nadntTaG
L32Pf8js2PdQvbuGKrYNO4WmywGz00j5kqWC9ZFQyQxcbGQfxWw8ZcgfjD5GBwPJCKWXd5MmDdwk
bapzAR5iFXXmhrPmx8xIBkI3dLhSOEQfxdm7HOjRKXGfjURlZX510Q6Wi8nAbc3zEp+Yv13ckRur
m6fD5AUjati03NGexlk0tg9RZdwpWlDUl/BLh1Th27QH0uPq9Kgp1yKFQqyNiAvJrX43MAns1dfA
znkgOkQo0UDxXKcoxmb5VXlYl5IA/VGvftgdT3RvjmfByYVe1GBffc5mmDXSn2M0R3umDHITkqy5
djIKT2hRmmNld7+UQjqHA2oDa93U8S7yYwk9LGWfC9xxFyQivypr8/ldluYdpXW58nx8wqmglPII
yu3Qfm2AInLii2cihPIvBtiaVWFxHufEYjPho1HcdplBo6EjsUVYG6T7ate1PACorQWt2JEGU4AO
133HBFWdEuLN10RlheBwNNnoszy6VdZtcVlAdc6ytyoMQeQa2Rdht/0agYyxNsxTAb7zsh8lGxZ6
fZFTxpqtwWSH2hReNZrxcLEoJMEYXgr96PQ1Hw2f/Hq02nKXdxIkTPiYD9EPl2HZDu0iuVN3LlrR
Q4dsAAgtTQ2PpEeS/ObVYCFNHglUIWfZOgZM3sBh21j42w7Vr3woELxvoB4Ee9/Oz0ihSDXoKAoG
yTI4vWsjwVjAlHfrFGidgwglTcg/xxYkcdsq2PlKcm6rU20Y8jgAJPbbKXwsw6epBSwQsr8T65c+
0uMioRmWwqUXVX0pyFKthfVGWCNVOCpcWkk/Cqhuu3HCWwVWQkMCMPUxZYjbDwkonJYQ1arufiCt
DvYM1L77tcmjB9lw14UaHZMRP5QwaJg1gxEgDxJmNL1yreVTNMk7aVo3/l/STcYL1nTUhsP0HjUz
RnWgXGcl/AeUS/WxC8FkMqt7tCrsCD5dorW3kICqRYkZhaE46mhC+hh3Z2fuS5oi8W820SDUpcHu
sxOpddtS1skHiAnU1Cnj3aAUnPGifOtP+XdZu7eO/uhZJbDzJ3J54WM9DZZmXlpne5r5411jNXdW
Zr/ZiJMPBXl0RmlN+B/E/WL2cl1hAMJuns2AsbU/QUjTnaA8Y6upDKSzoeVfioE6WsSLbRvqwBaW
RGUzmk4nM9nwY28hEpydoTQMQAttamU4z9L2IoBxysQmT/3mOvNNCwgG6L9hDbHH8TuGp0oT4qqc
a2pyT7bSrKET0GY8NUbF51hGh4BkoZttmpx3rK9hOrqIetGojUrdFUFP+zyIdhamiw33bEELuiba
RT351uQc5n7e8QgRv5Fwb02Ghv8W9SeauPQEMjbH8Ai4PO24iUt0KCyY8ozmfFwZLktmEtOxIR+F
NpzHaMUjuGTVm6RsgTX/iUARCDB6M9Rv/IxC9nvd/4SUUlzaLnJWmN6fUJV8BGXRQXHYgi2YNqzM
tPhcL94j8QCfZysEDPVWhpzJ0mDGYpRiARPLxjNVPbBJcAqUgjQj4yS8YN/CE8ppi8k3fcWSfRko
FGuRxJE36XglwY7NiL88p1yomGS4sIPwCCnUXHNJ+45sPURpWUU4XCMwSRRC8yTwZDkBokt76VDM
bLALtu6LqAcQG+7DxA6wsyMWPnsULad3SdzBMH+0hu2tApHerHiwNuRy21t5dRwvu6j6Ql0RH3Mk
TnkbNnsSoV6IxeI2D2V0iuvk1Z2Y3DauJ2Eb1uVza96VyaEUurgzkVbQ3JbJrmqSaw9hjw4v/TZO
t8W5QMKwnWO7YrwUklzmWOODYTCSHaNVWRk+pR98qDaa74p8trCL5vFuNPq9MbhfTL/KYE1XHzWS
lDMRHm2Avo1TBJxiUKNh9cVrxpbEQedHqloSFrO022D1tA8MkDAn5MUFjREdeWzUqD2TbFOBvt64
celuENK1i6D1vggNmkZW/ewiieg7pnH1OUkxyRdjj44Rjyn4jvhYmVa1Fe4plbhHyrJVp37i/JrI
6R1bX/3QG879nHjBurPmRcMYn9vltIEoiZleyFPZzehL2FVBsenyJENnSTMg6S8qOFRrW6L/lvW+
kMh/Itmx/Nb7iOj5rQAxvJlNfxnbO/bOsWXLZ2xvw5lswcDqm71myIyi9CljKLRvZHbMGE8fTRnO
pyEvDjRuyFWIiefJ4ZLPYftudHgcXSAVdHD4nFqdYzUJujUEDJIj0Xk30DC9XCzsl3dc6RCLZ4Ve
svUwVnDAYYvP0rMY+vT8+SdpI9Jm51nLkfsK1jTa9+nqsvZv8pBOZRlBtESyvCYB9xqRefZoa3WL
21MlomEfNBdMT+yObntGbuW+4IyEqF/SCJa1Ogyzig8EbpubMP9BNJi/mV1kkSr03sLAa46UvAfb
nMnKE/nz8LNhdL0fp/5lYg/d1BajXbdT34uoSpnEk+1TRje3d745Ga3BgsEyTRD90DjiRtc6OM9G
oB+ctjaPriE/ylDu50oMO1d79BXK4WzmKeA/pJFrnfXilHo0c1vfOGoZBhczSV8hsj0MAxZG+EGb
gb7IBjHcN5LXdk3JaMENmcB4JIndTSio0RvQd8LuQ7NKRy3+M6h4ganuyKPtoDnecO++coKVaB78
94ieCnJD1L1xaNziUdY7Zcp7N7DnezT4NMqCMMTu3WVrKv1HPU+UOm3wXifLg9CQ5MIw9CWxJgwO
el6bHiGkHASuRlu/so1x+x1nz3wmIZ3lzSUrY1h6oGgh90aiecMiAokOOLCsomKnRxtwSzy/mWkq
7ujoopHGRuQJzbEmIRi6Z+i6Jm4DFWti7q05Mx+Z0QIPyuOTHwZ3SwvaYFf4yFvhbUCgcqavKOh1
axlPo2VFdMRZwtHx7/iWzdR7zz26qK2Vuft8ENkJ/0B2ahPnyiQP2fmoD6hQ3kxYnDPmg4vHg9Q6
fEOaOR+NhKGIWOs1yz2KgnayToAxYfb0KgHwI8djyoAucS3rlLnZk1vKa+M+hFP9sxj8J7wmLU99
n2vrAIxQrVQc+jiF2TrWc12+913jsDyTCc4IMHKS4tRHASETw4DdYZxnBpspDdLPf/l8CSxsU3E7
viVLT2hs2oK626cn9PnHOEmzja0Xzt3Q0kFKU4wHY8MiG3tfnSp7GZCWnshKsxfpZ7j+/KbPn/T5
Ei0/E37OLpt8pvtR+1HnGo9RFpBKNj2MtLpQssc0M426PpSzdVCx/VgNo6KnwTWEmuVhOXClwvJd
PUnyObHa50D9Pj9xXwHZN/Jsj5ikPEzN18mR9OZTB6ev/ZKjRSbeOeNYGPYuDCEaTZ8vg9fxoz//
mEzL2K44Z9ySDN/7cD5/vswgb0NuICoym06YW79rF2FTI9ruPNU4aFiJWGNQMJ1NWeJ4i9tjoaHp
LDFPQY9csEJUZXs1xwr6/4OJdE509lp2ZJ3YaJLXtjcT2kwJmQHmrkrvpeung52PwF3m/hDMMAuK
iuDO0ARvquaIpNngUia43AE44uksCI0zcA1yF72jELiNVLxrQzWPweRieSFauDGjXZNy/ugH/5Cw
p67EsmC6PnFuiBMgwWIspOn0Q9jsOKbdn5BUrqYaX6SP+4cZ2KaN8sMUIdZzyDqxaJxOHfhdYPcT
x4Kl5tIcAWGDLdbSuoxI+WQQlZRYE/qqxKgweGcFe6t6hPiH7Jp5d9Mbx3gkVRF2tgkvtev3RJ68
1Cmzmxj/G/Xcy0zCHGKK5yxKP5KS1h4weqWieDP0GnvIEvMeWc8sPjjQ0veixdU6aY6U6VI1qpSv
ExSzCq2rh75Xi8BkfD3727KnIpBzue0c4BOjM997lXy3Sc+jqd1fCHscd5XpEMxhm6/a6CUBUW2+
rWgxQ2p09syJHpzUQ21rv49+/bX2arjhHkemOTVv8xy8jMweIWaXByqymnNOj/k9RviF1OGdEXjP
tC3cxwOTk8ibkQkg2oMPvglmZhI2KReqyF7jPqS95ZcvSkffMXH8Zjstzlp2/BofgXA02T7gCxok
Cdu6oYsRop3YWX5xdMb82QGbuS380D0JP3oOiX3YMeFHIlOmLXLU9ZQwPyvKIjxmSDMEHgnEL/S3
u5HJPkMlIE0XwSh4t8h69nUYnojHpC3dL2lZmv1mRZMbl6fbvLSqCQ+GRXhXrXAtSOMVJma4nlK+
tg/lb4Y21MHuAZ+6QXsxu7o+jkGzr6ya48kAElXnAFjdB8DpwdHMqpvr4SnEak/4VI1YA9X1ugzR
nIM9J8PuOhJKuU8GptKfSJb/z318nsof//Ov7wU5vfX0+COMij/xG92/hT5uv3dfCeT6FQa0fMMf
LCDP+bfwbQctmScsHnXX+tf/YQEp69+mSz/DkQLvicXs4b8soH/zXyAEwfqBTC4s+z8oIMP+twL/
KJjs+SYVh+3J/xcWkLdQCn/BPaJoUSxmLg00Rwkmd3CPfmUBBSGoLt9oFF6j5qlG93LmXTi/v4xA
9dng//P3//5zqdz6IGaM9yQDFa84Wt21STv1EfdLvx3R015h8A571qLg7JalOlrIv45O3WMCSTHk
G3GHPkySf8RwrHkKawpaqfvyLfUr+mSuMX21DO82oH35WROF6GmXogyeBu7Zj0w746auS4YIsZ/d
+uVFMf+d3Z425Dy+62JyD2Zv1Vcv0YXNStjtA+0V5z/+W1NzGre6ZV63DudW//E3L+EfMknCUYvL
5PdvXUjoQLUpTACnXGvqP0zDk+ne1e3m9799/oOm/3FVLuTXrNhMy5f2vn/4fPxgpoY/iv8LEWlB
fP75Wvkmn7XtuBg0uJ8WcOiv18ohVwgN9yS3hGHT3wySF9yOHWZEgNF5wLAaboQ8DDZs4zRvwTgR
sMfXx4cwnFAjlO1zBkiUxsLIqDrQ4zbJOoR/Jk08bTRXgLP21hCC9BSBaCZI0YqOC092phNPfwqB
CmMBZxeo7v7v35n8CwlUcENLbkUXuJtjQUsFmPXrO9PuiD+zcBcnuBNuXDjcqPvI4CoVxnx6ARvb
8vSuyejskXKTIgPx2HvxGbz1sbcH4n0OyQZ7nkX1o0HSvJQzMN8SWgdDGE+LQA8YiEncj+/iPxxU
/D74on3mIdz7yNnupg7dDOGZOSP76OLH2ZcQPGI11s4T5hVzo8oGiEgof9Yux9Z/ePN/eQRhn0pX
uPBGFAYex3VYBn5983aYo14ZGCfg/SSTUxNEC/VyTUD5xXK94eCy1XJS1V8+VaHDF/X5GxegdNyk
gkLipSd7CPamRz5O2cDIZv33MI45tMyz8Ul0o72Ko7UpDPPJUNc87EuEt/1yDE6ahU05rT3aqsfe
np66DhXo37+/ZfH79bZVDuGxKD8s0zKpyXn98/vzmmHu/DZ0t2Oc31yfUMwsFfKO8cw1zjv/HGmy
jiQN9xQ3NRmU+Vs9J9F1IFX7ks7tF0KYnDNTxkenjOa9ofD+BDSlacrOLE9hlmI76cjyy+mH2XZU
viVctdrStAtKc41jctp4klRgpoO/OcNvvjatk1dWhy4as1vmkdKg3IDs1VTuSN4ebzA/vG0EZ4tc
AIOwRsjzyJCbfOu6odPskhnLTV4+GpM53ttpj8MmmW0gXDH6T52NN6T43kVjWIE2EVTEWZBtz/14
LzVCvawtv9tJVR3nonvXlcArYYbMP6L7bBZqQ6J19dHFA7EJxenvr4O34HR/Weq5Dp7rCZdtSFo2
D9xf7rN2JovLo4ra4o4m4Em2ItqqIk62LapQaf9AC0I/LesJ+51w7kdfRw0Qa3Tij9akEkaltukN
icXYDZsHnNkE3oCz3wSLDaNDnp+iAuhryJcx+ICHrJvufLQJuM5qLh8DwANlUH1vzyXJB7AKGHCQ
BKKbcmfT0zwi3oEwXt6NY5ucynScjhi3eDwn8Do+Ymy7C4qjO8KlSLOKn6rI1iySUC3gVAYey8NN
csMqzeVw19rTm18OzjldNPoeJyKhW5zympQ5esFromDIW06jjd/WNdO7vj+gIT0ZTTecu2WOGDGw
8E2udZ2Yp6ZjcmDP9YU5DML8mQ4guRrmJXDxNXhyfJOkHNH17ASoNMiukkP18e+vnTCXi/Pfiwcl
mnXX8hYoNIoaWIB/WSFhDQ6Dh/pxG9rQ1oywq+8sdALcuDM+/VvC0rges4bEos6pUA0MLUqM4Zst
0pFi7CNhunnNa5cA+Xb6IBLwtbFijr6x268Jn6fzEZiwBKadlw35A8kURxq1fMCmnm75VB3HOQU1
lWQjOQzxdFMprj8/j8hr8tq141TeuU4na5W2RMoOAaJUPabXcEw3dcM4Sk/TcwFi7r6L0dx40r4r
kutsNhVgFirtiljrGrbuOfOdF2S9y/ycsZlZ6YNoqmQbeqpCxk+mSu8g1B8bq0IZSsnawC1c2Sr9
3ozlsCvm/HkOHOcBGfCe7Jjx91vDn1Fyu+W5nexvXtjtsFHJfRK55FUwNsxAvuzmtDE3mDLyWz5e
yO7RJB7L8A4hwlzW/bUa0O7IdEBO0ljLr8Ow2zGD+djk+KsJAMB6XuLmkEX93uKsA9hC1ex6TF2T
lLZznjG/aqt0W0VGsKu0MO+UcjYp4q+bqUgz/Ieb5c/3irM86J5nWrRlfeEwrPvLOWFAlArP0IET
79Pe5O7oY6SL2MzMXW9LC1iB0vcF7cldvESApOkcQMuuezTeWbH6+1/G+vOq83njcl9a7HASL435
eaj5/vUxysPmf/4l/hf6bNuPaA1ta0iuJySwBP3k6g4dC05/8DiJzAasdcwHhULGYQ0sTWQXrOoC
ClISdusUkO7J7xgLhqZ/7ZEVbuYqutgoIa81+rBVq7JhU/ezebBcPKzSNKodFZI85ZaQJwnh5B/e
kxScv395Gj8/Yd6SxckeGjsw9r9saUVCFA63mrv9fEpio4qOWNwaVDgVrp26glA1ez8dLK+3NGLa
pz3L/KYXwk7a18nj1HF/Q3PpjxqTdanj+qGNgmpJQ/6YI6IBSP2wr8JwgSzRtLVNmpAD8OhjBSi9
gpTBJYzV2VsmkZmiK5QmfXhHaMosIRN1/pUbM1gZRWB+S7AYYonzAEex4a7rfm05tbr/fCFMjUyh
ZZ3URRDQnSCiKbf8eD8MtOuVGkhzJMoIcd7Q7ofarI8DNX/IHA7NASJd3Sff40/78PK3cHygqwlD
d5kUdDIy95EFwqaGXL9lOPZUOEm7b/W6sQLcS6w22KSfUkI/toUxECJLUc2AOpSHeHKOXido90sw
zGu8ncdBQmmZDGU8hbEEG1N5OV40x7vv5++hMU6bxsmy+6iRT/ii21fZS5fcG3aNyczGQzo47fsc
k/MFG29lyyp4KaLwCyqmvdFW2THQkHb8WT3NFd+iVV58KaaTLN0Gm8vY3NdlC7ij8uhV4WW4pZ76
iNxo7pizmGgUJ1lfhDfwuNXBm51FSIQ4UhbTdCJTOyHzha6SXSW7pmrgCView7SyeejjzkAqMprY
KEApqrkbDyWhN4eZiQKifaBlQSXfyAn3okc/9dVpQrm9LSarI0q9ey8o+PM8b+8oPWDMlFxruCBI
cnCB3VSrxrVe8lYzD+XcHDb3rlhRr/j3mRPmFHtIAu0JPAquD6Gr+Y4wLyZcYMimDCSxy23zMIzl
dp5Qm8zauGbafcsQWp2lgCRaZID6iadTq7Dr23M3w2QjDSk5GlXvoZXo8beFnA2MmFkACQBIxoQ8
wOvo6vLe9acTmkznCeFrzCSaeiP3FYk4DNpxgRtMaRGfaJ2YqBD65yKc+mtQOkjH7Tna1Lm3cOqo
5cD7TKlvXqyIpluxbFdTkT24taghXFsgQz+POY2Zdad6Bim4HL/iOIDiDJvTYP1YR7WbH8e0jR45
eh7cGlkaz6w+zmVl7cOGsCHXjnGVm9WPsAZM1FfzcEpfynaQux6K4JNm3mLAFjwXu4pJ5fb334I4
AEfa/XF2YgxcYcShPnYryERQrf0AZZuhJUrZhcE0+IBJysI+b3oEIh9VM6I47yJkJIW1iQPu7LSb
2JuG2b6I2DHXFcCMP05GUQfdYrA+SUjcAUHMuBHfzh40d0sT1I6ewjSu6CjH4zaePAiFGyQh6Wu5
kpbmZuc0w/MRk+g6D9ACXRXVD55QnA9Fo+4qdJCHsr1kMhE3R4GHLJAVovMyirugqTk7Ffe6kvE9
mVnVjqyBrWks84ceFlVbZLQ4+1ntS3Kf1wMHyWNXcNQwjPZ7QuDsBXHfl09bT2PlX5OszQ+ex5QC
ah9lPNMOZIyLKXtZm0ZhIw7sM6wOhQVnwuE0CWnnqZ6Nn7MBRkszL4LG5GXPeiZtgc3xjAnD20c5
MRw0xNCafJbnfc5oOE4QbgBEjPd/v8/5f4EVs+mitfYt24Q9YNoWiOY/V3G47mYGJhLQFAF9gG+S
k+/Hl2ZcyuaQ+3uOHGqOBWwJKLy66R4UJf2QHHl1HWzzCJTNqpWLI8upj3EdR0894v9teBjqCoJd
7jyYGqXvHBf27vfVsm9xdzRNs+0rR20mDMMb8DchrJTqxXEcmxhZdCGw0rnE1LzX0UeHK3vMspOa
N35SOBc/TbZBY32AEtP7z03W9aZbD9b3FT0UmrelQvl8mSJzk/Teuf/8bfCo8ispAlBRBYdCkd3Q
lCevyggs7a65FZc8c468ej5xNJVGmtaYkHWhx2JhAMxQY1/ffh7wx6Afgl05T/pkRWFERYAdUEC4
SZ2gJkjYns46p+nge/URj6LYiLZdLGPVfEoxnVe2q58C8bUV6lHNRvSEtrj6h9O3vRyu/3v4XrZ7
Wng4nSQXWBHP9ZfDN8NeXJsjFhtCZv2N33ncgimT+s/DlaswIzFc60qcDYQFwRuriU4QxFXv6VBD
fkbVcIp8tN1mmjyHYfglFsOpVzyRqqwj+EXGN7DI+lSF+p5KGvpLyHbsQ1GNXcAUsZj7c6BtSJrQ
wk/4sjG49YwLiFqAmOrGzX1jdsiFArICrPIDiWx/ttFEg7MSm0D4zxbqFNy7VXhWKCQ704re4yVH
7h8egT8X+hz1HOx6vENJm8qmobP8+y9HvajoLUMaMYL4kWu3dU3Awag1911UdccpcZn8zNsIW/vH
59HESkRPtN7wTfjhfKhLGlhjnkBqy+Dp1+10m2RsLUTrp6Lwd2Y9tY9RMy0Ul+yMuCK/OWG7q0Od
7YgQg68yqplBT2JfG4s+v8z6kUxd8N61/cN3C59o4ulxMDGejB2fmJFaeJZBrsRlLa4Txp/pHXkp
27uGMIFPyDnZcBhL1HHXz+PKqNA/fzYccxNTzVJwTrkQzwCw0rXbSibjvDORhNMtsF51ZiT7LrHz
ba+Kc15r86xffUabl3KOEQ4ztc2dJ3fKDu7QaYbOi480Tr2TF72VlHoQVzAXDSWjTtAYeDRspQ7o
RPvkABb7fhbBBfACXyFIGQ1mO99jICPZ2zsJ1B8vQea//P3Vtegw/+kxWK4vzUflu6apbNeGovjn
62tYFDcOgxkUZNhuOp7VEAt42Z5yQfLH/2bpvJojRdYt+ouIIHEJr+WtVCXfeiFkeki8J4Fffxd9
7kvH6Zkz3ZIKMj+z99rCI26PkfZKT5xxUJuX9GnzpHrr10+I2EPnBHEpaKu1ZeoHWxCvLZKMulK6
D/hhIgvCXB94h8jw4CmmkMPGYKlSaBI2lOFIclTYrMwZ9SzfqrXC6b4xly0Tn9XfeQKoUgkYb+gL
H8eA4qhbyFMeW7iezOirJUHHhuleJK1+cJ3J2vnTPJK33dzq8avKcRR0RJu0AMi2wAMOU2O7a636
b8Os9gmS3hNWbvDXWx3eyHUL1sKKTHJMtsyCi/vQu4eqZERUxf5fxh+Qr1H4rvOFIuG/+vR9SCg5
AZBl/UlddjuNtTHHSGwnu+6ZoBCBgdEE2dvM80+ITb5Brg7vvpRwasb+1lsE3QwxcSg51zyu4+rL
Dv2EtpzNOZtCjdikJdWW4SKnjzOseCEGQG3s6E2EbjxLCNijg0p9zs8M2bVvJ8VelAguBUw4M+vq
dak8gCYzU+Sp2zmkse7wOaBdV2gBu5hKm+WiyMd+lcX7smkJObHFQIVXo46J8xZZA6o8iqZ6FS+/
NDPvlEs/OYNt3S0L1Ml2mU6wMId80WOxGIiBQ4MiQL951Ttm5XQtyvGXbfZJtxaWSe9ZyhkfswxQ
YRr9rtTWNWGKQwJvbq+9KDzaU3mytC+PNn0lFm2xBRtirSOREJhqtxtcL3uLo2I1j8o8dGUCzGd8
pYu3X7t6MHcuw9BVPenP2ZEFw2Gr3USHzPCDA4mMwLcqA/Z+518aE/SOnLks/cx1VjHeR+QaWAHJ
V/W2wtLAot0+IbBE3Gt3IIDE8Tz+PBJ6U7j7Mee0bnH3GILP17Gybi0dqKh2vfUs7K8iGon/MB9s
5z9taHFrOvJxQzRcjQLxomEQRvW7Q0l4ymb3LWvgVdkIzhBFymuivumEAXTjlUC1+l34eUvtZRHv
bDrG2a/RbiqbVYxlozWUfEaMaU/I3gCqWuE+hJKIEFTcvBZBGgPVGSH34kKc/GNaiWZr4NGIK/1c
GnF3/fdLOzU9GqoArQSv/YBVwxTYPtK+1ccy1/tpNlB0YQqB+bzrWBqRdtJHlBL2lqWLs7KnZbxW
XoaGIX3lzySm0BY2NSHDXdsf/bojmSiPz4CdLZxqbNZbI7na3fDld7PegkYAUo4r0nFZBNN6f1va
+MoM/uQYwhllLeBxk3FYNJQFxlDvGfR9OHMmaVffeGvAbvrqbFNYZaLh046RyTRq46AHsYkQZNOD
5c9zjL2UBrBkBKT9wOft0B6tMivnlcmbB7+evMUGyfvG12yZPuJjtWghfGKxYjsSV96eZIstE44Z
9sAEN1OcGS8+hhLkVS+FBJ1ZwCbcoM6Br8d82giLT1/qT0J0nyZOe3RW47qyc57JxFrCajlgmaxu
47r1uUXa4RKisK2YdK+9qXehwEcQXAx/RUbUWjCYIw23kevQxoYdWaTtGj5pPtYE6orVyDk/xGnC
+NYgEDb4YUdJ69sANIdHe2AztwXqdTP7Vq5s3syjU/3tegyqITP2OBLgR1NgC+DnlLJiMH0+Js1q
vgofyaeNl95nEEqVirG5cBlV1u2VkoUqLjX+uLiLNmF6ihjaXZAH4Xtv00uu+TKdMX1ty2Vf4WAJ
7TDnxZCjHDn8yqFNEIfjEfLH8A5+clUACVzzEd8yGxq4kdDCmG78mJVxRx5V9cLDMq/xONcb1x3z
JwXgr1wc+NQEx4X82wfJPYhn61I5wIVbZJvMAcwDyvikYaxnz2hScHB1yHut4V6007pjgx9YzngZ
AirqLvEewlrG97LgeO/ZNm4GgFdOAa1JJuMxINL44nrMT1XeIUtCIBAY7fXf76YMQYqfIxa6Q+I4
+a6VXAs5oByNG3Vk+jIdB5S+q8rLdk3MNzR7jr4bntL3oAQYZmFPS7HUWAkWZbBY7bZ1wnkjixKC
RvCVDjXc4wo5bJK7b2POzdPTqj04uB4Spkd9jh6FL9u8ZSYev0BUjzUkr7Q1SFBWZHFhw5/vfuWA
mLaLZNttaqMiz7MYG7oVcwNttLhrok/JBImUAkXefJB1gsFAR/OeaYN5V0CCmYEEx3+/m5uc2Iy2
Bxhjx3jgWfWh5SBiowpxUKXkoO08sxd3ObLIAthOZuby24E8dUyH1bABktisuhCDLLxpqIvOlap9
XA25J+6VasA4VogiNdydEVIEz+Awyy+yas3tmPn+TZBYg10ko0p0qhmdVoK+2jyWTWN+R4i+Kh50
5l/tg50MzVU0kXkwPSSMRl87TwBykKp1U/ng1DHMGv7/gbM1Caa7S/KXVjZymJXRKry5zvCYU/IT
MBy9EgJn7cjiqZkXjF9KjM1vXrVnGEE/bjLIm2Bcvymlu0sYjZ/xP0DoSuiWq1Rg7ff6CYT2cNOT
MFGqd/feDwHuBwq5Z86d47Xzr+USdfJBVDizbKN8GGPSmxs511wIKdkLMX+hNoDpDrTf89gBviub
X7zkxOkKSDv8jf5mJJBo6yOQBLwL0m+q4gbIKI44OKRmnlRvkcDFlwqKEFLf9M4Mhyv1TLk3ovBk
sFdB/zJ366wD5je1MIviAmm5YBu7sbS9zb20+BRk028wxlXXLKNPAQKnltG93nTtEbG4s7FqqNIV
lHSz2LrwD35BntA35Xn9Urpdtu+RMR3Z/m6tNuWrTTxEmOTPgk8TPaaawn6qmuscOsmPSM0JhGRL
Gh7ceC5P6BNcQzBGnXB8Hpv7CMRtxdBRn+1SODTlKxdUdFuH0WcvgYZJ/euMXXu1La+54P1aZv5z
cPNbLDqDee46eZ+YSrw5ffXXQFt4CRkmrAg1CTeJ8zejW9mWg/NTdt41JggiHWZoZR6c0rzGbNWb
J7Iu49XYFC81XmVmXuydyw7tJPxaN3hNrOYycHzKAU6Gk4XVLqtkeyPHR50Y4abVZ6SR2EHxPwG2
MG+V8uZbOeZHt0v9ixiidA2LBReoKtKbhfaPmMDhKw4Ljdc/hgQjGiYCVjLfiMtDVDtvTeZ5xzSN
kCwuf1PfkksYIVIG8MLp2gW7DP8NKx5z3qHx8m+ah5fg5xhPtmZfyHManhmLPXRZ3z/EwJemMZoe
lAMtLcYYxD0Vk0XbQgetbSJRGMcx3i8Tjqn0EnmkzORHG4ly73UMnwiYGxezYPHDXX2NxDexGfNu
dMQEZlBsZ5drOkNjWaT4++v8TUMuR4g+Az8OIrhr6kYY8Ue4iKddnGKW1A8Vjjfs/3WPrrKfyzvc
5s1QUBRMZAUbHbZI+4MUFNw50yUN+ueYw4PlwVPaM8ueM3TedlV85MggxmJ4nHO/wexJgLPJrxxE
/pqdqL+wVbBLEZxTkS3pLCVijPaRBMw/Q0mGFhccKcC2POZwjcFW3bPpd3CZLw5+8QjJyFzL6EHa
aOh6hMRRE6frrqn2vYnss6tBgnqptYmm5D94j/tqLk+h9N/rLv9sE8Y/dL68uK7J+u3sReWr1nV+
qoMct0zX3rKMksFKbxOX9Mrqwh9XGusctg/nmoA4hpuOJ5yXQmKaoURY90j+kzkiK9l37K2arJYJ
3h1Q0MZWHna00Lt2ukQ2l+2EpNjCRUYBgzdxaowzSRSfQrVvI8v31ewXD0AJvtH5/NGsKtUkiamg
qSicBhgsl7CRBms3bs41cRRcJWG+LnHHD+PBmOGeCHltG6ZFwST/Ep/DiAOsDV3N36LiYNfFEcJU
ATrVePc7C0T8hAlIsQnlnESR2hmv+NTpdXKBndDJDpAsb57XXzjkN7LllfCCEduW399SOzu6IamI
SlxmDwtIkbn0lQm1CQjnCgQXK953cDsYN5fXsAVM5rDRx2DFcJPchHQ/AaRRaTVu7USiv2zqnS7M
G5PCaFUnwdeEIU/mzh/SJTFGA5+c6IpCLX60Iy3I77BJ6mHvF/KO+uTg56G5NeI/eEJ/sfZ/FP5z
EE/xutcUYVkgUQqW2acEINY69p/aNBteavkz9cPB1sR1exipdxwGj1kvnmug1xzx7tY1f2DR55fI
bN8ags2439di8j5yD/WnZfikyLrWNfag6kQ948KivXYmhXwnWI3zE3KCcJ/JcDM7/VPZKHISBLt/
VQ6/ZDCYDwix34u2jk8catnO0AVDMGD3HajFB9tP7XXHXnvtFpiv6DmYE38WNc0j2t0lXxFtu4he
vcCpd20b8SKhppTwZ1BSRzm3QjNvy1j8be2+26ciubj5ay/KfdeLP30+P1GN/ddolM+zaTBzZ8Nr
TN/ER1E/VLw/wZD3K7P2voJ0R8exlwqOvYCUJUdbgzGEeVhmr3MjG7rXCjPgwF1oD+RiDQP7AJCc
loK+Vtn0z8K9Wp35g1OO8VVavtq4mtdWmZ7cqtjD/9iOxI0s2McHI+alzN0JPEoBVzKEzGJEn+mo
YlQRZzYK/mFWpINwq0SryI4+EcuC+pgPaZN9g8RRJiNh3e1mVZ4zEw5SP1Q/Rl7QVDYfdV/ucztk
3yjNj7E0jgMYwdUYFDeLJANkJ+IUlsurOu5hpRMY3/2pMhzT0E84k+H4kZBZ2taemAPuah+XWxo5
Kz7vxbJMuEcn3oIS4HqHt7cWtbGuM3uPLI2WPdYxLzw4ukiOqKl+g8ytd4Fnfvo+SAuflSzfBLpV
72dMF9/5cIibTpNrajP8tvlvWIe94Bo5t6ZwNxFMUcqtgQsv8l7twOVCS9ahP+d7u24Q+XkcpS03
zj5Qf9Rgfpc+goa2aja9lX7oFitpT/EUJSJc82nu2DP/ojlqNygcQOfTVdUhdW+kikOTcfovTD7m
akSy1wOhbdZ0Ddyenrl3zjpFEdVMC9HYjjemQG0WM3wYzAEQGcG31BzVcj5g6YUNQDvAHc9eklwX
MTXMxx3HWuXFeGqbBtrZHEREzHaUGPlx7HcUY96lyT4YvpevqbCNVdt2f0k1w2kNmneVLqHEqWI1
kSCxmGZn3hIvCyBiwnwdWdX81Nj1O+PyGMI3THZgBvKAR9/dGhY6f6ZWG63bVxUxw4kiTm5VyJXy
+AmymI9uKZq+YerKrRGlHcLhfgCsJp+NbvEtxc3OdDrzZNiE9rSygkE20ddT4awSYfRHLwMTmPX3
ninPoyhrPqaUpgs/6NQGIQP/9NtsnNPU4OmeMDlQmiXIgoJhE2DqNot2OQZIVwnUSxrbv6R6kU4E
yHUMtb2PO+z60+iQJdLzQ2cgkAhIWOywCSGxnwMilPc4RsN1bQyEtbEjQXBV7XQqTnYjjl7LT9BR
I1AF873TsMXNfgzWk1+y4VuGs03A3sjABJ8mZncmmsqV3QFUVo74k0ES/KNipbBEEGSja1hXMp9/
CdaGwNBazlrC8gHbjGwBzGpVNdFGFQSm1YiZCPLLOPBlKFYO0W15Ayqh7+ejUYzDivQHivmpu01B
3++HMVIkAzR/xyQyz8TT0gXNmSQzZlGdJc1a0a+tu5lysKrm1TLs9xefbtYdUMbQMXA5+1g+Ohae
KBzSNbnyGlJ4vsGJyY3Ck0vlp1ZOSQRKpfuD+k6tNnkonTDeVHYstmXjN0+wr46g9TgVlZi3vfy2
htJ+Ro6+NYM0PleW99fFDtcMHjmZpIEXdgWgMT2QDUUeESDpTU4nu8vH8JX3zpm9c1Zn11DFUO2E
v4N6jiUwOXkw+kYc/fkc3eqCY8Xz+45GJ2k3CldW4LuMMkCcidr7aIm7ZZIwvhRn5LszXSjTVYQo
5Q5V6MaemBV2HouEGNyaqi9Zoa5j4GIzmX7iZvY2FgEy2OzYBcVO8MGo6+Sk8V9bZu8iKZ/DRaLT
KQFdhvkb7B65DZ3gvzGSRMFkLGbld+ZEL04wcwIYcpX7oCdmY/jbJKyLw+ewcaDq4wu+lA7gpKZq
ee5m7sbJ27RxeW86l9SYXJJEBo+h7F2Slb1qy3H17rvNqS18bMTle6+qeJ0b1SeUi6femO6ZyR8f
cd0hhkPZGMbPS85H6EzTXk3mRxLNvK14Y9wRS35IBVaqi+XGOVJU9yeCphSEyKmYY43T+DmW8gOC
5DU16IdID6EYt/6WRB0dzXF4GD1yboSFZ6rJy307Rh95ZWr6pfD65Es4NfZRtXDlyi5f4ZgRa0/d
eobxmflTt0Wx42BVe2IuYGXRjudlS4DlULm7QpR3SH0JYiZvOGSzfo40wmgxmWrDcRhCocS4ICvP
RxEeHixz/vQt4xhPUOAaRoBG5LIHmLF1NADknJEhKrgXqtiZt6dwXkiCWHxtFJhmCUDYBHY3gjql
1plYvG39EWYPn+lkdtMOr9gSk1k2++kVH1cBKbeadjCwgfATc0UvWVm7uCR2B5P6AWMXhtWcc3Ii
p2k/EE/NBK6+Kw8PVOkwve59O3to7Qp7b5BdQpEvSKxvpyQWp7E89t0c+htfYUgbMEEuj6aVKPfg
4b2L6g4GkPEWZH8J2gI6ocoW/z9EiGhSxb7D2F+S3kSoXMvUHrV77ZIdOtact2ESvTQj7YIRdvsk
5N8pPDtbiLOCFUjQbvKrPfJP7cWKFkHvnPDIb4Uz1qtZ8oY75sHtS8mzQdON5BtHEsOSJrnVwXAw
Ox/QouaMYBWSGUO4TZEO74KKZN8699+gWLGidMfxugRMLUqYMLlVcaZ2s2vCgncKDr2cBFfMPCtW
d9wF3k6bFoF5OL9a1RabOZIPZd2Ye37ziLuSD2D6mQdCPHvCsznZdwmapdVs9n9dJPbcsuyz8+ps
NmTKgWNB6szbGgzBT2GM/VbU9Wkq3YnxagGOmZFxF8TZhS1CXY3non9jwd4dC9WhJQ5fekVaWmWz
9qjFMlUVNYWqyToqZ3/gREBNYLvboAlKwPFF8wi1GTBfi9C0mGss/To3dpMKdyaYWPyz4WFYQiLY
uQSIwvWpKfp2IyS1YeVZxHJr9ymooatwYmyx16vRw8gj5FMNdQoMNEHtRQXCp5p3wiAYIMgB3HJP
b2B7xXsUXcmaQAn2PJpaq5Hiw3CkBGLiuKs2QwDFZOUOZHp4MNPhgdYNn9mCnZyJMLPlfYRxf/Ai
hWS2FGsMTFDyU9ilnROFm75wPzHd+1ChAS/OlnlF07LDgdIgsxZvvdsDE6b739Pqg6ggF8MjpABH
pbwqDLJ4nUMM72jnhUmr7UIk38fxwgMkkqvyoTTmlDkXzue00cnWtNLLFMCn8F9kOhYrd6RisuZ4
GXfL94zZFtDi6LH2KeW9tOLZRAFja6NdQ6bgrapZmvkYLfOxZS3GngClt9ri2uN95XvfaedZip69
zcQNVIWlcwTgcMy0Zx3irq3XhpU/hZmZ4xpHLCNT4w6bJW80IcWVPEyD/Uwv9GMYEOLgsJxkX7IH
K3i6vWZhtBVoeSfnkDmhYr3eXjoz+m9UgoQTb24BrfSf/DEFL/FiWON4fzXY1G9DfNT7rlHuq84S
YhYy19pnvthHi4AynBxGG4yG95NOn1U4lXT0dXbMq/ohGbpum+cFQyHKM5TjsfvgYWbcd0AKuT6q
6bPLkmcSHWqaDeA79tvgRNAdGrIF3GZX5GQiW5F2t5Pg0eL1gv5Xf9s9hrA6iaHKRPwX2q73SWfP
+39b6pwixrQX4q3sob4r6WxibMYbILoGgAnOU8E0QWTvSZbWf3BZ4qhwf8k3bpn4ROI9FeapBzJM
5secP/Uiuc6KOA3FygVRAeyYUsz3xBTljgV2uWmL2LoSD4wqfpGdleH+nziNCMBTP88Bk+bAf+QF
+P6f1pPOr2WEPS6Nt8Jyn3f6FSw0PJ54eC94TK8FE9eVZQ9AoxL33tRsTGNV9ScDrvYHd3HON3iq
4wyuUyQLlhTIQ4+OHJ9JZPH3Zo69nUp/hqA65eseLOalSAMGBXxF67IyxIEjqyRgevDPBf0B8HxE
OXPT11y6Y/CEFu5EJhF9V8RBE5hE0vHgON24C1qlHpOxzF+yUu8ys+VFdeZbZbJvDMPgZGcG0HSN
PXLix4Aggsjrp5xHDzRRTZ+dz7uBUx/XUfxtVLexCb1zb9XOmZUbUhp1ZfIjcdcu2tHll5y96n0a
USV6jrPOqNcfwrT5GtOk3tZj+lyPrT7RFLAJqXr11FtDc3RBiew09CUmvQXf1qI6mFj1hFyp/xMd
qGej+Laqcbx1QSrvuA3lVXJQSrYYrIgA7HehLC7/fqEsLy+RrSce7enZbo3+TBYUxFiy7LQ3u4+D
tIhIs7s/KDa/mkVo0S2/GBYBZ/nN5nJb28KMjioYwDZmRnCOfBzqUVlnFwN80Fn5FLoRI9mq96BN
aBZFec8gwUM/2brGr22mr5nHRjqJ8dYzZQYyJx5HAk4PDVj6vRfi9x9MFoym7K9MNFmTNijPQF+p
bQIWjc6H9XqfY2maopDYYWHEm1BrSD66lk+Dx52Ye3hNIvtKTtFWOWgNckmoNCEiM9JN/6vKmhQY
RMqKc+ytq12GIEqItcIMkNsPSc6gChtMjLGWLc+c9O8JWzQzx+c81ykwrcW6MIcMJP55jwoHQZYD
ayNrvHorRZkdCri9OKXH/MVT6SMF1UDTppBIonTeT9SM7pAjk65K2Ow+huE1E5n4xQvKTzETgjT3
BtMjD1r4MIlP3Tvt48j3+4Ak5ktnEFpbiItC++2Tm2Ey6srs3TcZixcGEh3hIg9GixDs0NWh73RK
el8yZ7ce2OmFH8cQY2QWG1R9/BiTlNMNsGNiw/9jZiyq3ZRTmNf5oIviCtAdEQxKo+0/BQ2BM/Mm
EHl5HtzobW7n61a5lfM/uRk+fvcc9PWhBT7yszjuPGgoS44ZmGkQb2fZovkglv3Z6oi/4IagWNFs
PEgXWxlNOyEaAGGte+s5GrV4Madnpy4TehRdP0SxeoQrE+xR/Ni0A4ATDO+IMgDItaGvMqqo05yO
7tNI1IvQ8Z/MtvKrhMfxEk9/21iDuXaFeITCZ548x6V4Ihw7NY0ncjJ4usCrvk9sx1f+iMUxr+GG
AIXHXFVlz1XnUR1b3a20WbfOyXTHAsEmOQAxb/s8pGQrZvWontMN67/qnvQIOP7ZVwZ7MYRJ8RNn
rt7blmkj6ePizPpk2wp8cPzIOc24fGHZRnun0NRSYxJuUcrOjNkR6c4LTcQcMrgAhRh3rWfjyZDD
QGBST/9tKxUCs+YfFhP5rEb5ZZRZ/l8P6S0axbTSPkMQloxKsAbN76XV1kdm7vIKpog0JYCB5G3+
76tnHWD8v+ZWJZZLNIIDDdSJ9SkZJu/Zh0E1WxSl40BJsUaV626lyZLBtKLogjAYWVBY3isU7gbA
LC/qpiendsZbXBBeZuWp/Q43gV5MW/uBxuLFa6eISAf4abYRPqhg0pCisBq5iFyeCifa/ZMXmlW0
mefkbPjh9Dmo+qGvk6uSnMYQj+N1iLrHEcM7Z6n/NEVIsnsGMqdqWeCPaO/K0Gr2mQcOx4x7oIAy
xYUN/T2qDr0sqsfZJAuKH/TJyurFk59WV0bRKYPaPLoKefGifECl7P2GzEu+2LDZK/46/8gY9iF0
0ukGZNc+t1nz6G+7weEBssh6KUeMh5ZAfpZhXQE/1Z1w0M1fVQCRjmElEW0TIkgjkS17uJKVp0fx
9L//ZZ1TN+l3cbYwU8wc331lxi+j9FLo1x2Wj8FRO1IU1Brfr36B4jIiy06d2yR1D3McJDunJP+Z
H8G6GkjcHhHTD33u76UFaLC3vUe2bMfMrrNva2QIIUrNxYhdeSVAS66abJg+G4H0eXKi/+YR56TW
c/m+hJfjrQdYW/DFinQcLmri0U9nAJz28kk3rcbEXo0VdJ7iZ+xN/Ho9si4t018ybI5T3Hz6XP/n
JIjyR914n/4kX7hyh5cW8+oGFswvy0Bx0IMTPIja9DYl8kMC9cz7OKPXrFjCfsfgNwf7rVHW/KXh
Va0cx2STVM1MenLjMvj6Z+AJPDSteDGaBHQwRoUTTIdDOyBAK9k0vdSZCh9rNzr++51hTh//bmkg
XNP6n6yZUWd0pa8DsJIq0F+wnhbg0GhGLVxy/FY4SJpjzf76GgKrOmL7KrfohqIWxFPYrVKCtN7r
qTP3oVE/6HDZqzGLfx5kyFiNrBiWCRX6I2HoZjuPMrh6umuJAF3uBaJwgn1k6fZxqt5dzqZTqyv7
tdYx5EjyHjH7KvKFzewSW9yPQ8lur0t0cair6lhMweWfBP1/1sYiQG9v1eBG+fvIIuOifvNQh7iC
2bSX6faEapCONiPSVzASlFYRvHHZ7Pr2J8qd6dIwfHz0p9ihO6zcTdeV4z4CW7aCHi76jFoFDQKQ
wOUc/vdLC8HA56o6/KujRQ0KDV8MnogEt1DiE49UE8FKfIZmUJPH061E/Xotibk2XI9nNDMO9eJj
D+eY9B8vqEBV+BYiPHdf8fDAMWsYAjURG6Lm34/Fp1ljAPHPOdhPziuUa3n1MbfsHF7efwdxSqgG
IerLYSuaYFVNBh68Mg6vPnGUpbNo2lxtP3AIUMvkxVdUBfLXR75iFSpRK5wQad6Er0mgr2EHX1so
vCVNaYwbVytxtJMJFGYEAfjfrRyITG5UB1GWy3LbAAF/DsKbwxx9F3vCvzja/hR6dL9Sf6pXblwj
3m9i+z2viZeEWaavNh7XV+n6Ox+jDXVWN96Mno8aZ8XNHNA0dCYb/6qZXj0WYvAmc0LsrMl8mya1
RUv0FlX5tZN5vw4NJNs1z8vESo5ouUgj+6rypfhga90pZqBsHNRs3IKaifact6+lF36TZFBsetPZ
My0qV03XdlRgxS97NqYUiDPtgs1ZOtwql40VtBvTaoGQd4B80aK1hwgX8Nogr71hKkwuXLXRnnnX
c/G5DBLZAT/6drNkO1GJl4X3U7tcuAB9iD8xHiBxP4yTkjvmfxURs2T4spF6c0vicqJ83hdOLbHK
p892/tP3nX0M9HypIqwClfwbROCaC8EIKKyb+6wEP5jIf4PJtuIRL05gFIGgFp+WFRBCGqgn324/
EOM9kAtDskXtw5WzjYFdPhrwujfuATzgLpNwY+QmzM2I+a61DiSKzMkMccnS/jsAKYWfo8tiDkww
EwOBpDgkiv+R9vWraaYnP0DzDLtoXZKkAwJ5PFXpFK6x1SLrApK7VTX4WX/QX3mhNl2RLqDw/Dvu
XdbuF4NNdi2Wbk0+orePD4RSoVup9H9Ad+ijXeOaDs1F+2ip8YJkjCZ4SNOpe5auccqzxMNqtOg1
7JlGnIYCCTkSs9lx9oSwK3QeM/G5sz8TrjCzSk5UfbLHbhOZXXTqyvAxMCPErTzJ22iQ703poVhT
j6iGfwsK3gtDR7X0uMW2LWpvHwT2m2PscjRgNLXkHRbF/K0eVOnts7j+z5oCfxtmjy021k0Pt4I1
MnlCEDVFtzMDYi+tgKq5I76aEexlyAVicO+vNsjBS9P+PC973TAhtM2WYk2h/yrjHB2fM32Q5XdR
nQtEPmN4qvxtE1aHOctPIh7oAgxuuzCq9jIZioOL3zsJ+nfOKhYcnPA+A7tNaEMQQzPITIDLkugF
drukfU8lOIEQ8FZkXmCtLm9i9JTUzdGq92YbnPGv0QXYxkuf2X9g9MCPmZNPSh/ILulnisVry+fa
gAhqivwxhT+av5mllcLl5+fty+rNtjlQkEbWU/DDqfTtgKlv4/wjYCJWDGy3oA9n+lxWxdGAObIe
RyZFPZOHJhwODImGPURd1inDnvR6b6S/Hqdab/zmgCbQYbC8Hh3+ZsYnW18W/wmze4uz8OwG1YDG
WYRP7BNdySTQVdl/xiRwEUbWTxTo70ncZhmojY3CkzVPvUEJ3ZzZuiDg8a2DhYMYtQe0aKOb12DD
nofSWbMs+2Hm/T1p9Tq0CFJS/tyTaVSk962UTa3KsiWhiu5vWIUOlZS7luKjU+mdV/RqZtUba/uD
1aAcKMrNkKO/LHGWl5VzYVGINS0rfgb/ApuegDkfcTl50xKUWz0Nz7NJOnroEwdTlRc5esiqxmTG
ZFj++vCVVj7tWWGjHWD6pmkckPvrmPKEfl525wzXKIqJ+tHIWBzXbYPOQG88g9YvKLszxKk3Drlb
aS16U5alflUQotIg9wu64U0ZCtkhuWjJGLwM6IhBRSYA1MKjLusXkSGtb4qr7TXhIRRI4/N8Prlh
f4uc8FD79spzjzklf8SqNa9Y3ujss7bS1yKtUhAtJCe6b6YuPg19h7Jw7NCh4wNa2c+96V2yMnoC
cPJRVOwKnQV1zyz/CQiSWlleIld+CcFrNN2XTrPkKqnGa0D3K3ak9zmHByDj8hzaOWPIofmCw86P
JDm0IfI4G3m1Jx1r3Q6kFYv0m47sFTwAJ1zcnn13qLZ+Ozqn1qyTlftbspLwv1K4sY78bMJMX8BS
abqVjr02vFoW6F3ZIyLIl38V8YD2f70cn6EJxWGheF5mYxzXPvRE450sspO02WQGIdPNVsk31xjx
3gTDjbXQ0PPJxiW2f9RAG3fZ8Lqm2iWZQjBBuGHl89khudnT/60mpq1ox+Z3PoMVKLY/fmgwPV+O
dMMscco2aGySufwbUGqiQYRCilNp78C5ZE6kEFnM/RpmLJNui6G9RVgN0/h9tODnEuD/aEHy9Si4
Y4f/Y+9MditH0iz9Ko3eWzQnI41AdS/uPOlKupp9Q8glOed5MvLp+2NkoVGBBrpR+9okMlMRcrku
afYP53wn21nN/B27znfgLn3jEuvquSb3uLoQZcSUUVNKD/EiUfBXfRnHa6hbobEUA2YEJ5pxI1aM
kPrf7Y9jthTSKkWXHfzQUz95Sfwby8Af0Y4blARY9w023nWT02El/m5ZN84EUBEksCna9BdQxF8N
nyE2QN9PXhzBDx50xQs0BNRg0L94QIxvL+apq5z+7E2kpCLLQlRpN3BrGTYq69gnIdOPErpm4cvX
dmmXDXtg9rSR2jkwnDzDe1n1fzwTjcjM3m+QptpgGEFiUh/boTa2deV89LN4b5RJsGTd3fNhpNcn
EUUkCKec0bIyHzsdYrdAf5dO2xLJnPIMctKzpr2ONhTyvid4LXMf2JKorWu2uGSXiZ6b1TyehbBO
XfgWu2Wzi6DVcNJ2e8AQ/YlkXlDCqB03TDmvboZ0rGH6EzROfaeW/7Ca+BF7ybXpiK0yemi3QeP2
X/zK5lTu0kiS/G7uW5N8oWRU90ngb3ilnTUYEoIAyxC9mEfQToAuf42aKrb6kScEHjLXoT+F+U6Z
n4mMmChBbJl98VCNEUtf3H0i6dfVyE2CboncD3TqLbS7VZNPwM8NVogs5r6S2e+gq3j+0WAlnBoj
kZYkGjPaeoYy86hZ09WYVQ8upa7f1SM5CQiordZ6FaXhkIk7vgAaY/ebo7Q12c501XsyETduYQ/g
GnU5vBvXZ+WdHnOyq9YDcRSbLre2rYiLleuyiwoZtKyLZnzwx/IZQes9asCcg3CdpTOvOCDJhFrm
b+PSf1HLnv/f1DKwYf/B4bX57D7/20/Rxd10/cyhnT1l5fBTxJ//kVv297/yL3CZ6f7lOp4LGAzW
FIavhSYz/rQdzAb7L1sBwfJ93wIm7WCEhSLfRf/zvzvuX+yLF56Y6eADdD1+gLbEk8iX5F+OZUJM
xCPo2L4j/1PUMlN6/j+8aNAtmHaBQsENieHW4xX4pxfN15JXjTUOhARekQATHBuIYJdMYbNzwOZG
2TSsJ+j/UCAJEprQ7VFVdw0YxlRzdE0+s8phFaNGQbLcPiUAyg+Zn57T7uqNUXJheLZTzADWsSWX
TLl+T0/y2bAHizMTBwHw8nUh/HmvY1Fu+qHfxkQKHTLKEjoFDve2KMWGeFzOFjxagmT2PpLTGXfH
xe3KhxxlwgrMAe+JzYteRJQTcWKgQZpjRDcB/59L/+W0dJFaevWxKKJDWpAOrQr406DIYX0Lfe96
xnqKbbmJoeesygk555IHXASxc0Jhk6wSlj5BrXZelVZbx8vQFQzFDFAQEkhXfOJ6BYdvmG9RS8wJ
yj1K9O4QR/JnBCa1hE4T4YoaZzIYGQnqqI3NMLEdmWShlTnkMdDXei6JD2eGs7XdQK+aFDlYgUAD
u+Qxslq1JWEQqnlFuidJcwpeKD9//c485TpXKMI7QyM7bRltVH2NnKC5iRIEIyKLnFUi/AVgnrnN
JerafBazmRx8toSU4iPSOVRfY4oEJouIm07FPOzwArDGd4GfdtGgVnrkIjMc5uLOYpqSIJjzQoGd
IPuDrQV6l9FGCWigALGzEmm9lu81STokcGSrWtOUD81HZ8Skv1f1s1ZEOvRkm63GUfxYInwTXfFT
jBFiGaximE1qun6Yo2PpRugD2+em9LEGKOZLHn9Ns0NgbBJFr9rK3ChN/VCVw3WAr7S3EbG0y5LY
K0mdI4aA47tAlFJkhCc1LdJikLtg7uksqm4od5X9akpBkgDWC2NCJeVPzZur4Xd66DlcGyeSgudr
xkR82ElzjBr2nQp4qNP7FVz0cu+Qm711x/bDZzMLgYjRI+L8JMY4YXbqzmNWSaIaYvygJ949Dt67
alRQfDVK7YzhPyqZxYNtUEJlb0XerhfVj/JRs/US+S1g7ozyZJ1a813WtdDbIs0koFJXaLpE/0be
vihneSv6adzlPTspZi+ke014q91qJ/hkymmvE/eWW2HMe+Ck3OwrYFLc4Ah/6fprlGj8lqZfvanL
E7m1ex7/V5Gn970x5rxDsGRmzbhlQNjTk3OHUZg84pDZuC4YYIciP9G607SyI+F+h91t/9JFzaOl
8pcYKAE8IGSYJcjXwZ03VdiVB8vU0bpLWoOaK9tbBScJ/SZxB7JHpMYDj57yQw1sJqoZhmnUDnvI
Ozy6FXqzAFtX3GEPTXJ4G+yTIT24ZUVEV7XzLPOrmUwqRZ8KjH3h2p7VJcuI62LQwKIWPLQzwIEP
/UfFt8WZMfCi5Olzaln1iSQeIEkJeNd2EKc4nln5xz08W9+0EOFY21Ca1SpQ1xCRzAqNhMXYh+fR
aRAfVbS1hzBa2M/VTtbltEIuisP5a+SQ33cQH7PcIk1A8g4SgNAxFiThJeGtlSQg1aKxNzCWeL9H
VDKTq5jlp+yWF/lNYRpnI3LfcVSjAC2whSErjlm67aF6kabsT8a25/FuYTqyZAtbuLpZxC8GqgMO
6okMk2ApLZqZfqXLvZX2rKPluJyutCUyI3emShCNepOF/d4JqAPLzET5/a0NXDaONzE/JFxX5eTy
EjPC4kPNFZLbEVJvO5H9xNPdegpWNs6NVROIRy+M37ryTipkNqlqv2DBvZdx8kqHx8mTizM7f+jY
BTMZUczIWKiw/BlaiX/8+6isWFbz9+bv5rSXId7abExWLJmf5pwwktjETF4RmJSk5DYU6nc/uNne
cbvd6E7xIQzeXPzuO0iyhyoamm2QwzNkDt/KXzLZEqKn1oGPzUBQxmN/+w6VTZMV0OB1AgIBmJ+A
bAiEA2b2CDOyJxXdzlglT7zJBkluDn5YVADxQ2Mae9WeKQfJixr8Z0+N9gazVO2fg7R96gL2BBgt
EYGl3z7nNFU9ySlNIzvCxLiBnHGPtrmYY1Su1kBuZ8Ap5qd7CFRvOY9QU7blKmX9exyr6qMnifig
XYCD6TAwquTOG3uXEpjCc0VUNCHm3d6xiZ0IKuN7+R7WdAtbB8NeySTE6Kzd2InqmgucvFGc7mub
oK/IrR5l3ie3KJzis+xRoVS++UCi4x7wH1NiMyS6vkmJFZ7C57xndZho0iQ6FqFL9ABmKat8Bke8
7Qp6gBnpnaiKFKOV2NeMc8HycmrVLGUpm00yg1KS+zr124hZm0SIVfv0lPWlwZvJYDJW4aaM8vpS
B68UCfvO8xOsy0z+EiNZoUaI90zLSFCaxSNvKVrd5tqb7ePcLLyekXcfCHBl5vG6G+ZfbkzMWK2T
D1G55zK3WBBBsQuL8lyDGj5IdEII5gYyT6T95HAasOcXN+VHyJ0adc3dodzi1t2XIpjWllN+ZomW
jKJkwgnrGusgrzT+7fA+jOjWEEteYa8dXBO7nU6nJ5K03nM0eQ4uv42v86tp02B7LuCeXs3ZJsy8
q2cwxEBw0PLSuQQDMU/Ydg00ODugHTFTBrZGCn6N3MaJrIzWJPI1JgXInQL+fAUm0UHnU08TSZhZ
vcGL4GYVxAswKsVg9ZvEYnhoTN65nXtYQ9iPsIBOlz5nZu8RPI9JYp9AZ1vVquLJAqa9cdsyQ39k
0Fg0CO/oWD46O9IbwyXhccw8aNMA8x0XcQMKZDTslZeTZZDnD7GH+Y04HRoyMk8rlRzcvj+QDoku
K7a/ooENjS7JWwnRlmBefZxpl0qvfTb/ttR4lJnMSCpJSp/oGB00MKO34xzSX2tsCLrC8syUl7Gv
2ngVCG7Lrblp/GKn3TlbKwdTqJ2WAkODswljZFKAKf0PwrtMa4YtyFwa/Qh7BkSQeiDasLNPkxdC
8Wsx7MDWOE7QQ3dCt/VGz+wS5Vwgeb0MARJg1vUYcufkbew78wWPC6ef8n/B817iZEh1NwmD2DlO
8zDMJSCegcEPgmdnp1sZrhOCtRodtRyHHlbulA241ZnT0XfTn8pGtJUyeyaDrt6kru1vFCI7IAwg
uSsbs7UzExfMcmjnBc6jXeBC9S1G0hWkJtR5zspqDp2j+oMxOjT8GcEuHaCnzgMp7N+kFz5PEaGO
jYwHpJqW2KQp1lziaoAqRHAAEso0ZLu7WpYkFLBVHjDRtak4QBOb9u3IxETGjD0lRCKQxjiyDQdz
d46ernL1i5ch226SgKtQn3KCpbdtE1Gax/SrXVfrNememzml+kVkBes4LLD4ofyCs665YoXJEU9b
3KWp3Fi6p+WPMfy4nfgDZ6birP6qZ2lupnC6oMnCQkTHTWQ3VdqMh95JqCkrpSCeF+GlhyyxTlH4
MSbAmdFjgM/5J20wAqt6AKMMEevC/oqIzZEsGxe78IZgZ/iPfdFsq7AEvNFRVeJj2cwAJjbmYKm1
YfbgZAefrIrgdxaSnj0SutEZ87wxy6fYZ8AbSbmjHM9JmeA4J8TdBxqn12NQ19skfJcJdSADn3fL
iYM9JJJXju1rbkx3uIVvsdfVd7LeBhHVUu27FB0Giv9mug+zgQn9GN/aTR2+hGZvw6fkWcAHWTJx
PcwOAiI8e/wKMpRefur6q7JXRxU6zB0b37g2vAbSRyvstIyBRuzIg/8H5GVDKdO81S66UoPYW99+
bknp2ndxxgaeYEV7IZpajUav2tXyYZ92lHi+QF8/DekveyyIBxqB9WN2+8zY74cKH8k0L8wzJ32U
dvjY91yAQiQrXOW7suaD9f0ZcZKlG3ahDKvm5NnpjVe4uUBIR+cWJuqezO5jlLH/MSVlIoE6PWKL
BE0/SRMl34/sGyJKwvZXj0GyIBVnOV7rPcsaZu281GZ5Fhr6T4s08WhqzIHyLdMxg2Z/JMYhZ5K9
xLrmbGuoJTj3UnSQaJ4OfeUsMZa1XJXlNEC/8KOLrZG5csjlICcg1jCyD2yKREvd5taFvxknWzId
4XzE+V1GCf7gIpTqa4/3yab7rSu+d9RQKGj/BW/DnV8bd9bA8Zb/zXtVYUjGSzbcjUEj0RjXV9WS
j1wuLiBoGAL1gMlIcR4TxPsUMKWtvwN2oncRr5E9BV8R0aeM6UV7ySSpM/y7A8fIISVfg2ontE4W
qRjs3OtzXZcCxh52lXYw8AlqZC+D8ldCl9MFmBnlfTKK1Qhm+NBEM8+srgiSILwvDcivTKEMCuxI
hR0JUi/lY0tsWFBYz7b5wSYJTaztZwcIOw9DikYPKZJ10CYHUToUt2gozJMpHB5Z8T0VhX/KJabV
SZuHuCSrM5qjJTde+cCyho8Aa+aKhJkUmIJiMUQO5jZjFQawuTnFVrnLatiKQV3CDDQMiOi+v8+z
CchpHB8IWgtRiCOF0FVEH6uTm4/8FmUns+WobiFHxUddVZco8xnjYtydDOszwgBy1B1+kMRa7r/i
zjRMyMiAoFGgbhIfMwqHOhFrVkf6hqnPWCfrPXBMBhiaDNXYga0YsDHOJ9azrc/Z5tHkWv6MpEEY
zyk6u1XfdMfQSjFMDoQ1MCePdqFPN4rUVfbjnZw86vbadBjkMnrt9YA9aFqTW2isMKWtZDv8BLNJ
Ng1j+ynEJOfwrmdWZJwRl61MRR9r9jfZi/YwTsOLYLh7LBbJOjGnZ6kP/Aq8k2C5vfG9MN3HiJHD
NunwW5bqIKYyWTG5orHLIWYP7fQ997jE0ibezjaFncPqZYN15TPIp5CBfbENGvFZ46HlJL3RCCEI
KL0zl5vv1Xj2DBbyLi6VISPsJuU86SNolZk9ulg5SLmEbPrFYLUHsbm37OjRHFp/I+2bYafWMW7Q
Xln+XlYcP7VNKxj0ZbC19JblSY5yvyE/yEdgbVZev5tD0h8aiIWYWHv3bAYj6jKKP0ZLSdsLNqTh
S9JxwxiWVRKV5PtEVTHyZ5hM+7Q4hQRjsi02iP4OVeMNdVa4AtFE66ViLphCUnDmCZzdRdc6IRxa
SWqMxtBn5Fccivw0erTortRQnWHd/tEFNFDMt2T/RvRYbczmialPsEuzdzazq7pMi2vd1Kdqig4s
KzdZNG2rSf1k6E93UWKQmDJl5dHq+VCh5ZY7gcipIP5nGYCzCuQGsgh2tLrmK/f1YxP8BN3wpVh9
6iZhwGX6wTbS61oXnNTOe980L2NjM9MLoLgAyOLCwbJYcrjkabA1S2PYQCE8kIM7rUPzK+3pgpNO
FOQiCcDaTfwicUGMRfbd0AFytSdLPVKiie9O4zhgozb6qyWYx8zwZ7lvxGaW1s5MGZsj1owhj6eQ
XXqwEUZqH4h72LWdeEdEn269Iw+QP3DTE57anHtacOaGn/ABPkyD/akePNBTqceTgN55MwXyMawq
BCl+/JmL7EEb1ryzowwYbwinaaQiu7BX3i9EmSknL8YhyJYaXpPCw0YU3zmys8jR3YpA89UkSL3p
ZQWfrhHsg8rRO5Rts0V/tKKlRMCQrumhH7Ab1TtRwynS8ICRdZMWA9vu/i1VwRs5DMmmDwaysYxO
78tiecE5s8TEfjivCGXng740nXufkt9zkmN8TVPzRrsq+Z6/LTKcWZDjHNCE/VnVCWQEi/6NRKAw
ZoDBrf6TOspf56FDq++U5xgxDAXOA+4VilrMFb1lnEVsvFaufegLqkC37EhLIk27W2adcfHLMw3O
JgyVKcSpVaTeEfQgGYfmhfQuOGCxm0g9QEbVj959JAwwFgUTWMmYicAVwpZ1ciq0fkUjeeeV6joC
t1qb1SsRQw/14i0MEsijAkVc1lL4GNxEYItwFuUeYiPD0reZBIaVUo+hM95PXk609EtkGRs5H2dG
Rkd+G+uZJPbWzC55slj9m/Ad0wMd0uI8qDnilu/G5hWjXsemLSM7tIfJF3MECsapBYkY2qHyt8eb
29jvyLWuVm7/IUWEk0VsC5vXWsaQSMInSL30aNEjGCV0nip992JB1OKQ4zvJYnQ+sbqvz/BS8Pnp
+cHtkWfJoDDXeip/FRxYeKidPzT9cpcht2Xcv0QjuM2prvpPw4k3Xtrx1PLCcddzRvJ7/m167tl1
EUv48rv3ws8IKfAhdvubzyu0j7DyojtJyEe1kfjJ1Fk7lg6OnsnBFbII5d2kx/W6O8PJmdHgdgeq
hKMmCsCClPbzWHQvERxFnPQ9Bi9c/vnE/mwgamldln9rAckD0d67EhVEsr6688MCw278XKbxF1JK
tU6H6me2WLrT4YkDJJycpj3fm0jFnpdtJjs2oo9r9SjTCnqiZtpamHa3RcU+oernpYwsa1fhaES2
lHy6Lj1aML/AH2PO7sVP+PdRQJ8i3y42wdAI7kqmg6A6II6EiCZqdD6OYvCGzOSQ+C9MVUPAPIxU
soXwrDFPCVlBWggntH3Vx9TnZ74iQBWN4ybxeiZgMeFWzIUwnLMV3KLDmZCuJbdq2fON82xt7Rxr
2Mj/6gK+u7aJbEIYskbLbu6rMnkmrghHXX8RNcznOcvwMAf3tqQrq1COrlX1UCjjAx3x775jImZX
MKTapRnGo7UduvaZDggwkHaM9d9jLj+ODgN1+jqUjCR9n/j1MoTlWMLoaZvvLKvYlGcFi0OX3wYm
7G9Eh15E+G82V8RyZf0u9JJ524j8wbXy8qoQ3AHxI/Midrt10qZvlem+tHysREJn4WrEqMZG4YXB
ILhWglUQLgyHhBgL2Rb23unByZndxuzFc4o2ZtD+xYbf8sz2UIuDGAeOhc5jXsOYkx6vWwXCHx4Z
tJ/CgqtO5RjuEzwFAo7LxmMJ64txRPuED4rjPDf7jygMv2SLHsQdngJkUKusNN/A3+G7ngGj5ihk
qGcYXMDE4PGyeK8jYd+yChIgjTXK6WZtD5SGsaf5O/NOxAbGcsqB52BZ06K1Z2pSyl8scBnutu2x
UMDizZp45Mp4BxKnMf4ldB59fhrqvrkDTMnMl/ezYXPFc9yw7uAGyK0UJ69pNauJ/gDODsomLIeo
IfFN5MqWeyLNIAYw/jCX8Jikcd4NJOa7TNjONuU2yXX4yQib7U/ZHtwJQJgJhgrZJGGHvPRMCwWn
uFtejd66x/GH+Bxr8ZoiFmqB5m8mw/JOA2cG5dEZax7bngF+SDbVUcRnstiNja/yYROaFudO++0P
ZUp6gg/c0K7fwKv/O3T+v1a+/7+VrwGo/n/8r3/7+jtS6P9a+d7Gz+L7nwvf5V/418LXNv5Svmv4
Pgo5iZBkWd7+a+Frqb8UkQJEuNjS4oww4H7++8ZXmH+hFfNNIqlsvryshf/PyldYfyl2vpKvuQ7p
Up7p/WeSqtgi/xPDq8zlh7MtVtE+SUHLj/LPnS/ViA3j2HvC9MRiDqYBmMvo6vm/u0aa6xEqI+jx
melMOu8HyWlakl3s+8GT6u1LIrvy2GJfoXJ9C3zGBQ2X0LYBFauHpQKOiLPuVPMQ9XazDsOcgCuH
0DgU6Bdwt2jU4uSjFdN2aOCzEOPMZL8DEbqY07IAb49Fze5HZGWL4UvWs9iRZPGdujRZhUL3wpzZ
uhR2u/PEeHbwUa5NM8EAWY3ZB+SDyMISbJCtZ8HljeygZOy0x2pgr00HOUuBN30TaW8jDSJ/nBH6
QRuh6vfpEofM2qVtSXnbPXVV92Q29rmqx+eyd8eDVO2PYb0Iwc4DUOq2MNuv0eTs8nVYsZ8Fid5B
Qp88xBdGU7trLwzOJap/sg5vEeuHyB6GLWqT3y2qISeAJ9bmvk8gdXesayKGBk4giZg4m8rwalOU
Y2IZGdqGdbcAwbLHSsMrjkYgIwsANsy7x3RKjtVk/6ghAmvoUL3Qh8BWFtGJI8Lc5HHNeLnlro11
fcYrGQQ4Wc0cNkVj2cbKx8uLf63dOyhTtoWHghn4k+lj5YhRWxfMA1jBk83rf1QJmTA0pCZrj5aY
g/SX4ziMiwpDbH3qfDzjJAnMmtRGBhHrVNcLXSZckEP9g0zzz7FBDdra5ZF92JllFDhZBYEV0OpL
Sk2oqto90qIfiy6nLI8E69Ym33ThxPhDNg0oCFzq4e+xyYxzaHF/mTyG0xxBxly81Lk7AUXrVi54
ij0SnHFj0EyOjUqf+h5RLEmXVpgRIqFfsRw0F0CeSCufSEnbSZf7Y3ZeZMMEMemr6iFg5MQUhjkI
FQFuVmB95KLTKtvlni0/yQxyZGwMqqzXPPne8ohEexeZ9J55+Vvhs0rh8VKGdYeM7LGBU4DYwM4u
xUxWWpyhv1I9gZEUdmepHHc/MM5lKj6eIH0dWAdR8ynvPUhKQJAtFKL0B0fcvM76d5R31t6oUJf2
uBPAWjCCV236x7NDhdI5ZtM1Y6RH6l+QUMaifuVI849JRDxJzNk34L33SM3vTsHKwYV2MrSCqp1x
DEAL1AvqvgIRw4prg2XqHiGh2ATGi8JZQuB6+GxN5OfO8F6NEbdTkUUrw0dgrtJqrzV7gKzB6WSM
j2nC4LkduM57vPCmM13r2gvXude6xwE3jsw+fXcRFVx7YwB2CzgwZfngVnTis18UcF/sXRY2kvlA
C0QGMiKkSuoyyw43RkSKsEO8tNQlmkYU97KHi9f64ixyAV1l0PcmqvF1Zqif2mpPVKzW2ZvLZxSy
7cYFLnmEefZUDyQ12X+YgePo5Y+ggSBlE+TWMDCJ6dzwN5bMJ/J+4k3XdH/smV6vEc7F4uxKZPou
cWetoBFHx6YlioJR8BM7ZCKIyxctkl8F1qaOAfRUMHMyMW2BF3kKYAfZCcDSMb9jByzWtkZhYEXu
HUKHTmavVACIpsm1QMweM7/3ewp2aBNGyC6vKRMYkm0JYtV5sEX5npBiyoecv3iD3Jt2sFdgPtYN
9M+N533X5SguJeDmMRQEcWmYFoqqMyBhl52Wd+4QHhKzrd5i9gV0TiTFW4Fch1b0MPrjhXAIdjnB
8Ban5LdmqVuiFsHVZJbqYmTbNEaZqZu3EWzhfeV8jnHbXwzLIZxddfUOPYPeA+M3kPzE+SlPPcS9
iEFXYfaa4D8SIfnKBCGh52PF5lTgvUoG34qJT0O7S615I+3tje1uwipiZQvYM23Idl2atYUacrz4
X1nCYRhFJiJsZbwU0RVrDY+vZSTHX6ZGmJBSc4WeONEW7AdlIvmA1uDO+ndiy6+WEeDEoGrvEVcH
sXMXCwKL2jRW7HBcwsKhra16QpnlDEiyrvy1sgzM7zmobgtwTIzGiIPwqROZuUNC89gllbxzo+nL
QW4TOLraxcP8NI0epnwJb9Hy+mNSov304JlF9Y08rGA35q+1234j/9UPHmXcXUNYxTpCg81AJSjO
cmETxb71RtiBAwyMhxdXN1Bnk2/bgU66NDRIHNqS3JEaKHLFcVjZ5LPoOTwYsmjvxwApcxSkqEXh
vmapfAtGSx+ingF447KUtOKrF6A9tCXSQsd16i3/IKA94JGHxG7aY5IU1S5R46ksjX6FrvIal95H
D25h35H/igtY3qJAfWjFETtLAuwXKVblMrZ0ZkD0jHI8OJ8rbCZvOZDKhVvHUYXgTLge+Zf+mT1W
irugeetLmGak2hrY9FO9Nr2TzAuxjZm7t6L46SNNd2WCPsik9zim8ZNTSm/n6MeqpzmuoIzsq+g+
EyxhCaB591otODc7HNtZB0ivAJbt9c3BQQpRqiFeW275PGfzbR6uxPKmq8T2DMwHTOsavkpH70Fy
Zt0PUA93xc4we7acEakMph/t8uIyx/dhaT8lcAOqurrGBmq0HChqkD2F1FERlxz3rPEOYeQnrrK9
wnMTq+IB9wikKuQaEVa23WgthPL0N+v8Z0sXPrBCtbHYjq1wo31TraFpa+h4rWDJbx4JZglzjanF
fQt7sod0ox9yOWJvFR8BQeMbKfyFAGVzZzDlXhEBdvQLvKjEoeylZvGiSQAgmo5DlEUUf5IXX5Ey
oUeV84XtzN/8sh/I37syKN9T8AwaH0mNK89UVn0kzK5hRoYiIOIpxzgst/jPEsaHaHbs9xyXVdAy
2yyDBCJwAJHQq4G+7CASe8SLDbe66Ho2S0Afo/yWzoq4YOaFzMHBjDTiIaqnW4U5DNWDF6+LvP+q
3Yl+f/bGVWvOQNGn5Lcuy9/jcPTs6ntciEMQte58ReVFDle+kUq82HX5RYUbNP0Z3zD7IMP60+TV
zg9R59ndJ91tuSqt0uFCGilf0uRZBgQNyRKEon1Ip/yTnwLlYlO8JMUpMOVzVnNUJuxlwYio47Qg
Hg3DPlDV//Yn9z5v7bOflh+ew+qkKp5i4Z7RGsjXuineBrOGXeS4KJmxyrelKnfe1MOuHJMfoeYL
JVRzRKfQITJZrIvxsusaERIR4r5Q0rYAGmNSk2y01HF3c+Zn3fTBlv0r9oL4IzUcRfS5cTLSBHAS
XSeSxfg2qi5hzmd8DNZ0AieRv5j4YjYuWvWzZmQLqn432PPPaOs7WAQCBLPXZtcJhDVrIcEcIGxY
9tTj+0Bsdkk161rDzYI2tRY2t3zOgN4cvHwPcQJgZLcqXMKZ/RJWS5KxcRjsBeg8pJ9R43kbJnZU
9lU370ZPY8V0/E03Vqcujgo8HxheIj87ZyUtrZgX9Uqt1pAedzE2NFRz7XIHsJRlR2thl6R9NpKd
6kilxUVPXdTPVEPiXjb8jpg+Ubcx7zBzufedhJrCZUdagdZ1WvLMAx3H925Mw1OUaOt7x2Lx6WXD
yZ5q2OVOSlgl6eZs4NKes1TiKhs7RPz2tAvb4E/SVsfSdsURauBrjIfsURfVkVMncKLurahZQCWs
z12P5CDHAp1hYr9d54iuVr1ZVRuEV9WxCgTyjLzbsElkRCA6FE66/GhGeSqJfVlXRf+dzB8CZcmU
/Wpy8xZExVlFFXsE4gBwK6wmczAwBZRYqW3R7hhILJ489JEcbswiYeJb2IIzjvL9hKp8N8SGy+xb
THeMPMdrhZd57cRouBovG++QuYQ72TcmIQPF2WLleGht5jzzYJtncKqEoeOTAixaWWfyynegr8FU
1OPdZNhYmVRyU4XIDvGEtLUJnJ/WL6xjwJP8YKT111wy066wmayjFBmAMSTAcrnNNoUQe0ZsztEy
cO+QJDicuiw2mSDL/M2Vyt6mC2NncI0NPCP/rYTay7R7TRh5sclxMa0RSuRH2DS4n9CPbG0juNlC
fwSx1BvO1oyo9qK6xBQHpr8qupaTrot6nD3lBWp3vif9GIoH9G/va8ACh5AFhWeIOo+UFP6bH/Er
CUXNwSDJjWrUxg1y3C7Wk9uYv+F3N4Dc84i9mn4jPUV6Bro35lLEskKYU9ZrHQzbPvDdEz2CWRT6
2eOrvp3svYHPA0YjTro83zUjt1/XA5F0c1ZOw3yha50uVRBz5iKM08zyNDrihLvMmdjZRBgyEkTb
FoXXthqddmfbHPgM6bAJtsfABReCj30vvIghbdocFH7p29CPLGZyHP/dL24a68xIfboEoa0vdna2
kxjecAHXNej02eZbNZXxMKik2CZRiagpzB9tqONUk4Tc8sC+8cOy+LYEc+90lGsl+MCyx2Cy74ZR
HSYdXDSPI0Qi9v5W0iCGLu58V083o6aPKcj9MV3//slxwnwd6eQ16kZvlTY4OmBUDO4wrwkOujYB
tjyYmuNqJrNSFZOGRNQBM3a4zjwMrF11DSQKj0RDzRnLm1nRhjRBd2prC6R/T81D/sk25yEgEY1e
F8XnAMXHKIK7QMT3TcJk3afHhYv2Mg7M6koLnbDK/wTpSJKae2vQDbVYgHY2uzdSnAiwFfmInFQc
ipxVP0bnM7PfgNdsRewmizOjh4Q6q+eZG29ljMi2TRdaipOFZ9lCTsxyD4UwUkC2zPnaxpmIVst6
GIwF4Sztc2DirreGH+TELkcdOxs4MN9+33p7q3HQx7jFw0x1QmYYtW45PEvrihoepqyqP+GIA3JV
q1FE035EVr3qrPq+TXEbc4bodZeerRldl8PGcItzli0/F0s2pJr5afirJ92Am/UeAVl+rOyyv/vf
7J3HjuTYlmV/pVFzJqgF0FUD0khTbmau1YRw93CnVpeaX1+LmVnvRUQmMrqBHjaQOfBQpNHIy3vO
2XvtwiDqc5lIjtHeCEK54FfkxUvbf0six3mApZuxLbPaZtl0LA8K01JhMc3LHQOC0Dg9M5rdkJ7+
8f+tKb9bTH7Rp1RoBf5Dn5I23Ntn/r0x5fe/8Gef0vgNCIVDGtefRhLitP/oU2r6b6pJVJeDvxK1
I8/ev/qUmvYbgmlDJVpWs2gr/ulKUZ3fdH6Z1HFdIeELnMv/TYfyx1BQS+XIGmYUVuK1C2n8nOM9
mLimkMBBsJQvevmGlsP97ipc/xE49r/KvriuEpby//wPdW1w/vHL+2//+R9/PcJ6Bt8FbFW8o2Wz
oqPSbehaeOgZ/fk0+/1ra3qJ98Jg547BMziqXXyCy3efP9hna/PPJ/Fjnutfz+GnEChSaOx8qvmU
zE1cKFYeefe/+JzKT+ae9UrqKl+VStoaYffOTwG2Me8ki3pw8cRm9EDAHbRLvVd2iE220cnwidT1
5AB5ps8A+xcf72++xB8OvZ7ad5c4SViewyZf0EjEnlZ9a4v7f75+yo9d7N8vIPlYCqsFtwlC2jUO
/rsj0P1BuiLzPc2HdK9sWLqv9b2ynQMIOC7Mdzf0U+8Xx/ybG+eHY66f+rtjalaRCbPlmKMHBnQT
+Ywb3Q/dfak9qAS/ONrvOWA/3aa6CohCkS0mCZq2ns13RxtSu5hyiVbopnFn77X3G/fEf/le9Yhb
27wDlHIpO3cgIIJsS+qbRySP+3bA0el99UdMmX7vPv7zJfjbq05XVjct4nxJ0P7xnHRYOSRnUQgu
GQ5dgs0rWolpcfvPR1lv/r9+8n8f5acbF/BshhMIpXVOjcgIvJGPYPoA4fwikVBlGPM3B7JNm6aL
ocnO+nG/u8TCiWUSBTkQsZz+o719ZpzgImHbEYHnE6ThXvebcU8ux+Hu5ld3099fyv85NhDIH49N
qKgx0lFDTm6edZnEgaNTMHX611zqb1Y65Z8/H1K1H48B5aWUF5PPB8x5u65z2i7yw83gN/eRN+9+
cbT1jP/6tf37E61n893VbLu6tGB1zJ69TdzPwlO2BFO47a7+xeLyt1+bpmPVsRXDsC3np8UzbUWf
A+dBxeM/E/682VdbeINbx0c86KocM9nQufZSDwuHO7q/eDD/bm3TYHMiQmeKpvw+X/vuY8q4k0ZN
4egxvrH2bZF+cfevb/EfryNbJs0iLtMB/G84Pz9k5E/ic4vZ3468m4Z99w0FjiD19Vl6lA6qfiVt
bVfzhIeU6RdfofqXz4aOQuaoKmZuA8zET19hA8tDKiAde1jd3GXzSvIJzWjnozgT/84v0Wt13esB
bkiAjMR8HjeL7/3qxfXLs/h55SOoHko+ZzFsGAa6+hcQCywQQfv4zKjPVdzbW+1gPtdv4Yf5rB1Q
B3qx/883s/qXm/mnK/HTWp9YUmOXgnOgsNrbM3wcvziPPvtdFoh95H70G2tNLfHRgweq++0Xh//L
k7sefp3D6gbuXNn46fAL5lRQoAbONDfcin13RXd/28X+q+NeEt/xlINxwKlzm94qX9KWbuovbvK/
PmM/ncBPSyM+nzSMJJ3P75X7YR9u4+twqwT9Y3xvHuoAkrPXblpU9i5xuDQ+Og/+4y9O4q87mJ9O
4qcHfaonVNgpV0Fs7G29t56VgO/hdfZN7x4P6kYwwQoInCNh95cH/8v67KiGzjCebS1ZtYr506uO
adEAbUGbMGtIo2/GlF0jqkqrKfNfPHXsu3964i2ZFz2Wb4NVRUM/8NOxCFWoZoloKU9yNHsN8Kzj
e4kaDPl0QWhKLVd3SovcLG0068FsByv1Z1ORkStaisbkPYuT7pCbdmx4ZjMYvW/YZvGSptkCystp
eYRFu1RYE5cX/J2PkgQ+3y2WNa6I4Tgqq6hX6SHRCxHo2iB0WpyDLQWVapkvKc0WKVgWZarxNS5Z
s0/lhsFexqJ21COR+zq6YCTR5FKcEoKMHsY5cwIV0uQRJLLOuxQzNsVlNI6vYR9z044Zyu86TO90
bDXAviehkLIDux9kf6wYBeCGnHmVqi6oc5Cvwzcc8Vredslgvs91VFibgpGQeoLHo31ZDA1NH3lA
rrzLVDwSHaq2oDPVttWtzTxv2BcQ6DCrWCuRpReOrbhDOGfYTdW4kgLHwhnCxDmzKaKJgVGgaLRF
uidkg/mkKWMZreI+u6odDQ5lojB41CDNtnhV9+WgJLt4tfLAzGsOuBmGW/5uieW5Vnbl6rBTyzVV
D03XG22/ftMNfUIUUYU2FFm90wLpdbqJf01B14mt2WIsz1D3m0Pfh4SascmeGNyHn1ZPXrurRYW0
aY0McspiGHyNcGt1jrEwM2M4Z+Vwf/oMn6T+kJF8RrBg4exx4YdXtTxirUml4mkIeyOIs9D2owTs
rhhsTOzCqL4Ka0DRVSV5hFQaE1mWTNbgqbaZBn2nkqMJjjBVq1dnpg2V1DOkILO/iQAfU+jHOip7
OlO5UV7M0FqTuzC1ahWeBXmEDKIuC4moNWrw2CHHNO/Hl3YJMfKaGaKs4sXUsRgBbQOiGREfQdYJ
XZS+8Asbgi05E7RNBn26tLOMyr8M+hRoMjSO0RMZ1Jj9qDkdHnhVWoknBR5zL2pplzbp4MQeLB/m
J8Ywj7dNODfXTuSYj1IbFttEQxGNLtPEf+9IeIitrtvnjh35lWKLhyE0kHWQWcUUGBdDO4+QqUcc
PrMkE885ZwkmMQMxcznQ6dFLZAw9IlMZi/KhGOcKQpemu3Y+atxxyN77hGQYIIqVT8hg7tdpM/oh
yCufhq+6qTqVKwZwda/pxGhkvTrfWJNdY02mR9rDvSRQXrR+Ixziboo1eIpy2bPydLnJciWCbIAQ
E4MnzJo2W8X7Dd7gISHDprcbX7c6HvuBYauULMwwpnYdYEhK/BD26HEwzZfD3ZTP5Q3qhvrYmTXf
u0I3Ke+K+Vyl6A6cum1vDPK7po3dxIgEeh3XHE6SAkZTXvJv1CwqQ1vL275DmQp9gNjxNsG5HMqZ
eOi0CrwQDOhPm0ePkVwU1mQzJ415NbRJt40ioW/DCejuRNN0jx3ZBqlgIRDPapWAh2m9tSHTVc3I
HFuFTrARndkGZorGP0txuDFN7noHRVFK/gWunfMS5URC5VF2pp7CWof8VP9GmsbqbMZg4QHnzD5Y
0LBJJWJBNqR0RlBU+hxgKrSCOhSx44WxqT0keD0DzezywCKX+DrRI7YhknkuwN3tRdSFTzJmUYAV
uUdi1vg5yYeIJBcDSbQJHrGwRzxIn7LzRiqua+nHnGFP5+CiphusCEyC5W0zHOeWyRCcpSm2Hymj
p6tu3hXDhcAAT4Tnftxjf8PeybByvI94WnIg00T2TYz0Sr2Stoau7OTpIS7Opg2k5iupSU+7zNpb
36Y3WqReFjNBbDjbqWeYmyX+WmDtNwnGMUVNgtomjJ4gRmKHhzkhUIjOcHo1MFdA+cE2FOM5jB7U
vpjJWvMLSaoRDkyg68chEV+Iu69hIS/OnUDDrh8YbuRyQMBUhnswdCfQc5Irgx6UTwsIfpg74U7h
taKKYAGT1hnpzWiIrcKdZk0KnoxBT0k+6ic/s4gNbmepu3G6ANybHr1nLTnXmYrTNO0VphGr004K
jx1AOLytzYsy5g+jjR9zrvCCD9O5LiTmNAYKC1yFqfM8dG9L1bk58Ss6YBByZsZsb1fVsbd2YtyK
/AZ+OHyMz9H+jPU3yba9hZeOjREgwSNBmGszWcDcWj4JEopWyIh2O1bkMWhsZvAIBgIm7IAAnS+W
THr8M5KZ1V1zS3yC19YnvT8U8xfdoGutJHR1ukRSvUPjsK20D/S26OlMUoQLsL46UR+Q8zEmHvt8
IvDmjXLLbZD7JOrAwOquybLtQhRjvG+ZDrbbcbngmTXULbDunqWL6tl23m1Qz+DJ14gfurXabiAp
glcEYMK3idzG1SNkn+PRuc1imvuIw6wU1GmiHZJiJb+KAskS4gDVto9Ljc5EeRNk4NnaWbI+YMvx
En+W8dJZ0TsQtsb8VpjAXPJbTIBM5JMtIYBo5mCbyf1WK28XVCAOMMS4UNyuvq8IQi3Ryan6h5zt
1XbYznUKySkIGc9HL6Z8K7FbsO3PYX1HIlYDm8AbU9yNPCmyn8f6rulPE1keyXjGMn+K++qFrZ3b
iNd4wLmUq2fQ9E9O7+Dtw1LGxstrxmuLwOoRImQBuDscjpWJ2s5v81q3PacrMGHEyMlhzJxMtP+T
daPGNbABc2PWt7a4t8dnu72Tk4eIDhtMwg6jpr76SRKc1cCuwnFNdIQK9xwtj6PYJelnXXwUAigL
kBt1Bvl5XYZARkoEcfqM6jhylfYyzBeIkYGqpxeRj3dMyQPywE7tJB6yoQ8wZJ+cTlR+a5iHfETX
3DK46gz9DvVTYE3iNM35bb20D1ntgNVUHhBNTdwwWC1M+Zpwo2dDH66izoDIjnOqZqqayzpcC/ap
DNtzBMlmA08j6axnGQjLddWiELDr9MYaQ9+KiwNCuycMoZBRbJ8E4CCFo54yyc0h3OoaENKl6RTM
RdkubexL1ElPiTAQm0MQ0brlM9eUx6i3qysJtwTG63K6kTK72y4iJQyoJGglerREWo+HdlaYmy5o
DE387WTRhLJ0Q94u6yyiSY2FG0sZaeEzofb8mHhgmzuvVgm0mnGHY5Fnumu35HQnaOAJ+9Jq7NaJ
lTxUfY05SYjwKVR6YCWywsw4Vcy0OFoGaqk5GaP3kHTt1YbPABMpVz7Z10MLfcvrzVqnPCDdAkfk
ULylaJOQZcAFAxRK95WBmF5pGOCVxknjXao2lu7TPOth8ZAzDpi4L+5DrQSoOkRhcT8nZkRILNRk
9IsaNALPIjDudtF43+6yvBPJowk7mQzQIjRH2Kq21XSmN8IuUjdLDTgUiZze3SdqjycKQg5b4JKE
6T+qsv/XsvDtZ7Uistr/vf7DHzy6IoHT8F8//tj+8XP0Wa0y6x9+8H8fgdz0n2K+/Wz7nL/6b0H2
/+lv/snq+tUgxaEx9q/G2l8E33TaUHz/MEhZ/8IfgxRV/01h5gHUxDBlhiAGtd2fhC9+h9Y75ZxB
EU/zjer1T8G3of9mayZqblpYtmkpNh3OP4cpuvObLKsy1aCl/zl++Z8PznnMEJ64Zn9ciD9//n7W
YSnG2iz5riuH7ENXbYW7lUYCU0D7p1a8hd02YlLgIKDoLhSZxwxATmrLR6HcDXUDM1rSPFVj5R2t
IEQwmdtYrrPYtxAKK0i6e/GtS3lZa9k+U0mQMqhI4VCt6QRmr2PrfEnNUzTd5Mk+QcqTYnfWcFLK
Avt9sYO9ilgWz9mbLp1Dk6lgjrxgoBIwZbfPk1Vzi8nkrWYenyJqUGb1rXhWcN7PreRm7JZHHf1P
i+8y9AeN/Ov5MV5QQGftVTYQZ7wrIS5KGHWGvqEV/Tp1mtcj07DrW5b6Ep7JaxHdc3uyJzipzl0C
IIr8c5TFlpN7iWJ5tX1Ttmcm7qaRuioE+Bb3nypc7CYY4k4SWJRqZznRBvE4AytMMK9lfnLUmZOo
N3EHPseiQWQ9w+zDoHsZzFtHZ43bJPVbhXZLT4lW3HXgAgmHPjQMKHgJhgBrbBAqfXwS8FHsg0av
u8n3rfySWfBsCP8SLN9sZDGvDLwxSWcZlC+r3XXkAtb19DkIJ9DwyvSZcdBxggvhz0hCSpoyk8Fk
eJMZI/DMcq2M3VTvCR9jf6J7hsKXhvBF7kzQD3zGlCKh0IBxwjpUX1R07Ja2J11sHsMNCugOtKhq
nQa2GZn+lBQfzO+Q9x7IBNzAqHEXkjYLabw0hJItjUcLEfVNykYHNMxEcnloQQtFajcTv0hWb4mX
KDdR+soA1UQO8v6mYBmtqSislrwRpPS6vE80KNMZApG42VR2uhl2s3Y3otPHSbwXpDrD8TrpM9Kk
fjloRePJUMTNu9kKmakvm8EYTk4vEZWEKEEFNxzeOj3KF5oKLVu6OLsCmU+52DA7QjCR2veOgwHs
QdON6yHubxbt4mgIcOsS/TuXqr9M4spOh+slWofnq40BoW5zIeHAhaZ1VRAU0eBiq+xlX4vq2xAH
oHRn+8rSH9OQdPpNQlobOvZuq9mvOsYnOzkMJCAIcEo5j8hIcAhA+1sl7fxJLoNZtbdMmvya4WPG
TZPBuZqIT1igY5P+Eo6EKiB5lsuIrRv2SkAtxB9ibHQ80UQYhhCgxSTF0BOI8TWZNP+hjcsz+SzR
m6VtEfu3Wzypp44cevuRxhJ1U4GXesKGzNu4elxMy2+uyhrZ4YsdEQ0BCVZFlKwicWwqRFGwtFHp
bHP1TSxfmvrQ5PyL8/UoqGiRczaNsi0G42iLgpLEMxWJHXKMvQtZ4SIaD3B96ezwGh7butl143g/
dt+0FvJ7Oe0Gcv/sZqNPObxAsDuWeJKQOxSUIIN8iGsc/9MlKd90p7ySm/u+3drULwmi/UXk3tCO
r2l26GrSYt8tufLUkCoM10bivOfazcLGaEDZMQMPC7mlaq63WT2EgJAFrudmgh6YzEEmW3DK7wx7
cSGCBLWSk7Oi7shdQNumD+R2XmblZKdMwspSHPIq2SbF12oZREM6aeJAro5fFqhFamOf1Tg/NC8G
SLuS4yZ9QPXiHKLhYdSHgxoD91FJf2rYHF+K1Uyz5nSD3tON/KCzXESi2RKCfgpbi/B4itxMEAAs
Q9s9ChVPbpaM2FiTdheK5T0t+k1vPRMNW12JdrRdCPNvg+azrQHnMJQrMypSfZBKpVcq0NiGLusJ
fAUSj6WJFDqNPf0YIoUB3+JChoOPXKOkV6yTQRP0rBvm/Qg7YWXE0VWp5mshIAzUSgK7yQais3zT
13xqlbjnLf04caoOkuSxObLVZ7lJPlC/Epwt2WAPJuugGsmjamHyTyPpwyHP1jKi/EDM27E1wwfE
02JbWqLcmIJ4otJgwDMUJN7fzRlGkLx1Bt/GGFCqaaAOEgTD2oYY2Wp0iVes74QET7b7T6Vd2PSj
k/VqpMX7zIFdaDrJXcarq0kGng8NFVY7mM8VMQKOije07OIXq1EIspNtmhRV8hWlsrNjaSepsM9q
kOpGc60vOylGpBQ5FMd5OPX7htxy/K59X3kYZ6nkazTs+GyHAPwUoVc3ai4J4u02TgFrr1z1+t3s
GSj8CHtMvkCF9I5e+2gu8s2UV/K+MdNPnPUdV7Cpk1010+OSZrKRmhniBhan1njqwpdJoY9HeYYE
ML/GZJS5lZ6FO2cS32bfElJMdZheL/PU4zNCMdcN4x7EAKGpTfOhwp4fZ/09BiN04xi8wemr9eQO
4cpArdkf8FN+TgpvPaR3cR3OZwRZQde1FsUAqTkiMHKrJhjG+mJxI9VCEcBniEhjDR9vIc6T2Cny
MyMPuH2gatS86y8IiIat1p5yOZ+3iboorN7kHFVzGCBL7CEnOA/E4TWH3Jpf02F8V+cCMCMUazBr
plcP9HC64r7FGOSud4bAkxHyRHfFYxuqD4ucKRujsW9j8dxNKU+A07KIaeVukldjhxXPOxrvF2PU
eTj0+AkV66ZQq5hw5wXFYTrYDxJjAIi7PB+OGPFga4c4lglPSQh2G9H2RZYVn9LEAiQ+QKifu4+m
wMGsaoBXuDhuAYv9gBdbXrvYSibWBIX8FDfK02jY9kbCLqT2yqrrF81u9EE6ENVJnx0v2wCSwyQd
wJ7yMy9Dom6i+AJ4yjinCnxkuthNwQYJoNibgcHWs+3qm9H08spSZ9HiHp3okQrDwfkWV1eaNkQb
k/ae32XaCDRYv5ujjLhNQOWU+LxeErQNLffU3snNOx3TwDYVMtKtRj8TKypUeUThmtbypmsJxCDo
wDgY9De9vqMnoNfjbgrbaI8tCixLSjEvi2SgfRQ9knoFyuXKFmunuITPtwwrqintzoI/zBvVHgKi
9uAeLaRlKU114NOlQWp9cxb1Th9RSepp0ZHM0l0ZktYFLRYVJ62G01A1e1ntAiJM7jMS4kVvn1Ud
D4LQrmFlbrQurQKFUl/d6e3BDhkpshWsKeXAPjNhqNgLHY18lwpshXtbjeBk2mDuUBdKkPyTDYkW
DcmxPaXlgH+lWPYKbaPaH5Wj2V/QunlaSTw5K6YxWhsi2C56fsjj11j5MKujpnxqzsXBcsemIecT
xO2dXdxJiRVQUVxES9lsXYpoH5VXjowONvsy03OGlrEYCp6T2G+ZANZk75nXRJF3QJXqOt7n1aGO
0EzbdyENaULCdmveZqfo5C+DnIumw6AZO1UbcSyHu5kovcI55l3yisHuTYJKZxTcvFnAOuNGUhcA
KF37FF6tPInkZc6zoODbG4hpXY6t1JDpA/uiio5Zc8sW2hrFU8XetXOWQDJf62byQ/NM4sihdVVx
3dbZvUkIQcPdLxcHrUGIMry0A07I9DItK5Fph9s7YJ/j2tihVpJQx9c+sKWiDcuW+Lrv5cDUpw1R
RlfWqPlVe1CW26rM3NFSfV2Sj6tkQqnudQV9O+bZayonQuZkIlXPxgwer4HFWmwwQXipEW4cY7tI
zkHGoTYM8zmVaNcpV20h7RYe7LVO39YqBCADmXvmTWwnijIQNCoWRzkO5WHPXnuy6fh118lUeQrP
UOnQeg5PcVd7xXIJ1Xo3gB2PrL0av2Mx5X5dQIcT8D6609S4MjcVkUm2fCMDEMa24YYASIX5EeN8
ob+J23+TE/aRFidaBBvC17OW2VdGwbXobtx/9jKDMmS3uL5Q0I5oywEUMSNwsKIfo+iNwJUpvJZr
w03YduanAUGprVcny8a5/kQoqCLY2pDFctuDd+p7IjhXsia5veljaEpexI6fXpyf86oLwUqkqrLP
E5LxyCjB5tLAUKmG4dyK7DwTfYlwlcCHXUsENctT7cpWdInpbw41/XvdwhWQLo/9gNx6rTD0yGtx
t1ah6U217VsYQef4OhnhTUecBfA6snz8jkEPW5eEwDOgvzQVI+Naqa5rmquSdC1Ht7aOUBv6lSUT
fXhoRuXKSV5UjGrymryubR24sLKZHsaJIaoMpj+zN2L8ZiZXzKO8QtzYjClaZpdp+EpE/EbletbW
GCRNy66XMLelDDSmabMUepFc3w6wG836zNjpoBFyoMbWrmxrP9XKPc4/7C7TSt4DPHjqq/7Jlqqt
hmRaOsJsCKDAs+96XsNc+3kBi0h0PBVad47tvZ4wgknp28naQVZPPIwp3HfCYzYNssSiIDGyeJ7L
s6Ise+qdyrpJepJPADM50asZsSEYjWMdvvXMOKg2B/OiiZDzk6NAsR4auprdapug+mpUiFoJd62N
NS5/NsTwgHMXi4kWVPNFVXCy0lDT1PhS1v2+przItIModbJpTlFDQTiyz122PRm7oY05FYOSdQ9+
0dNipBkGPD1zp/UpWctr0YDRe9T3fXeY6/KeKegmZ0CZE8a7lBPG0sSfRI1jTr8PQ2WbLO9TY8Bl
2ZVT4DDNmRclKKcjvCzSLR9DVgk9ZgbYtdxEUIoUmv20JKZa2kzTsWD8Fg23c4fHRPoA2+gTz7Q2
4QnMpoKlPbbDH7MpaUGEya5W6m2aWoEwSYwnrvESaQUt3OJ6gmscwtyMq0tZvIzAA82o3ks8Aw2T
kmJM3yvCgVwlsvw5sq6asjhOe43FS0kvkXrXgEC0YqDm7dVCbI8Rm1QTDzVpyCBr9rNhXGFoNAUO
lOVgWdIRMZbnkHCeU8MXwM6XprpjWQD9094RZO/KIb7tlvigOX+U42ivm4Je9ORrdkMcYrmJskew
xu5UHWel2jQ0Wo1bw7o3CIaqiSafE2Z785w9O2l0zGNx6bPA0mQGNfU2hAXjABGuK/XGkq9Wn7dM
9pGsZInLlP6Vkd7R0i8ilk4WayOw1wBo9ooMnU8Dw4doEn4K+45epg8sPTGMhwlwfFGgbM/pCUWR
5ZqF9m1i4gV+hUi8RxUujwFyDi7Nt9kGYucA+SxtghuXG5sSsmBIT+JlKt9EDpyl6ttk3rfLs0i1
Q2pn7H8fzPArJ5Eo03VWe4d1o/XqdAi0JlljfqubIdGPyvyF5iFQI5oWVAlYND7qlEbrXO1rhra8
TkRgWmxkc1+1V9KH6H11FifAb9CsBZCcVUMyPc325MpTMEbtJU9KQLqCjsQAO6i4LHiIRm49zB1Q
S7yhvKhG5MuDtUc6wvDnNiG8aJQ9c73dl7NEwdSx58BF7Yf6IS/lzSM26JtMLQOlfEkdyYvZKhtJ
zd73c3Ke5tXWLmveoH91dI5IRKw0SN44iNppb06HaKRk09VDns1cqjgQ2hXtlE0jn8IZjijb1ZwW
fPGOlQFjXnwl6caLEjvnFe2eWdFNvL7JptZPNDwX5N21+nkxdobFqxN2sEFaCkD7AKL82praY8+Q
vwRbbBrJMOeJri/yHT2zpnqw8/5AvjHQB9T9YlfFXIVMuFJVeprJUww82woRG1vTVWU5vIlAwrRn
yb4xWQAB/tSfeakBgN4pqXPIyASv4vpKrnQS9RK/Do+tBnigJrN7vtZiwQLL4opq2SiOJFnfVSO1
4rW2VHe1xJjvUAGl5qngkbtNQh3sDq8f8e7E/b2uNp42MiatNbaKXz3enDp0q3h+HyqDOyKERZa5
CePvRC4CSVXvkuaB96hIgVq899Z73EHEuC/U0V9m5KFgC4t+7xTFlvaaCQtUesY58ZTQtRELuUiQ
27UGsJ5WBTM836Egq14jFPcAiRQDL2qpO9sM4LPaCqNqYt6Z7IVX+rXZXircV2VHCkJEexSfqToc
xHyXZ7Q72rHc2KO5nfmMigXWEU9XFY+7wjgrFHdWP+50dCADs2BtSE9JYfhmpR60QMdHpSoenYkO
M4emNi4kpseBZlUSXhe96t4sFYGcBMPW9X2X26e0blZzHiqbO1nFYgZoKH12Eqw1i7pv+xFPcbu3
kv7E0+Bq87cIrFunQ0ni4VwE/7MOqjbRleUeogRLGAtLhL25X3dewdLeTKpOQ5k9oYm8NrvJwilQ
2aqUsgNiDg9/i9uGSc1sZIDTngj08fNx/mjirzyTfFU7UFZCQz6unPy+BbpTHcsRs41JpPV03yaf
styTAIHbcxJU6+bGIAJnwu5dqKobqdcTdPYqJnwQg1UCeUoyXywM/TGmL5NllVn4hsQ/yulLFond
bNh8kpIl1aGgS29ul5ys27L1I2hu4A9JDUJbCotKDMxvyWXqsksKImpKCLrBkJvyuFVxdTN34haG
MgYb6EBFCC4+9T66DtpsgcFHIgjeGQPaINTmsmuxHGV241WfFUsfr6V2NnxZC+gNsWdt9wN/vFck
byhceHdBRK3s0AHoc5qlhji0+TYZYSsQPFazx4G9EZYXSNLuYh01/GPkYJdQ3e3+Ms7hoc3OOr4r
OLYkvA4O3byGtore+YL2j878z9BPc4YvNwMXxQdux6MDRdepxG6wsSXP57pJGBzThbS/2eC0557O
HHzOuWc0X8xbse6i6q98emrjBTRFv5EGNcBbSuwPuzkn2dkgg2XQszylPQwG0fVsF18W7mUxf2TC
gfnQ7gb1DUIvzwYubLPYWc1ONYl1uJQy/LctyeBYpZ8kY6v1OVuoFlovIM76NC4I9eTGK8dgBKqf
Jt1pSi/J/GYlg9es81Wavo7CcmGz3rCqD/j58imjaj+UgE3sfKcYpxFWZUQgckcMFo5K69mYEF2Y
AHGinZNfOrhMzDLGBMr11PgjGqH+MR1nLxm4+7urgi1GUx1r86TmM5eOV7B9keeGlfOAKu1cd+Gu
1h+x6IdGt1MnxEvlfW281iQ95JybnJxz4qrKSDAfQapWnMzlIg+Gj8AmonTq8w89eVzGGRP0uJs7
6Dc9D0Hbv2jOTbTISMWw7zLOsOHIm5abolBSras02Wfymcmuz0BnkefdBCisp6VY9aU/O9K+OM1w
PTXAyeQND8ahpj0bTTlvm2MjvSqi8nRWf1y7Jjvx9IOsK4Q30Tet+8yd+5Yyqi9ua7LNc+Utbu4W
8T46/ZaI2L1QNF+nrWYPGgKVZ9PBgdMluyY5NvEBsF2QtNU+I/9RgRqXStLVHJJ61EIvVm3PqFFb
0UNghGrad924Bn3j89Ow2g3gWn9383EFjJOG1iGtkHQsn8rMW0CfYZy9WQJJFSswFF/YBCPpIo06
bJMpfOgqpCNW7Q9K91qxF13bvZJObCI0wOUOk4Lf20jSrA9giTgmySlQaQPI83bJSgQB+frlY5zP
7mCeHxgBgzjZKiYzBvZdkZlsQ2JZhzFw4jcSSE/mTAMHe2cWqOiqqBg9YDUJMyB78ntEcvUKEgMD
WqTfjHSGxFAeO+lUN5i9FRbeHgol8JvkVSI9Iu+Pml1DEj3PbFGH+bqFaxPKYrt0ztpS4Z3RPA3G
Wrm3mwFWbTvUpxlkU+EwvSkusz0/gJsOwqZHvBkh2kh3NBgRT4GSPgD2cx1bcmPlJY4n9ml3cXay
lcgDqPLYcS9ZYUhiyE2tICa416f3Adlai1ZNS+ZNI6EmYjojoiOaJE/qvuraJwgRdYTWXDH7hLd2
g/eZLzH1zYh4odbxlfl5GZ5m6ExQIZ7D/gNLpTNMvkmmy4D5vNLv8udFXFrWLFCfoE8GpBApt7N8
XdcY/BvCFyDDjPqT2ZFNmwHu7u3bCAtlwcNV2cdKYLGmg5lJxHeD9aCNOw8yV3zQ3Lq4XyDNKEtS
ufYsXiZ5ARZEd8zknW5goSjbXUMzKHIcGtsvS9VvQvzuM69agCA4aw2/mt7JWznr6eM8Xhx1Myvw
5dXi0JBKHIIncponDV5zb+YvI405C12ZrA1XdkTEz9De5YZCWkT/31ydx3LjSNhlnwgRmfDY0ntS
lNcGIZUkeG8SwNPPgXpi/pnZsFWuq0ST+Zl7zz24lWRCZYuN3qqVnl5cJz4EwtnkSbRvrZPWHpEn
vvTU/Bbnoum/1rQE3VBvE2BRTBt59msubRCYTs6cW3uawVKxdhjjfp0P3oqucpVn8TP88UUBU6Vz
TGhPJLXoapvntzh5ckt0JR6jOtVsAuwjCSa8wQeZX7tPYW4BWzC3oSBLlbG39JJdSyYJsEU3CHfK
cc9KJifLfphQGw4F40uaP1FDs4WilLtPNkTa2H1Pq9cutp/HevjXZfDKL7lEI9zhsLWPBhkrDFgB
BxzK9jhlDmPqfJnqRIyW66R9BtsL5qMLS5RgN33WadjHvlJwl1hv+4+Ffo0kiXqp8exPhIdYfcin
koKOYXD/mzgNJth8C2x6G/f9q8/fbjX2A8SpjcMeTHTtfpTGqiejrqy+myZe12R71PQ+SFNQRYKJ
j05OHh9Dk3XyfPxfY+6TyhqWzPiXHhjt3t9bM70Q95tuMstGys2gm+HmntdhGkEu1DQj/cFkmh/I
dy7CHdDemTh9D+DoTNuovxJcGZmP4UZy4cr+m5tYC69JhCbGXNUuernXOH1w49s4ogW9kf92rOyF
upOwHYT7FqTUszT3SX/W/V2ibeOR/CmSJmG8uMw/7E/cef8SQl0HjcouNDcN2S1oRkj4seiJ7GhF
Ng0gnmyrlXC8x59Mmgc7qnayaDZjF7/GFZ5raic2d4x0obG4t5YBR2Y/Tll31FRGPvVGcb4TYHjO
Zx1BOd4jBASQoj89ci3Ixtm07GTMTF85Uq57TWf+eJl0ez0vPoop2QwK0zmb+Kov99iWl+wND4KF
Q8UNq1uUUQNwZfcx540RYE4xg0NkstTlgs/rYZtW8J6GZtcM6d7w37Xp10ZWmaKCMmicGz18y/pk
PTW42CqWopJjIFsAjz5FNaI4ZnKKPC5YlQz1boOrfQbOI6kwd1N/MFvSo6FBsuJuCiafts4095Uo
KiqCZlhMG9vQ705HvMI4bi3nS5e7jml9m0uCUn7E+EY1v85i59UokCnLD1FEi6b71FV/5iwgwQ8k
GZ1bcmnja04joHNGObzxJh+iBehZpynp2WljS/VRJnixTcJOu60kZgEtOXEi7db5avWQJrjnm31H
vsm0Y9Zj6LwqD5H7jLh5CQahX/eTxmYrXQr400o/Rh+OX1yjgoJFwBdrL0X2VVjvufIWoNl+tIrL
MvPRT6M7VF/EGnudtQqBOzniTETxtuW9rek/yruEE6BPFFjmLBTVom+nS9duX+1ilrRazEhzYPtN
HEpjAiAFqdNqW8GFzj51GYf2S+48B9lvTkJV7V8zxmGJMV5jiTufW5Kkk7VKbXSDDb35vbBHQGXd
Ymr2NVEBMsuWNWHGAv/pZP5zy+biKm9r++FTYY0HfM97z3B2oju5/fMYB4wOmKVQ2ykPlsGvBSHZ
PxBAA99ug8xg42PTtbhdK8ZqZspCE58lqeIRtTZqlbUZak8oMTgBOCJ5WeawbPirdncuOppaR65w
q+1UenFKiHqlHe/CFOhON+wdUx0QJ+86LXxsiiUq8Vvfav90SCqV0x0mAUzQJvqmTA9TWZAEwbSP
RWubYdhw12brbLQ8ferr+McJQarQ2GdjtrGQ1qH7r95jGCux219FYyDL/tHrBvke3AZWRi1Cei2q
KaVeLJctd7IMQO+WiC7yqjobnv866g+aY24wOxz5g8cSEm3r8l28dtPT3DCwkn+HkrbRk3Hn6B4u
Ibdn6EV2XkhX/0sZtcv08jnzjE0MmPredYzyfLPcW963nEgvAwVetw1KpAOy9p0qESrmTKsQH8Td
a5qILfEtP45mNEvXeyyIIOgEUmBpXiNfXOFQFJQbJqRpSgcypRuo/0O/FmN2YvB+JM/tTr4nFvli
H4RENoE/bpkJFKXc1h1Z0epSINtT4dX4Lhj6KpF+Oqw8eFpmQGtNBa7LR3DzRxQBIJFqQO7oGhFe
4KiBOrkPm2lTWmobuCF6UaY9WBTC8hz2R53jLNCCRSkdBv/sJUFk7Y0OI11yBBOO0FvfEE568AYY
KA4nDTz1VdQ5C9mwjc0mDdQUA8e6fXSH7p/ht6tjYtd7Bdm/jO8TRkAQwUzyqgeHa200GMmrL99s
2G3Ko2JAyG7h7iVdBHvOX7j1wkP40WXdHb3IutYz4k0dMCEtZFsbBSqDaF2+EUt6iLm0pDY9EatB
+hBqHU18shBYZb6zovrcQ6CkQQaB5j8o7HhdVN5aWZ8cB12WkPsO9ruRvLuKeJPMDoi8LsiYAdQP
0nJXjlTTUNWCiIY7LdZWYj/0XUdQ23DTUG74Mzgcl3OAKGzoHxOYk7UbUPeCnVTPEi/ElKPP6tQ6
Cr5R9a4b3vyFFOuI1rEyjxl7xRw6n9TbD7wSCFCea4rNKDaw6lUcAd1Os9gyw39jOzeNP8P03Wna
noqJSFt/Ax6GfatZIzjPf8xwnnu3ByC7+4aSTAuPlCWqbl7y+ZMXUtQ13X5yfl3kS3kxbOtxWhUo
j3Ji2QDTY6DJ1qnjLKdef0HktzJ8dzXkKR9Pz7nJHsI+CONkq2hN/AIGS1Lswliu7JZVa7wtG7WL
W1LPyb5ruZugWDJc1XZ9ri27YjMws8ioBFiUKN4cOap5rdqOzUPbhudkHFY+z7tpsveluW6YtiC1
8IkDjIJsXbrR0pfVDtQdIwLthUNzVSQ3W857Z1zk9QXCx9FCdYby4sgTcpE+b24o9wnk5qi7BoAf
kdr7yjnqUbC29GAnPfRdDaBiRvTMQ3DqoHhry42JZjcj6K4u8Avq+ZXstVX95fKG7FAGzqsiJu3I
goq3vHjRlH5N2/lyZ6wQqYcyStcK/RaZpXfCDlZAhJYZnWFu16vigWgP9qH9AjjbXsPuRSr3Y9yR
hlfkDBDeTfM9mihEAdxEYuUo3lJAlXP9yJLhxaH4rXsCD+U5caxF2vVPwH4OteX/000+xQUut8js
71pivOsNpZKR29uGGUwmxJowuQNmjS0u58swUhVheOkTjGURGD1qpYUKxLqJ9ZWJd6HX6cKZX1Q6
oaGg6gElXQiSXBiDsdegvnUueHK6yHiTty6VOEFQyv+O/G6T0ZSlSfCsQRyvnAn1S7m6VV4O285Y
uu10iKfvBAHbQHJhWxigQveEWuOPfzW1H9wvLwMKRvB3rhy3hEwuVPU9GlsiSwh5urbcn/7YrErY
4bX+pJG9MpbYrazooQzm/Oh44SzbyCbUwN9XAeZO1t46Oro2O8veWNphvIfcuAJwRuLUo2F9TPk+
E2RGdfyXaPC6+Sq9Rz3WdiVR4n5OCnh7mQj5K+/68KlyhkLmmoDiRUeowMgzqySCL6MhYc/9cTIG
KdwMlLLtwIck/yxCDDK99RhmCuiUtaB8PBcETCqj3I5InnuW6oYVn8a++YqEepd4CaSS0LYhxFr2
TmNRIqkEHW+raeehULQDCEU4zMqpfRg6ahd7zn81LSY98qSinlyIoEXK5/0oJ3yvGa0XVsJhYnTn
msMPKjd9wvAx+RwLzVeRBZRSeXJmQZ0Y9YUD1bIehUbqbAObcppJlG7vv6WmnBO4F9kFcSjvhgA7
RTrekLU/VkV4tgaiE0cwQ404znJGnBGqBX8k/vXMa+vyQJ7eZzNMBEz6YJSTcp5319w0G9gsy0Jm
pz7Rs7UGD+mV4e7Nhlt+TEIRbKee5tUexIvyzG+YGac2DN/7Jihe3WBYF5PzknvVuCw1q9oRRcP0
FiOqGduA9euR2ShA+1lIFdzBCmKv0il8+RBTIyyKWisfhWIzOkO3HLXMkYP2Rmt9dArmvQUP6Sx5
sbMJ8x6OfZCH7IqZKqTvUNo3ThHfPMyQG6TjrOk55qYSUm0+Mb0bWEuBLAMQxmngQ2MbfANQitV+
w871KRpd707qEjAyDxFrnPP2y8yvIhHhISZtauWSBbhyI+eXa5h8P1ieTEDpfEwJi3KereaQJKep
DrZJWr6GfH5xE9EHgmTUkSJ4sbGwKScncLXA/A+t/6KdZMj4z/z29EuLbUyGb0H6MBTDkcpnPcsv
9KTcA1tYp2StV+xOs7lCR8PD/xAlpLkU8dXlvvSCne70LL7FUjOJjZrjYjCbNv5rOwwbOyz3gnq2
tPe54B3D5I9NPtt44yiD8dHvlX/MApU+mXN8sa7ESxbRLGYvo8llU8fxpcKESWIy+6oWnFnLEWYP
pnpNSTNas9gizoukM6XlyFpAveolvWG370ktJja+PURdugPJbWz7Ps5ZaA7dhuQacCcoEReFYslV
EEeKM6gDJct6ZzAye0lgJNPvhvEjGlSD8pKdup0SsGg8VkiSKxLqBGoDOaB81FElyVtIqtlBVrBY
GUjtVFEzTxv6YYlgTXuSAoW5xD8SgbrTZSJo9nJjbdk4mtAulGFOfvCjPwaXiNWtEZCP3v/DxbbI
YsG+H7VzziSI+89jvuZP49qt0CMP57mwYli4NMlNA3gMcHhR92wFFe5xCiGHc8Houb5NsXYsbrKA
qRAKBgN8X/+b0ofWOYo+89kI2h3xaUVtouq7N8y6vOCrQufg8mrF1qeWkcPMmict0EeIFY7uJASH
SQ9ksOolPbkMrOWIp6gPyKJCzF4kKRLqYddEh8H6yHJC0opu71v/ejTZJBAsS+9Zxijs7cVgQf8z
vUURcPGXzNl3Oid8bBN6t2H0SZLuNoXpKA2a7wjnJmi2iT2fxsDcNd9y6zPGUee1Fy7YunzKyleX
oREWyP2sY50KktVM1ncPRYgdXGPX487uNYpY1C5RTyPpL7NqZ+h8O6I5Rc6Jc7tkaZcZENHEhxIE
58rXgqGtkRAsViJf8Z+IgGJj89bnjHa5HBtiolsckMPAhW4SgcazhhN4FcEcLH9pITSKg2jkdFeI
DsCa21fIwwvDSfZ1yEYfRh6j57whM4mJdZQsLYWd+JGJ00gP3J4E6aUQ+fyrzaxeJOMmbP3tYG4V
nb5jffTyXjpgZGNrEY4bm9U2Fp3QIIjbhx8Z7z2NfKlMX3puuc0Au8J8X8L0XYTfjEWXWUtEBnvZ
HEdRfkyi7zAuGNLhOcYKkHzgal9ZxdWvLvMCSWPBgfy4qj6LDOMB24uMlRv4ZKNrllLr2XshR4iq
zcBTo3cnIsYquN6a8+Yxwu2iN/KpecX5PbwqBeLnotpg5125iGxnJaYzUkW8TgylLXkpm/hYGKDg
+wjZNhPE8i1u9lVG9KJ/iDF6MIQq4Tj2P7p/A3PO3rbnslP6ecCRiYK5waKoYamwjgqnQEuPTiCh
RniQHaZE8BwdHwS4BlIzXuQJOrn0KYv7Q0KLHpaAjtdm/W+qkNHrtyr8rqJDg8gJnVGizqP34/fM
VgPouPjCEGu43LCGsoB/i42Fynbc2Ygnc4TGP15TzzvgfcqHuKYz16x2Y3u/dsrpMjHkHCx8qz8i
pDFU63biu6CFr/JDTBimNJ/FsPW5zghSPfjxOvSPUfyct8PCog1N9E1U/qIEJc+LtmlXmAhrCEFA
IWhDnsRXmXF0y0PByC30t5OFQtnU9gNHSScetGrtaKhp5NWgZWncLTEgRf1GEOtRpf8CqtmudUHq
vwzqKMD1jVsRNev5rTOxZY9pgUQlMA1+DjhB6o0xzOO4g8dkMwgw2936Md9kOpC8Xy7ahQ7SOeC0
NKKC9oR3Q9yAFqa0k0so0EbyNNk/DUnT6YeF4LP6LqKEpIYl+lPCuvHBPhslQhKrqsXO6Rti06d8
3DAugApY3tzi7oyi2cmGrqSu+n+jKgPontLey9FK944byVXBrrZyyPZq6ISw+aYh1phYW9Wzeo5w
14eERR9Dlh9DmO/2BPjHGqOOtYTlP3rWVdEkOTIyXzTw56Vi1q5XAVCbavwOrcx9aXo6KT+o3uqO
NWVUFCwEOsGohq154TJBhio7DO6F1bb13LUfYBScdZ7q2UoNjKZc7aGy8+Bupv88v09ZoHFUaWaL
U8nW4Ufm/W9Wjq92yu2JPIxX8KFIURZF9mPj1+427OyNHTTvksXqV1aFxSKjUzBZZ9FYlszcOg58
QvLkOtRVsAH90SlUM9dAVtexexZ87E3+IYYzky0fZMSHAfmEx9/DuoLBrc5G2sUSJb6GROzy/J4n
J5hFyD1ZMLm/LvBPcQPi+TRiIrLz6VDrv37LTBMm+aR+29mC/FRpJxduvxY/RDy9aKIdivmXRCF1
tTE+devOYBCHlEbZPWRrEhDMe4OQJMCmFKYVeuNzPrx4vXnxvA8N347W/y0W58uReDrmyGTXhOpU
m3w3WDqTAfkJOm51IwguX+k0sm0k3tNav0wZ+/O2pmeefG9pWVWJNBYeBZbYlrDKpW1L8kld+c24
dWsC5T/1RBH44XSromYfapQ8mRNzP9oZBLrCso7pEJdbbv7XFqIFMThXq4NlTuiTuw0aexcnmrel
Ug7wLZ2iPLlEPecdOiIuP6nYWCX2Ywq5UjgVgGSNUG29LIe9V/EBaTP6Fb2y0C+oGHONcG5AwU8+
a85y5HDmsyAXJH9hUzHGZaqaYYP37sUt+wKmSA2VOXEVltM5P47QhonV+N03Lyyw7lHaOvjiGrUy
ZsXWlKEpLZROiDihbnXGrDyrVLGMCLLdRPCV9WGlVKgvZ9lxM4zlGRYtOum43IVV8gXERJ8LYrml
ptt7TjPxSq26QnsK0Qq7ybUOsmJp0ZWtY61lw5R9yLEPaDK/RksMjF+hqDfWtG2SinV2kv4wwpn1
OMgy+diyUOEfxLOByUe+FJGleA+RzOlGVHsugPU22tQ+93tdI56BqdXwyS5I5eT7qXg6abpHiBSx
3Pqhw2qGJGG2lbvSywkur0L80bWTL6dGI9MqJkIr721GToyTZ+cXRta5O6FSDMTQbOiom7WThCgw
wvQRI8YOvQR1BMLPqUKaUGRc/bUs3vM23uMMPAQmN18Q9rdxsI2TY6c8keVaC2KPYLsMHX2yoE91
2M2ikZ4CNtPcfTJC7jBUwG7Iaj7+/dishMk4Inkch4Tt4PyQEIpOtz5/+feTfw+p5QAT1FX7h5cf
//uVttJYpRj91as870Dzoazl35dA4YmiDyQWRrsgi5qGnUqmYKfZiFwcuvlhcPzpv4e/n/ufH/79
6v/3c3+/2rbq//5jECLDg1sfCoO34NLm6T8QJIeYRTYgaElZjPDqtTdPBrgVIgo+YrMNcm8rQXzV
35cCpgsvk6jbvVv5y24KyiPKw+L43y9IjleBW8FNx4NWKrxxlujGw38PPfivWPVog3VsOvVoO/As
+Kr8P1/998PIKvcGijwt7rNjiBX6vwcDgPRSdwON3tIk6wTJFYNZ68hGbdoijfYJUYMwq2EvnB+s
mF2fMT/8fz9HfkO617KeWXrscNW2zvHvK/p4xlCkPABZaVYmfc1ibHODGJ/BKrZ13L0r35AgycO2
PXWpm6J99HOgRmW8YwB6CzvLPJJBFNWUr5HF7lWZRy02/p8fh0MwHcPX//kNf3/q77d2OZ8SX9r5
ehKDdmKG+78fuqmsjz+dw6LJF/Hx70F5Bp3Q//zY4DlgP9oxODDxL2wHX3y2eq0fLSvHVoO1G0Fr
aj1Ovftati16BvoS3XzQ8kxe/JD5hxbXl95w1pOMmweTPMcDa9sP8knwOxYo1BG2uFvV0oBY9ZCe
AzI7z53uHSZA8kcHj85aDSiyTBmHJzvWPxHoWJvGFM0CgwWDViaYx78HDJ7kp/ca0oeurI5DlAHC
0Igw0rvca4Fg+k5tHIOp+UqSoEUdjVgGrUTjEzRcBsFz4JsVS7ikPzosuBhYUcfnrjr7da2tQyaM
RBHg8ROk1dcdwphKE/ept8Uuc6Z9litkBc1Q7G2HGs1DaFraI07khHGcJACoIMjOsonuTEUFWzpI
HVbH3TX2zWIfqSc7dLUXInk/8p6uQp+scKvrdGxozUlU9CKEvjHxIOyX18bkbaQ2rAoDhbWZR/Rm
Br1Vq+nXIMHdJ4QAPh2Sr6TT9ZJvynLBHcEyVGLeZUT33GNsRuRfeiqCimosa27FeXJajaJdhevI
YkofSTSNLknxdVU3VwjVf3+1BYpoPfnCOuYlXgRCuJ7yEdvgSGI9Q4/+ydawsyBN+fuNI3x5gM1t
v8911C5G0dpbK2XW2ntMdEZMSS79zLonjpklX9FuBtNH7FIT31Iya3pQCLeo5rP3WsTdWnYZiYoZ
JShEJXuX2Tl4CI3i1KlI2MX/M908hwhTI+sZ0bfTu/Am9WDjhCSi9pLozbjT0aaFU0xKe4CsWsrk
VpTi3E+l8cproa+LrCRBeWI1CWAi2FLSdisdMgqjjeQpKYYGKeesNfWD31yM1lFHKuxne4ZDzP8T
QB6xMWoIsIcXK6uTTZP240eEPwaeV30L2uQ+upl7l0yIykhz2CV0zr3VjX4LQHwoebJDMl0eTK+y
HxyUt/SGRrb5n5+r4nkqrVsoqbqhu3YN6XuBaG/9NNNrjaTYxoxGbn8P5IVXSBCSu24IknwsJ7za
k37y9dk1WtCxNhBMiKkIoFSVXn0aIiPZSNgN0KHa4JhJLTgyIs+2hdEMLOOZ2DhchG14Sks7OFFh
C+PcJzYklwZMGF0qIzV9DLZEw5VnlDPluQqoIoqy9EiArZmqUGhvmnbQF86cCVm1bo4DCoqOPY/U
mroqzr4P24KFMYIYwLlc1USXl103nCj4o70Rp+d2fjcmpKlfpx7xh+xctIqt0VZLuwu+jIS5WeB1
8ohtEiPqoLOfzbVz38rmpGEMH8xOnLrW5EHvBGtCkCehe7a5Uo6pjJxbKNma+oj9dg0SdQ9DIcAq
YmPLWuLLnf9fVaa7K8s0b21F9GxFRsyDrrXODXyU7DWxUp0p9u3oDG8OvRObVIePy7PVuIhSGx8L
DwWgHXfOzbGt5p44/issePj6knUPf4dwWwJdtFAjWjzGKtS5OpPUKTiTkiGRFbPmreLL0IXi2Df3
poZlhU7KvQQ4X4+idZpjMozTAkutT8Sx6C9pUfWXQQYPdoCfm5faXGVj6F+MpHLXOhXhypU9aWEo
d3awrsDLpfZDYHgvZTt63H20dXpv68+NUv3ahNTUczajRVd7diR3ApK9nSfsc+G1BKgrRS5lFafo
i8anHik+Me8MP+LOWIdTNn2WbvlEigz611hUxP9m8ZNXY7BhZMLLnjxTK2WAdIyJjIWkJ8ESJUql
ZWcYfO0tZ4XqBE8u+ehYs4YaSyqhGV2Feu7vkPIthuZZGSNlCPW7XTXmrnUVLTCyvw4vIV5Dpx7V
scp4tbvBUcQWRck+Fc7alyiHrBojIXkFIdS9hjeXGxLYlZKQyfyrNQ8JggQZR/+9vxxcPJquugOT
RxSYagjPrXYCAVjwRyJ0gGCly3c1xeJqWMg2AZYJwPaagIYGHca5VuGonf/eUF7COEwU8bCyoiDa
UZ7vVe8lR64vCGqlY79FaOln4VS5azi4rrWUGimDkGQGJdMr0VTB1X4MCqldAw6rDVShnJzjih/O
P+dSW+x0HeuD5zMuljbXZ28YzqWdH0IrRSAbTeK/T/TYm2e30Kd92yGiH4rL3wduUqwx44z/LQGA
GEG05kQ6LYE5MOuQEHiMesxQb65SZXJX8+ZcsAjDDyT6Fz9O9CsNjH4FUEA1kBOyHFb21ia/4kK2
V4S+NIr/+6ohucQKSSw3GPuvg8FnW2rxsPK05NUYwUQNjm6sXMvW9wmogCCsAb22Ahdgj0l9GPq3
oYM9pCLEbC5TtMQACYJ7Jpo3LMllaPtqFZTu1oj1hIGrNdza0f1tQife2m7qH0FZ9CL2N2M5/nih
DFayMTa+L5ylbUQkaUwpgx8nMddCizYVWuQdK7CbwZoTFaHA3e5nqKgDnwWowmI/FJilANgfK4vh
imF3bzFhxDDT4I+RZ5CWkfHcZy4XChPdER+c1frxDr92fCCHF6kNIViuxtXvNQgSfOS5W4ck1zFT
10E3V17e7BHvUuiM1g1L1L3qpl0T+ksldbnRBV1f2Xr3KQqeUpgOwxbeJYNz/8O0Mu/RksTs6nUa
L8ns8SJ0miRhomkkg+tg+90yHPGg5WYkOFWm61TXmz4xEoZlcPDS3nrICpDebk7nh3ZLmbvcykmF
CMdik7HCyozZFzBor9nQnuk/u7OYxSSVi1FHo+a3lX/NeaYdaNfLvj+Ng6uvotiEauS6V7OkJxcu
sFDVjxjooMIBqDIqsc8G4pu4TBkGAzZp8aEDF7DR+S1LJ712PdxMI/kHfiY4llMRLZMuZ1VGehlR
6Wsi7ks6Y9sFoUb9SABkHXzqcWoQHISOwM79o0esxU5z52tn+iIodC8EE0mhTdWpM9SrDFCflZLA
w0p9uA7dVgsXs/FN9Otuh+5WlCURm2a1rwSrQcLOF8mA+S22rHse2R4rJqWRMOiciRYgzCKy9cNY
zNC6MmDYkJyIV33U9GDlDdOPHjF6Z9aA2CskYA9yIBDH9HUEWkkgZ1EvhWjMYzAaR4H5oOGMfIBi
eWnMpjkFprwEuVe/qLRHupHxrY/lg+dOzoLzzoJyxThvygum8CjHDilCU25r+JzswhZ+BBzAjki8
hwrAnDHch2YNeytiWuv4drjqLO891MG2jEl9Ip+zuvhM0BFm6CSOErHMJwCRZf1Qx0R9CUJ9dLd9
TEP9WtZ1tUqz5qBh+sOJDaAP2jn/XBVfKdfqHe5ybd8JdcilgHwCNuugLCKkSL56dPAynqjaXjoj
fPgr//6KPl+2yUFz9S/XKJGfKJsClvw6FhADKiFj281GA+H4KVmaY4RaAE26FRHsbhZce27MAisj
0BjZIGsq0qnFuNZtyGWsWxvStL9EW73YIeAB3/ExgtTteugf/LjpbyRErCO9LHaQ7kZeHw9TDV1o
L2x4L+P4KUIfvooYvpAI4PufEZg9mEZCm6t5WI07rQQwpPh3o6vtqOCx2BBcYeya8Z8c6xakUXbn
Ce+Y67OtMj3lkv2Dpd6M0YVjI9yajfPlFKZ1FMP35FpIsMZDa+jlFuP2uxSBvkqK0jqLzsKOPh67
WL23uRasRBUjMBv17TgUPN+6iTFW1T8aLAaSerQIChmix/BhstBzRShR8YtU/SplaAWGB/imQ+iu
1jFajjtCk0qSF2X2Fo76rzRJtUrj0lhlOsOtTCC8B9FGSCDK/IndXIe62OXEXXmAZFktZ8MRCojB
irk14teGJmINGbECrtouvr3xljfpv0JPdx1gRWp2XlQts+JlZsl6XccsutKs1pZIyDdCr8UKVJ+x
0BgmhvCI7AEWm2MnH7ozphszfvdYqm5V1yAJ6Kqzl0mEOW2BBqGj+W+0pzJRLOni9K2zuhcAd6tw
ZFprWvpjM0n2y82aaako0vZN1PqPzFR6ajF7ezrXoKDwhCuScmeRoGdVRnccASd0EjSI6a/DhLzv
trI2Vh9HawN1SusAMO3y99Biid7PADQVsLh2mcnjo+QAhL6xjJLoMLbxXacsrYtfciL9bR5XRN9J
MANe8GMk2Vs0AqIgcAsSzZjtws4M1qUHlWd0g19T6TOGERu8qckfAHmMmdXwKR3tOVdAJiHCssak
krH18DSnaPWeMi9QFigLiuLbbN5MWw1Iy6uvyqN490ducE3WH6NPqSMbe213BaowdEWlQUXc9wJ1
BkMwP22Wtu6eWlbExRjmayTeeJEnfzPI/pKD+52qRfGk2XTonWD/kjdvNDxYdUbuT4dw9cz1Vw9W
Hn/WaYXTN0iZ8HPAA5V7C8LZdNg5P0ExGNsgZdIU4z4TdJHwQORdRv+SwH5qHXtr9tPLmLBUqprM
YLLAklBWLFPMvekkyaq1e+1AFOyzljisLduYCqb4tLoQZX6B7G1wretsLZK+vrHMQSxyv36IdYtR
XVxto6jhcHGZsnozOqLJRzYoUmzqEiO96uZ/V2TunRK7jZuiPhhC48WEIbiwrWGV2P/qJHMO3rz2
nUr2srT7LjCDVNRrs6leYqrRNTSMbZEHR38YVnMwkYI4vIwMlIQAZyIDFnXOAtgqjXRDTcWe2Wac
64zY8HQ8+jLB3tioaoV49DEenGOAcLB3oWxTfDF7670TU2eMvaPYJNr4XFaY5Osw5b5R/IWuPcF7
GGNkKfQtqV//M2c1p/7Zyj7D1OgA50TU4+Rra6gc5rQMM0r+aZkfvQ19+zRydQJ+sXduKCrw3c62
4NiyM/oiHPnAa6KFmWe3xHbOBZLYnKZfxLfOhfjjktnBhpyujcDUbyI2ShwAJdYNcapwAYDnSA8k
6yBo952dL+9wacSy97nRGlRUBI3JMn9UNYoNLV920hE7GX4H4fAvY+q0MAEqQy0inSBHcs4xh4ZV
Vp9eg+RMlunDlI2HXIhtnOfRU4RmVNGE8UzO/EuVLg2fZMucWwlUT//Sgsnbh0yX+BiznBXZnEqo
x+F6HMGdgE85MvsylkkVE1CcPpt5vUOo+iHEXbXl41+ImW3U5pLk8v9F3Xk0Rw6k2/W/zFp4gQQS
CWDxNlUoT1P0ZoMg2U14j4T79ToYhaTRKOKttNFuZnq6yTJIc797z4XcqtY3BmdiO1OFSP/ONgzl
0WxiqlPDqmJK0D7INP7wMt/cOGxSm64rL3k7gqBOvuYyUzvbBs7izNODmZBYsMIBdzOgNc6jLaDU
/MipCh2Y/bvtzGbfT7xJjSsP5tTvTBPOkuGT7nOzpzKB1Ylxic5C2MCS2tJT4UuigOqxrnGPeGn3
NwnnjV7ThETG8CjCadUpcVPHFgqb3MPII0AdKNkMqvXydFb7VmroEOETUxayYdNthi4eaM0kpRmp
1s2Hh5TIw7Fd37/BhXEjJi6isZ+eTZ84q1DPsefcZL2Bz2HSv03RhoESA8yU8idbU3+2dJvtRIB4
Y9ryzbJ6m95ogMpTbf3RfX7FOtcjLMK2m+PoLrMR9qolvbdrk163yNkbkXrjl1ybrNP3fI4LkEl4
biiJvQXsh17mCVRDHoDDUovABUWfkfq9uD5zUNhcY5vg/qSZHPiBCrhFb+v1hAfEp8HBAnsqEbR1
arARs4LsZVOdt61cfDjU1qKNYEmojRxnzIjXMyN7CkXkbfAhvTI64IvcNu6JTf2U13Z7gefJ13s5
LGV+U/N18mxK4LNJ3/gsUhaGOFm67yLUF5bmi47831kxkAOJiMsNetRsySeUNkCHMcWIMvtcFt0e
oqK/y1v3LXMr0C3lIa2+wf3e8qx+Nv9E9KBNlqRsCDQVfM1q8+JF1m2e6ps5GkHEWg2Fsv0Tk02H
4yJhHl452WOXIYqDg4q0jAb500AD6zK1XdwRNFDN7gpA4ZMYHPLIIMp7w1Y/Y1d/DbNHt1097+0S
A3Ul7900Gs9FcaocjxBM+zYzXuUDVF+py0duLbILJk2jtcH5mm7GklJdL7fvRmgyyygOdA3MXAK7
aMsrRxBRE0knOTwvXf2Cx6cIyo7jfywamueB2Z47dnUOZp94z4B2RBLoAbLRxeunZcMb8IxL3S9S
/0pffVCNpNhGr4ZpaLmPGIYxkuC0AGM+v/lEnR0W+ry/Hy37VUW8fsHRODQYzC0UrJYZTzj3lBkX
s4HdCgsG47THubNJTRgGaJba/OPeOEvLCpzrMkgzlwcIjg6twbK5cEh6ayeG8fBgdpVbv5TcFes0
rmGyNjTWAl5x8wQh1yZ0lnWXxbC+FwJjvYw6Js8ZiZqYw/8iIxbq9dT7WBgta4GbMzGxIIzjMBXb
dGryrfLSfAeIJcZ1l3E7AoY4S9hhYMOOy+g/iphEgTLofh47J+aHoehWfQfDrMEpSot10KJaZ2in
tArxl7vBP9IjDbDF4EqnUwsUiPdWiIfRDTkjgiDZmD41CFH75q0UH2sIX7tOf+oGi4HqUV/zap/Z
/VHk9lNnT8uDzjPyToK/PfcF5ng5HaaONl9nrXu17toku4ThhMu4n+OAOcx9HYmQSgkTM0mb/4jR
XoH+0W708jf2DL7IkS8wZk58GVt1QaIEU++rewuQs929OpktIOsNgZ+O+OK9Yk8NxCdRL479onoM
ERx2Yere6tXtWyVTu4d2+tRXYJL83MbqGaKKz5150wFQDDHBHPzIwptWiM90YSRvu9apGFjMdS1O
PIQsK6m1wt7/1HEVsgtEQBM9Fuu+ozQtAVlZo1jlHuFlOhlImIUG77AzkHBw2pqDGnu1t+SPzO2I
AflEo4y8etZVyI3ARo+kFqDBsPZTIAtypoR0wvzjuZms+8pGrjYJKsslE/sFHR2Vrz54Fhqxmfaw
3duhPbDC7n3D9/cGDkRTE+I3JPPpcBqz264sbjufyafqivo+nThbOR0mbC+pnWOKQpVH7OxxqwkX
AI0SCcmfmfYQm3rgY9ggy2smqovUXxSrA6t6oDqB/hmDU2Nvk2CMrPRSJNOeu18WjNFXaYaYXquY
DmXk12oBY1eNoB380Apy+k8PJRXKxJYZf0wFjIpw2bdF9JrjVsjW6XpY6oeCTTrKg5ou8greGAP2
SxH6gN4HPKgizp9Lj1sbhlRsSsS6ATW6y3CJBQGU0IXDaKry2mfGH2pfKYNg4raNvPphMaqbfhSf
GhltW4UJXde+uP7zv0EKrIIyh0caMVMIXEYpmy4Z82PEkhnaZg9UGeNWNxN2jPKIJV3xRofj3lKQ
eeqckbhtpr99N4KghWvX4ahvkvgX9CRWNwvK/2ST5euW4UVb9ZnDXXlUPoaf1CHeZtV4muJE6r2p
cM6a5VUn2JkiE7/anKb7hTjm1nKhAg7CO0XrdpWYfHI6IiNVynFfDf2dSIYznsjTYGTTNZmn34ab
KecCe+taLntmR3YgDHFn1+50mTMiY04/+oENnRZTJJaghI1p/XrAbqnB2qycnYrjnp33n4nup70B
HaCVk9j22fCbLCV9IbLY2cau54bAYzouAeUwX7XFuX6UgCpljtkjxczjh7eMihg/eMnq0SYBwbI4
9H9NM3otID7ddEv5mdfZzLmpf/AmlV1UW96EXoPVDuJgkrXFLVOyt8asxq0TxxCEjE1oI6VyfsGh
09rLQSrejbQw3jhqzjellzHUWLiFejGN4SmPXGXPVCuo9MqhcspRh+kiFJzGyulQD8WRY/TF6CE+
GItpbhfVx5TJvNmY+0iHOsdexEcaHN46GDE8+yCZlmQ6pAn/sGMvQWq75G5LHQwJNsu6kDT8+nzN
4r6IdmgsfEWKM/2tSDOxEygNp8OZeS0KQEKrgQ6GpLEKd5R4+Was8Y3d4TMxf2qey9g0YpZdXodZ
tk9h37DDlRVXJAx+cb3EVzMnmbIQEY8wOrHLJ6yqRAeKsfXY5qb9YkTUQyRwhpbpd2biuaEu1tsr
5g8XUxhXOueiW3y2QHLSt9FP7H2W2LSsSPLjTQQtiHxH083B2ErO2A20QIZrOMeG5KCJe3QkY4JE
4kH343i6qQVffv7sMR5xHsHiyGDd8quP2CZLjlU2po+2XhcM3DpZXfD3U8KGTXTlSpgcpWqeVSVs
ZmLxQU4szXp27/IiuhY5hhbJuA+MB1fVBsyWjlKKBol8tc1nnX6aTU8/Nlc9f/E97AXW91w53zLk
dXQlRJcxXomJDmUhUnxOTvbYlQ75zlK/tIpE+VJCia2BWOAfYuVGEcly7HO+/+V59MYt1p3Ksh/8
969GqPZDlX7O3C22k+Xdj2EFUWQiGTqXJY+ciXuha8bzbMFOFNQ826V+znW9TaueQSFm9f3cLfpl
kh0452o+kZm5xbKPoV9X/S4rF7WlR+hFoDxvMhGyk4Ab3Fsh7BK+99s0UlsH0/zoorEnEbH6rkpB
DnK5Gggt7PIlwrGuh0POaJCyxLTgCtyu5qT1/+GRscyiRzGYbK04Qd1VsvXaC+OqaUNwkFU9wzZp
9dCeevFbtwk+1zz8LJL4ZmnIGADg/CGugLEUfqupP5hBBNgUoB2bWuzGjDqmfHrC0EM2stk3HZZW
a37KmeMHrvHgG+fORiLNQ8TeMi/xXFc1nTiJAH2Xw8rrhuFUUBN0iTinl2EizzELCs6sntQAVuyl
4L4s2nI7R3AfnA42JJMZPyk/ChPRdJh7gyVoOC+jx2HfcMaddUhGqpvDJvOODYZ8My3Tg2+mn+jF
NSQIOLa9M/xxa7AailCfOXaUAKGybAYIGlMBh60oMds3RIqwk/OSUPLxvzdJ9evmoQ/DO1wO7pi9
NpiQx7XGISoBJ+HH2SVDjLUaqNDo+Qi9/TWriAwuDpNBVSGyGEjXqibZaPHBG744jsKD4YYljg/M
MvlIMpURY824YOA+/EqIi3AHveaxi+bUynuztN4GqrxwFFu8Fa7fbrBaRyjIy67tBH2g2DWxuBI6
mHFWcu4SdMSzRCXo0hsVOhz1aoKEg4M+RPHONo5xjVkRJhnDW2PxsfiT59VLA0ustIz0oi3QAiR9
+BSKDofIdFG4GTdSTh95mZGDkdm7kk17kl30ZSYkKw1uwrrbVSYsnLavh6PlmHfh7B6rtn0WFpI0
o0MACtGt5rpLyKj8U7fRBBDL+7ALqnEyB7RtfU+b/LOOcUFnRlOCUKKfC+hAZ4PeGqF1MFZiKu+w
rfL882iYpIgIVzLwHPeDouupp3odH2eKgQE1yMQOU2cGwV2AvZ4LEhEU8kn25JeH0eDUxxXbZ0pM
UG1gvWttuAkTRTlrWVEs6KUgiZXhFBZSvrZ9Qw+M41Lyk38b4d88U7iNXEGAAJUSSCDp39akAoJ2
8U0T48mKhurSz/ZvooaffsBwGNeT3rpVvWeiiCvaP3QQN5UhP5kAfkXmEPK1g3QOzLhwscVGxGPK
kKNo13wbiT4bduWf8PPcq6itL3PPsa20hwdjIMbXG8i00V9MIJd0gjLnR8k3EabXxUoMckgGdnb3
AzcZN825ORWsHGirEmsuU5aWVMh2mHLIWMOr/zGM8q9SFvvS4HG6QhDJJ/UVcoTfDvh7sgUUL+kK
G/9ieMhMimrqktHQiG2a2Ne0lx0Pbt0OaFSu3PRUu6/r1ktRrAT2U85DEA4EzRc7usXTs+eDcA6Y
D4jcmTMLGImHX6gZcAv1xIyxsJ/SkEFSgbTvegjrwqHiNm8/p5y8/OiYIhCQWRQvoRMV2ccUmJsv
wZw5v6U/21Qmia3T6UvO9fGwzOGz9jxx6fVxgnd47qx6DwoqPjn99BO1KmWo5rsIL5Qju/HwhKse
l9iY3eSszLOftodmFHT/+ETwatyZLd7crcrGswG6rO+fdNvTFUPmUUrHZ0yyhQK+STEQ4WS5oiWd
KIUApNdA/tZmt+ZDYdYl+fjit2QHe2N8zVF/4LH591KZD5mEu9OG3jerMlqwvWCMmdm8OkNjWIom
+k7roO/42iwhlIEaGYmjIwG6ewCp85cNVz9IdcNK0MG1Lw0dbpnb90eOHegClowD2y+/y5p/IM5f
G+alDDSxaCVJu9VGDzInbI7QEzPQ5dk5GQh5ZmhhdtJgnBiavz0i8TiKv6MBV61kFeUlMLfu2E+6
GceN1fIdnxZoE0RM1MKlzEnUrmmR5Cm9H0am6Ku4JxpgfBOKVTXNey8Hk9kNHClgq++Y0t3UHius
VrcGr3Fjtz6RuWg6OEVV7cZicgKLk1YyYJwvkx783mh+FmoC1g8CQ2IaK1F2RvQUAHCNF1AtdmgX
cDoVF4xdmRqv48yitSg4GMRvID+guXlYLaoexNe4FG/Lckiz6m8/umcr4qfljn2YQVnxg5BfI8ng
TzDKMhYmZX14Kg3/IhLCXznmbD8y1cmM5odygjciMO1sXMCllVm+cfYwd5NHAglHR4HVvh+WmNm8
x0jRYfrevfRJ89RiJwJeAcipn1HItP3E/eqgbQEEvilWfkR54bqBqGI7O4PbD7IGSagJ0xWMlZtw
WZ5ZabpNNtMdkLKid4kyGfKsF+OMJIKlckrtWAWc1jkNHMK3MvTg18LB2UiresjHizuD1VbJvZkS
5hiW9yr+mAzrJAdccpbJLbksNU+ftG8TVFMOWCD8aSUkwKS2hs0IZkqYvjOn3/vMenhuMm+3fjlq
sjJMsqi69KfpNq4+THbIrWTixL7fvFuoO7UiJ1il82uS6347aVaWUVZw+rdJDEo/nf7wW9zkiXu/
hoDHqbsBwv3S9BFsp3aXJf5wXEoq4gCOH3MJsHmJxg+39ecNlre5dMllIdbWoVuBtTWvrX8/xD7Q
oKR7jT24ov5TGY/fGXT9ff2+pJxW6h4gr1urOyuP3zl01tvKasVOy3dWUIEncrwuvXE1QIdidkF2
bu54CC/u5ByxsGuMgIqQjc9kfizTP7Ug7YzPIlplBKOZ9rHgqr3YWI6Ej45kWdBTXUB+wrS/GJkF
RpwwEU3Ko72yWbPvCc310JUV56yRBNwQo5iW/ioxjcdENzZwrQOXJodDrPIOjeOA8+1BFC9WuQRq
nTT2xqvIa5/0DEpQ1FXxyahf8nwCTQ611+LIxCEKyojNUIYpzsFsYTynCyuJ6Uo0QNFfBPPFeSA7
ZY80Gc3NdONH+WNUOL/FcqnJpPh8yROUyS2deh4wIMjqakShjZF3OGGT7WtUd8wL/6YTvb4QLV0v
6gAXUfEvniffzIVHPCubYZeqH0OC8vOd5m4UND/xgT/HNnpBPZSvGOCJNoWsMQtq66YtwsBUaCYu
ciQDgJEZlMuUZoRNDR/tS2bMl/AffHsRxybHm55zpKMgHocUdgGKvCNQ9TlmZYF24dryYbfNlaEE
RgJP/imUuPEm39uj8ZCxaEk8d0AX4kUGS+N8qYhsIhFciwArlyWGUPRGEgQnCpWUwJGmJgP57+Ws
vQv/u8GSvRmPVL//je32LY2dAxebx4nmkNoKycbKK0/2gLcKhTT2gLfFDjI48UEv1AEDnQHjKk+e
sI6Rw4PkIpaUQM2jpFCbvAyNA3UlHuxTO5iK4WpnVnM1NDlHGbenghmnKjp9yCNK15qeWsyKi/A4
hifPqX8mRgTGzMiK8ndMwZrQYz7cVwSzuLxP4ANKI+D8wisVmTiZEr0HMs2J02Ng+SjObmf94Kaj
YKxlPaDCYNctTNOBKRp0yac/8WQ8lFX+lMrhbQmxDaAJ/1S+Ve16DmZ17xzxXfykrZ+dsLLvcrJ2
lt32AWGi7ugrtbMmIF51/EUrkAtvprxxwKiSoQs9rJAk1wUxR6j586boSa90DaBpHys/g6zbyFyM
s5bGC6ac7xha5S4ah/c5mZgBxC8m4NutLkhniKdlRihwMHksWQECukcSGJHblslF4qOS0a+wz2Y1
xa0ZR/QWcy3tS+LDamcUofKT/d11/5Q0udktR3UjpLIk7a61oc99xgWkmsrP1IO3WIgPb0ozHkkG
/Fkb27vGSR4H+60y8+PSJNkNpvytDneCCPQ2I9BF6RcknfFrsMVH2fb3MpOvneAgOST2Gas1pNAq
mIigcm//IjL9JFrcPt1ggRF10p1d4ZkVzBJcpblICvOOMcEQWGguu4Q31tSywlhR3rdsucZUvs69
U5/dkf+ANnQWarxPGvzfOoKLvzjhNXWIj0cAlYjyQcgUU/akTY9ZKtLm1L+EPtKpcvEe+3n23lR0
V6R1w0FsT5WjE5P/rve6hY1DvIVk2doDV0AGHvLkRiU42MkAsUC2E1QIOCR7594rKaMc1lCG1dDq
h/Hp3ZcIH/P8FjmgOK0qvgCEKfl5stlZ+qpcGo40QwSHmHWQhoBiPCG4yVNuW2V63UERv8aYZHtn
7fxZvdKaAjc3QTQq3rE8NvvB5CehiuBexznK8yMVf6y66becszu/oKnNoj91wAIWJG2KiCu+MTQW
F8sn6NIiu/P1hNVhr6W8xN7DUt2bSf7qPqEJ+kewphCQU8yLVEd51XhfT/11yVW99ziS2+x3HC8X
ov+Gc7ILxrpNej+26+Fmjp4HOzv0w2DfOXCalEUI29Ps8WaMT85J2pNo0l9RZceue82z+tON+xjK
lr5WIb9SMQbSdz9qm+WmwaoZ5HG/Csc1H7DtH0NL/IYjIyCraQMxpmhbBRSkCK84xrq90s4TAPrX
WsNhAhMdlIrLVdkYuyHRnyorEFRG2k17ynzpuqTCrseQ7O5ECgLD8xwv8IX9Xgsj0BzVAkyGL6mJ
SmtR/xQYdKBt9DBDgBtxb2H/JHbjlqSriz8pU/og8VxrL3EwZasVTxTzH6pQOHj007NOFt47RIQN
Fs5LbjnLCnQlsbyiwVyQYrNZiw20eSVeEg8fHNK2Gdgu6rM1M7AEm7B2BxmnHg46NoQdwbrviCqp
JHQ/HAlNcfDQEgbv1USqP9SK0WMFPetM7rmsVL3F0UCXa9W91pVf4GgFGRHpJHBXukOOw5lULO7k
2YfQajQvTgO1hCinptiw0Gl4LmL2bTM12JWU4248DiOhjWuV3sGUQYU+prb1HY0zypYNd7AhdAuI
wwV7jm4wPSTJeBzTHgFspXjNiWxIiNefTU3BLFUrlGJkzt9oVJ+LR1dOpRLGe1yfY1GwRTjZzW3F
QH6b92wCle38zP5HCvbCIkwTgNVaA2TWM7jelKZMlQU2Hv5gMkzcMe4a2LIgxxU0HvVMBCfwaAGF
DoT+YuJYXhy/aemqgO3yxK43B3ZknJbWfzRsNF4CGD7lwHAmjE2U0sa99pox2yBKn3svaPp4HPuF
r6YwUMHHhoISzgo0CwJCBGjKwI7jZOP+nUDC09dDV48gWsdInDnVy5SXHGFSuP8d0E6UwN556O0/
TqV/HT6I/VAoLxDZT+0h6NNatM1xUiQhXkcuhprCcZhdFG7JQeUsSiXxs8rcs4eEnGvxVHpi4rIk
lUfKjYFCV1L9FOGWwIdt73t8YFsjKo39bDO8tC3zYFadgDLhXpehsQ4igq5QLfa21xPNmsXVid7d
sbsFjXJRAPXS5sUIfxEWr7ZVPHGBTWBOoC2r3NmlTvqiHWZ8bZ38JVPyblGbBC9RU7cghANSBQCC
Pyz7OWYelCS1dTQN+4VqskpRglmRY6njmvXVquls4Ouc9SvvtPksNav2jD9rULjnXAHcCkf6En01
ERbKblYlA7f4pdTdUa8LildcjFb/iawZ/jVvepXCo8G7s3H+eLXxJWrb3Q9J+uukVn0YLBPjmMzA
Yyzcudk6botWqztEzpNDLvCMcZQQcmhy/peIz40i0IpEcsvgjEXaxzKeh8Cz4w/pGO8TN4i9GqpX
7J5PnW/2JMQefdFROmzpX2siC0p7br2TJVaUmi9bvoI58INg/1Enz3X7EwOUhc+JHz49Tjh/CkGf
ALxGBleRPZ3QYP5gbdqV0TfLFxjxFYOzpie/lrXrb3TXjflxTbvE6fy2iBwjz0cvR4aikLLM+pRA
TpKFOsQRpq7av2CMwLwY1WfO+fw61VkTtiTXAoYUKLHc0iGw6Ozqs5BofIwFTGl7XeCJfS7hsdXZ
cfCLj4ZTQTJFl3nJPsTCkmRM+8r7aC2u5WMIBcOOvzODfeinKdWlTh6aD6eOrkK8RfYnT9x5ZBfM
YQDBZ2Qy6J+x1NxxMArSuv1WwCQ6mh3HNwKzFPjp4cUfplvG9EHtrYYKfkW4yXos35uGd0FzHXC6
9gLKIZM0t+I6YJPhdGoeph73sNjZpb/375mN7ByqhItcPHDw+GwHufPCa4iU6UfywYFUUtocGFZX
gpoYQejwEubgjJPiiQT35OrfyGYMOvj2vBlp8Bl9cVJpetRW/ObUYBw4qGreGW6kHxWua47xG1tb
h9idnqMuO5cZPs7mqq3hjyVeBHVHrCabMsl2acbjCXVUqsfZjLijzJvY8O50eTfPXIH+WTL6/7pn
9Tb5Yauofvv/s1n1nyWhP/+rdvX/ozZW678sY938zaNEF//axrr+hb9fXf+f/1D/IU3bo3PB8sjG
WM7/rGK1/oPgkFC+bwKhFw5BsP9dxSr+wzEdafvYZGzQdx7/WFfpPv7Pf1DFKtmxfLzyFl8005f/
+Lfq1f+qinXtWf3XHlbTd2l8lTSnkaPAVyD585+vx6SMuv/8h/hvpkynvCmUA2ZCltsidu+yztmR
CqICuIICIZ8cPCcUPjinfymrvf6PH/GvHbA2r+D//slKeJb0TGlK599+clJF1Zjifwashi8Kf8Fz
aqTPTtwdxPLL4e5EL9UNp4MgreQr8u6bOcxfWi73U8QU3D8XZ5p9qQbEC+bb4xXa+P2lu3o6Inh1
h8f5KJvxFNEvaocJEygwAYZXXqei/PivX4jw5b+/icLypeVJPG6Ow0ft8Dn+65uo5yhUZsj1ksUI
BBMVYeXkcnlTyxt4c7GX2v+G5yC3nTtQjERZV6dK49BV9kc09d+jhdt7gu6olsraUnoR0V4TZu8g
zupN506/Q6/brRPWaxFNtmx9I7nFWEtEovaOse0DqA3dryikOqjD4yzt/JLY6m/k44joJoafmkub
0/rUjjVZwvk8tzdT73NCMcdPzAg2JZ2MLiIoaFzoVIvRyCisG9gIL2H5a787JTbNEiuoR0a+Bbmq
Se9GFntbJvmF+x6xReKxYSywGQxcZyb7APPiiw4hNijmvlqmrzgws3uZrkHGb1I8lGDneJqTLoeP
UbDD2e6TpykbH9vqzq79Xx63EzTg6FBGRhJkjf/mD+1Ho50U+39yHR85crBcFyUac4Vi5DXnztQc
rYb81sVZ2cuY2Dh2NdMCeh0VwgkyHNz3KbgARg6QGErcHGYfrV/78Lj0dA0saeafUQlHHNHlmZUY
4zDwlBbfOsZKEtA5YaeI2+sBKhx7UDjgmMIOwJtxcjIN2LdJbjQMw6NPmPQusrJia2CZPMhCQmu1
631U4ylu0mzeZZY+lBb+6HxegFmx4jdKABjGjj5rfOk10QBUT5DETbM818m302A48e3oyW9CvXFT
xn+uZ10BZWzNzgUyy1SvLSS3wB5AQRTfWS2ptcp8I4DfgUuCr9Uq8wkzBQphO3gn6uKAPu/taUxv
RMEhc/EYoUaxfyEaxIViYFiFIwN7dlgfpYmF0iOMwpjB2UOewEbJNW2Lwtg6224kGoyber0HP/h5
dZNHEblr72OOjM/QMbfmQHWkk3YuEvt8rJ3fmlhq4DA3CgYlTlVbPci2OzsuYYZJc9jL7Dt7veH5
JezR1cepp+mkHSqspB3fdXV0Jvx+cqC962UCtKuap7rwBEbctQHDpX2nj3butKJ5Tdrb3Ps8rN6n
BRxIN53QJus1rOlH1MI4g0s5naaeAxj9bDDALf8JOJoWKuK7llamRt3OBZdxd64izqdATBdqb8J5
uRkMA0hMmYh9i5uzt2fQN6G578tpuKLPKrprPUecvVZ/ZNhnETDhC3Ore0swOkF6yL+cTkriCQyM
CyCxgvLn2TXfox7adQlTmUHwSVaDdWmz7BYehQVhsHqvhHvPPYZRjuORyPf5ThUoWqSPnJ+SEBSZ
Q+Qrbp4fdHkFUl2WHtAJAaEiqMQTx7MKIo85wuEFe18xTEHgEkd2KLytkKHKDtvHWKyBVwp4Qm8Z
D5VqnyDv7IaM/Fi6FvQ5lSTwqj1cTJi+S8NhEMfTkU3rlEvYAwbXce9eqkFR8bjqIT5fWJPcL/b/
+dJV7p0mIwckoXyKi/DsluHvEgFWmSTT3nriKLb6GIfYGbYapSZoMJrZEbb3STFelwyNxwltYgkR
Pn1ZIvuhnBZEWmEA1vjsCqjHYUJQkl4VYGyrLRmKkjFeSSFuXHN+6ozCPrXDzAGvg8iyKlyh5cH7
x+Poyf4ElvR5rAhGqNqmyh2qaVdh1PW970wIxvSpUG+i5jv2p8rNz9pwUZMKmF40QnIf6vR9F9Xf
NojvkIqJB4YsFGQ4IXZVFUIyPMt8ebMBQ2xbHPlYPh+cZPg2vMV6VMr7ilMe6zR8SSQfMBxZcjBG
b+1rRlNAoV5aQ60DGXyzpbpNAENue4X/WxppULxbrlwCz6dVK6JI0sYIuKlrorphhSKYGwRe9ZK9
j4tGGzKRBl3xkM3Vm+OuHpLWEwe/PM3Vpe3JkhmxvDScNvlycZcfhf9a2Ci51VzBiyJ7wyVshbli
guLn3GiJj6IvsCfRbIeu5r3Uupi2iubcQMV4dgVxrnwNdaQ+JrypEfvQgS27gMbK7PrcelC1GnN6
LGvGEznMnCnj9NH28zGvwuOQ1x8tN17iusZNeymXMNyLuEEHLs0XN21+Ozu/b+bixPxsNSPHnBNk
8dhUDAsgsBLLso+Orp0DcdVAlwsuUs/4HRP/nYQHZpZkeSqHJTwVdUVrX4ijQRm4tRjCbqrOZkzI
c8hFpjo3BOCYFiERNPrDF+4H6qGxZaC8NiuuVXOth00NUJVsFKUlxE99ehGKavisigoY0BQ/gGX0
DgvIfupEXBq0cTV74xmjmbEmxVrEpW3SJG80wq4rAUDgegz3eKGRaUieDEX+aI7TyANV7C0Pj0Zs
2N8JXs6UPszWZd6GlG54z2yV26iW2yQHy0B9u+yYdYkC3d2rJVdB/Nd+ObqHqJUG8DD7mvIJysaD
S9ChXiktSal05BAo+QL6L1MD42q63pPms6xsajE7vkIVgStU2qsDLBESmaCvUDVAlZrw0XON7z72
UR4JfW5Dz33vJvepnLFeFkV5GSZEz+GV8xqvhW5WB26bIkIRWGPu0yYA99Mb7sIxik5MXx8QrJJN
VlQvsWIh6anksaBxYOzhMVImNb/DfEucEXrYmHnUeJ104ryLzP0S6Q2kuh5KQfcZmeLaTqwrmRvf
LRWtUL6Fxlan1k+U1NmZ93w7NhPvh61DmgDTG4P8O3ZSYx9LkeOM7n+NNd6tNw77P71qu3Fks/Dw
3WyGCpdVl8b9LUEeyzroebxrPN0+JZP1EppwhgqxHlysjF7dEMlmXnArl7l7r5yaM248g5UgV+zh
0LYJNYde9GzZ/pPR1h7lsDXqHHI+a9nGjPtXV3vOdgmdb5zGF6PGoVU698Xgbsep/xHuBNvaosko
oi0+LnGr46r9dCY4bjpB4xtHGEv+AorWHOrHhg4WhQefipIEu5nxRcSVxxIzzWZhRkztfSeZ3KUJ
yz1jgEcHXxOdgrSgWMnd+stYGC7ijtJQx3wdHOte+9MbfcAzc3O3uZIF4CizeN4uZcPi6AISZyRj
3s51RLtiqw8dOFhCHE8JffWXrgyHwxz/d/bOZEduZNuyv1KoOS/M2FsBb+K9h0e4XNErJ4RCDfu+
59fXMgq4T5n5kBc1r0EmMqVo3Omk2bFz9l67fWktgFItgQlIwuMjBo30JAL/TGrYPFU90GeCy4/0
+tQu8llZqkaFB+JS3xEfu08Nni2DwsdxDNLCpsZ5sqUHm2xKzAdWkqfED1mQJa3bvhoRWRgIPrr+
jVTQ/tAsHfuCrJ8jmxjVvpqSB5xMIRqmJaI58R0ULxMJhVIB7eNwF7t2f8ek28KniPmg3UULUn/F
QUS0jD4j/4AflxR2aVWbyYKTbHXmdzMe85c5+NkObnssSphIWQ/qlAp1MKBAzLUDcJ+IPDABxc5u
yKswpvY8kgq2e6bilc9s12dziLnVnGm+Xwhog/6xPPe2Zbx5DJ5iT1v67JzE0UQRkeH2zYlLBkEp
BVpN1sslSgKOUs7WSBW2ajTR8NKy10gVX4qKeZyY3rooUdd46ay95LcFUEVVv8wbiGXf6OMpiG8L
AHIwKUilqh9pPXS3LFXIWVM0Ean5mf1uea9pPJULnhunKpL9oFBJ+CHOWbczr3kpEOxPdnaRatbY
hKjdw1c5FSjIMavIC6o+n7oPWY4t6q9itGZOeL1P4DAgfjJqn+TkPVRmOR+YVMtt2ENgtkIwSEbp
ch5TXEBrW7I1eSMWLyameAiSAFgMGqanpW+XB6cHNS/NP0ofGOPSYzMTocfA0ic1nSP4qTZoNuNL
Vns7yDYGvtNN2JsAClEkVAAn4M/677jgY2bF3Qqn/ZQz1OGQR1rWQ94lmB2BTBVZfDKtljJViHxn
GxR1679cOveHEZwsXTlkCaNwwaGJ8tihO6NnjGhpJqVp+mJ3LZnp4cypGUm7KF+yGUlJ7nb+xXGh
WzgYdYdZviPdng9pwERpWYznpoL23djOIaUJeTSgsKEN8jdza+efSQMK6fpOUPn4PWWTss0l7AWj
oExizGBsUobKV0cEL1MZ0mEqm5e2cO9K8k2nKTLP4KXCIlsu48LoO2PbCQ3EwWIAPpoR+M0qj61y
KIdPMdMOQyF4bWrkSf0Sq7thbGg5L967pQh0rEZwq+7YvE1V/CnnCID31gZCCme4J2sxVSm4VYq8
YvEPppZUw1RWewMQTlUHNQdHvFsj7dsyULdSx3DJuGefN6uL3afIKNpYHFuxfGEy/ZOwethuY/yD
c1zHMk6pQAyT2mcDCmKBq9f0VL0dWrhqhNPk22yqDcxb1TUhTn5HrBn2vA4xem0s/SWFDXA0BL3o
CKoCzPnCujgQzdK4MN7FhBPMMwZ5AMPRnMFcQweP0/wcN9hzesC3G9vtu0vS44CrlsZF9DI0e1TB
FNTwSa+9rI4hq7HLR9q7KJFqgUAk1ZCtgZNJ0wF3w2PGuCUsr84wvLXKupk8kxs5RLchjJPDSAJx
KtzhADiPA2zXXA3lP1u1UW49esPhxfYZ0mQzmQm2esM3/80mpP5USvuwzN5rn3S02b/VVc2GzZwd
QADBOKoAgxB0N+yD0cnP8wtn4mKnUhDiI4BOOqtMsyVyqgHoimDdBMOHMki7X2KQn923lA/eRE15
qIdnC2/7J0o8EAn9pZ+NZtuhvFcZWa2g1G5AHL4yeIi2A0nyaHCk+ZRi0mQgwfkat5OHqdNZrp2I
3p0OPFBrEsJcl6exiyAe9dm9XXvfLZNmraVNHw7Shk0jnXlvV+IuHJYzqsh0a0SDuKaDa+3KWGSH
MoZP77bqmRy18EIuqtrKDgdDQVpWV6qKkWmPki7PLnnGPA6RAaaNGHQHgqMv+TEih2TAofgEofvk
1tEtncangYBiu2fPjhqIdZ4rHsqQSWye7ywLV6Wph86jfPcH4u+setFCjtomw7tkgo/XtArz5Ghk
wfvKkllGEk+MBKhKwog6jjx1ksSdL57hXoKYBAYRnZIy+wE5ZRvZEWebprbQ8XBU9YskPnazzRWC
dN17lJIU0M3J73CaMUlPa6bXHqJcSocHQo+xXJlPtQR1U5pMQwJw2FPKYVQ/c46iqc5HMdzHZ9FG
AJbd0CPFTlV3NfSiRkOccjQSYklTjs+kO/SS5LQIK9RdXiMZNqPSx2zXuPDmOvNxqOQpqkuH5Cjj
UI+V/ZhY7nB2cqzjEJ0p/bP+uYyH8JmZ85Gvaeqxv/kNk2YuVoocoiX7s1vay/pFGMxpoxngkeHu
QToZqvzaFu1xkKZxJc+JqKOxBW6T9we0DjvP89UtDZGGALPxcVZ5zyiy1KUHMinagkcrl+rc2sCD
wuYVp0yu7TL8K7Bfu6pEbopb3zQmksJtsqlTi0zQ0f+0mEzESSEmJXSQx1KJYRMjbTlrmeKY2s/K
RnkioWOQx1g/JrEXweVNwy06r2c1AqLtAVU4kpQpFRMbaVp7gr3fK4uH38knGzR523yayu4eRsP9
oiYO3nYNA9P84o7dgxOBK1fuQFgTcYdQ7AExU++URD9LQtUrh0My6RMia67LBGEdEWWY1reucX+W
ffTCdGM8NIjddkWnqZbWrV9qaImhwMJwSaq+RFlmf8dN4QDiPgor1rIVpAozqmphTERlwGMjLzPd
NTZFDNIQUX71UNaD0qffglvbmd2Uo0XG2RJyHf4fDmRBuRxCSa4jGVYxKS1coXyU0PCkdQSP0RHM
Aoo9j4zdQp8wy+n+2VkMW1kbh4bSI+IgjUndHjxjXxBzxSM6sU6Ik+pxNBGzRUwqx1e7Iq62DeYv
VYnXPsobrJhmxAufP/ibahuPbaY1sXtzniQUUx6ROO8/jJkyoS8Ywiz5sxljcJ8KB0tvnTIPay25
d80AaiFsyT0+2myevtLn58GjNqmaKCWWuHl0hvqbLZHidj0626lwz81cf2spfRtTgwcnccoMw9y4
5Vjv4eYB2kNb13By84woBxq1YIQkNad1zO9F9bXg114BEqLQBmXIddU4rIXDFz2PWwZoiAanOAR7
TyfahZ0O8hjbcn+RU1fuYjpJpnD3U89jbHPzNFIYhySm94Cc82tDAmOGqpzFPyB6tqDLJeJkmzlE
PlT9J2UFC8pQm9/Vx7domR+cBOkYKATnaCbejkAtLCC59Yoi7aevhg8mXYbLkL6mLOuDP8ZJWpux
IpsCFFG+M+nn5DiKo4K8jUZf5CZ3ae5W+RYjAdBkGnBdV9p3VU7WOqg8/yEFfFVNoCNURUey8Jix
ZTpdtKw4K8AoOXVWcR5bkGNxxZ7huuTSuiQ14ZzDcBKblxFFZxlIMvjYixjw7yoFotY1QE/YdX3v
u2TsLb1xN5UvcwSW2Fu0uiqIdrUPnYqcVz5J4xGRBYO7Atk16Wx0lLvkiG/w2GFhvI8sFIJJKSgS
63MS62SBLLiPGZFsPcTMC2DuLnnNS85+U1sTEB7jWpruka7TkAlPFsSwz73IHzHKk2KUomhx/eGC
aqmbwM6MUJfdZH4YSvLyAIXMJ8uWJzHaf7j0xkiNZAEL00cbBsKGwhb2n0XqTzYiFc54vVVLCI3V
hc89AkCj+sAHi44xmT55Ic5mPw63abaQnBaTUKg/yMXdUI4oYs+iF+K8SzK3vWudtdmWQjLJnfuy
6PaRQuBpRsWxad23KmdebbeUlFYdHLPsHv1njCLBpdO7zZr0YUwbcIseLLEyfs8ySZL5ZPBgWznh
RtHF7We0siw6Sf3J67InEM5I5Jf0MxKG7HOZT1ejId60c77Jur8mSXFrNSyo8PZtpA5EDVHC2v0p
SJeHSgPZcHmYnTMffbBuW3NJ7nBlZBx/0LqkkvO/VZkcoCJ8xAvQ0MIk8KmlBY38l8xCKkavm1Gx
cKnGtg0PZOR862V+9A2TVQB1BhwzzJUeCuTIHW7jgk/Is1IP8+pY634d2CfuLRQHqPKmRLddQ0hp
tZ79ArHks0LWZGjaGEkkl1I6W0YiO7Pzr4VlfYs7PyLFYMQvyWLdOG6FhRDOh+dRc5cu3m0vBwKe
+y5uLZNiUHiAebQv1iWzylEIftA2AwYF9TQEvQ5nenBrjoCNT2eAEG7wO3w1j7UDNqRcTkjW7XtF
IZhk8UNVIJktSeGLR3IC2OjeVFniiRybZl9ExbwdBkA5YeEc6woLikz5eJT4cHQ66eiiJLrmtX9K
F1GQi8BlNaL+sUF2slXsTA2C2piDrLBaVoHC/tm44IdA4xy592k2hWwNfsLkaQBQKBcOqNDJN45M
iDaz+11b0033bCzzRJg+ed687xEPb8I2fpyhV24Z8LE05ou1F3Z58mgHFCgjuS6pwlQxDA952L4V
CAgpIvn4kIQzuwWagNNAe9xTnWjnOC4tEinzgyjAlzb9J2ACV0Df0Ta0ly+umf+0WvXakAxRuWOy
lx6HA5NwGpQgZCs6w5sa5WuPdpGZjwNZtfnUcjQjcf0NbywqKzJgSAJiWhOiDJvHk9t7Z4SS9dYM
bKJyCbxIs4E0iMh8cp3yJe0dY5NY3/0IEfY8R+MxdcQt0YeLsiUo3RKvUjNOJlwAyiHqK+Gmdtrq
0EUck8NUYjewjLvQaP6QHqyTeAa/NOXmnoqHGtMGkNV5s3xArkvMJjfQ7MV4Me0SAHv3DhhjPvdC
nIHsjUDlxZcAUs19zx+YHh/DzJm7CmAa1GZ3KyfMWzFhrHvbTD6aLi520rPUzqZFPJsPqQPumiSD
85JoKozXOtxL9DfdeMYTQdTzjD8g4gfhBEESh2Cs66NPY6KdxSB9jo43frieTmG3QWzZFlQ7J+wp
LyKQPzLaBxB1ZfyzqYDm24V9stDQ2PkUXoFrMG4pUSbnqX0CIAPNnlUROX+TG9jahKHDsSZYasxF
gqBvLv5s44RGioawnAsd07fDsZ/u2FPpD/HcMt6C9SZ9poi+Jr9Bhuno87C9ZDRj9+SQvA7TcsVD
6x6qNHw36gqhSUEI1OAwXgyT5AHhb7anZU3lg83fjaZnomkek8ZctrFXQpmLHgn2RlklDGgEy7M5
kcgcp8jGKPYI4IOJQV+EF1G+wJxEJ8JF37Gf/ixc7zaj6eQhnbhQnOzHkANIFLjdEZzqnlokJh8b
EJ+ol88VoRKB4rgxlW6H+A2WS6vd7LSDR+ZvGwf7NKRCNMaKeKHYzeEl+Lm8m6kukpAHJuomuP6N
9WHW9csI4J1CCIXa4k7cULl7t+TVDrouVNTEOjFYuEUGXi6YdpsRi9cuD4kFaPvBPDmqPA9dfBFh
exIlKXJ5GMYk4t5X+I2Je6IdN8JpW2aUptjQZAdlUsBcSRuyC4I4e6KhlWJcdES2y0migtFvwvYJ
kouHOlICsDi63nRTY/GiUpJ5jMDCTwakWSRIcrM0osA+5dP8yCiv38Jv+jyUDOK6+MXx3Q8BpRn5
D+HwyiXmHF4P7vwAL7iV+LvqIcgtA/QFsijDQNkw9LhYYJYg2+k+YuhdfX9VJe8AJA7wE4uuUh1M
u5kD3abQoe11Zj/MJh7DuRH+Lnea714GsrxD1NDDU9s1JGig1hR+dzP7IcJRPL6JZcJbMCC1tNJx
Mz00OU7ATo2vQ+0EdK896BlcfC9qvhP69JwRr+Nn9F7S2X2vZxa0xkM8CNLyOFfQqlRGzZCnTPhl
mrxmC2mPhRLOZmpISUc0fwgYtR9g3d/RmqdTwt6+9YouI/INKHQING7jOdbZm9xmG3qpd/ATec0A
l6r3A5J/SZAjynFo3gS+pTz3nKjmba3abNehBvbz/odIeEFpj9hAdNMfEFSechpQ21n1wZu96NaN
pCQz/Ee7jOLrJAgInhi2clZE1Qct5dBYLlq5qnj/vISCimuQzNLm6RV3P0CmuDk6UxSiKqgPTmO8
DO1QcURwiHRoyGtXYfXYTd2nvpBfa71r/395FVSubmZC+uO//ve3skdVMT/+COOy+F0t5YnfVDe7
r93X//Vj/bbr15xv27ddWcRf//oNv+RVpv8vUygfn43jcwJWjvVvgZX8ly8c31OOQnrFwc7/b4GV
+pfrKgtTLZuLb9Iw+rfAyvH+5UhX8g3e+tP4q/8HgZXJ7/izzskzLQ9tDEUCjWLT+4s4aIFATiM8
xP0I7OiWDw3a6wE2rECpvABWBIOuCMqc6LvX/o/WnV7sxn+Dn4yDtaVdVgzOpxk8Euu9KvcZjEzK
SSZcBuf6Pc4DM/e7g13b08124Sr3MYM+EkLIXpXE+RpMpPQx+rerf/sfxFtc0j+9KUug4TalZboS
wL1j6zf9m2xsZP6T0IoD1g8fBcv3sDPyT5bW0DZ5f+H8QeomoehlElzzOZn2VYOM16Qfia0UpOb6
2ttGPbsAYyHvIBTwcC47MbxYxosbdldGqzP/Cwp8v9QBR/dTW9E+9TO0/AnTA32GYInw5YzWuX0y
CcwaffPnP79P+VeRmiVR31kKcbMtfU/a+u9/e5/4kzADeLRN6nKhOiTgYBjsZ5tYRNqbyF16Yhe3
LtUhZA9w53WEqtw0+/9wubmmf73evA5TCWm73MS+EH8Ry6nIX5psUc6ukTg38/TBTIinEWP0jnpj
Q3qVOoLrGbZhjtEkaBWmzZ4BJ0AahznqcQjZx0da74K2xnprrV+9TPJsmf6r4bvFyY6+g51iF3fS
P3Js05vsEGM1CFJOTyM96fELNkSmB/OIihipUbpUj25vsplrEswD59921yEm2c8GDQMlrhxQSHxL
wsuQy+oaDqcYYNCV8vgWx01x6SpdZorTAIcVKT6pW0h7HdxA80svRU2RgtE58Qy+I6OmjbnQc1xa
DJVBTozTAKkWUkVs0QJR48fsdSgjnPkVR/aLH34pHIPBe4RWeigrgGFF8jgZRXgaG+bZ+oUVuffa
9ezWFiq8KZlujtvQ7fQKgIIg5ABq8OLp4lGNObTrWiRzkmiANIIomcXzI7i3iV6h94z3FndiJRhp
sFseAuZOQMF06FLHy7ZSB9UdlG4hfoxOcx/rYFUEdqMAm8gflDS4ACMjFNWxRG2972fCAfVPc33L
OXr35uTJe9fleajiUMsjQRzYnzm+4JDXb49uCJQR+XVe/OeCeYZBm0D/eUPo7tUrqZ1UdKfCKdpl
k8WTF3iM+jxieviaUv+UMDqF1X0pbAKMchQdlfDP9B5azFb80vUpE7UMSL+6VIQb7gffO/c9H8T6
2xL3PrGxvSbNqSMIqBvja5Tg8mY0A9pB/4TWHfdJQ6mB4CvetjW0Uf36egYPzgzlQy8DNGV+tlAg
f2mVv03/J/xR/g/LlGexiv9pnRKoZLXIlqkq5ZfUMtrfn9/R6+px6sk3SybxSkdt5mNhKmtHcvh1
lR2DtrUK1J3NqCi2Fv+TkF8WB0Q4KYjGri5+AoP59fHWBszvUsZwRLjnhhSFJw5xZ29WNDmTMFkO
fm4+YJShv6fk3p+icosRy4D0zK2eNBzO7QFHqGcy2TEikpT8zCGojrUSVMdAA4Qf69TMAOuuWw7r
E+qOojqV8Bs6vdqsH6eDNoZUkQD3IFNMHBOE/OSI6EWujqY1wEOqR3FiGPWMTR7FaAgBywqyjzjW
Ihy4HEyCaMo4CbGNWKSeMivCd8ghYsEA4j2qStnnenJ+xNjV9pFJh2P93axJu2LiSLbeqmgW9eoS
Hhub+JOurpbD+mFPZvEjHVIgt6kiTKdF5Gn0+6wA/ClNntkkufdpHewhub2ZQUf8NasG/WMqs5BH
Ud8YhTO0O2wK1I5VRn9etXf69hjAEszG89K8Dl+L0SXmtfUvZWPWPEDdq89InBWJum69bHN7r2bP
2MV6owzBP4M+z6EzNmwZUYlnUxoZIaHJTEZmbREjEAxP2Cz/oPWImbHwfqwfw3oPV7hijhFmqMmn
IQuF83NDOQFqiJEfI9Lq1y9MAkQgQUooHSf3c2Ybj0UxfASDD0E+rpfDegmTsAnPC4MFg67KnRtx
PKHpdXJGuZtFRnakGr5l7tLtvYI/bc23MuT4KtpcXJyai+dbyTlclm9WCzBwXZFKRMDzuDDArJka
JyMTl3VR6PQmi6X/Ja7NBiIA8tRE5M7Olta39fPzOXq7/DM7PAiqvwMcS3tbfx3uo+Vg6g4zeWG7
zAQDEpK5dV6s4SX3UA4bA+tdW6Zbyhl1l/bpnVzqb7EbPse+2isMHPdDB0Vj/UFwZIGM9ocsBdmX
VcZ8YED0aoIVQJTs0h4c6EV6VtdeGsYjMimf6cgCquJeBuEwJsVVgYTfhCO/M5oY02R6118f31gv
M+tK2bmnUKKm9QO2JlXV7BE6DNCqiTilGdEfVEjvzAruvcT/vt4SXemfR4led/1+2mP+8WNd/Owc
xZEA9gn2nb/tY060Pb8nClgZy/5ri/Nw37jsReu92raYPf3+9t9fs969iVUyUEobsAYhD/z64ftx
gDeVnIuNe07134P9xLVvJZ/zjCNSzwBgFwfZLS4o/GBjOruxp/VCIDO3imQ/iOmpkzcfXNaPfn3h
639BBgX20UA9d2P1sC5GHF1ANOodc/3V6ztbv6zBMrdNBzIDsKWQJ8E+KDDWfo7hZJC8GNyVWMFx
8NBUTMydKyBTJsTK0tVgq12/fP3RXopbJss0KpPFe2F/ZEdDlskEJAmIZA/z70bYPPcWHsApTp/o
3TSELvImLGyHfCUbwfq/gqWZFiMFAEqPgbiD4/qqI0NcQzLf92EI2rrmFlQZCq+09T8CmbwhQej2
Y/kSdgys12faJWsCGmlx7CPyKxnRlN4+zD6KzDgAFXH3c0EYbNy4DSseqrJocXjK4yOtpP6MIu88
2qGuLhhj5q6F9XoAPEX9vHEtdy/iqjyun3YpNPGPNMENd2PmoLxkLNwaBQoiz98Nk9sfU73t4d24
R19xq/XSYanhqw7myUDVquDNDfhkbf00ZwSgWMv8DGB4IL+1at/yWjTnMJwD7p35SCxecVgUu39e
kcJDFjD8obRkRUnaS6GfRHJ12HNkK+/Xlyeb9tyFITwfaxcx6yb5BnaJHY2vbvyS1BVJCoQTkHHe
HdarXGua56h1AtAF6j3Amm2UutuB5YQT8aSlDZJaSRyGvl0TTli49JkjGLplkyz1W2H4/tGD14Bl
wd2nGY+nk0vAHgaRLeubN6ojuljtJ+OprbIxOS0SRPGv25MSolcJM/Wo/FWOkCjwPOkSD20fsSnl
nS4NQmLZAKewTdh6a2xtp6IXMt0qwRk9pmnd6Lp3Ymp7bM3lloMbxUzsXouGO63qWU3dYjYfKVYe
bErPVm9VjYWwn7yt0/pkrBvXONDF6h2SWdnY9O+dIHRTpbEQ+TUjbUo5CJIHPVvbmTy1h8CVD8vS
8+PDsd+FSEQk070BK+u1qsGdco7RLDbivslUO3x1hNXs2oitLUjzj8WkmemodrpKxcEoYIPbwlxm
+leDy+5zaMl+fEqaeKQKwxM9G3zsNJ/CLV1qJEaiNW8RQTTRUvNoUGdiBCUi10XvWAHnpujgbubx
rxCgn8lmg2VRl8TtKirAzHaf1wNkOQ/ipM9X65d6LapAUKSP0ieIekx1aoD3Jqp6uVvvrqyeASqM
e1G/zVYwnubegH7jTyfQ/Pt6YtaUOO6mGehxNxiwdQVr2EpSJdJgRlwgWZIGwjc2hP6RM9/qZl1F
JtVE82ibQ64+GGn3uYG0tKlMPiP9GRjPI1CNvbAYty8o2IjbYTLBdjpYXs3p+A8yZmaOGM54nmKv
3fKcsU0IpLNDmT+vJ03U9YwHfUKIW9b8MlLyHlnkReboK6a0ktvYzx9xQT2mk/u2XojSJY6ynOXL
uvcZHhSLXAuFhxu2AJbVjAsc2H30NII62q9XEgjyvnCb6JAHrO/KF8ixQ+EcQMm+V+ZwkH19SgXn
Bf2mqLyxODGoBB292Hx8iIgyPhcwGNDR0UHu1+Lea7kbTIo+/T0s8R3IEJoF+v/ChLK6D2dQlKG1
VmEu5xAg1AyD63bZRYSJbddCIrf6hiOjgwGb7xsqcHOhv19LhPUhXP8rijQyhlCDX29m1GNQ1Len
Ui0stS6SJX3I9RMLc0rNpNwYrf5QmAAYqkTcvLIZLliGC/953QU9fUiMPeslbJ9i9wFXmTquJwlG
eoyU4voapYwei8ajAvfnl9yCzhekMLLWX7Pun1CdOLboW6gs74jy/TI4nrXNmdHuOvAW7RTMh/UO
w0FMwRgM0KTJbBhnlLbNB2pbRlvcX2g+92E90sq0HwUR6qe4dbsDicenKZoo7UcAcbI24ajHP+OW
eQf6vvXZN0kR2loJIoaFtXm9K9aDPtK8nyMaul+n0XUpcYr+rbaax3ZhN5/QxnKTT7fa/j5Hk/Xr
PdSR9bWz4kPrsrStq1WQ1pyV9GFL6pKrpMCL9KJefVvPuq7eHqy1EmEn7m3BpFZvEuuij2L/Asaf
FbhnTVzXLsPhkQhKLcvtkMnpCmn0li9+HI1shXa3x/UNpbLGD9Pbd/qg2Oqqgv578h8OXOZfz1uc
tkzPdEn9kNLFgqz7Rr/1S4aaVRPTs/+rhlpv5Hryn0KNgJkM+y0CGb+dTUGKdU62oC8TADgUB0kc
nVUZMvS0oy8AdFirhPNzqc03xo60/1EqMqPA4y6aTw1i4f/wui3dP/ndBkk/y9SWSmnalulYPt3I
3193VCigDKMEJtrblyovcpJtOOsjutUfPFxjwllTkW1DC9gwV7uK+s+ETED66piWV1G7HH1ofEea
IYx9BCN/w3gAmcty74z5iZMQ4nqQdYmDiNuggdETZ7QHQnmEd2Zv01g+8ejC41LfB/YbhM/9l7Us
XpDC/nNPy3T//l6Jvval5TumCUQNP+rv71VxVnGaqAA9NPOYRTkVuhHSfij0DWlUozpOkcEZVr9e
zgi/jra/uiMwS9Z6JxUdo3AE8+TdVxYNPKrasGnOQBHZAqbytH7yQnbItEnB6XzyhrByr92+f343
ln61f/nkuOmk49kAuG3USn9+Ny5jKrUscbBLi10XOz97GwS/BK1GamC4Rblwkw00QRxyOQPrIT6v
C4ducvQu8vpyzj7FYnzJDUh661O2Pu6ZoZi5KtISMvPLzKjGF/lMuRcy7I68bUJ2GZ01CCUSKXup
K1RIiuXO06IhLioOJ5KKbQI8v/3z25V/a7xKWq7SsS3fJL0G3sif3+7YiYWTYeru1qXbnzGGRAMb
x8xuhZIFn6KJG+cAW35i+qbSp9EIIa7O5KXLzHj951djeX/vj3IHeUI4WO0VH8Ff+pJjLDwVyhTG
hiu/9yqMjvC7qcArXVsiTsiO40IDgEwH8Np15BICNc+HugjdvRO4Nzqe2Z0VyOsS4tnCkhZCi4L8
E6TTObDtBq0R3zi0D+uRjJS5P9qE0rAQ6p7jG1WFbjBxIsMAw6RIlw0wNyESwA4jfWHmfq4qn/m/
jn/Si+paBRkBHQ4v6EnehJu2HmiSsT0KB8ucifuNJDWO4Ponr4+FT9cBSoTQfJdQd+XDxKmxyExQ
mh3/a2pzPgLkdmCSGW1rfTTUdSzuTAOlwk+Qw4/cUZdfZ0Ak9BQqH+v+VurlV5rUtAAUTwTRcszF
JucPBA2E4dt6HzWo7imuaD4q6c+Hce5YcXDjBU0c3K19XLGMzdH279cLtB6+cQM8BiX7tBZOp1lo
7RN0vptuIDhxhOZbWYohH2g/i/2YXog+BNM0BtDI0z+xGOhSgYSu8cFoauS/3d1oU/DXTN/WA8ra
YCkG+7okVNhjTr9jgjiy0WLqMHXvO9v5YjnwIVJkk8c2Cc9ZpHCu5UF2SByUUCmkRbKb6Xx20QuK
l9Hmk1xLw6mU+6y3PwrGPPe5mOV9k8c3OKzOpkDy7c7p48gP+9XbhJXJNBqFLB3T5my6yU9b9jud
Izk2zl2UAY80ffbZQL+nsCJD20Ix6DeR8ZxTAg9yeQ5NKiP9aVGIDqeUT3rnDqzZXtZNt5bh83E2
zqQ5RCTnwnka8JAMpNxtbOrkbUAHdy9u5K7Q63AVuz8kKXBDW1nRINdrYwb3BcUN5lszb7SzxX1d
11jGkSH3aPJ9XYpSb9a+RBB1umInw6Db/8iJMNi2qCDw6bChtCTU7wJRf8YJ/ezFzCOtHAHzBPlt
g77lMZxn7046/bZGmqzTnFmbnAY6SMy6ZHCOGRBtthKl7bp6j/gcDwhMzuub7doBfPaUHLxZTXcO
rt97+/tafIHyMwb8b2tdt5ahc4OjnGGPRe8tKaLHX2MnfS7LxFKfWWhsILfGRI6RQ2T1JsuXo+y0
5ZOm8fr+3Kj7VFGuQo9mX0e1xLlO976NFo0IifT8NiwYCGE8MEy0J9IpPkMcH859WT+pKLV1g52m
dUNE8KL7NJ1tXJMWAd16NjV8Q5xxYGyIraJlHTV3CYKQwyDTH3m9GAynRwl0EueRn86XKkFPow/R
Rs6W5dnhgws4uZy9+bCeqmSTkjky1cF6EhVUPjtPJnQDWVjCEspTr2AO9pz44gutHUIsR9TpXgvg
NtdnhfUZLoJ6Z0BV/727GdLzjZLuDZJdtFnA7m3s2SK3XSDhOqyVe0IhQelXHdCpvHCmO2f6eF0m
6nNVYjrDLUvgcKW+rNtAn7FC5DGtyQ7an1P1WLW6JD93SDiMvGlPboPNblQGP865mfDM9pIaau3k
2Q1pUQ35OCv+p9CTO4OafWsYEQ8/e1nq9/RoIgtrlVLqztcTuxjb13YK3XuxeJ9U0t1sp/i5tt+E
vn97tr7QJ55NuFO0t4bzeoIc9SoR1whY/cQ5ShGW5zKYft1dxLXIS9vf2o8huPlJ8xHrssQf47cp
7U7rXbtWTOsTE84sPJh3gRGbk30YsS77DqzD9YBkV/G7ZRNjbtbOR78M2fGf9zyph8Z/rjhQuUuo
Cqbr+0A9LF1f/VbjYt1SmVnAnMeoLe8L+yhzP96ts5SuJABqfY0ECsEnRdzJ3CUcTdowurUdcT4l
aYkOJinD98Gepayk/Vzagv2cm9mfW76ARRoH0oML5XMwNem+vUI7lPd65W4MO93DN7pfWyp+2iGZ
8VkfwUSfFsRthos4VS8kRfSUpp2Cbew/01PSrhiTD0bPLL2BNi+RD0Hia7kln4pnkGsDWXYj9aRn
vdyowLgT/OwopwmChD4CFhZHOaTMZVpXaMi9szmSs2SbbyKdJA4LloFpctg6l2knpQ5ZHJ/yvH1R
sf+yHlSA0LOdsdb+6p6uZ5OJNsjOGRNmZj6QStvauuQRPCDAPnnEvfSQuuh8GEeTShvx+GauaNvq
LUpfDXBn72GM0nkdLvz7ry6SXiTTSzZYlYGujwmg+NUr7UNr48XGef044tqmPdMUDJSPQheJHPtG
SOpW9/gf7pm/FancMp5eH1yElVL5GiDy2y2Dq81CFwty1RIM5NaTn5nFT163WfvZ672T+cMfg5i/
GT2TuABv9sj74cTAChlrlGYzZP8BwfL305q0JIIsVBPAZlyKrT+/LD9S4TLkJXQM3S5EDP2+pH9I
A7innqpaeoC5Xrb1XlsvcaVotq331/pIh0v0w5xQ+nat/+oTmKQXjH8veEQLwm/wk7d/vpp/U1T8
X87Oaz1uJOuyrzIvgB4g4G/TW1rR6QafRInw3uPp/xXBNlXqLvX8c9GqqqZIZiKBiDjn7L22aQCq
8XgAbWFYpiN+KdaCwo11bRzMDW1ejivynhYkSdKXr85+Ex5gLXECVW1ju3+YO3nyl5NOIQ9borMe
RF8t28gNvqiBckV2i28HDXl6sldB38XNCwZScoguZ1FopW4rq3gK4DGrCQiDj277+/dk/PsdYslb
wxEmbULLsn8pYzpfK3rk8e7nbAhtZ7WKDOdOk3Ee9gjEG9S2tlH9LkIj9uPEbtEZ1h3sX/qhshGr
zeKpZcXe/P6VmfJq/qnAQnSg+8Lg9vAsyuNf9CtuRmRkRM4qMa/lk0XDepnZMYGry9FTtaP4mm46
RmrE8sQrdWBNEjqcZNSqT2YZ0SEAAAZeaRrHnEHNPvuQBzC1FqmKS40HKre9H6PEBL1Mm0vtJaq3
Ztg6e0kKFJXp7uX3741a5d/qKUQsVFO0t2QF6fxawBCmMxOU1lP4z5lzDZKG3nk5HqsFMqtvzB9i
5GTo0uvV/Y2IrGTfxe690yL8TNNT2BTAvaYnxy2fvA6PENq97qERzUHHBg6tRLfO6o8QCwpXC84z
4SNlEn0llDC4NeqNUTXzBcuCrlcXYH/2ST91xCbeuADj4cH4OCoxGiLKfMAY07XGtPcd2DGoAGn2
7rhUCdGzPGVG7hzikBRXFIYPQzY6vGYc6gxspXwWN52lhVCHqDEWY+i3oZlyGEc7ntJw/FLaVwZd
jCUmZCDEcG8gmhpf9PTqE/DIkbFZDhhnb31Ltp70zr84jLKCKAguZc8L8DVMFHqt/TDs4d5yihAw
bAxZgiexdHF+BMOmEThWNQ8Y5ayl13ggw8XISigZGolkHOn1Td3vaIBvrHSjpdoGgc+Jczv4fu3U
aNmhEZCFxufcm/cdbYnYf4it5hTDIZjhqxracpu26bVDGmRsoCtDCOgJlyh+mOG086z+Y0GbYE39
Jvfp4URRNa4EJIVE//A07UsSerdRv3VHbk1zsHZMXEIcsBsTG0APQiDpuAPjdcZAf9Vm3X2huVAA
SbONoCfSA15FgXYpZvO2jbNDXPt7TFYN8s0QYxB8tzmbT7n23kEzyiGNtm321auBbKMV38Se/cpU
CyRj8cJE0o828xOZNCuHipuQtvyxhVqNzJzj9cvUdYAlvWhLKvW2qux9VLrX5iw+etu80SdG3211
F03TtvZAMDcHXupKN67puKllQqbzg+Csq0nuNVGHOyNnSpBaq+ucXP3qdURvhbvAvAk0kKIhJrhp
J69jFj4PXb4ZnfJYcGBYPAB9xvDhjoSBGxfXJaFhwegikxN8cQBlijYtjo+LhTnAMriaw3d+Y1P6
3L7FU9rsoS2W/lYfCUKTW6+ESV68mWzEjsvYDzta5ys/1Q5c4mgLfgn8QUvTOD4aznyzSLa5kYFS
nGJEEq5/Dev8gsn3TEcYYKlzbs0RKl5In9oCl5RttN79BpRmG5Q/hpYQTCvFRzOshtS/WwAXTaFg
dmGPj5MF+CgFk+Eaw7ES0aZ1gqsLWqOLpltHdIfMt58JI2MYmJ15WW9z2j/YvNsMSHKZkmA0g5C1
n2c7etVai2rWO5Sjhz8WAkRYDmeoysi0KkJY8Cau08DaJkAy0tY6TA4VgOhuapqGk7econzcwWDH
oQn7T8fxjiv8oOfBK2k1lMHBeGLYshUR7R47NbgMA8FQZEj0DXxQUePP3jFdB5w27drMvw8FKere
HdTuW2DZeHxekV+sSe97SEtzPYn0DWjMJQHBUFCFBwhKXJ+TIPAorSVlvroNtOLNNpGJk000TLSi
rbw4TWSL4HK9FRmDjbK9dqQvhuF9HAQ3RcgAB4ZMXeOf1S+RZ97GWXq/lNEL4Js7v0AerusbB4y9
nI5Z3pmFBEQklj9CidK4RthIArnPZqI11jbs7mZx0IBKNfHXFESxHxPKYOndwwiPcvIvWkQVLpyN
KB9LY5eZeC2GFzP6aURP5wIqZUzsizCYZmbWBjsFYJMi3NyK4RsvHcbtAQ7ULnrqLVBn8ypzP0pr
3BT0K0hZWzqy8/qSCZ7LscHcVhcamKQvwsG6guCHGvKoI24uCZJ5EM27Xt3pYJM1cRNqPPLdDFxo
olOMCAFbYDBn9yn42aSU62e4HmkW+dT3HFWCvtz6C9EeXfPYU8AXfXpbT+4q1H0URvuuK86BfxbN
iQQROH0xM/WKczD2tjBdeZL221W3U3tqeKAr5NsudCILFVI6fO9C+8FdujP8590mAhEKldLjE/Jc
czsiiI8QOYfW/WK+T1p/mAYcic50aF3obLy40arOmpWdQtm1RvSiGcMF1ylEto/an2llkcYEeHzA
lgvsHOvOznPfrAaMMS5mjNxYTUAs4PTovZsWO95gy2TxgdBbd58VDB7dfNuQzq0Hd1FwpYg91ERt
QPq9JPNeNxDCedVdb+VH/Ie7FhBQvXwfKnGZiuZo0jExHaKg4M55DdCWaV8DFi4jAMSjm4Fppvig
OcYubu2TYAKEJLxjU2b7mgGQhtUt8Vpg+B3iuhbSw0DRbmtHt9AfhP2SICfVmDmMw1GP0YIHH2V9
9uVKErCFmtDrvR8TVhFxMgTiSJD5gfTskVrWdbT7bee9N51j65Vn1A0rvXk2Ig99I45+ok9GWmqI
mDA1RfMLKPtBIxEs0NZxrKOL/7CpniOBQ2GhRDO8l9jnMGoHZAO0X7D5HOHuhkj+daamVGZl+2Ax
zdLofU7U6Mi4trNRPIUArhod2ZKv0am3m5M9LKdRm7aIc3jG6DkQdK43B61OIoRFFf4G/Ray+M5M
673RxGud3G/La/e5duiN4a1bcCUJlzTQohrPgZ7d6qZ4d+j36WZ1aGaLzTnbLNgq0VSuc/8clDxH
ppuArr+rovR9amF75fB71kbhPqfAmYjVMACj0v8hd1yPCIEivNUSvJ/eJQaufHLT/mRMhHSI9BFZ
/nHs0LkZRnInnvMkx5j5AJt7A5fnhjQWa1PFzaNlhHeNPqY0O6wfpUEofERgcWFzMy8tcYC6ezDL
5KEfrz2ws8h8GsjUHIqz0GpUdNLula4HTXaVONeAZDJwgRUvfRFyJ9D4KQQ7566lUp/T8psJ0yGY
nbfGczZJDmEi8LSDSNP7cLgdAK/Dg6K9lB6YA91FlsXoBKYA89nc9IHZwlV7c117m7Ke+eTMR2ek
KtcYMrrDpU+D+i7UaUHTQ60XDF5edylJEeAYZH+vO+87DMATvMj47LTDaQhnOrSRdxYZJx1OTQtd
HptwrtB4YLJFVzHT30DvwMEzObYNRd/fJ5ic2INGP8VcZMTzuhE6a0tifCdYBiV3CJya8AvOAZGJ
GmeTN47+DckNyoc+OE1+FpxCl39L5sFd4a5uLmPnDawdY3GuHESnWGTnY1oYJKTMYX0QWqA9Nh45
uiAzplNVN+EXx8lJ7shg86qvki013nodOdj5HEJ26AQdrYzgRvmtge0Hm6WYUKfJ/yStXifneJYs
LPmXk/mnExPJOjBL39U5OFHHhYtLcyQjcT0UjO5wvnMyLi8tDvtV6pwh0ZMQQBzJiYeXngQEvmd9
7LuD11TTZoTeewxAAq2nwSbHuursrforjdH226hr8bTKHzDRDGKBWNzDOC0w0eFLrltNN07qq6YU
sZcj5bX6qp8gicTZRN0qHOlECTBOii0kXxTuVlAytifhZoXhLyFcqw7e5mD+3gLLDAts+mhYqzI+
mu1j5uQwAnDjGoDoixlNTO/ORIysxxC18zxw4B/irTFm76Adjfo+IupinTjV3hngbbrlsCOq91Qa
3a7wmo01mI+eu5grvAjMkmiLvybIOWiNxy9j+4PeE2AjMH0eOYBJz0o6jVKi9jEnI+Q6ziTQx4hG
1JafEMXX8n+AJkiaoLk5eqQc66RbZJVrr2byZeYDnvoO8UPDi80O0UjybdaIrV0QS+X1uI9m47Yl
tTkbpx3uYPr5Ufjkm+2uF+22aGAquMFD3eJqm5OFyPTboJ/GvcYMstASkhHCELN1T/Rh/jXC7N4v
zk7KPiLMpGCdiDEHVrDoHPUI4XUBriCIj5CTGfe+RwJMUlxdsoqT6DQIuBGuE765kYucr0FMa7UQ
EEYCrmpvuYFY/saac8Iqdm/m+GlpGpI3KH3jCWtUQVdyaXYdAoPYYrUty+jORoiqj5AfhpY2WuVc
GYOghWFW1o8eJgIgFSc9enHw4MKeAb02pdN7rzP1MVP/Mnm3winPrlbflX7HbVEu+07yHVukRY1A
hgYsf09cwK5mRrXhCN8RzdOV5Ho3s/ez4Hjgk0lvVMc2yh6S3LvqFnzS1H5OkTHXI5o5kI2jcC6N
bW5m0DcGwGtX7x6t+i5yf1T80LCyfjKeWk2Y3OPYPVDwPhUFDLrEDnZ5qu0nwt8QydVbVwN1JOCw
dqj9yNzFZFguzzbxo41e/xRga3CWAactONuNhBZHM/stgeA5gl2EeElEz5sNDXTPzRgzvrSDPN+W
ZvUKK7TFYmjekZ2NgGwbeNkW98UABomTTTCQiTE1FCbtwzKHF1ND6zXV0ZNrA70kZxEEbQjCJTH2
1bMJUh38C6mCRXkT90JCVLZ5Kvyr5rBG1Ah0rvhf7vr6HoRlcrRnKA8dsuoLRYYaDDjCWegDZJu6
Es7Z0CrYoLnm7TssjnujcHZalUdHVzAYF0U2H2jPCirJDaKwh7LTyvnod27HUjTuiUPFNFcCTpDC
sEX2OTVneQli0DqZpxEJGprWtgHscAW2dZrNhPpjaAIwLUK/QWvmEBvQBm81Ap5jbmjhWc8gyHKi
ApsmTRC5adfXsQdS13gZf6JjHkG2V9rJRNSwiahdV0QMPy6oRPehUdWHOm/O81wH53pwzwYtWGo2
5me0m8w9lA7zDISLfbsHZE9zbThEBvlGtH/Lw+BBdh5L9yW3y+TOJ8tvDPXuzjP9nylAr94Eegeo
FB56HJsXLWdbxPJ9Pxqcg/rBHA7KoDBkg7lvivCsrmkvdklRA/k0m21vWQLLywJHN7OY2WLCWFXd
IrasY/cl9tXKL9efalDVx/QIoNAG0BuUDST6mhqsDO++mIMfZKHBlPKRFOEG/LmExSNnExvSA5ey
moJ6O9NpKTHJOGgfzbkUrGnjk9J5q0aomoC6/kaPNQbBHYdLy2XsIv+2l5INQBj3NgDLsDbpJXx+
B6QCmjuTuXUsm2O+JSNeUv9tHDCmL0t7HKQ4ZOjtdvueK6kweeObpSSgQrXm9Zg+Ak5KRKjQKk9x
lvMYpsN58M1DZiLY0kv0xXrtb8uW3+Qhe1Vi6bZBRcZUsbsgH/Jlf9+K/EMT18+5qx1DX2u3tdaM
TMO8JyWeU037PCKgZhYkEyv9Gynu6KvzFEgoohY7EgfWauZ38v3ioP0pirQ4T4b1qRpUAz5Hm366
CRb9qgVRG/Pj1C9XU1417/xXo1C98zInrjxiYqqa4+oni4XkBbMgyFZH+5uIQvuih9PV7mxuPCmm
hSgil5PP3jQSkBynCYp23FT7WDT37E801T8ntuoziAxU04uHfMyT+klNGs5QbNcscBNOWTTABLGw
GxoAX5mOgw8pcPJnL12g4zHI2/tBWmDUqLA09cMYRc0uhqjThzEku/dOGmgMlFafsmsdNTZLWGpA
KJIidTmUqQzsbALrSApPeovC9V6zRoklka9EhG8ib/dqgutiAWHCotOsi9eNX/AQTumJDIxmw+Cv
WiWufhfkntKYac2MURatFcuUlqTHVB5qXQ4oY/uqRpptbzwv7XJO/Dr/HHKm0r8U419YCad9Ufrx
ZXlwnGS5yhmPeouqVyuaClSTo+/V+qQmAWDjHulEOGqIPuaIlxJWf3XFQtNv4BrUW6WMUyNk1W0P
ERWbAyxcJX1TI0glFpp9wsYbYhaxjm2Vf0HNoDVUseh9aQ+6MkVFI2+ch1XbeKP9rGm06JVET11u
JdYN3OUQAlgnttQBfgHOJvf8nXpstJ41cELFtXHsCMtWJuZVO2jUfn1+mXpc4IacT6lhh7KIfQre
teXDCUi0Wwzty+C3npIZF01CZrRG2xtUo9QQJZUlNlrt89zWlsRZI/AHuLaW5vQyQD8xsIxQiDmr
KSIu25XT77HkFuL8xZTFK0bYbGQeyvm0sn0G0nZQkPw56OyflZdzgpA/tbPNJyKSWAHl3INONL4z
huvKNklNvDahJN7Szm+U5FONxCaKJbzeH0gRGJL08KkM2tPA1XgNEChcbkA0o4NBC0fbfxrfHFGt
o7DeAJOLiaZTVjs1tnL0koUg34/gJpZ833hheoibXHDDcN821Bh79TlMPSP5Jv6iFgfHl8e6nj51
o3HX6cVhxm3edtTEVkxPT7REljKsawZGg1KaBYaSsPCy22V1eI5GqC8ZUvk1HNSD+ngyenSo6RHM
fW7CpiCL0Bv9z8ffBlk+TW67M0Papz6j7zANNeYpIeCTtrpvYI/zO0PxAKGTVYZl+nNUr2ZaKfTB
VSTjGLEdTO2PfgFqJdUPpe9/0Xv7ixe7u7DNOQpLgUvqDmTjpRMq+hlVo1SEByNYOh5sXQ5KGNvh
VZXDe5i3PWU1+cQWC4pUaX4umtIio7ETe13ZwEbtORsbMaF7Ja66jsVWLfJWA6gqa912r274pmbf
X6Jb9dODGG+WPaQggRIH/+VAB1kkww/Q129j6GhraJxXNUxJkvmhsUaQYW353TBBT+TVG0FlYHoa
cjORXcaCSSMolXOQmo/mkEcH3SLRBJT1RtMrKIAoXz6VuXVOnrXX7tTz/fd9qRdHwZFT3UN6SEkv
jzMD2aa7hrNfH4oraESmDcL62ofwvgDaMByoxgoZhTRuEDGK47IhPUqukkorq5YJdZsngjNXgB9N
94wbJV2JGNhuerfS110G0sFL3RpoMpQFNAadGXGIk5uSM5FVO2yV+2jIHDwEaAaJG7C9nVdX1Vot
eWmRW0hbHPwi3MI4ipdD3cASB5u3Y2CQEiBZX5RmWtp090wR3yp5kE897F7SnTANxsfoPkEpp8XQ
2O+W1rncCf3XxoN2SGDxzuKJXlkSeNFJH0DkpRAaZSCRRZDgxo4cZERmuMPFRtuxhGMwgnPfe/Bh
Pm8U9firh1DXcOOk4lbpM7R5j9fz4Idk36mVNB8saAehTdRjuWw6qY5KYm7xxuK2nKR3JjC/5T34
ti4FyyyfW4goKREJO3LrsGsNPm13Hjeu53c1oFNDYLVcqCVPfS4C+fTWbAhdkMrnPA1/aIaAaygP
v0q8YToI9cRb4RBJpk6NHTlRNwKbBdIO90a9ETWWlZuhY4tjpetIZqL4p+PYyCrgK+lL8NRLGVZN
63vqw/LatvVKKYeSAKRxXNDCwzmgln+1IZHEdqhCyRTl/omEjbQFgwJXGwuoRwquXzCzIbiRRVPu
3yC66612z0TlIS7jl17Tg52FJkwdEdLUZveKNNBDjJqlOPZzkTJ94PizDvZc42EnL5sbPudQEyKw
RG/AoqpuTiWDyGA6QQPMulPfHNSRUsn+xiJ8je3+Q20zatVJOv9eRxf8ufug8OiYYKUL4oUMrZYc
q3vGe5KEtLkg/C6+s0tA3inJfGzGrwS9QldjV1OfoHL6Oln0vSBdcKX2Xn2yWeSdG07pD//ajLvA
A6wVD/ukodvqNuNBqeJNqUVx0q+Yf2B34GBdAP5vQ2mClJosO7YuMyUTVT76qLZYyGQoratcI902
xLkKtoOoKr5XiSix/a6KMDmltB8CJ3sbcLPsc57j2piLg7pWSTWAq52Co3rQB3porJuoBLHDEIgW
WYzFixQYgPRCK3lUM1G3T2Ef/N0BWA4w9+b+SWlvlIgpK+m+OY19a0R2cEqlX3WMe3+vJxhzwjne
GRX5Vzh/N56pncdEPMxYZtXSpsyfyrajdpcMouha3KbSCqm0M17FB42Y8AcZHNFWd3OkOmjYo9wA
0J2RVhfaO7U7L01Pp1iH5I5dsnNZa6xc+LivuPXQxbac/7WjesIQg1Vb8Q6WELtlED+bWnI0BlL1
kow80IJMViBT7BhKZOMaeGki02edkhfYybgqujveJW20VfZBaUtfBk47cZs8tODZLNI1F9DASvZi
knjOkSDYa6ij1/Ec3NZSZio1Neq44KGAkMrWCRxuPGRPvNPgZFvO0banLy1AO44DvEwnaF9mqm7R
S/0+IspcaAjgwr0lCIcD2aRhPng3O7O7d8dAWj9YJUMPYW7hhTc4kreA8zMkqXHHTfBDSS0U90Fd
EHcILjRr6DOlr2BOx4MYkAVUstRADniJZbKoIfV/ygyjbjTln1YKFF9gqsndcFmFUxa8hQDR5mbZ
A9pgttX0P5VQjLBgjGkQopFNF9G+NvU7x6V7mtgRo4LGucype60D7tVSF3siBy7prMfg+5xNKwEC
8i2bXYUEfiBVQS6cXcdKGNbuFxsv+t4NCIuWqi/L75+H1jmoPU0+JEr3pE5JRfjFAkAPMr/RcA1/
VXeGOhqoi6AO2p2s2tSTNpf2gxc4jrIEqb2Nrh6d6b8b94UdfThV+aq+EpAtmAPxYrBRGwd2KGBZ
UhbWyE7n4smdQKdsaaaN7jun2u0edSPaJ4ZnK4N/U+joS5r+Qys5hs621JAF/X4cScYjuRYGMREA
Ul+t0BOfK5g8wXm9tStJ1jxDQ77U/VzslNxraBiLC3mxci7W58F+nEBFE+xCbTrfqTrATy17PdbF
sFJPoFrDEzePtzVgR3n3t3F/1doARGqD1wmuyYUC7+Ik+U0gDQxKamKJ5DmwGUkRbo1xtSeLT9ln
R8O5hzDwWqbdhT7AXu1pjBtf64AgY9umhNTh4MvVgbSl7+qTE/n4kE3GwTRql+eUs5jSlElfg7+Q
K1J25k91rlLLjjpHJB20eafobogVAJHOgFyqqJS4b5nhFyFxXSmnllKnwxXeoDUqcPnxICsZZ0f0
rN/q9VnVteqGVxtYUYZ3XlhtCdN5jv2xWi/P6pvGRfpPw0msp8z6XBBG9HpBV2yfyDAQq0beP2lF
uUsHdp+a+T4YTGgMCXKauNVfxsD7ULsGXg+NcALmGJ6Wb1XlrpSugZ7fBX7xdSlQEsdd598xBgmh
bCglqJ6Hq6BarrHTPXDLw5nUPhppsoQGeVSf45w6CLAx+wwzKTYz+eCyvREMLidqdKvq2sXjri/7
e1fqGftewwdU0MIyiq26MZTcz2iCk0gRFUTz6xLOrCWYtw69Gd0Xsi4SGdnWSZae1Vsdib4ws+TZ
iVoAZhXTM/W7CFfST70NQa6RZqyp5ceoT3ro9I9G8ymd6VmrpV/93zVZAk0JV9ApD7ZcBjWNhBVt
sF615KyNen1SK6ZNFrNB0ydZdPhXFg3HHvYltzLv02LhlEuF+rDkvySyFpikNFuyTEdmXiBxH/Np
WT6XC10gv2bW8emHUwtLP2clfYj0g4bkFTVPcdQd46QunDpKzhLHH+gVww9hreW0Sr3bkGgKzgod
41m59gakDqyRnlz03DIuqQDDq9tc/5At20Yz4bFeBuU077ThcaB8oosLqb+zB21nDdWXcKjqc+AZ
D96ik/Ojjh5UlNQtfbsClS0HMRw11Tqubnr1+hKSGzkmUqB4KUA+L2pfg2qb+zPN8MLqqXCsn2CB
3+osMB6gnYaTP3xWUbZT3hM9e8o8B22qZGOMqJQo83AUpQ3YfVcn7sTm4OAgnGIsH5jruie6m9Th
bkfOxhJ1b0uXoWpwSNYNrW6jR7BPppDBhlc9KIMvpcJ4JuVbIsv5sBwNuYzRVlTqrNOKlNAn1KSD
792mlntV+y2WIMp+perGZzkSGtks5pfaip+iVnxEun1Wy7iqmd05RnUbIy1Qy0fpinzrRss5S6hM
Uo93gdctZJqo3TU2fR4tre5tiw8Evi7zgIp90iG8Rbr/ppoZOzuvtQ4mF0pywh5jbgkxy/Zu9RwV
hr3NjXgfDfxkogmKTc5cU53HXG84eT6tfRsNx8S5/KCZOQrvoX1IOveRNhWXhnpVktdugequ2jqt
Dr45YB9kQJXXRXtMaI0RNfpKLAeo8gx5kkgBPBH94Gx6wJmBORJRZ0T93oBwtXOhp2wc8CY2ugIW
tj7bNTknsJGRqekNJKRgSmba6uRb4bZ3GQD/HYPjb9pkubtW0Okv3EPhodfMx+R7EATjBpfjm2s3
B7sQ+WlAA9ODx96mWlrsYDHiaDlTcrHceUmwYVJ6G5awibQo3UdpwniWdOkmqVcROdD7hIgoaipo
pIbV9xvCh5aEPODEcwlJwhMw1319Boa9dor0RLAzYOR+YGaNi6KHuktzFyKR6YUQIBMs9HjhH7zQ
cY/kzf8cx5mkUxswwNjG5yj0Vuncggbpta3tetslnhhimaV2BBEeroMCK0yHZ14ADFjTkIqXtLoM
pYTDpNVdm/vVuhcVmSnhth/JryGVcVUSJYHuw75HpJ5T+NNdmoqOID4KjI0xs0xG040XTdHBONZN
DTuXBHmn5K4eIvOR5yFsP8BuvkcNT8lgTNYZfuVdN9WvS6Dr22HEG63+qOjAlG3FKiy0cldE4x0d
JhrWvfmxzGgM0wpgsDbVx8DVd3lroLNDqQqqtGcYzUfbEqy34soUmPNG7PCh6I8TgtYc8iX7rX3n
WN5ja1cupjwiXcll3XXD+FK3+aWwaQ4JF8hVK7TXyg3B4NjVtG0wNkWu13/1/PqbH0IwbdwCeVPG
WW8BICT6VOKgyVBpfdEzISTt3e5pOZjoTsYyeiIrndeEMoQWM+F5BaHVphkh8A1mTpYAJVzNWXtT
hcFW1nOMn76FbnjPSBw14IygvmjzR7wvP7CtbTIiig9N2pwbL4q3PqpkggFG6LRt9lxP/UC9kEyr
oDtH+UC/sPcZN9vhOuv2ybWbIFAk1NlbM7HSQ9TI76tjU85ISPEduh3fTH64oSEA9zH3TGP2RrFh
75e+eSYOiNgZ6AdN+Wox0tmh09shu6PR5T+a4Q8XMcWlSkzkg950dsfWf+7FN78mPHryzV0Uxt9j
fRJXCOJ7Qgijm2eUxss5wF3V4j2Ac0MtabrlpvOovcFHITKgcJHRU6iNjtFE/ba4AmStGz32TAEg
VYDlcgeuviHIpi1BujKZf+6Nxt126B0LqCdHq0pgMMBsGxtjWM21MVwNPNcjpoY0AdeeRPglSHO7
uJX1OtHDOReD7Au1jEgA9pFRHSTvfqbFRyvvvJMM/eyX0d3FnKIQhFByjOW3vBLhWtS08fSUwXJU
fqTkp0P86o/0xpLzVA+8jXgmcXHGoaXJtY1qE2O8Bw8VeHMgq4IyJ02I5xf3VKpfStMzkXPaHPJ7
sW3t/jmYanvfOjBLwORJTEpw8egRWZFbH0e3eqIVtzctpLeOjcslD4SDQzEK9703tteEHr3WmvPJ
cfMOTRiTe51ux6nxCghz3IUsbmgs0jOZJRlBLQjScuIvT7bNhahgUCLLlShkWRm5tfVph/5fZfz+
VTQv8K33f+b3fgGjUOa/jfj9yyBg+Wr++ZOIrP37q5Psxz/9B2R+pmb3/c8GbCS56N0/YIzyb/6/
fvHvNEkK2N9CKPFl/N8//vg/QSh336AUfSt+/J9jK//R/olGyXd+0ig18JEuoEAs1rqBVRdV2T9w
lJpj/M2yHReQoE6CLxaAgm4bkb6arf/Nl+5l1/Z1E9igiRPj73G/mi3+hkQNhiRJvbprIcT/X+Eo
pZHgX3J+DccEMEqbV/BnrweQaBrwXZgf5iT7kkbXgc3QMXeVQBFs7gobvIYyJtXjJsrede9KD/q+
du5dk828gBOTsArFW9YyL7+xWUHy/2KSUb6p//DK9F/MMWXTh2T0dhnw/ht7rFeC7SdGtx0ae2tO
1vKF8p80SvdzvQsMum31Lg9zMjj7nZOKDRDgXTLtGNKwWEIJortOCntBr3F6JvsXL/LVhVEDuBhP
x8+myhFcnibjx4SXW2c1TYnL/m9vxvqLy6zMY39w+iA84cQTp9nBCKwn2xA7T8xn+mk3GloUBCwP
kN33Av30FOMilm01WAzriOW9oatACTu/1/5yF1jLwdWtfVXFOysAOVjIDyfsFwoZoekczcubBCit
PFisszb9buXM1aI5uVRQueiMFILOGGGnASlkhPOid1sQivZYRnmz/Tdz1t6aNv6eJ8a4kuNEbcaO
94en4+7zk/tjwrP83P7T5/mLYSTIHCM2Q7TwSVrcdRb9LkYJuskn4ArZQx2vRbwAq/avv/99f+Ya
/PPO1n/x4wWeRFzOBnOoZNzbdA3l5bUXc8vDtPv9r3D/zIn41++Q9p0/fKxNUceDS1/yEHrW90Bq
oXWr2aU2Hf1lLAkpM7U3I6agG+34vITNVi/Dr3bdDdtqsq4DM+NcZN89Uny7XNwFdX4r71wf1Vcd
zHvAaV81hDxg0+pLIdxbrfffOEM+NXzR6MJvSCNQJzRbsfib0OiPgTYQ1pzcZTpwmTF/DOvGvNX7
F2GXMUrFBnaLdyjknd1WWAQIblnNc3wKo+SJKJX3tDOwJbhXX8zPUdgeodEcvYQEg3bZIt7YpcCX
28qlN5UyxM69bd06t5HPEY7LexdbtrXNh+jFFsXNkNlstR4OV2tnSM1eXN5oRffVqK27eqp+/Jfr
/xe31C+Ygaa14zEvaiIWaQDYljiHeX5bLOTU1MV91iVPv/81fzZj/etTlmahP3zKZElDrrWq9NDb
9Z6CZuf5iF69/L88GOZfPRly0fjDz488re9rUoUOWugjfK6P1ah97+Pk1nZdPN3FjMo9QA1KZxeR
MCq6wj1Hy3gl0vRAu//ZoQSRedKov3tIgpTNWmyRdwuXaoK4njlEEJTptbNQxbCgG/OYHdtZY9AD
gj6jWxJ58zfA5CeSGaElelv8c5dMeLcaNp7eCJ8pP7/Utj6ufn89/+r9/uIvHEorYB5i834D84El
WifAiX9osUMWanITtQ8s7L//VcZfrQK/7G+WiaLKsHlCfctxXm3LLXfOkrMNRN4laxKKvDqlebsw
WPVTTqPlXD9UI5YUDBio9vwSIYZhoy7SURkyL7bWv39hv6BI/3FTOb68OH/40Jsi6B0r5N6tahCN
rREx17FPrtZfJkRPSYPUaBqP8Mlq+EHmfRfN184huioKj6VWEUjnrM0JoNy0bEitqmgO+i8Rqkgt
Gs/LBBZhrs9dvnwBEHxTIRGcXcL57HDnzdEBn/Y6HqJgbY+O+P/6UB3/F/SzB+G50mnZHAJCKEKB
I0eGPLl++yjq+lHL8ltR4M+GjX77+yv4nz9Zx/9lP8nSZHSn0MVJ1cNonQwcE1nfvgPgu8krI/kv
n5Mhf9y/b1sYu//8OXlxBmx/FMkhSwusDn2xz+vsoTaT/+HsvHbjxqIs+kUEmC/5WjlXKZQk64Ww
bInhMmfy62fRwMx0FywJ6JduwO2uKoabztl77YAV0zgQzbEg+eR1Got2k72GdXJNW4U2HoVpv4PS
P0QLDgfAKaz7ry/834bz/39zbhYdE3KrR2BbtGmw8DKtZ9sQEh2+1UWOGqRkYOuV/c3lf3b1NzOs
Zjmo5ZWOpyqyp7DRrhznNmHmr4tystIV3wzTz57lzQxLTOHgtSWXNE0FVlFeerI/50i7V9YA0u3r
+2ZNn/a3R6n/+1Eqqe72ObErG9Ov9uRxPdByfIY1DXQ0l8Qdxskzfd34wRCU3uuOVNaidJql3bZ4
afQB6wWQDXiR1PkdOEBp2G8NLPq1pzzXWbLsHRJAerM/G7agwGUtOwdrnm6Si1lNIJffyWAjqRR4
j5p9VxAJXuUuJTRbvxvS4s61+7UvyFeRGjsHrRi37ZicCMQGDpk+DAZIA7Nnc5hX5SojdMRE3Ef6
3+/GmDQlQbV2uvinHZGO6xjfPBb9s8d/M1PHIPQGgF44zXIaSiVNmX7FqZiTgeVidHsSEA3trlz0
pb33A3WZB88iORUpVYmIKMhixXa7yI78k/+xE+VutOFG0llpoTRwiOwG5/Hrhzsdif76cG8menqJ
aHcJMcKeFdGl6MkiUhYDZUPfnZhMwXOCKswdUyKubBa5y9A+lvFDVRyq3Jrngw6Q136IFQI2f0pZ
bnL9HZv5fBjIJVXinUn9lZx6odE8VevFqKjzlDJj3IpvbvXf9xj2LQrAI1vCqEd4IxF4z0gP7jwg
q6MV/Pj69nz28Tezc1+6IH28LNvY1N3LRtx5RfRaOcn664/X/lDC/jK2nOkN+sdyFos+sm26MpvQ
wF3jx/orinbijoPnsmcU5KV+adrkAGH3XEXoPZWGFz1CZZeiJpgVlMGZyWw8vKgfUdA8+dgkZmap
PyaVs0s1pZ+ZCqXsCImLG48vdM9XuiG9eRDRPjD87q1V4nc9jo9FGUGP7OzdaEWb3BPH1HahrLEf
DQRFki4w8jl2VirIwngkhGXuueVO65Chg6QvY/tSeu1Pu8e1ZLjDXZdaQBshRszHgl+n4O0b8vax
7dEyMM0/FwCETC1/1qz4yRzYjZsGb5jUPoKyqjFHtja2S+unGGl0uGoyI2155wh5tAQybPbhmBu3
FGpWSUFSqIiRYHkdhtS4WaL3wenSLUGKXFOL5DSFwr9BBU1NPgQ2bRX3IalEW9HmSO5VbwMQeV1k
Bd1QbI8BK0+iRQSTxzBRRnLMSiA0M6Atr6EXrYtI/6HG2TkCwwvvBe+lqxxaBb2djC8eR9LBzbdu
5D9FvrsdsCy4lbZMSheOAheC/J5kXPypHGZCmZ5yRXlQbfdquQm2z4TdTISHrzbno+zvLYvGqogP
CddUO/6xSZVtoQ+X0AqeTSoIuZSXLu3eG77VpMwnSJ03C3KakRkUvKg214oDal/U2dII2r3P2Pj6
pf37NpT6y79f2bInVtAyxmzTZAgkI73ZxFHymsf9qWyyt3HynPfRoWbW+vr7PtnnQzP69xc2pQGX
qiFcjDLpvMgxmWZinVfaE8eYhaLjNQ7I6EMXJD8AHeWnPgt3bYfj5GJIcWlE9h506r1RkhOkW+2h
QtONeRhfHYJD9PXcuCgdIX1Hm15nocoz5d22hkMeZAvXUz4cqT61A911Ho9HMlfedqj45CIPVDlP
yvDOxbMopLr9+nI/WTucaa3/x4ww9APxXZIpxwsolmKgwW9RNY+JS/mClKu8UczF19/02R7tln6n
9pLKQkEzdkQgHefBXvC1eGKWehK+42V9a3LtaCbmPpg6BE5/8mVDTGu/tjqNBEPWsNp8rNGIff17
PtnNODebJt8UfSrznCvXRsyNzbArC7YLTGR5Xn53iPrs9t5smTgsRMPYcJ24/ta5nrwHVjx3tZga
eoN/UgGE8PXVfLZ03OyadDPWWaYJTVb0kZMgunFh7msUSl9//GfXcbPFQOE0hGHDwqE7yr6Igxwq
Wb0DLrU3zObBI/bj6+/R7M8ey80OoYnVgFB1hp9uZt7CsZWLMTgHHCfLFhXRstb7g+epd0aHNqTI
aU10aXKBO3d0OUQS85GT/aDiK2iXbtisCsf5DTDcXMBppyySWvTNa6gJZrLEbM1jJ2ox6eAPRsy3
jesckVAITl09L6SCby3ce3Wvs6LgCfa6g1P38cxAjxoxc1e5sy8k0jdj2Ex3wNcIwFNoUCsVkGTF
bBe+sFE1+2gUbe3sl5o5H3rxMbIKjSVkuMynsx1OsQedehANOdwNfYq8VHeJb8+pmf6oTaRxEFD4
uD56yRoS6mMvmDT1+p0Cz21ey/EpBbEwC/VgD8UEq1n2YBD9aYn6SBMR46TwZ45aHWOl3vWqB0cb
RTCJcLRHmvYYhMYPatkXN9T2HUyLFhAnyqAdKo5lTkqyPaQ7J7PKtZOF50xMYmJ3zFmMapb9hBQB
81EE/ksc9stscjbLSjl6jU8gpSMryI5qtbXZZ2uZuW1YXsCSntMguRbxVOdkOVeFOy29J5oWO9e0
9mOzCioRzklTta51lt93rUQB7b/HgCUTHdK2Y8dvbl0s25DdBuD9XaHk5GSHJ6926MOJbQGk1i+M
vQjtbdjI+zItF26qrfLGfZiWLpaPx6Cbwk7tS+1lkjJttcym0g3mshx90wiVM3buYK78WeJ99VeU
Oyg4ayblWuDmVuHcxeVOV/W96klampW+IDh2OYk4asW+owrlLkqZNt+coT8Z2+bNiuTWWuG5RZVt
nEAu4kx5YJNzEG39zUT4p4vwl12hebMGeJyVKOHrTMyUkVCGJdu2AoVdNKDoCmh/CV55u412dAWh
VdrLr4f6pwvttOL/Y+mJBtEHuJWzjRkRZUmVtbHCB68vPyQMxG6kwW4UYi1DuXVl/ZI75XsEvDeA
atbqJawA2DFJvsad9zI2z3WJRsllIGiNtbaj6LehJfdDmb3GMrsa7G6c1H2qNbQvhFMf+qw6TIuq
zmawwPdthM4u5luzQd+X3Zs5+Bg0jaevL1SfVpS/3F9xc3+7woBopqrsunUDgWhwUvDupwV5BO5k
q1Da9soV6XjMfGz7nrqRFSjFKo0PcZ+Tt8tmbdodoBbitDoRYNTWJ5Ur6jXCq8UptpxnM0iojcUU
F+zq/euf/Uk3hPbWv5+PMdR0XRIAPn6fsAU2ZyZcFzSAwXFsoZtUT5Y/LMdAW+Amh85L2Ek/tZpO
TS/g/jgfLk/KRkdnuRdKXKsherWacZn0EsxJtwCRjVB+LeprhNfUDR6bYR/KS4BdWkOrJ70G47tY
5LG7EXGzpTN+ZxMDgM6h8XuwIy6CaOWbrcmnl3qzF4i9SM99oj43aamx/4FN2y47PTjWslrr7mMf
XOK2OWUynqkIYUgAXZJkRrJWTojvWsBmRcPf9+bSDj8GV51nwc6RcoPjAzqDg3QvmyXUEEcrJ+Cx
2zGWmEmYvQhSyQC3lI6FdfM5Te8j67fU7ofqEmVrhYoHB1432H/9PO3PdtI3exGw0bgEG6pEaWec
mwQOhuUY7x6Fs8UIrb0bMaMGRJ4S+K5oiDm6cStDf1XRPV8W1KyCEEi5BjJI48w4D6htzXI5HPuc
5I7IwiZckt6gBQTBFxZR1sYBaRJitiqheVS3G5Q4m76y12UGZ6D3LgmCVodcCzcqHyPIQVlnkikB
O0dpiWjXnnyVZjma0sQ3ASuUm14Wr5rdUW7vsUQACs609o093LJKCaqgeOMkzTFJxYtVUtsk924l
cu++bYkeVbBXhu0D1lOcvt7eSINViVXyz//kkkFbwgaipFWl31XKtGnb9Zchb93sl9AEaMSMGunG
MptT0CZPgVE+EUS8yMhBDwuci9ORbGr5OSzUYW8DAWs+vn7QnywX1s0Oyi3YcGLVQp2f2feFmm2B
lINk7L4bLH+/NPNm2vbTUlUyA/G/5gUcmZ2L1g3ffPQ0If7lrt0GE6Kr89pRlEyUg+B1qyuSnvuD
ERGDELH0f317PiuXiZutcpMIYHaNKzeF1RCWJZZWiFS9akEvNINP3FZHOHKqP+ZWfi398hFp9g8J
1racbPDIal5iqd55oQZjRpuPcTbP8uSAc50JOrpixp1nvfWQRw4sBNK5SeNF6FJ+s2h+8mz/IL3/
sWa2hImzZvHbreBaqGcqzFtiv7+5/Z+0YWxx8+akZu1UhVVFG797NapMWXYVAWGqi3AowyQdV+M2
DuKn0PYofEBTqaM13pmDTNvfbqZxniNsjX3U18/pk0v9M43941IzeDzUTonYkmN81ERzH5naOSaH
85vPv4mJ/L8KvX1TWdDtgaNAQsMwcnSIWLU2wXfX1ZCt7VH5iOjUiFoQviG9czz4r2Bafn99ZZr5
yXs+/fk/Ls2kNiNGHGEbg5SvOiOTyBjGdZzTEIi0YCXr5jltnCXZKPpcmPJqdy3RWnDU+gCSCqTX
r3/HZ8PtZkEgj71UoddSN6aqOc+sbFsazTaPjUcnjb/Zu35ycPyTjfmPS5Vt2DuVxWLYoPy17OA6
+i2xTCj7Z4Wq/Cw8s/3maj5rHPw5Uf7jqwarbqqm65GiUFJzzOGeQBdiWTkJKMqiRb7pdSR1V/2O
WO5iYTnNW0LO9Nj6u4R2Xdu3ZE3DoOlr+VETacNOB+ttVNDKTVVw2A5NXYg+eoH2tpjqP0i4fCtb
2DLZTqte4VNFD5MZkGRmgnQ+NTDtoj6FFSJ7Vxm37OXAQnYcqOKObeyzw19wQ/DRuh+j/s13km5h
QRHRQIfpKDXu3QTXKEy0xKTAlmzj5ruJ1pre8b/MtPY06P5xr+pRtRLCI+KNAqclbtDXiu7QhBiK
sV3Hi8qAUKJxLNTtu1bNn0gA4QSE4KG1xJ2ROddeYE4YyHSbNSkBhKWNjdwAeI1fF8UbFqrcJPlI
JtUhHem99BbyBdQr4FfWJs0PUeAvC/J7/EvsL4BrxdWVl+OSZw6eXH9jmN4TjN2fWIA3ZS+epr8/
mN6HdKKH1uqoR7r9pon6dVfi4aoSBCnpqo6y/RjquwIHLKlx2n1QwO1kXVfU+OSKbh9iyP565OjT
EPnb/bsdwaTWoByp5cauynmT07zwFPkca2g1rKyCT2+vPNEvJaBEGKX7xkXgE2vI2aUOr91pz2Xm
P0ZuCwYFxP44XCKV2oZd3jm9u8dtPveG9r8tGX/2vP941Opkw0un7YDBAZmT0dpKMxTw1jcCnr+/
SZZ6M4mAhJeyd+m8ulp5cTzjwK4Kdx+yaWrj7UK08mLGeFq/vvGfnFUtVf/3izuWgeMqPlwuevBP
Rls/UI1fKGVw30W0II0GBK2JrTV1rknrPv/HL73ZzeVxQWtgYBJTDP8t18MdOWbE9LjBL7VGGuxb
AeOgM/Hk5ccqkt+Abv++AFrqzWpc2YpqJwmXasjyWhUElEEOOLUTwO7r6/r7F+Cf+/e9DDJLDOlI
b15rjV0f9usgzN9xZH9z4Pj7ecO81RrQWhn7aJr6VSe+V4FARAHYBFTuDaaqJoRQa/bEjPSv/+1q
bqokdRdkaqFTVvdH4xkn7Fy4/ZU+3eLrj/9ECmLeSgzKMZeQtVu63120C0BLzfQhsOdVZr9GavXo
UjGze5BLhYX8b3DdYs7a95b7+i4qh/PE+UiT4cwLDD7RD/dqERw01zhRFL/HmMSnYg3jBtUosFku
/nCVjmkTQddTf/kjcvgoh6MBVW8Q5TfX9NkLMP35P6aGvJFNb5UDL0Dq/5Jw2nHrLJXe+uYF+GSH
Zbo3syTRKL3tFV64wTXC2ZgKUs/F4Wd8rxNwLzUeet9Wn4bcB6fg6EvXrB6/flp/39qY7s2spPiC
VddDqmDHHa5hbxH4+aUNSTui4fX1V3x2825motJ3k64y1AgimnIWBEWqYiT3Wq6+/vhPb97NpGOo
np6lVRNtpJ09+bpOHqCxRJo8N2uxUnlgNZbNrup2EqoKPpdvqoF/37CZ7s2sA5txBE3mIdgZlFcg
cFsiDwFkauVd7Exaq77UvrvCmyCi/92Bm7ftdMZYytaLLT6zK868xIfaxaF1Pvr2M6aMeeab7zrx
8QOFz5lnODRtW9TzRUqvSNV3cZ+gF60KbV4bKvbtGO2AErQAILIjTAziVYpyExeVO2vr4eAP7QPh
ZWStaVDKQCXbkfLalMnW4WbC1PTAy8tBzCp1OI4yuAcccZwMRi3OUqWesAE0AHwAwAqLKXWg8VCo
zkJq8T5Q5MFStGWTiqupNA8k0P2wgfLPglTutcGZtx5UQKu6pln7XEQC/2n8s3drAGhi4aJDWTij
Ts6io1KqHyUGhHDd+d2hgquQKfoLeROUfjHqxVLsYRntSt1cKGFwoUXwwQgjeK6n6F8ms8IVHyCH
32kAIRo12Hgk+bEcLOpWElpbUrabugx6rhY3VDeW19i26pljab9qfXzLiOdDmPbhUBMxZHSQ0n9o
lOZRiOEDXvVP4ZkXdvP6zEqStbD6fdLVRyNnB9u0tNDynA1yRTHSblE8AYt3oOOJa9morxavbNxa
J/gZB18rz6OYKHSZczFVjjlm98Pu5D6shk3S9rg5xI7N/AN16XPbdwtLCrL2AjR+g5ViEPRWPTnk
QSHXvdW/ZxCHqqDftqE4lyQEjom9riV0sLolQib05jSrKFR1NlXgbKc52aOlxAAkkt905s5uH2/1
qDhmnv9AqDZQ5dba5wRc2WZJDo1lXzxQiX0wdAS2Gu99r6ybNH9xbbo8kXdtw/RMVc2aqjlHpwV9
m3GI8n3oZTzyryeCT+YZ5+aYajuxFql5y47HCH52TGEyGHjdhm/G+02y3P8Pwpt1U2fJBIrBulaY
ACFsrz+rznioHKB3lOgph1SokrXkxWCKCfSKaCWS2dJJy6YGa18vT9bYb9qOFlGpbWipXtwkWjpm
DWIDQS7IevBBRG/hyXGjnFYUeIE4/09bJHoP/17A+jAK5BiUrPkWZvy8vpBp8TMrvyuZfnbrb9bH
ug77Ua0zlvwh3qfMhVoinlwl+4+//mZ5NPx8jMyW2DQFaLtXJbsudo6+CE9fvzifrSDOzSKouqnX
+6bJ50fSwlELT1tNj2YU35eB8ag0+hOs61fXzTdD3T57ifzx9Rd/dttuVsbMH5ihoyrcmBDecbPg
4fceujz7ZtfyyQrl3CyMg16Dggv4+L5I0FhU7WlELOa2RT8fNUZtZtaX/3YhN2uhMVR1a2Hr2zRx
cAlc5b5T3UfpF3dff/zfj06muNl/p74AIyID7pMR5QvDcK6Kj1fWLtXlNI8URrPR8u+O/J992c00
UlWu5rOdCDeWxso4GED4RWG9pJ6gWT4u8q5eKUP+zaTyyRtwq6FRvQJ6Si8j1Aj2wzQmTd4CSLjf
iB0+2d3dNtRqmwoZAsJoU3XxvcM5m545dH370BM88PWzIeXnszt2M/rjvAlivJOM/krRFrxZJSLz
/M0K07tK7zjVekvLCD4sv1hDflt7Ltpmgkrgs6fj2g4iAtXQIlMUfuyEdV8EwzmP65WdBA2ph/0S
3ixM3cLECOzGM5G6PwxSzUo/guhiq6TPhr/aTieICkVM5Rg/R9vcSqX/EfrwiDoOgmV8bxgjkrcG
bkm/0VljjSkZyselhAMkJdsy9X60rtKv84JcAxBSgAaEuLSJGx7cpt9g27+ru5dCeBVgEPVg+C4/
ugoPEtoDZBqx6IHhBp4fzFg4r/6Yb+rO3YGQ/umYxDkPTf8sWDDwTZEe71vpXMn4O02rPaP6e/HU
4UW6/nE0W/ROCNuMIFrZRRSukyAEz1W59wLRUVSn3qwjpX6e8QhDpzm6RXnqwGnNeixeNkb6NJPb
VBSnUcUxQlyBDMenGsfHDKvUaTSBMWPVRSgAPwz93qReImaC1mlmO9swtteZpaFrsHviGkOi3aop
7TRRXkphnzu73+r8npmasU8Ycp3eHKfGedJILD/eTzsYsl1kAm82/IPVEIcnhXZyOIeFivXhI/HV
fNzwuKX3ltUtC7VkpcDmn3aosf1N4oBbpouwtCvEuUMfrOJM2wXAdyvFhLVrRUcwN79djFf30pLn
Oiw/BnV8lq4Ovh0M+LR/lPiSpoOLUINla0BEI5VzmLZcqdldCfCcUXs8+8pYzaH5zYwRQiiynLc+
Ip+z8086NiZ28NlJh4Ayz1pjpQsVv2x7ofm07hVvGfSoK+rxIEeRzHWFfm6ji8uo46jP41+pruyQ
qfxWhvH3ON0gW3VefQ8GQu0+qnVqrnLic+e1Zu9hM88cwifkMAwUN5Mflkal1whwZVjmQ+oCRsJn
ZdvaY+vIMyJOiSWu2rSUUeYJxrLp1hGX3hD+js/DzWBg5KAD1LHajSwgVQXwfjCcB703AGNE4iAt
9U4XxvMwNPeFq54CY+XnDpIaeAKLPA/ORZA1CyuF0xhWxdrUiGWhJAa2LX8ZKqciWFX+CjkNKKN6
QsU4L+zkaEp3OToeCM3gvsFJvPQDamaNbrkztZNPKGLfg9DCrsPdMvggX0VhVFfit+rwgxUeu1kg
DNSrEcw/BchmCM5hodw5Xf5O2J6EYu0e6tA/+Y1AWxvlm0QPBX1giEogzuO8Pup5dJhirUzHwuno
VcEs1r0TSVcByZF6txxc7YSUfeUSJsioI73UssmJiR9KP4WMa16nu2Rm8q0K/HPBiqiwie8bW1Kd
jV/dRL+OqXJUB4NmdbRLddDS00sA1Xg//btJxne8KoScdPmsF9FD1E40RDzabCnOjUFUbecUu9Dw
kBC15EArZogru9mJlPsiioOdhWgDgp3G8lyKjsK2Zwu0WvGLG7hXjaNy6DaQge1iJvLiMgzuBl4L
4B9Xl3Ml7kkeqv0PqZoPfd+uqi69JDJ+a/riBDB8Q8sdMaRTHhRd7AvdKVGtjEC6rb2Nsxekh/eg
pupxHCJ7Jjy/2ddWcGgoPUVCWzVt/qNyk3QR6coqq4l/UAp7IPcoX6dZvQDtNlDV5vAi/Q0NsWXa
W5ec1YZID/R7fdLMzGC8S3Bgkbfpgzmr3tIwyzkyBK8OpxMFJn3nmXd6rL4EJIWii8CC4cbWo07m
HrJmhNWNVZN4QWBZFkHWtewn4iOO+pij6ID9zlyqbjsNQpKpnaTavtEx4uxr+overC6l2zCJQKMc
JbQiA6yuZf8ebfeUq+4KGNLOrCB7YY/AlhhddVNFRmLdtfByCRjB7FMht7LKJ470J9dEBzYEZCqk
OTTngIl+FL9sDkgjcEiT05o7NM9WUBKN0aYBJB3vmLjUHSyve86BmSYRZ26MGOtSDz+SxLy4boL+
CSXBYO4MJG3ThNAk0ZvK5mKmpIRftv7SSfyzdEQAr1fcewIySjyRw7sIRUynb4oqPsId/2kp4Z2P
ao6uS7NU8vQDtsv7MLRkrns7t5KXrCRWpI6te8ypT9qQv1Rtvx9V/QQnhcjkqlrGUfykeGJpMKct
RtCG6BH8g60lHFAdBLVVa/gbURln8Gv80N5d48pat1BdKrGulO63ZjfblB6vYoFnM4w1Npt9aAOu
iLxlUdLs8OFdz3TFWBau8cMc3B8yZ43ohyKGNd5umlLfpm15BPi91lj+iro+aBWmLtLaznpuTEnJ
r4odnorKW1s4I5GfhBHuEoo6mRQQuDLkE6N+rUFOzsKuWSGwhxBcZNQgtZUygvXo7HvQD1fDhmeS
6P3GpCwpWIu6SFmPCiyXgMFbJ9E+543rXAfBWkCuhkr/CToC34gTdYb3/Vz46SviiQdF7RepZFRO
KGbPj9a5XezDKFwhY4J1EFrboMgvqQJTMGfOCkvaHqDuLpW6crVuHZvk30oy7gYLQdPgOCc9Ac4y
dC4m7pGYBFgINtiOxGSJ58bC2CWXxUnQ7elsQMwphrAxrr7SP7edc+i9KS7Pqff0Cl87AZVPN5Qn
EkmoDhB9UkSuNu/FcIAJGADDNK7IlF6t0DhbxXgxp1W9lGj5jYGGVJuSyojnhAprsiCL8Lkt+5e2
0h9SBLTrVtWOley2LnNuqsS/vNReNxoip7r+rXQKYQPgSKsp5cGV9i7SyflT4ZbPQsR4vL4Q0JkB
s07Jdym1unCAQcNQGsYc9jHLi0wgtody3ykxKU61qGYReEyj84hz8tytZLV3tew1q/rt9EG5Jl6n
7AGn0YB8evFP02HHk/ptuvKq+EELs98yDrfT9KT5boFJOT2Bb7n0WXvfRiTyaorPsNdneUtUSGuo
e130G5Ki6SryV2vFIqBFWU9bhlK3r61BiGIfPgjSG0qwMXFcko/UDKRPB+aHNdLo0pJ4rafqvEXm
P0+inijOOnpoclMDa8MvzRX7rJXREhboXdjDo5T+G/2EE0kpz0qlXq2AkWSTgQfJ2aBvUhKepqZw
ubL1qAfbRibrpsFdIbktdew9xJEq8EWoJ8/RX8Son53A/Nn50TWzKZW5KrnxgcCUXRySXjlqGC3V
mMAUu8zPAP8veqw9K0X1YnfBL9GIdeJb2x5DyczSiLWbRpdauzQ/ssX0qJDC3oui+lDoaGFjcbYF
dXzfbuw/7+u0w0eBhIPRWkextaW3dRfmOdRWfWKhWMa6qjD5O21wKsvgVxLQui/htOSU6FplOtkF
myQMtqSfHSzOW5WiLAcoTKsOT9o09p0cFVhkFkQ72G8D839qgjjsagVTlvNmj9pJdzxiAKZr4AFb
2AJsH7LkILWNBJACDwhkj8245g1jHsH9wboq4n6KK3x2lP6h68CE90Fy0ivrh2MDPY31+s0fxRHm
rJxpfruj2LVylJIoCXdFCjlTO6JX1Q6ZpYZT4YZzE5UAeKDhRQT6vmiQSQYS0nGXtmRl1cYqiUNv
ZqOunl5gRNGAnllBZo2mooCH2zTCDW4zf9nSpCGJRBzs2nkYSCVbEJF+mP5rWg7zPJxK2vSTl5kX
31tujZQMO5hfgZ9OHlFIbmOPJB5p7XLHmVfm8NjF6KkNmvYOA64wjrZjJTOt6469CUdLxEDEQTgV
OGzyprjmDreXQGR0b1hZaNwEnJ8GHAb52C+9RH2aLhnzxlNnlRedYEKTJzba2jZTu2tIPstEzq9l
cG6YRz0tvGurX1n10SX6dvoNozU8a3G1UmR8tMaBBIxm51oU1zo/3Nkx2tU6eAs8dTUiBtP64a5m
p5HF5lJvo6OVjDuCtPahKFYqhdvSyncK6S7czFcyDsgaGFfT/t/jz9g2Q9sIdbnE0vtSy+6sR+Am
iJFqF2Ye/8Zc3s6LgGV1iNOXXMitwrklKZwngBN4f1UKr6WE1aV61JXNVYper2jjn5bsAEvE/YfR
qA+jntwJxVm29R9eAl4sqXdHOfZby7A2lsJl6fWi5U61slh6cfLI8rmhkHEC4nNJGZjUlM914mLR
Ck5Z491jYmfdxD+JmJm8HU13T8Ajz9MbHDj1YloipgmIGf5YVP51qvBQQJ5bKmk5/PZpTgwJyJhe
n2kjadvZShHurg7Yd7MQZ5z1TFdca4ZfT+tn+ikhzsYGfWCUV09B57za3ViTOxxsu0Sosyqp9oEd
LHCPYda0cVDqgB5cOewKfkfjtu92GwSrPjOOkRkcmWTXJJUt9WbYtH6dUkD3lx6xDipiaSoG5KR1
Ne4e5do2ytpos3IGVHLvaDm+KPXZcJJNHCcPdh+yXfWXU41nwm9OW+YQiH6YDRx4+reAkUlu/ItV
UMVOKVYnSogBDmbaQvCSTF9YTWFOIaceh8A7VyXOZx2HiBwp7wnHeypt42LE+qNdRY8kLc6lK9bI
J5FY6nE5jwv3VTOVY14Ue+AGS8WqCTxL12NAazOJ76vaX9Yh2RgZWQANOybd7zaJqc8zQjhsA00h
v6LRT92o36WmR+CMilxKM+OD8IyFkfflgsH8ohnhTkakcNRDO6ukeFIFUqA2Q2ibuox7DKtzXZYH
PW8e/BQDYJesrNg9eUXPvjBais7YmrpLlEm7jW173ibNMu7Z/xtgZGESqtjVsxJZqIdkh5OHkgSP
o+4uPV8j8EQ+FUVHb4XOgKUN73pfECCU1ztDLY8oU9uZI7sHL7JeG1YR4gZZbtIdtobfZRb+dGHz
x0q2gx6yn97AxoEiyFIxbcFUHRZ9jYN++r0DaT9ji5QJ3CbpHFJtqKcQkWdweqrb6Bq79Jx0y/+Z
utnasniPtfyc9upd1Bonw2JpGKdDZvuLyD8Aa8aqV/RLmpcbI89y/M3h0kyHVRL59SIu7an8we0K
7l0NTBZgz6XmeY+QVJax3v8UgYQlppziTJ3U097SHNtdGMbBtA/4YavBO57LgT24VKFbtdBpHP3V
peYYJNaj5WDxzChDzsp8/FFm8uzL7i6sMLwBzJzlqdHPe804slFYEpu06/rscVTCIxyVn4XgEK/b
3rks0id9ehcUy1tnhQto02vXhtc+KZFG2vk0N3t+XM4MRfBoYDngtwBkpK2TVP55eUYPIEllciTm
/Zte8qqFPh+JdcacD4/iOC3aZZetdLzYS7bPd6Ed8iKnT1QxNuo0MZT6j/9h6byW22aWIPxEqAIW
aXFLgjmIoqJ1g5JkCTlnPP351v+5si3bJMLu7ExPT3c4xffCGe6UX5c6pA5HsI/oPFAh5ba2lm51
FInzkWHcouPQEeo9KQwc0G1WhdM6HJKbS62IH5Fxi9lgWqojzlb+uA2TByYmkxgoC93YlCrtlpmj
xB2u02AdGoEAUoy8sZtn2PFGr6LJf5dy2OVdfEPUEQOMzmIosMmhBJB9OVWhLBTeDNl8LwWi2Ykx
blxGw1xpr924pEANsTSLy5NRIU8aFdFzKRNa2dnaVucz144S3HvVVUoP5KB+paX+t5xQa5twEkXh
zGD5NE7+0FYVlirVdjLlRzzbxzmP97HMLi1zMCiYfxoifXYa8bfI5G1I5kMHK3nyom3ViVPBdyZG
9y4t6ZfNgu0VR1No1vpKt5e/aYeRbFziHp8ny88s3c3U1ZwxIJTNKJ+axDxm1NsZ8QN/8gdXufqx
Er7tFlmMYOh/BV/NxN+hmr2XMB+eWmwm8H+sqeLxcSxUQjMMT30r7hb8KMfL7VVtdt+ZtF5RAn5J
cztd6RYCcKmUB6NzvrOe49OzoZ0F7fRNEvipVyWDw/WeKmvIUUhQfpVRN6HRfSst5ssOuTVf7Kj4
MHVEP/P6swK6xlhmZUHUpHWl/zVVidz3BQsf4yUxPjAw+6B78bbtcfgOg+VS6FKJm5tPzTR9tsgq
TqZ310zy1VSPlTvPgxTxg0Bs1dXlq1FgWyWidGMZ0Ws1CnrF0bLPGyCxaUDpC5llBCRvUVj6Y0MZ
FLnVBpHkt8xE07yw9roZvhal/mIl8G5F3n2ZDQ8cpU1vvbDn7NLZLwMTq7l8s0k8RDMj7Yu2ODtv
JwuLzgl4od2fi7C+0UfbGs10Br3f5LMOQL1cO7c/6Xa4LypsE6rsJcKtshEtjElARBIDSlvWYfRe
UEYv2vyaae1Hwjm+dK/SlUejr+C4stfSon2ONfMnyVxv5UKg6copYYoaIVkuyyVCYY0NDKVtU89A
p9jGVk9xuDhp6jA+6K58b6cIWxPPOGWz80qucJUCNKNXYEhdEuSAj8tSsjDMy0g6ZyUx3N0sRtWp
d141N35jPzirmZuzGeBdta74CkoYlp01+5AOYAhmvpjs14xZ7LgdNxoWOKLXSS1w3s0h6POW82za
d15yjmim95XcN82vGIMHDsP9jHNd7ngfcz5siyT+yGMyZjIYjJYenYUpPi157rWGqRUb00SxWuLs
op4+8sN79fOgG/wMlt5U/4q0OFtD+BSF49Morgk+k738WRCBmWPH98jFesRM/pXS6hhV+VJQvNF0
fy4MtjBJdBg9zG3xRSKct2hLd8tWBcyCQ6btPtWj8ip7C+t3PWPJIFgxI6lyRChillH5+e1NUzGb
mEPpzDd1452+xVklXSUYyWY46+lltGEk7X1UVM96vCZ0G5jJuEBOvupJ9yUie9v0Ht5VGu5qOR44
UQFOtPQrRw4/FmYgTiz9moiiI+RaI1uVu8WLynMjUgAZsIvRhCDH0rFbyxzvEoOA2kgPyUy/aUO+
UxcoLDzYuVvdBKUo3ow2vnCdkSOe40ziZDjuREQPYAqeJ0AA/iogu+GNWrV9mRmzHiUNqgnj0yF5
CE2sli0kKLkE4Fd7Th9M0gueu7See/LDem5+6+6iMfUiknFts1XLoFrHS3noc7k2STzV50J6JFUg
HGBb4CKiYZ0AyTfqMQ52tMOGiPBhIRUcVX9QGWQ/A0Ms8hiJxgd5cwdvN2vVNnZfK6vcqWJmjDD+
Vt7oQ8RY4nJXv18MrJNAf9T/1jPtjF/IwTbe0xKDY5aUytEYcg2lt3HceCMBz7nyQBnIu2AlOZaf
aSD8wqn2zHf6XC6aP1uzit9Bk7eM3K5atnhkKS1xqBIssa6a9FU3madsyM5NG65LJG0bFMME6pix
Ae6CIvg91qqzesTqElmBExiqSkbGJjiwqlvb9dVnJZ52C8F6JJeSIOMkvJ8i9DCiz0C98NAINCZL
vA/m31cMnW7UfyGFZvjTejacAew5oPLrXm0rO6QLHScxH00E7YX5leFDvXgmNlwdg6/NeK5sqoP0
Hc1rNEEq3guKbmSUGEV9eEMPzNdvu5aGQyUfWB38yyDD0XZwDkFnw9f1tO9+/Gw5kLHRY7hrqZhP
2tY9HtAGvRtgNgBabasrv/fAyB5Cq79kdKpgVfpqOdt2claBspM/CiarU+1fsNFxSOHrUku8q+3r
eNZh6nLEirB7d/54xYiU3DUnKTGLYK+735Esnvj3aklRtlFLdK2+zsh0iVhbROXuHjV0WiNaS96R
ollM+o9Ng4XGSn5fnOVbda7U4+wLc7PgAbBYuJTP8LONJL6r7IX5yMeM2sBgV7fGh21+KXgBeYK7
NeWPqsmoLoVr+HdHCLYG2teUEasX7IYT+33uegqDgRz8Y0jlVQGThpxe8yi6TrnK8/BwCTyDbIvh
J1SP+aRYPSsCSR3gE9q2UCKzSxyDrbeOOOszjY+529PyO2sYt/NmzCHe6zWqr3hHbtXK8hp1Rwwk
S21+MgGlbC24ucAkiBXuelQo1VWk3QDg+aU2NdTzrenK21LHG86Hkz7n36OerM0M+QjJG+PVwmZh
VPgt5VqiFv9451c9qjbFfLyQX/yxH4NPFW2cGTWaEk/1+gG9210dGQfLWq5JlGu+y1i2mah293Yp
ouNE28olxntYN7ApFNrGeuAJIBuzJZ07OUm/CmzHr+bl0AEEVal1mhkQ+2d1iB50YzpHFeUa4Bch
zRuXgUr+mZLqrRy03aBFPkWYMoFQnzLOpzkE+miLrVvMDw7ghsoi9cI4sM/nrjmrdDfR6lVjvKm7
S3STcFkcFs1CPJ+9b/VU7al1RRh7FxbGRs/rCVNaiqs282Ptmiov8UxNKSyrgvMQxfN9bHn7JIxb
YP8OmT/EkAPpUHCHT1bGJKtT/zBzuFMl1GRpe651JYAaPOtZxT23aI/VUuwt8yugwUBOu81r88rz
q1gcAxlI09AD+hdKEuNU1Zh18Cpwv7CY6y07LFAMwBZS5MEo77qXfKvd0uTPfFDDyeJ56Ttq5Lei
RxtmjpQXoJJJNN1zWNbHxuGC+vvMo6jc+SfKpm91wkokIn29AThqn5dA7sX0q1aHipWm9QqLeTXZ
xSVP+ptl9us2BiQm8kJjW5fEizTy3nPa8U36NVBFW+5HMGh/W3a7R/LM5alVrffIgdPLS9ZRBWoz
T+YF2tTRJllwl9CfoxwWo/moSqDZkScXHJ4e6KEJaAjwYGa+b5YGbDcqXKSzOef73C8jiM9dCv7Z
r6Vt3wWrtZJiP4/la1921zk0toMxE3UA2g3xXVJEsHxU1FGLQy3sunExxuO8znFICjNKM06PObOv
6hvVhYduQ0ERLxeTdhpi4yRRfek+q7DP4MZJ7z0ca1pogYMGDO5iil0Z/ZE5jmBTVPp9UClbah68
vNs3mNI7zk8CGAYSj7xKuNZB0TB+ubau/bfunEOLWRSMQ9tQmeuxzFKgDNz4OjRhuMP2mqHbXncW
pMhpa6B5xhTq1sYQiqFTTpTSspGwanaQ3a+I7G0tGmhtlSK+Fpxmjs4FbDsL+33ieWtVQ3p49mJ7
/aizg20P4QWc3lP8/4JXkruLXcQv4dAANdItyRl8KWNIqV663K1BnBYSqsHCcz2P8/pYhmm0m9HF
x/kIeCKwsQvgH0U8PA1cISfTytX002K2G4sA0djD3gF2UWWPymy8yIXMGM4nb0Gsh6Rmdg2siqVv
cwtV3J3SsTl7qGCUfdo99WZ3j1rOHnuE2ONwPFU82nDQjgwk4NAQNdTsY7LtdUf43aBvmUb5SnTi
59DT7qchdkjp+NSzQKoMim+KUNhq/jf87/otSHhAmRZG9olwqnMYwDj5rOLh2bNAV2bKnaFrGgJh
SEEfeBsrjZFlxJbOi9BDxXWgz5L2IBSgaUY1NxgQB3vpfGIc7KeeMr0wKd3GpDhIolhWFXejw8UM
vfbBz/UEndImgOsirXot4mpbkcp6MVNXAwVu5mQ/3YK7ALEQbAyB14dmceKtbD2XKS4m0ltn21Hh
arK+2tD3IuYqVoMX3LImvdt95wfa8t2K4Zi16LkOkFlI+r9EYOM91+mYXU4ncAFO3rh6doP4pkGw
0Owx20rwGbyW5X6gJYJRMbPdYXbu9Qz8J/RgmMLkmugiLOGBJvhxmfu9Y0R/+iTeFCCYRksvmTVh
OFByidhqxbaLdndGGwG0YpP25fxUJADoE+GpxEOWBA4ue5n6ZYzph27f4wSLKfXI3J7B7rK+TO13
7pTRCg2rraMqpKwT5BqBgaNh/JFy+locULprgsEHUFMwSV0Md19jXbiJHPM1K8RbCKSF3PQmnpjU
sOfgTbciHy+RfaiHOu1C7RzmqjUMelcPv3RBaWgD1k+Ve8z7DCV43cNsdMnhTZofurlsQsRUWjoz
IvFOXRNg2gRsUjjHLE/ZYfZ0qavsvuTBM7q5A1Ju2gHVp23sIfes/jZKyk9Ger7wK77K3KGHzXTq
aoY0AWFn/kyT+TTBxF8vPb6hC99pgJ2d1BqsTIbDHOZ2ZdlA3+KgXisnahoeeyfqv0JEe9cGY/i9
jfY8nsoTQ3feLuppSjiY1uLl855nyHVO3ps2wiPiqVe555sUbx44ag9H3y+TcdMtxmur548TBkfI
VoCYdGI8D5TGVKj1i91bT3TTf0SZvKvnGKc2/RDrWhQCe69GIwiIdZ4yk94F2Yes+8dJaylCKnih
Q3pQa8Ilv0jN8SQC+CB1tEW5yVdhwqbOlF1zrSlRcxKC1TTBvC2QtDEpnXoNUUsZYouhTSZRZPl0
E0bxucfeNv/2ifFWCUyj2B9q7dV5/46xAF0uMsfYFPkq0tBeiiZVIps4l9oHPa/Ircs3C2EsUE06
ZWqny5+0Y6CTCVaC3bRubZ1DA/uoxihptoE1Y2RIPQUISAouVMeqzU4MLz8sjjpaJ7DcTxOoTcuN
P1XQnhp1oCO2uzKd19GNNgmAIEQV66UWxYy3qb6bXLGDlf8WWN1OB0pSsNlisbiDQsAABaTv4Iai
e84Y5rm2tSuMb78ICh9k/5APwexL5l0XrKGLgmm8sMLAVtbgZfFV2WSpBTv22hrRKnxR51ufXKrM
Oib44gWIIhyiEtdkGkhhKGOfrk1VV4iTSf3usD8dBjf83uoPXVH75oS+njtey67aeXIYsAA1r4NW
HbDW2A+Fdc7FcOvpnKiqQVif1HZbY8LxMuuPVtpylPVogGvWYxw4e+CZSypvAMG3zFiew3n8g4KN
wIgV0ec4EE9G18APF35GBTnPnOHUZBQ/iY2C34R1HhsbA/PDWFrY2fHmYjUWS2RnsA1Mn7CD+cqT
ZVAJaU6x0VmVAWNcx3EBg0+6nRfitZXSt8fVroDFn6MQkTz0pKCOgS+MDNxvsynW4TJs4bRUkf3c
jdMuydsHEwPE2aShxpxoxSSwF070E/jmAcDUGjsWD4QRVkdsVb5LZWxowwegvR7foyq+N2o2gGCt
kqy4xOuS5dawgWqKKA3gUf29N5rbUXO2lluszdh+tWvIf70ENRmxFZHGPQOYYlUWlOg1aVKP6cMM
lUE3rl0an9XdA868wJxsUY4huJf6Tv1ArQPbrQXbw36vJ+uKhq4f1uj0IUMzEkloIzzYQDoBCDz3
qaAOTGY2LIsljDjtXWc1uJU/ZnR7KWNs2sEqeBRDSF8TuJ0diOcE5/qnS6m2TmJe+Fj8hvKYx0no
c8lMaj+V2YTqyN8EWw+EPH3s5egx1AzQIcGoWQhlCESL9DY7xxypnUOnoP4EA3kvUaKXqLeQdUoy
hxg4Agz0UcckxRyWTdNdHAPGRQdS1rqW+rbZQgSQFEEt3dBiH6kYYXTppeWw0AL7Q+u6P3x65eV/
p2LcmcxzldNtoiO1im30fKR3WWhqWfOE968cHzgU8ceJg3cniLq9y1tl8m1dZ229VV+nYpRZ6a8p
TCQyyM//dkb5G6YWMKh1RwAMPqbj4jbEm00ktqrFPtaBKMzW95q/cz0+F82PaU9/BZ6Q/wK6a8U7
B1igJbThO/hTuXRxgQUahsHW2iz2Kup7ZvCaJKM/gaAzRhA+9sWX00NJ1bTqkSPhKZ9jn0HpcKu7
zkskgKPY5l2QniOeIiF6XVUtIJEW4WE3Py4EELPLDgFcI9MkXwhH9BjTIVu7YT76NU+xDSpmZBzc
iQxiw2xDpwHNfuemGbXGX32uEB0Yh1VniJ4yBSJkPAJWhah7AehhdDh76RbtTnCxfN6Azi6bKIDq
ZCDGNkKD1W2kN2cgkA50JbOnW4McJ0PZ+Iy4eDQp/tLBcKV1GPEIe096+zWRDkVpuLE5+0D68Jaz
kOKrl+zasX3HosdawvKDxLnJ0AouaCV85lCngNUiluoyMtZBm5T+vrSTIwF/XMVeEJ1Gs3jUGjQ+
qaM2jMvOqtu6XYYOjBFlXVg7BpbYycvAw6zyUQLMIIVk6vIcO8tPVsTP5D6BSl4khzMq96WWEK26
G2OK3RoJtW1vYcfCVPxE9iJjhpqkwwnuajSYhHlpCv1VdK9LinE700qjEw5/7Aw2ITFLWMFNthhO
O4u++xrw4/ObCRv5brzEeLP2bXHJDONmWMkhrpnzNPV8N+XrcKao/9O4cttL89B288YhdVzM5Qck
FXgsXPbgZgUMs343W15wzkO446LeLqSUiO+7J7vAIdkbhvnbNFRqLWEaemMWPtZ126+tRq//VY/a
MNbvXT9+Jbkx73I7Dj/zhKWsDNHhSOrEzBgf7OI+WM0LovqPlnJ6ode5ZnqMzpHoNmNub9xGPHmT
BSGXHbZyjOVGrD27dXETI4lFSStItO7W6F4nPB9WTLcOPmXvm4YnbmsMl6UBoDOMVdqgx9NQpy/6
w0AHJZhhIZjLqdDHv33c/chuepxrlPhgLvpSijtDOQ99DxvGEvq1X6azTBj7NIaCwaF2ONjD4rMV
r5QA9PlbsInGwXuS9LVFYGicqWjG8mIE7EOYRacG5Feymz0T8pElN80wKsGGc9BlPspKP1i13YfQ
Q6+MtLHtyvtodGcLykURYwaFVOqpt0Pg8iEBsZV0b92ScXRZTN9d631ryCIB41Tfpulu8L6AhkjL
atPVJWA35qZVC1hh6APDbwMSGe5NsABXgFhgIt7A6NlkHLF1OycGrD0tFI+B3p8boz5KScTxOFMS
A8clcwAW6SHpQsvw4yKZfDo/gG5OjL/50H1oAsm4bjYbaETWTcz5xxiyQDjl1N6kL1Dtm8ijgBAc
FdFG8rnOEj+2XrGz4vS5CKtrwj+sXXFsluokNGsdRSXtG8s3+i8Nj/uJqlthRY0ucZLCtgRWKsze
6MD0/s3Ebkwrhc9rbx4Gx4ZuYPyZJEZFSXxmcgRowdmxUGYCJWeQip0tvDin5ZyGYWkF0U39TMDn
8Cuz3qiM2yESOhF5NGM5mHzHs7iqs6aHz5gO+WaWMx1Tu4FOFMzxXlaYNVbLrl0EfLB+hYnaWU9K
Dt7wZYi0L1FZJ6PsX9vZBKTvjXdPiQoApQIMw1dagnWnXrfAPHxoA9xxQhMmT7EFE/nJjMbEwQ7+
alvChO9HY4KOrB/AQy5FjTY3N6zuLA3TA6hNjVwUAXlCcg0W/Ouo3CAnQEQMUGc1ImDyAJ2Ojkb7
oFqEkfmYe3/VQe5xVA6YZzo8E9Cy6JZL7a3HSs0JxA7ruLON721Dh9QWyWNuLDtMXi6CfKkFx0sd
YyPT6g9ZQ8Z/i8aYjWHueXugq7y5YRW24EWaKC4kpY9eUh4r3n7QilesIR8LBo8lgR7uFG5vpgE4
HiAiNtqPjRtuSrN9U0Vnv8C5rjUw7Xuv278VmgW4V9wbfbpYmMqYuXi3OfTV2jOI27LsvmenOTV1
/UM+F7Y5Rb2x1mV5VGleBoqonlukL9fGDA7/XgnU7Gf1f2v4QmvSd7hMx9JoN/040jmpYxgb2qVH
m6HP9O+5hbIkqxdVkpaGjoOW6fM8WWITfBt9DI+jSL+8CNqHMRnXzPDgJdAahCioudpXVTS08Tsb
fhqeh7YItHVm9e/N2JQ72EDPauXak0baVDQrPYQYw6tFZcrHBzhdJ8TzhekEb2J0xEjyyJeRbN5E
W+F7Xt9SHWlHqSfANCD8l9FwGWZQ82byuXaIdNC+LO7VFhmriZZKgNi0nnZ7OgsfKclJTdxqjR6l
V2Kmzv4Je/2xaiBcAFWUNGhoXo1J+rwk0csMS8qLwhcxdEB5rXmqzexbIBxqGq37mEQ85NBZom2d
YH6Wm5LR5sLDi530ZJj77yoIqpfRDo80uP9mRvlU4pWxKefxsWBzILPw5JbpFQqRiVfidINdX2+6
0IBOLpqTHpKOMpmMQVFWbc0wZdtnzYIuvAmDS18jjkS3tNPO5WLHflWhQdrOzi0BRs714b3t9dmH
M5rvDKqtgCR3pXXmXsrhd5rFh5GpeRubmRMV9lHFu4F6bpwSejR04APa/p+jN7QUWdYhaIp6pf46
WioLs9P+WqW0tScJz1iT/Uu+VL5ae0WU3YTJaWIlzOUuUb6PgulKy/pHH0FfSnfdgM1PExYpFgDI
6IXP2RQ85FX3R0bi0PXwKAdR/kyafsM393GklKZ8vjrFsEeajZ5SUt7x8PtodAfYGRiqMQsWLs53
NcWTZU9/NLN9wPV93HgRI1oqUGVLfUYN9lIIaO2ZpE+FEraYbox40jlaxGrC2SdJWpTnoi2k0Y1p
Z8yPBU9UDLGg8I+/6t66QFY/957wZzI+CL13zOmpgMs/3qhF97SAA89x12Xy2LFns8479TqnPVla
W4szC2XdzvM2cIbtomdvodZf1c5ou9HXTWxWxXxHE/hFfbjasD3FHoa0x2oYcOWFx25qQ0NrCI+8
yGhQyo32mCRd3UJumUDjK7rPGt6HZEup8N8E2V+nNr5L5vRhXTC3YHX6a5KyKEBm7DR+RhLQx40R
wiJON5R93WjSgR59FQRr/CnbtLqMGOaocqgVQbfKC2QhlmanC7Ej/X3UsselsNaZcswhwjaL/dP0
2VUQGZnk87VhORIwu8T2+/Etho+I7/CqHeQ6qSAqzemP+ib1gUZ8Hxd3N/Nh6ovzuDwzCfYv7Kvf
KzSFpQ/LyU7PqveGZNHGg2gUAhBFKSxhs1qpVWVSNCOX/aANihpWrxbQFuIHhqL0slrrYe4tEmD+
zN3WjvpuhIJ5RRwglUPP0PrUSw36THOQzo8Bv2SVuBW8YyVMyg22VcIhTDNBH/aeGx4dd9omiCb2
wfQ1S0ZVOELVzXPThTTo3QOyzan7t+fttwVDSpMb+8msXE1KnkdxUTholDkXCq6deloUmVR9az4m
tqcrVReT3uIxhnThYPPjBj2YCF37yj5jcvzn/1etHkgQW4xLUArjTnz5Vxo35cEp7JXV4mrr2Pq9
a6F/8g69DIpzVn2NzbSbyuXY9DxXy3mdNPlZeti5Jxhh9/QV2/4TEbaPXDCbUyisSlK/R36rIAgb
RyStBQWvUj/VcGbFbd7QkyNpdEE3wNwNnfYX15N9I0KqKjjMUbTTlvwddsx7RlxUh7mEy2fi/9Fo
ydbWU6Lw9DUAVAqCyMQTBn7ZlkwmlB42vdTVcWv/UabCnFHTj117GWaf7HtO73GgGe4snCJ9/T0s
nMMDgz05Yk4OCQqU8XUGsjoSeqCrP9A2g48drE3qg7BCPY/D0LcsyGA8yCnAgL1cTlOZ71oXKrzT
vGt6/ZsTQDqShThn6yFH8T3p2XPXFUgLpWA4WoYcdEW/rhjeBidg0MfDhrUOd5bHdE5RLO9RMa0j
YVz+rZuu2TKEq9wK5L13NMwZvFs5T2zRsD/CfTmqlcNsA6UuD5b4FQA/xd1ycUN5aUbPRygtApSZ
Nrprv4Qxts1y+qPYXGF7tTykAbmGycZ/wXl1yuaMsw8vD1JQ3dFBQmhiZdX5Ac2NYzoGKP7Mm9oA
clY9Hr7QJX+1aPIOLfFZr2lFN9UE2rjMn/jHfg94yIJdo5aWRV/0wxilMLDOkpvCix9ULEh64z6M
+rlwp5NgOed0kq3Uucsi3JYIi65YuPFkHiKvvpKcJYShIM7gW9uAdTijVNSuA4036oqVbqh+Tpm+
IvuP3r27iZrxo+6R6mSMgS6pGqvrQ9Zcc/KC4jKExguqdTfOzxdVabXgrm07PwNktIaxc1Vm2Hra
v92c1nawUlnov58kwNRegMRGGBwSzdyrN5Ab0x6Zt20wt1u9yn/k0D4xDrtZevPA6cOIWr8xSZo6
YW+DML01XJcbTr+dnO49gHo8GF9sraFJfgcKp9BLboEBu9aU2yAWbLf8cakhVwTWM/QslNOhbjq0
6MzhuUc4RKE8tZNiDAklyLirFNdib2kyuekQYiRh2RhzUFrbV6AXgqovZWI9/cOBooBnKj6BCzaB
GLC5AIFtMBjGR5ypG3pfPUtCH71SkTiRCxc0eWyDGJJVu1SY9o7UdjR6KN4stL6kLWVq3V8xzQ3q
bqqks+/9km3L2sV8NzGwikVJyYuPSdn+tZfmT01emzNizkKlxI3bdy+BHqBuoTFH2rrpxl6I4VFy
SXAtlPG0x2abwN+oFQwdfdNNdH+r5JTJ5JDL8j2wa/2ADaE/FsEhVidXYx0GG0GBXG5zM55RcGNO
qdc+i571bReSeqwF/Zp+A+rTUSseU6HRWGKRTxSboOLVWPt9XDGmgrpMDFU1zodjnWC03pX7rIme
raqBsy93Okk5c3UPxHUoR2XsvOrhq1mbYBkBRNX5o+zonmj9QxK6gHMJOlM9va5SAARAEDL0+Zii
s+xyl5hVP6iyvR+CQ0TRVWjTOxsSUk8ahKqBnahVOSawOYDauPBGa6FcITtczQdzlOjwYNVHkl71
xh+1sRgyXhttBk9xgcETiqfUYwyPXqduFQdXmu94m1yTcDnVpbVjLNLXlCSMWnJmZe/KLHiYmnaT
5LOfJji2QZZSr20uYYeyaUZ6C0EE9c5lpIjtPPNnA+HeSYp8XYrylyUKfQraKw17Bz1mcMxwmN7C
qry6MvtV48ek6oeqxeJL0rPRWMtjRs4BQIpQBEzP6bnJXR5avFG1opO3dxcqFKsgo5/SLDFIbgW9
JRo2UAR3qoqzqpa56HZd14ZfyXivsggdNJp61rPSn5Io4amJE+q/HCczBd+nInxUTYgittfq/Zkg
hRm2fx3LXb3xAXFhqClcd3JQoZBW5Y1JBcYw03d1/EaJ9qgYYQotTtn1bEci4JpOjp8PzQHdOxzm
GAVHzxIXs1ecqo6O7C7cRakwlCTbqr7FBPFF7dpBp5EJUzyqlnWfAquorlu6IJ7UEK8gzq9VbQT3
A6R8ebOH4Gjk3w2po1c4SKWLz3jS9lbFbGkMWzQ2szfw3inVkXok1gFB+C6TyzFnHD+PZPlqOqpC
haTbYvCBXfLGnr6lBTkQVA39x2WrCni9kU8MUZ4VHlCZ1rYNmmPOuek147cq2MWcbiYB31ZbDHzj
i4tCA1Q+X0C/VhWn+mCoa0+Gm30x2L1TfSImjpEeKveEfPW5eohFaUZxpJjhpDmdN39VBlbXBkOX
Ae1yCZDTtOYnA7m4L5CT8hnq5RgLNMicGSXVzpdOfEKHeiPhSVaGOKm+acsjVGxVBmH3mpU8KTqB
OUO45NmXhb2TlORNgwYm/XqVIsOOwH46QX9p3jJljsSnsTIa/Yd5xVWczfuw6PYlrC/FfGvD/t6F
89Uxgc7z+NVqf7h29Z4Gt9lT4jLxyzQ2pK6BbwIU3fTz9Atj4xcwee1U013BLYlpAa9C+1OxoMm1
WzXFyLJbQDPjsNCOxF2XGQYIWUV2zEiQMjZOz/TOfwtOkWE5qNVDUdC7nn/bU72GU/FnAoGZiIpt
oJ0DsENBm0FyLicT+yac9pVN83iaTlqcX+MCIq2KlBPpgBdlh8gqv+QSvTbktXNebjNT7pxpQRQq
YhRDrDAiWoO3Ql/+Ltzk3MbB1hLxRq+tVZVEUEaCfQ0jqwf3U4etgfyoWeLDEXTWTxbaexXqjc7b
4VgFpY0lUGb1XzNlVmUcXp2UyVzhfKdlf/GM6cXTHxTY0BlR86/pqiKDemHGEl6Zzd3RrUbgixfC
AdEkYuVw7JfJdCoW61Pr8wsshLMzQZgoBr/QrX9NpyKDm5Y6D4xS/UNbGgDgHFS87XgSk6e92uwL
r2QD5s6TrIESOng/fwhkVWW+oHONRwgTsR3WF85uAe1ZooreJcLUHTQNyC/ux79f1Abo+3XktL8C
0shYpwAZA9IHFr4nHV4aEhyV6KUarbYonzq8e4SKCniY7FSOKptsUyPSXg+2j6fC1dbzu1rVtM33
FDLkNNOeBUlMmVxv3WjLbnEHeKnjm5jH38hZrtDXvpjYeergCFmmPHCE1ANKhwThgPabqtEGC+DW
Zl9wLJxnDkgBoUy1x8wCMor1UzOkBO640YfuFCXjlR3isM5V9VOwNJVAqj0vn6aluHrWygDRk1Z0
VH8HD0n9EsOxbIbhpB5VCGCvmoqlER+Z8V4vbmqundo+BmP7Ly1U1ZRbZ3eOkTGgddYBEjIK9Q8h
SBmwJLqos56rEOB5EGoF4iGu56y6nMBC8garrDjoLQsvVWIAGJnN/yPsPJZjR5Y0/SptvW7YQIux
6VmkYAomyUxqcgMjeUhoFdB4+vmcdzVlXbcWVbQ6dZgCCES4//4LBIyMwwWZBUCPV0lk7yxGUzyx
sgP98nqrQbKvsR22N1bFIeI2l2zGNIH+xpiH51Y1D3JCaK24kKidFMlm8JMagOUwt2yA1QhUbYIS
ISsJl9Xj7xKIEeZxMoQ2ofX+kRuFOd++gYdcWy/yGmPDCJzrTMDJQbZffbD2cofxrtxHkXca8+Fj
VIBeHJ9y7S4RIRLmMK6RGzzgAbzOPOYnwXQrOyU0VPnBuyQlTw7bW8iTsuTZUWqakS5IPpvvt4SY
0T92pH5re2mOICDzDzEbViC/LQuVH7JI+KHTITt597sXG3DaM0M/WGFAgiufHygdCYRBZ0TPHAfz
vEJJYLLBQhKzvPZCrMyO6eV7qHt3MS9JcYdxRsY5xNTmOijidzn2nfZb1oTKq73O3sdf1MoXRyc0
ho/g8T1YDKL1GlLjMV6Ke9eoP6RwHyzz6GLW36TZlTOlGfM40UoXv02DSf2cB90LCHHnlai8ugQv
DjogZjcb3iLyhwM/DKr1nKdyMqsbbCt2stu0gXqUS2SPGhNpwK6sZK6vfag6QJkZrXpIyDqWLB3V
aEQfKmWKkAW13nt06xfT6g4zkGw1IHBkZAvNZRXQMPAt6A+ftc4+a80IY5qkMZA1cGB1GhlzBoz9
pQLioV394iIwBwM2ELmL3FvhN00BuUrSUyCpkSvQ1vjWuQYmKiPpPqxpr6qv7ApWDXedaiegXpTZ
e+vmGyf0PksajCr6vcuKSZ5rzfSK/YsKvPvUsm60BaIbXzxmfGR5OjxGntaJ1oDxtG9ZMPAGnr6Q
f4A+MAmph2nryZSW4HFfc/YUuycpmxvzYEfDbT7G3D52b0pCf9z4JV+OZZea4ZltqwGe+W02AZQs
hhs1M7wZpcfv8mHmPOJTyP/K0pQg+m4tn4MXKlW/V8Dj9DD7ML+YRvmo/GlHBDiSzpcSkF+h6KjQ
61lQVqFJ3KUL0kfZ3xieeAluIzZ9YqlCyLHaldM9+fa0l8lIl1vgofENQ6uz7ORhf/TNFFq8vGkN
9neflKg9nXAPi/68wCKLZSNS1VVjvVgdliEUEaw2+dAy05/KeDP1OuPuH2lohedTlvG5ZN5ilPmV
QUVeV/2t/DkAumc9FeCJFn2DSzGj6/VRuhGMaUnhUHQP1bGnB9C97nqu0hthq9JIg7dhPnWMwIb4
yLEHNMeCYXx303JRZHvHsgyDiWwrDIqSGA/SAV5MOCv89Slsngeeu5YJlCwmPoU7DdcZMFnBNiVv
PXfGUQAwHmeUXNmq4iMpxz7XHKUIKP/EhnHQICuYIzhSmsIcTeKzmz3TxPfViAtkfah6rGpadqYO
XeZ0K8q2rkWc36gHeeChNSujJnavfcHJ6iOFhLxCFLCbedcFnh2/2rOr9uB8ciAVCJf4nGXzkZYp
zHl9P3L0jXwTOYj8Ut8Iw7DRjIM5pFsoyiZ7HmX2S2lyPnXPadIQmZwf5bcD68l1jMfCz84muDcU
QKwTXas+UZpmTvNaNf7RFKRPGzT5Cr7V3cEgPGU0WXL0Op36oxca9JlxVXPOjQBA7UIKDa1akG5h
0R/JmzpzzMglFdqIfL7WpMyU5VIxyOOd7MS8l0c0BdbUKTcbOoeWIwZo8VraObZg0VjJ6pV9h0L/
XlZpORMRCTLXc5/l7BVmaY0Kzo2qj3IM7vJwuCUkDUIVs0J4kgke4kwqMWDH+mPcyNPL4mEVGOny
RwusL4HNVAFX2wY260uXRr/H+Wx+SUv2KYNJf45WgS0Y1vPyMLZf2oSxcTsVkHIom1jF7dh/6LEY
WyS0cszKpw7oNLZPLTdYHl1GRXKCmH75pPAG0aWH4R1n1PtFUn5WSblXNkI3TlRVUwelSFrKBdtD
1OBynEackrYSTQIDAIhBDmAML81eolJOsrZ7b41xY7DLMB26W8pwl7Mzd+zqXMTZGSY8VOEhsoOr
cgac+tMvLumeJMr8668EHQM6unp5D65MS9HkedXPaMDfZBV3eviK8a0IK5Im3/TtI2ovgQVZG2UM
RyNSZyE1cZyBldASSJOe1utKx6nIT4+Wm9zF2vxL7i2t8QlK+36iGFym7ssdp1s9xvaF9iunZ5QV
QLQsJDegKgSiWTzCYaXvznUIdWwnehpJo6Ze3D7/ADG/deLgz+8iiAdwPA2Gbtwt61rp+iodm70Z
uQ+JCbRlYUmFJzuegozsjOBHnqhFIb6ThWYE1wK+emn5MbskrCiQWtZoiN3Q1uwwGJF1n3ICcPkF
u5QFKtdemeoCT8izlotL6Yia+EqWeOxjYdFgQConpFSM0syRXEmY8VUM9pUtxZ0L9Ik10hM11JUN
al+Cwgs+I5tXSRMlR5bgXb7X7nrKM4GjBWWRllnAZJFjQydZBxSQuQbPU05MzirGhUhnk5tK4d3H
PMOD7JaIY2/vnesqg0ABmhDl+k2tjbtqql8GLX9oMoUFYGJ8OrP7mXm4g3Wu/keuuWyWxBFet0ON
h1RXbGgTr50iOdPAbhbunE+flcTGDVLaL9wuwb7M+8Ltnsp62Y92ejRs7wE78FvSt4qrqMMPbcD3
azOQhuQjjmB/AP7VCCbtmvJ7GSAfoADrhCp2mhrd3GpJkohgHoRKBUDfqApUgJsG2C+JN3s4Lqx8
+wtbYUl43XIL19TfEx5dQhiU+plFKfXPLAIbh/P6tkJgJMh9ouaAhse4Bi/GY+MK3xrMJdursSH5
qtb9r6IPcQjxafJUjtVZvlvS5ZKM2byOQuPGhj2g8djIGaJylP9EuHUxfC5t3pqGv6mHkbBFuMGU
HNupdK4Fx5biHkr2LXK/s574SIfdeiMS+pr7JV+gWQosIhKCyxrhwuFusifS4yYYZlh5PuYKjD3Z
xCvHvMLkZU1dId+qXmyQRukPmo2WQxKix5CJlTRijFhkjVOACp7tGs9hYR795YmVus5lBmM25pVX
vwizUIZP9HEyacCTeWPk7q/OJfhTu/mz/4EC7qfxzbO8mDB57bbdS18gXxfe9uFX9Z/OkJU5wrBV
uZPF71jc9ITDYqKUyZoBDWmwGZbxd6nLEKrG04jzhgqY+kreuuWbyNkgdy8M4rU+DuvS+zNX4Q5p
/JXcXE4XfXLPKPF9FPHdt9xhuhgIet26RPXnuvbaRoUwMFSrvHwvo6Bm5jmQXS3vbCr95BgNdgJy
gUu1Nl5qBhtSHnFaBuTsdUxd2dEIwWJ5L5cI4osdT3cp6uO8JvdJEwEcN2dwF4TdeMZljMTj6qps
tFtd9ddT63a/l5PX69lb5PvYbfcg37Grne/Qql4ys4RX0ySnCPc0klvKJ7ypz3Ucfk8+18sMazjg
amj3IFYxIoOsWTm+RfBs/RXlJp1PWhwnX5P4mAqKj30vHSrpl6c6MTch0t5NVCJmJrKuBspz7eGj
CAG6K9xCsgWTEJXe42z+ncdatWK6regAbKIzC30kHiS7niHIBVN/kyxgnR5UGdwJAz/eIjS/jO7y
YCV/kgiHxuHadJ/JHCf7GFI9o0Cjg1mIRIdt1kba6ofLXjXdRS69prcbKA8FFxr+zLs/FtcOJg0y
5hJMgyMlCksMnsbfGV3hDI8Ovil+Q8Bapj3KUpd1RylUqwGTUupnNfnnjpah8N2BTq9ipho9yQWR
tw2BKQPOGF7XHtHIOeR1s6mGi41PPDcw7y6aM91PzXIjR9jv7NN7p4xjDymC8iTneweCL3dN9h8G
AIfBb3aDibUgeCGTD3ok1pysSVAGBWWSc1l2oclM7nEsO4AtQbMMRNtqaOVJIdObx+hg0c0ahjqS
u7MOG1zDZaBZzuSIWVOJMp9+t2ZjzrWLZqPG5bdNQI6K6pwikIXZGVi8Y246kBXLoZ0mIV6pSLIg
HykasCpeDma+rPgwcJNl9Uamj9MOUoRCh61/GqIIUgLWVswM7yyY50byYXn5jarcj063z3lnUHh5
b1nK3eJKcPhetTp9PhWB0bW36cw4ohyOBmeATCOqSUGKBufKZDbezdd9qqWbYQyLbT91aCEG1Ci4
UF5QMOyqsX+f/fxudGjCqKnjpP/TUNYEYWptXMafYje19DFN/pg/ST0sdygkaFFN2YsoPZmDAt5j
ftpgX7X2Ebes9Hy8AJPfYVZJ/ZTZT3EDMKalb03Z/9iDgP3EV6WoqCdXwzijJfsiKfL3vi5pr5fH
BPoyi8d5GAb/1h3DFxdSzcSwzA6ny6DY9bkzbCAR5PKWmQGI4EwqUm20QNbjM6E6r5AxuiVquDjW
h9O3b54UoezYS03xNYMSxxOubF6EyNOPjHHdpJhszNaTpeL3ovcgknqoeu36qc9ZnL5Qneqzq0Vn
32Ih6iK/YqVPnCGRp/3RIIWQiIuOT8tv8Ve7xl6J/SAKVqliWyXk98pCVLGX6xBk0Kur1LyufTLh
Ud9UIa6nLQcddudXcQYwh+lJADEsQWsFEhIIio6k6TXN6k8KLrCYsN7DEDnOmBVZDGG8YF73pUFE
EhskEF+Ybuul/iiNFCm0W+2msji1tIl2qyWwPJOHKhzumZZTszd7LKt+xPM7LcxlJ3orqJHTSnxn
SCB9Ug4rZqGULvLwosoRiY5vkDIQFxlVcPwyldi+x4VYjgzlVzSYX0nKI+RkyuJx7c5uPUO6RXI0
pCAA2MjxZCMBx1fyjwu5F4NWrH+YzJVb5dPUwqCYVsTn7DKOdbE3LdP0zZt9CIc/+sBELVDYJ7l6
SZYzYVvycGr+eExG/JETrXiBCIpmdd7meNPyPTYLV6hltxAB7zypfcsD2UbZK57mV+2i7gzPPutg
i5HlnxyOUERDLC6/+yxmZycHSWA533VfYE2meg4InJCQjVapS9Jdfky4y0wa1zPksJoBa+MC7mlG
z4mfdE+9cLsA2fvAgJpSnLJef5kWBDehQp5uCUiip1DH8P0JQ1jI7hxcm8Qj6n1y37ekT2bkyS9l
w7Uv9JexWx6HrKeFZ0ceW4wGmerka+XS6vjUGBBMHwEu1Npt5xCPXAo6W2wpwakjgaROTBSOQQr5
PrPQRxVHJ8+STVSN93Kd/Ki5ttrhDar3Q6aai15nmBqBhvUQT9oc+yo8JYZl/g5z75Wh4QFPmbMD
1c5W1Wvfu7cZ1yuo2zMWly/TODpbq4p3lo46tzDINu7YUo2auS1kwv2s83x5FG44nPQIszGy15L5
zh5K8DJIsC0ol+s1+8Z4scmqhtHuHcImePM56MMhirc5EBz+N9f5CBKIuVcHGRrywmHmTooNQuQk
V5Op3yjdOft4TuXIlXs/u/YRkMbN2KydEmYMOVu3bcg8J8PN3G+xhUbD74CBTk3zSNweXoYo3LG+
pFuZ113ZwdPXSIdGSTZ1o4a508zx0Ba3uPJDVitPtJf7Au6Y3gX7BQmg3vavrkM/OkctULn2YyfV
bV36wHgK4VtcXWwkA/C+spNZN2+Z4yMF4j2r2LxUVNVu3megntOmTvX3RjEplvvI0V4h9yi+o750
NvK/KxwOV2GTZP9apcrBglTc4ZIgjaGYUKNnPKHMxIcPJ8leAs/GPAmT4tzp4F975CBn3VuUUVoo
62GENZzRG6tgDLio9Q7I/RFv6U/Nhu1m1AZGqsWxRxAR+/O1Fs3HqW93qKA/anJQalDYwZw0ppoe
RkG4MQaMDX3MoiYL2YHe+Ae/t+9Uaa6dwUgAWRA7Gx22TOW7EYQPU4jWyHJwy4HYl/VUwNpJtu2Z
WVK2cLAW/rntl8+yync+FUWZBK8q0FGAeNdxDVdwaIL7qY++XVoBzEThYsAAiCumWkjqMN4pPCY0
EU9ehhdNKUPbGB7//O0oLD1yxPQqQ2LEIYzTC71XMfYrLXPD+9EzOVyMjAe+qj5sPzrhs/ee0h6y
ZFFoMEOl8phfKvx1hiA5pC14KN3sURe/EaeG0o0UvQSL7BkgqVltjGp6Mtk8pFSrUA3JoZmgg5Iz
lZG+NjoPKUVpoe67If4qB+hhC2YOYdq9zuhooiY/1na3T6z5MGnl9RSoY5wn24ERKV4ePieUHeOy
AF4Ghg9VuT+MwBMI2cVLw8lhuTPqbz5CrFNi07n2NOtlmNK70gy3cx7+ftRYg4AA9CEua4WCUV99
yrOvx9GnCP+paAJ+W3wI/DzaayFEQyIIxFXAwfqim7WN6tOrZCYlBFnTkLlcBCzPlmIrHr6qGR8N
vTr7ub8z52XfIyB1KCGMjpgQcHEkIBV62MxGGZUbd7Lf++o+C+rDwt+YRqicLRYhCQoohxJXwOeG
41xV4wmwOjAMai5+R6alKK/PbtChKGxPhcyRRc9v2+Kv4ID1xPGdRab93GXXZZK8+l1PNsm9YZCy
2Kg1F2lw46NMHqNx+OKjSeQGPyxx4+VPqQhj5qIzoxTUmGJcsZZl5QPaectyi9Xgg+aD0nUtXaj+
SyAzKf8KBT6BxVM3OFcB7gexrUNCln3lu3LwguvSbyNw0I5852O/6d0fARhc9qVf23980epR/6lG
GqC8ecBCDS4zepC58O5lmTHfoTatuQD8mIny8O3iOsXeIuZ6iVWE7V2L/aA4imB19or5jMtWgOz/
z1hCoedddefRtrGuZaaz8hJsIqcakwp3WzI+gjv4PiL7aujwEpRWsOb2nJVrNxKzk+hbPDAYdR1M
CDyyxBZ0u12HZw0HAUjGdgBe/r30MBfoWWJsmqApXjT6zJmIbIM6pMATQdP1K7Ec4hLLq8hinLyA
aaGLxzFH/kzAdD0zTqIhMG8NQOBlISCcNonLZrUMC+lGoZ1uuIma65+rUT0FHkPTbNkG2EhUw/i4
GCTR4rGOqcMQuN8I+U/cnisZmkR8ujaFxNJY46pn5oqPhN7p66kwvh23uRG/fbFZksdAzHoT9oPJ
ma85fT/ldQp2GIM5jXxTrHyuFwqpZXJ+2gAtbpgebCadsvGmSfzoqR7Q4hbVC6Vsj/lApd9MUNSy
enoUtz2jmC8mcmR5L4uRuAw+b73grQSuBZ5AFQQnzn/V++FQGeNe3C+i/L4sy408q50xHcUFKMUv
0sVPktstzi81tKLQVpc27rZcQBBMIpSD4JzisNLgwOFl80PbImKWpzGbkovT1ow00yvx9/h9WPl2
+LBfQIMvJKjtEm8+8GjMMZXQGLfwIEZCsZKvlCmWHMNNxXaFsREERoh3RE7jeGfCsRZlhV1fmjh7
AcX8XRoj2h3fNA8SSwWAiJ+NsR05L3DW0DBVSvP5Vtw6auvGQfqOdJo3IB+QxqCnvAETOjdgzDgB
b+US2RwI4rIi22szGZ/UUuBD2sXu4Gshp5Df0ZFOQeVxb9AwvidYqImVm1E3O3ccr+FOC6IOZBHT
bmHDzJblRPEzKqJti5jC66O1rO6U40o4omJFKc4qcpnL0t3+3jvclTAbXDng5wvbhVz2DLW+2MfK
Q65N/W0D6CteJVlHbqOrf5jZu436PS6LW/FGl8JE/InEE1jHtbJhKfVmdlvwaOOpf8VGtvJ89msj
uknIMw0l44zdZ3DaB9DiVJs2bhjemtw3OYnk08r1p3GVq6WY9CR4UC5Vu23051zi/QaUbAGyiaxn
bASJx9XNlxp43kIZJ9aqNpLsPJx35exhm+buGKgUQKil7dLihUj+wpPWO68uN0n2NYOkT6IlMeYB
eKuL/HmJ7BtZ4OizDgkfLx/VVRW1ez1xHzWfuxJFN17m3kROuyHg7mX0SRoYkMWZ127y6rbjY5tp
q95sP8AY2EFv40LJRCzh4PBhxAtiIMtvLLIHz/V36jek2cMZLWQROjZxjEn6xMc6BaH3k2fxldxO
jKoPYj3kmf1TPBYAtKMEj12F1ILyxKQ2gd429i1NhkZafK8wbYlhoAO6gevBabVepl7jajgEGJp3
AZMXM6uFdTUwTGNpc+zFXnGCRv9Utz+wEj9UaKb7ok2Pckk6g0XkKP+5h0WgRmjP4QBvBlg2puMc
Y8WsthvBgRIcSvsgwhvMqK+yoePbtvl+RnYYkOHuaiW7dT/cmUb7WywnaROC7U2XcqwPQ0Br3CV3
UqGlQ3KVJP4uDe2cjJX4OODJ2DOAZSoPcw2fZhtUfcJKidAuqHSSbwDflSYtZW0uVvbdEcHHbAvL
BWvnutHFx/PM8oI/46Tvtc67cG+mFEKwlW2t0LyxRli1HQMYzunsZJja+1hl5NcY+MyTswZnnTwZ
5eytwb7HW+6u7yMclMrk0yyJCJsC+6RzncZaOzuDWbJpIvm3bgYzO0z+/F5mxnGZiisXk80U8yj5
u5bfHxuRpgs2SXqIOVV3VWXGTMHTwzjjzt8nPMIdDUhTtnvLG/YOVldyWPU22VF2asYcwRo0e4RT
XQmJYGz3ohEkQICdyDsxEYZshWfa1KfbKonbFTsbG+55qRKcgHxsVtofOd0srRWP/0OFJDuNOFkb
Td+qDIcD9geV5mcthdaGxalDCPFijNV26XtUmQ1Efg510NUn8b13h+apUN2ribnSDK0aRsMje/Un
iVpHV6FiSiK4FDbZA0mGnwH1VIV3s9cSwYL6Vbxp5TdleKgwysQfnGk9qTfh4u6bhbh6p4XPQvzC
KmQrqLPoZMbNpaTK1/HTmzoPnxMfzbFO0Ew55Ke4id+nMdtLFRphzdxhtmRpjKPTcZ+zC+tcBUYw
N0kkSJIijlGboEykXfccR8HbosrbZYhPjjvuRyu7kizHxUcpWli8pUhgI89fRZG1QbcKYC99BpkY
C/rLzMZWYHoi9g/5vobemXdqsQssXWefFDR1WGG3EQxvnmWmJjfi4piya3WEfK7Fi75B5GuO4S2c
ji3Y3TlpCbaIM9orS0U3lbO0a+HD2jpVrUWodwEM5Yewp+jpN/rC3LRGSEPt19fG1uFwDxH6NKS5
xtYU7rraqM+JFyUbrH8R4SfGlY+tL43QvZ+Mj40/om+zNiTgQXrGWznPq5eYuzNTnHDaYJVCgEeK
5Ya1RDchdsLIeTFVwqD50c/TvUMeCqALNDR44CUW8gVu/4zeqaTIdpj1nM8aVFtJAAWVushPepfg
Xzdf7y4L/lQ1iy4zQzx5kugKIstNlaGLLFSOYC9H1o60ba81/lXuRtd2M3yKo3VEnYDLPQdguIN2
gLVkfHFL1OO8SZlaa0KEsIsKA51AlXwTE37UsqFIcI9T+4x+SBYjUPyHSeFr63Q7x4guiqZmicQ/
OIcDPeHjXlnptxn4n9lCDAK3BKmQvxAhg4J5Re46+2s/PxmOR6vGx9Pt8RUooUR/MDzPboxuzMBy
ogacz9z03bWrsx7XKySt2xoew4xVSpBZX26bP2CXzfOQ6jHQCVWYAYOQzIF6p+Mns9ZbQZ60Jrsy
mu8JSn1gCteJI0KyyoICaMZlF40cdUSmfeMEPTaqw/JmBsaDTsB4TVJOVS/PJgcMESA3QRkQ/ARP
OMSGoSaC0HSHi+XhlJ6xhhmIx3RW6bePBQJzFcdb1aWzl6LB8B19berGEWutD5jSjAisHuht2AOo
HbF62btqOjnEpijW/9RqlzTnZA3jt5GMUJ5KAAnwFqaMeOtk2tHj7NKqTyzwALdHl52V8XoUmNto
RMeioGYFyUSUxezcu3r7MWMQFnCdmc6e6ppwI7to2C/muykjxinj4wz1sOfa4CkAaTNNzJt87k5j
QyuNrO89qZWJ22F1Rid7slsLA8fhnLvVtApqC5HLuO4KowfGmlB/x9bR8Bjh9sSNrgyf+a/vdqij
I5ptLpCEQcdxdF3SFM7iMEphNNN6wZPZGbqHGEuMpKKD1hoIEwwVbbQourai7lCSoeShE9palg2H
0Gl7Jh/mj43H+q7Qy5uqTfEu8ygm7SA7dMJzEJcqzYMaUUIRsrAyWobXcZy/NbPHDovyu2DBjyGj
L81rHqA8kzBbIEfsFsRt7hwTIOuWJ7rfb1XPmGuVP/ncv04MwjN2xiEkcMrUu5VHeRWxbizJN+As
cLEzl83WNGDhC0ao98brFL3ItS99/V1TkPkIwGkrLOFGajh57owacxyJMW6s8HrB894iXqDGC7+M
cf+QYGC3CT58dChrf4zOstDwPJnZiOHJqpknoPQbWgFeqoVj3xBew7q9N3X8G1V89NGy6lDrrUB/
tZX+XNkMxHIDN8EoL1e52+wCG5CJ7/Tjj2EIq/dH6lZIjGeVw1NVgQ00bo33oWmvHYj7Kywxd02W
HlvDX4tv4dyAwMSHkatTohExXPWKHpdQpH7jgSXgbbwqmMokRXwkSmmPdemDrLIBnyVbsgey7JIp
PdooLfg0ZvbPwL+pqNxl9Uoq2mgGD05svaqUIN2qN58kTnrQu53LgcdztGsH4oTt7ner7CfrlvDN
Yz9pF46LbatFd/ITSwxkSaH5aFT4IeSm/RIm/g2GCRm2fXiUMBK4yr3urvC1h8HTdq2tbdLSuHN9
FDVuv9NUdp1b/VU1AJQBNf1UOKZ6A/2cZr65k/4UTd55avwFOJ8JH3guXaa68kaqkLwZ7pMh+oKW
QwNPynDL+jTxkfJIla3afKfPY71W4nxXd8l3ilOyw1fAXQzu2dDA/p36K9NpP3DWG2mkfW2llD4D
tTBiIfpHAq0CL9gWaJypDaJTDn/LNBo2bPR7VDHhB3G/zNXaR6yyGMbE9bN8pnpIeMDmfOUrF4y1
Ai0talK1XB7usgsvoYvn4AA+Q+grWsM/MOgZnS3TvI/04YTVcLQ2KzxYrMmH0FOaj4szPjgRawya
rZ28to3+FJKG1k/1XcOY7FBEEWJSIC8dKyZEdqShQQcrcNGwCuArjE6sHObJCFGXlmnmpXlWv0gQ
J72IdrwHqHAVs5PBcJ/bDinSYETQ8ZGvzJJs1RBUQtrUdZ8NOzhwWCBYNFVi6DZb1XXjYK7FZZ2j
GNJJMrzEUXecB/dBXimVMGIcfR8Tzje0avUe1sc5ChhYIrnbo7t/JlMnWhmz+4Z0vUetGtwZNa3h
UHxlZLyAK4T62kJk12TSwBjpfVXa30M2YhIONWgIwBin+o+KmXwF9YTdSMAePHLjdVM9wliIVkEU
wUbD3s9iYbNlHQPPe4jn+Qd3pK98wq3Ey9WhpnYZh/qN5K3rRGFaUCULQqn+OJNaDB4aUbY1Nk6O
83iMouI9WcrrjveyOn8da6ha7RB6B0f4QZ7CmjqLJDVI1g5OtxaxFanlvtuO/x561rENsxZGZlPg
hfx7XajdZwbSYWYj+/Rhqix6dB8m9OdpfAps9RbWSI2hiSFIZnLiKW0LhT+gDQaIGifEj+J0btgW
sSVBfz91JhNyKsjUhQ1gV/3TXME+cwrrbfYB7sjDlgKq01AmyyqvVSd08PIUVO1nOHR/9AGUGPWq
vlKD9zBkTI6jcacs9iHLjF/DqTyowB1pEfpj73j+OkE6snIC88vUQOJNN263S+EfILO+Sg47MXBH
lWSPpEQ+NqF5nU8wVgW+sjrvKmaWwzQ2plGrdwOOqbGbmlcFAT0pHQRGhglyMsLcQmHkoYuNqKGW
MXrDxJHHnNCnQd2Yg/OYmfXBGCxofmHzCbs/kwxl+DyYIEYKpInLUGXFR1Ik93ZdhdvAIU4KnvuB
KB/4C8QGWYpdQ9BUr4nRu3ExR/QBkdm+Vmx8K22Kn6toeNKL5aJ0bWsW4fm/Mr3u1Dy64c4e0DI5
MZisiWk3tkpELC2vydLeJ0R3zkWJqcO4txBADnSDkeXS9NVbmRc01nxi78NN5p9yjHUJxK3yOarK
w5///k/NhNJkew7/+v9jns2exWI4drbXvOKmsGZ3Z9oWYkb/NqzhxVIhePV0LKk+c5NsCc0aUbVg
ywskgcN5vZHNiW7uTUuMdK16GGeEOq4SSGOY/GWbASXmavQGTEr86J0GNGf1TcegLC0Gch9O7rxK
2jgyJ5ZFM7JXJQlxUSRDGROabr9yIUM6Q7DWHChVy8TGBhyTknqAnixlvLi8lgZKfCs8Lg3x4mmK
iXrsv2GdnF83pYmpRZlxA9L7GKM4yydGM032YzUwSS32bli/6LPzk9fSbcI+YzcrDwYQU5kFgENd
9Bp09UtTlpdhaIHb966zfKgKCarEpVsmbsJUzfyHz2Ci2hBfepMMJNcr/8uO+UN5aMIoubVVe8or
QEh33vsNyPui95vBcV6tERNf2+zePUd7p3nG33hmHlkm6YNyxju6J1ZIHj1JkmiRM2B2VP8Y6Nj5
OvU1fCxoJUnwJ6uGLbOKq4j6bzY+NK38h6jevwkbdv6yOrLam2yGaNrOAX5FsTxvYnyQsLm0nv7z
P/7X//0/X9P/jr6r878W2n+ANZwhhnbtf//n373BX3K0I5MZuF/zBm410MCGGgKyJfms3Nz9p0hr
+az/0wr/y1vQMySLrk3Z3kg6wdW6N4+UjkW5a1skz1b+qSsIDF5Wr3s7eYC0duocvzqwoD/1jF5K
K2/iQc8wwdJ+HHuB05Bo5Bjw+AdO+bXAq8KE9LOvAjqmQGG24lNctcfSUS+xUd3FTg4qbzTPes8R
kuXdXamDNNJm1auic56SYiZceeG0LNZaD4zSef4mzZtNNw5PS9S+RE58tgrGH6UTwA50qovXWogy
sYC3fbKECXnwcFHogI8ROc2j825P/oefM/VS9XMMYutl43Ewo8eqIuLXewiX9E6RtrH2XesxLtxD
ncPt0BBrypqji2BSFc+ox8n5/Pe32f67WOm/5JaPCJccMkyTPZMTfVuE1ktoje+L3d2kPAl6Dtyc
FxURZR5qlZQZ6SptKoezz4e9ACTTEQDdWBPQe5PcapWFWBNLWb87qXz8tnoXHSzKscYbubn4+kVt
H8GZr/A7gZ+68rzu2VbBk5c4D71XXLS+/zLJ9VnwjzNGVJiuG/ygk3k2C6ujcGxPGYACLp3fDHRI
12nvS8P/o+gtyRDh6f/3F+VvQrCdv1wTukLSF8ZCY4SXrkq9SOFeNLTRmKvjsXxbEqq79odg9+/f
7W/ugPOXaHdVOEpVMPV3rpeToKE2owOUFc/9ddA1/7Bd/N17/DXUfXLLQHl8I0l1GGCOypQHv2Ck
BtE/PM7G3+wY3l++h+2iuUyBrPadMTwlrv/QYrTsBS8CAs7zK0wIU90RGpeVMdAMPlPMxw11h+X5
v7+OpnyZ/2k/+cuXLK1QHx1dz/Zh3d4wVlv71vxnCqB26aGJDzNPftWtU6vHp7fKMZsPpWDg4XLp
oauB1nEkFdaeiscsX6C5hxCpIXVvJt/7hwx3429WliuH/dcHmpeIrdf4L4eBbTFDbt7VTHBFu5A7
9S5N0GuJYogRWIVRARIcGIb/j7PzWI4bWaLoFyECHqgt26HpPSluEJJGgvceX/9OccXBI7ojZinN
qAGUycrKvMZvu8s5KS8dBHIljLWlviox++inXEiB+dODpslg+82gfRrBf3mjJPNHU0P/4jAFw60p
XbkABcrUZtK6G9egzwOyARIQMHx6YvxBEoVOP1tfWTG28+/RmPuxGxJlcA4RonMC0Q5szej0gkJ2
AvNZAnyxYqKaALhdMsMYFPwK5NCAxS7gPEg6gxzIGqo5b+aIx8ai7guVRjLg8P48/Z6rsyZ31Zcx
wtYe8XLROge/ftSh3pj9Dx3O4zhdaeAueWOSKgrXn7DkwiAroRJSSHKFD0XZILilZwLT6mzJkfzy
JlXTBtigYnFroAt/IRtgUZ7AWU8p8aDZQwFHdpvLPLjvaVBkZnmMxGWhtNenR2IlJ7UXWUehVUNh
aJFyAGy3HYSCABENZpyzmR2OzwjFU67Fp5+1+q2L9CAuBf4yoIkPKlAJ/nRp9eSjzW1j/40zf1/3
9jUrklsjLcHU2UuS7OknrwRLexH+ywSYjx0l+AhjDiCxoyEkTRUnshqbjtOPkCv8u123iJUKhrRN
FhGPaxVPTwxi1ay961EfkQ56bMgzp/vaBltERA1zFq2uSgUvgmYP1XxorMchMc/8+spHWItgVo6z
OthVyzjheUBHg3tjOXMXVSma1JN961r+mbNlZd1ZMpx+WfZRXlo1eHGF/mx84+AdM7TJZaD3f7Nw
8szGBwRoi8uBnvzp6Vl73iIwgX7N0TqSRzJQocid9gnSoDGVn0mnNSkdZKYhfOto/vy3JWctIkyI
S08YuDywYol1AQpZsrczct9JoOicecjKarAWwcPQFSy8ZlYDjRiuh2O8z1DLyKRE7+lhW9k45mJB
5LZf24EMD6i2AnWrDh2qfqU1HQot/Xn6ESt3BnOxEhwF44bZJii01BLoa0rSoLDOHIZrP76Y9iQd
YqQDfP8gTTdsetttRkT9by++mOEunLWqqRw4J7V65dZ46XaZpZxZryszay5mliabott4LB7cAPwW
bkRI63g6RjGn331tXhdhXymNLqknxiVHggLfF1s23aZba6a1oCnwxk8/Rg7zN0HRXAR8pxlcTpfZ
P0w1uh2t/e4Xw5HK+s1Ivw1yy7mcR1/JwsxFgPfzCeeQiDbhkA2X2gCeGxsMM3AqQC/9ux6kr6qW
HpxY+ygi9UF6q0m0ymj77ietPJI2IfOM1q+GnJeG12w6Bvs8KtBDhuZED3HYDFYL8Rpp0kJUzyiP
/C5bcd03/ZnVtDbhi/MDmHioB7HmHxobLmCiIlcTTg+21d2dngpd/tB3c7E4OSA5p0pnTsyFAko1
014kbXYYqnCbzoaPRYLxR5onuBiLDCHA9aKAZgck9C/CXpuxdC5VFKpjrQZrIZyLeIaPJf0EjZFL
lUFx5PRrrqwYYxFw0jJVpkqhNW1lkI5A6lDhGcp9m1d/Bhf9gEw4Z06gldBgLOJOpRquGaa9f4g0
moJGGP/qI/O/7V5Dft2X0w0ETz0bCHRCZImv+9J+1EMFcHN8Jn1dWe3GIvK4AIChb2OyhXIZSg8q
2VqZ7nysMThwXhKOgEk1Xk9PyMq6NBaByLdTS206JqQqUB+um00zRA+ZNZzJOPSVg9lYRKJIC2lq
DLY4IA8FTVuHgdpNDnTledhIl6kOxqITZZSYsV/gHv/qpuNjLSUHSl25aRH7ziRHsKkztMzSttnk
mfUuqdIFuu+u7twYisj2Frj/UeLghsRAX0Cy3aSL19DfKm5zZoetLahFsAtVtS+QNBOHWQR7Hwu3
AmOh/zYJi/CWdxivWpMiDjai5UHRHR1ZfE2wcDpzTq5tu0X0sTu7pr0WED9pnIKqmQCE0LTFlCPa
pNTy0RH9e/pT1q5exiIOTfEUheXIhJtu/sNMprs8aWCbhddITg4bR0vfoqgx9s6nBy7EBZTCIzrz
zb100oqB5WSxg/hdGO4snALa1ng6/WIrQ/C5QL/s2TZAPiisGONppDUMWlyqudr4l0reoTSZPf2Y
lVXyeYJ9eUzgtJaVZo44EBI+NEO7FxjynP5puf2/ifD6IuqMlakUGHeR7MzNgxPFt5XqvMd9+A8E
2zOztxINdPnoL2+fKGo2oCyBt5CbvQ6JRnsWYaJmBHZ3+hs+M8vvPmIRb7RIK8poZBfpIYKPhnMc
8PwzNam/hRarFFGjZ+wCaJpHdxfXkPHdSn2blerOUemHT62n1srfHGWSuEwKPGOm+sKhHqvU9kMZ
dHcITkMiJmNDnYrbDdRiykm43sEUhYkbDdAC0hz6x6xfWQ0dMTvJcG9JfhaQ3LMEW2CM5JJI381N
cOjTOCJAWZLfqpAt4AdQkjXQ38cbVaoBSver0+OyEib1RZgcJrP2u8ggAhC3jGp8yiHPI3lU3umZ
8zBxNCu9Btbd/zj9vLWJXgQzf4yDjpxfHKShiqqbd0DW31pHCc4EnLW1uohoMPFKDR1O5PjBVZdw
RitL/Cm19iWo2jM7ba3c8JkJfVmsDiIPeqCHDi677bHMnTtJ7dXh0xXYgkhat2Sf04Og5pM+y/Ru
gquqmM2ZHHttCBeBTg2aEUqI5sA0hCWDRmJcGMc51c5UHld+XltkSt0Y1HilTM4hdtPfLRojMzZH
UmT/9AJYG73P+P1l9FohkJ0tdfj+oX6LZpzAHJYdIwkt0oRrBEECr1SK97DlYg1puDK9EiEOEbS9
z7yDXA3fBANtEdGi2nVKNHQgvMWo7ORU8UGYqz+kjl4zolww4E7ThCVyEL0GE9690/tMgoT04+kX
WEm0tEW4S0GFjUpFo1ZaWTU2JGLdFF4OFtDWrZED2MTHyRnPpaQrm/yzDv9lyMEr1XUbj/ah4dIh
JWApH7esU2c+hnCs6sdRK99Pf9nKMaQt4knS6aHZ4cQCrOwdYRVa4+b29C+vFe0/F9SXr9DLHARu
yakWxokHzOxSapxiYpTDVgTgqxFTkjS/G0E/pHR8owlPqrp03qQAaMbQpujj607jHLlgaxd51zHp
GMAjuqWfWdtrW2cRfDon1M3GjKwDhvQwIdS/MfYqgZjP5LRrY7tIpnBeb1Kl0CzUE5m2avSfFAE3
//Twru7LRVgBa8ZxDrXsUCP0PIXapfwIsJ0eaDRkULEVCsFmxqNxFGCrpwHXAXrIWxPZhjPbciVT
+sQ3fJngOdQLFekY62B3dQqf2tyWTF2JV9sMgTw2xjPXnJVpUhc3tDyxlKwtdesQ9ZjdFnnHYoDM
3jjtmQ9ZmSh1EV50cFQxdVvE1FCSEiQJ0kDz9DStvfsicuS1brYa6lAH1JhupJWdEeMIFyfZeGYd
rE2CfPCXSYiKGLRsoziHuQt+QXtDNwI7DdwVA2Y/HJX709/xGeq+CcGqHLsvzylnZY4TuPIHU7MT
z6qBTdBDujUzhJABndJhAwBpYJXm+zjhhBayD+rYfPTBgO4gVXapQaRV042YESo//U5r07bITdyh
jN3AanklNXkTJe3qrJ/PrLm1316EBsT2eh9zcfeg4vOGEPPPEqb16deWU//dSC7CgmhB8UaFj3sD
GWPV1qAc9OK5N8RjKNKn089YW3aL4JAqWdCJnG5kDjUtSxFxlPdno7DP5FTfD48hFklH5iTOpNrk
NC71Et3FBQbc1H+aVtteTOsUdi1ZUsuZUb6X1k05ZWd++PutwjHx7yU8zeaoYACYeE316rio2IQz
WrI3QeUJ/e30uK89YjG3UK8EIFTMv8b4EbJNH35w1SiyuwGA5+knfD/ytr2Y2QTRZGjJ8gkW1o0u
+BW9PjOp3y9Me9n10WfdMXC8oOtILdhA8sMVx3J8R37rzMr/zEn/f+nby26P1Wk2ZMKg8IrORo7L
3qmuhC0m7d8K0J9lpB5bbmvF0Q1Zz4ejiHvUl5FKQQQIDd3EgbjmjhYSoNi/HWBeen4Qj+deTo7g
dy8n5/RrhMNyBgtHI/d81MUujM58nHzzCrkIWESQ+VK8ijqlenFTmBbZoA3nnruyZpYdIoweHKs1
lNwriQlWk/6TF/FDbmQvapTew4ve9QIIuhEhrT9Od1GgXMH/QBde/YiU5AmRqT0AZROozjnYirY2
Eoszxcc+vR5LO0cdSNxrTnWPkdpV3vvtQe9AHs+JqC/0vL6b3YareHjmIrM2DnLFfxn/tCszKvVR
4YHh3zcxDlMBUC9gvXaPVmcEjeX0DlqpgNvWIsDYFi5JM5w8r2LgIW9NmMXlV3MZ/lDzZrhQcmVn
Dhma9QhcZEhlWqyJtNKOfdzUW3/MHswsuY+06irUwwfR2DezG+PLVEzPY1OUZ5bF93cAe4lUCpTC
cTTVyrnLdwehjvvONe9npb62JpwEkjS6tCdlDyvr7+lRAbL8/fpftppwq20LLcsLL4/8q6ZpLznz
txW6vrEGGrrSxjsX0/EkhK7TlIROhCqwh0kffEALsYBPq6SB6hVWboPrhNNb5/OTbTqybhjc41uM
ngrKW0oS/g3rAn1UO3oRWb8bq4LmCh2WEDmtQjpYd37/l+wOJU4LfEWiDSEqKAG8oAa8EaYL+IlO
440bK/qu9Vt7W1TjtCuBhI+u+UOvgQm3/Q/ixLNew8JBkhMIA0KRIOC1l8gCda4kNc7UDqhTLFKq
EnZjCuu0LcLfrS+czTTUx6hHfWSqS/SsdDCKNMDV0tliPI4QF7S9Doas1QPPUI+1pv3AuTXHHW28
G60aDTu2qO3UN0oMjz5ga+IbHXqN0iJqUnSXGmR3GeYSpzc3PVrpF4pV/TNE2b2SQHsOcwPHKwRx
7ezRMoA+DmnyCsXhxrBhWrjpNqmsxzmubgIjOtYVWevU46kaOr/zwn6AcabCrymtA9j9g1Ik+TbM
gqMP4NEU7rXr55duAxkMX0rwlJ0O89/q8g1y7o+uHT5gWYMkhQV5FupKYqfeEFqQ4aY7B9HUbTyo
j6bbv1sz7BIDRE8NaFCdmuNcNj/KtnwVuvFWwm7blSGY4sCMb02/vuvC5s2qFfy4qlRsxqKBZiQ+
YJHv8Rp/hX5x6INkrzTFa11B7hVT/VxJ8xMjMH+rFj7PWoYgn9WH91Oj3ya2maANmd0nmY66JWQg
O21rBCTAi7hWBjYtzwCHz3hXjKCb7ALQUOMGN/PoP8LME3utEbumTw3pQXdAOhl6jxLCyBewYM3j
pOHADmK8AsC8SccKRg/iK1NECzF3KCpUDYBWX30eM+N3HszRzpAJ96w56PAmBzftbrWCakCd+Lsw
AQIivSmNsX8nv/vtgPqjnH0MkhniUG9vWqenlW5V9IcAXKo95NnS2uAg4JUIZUwzBDvqkKVR6Bc0
R/ANb1ETqRV/E3ayKE1ZTq8DqvOEnyZIPfxab1CZwNBzmn+5CupmRX8vEDK4QF9yO0PP3mZWgKJd
YMCrGBg0B9c8h31/YXbKNWoZ1DonbDfmBmkWbJxByFi4cLlVsG1608st7Oaaet/1PYKcXYd4w+Re
QfN6m6IcTcUAcULeN5n6TQe8FcE+rvoJjP4An00z+Bnr2v3cvRm182yIVkGoVd8UQfrXb5SLeEQ0
1BzEz8HCpNzNoqfZ6Iat086HSHrpdu0gKeNM5owqd+4bqG+pya/SxLzDajA2we/8LZn0Y0ntidMp
Q+7UxZsTrYIQTaleSgBqiHrtROHcyKBtZF2zncbBgHEVv7Yl/SZkujWlfcOwzlOLFKZ1XsJc6H4C
1/8HCsmPVG0fMWu+LkzT2LmQ9UMt3Tpx9lfIwnBeH2rMgLl705PSpivbhrUNr9GwzEMbQKruJ+XD
zdt9oedPQxlWO332750KXniFUoJW6Tt9gMsejoh69RM2FIVzEBrpjjB9r3cy5GVL8VedxudcxBjI
wRpUMvvgZOmbPKZop1wqsXOj4AvUE7YrfnVsmn3YgSmMlIjvUYGfaMWAWThxQT45mKuHUB+uowr5
hDraWYN630PSVfrofgRxblnWM4R+DK2SMMaxDP6vblV/9NH6Aej+tpnEwUgRcRkkF7t9Emn9UCbJ
jTwaYHCw/a35ovOTOw1U3bZhfIsyiLzMRSZOl4Zkehm9j3G2C8bgiJrGpalkfxKNqO/0DsGSUG+3
6gPn4C9QwairGBluiLE0/FGTa3TqNlo2hsCsxtuygOeZwtEx0oIlaGaPXdf4MGDdjybSzIvYrjh8
/AQj7OjJyJIb3XcRq+FE6vjeMgxvyqGEuBWPeyMcMVwDdIZNAs7h2c4Ysw59I/dPZfZ3OfNsm9EN
dsd3rYr8HjRzFKcBE6WHEl2tNjHgbfGbSFHDy7dvK1hLUzbv5P8QKJRhVCgRBrYo6JjqG6RFf3Ry
dVA3Ia/EpVVuo6qbg4NNs6nTiMix+1ahd0G7Mt5GPbxjven9HdyqJ7rXryKYcHyXcR6Rvs5ANWb8
8Af9SUni21I0yJvOrzUGDlpjPMmfHCbLKyfIWfyctVESGPIB7B4R9AYkfSJg92b6Fo675vSzyVP4
Uu0hT42nEgW7thGPjmU/O5rx0x8ULBsb/UzCs3L7MBdXpyGIKr9CU8qzelSZZDHGGn5MIcSVtDtT
xl17xOLupMyhyfD1ucc1rZQyPcfZQsCv6o4t3MfTeZQm3/eba8QSuRD5ZMcxQg3e3BZ35VT/kwfT
HSS/h0ytMHb1D/2AWq2O3TvuniJQ9qefu5K9LWEM0OxRlBcYBw2pgRRbnH3YydlvWhm4JY4hDrMy
L4KiQCcD3fGgwgOwntG60cy3zkHCW+ZEJrS0iozR6jiSI1QOk6zEXLeHLmbZ2lap9csCVv3pr3VX
0uMl9EGeBnQ5Scy7DA9cf4DFiIyjXvm3QxO/t33yklX2pke0mvUvHoxweJWJJqfADyfVX9TZ/F1l
5uXsgH9201t1dp+EbX4Y5fCsIioIsPd5NHDlbrSd0gz/TCmm671LbzCfBZ4hZBcGJ2ZkwqXTh7tZ
z4HjFiMqK6gYIT/g9dbkb7SgPKp9mW36jhsTqMNnUbZ7lOruMySjqM9cxb51mydhdDFayUNg4a1R
G7+D3Oc8lwIrmokhvMx6NRO7NgKOXWRXhQ29GAMgBArDbNw4M/oXNTSJBLMMxONxXzHbe8h2KANy
GAPlDC5C9210BLw95Tpx9B+BHeAWEHBKhJdCg33pltqTAyKXqZ3pdyOW1JV/NL1Hp4z/mpDtVooz
wOtqn4ZqRn9FN8/0F1fK2PYSV1K1UWorrZ56EcGQNos39QpaMeGuFXeuvDSgOJ51nddTYk6DJysd
9pNoz1w51266S9QJx07TuAVPB1C9aSBFo6axcV0fNyDJnD0qzls23oYoFZ1etyt3XGNx9aTNnEZh
qqbeqP7RNfz8bGmtqZOCBDCKmnMxaG2/6v++So99lorEMdHZGXCfCrHypA0DSwcbR+JPiurXbRUM
u07VLz4TyPGWoO+gcxsbVx2Fn9MfuxoKFyHdL9RKK21GF47WVaj+9q0I4o0NPeKWUI+5pnXh1C+O
8teO7DMD/Lluvgu/ixjfuj7eSfWcehaK9KWI3rIZcYYk18sNwrpg2kfTQygC823Tsxz10h0GnN4g
MlvIGVr6cOgUxqEcupccAgVXHOrWwwyFvBnb8kKp42fUT28MWZJpRqxPw1nZmEp1E0pLwXooyUq6
lyBEfLNM0TizxZ7y1XsxF0/IjJ+Jfp/duW8+colRIS/p20DvMi+nZ1U9l7a2SVjAmDnFiIySwohp
OOAXuWf9TlzUGmQVdPf5zLSuHDVL6EpmCCeDcZh5ZZCi6qiych8z9W8VPFS+74Xj3iLrAzmO8sde
QUSa+0fUpGfOOV1ule++fVGmi81kbFyrirwCwlNh+dIoYDS2SgR1cGp+tZXIwYxDQRbGOxTXS4wO
sB/SUHc1tOSXrmJF0NSvufTQmlGBwNZOu4gnl/a2qMC7V4eh6f7Mihad2QUrfVB7iZXxw7DokWML
PL1qt47WwwQoL8G3bGtcWhNT8+Zs0i4K+iQ2V/MLKczTdi5c1PZQFK2JOHzDVd1BkhkxtaRK2x3j
f4uHxbmy7Np8Lsp9WcPJnowJYuCZuFEz11NwHjm9Vlbi3f/BVSzsZjJqLh7WfKh42+Um1uPNID0o
3WSvjtnh9HPMlZLl52r5UjwMwj4sdXISLHm6O0oQSM72EEowBdQpVnSDthWiQDQBX5HJzbdqbsR7
JTJfcS3dJz61nqAkF8/FryINEaYomqfUsfbJjEsPa+GZejWU63a+GKIRoEUDdza9zsLo2UbYt7ey
W6ewd6lRo9yjGPdoKLzH6LWbDjKSWFr1fv6SCqwrdEfKw49nwsDnKfXdVliEecc3wwL4EhP36XLX
py+mPh1cvXxG2pgbzB7+TOcWe+GjxuaO2wFBwtR+5G8Vxbiqp20d3tozSgD4vaMZCBicktg9/7nq
3V2KUZUrxQxqY6eSw/DXEPos/BKc5FV1yjNn1ffQCnsJzlFtgV6GweLjdWEYzc5vbru3GSw9mD92
6Jzpxa+dRZ+788sCMedc0waBb1yDqUIVO8fKsm4Ce5gu8rBAuUyZxitrnpCFMQj4Y95fh6ahnHm6
7sq99M1ULVE6gMJMVVRm5E1hUm77KtI3cZW96BW0ZginvwPcveYaqW9Sjazor1C+dy7mmCKsgVYM
1dZKH1+SAFfZ3qjBewWXsRY/TFmI1L/+rvbIYM1u6w01Dh5g2CNStg4r7ou8TbH907HNQoe5PMyp
y6UUhaasbZBeaJvXcnT/1p7TH1JzxpO5vAyum9mWslQqAjvJTT0zFXiI4vkxWNCvjfSJf7p1TG5Q
yJ0dCuO9bdOXtFerrZYUiEdp90o2UkaPKCNg/o3GBSLhZttgGtX+wjWdLKS1TRqG/vOEaCZ1zj1q
BR5c6NvCHv8x1O4SUTYKFZEOd7AXV5WlXaYJ0tulHn8kUQB5Es1Fw3zlnLnT1PkxRlBl52ao8w0z
xSOaWHDynZ4ar4/7pfsja9CINWYFv772dRbt0a6M4iLXp78GbYCtMdaPDgoJ2aQg2+bHFk9VxgvN
CqNtI/uzfj7Cgpqm9kB8jOfuqmcNlUqIbEfp4t0mftq5FjwhgIwadqnexCMMgmqKAAWZjb6L0ka9
jaOAFL7zsXof2m7biOxyEu5Rw5Wy0Owc8c72NhX6Qc+a3wN5WRKlx6TVfinoVrZGAQY+hZ+e6OHv
Ien20EVzTHDNP2iAAF3J5r2l9Z5GZAuT4HlIo2NpDqhEuONzNcb5k6lhSu6j+rTpHEqUPUL+W6MS
x1wff8/BmG2VrohQzOveG0Pbdm32LMbmVcqc+wUeCIMd/GzMSjmkdvRzMmPlwhyjJymeZYTN7zD5
2eb6FkkmSrUBh6iu/XIp8ewjW9kgNoB0VJ9tZ6HK6kX5qFXKsU6C3y2zj+NB8kBJ9Tn2EdQZnbjb
NC7LNs0jCi1cJAXQEqpDzqF2q2uXGsWmDMI3F62bHT1Ab1C5z+Xk7CEZXAuTdSjxoDIwzm7qmzFn
q0Rcty5SBc3tytlxY8RMfZ6vKB8dUuSjsjY4dmH7osEKv3AaCqGyCtJn/S96D+Umo8TZ19VNNYhH
FtW9MyBvq4/NvQ/zH+nxn6DQNkaZH1EK3Wd+OFyGTaZcJj3mfJww15lWbaWVZyjUXVMJ0Ok9uvTq
xh+insZEtnNwFL0YFAeT5b7ex06zC520QlgKQeY4pOUxsRVjk1LtnIVY5STarTvr+2hso42qcAPE
oqWha+tVISz60BQ3aV69WGJ69LWp3EaOc2+Y2lFMGgoI7Iq8sHA3qbU/HXu4GdMr17WRg3KT96Aa
/kyCTIneqkcH+6JRqsMkELhAcyvoOQ9T5Wj16R3Xw509868i0R0HffBOn+ArF/olzNCdebOhn0kM
MuWBXsnj1GvX8P8uIZXvOubAUFQ0A6Izj1vJeZaIQj9rnFiUObokhPuosn5oU/xw+kvWflpeyr6c
NEiszeOIBrCXZNqDirUiy88489srF7slMtCw/SHQZfc/gyTh5P5DhDqeX23zuj2XX689Qn7Wl9c3
2eaU9+vEmxtEqfJsm9jBJtL068F2erjq3CKj1rlQWuNRLVD26nL1Y46je9/u7hXDvmFLosMezxeq
VgDSD/xLPymQdtb1rapV8SHRAG/XyJ8LimScLL/R7PTPDM/aIlpcrzUk4aeWArSXtyWuU8b8S5WH
T68i0tUjkdmYiMNUxYhfTGqeQ4+tDdgiCwuqMARgrCA/qfavlR48ol12RbpFFUzrXv/bmlrcpFXV
7Dgjndgb8+YuKOLbTDXP3JjXMpPFhdm3gwyLmTDCK3BGAQSpTcA3z36enKmxrAzPEiUozGYywe1H
Xli5yFtpL1bae/JAiLXwDONm5ROWAEGfApo5gRrx7L68NNG3o+f3XBfOmTzbXclRl/hAIwSlZbZ1
SNkc9D8nM2W1Rj80qLQlBVV7PRL6hToiJhqFAQKLYfQARPrKxK2DPhf9uRHrjinkTmIb7c4IILtH
2sMUB/dxmd8YvXid2g98jySAMgb2gYBRg53b2GBHMXoRrrF9V5M1NkW4L+VRQlMCneX5zizaoyUF
f3W6IbP/NHTcsNAMetQc7c3UXfrR45Gz9N63rDc7FV7ZTfI0LGx81bujVTjPPc45k2m/yrdyk5Rc
00Y7Pa8/ghQXpVqLL7JJvGKniKBF9IHHUElXVNzkulbSl9Wv1Kza2qZxY2UlrY9Z32n+gFqbjQhe
GVofpUuzuXERlVNQeAURmF5Jd5u80ensNzH2Z9qVmJ3iTmnFu5NBaBDCf6XX+6ToxV4buqMYnP3p
TbS2TOQK/RLZFJtCpgsRACXS8Doy0iNamRtujWe6C2s/L//+y8/TsmyNqlZDr7LKy3bG1CNKlbem
Qn/r9Puv7aRFZI4sNe4FhEtPqN3D5KpbXDWfm1bZAo89c49euyapiwg6KWagt8nAGJn6zxSvLh8x
1SwHdZ9o8008Gy+q2nFzLypPa0CKifBMIXht9BZR1NdzTK5Kyjqaqz/o7OG8tt9RNj0ThdagZ+oi
giL0DSjSLdGwGSmIjw7eP9LpWXOmv07H8eCPxRZ96D8G/t2kP6gDASpQIv8mx7i8Li0k/vKkBx1M
BL4I3O4lbTGHVYYzi2elUKIuorAiSn+KK0KMk1ivKDMiMpxsuwxyW1/tCjzWTi+h7x9jLXGbHUAX
ratBo0yDOJooOSeUZHNKTxNlnwH/ydOP+f4ctoQMpF+2gggNpMeLPPTaJPyTmLi98ihn0mDfQKhT
DOwIw/YQuNmZ563U8S0hv/fLA6fatPO+FNgsarpBAwZP9oS2CwYssYA1YijPbtxfQnfH0NFgck9/
5veZniUWAaUbGwqeiHp5eg2JIWzKR0tx7//bby+iSVco/pBYMdFEupbiPXcBJO7ccMnd/P/VCEss
IknQt044D8xPIxJvUPC0N+nxm7P1PqrhtkuKW8X2fw9DjnxZf90UxSP1Na4fQ3Supfj9kWqJRZwR
cyps22Yhcvu8SpLyzi90VGMrag1Nvp8j7HNUHOXOTNTasl8El673Q0Sy0tDzfazuiz77AEVhQ3ah
zFAoMRXk5j/dKyyxCDOxxprDAzf0wtbCwRRI47YD1np6TayUki2xiBL50LnKxBlGk8w3NnML9ch3
HgIgCoS3Tdm7f0WclTI/t9FH1R+dEVfUIAG2NKKBldnDXnXnPyElhamckXN37hLqnwbaFadfcGVD
fHZrv2xDw5kaocXY9WWKeiAhugN7ciZyrVR4rc/k7Mtvo4KpxW2uoEzbmGjPJoL7bu4csrA+9H33
tyIvEr75ltjac+JH0QFJ9bu8HD9sN/2FDdVFYLpHbFTec6oDhItrBWVt5MTMTd4XVyjT7ebU96yu
/WlhUNu1za0+ay9SCC+sJyxxlean66TQT+bHJnduRSs2eV0ckZu/FJN9Kaja17gPVSOpzunBlDv9
m03qLmJaMU56hy9j6BUp9tKVVbxqWDJc2mp5piq5sivcRfiaGlQ3XcFq0u17tQ7/qQ3bCwbYj9F9
WjpPp79ipcFrfVZEv8xbRk/NBeASeEFm3/h61Wx87FuMIL/5TIB7xlZSCTkTklZ/m+te3yg11i/E
hNNvsDaOi2Dn17FjhrodeIZILtGBwZuFBD6d0DL6bw9YxLIWQa5wElbiqTm908ZJnwpuvaPab07/
/vd5H7Io/z7cBl/4jbA7urljczm28wtSgr8sMHlgCc+kR2uPWIQtJLGb2ZgRHOu7Ek+p4TrDSBv0
oFdiunv6K1aalhgy/PszHMuNhGlxOe/17jbNzXnrI5RzMUXGr0EPd5jofGBwu7WTZkuL8YC0w2Pu
dn+7CtzGOMbpmdFcWfWOzFm+rMfE7zSrM+sYmD9VuhGQN6gQZR+C+zSwiANLe+Z75dh9s3+dRRLU
z05t1oDZUHpu9m1oHLBgdrAVAawcJrhOFu21TxtmstVnOwHHgRjd/vSjVw5XZxE5MNsUcZeVidfh
3lSa5g6ilkxnYx8J0CN68mfOI02uwO8+cRFBhn4S1LfGGCY1lzsabSjGqfWt0mwJKRg1ECazIzZ2
rvEi3R7+29fJff5lAhtDN3tLZwLFWO4w7QnGZhNW6AVizARJvc2mMxywtWFcBA6jC6acbD/wyjK8
K9LcywfcNNEoFsGlbGEixnHmk1bOTWcRQQYHO8Cm0wOvM7qfep0/K9OwPT1aazmDs4geKMWFcaxp
gTcnbfBR1g2tkrx+muxSvyyjcE8HHbuW8A/wxASQgHlTmimupu1cb8dQ/WOFWbZLXSvEi8L6UzsT
2vy45hUazhuADc7E6LXgsJQYLVtb2JXOW8YhyqwOJglt0P9WM6SVVPBNVY+INJqduGsB7jjEdYdh
T7RD0uuHPHlPD5W2UugB/vHvpRX6tlWUgi5ymqiPBXaXMq2yxgI38Erz8s7e1z77yNUaDACNZOug
66DhfqEmyQs2p84FPgrGRZi2byYa9Nt5Sqv7DDGlFia66UZUimiCbCZsffnMbRmV4y7PgX8rCvJL
wqUlF7v2wTbceatBAMGr3Og2CvVFbDqUP7aDHo7vGnjQNvaxmttpU6ChBXjqGj+d56CtriyoGoCC
jb2lursmwYLbjkxMO4pnZ7Cp05jPmH9FuKahLx5Dqhb4DooD/j7HaspfFANN5KmqrvJaeDA7/0aI
eQ9h+OJG03s5F28B9UGQHaSaTAiLB2zY2NOrKru92zpeWLoPbjndI3kbbwA47wdpBD6Ne8yHMKYK
DqNuUlBQtqWVI6XyP87OYzdyZcuiX0SAJuimZHqjTHkzIWRK9N7z63tRPbnIriwBPXnAfVWlVNJE
nDhn77X7ZUooR+jRqg1RBSQFdzIhPtUuCWQ38o3w01VHRwtrqbzoVYl5IlI4U4bWkJTzcASRYReN
d33LpG0ssrvJL55Cv9lDAlrL3Bby1DYgPhzNlPc+MZBhrizY2NhOUkpIvRMA04Ol4hNSqRiHug2e
q3I4zn0yOeYnVOke7babSdKNZ+mnIki/fSN4kpt22XfY/udsxV5BkT5XuV7sLzWL2EBEGnPfBPPC
nHe+b/v0VBCpPj+mdua94qN1mih7mfUeE6m/XaT+nIFgwbhd1G8rT/8uQ3ltddNSihvQh6Q7tNJX
hAqW5O+e7Lh6K5eQbmNipZ0AXQgZFAt08ITwPbbomOS72ht28/f3CuKck37bDURgcg3mq0zA+ath
7vPYcMsqvLVifQsP2wpXsY0MOgnDZcYkPorqV6MUb1JhvEGqfv/3C3alLWBcVBleFfcoo3xam0iT
7AgAdtZxiRPHk7VznckEHo+3lRz+5rT90af+ZX+6NEuGbS7HZIBT4Wa9tQDj7QoxbaOu2qmy1G50
jcCxvvoO7N5lfs0BtAMab1p+Qki8tAkkTCipX0nIxHXovGSzWPmOdzlcdL7vViargFc0n/N/eCly
nDgRKw0jOfLtUn/RkWc+q8LaEPC7mTOtCjV+sdOs2KiN8WV63Z7A+zuLUMV/X90rvTv9EkHsjU1o
yR2nLzK7blDJQ2fDCUXF0T7VZb2c2zx6yhvURfm5wMznSThl/v3ZVzawS9ZwVwjMIzrx5XPaasY5
tO+lXx6aaz/6opjh/hG3HLUIRHRx7pHaFEH+Syl47UdflC9eKxFxzilkQ1yg7+RzlxP71S97+lyO
/O3ZuyhTpknOK2Cz3A3PXydSvE618vP//+Pn7/SfKqg0DDLzPIKNC8whQhIY1elsGN4v1euV2ufS
hB1hOzASGJmbkUmQ4xf+mYw5t9fC226syJsz4ALW9/9+eH7e/79dqosSRWv6QbZ7NEBmXj3S1H6R
jXzJ/v5Qk/U7teZ9zuE+TaydQsx8jFIparWForWvgdndS1W+Ln39j94HZ5Hk0tKUuyXIzDtbU0ks
n9LHkX/iWJL+ge/kgD4rXhRNsgLT+9ro7MYRUr9StG9x6/1JxuguEvXDZPefDJtDJ7L13aSy/3bF
cVQR9Hv5I16MfN0pJL1NGofIVhbDs8a60tg4YWordHFPnObGatPERG6BhQkT+9nXmrPMBjVmyL27
froJlBJ5gkE/tPMWkWT+/xqHlwjMXsszkx0h3BB6azHQw7KppOEvb8y1avLSIy6DwLITn7exbUmF
qvDUhI1YEL25G5XpsxyQCMldIOGOlLfo054jRatX7UgOEZuy06akC84XPYi9FTz3XR1liznuRs+6
X06yV97pS4t5WndVFXY8uENZPVlt/5WP2S/HqitvtH6xEslChhRiko0EBoPfONj9RDd7wce/XwN9
rjL/8hpcGsHJeR0pzDgFxGSpsgN/Zb3ZuGGv7jsVkeroJS8AALfxGAPBGR9zOl9NqvZOXAKyjoj8
mQWieUWshRUeQl18zWXp/LoUUfuaWek7m6CLdVV1cPzNAxYqEpJwDG5eLuiSm9qDKAcXSZ7pyqb8
OG/8Bnld8yiiqMyjqNJ1ZgPmzW2mxEnSftW+njsKEtxAIprT0/kjPB+MWVCatO2e9uO7ZHsP/74+
Vw7ul5Djmhz5ppPp4yClAu6UsR0PykseeLvU1p96ndCJf3/QtWmCfrG2WuYYizjXOAYQgo5o/HX+
5iIYztaITIhMihZbQrAS1Njyr0LIHw3H327/xSFw0KyUCdXgb7KCjC8kN7dajbdlzO/NtnXlAppd
iH1RVjeCMOcE7XUomsWc0a4n05ceNr+cxa495hercSBPmWWbvb+R03AJtHTdWPTrKB9/ubrX7uNF
FdhJuZT36Nc3ZY+YtOv8Q1u3p6lKHn2txXNp3Csc86pCeqwTuecUMzKaKM2INVjsB85OI/Uu3eBl
X//Gaf3RYv/t2l8c/Dg1BURzZ2zWafE+yfUJBQwJcHm+o7e3CifvwVaTp3bsX8FgH/sm39nU555e
rYowei3ZHMw+X0dyZW/HrltMdYS+sC43tcwxRhpliMFNhCIXq7BfAWzVleHz35dTvbZsXLK5SbXI
B3msiJwJOxzS9VYb/W+yD7+8uhwOseTv4kB7rbVyYQEuy0ueF9PqlhYHljAwNonZNvROzJ00kioq
NIyYmb9I0nLT2M1bO5UHP+2YRapsWxl8RKe3yvfA1u8U+xtQcOqUaXrblPl7F1VbhSvWEHTRBD7O
8IypVdiS2BF5f1o9u+lJkUzq2YFeb+ZrJyirgRx8kAEkO6Wdv5ukIeuogWw//4pApihZdgoL+axA
DxON8RBrakRoB60XQjJ9bzipJAHhrYNWbJ3zPF1NQtxAjoe8yGEujy3EE7RukI5ORr3Poqh0JAiK
OH0bgEWG/pqp+Q0hgdNj3dhPZcNWMXVG47DBbed0y2xID3Pd7zfRm+7DHLXwvyHr7m9ag7QunOjk
EanlKkvC+jBJfekI1RtZALM/80Mkt93owhR7jfXhRPYeqShCvc895Yiz6cOsbDwk3fCcW+G2zKrv
ZK7W/cY8ZALcqkelPk3+e5qQK0tG9595Fei4HUzoV3Ms8vx9UaV8xKU5x5KnfOeeFMnwWWMRryQu
RkjUZa/kLxXYAVcTAos2BVSnShi+6sdEpPJqTkFq02xtzMfL/qX0g2OZBQdmWBzgh5taa4HYIPgr
++18LJ9bXl6YP9cJ5HxZ3HdhRGTq8CdQbYOpSoW8lJw4c3rOvJCs+JINqj32nDfGFMtvh9TX8lQC
JGMkqFACrPJNLFLVnd7iIjgkUfEohslamhJ/uaYxQtKHv4xJRCdInoGLH2qnLMeb28inRISfAcqW
ACq0wcSG0NcPQ0JVpKvL3O6Ps4dhXqALyS/hYeEgjwy1fK9Uc0UV8hwFDdedFNoGmwX9YMtp7P61
CTtt6RWk2pHYvDVISJLV4rnBRRAEyeRouXJSrf6+G+OlR+p9xN4aRtEcTKtucY2RnNFT5ZQ4q/mu
WewOHOh9wMOurNFFqxIDHT7OXkLV+JZ+KHmLQSvGbcgjkqntoSY0eXbypXMoTAZFkTUmUc1nwxog
FZHK4BRF9ppq/b3FdDgg9I5g8hbgg0qAXa01t7Il3ygUmWQX2lszkFeYD+vdrEMKddXf0jqYfikE
r5RZ4qIWimzm6ilC6zUTyRhkBKGmdawu/72mXesG/kRa/edwE9StLdkJ62RWpaRU0e3TOwz6Acmk
VdcRuYxW3wIHXJbed6fnj4JH0ouy5ynNJVghvyEMr33JiyNcZdsjcV5Y5tKoeNJ5Gswg+6VMvdY6
Fxc1RhVJGVUdOSEd4dSjb2wjaWDuMRDSyuFiUE/K6N3qVbOx5OQxVgYqL9/65eZdvb4XpUZd5m2a
xmwZfozLvRLbRhFHmMdbPe1N5OTVSp2IxAsT8RIV5qNcY9Yj3ryYZk5k98tE91q/4jLxIRN9qKLM
Ziofq3fzMhs3Sb5IdAzuliRaJ1Ctc5xo/FeWn0yCZ6v4txywH53vXzb8S7e5F7K0Zo00a6maasmj
Fri2GjB6bIJqNxZ+5Y55u0kHIW9rkjEds49I0qyCcp2W1Q6q3U/i7KBVGAlprLIY/PvR/6kx//aL
XVQiTVrWciWbwWYwoXCJyCyXUjGQoRTfJZL8QFboMZ3dxGlEaHdnHavOeu/V9MGTf6Kcxge8Tuu+
5QuwJr/6CWPCstXJLiB+fm58SUOxs/NiqdjDDZbHTZMGe2LJTCep9YMWScq6SxV9EysYvVOze0Xm
9CQF3iclxj5q4psevMPc4/RbADJeGO0ZTBKeWJXJQrUhVBBu0vQvpG2/paJb2xa/all0OenF9m1K
9HsZBk8lszG3S3Trt4J9fm7/ctH+j+e+lroU3Gyw6aTeNQbddNUu1NkLuD5N/1V4+kdSSi9FJ71x
On3lzUM5UbUeRpr0+Zcbd+VXmBsp/1my2Aj1PMSXANfIPKlKdvTjZK0q9S8vy5Wl6NKBD59HGeoB
XUlXZWekn/eDMH8pyOdu198u3kUXLEvTsI0qpGe5hDuiFmKOoz/3CVnRZOT8++pcW3Eubd4YG0le
lQkjhC5vuH0b3FWqdDvHbrfVuA6Aq+hW86xQTLkxhBZCysdngyIkTWrMWdPwy8Ty2ne9WHXHQKpg
MdOPrSJxp8r5tojLkw4whanKb4vrlWP8pcebQwxolH62FqjEtlAFFDUCHGvUdyBG4YTNzL4SoUA3
J6/3k/4LZvrHU/m3+3hxbgvzJA/gtoQbySOhvs8kZgfN5yjSxtEbiQLH18pVTeBKlPawmTIO/IyZ
Rt5ZWzknibnVB3sVKuPb6LMCt/K01pvkwSJs1h+reKGG5dbwcMcQafhLa/fKSVO7OAkWEk0JL+vC
TRs1QHXIYZw11EmNIuvfj921232xmA5eVHad0uAVDu0B4X9z8GPQsTVb7hxg/u8PudYTu3Rjx0bR
W4rgU9I0ot2e9sum8WI4Ne0mz3F81pR0ZdQs/Cif0WSPc8i4llkf8yU2KvPUV9kN3qUHfawPtdy9
17QNoz6/+/evd21HubRrM60ukyixQ/Bo/l6WYUWpAyO00FakBeqp0OWIhjpbv5E0ZS/V9rcfq9sI
y8QcZd31PlHS7fBhxtLbmBkHy69PRivtx1x78I0ivUk66FS6pCwz21qHvXgPfG0RS+kZXjhgHG4o
zaoC5y1kjLz+Lsr0rc+KF8saH2HgLPOwihzDSxQ4QdVpHtHYhbRL2DuGHNd6UBomAWQJcbDpn9oX
90CNX2fjWV70p7Cv75ui21pKeJv0+S8r+bXS7DI/IVRrpSjsIdwwj1OJDCZkGIeW0/aD7RphKbvR
FD9Fgchdjj54jKtl2gd7X9Z+eWqvSaYuHePJKOiaka29mYJO3uB3R33tyXtDkx/sDCOfYRkrqdHp
e7WfPsqHMDA/eg5y88v874fm6q9wUfpqSpLEE2hhQGTcmioA2gv445C38lMn+c8SxzsLlo2HIH1R
SOFTKIe7Qqq/+/E3d/OVxeHSOq6TmTfmEY+tXuoPc3WYyFPPVvDb8Ofaz7+ogYdWQttqs/jUcfw0
60d8zExZNT79cgXnZfcvy7E6////KQjMnKahVdDNlZqXED+6wpwTeQzbNt3yVd5AjJgDD+cecmAk
vx0rrtQJl3bqcuwJOOdV48DUz/W02yc+45sPM3gNghOTXShb2zT1dqhysHPHnFmJGFv98p2v1GE/
K+R/vnOM+0GN5vCzMAkxe5iOTEk4EErLZzPFc/jQyBvXdSRhxwepQSrquPjls69MrC4d1sVIXFw/
JGQWGrHL55mpup4vApdZxImbj/hm5NkRP7GHEdRRM7XNvNKFbri2Bggw5kopfv1trlyJSztjLOjf
KyOK40J5TuvvibqmgdkpJbdRaq34RcRoEF1izlemVJ4b68+/L8MVPIb+c+D5zy0gy6oeca7TXfVf
QolLblqO1efs4dh6tA/uQNDTmvwOwnU+E4bYCXSo6tqxCu293m2nSgEgJNwKu1JV7Pn7ffwb6vZn
CPOXd+IHLv6fXw6+dewbjZJvAIFrVeoCAwyHE/+bx98zlKNJtn6GM7mCaO+tjFzDTbQyonsfzUoI
3szrvYdSWfEP6nE6ZdIDmEqn1+tFZcF3NNw0+qqxI8W7DPhTxQKqcxypWhI+vBXoyNI69lqNvfcG
tC4GdFzr5K2qx1b/mDE4qM/Xiri1pe+xCNwCk0LY7lQhzxwTfs24fobRDVxFDHdg7H6pSK8NGy4t
nVMj8PXYFiQrO7wn1HPbtHSJNVvZxgy7vYYeozyFD4GWP3AJfuvfXP3Yi0o4pK0RCaJPWeDtG8uU
1zgCJIfTJy2p4amYu1AwKTm/ITQZzLd/P53Xjvw/281/HgA5TabOlIN8o6XNS0lEumbhxkgj4ybH
ag3feKNP3U7zaFhZBs5oqpBfPvnKcvyz2f/nkwv85VVoCg685IFRre0sMFcW6FqdMb2rTc2OkuvY
F+FtnJOQMMP0rIqAqX9//JWZx8/1+M+n95FfjU1npXRzchit5abLzD+FYR87i/6cOf0Wp3Ptcy4K
Xh/wgiICJduMVXlK5MpbzFAxrSlv0hQurPQbtktY16peeRb5/OcrBYPmxc3IBVW1+nbIZBiXCcqq
yUQ8hebKC4c7XwUci4IuHIxzZGgAS+WV3Yg9PIul0OJz2hWvBlgOhj7xIqzZIOIJ02FbHCvfW0m9
2Jie/iSX6VHJzH1jUnoFgbe2tA6ffq+fRvhzZGC8gqqeeF+lNXLTD0VSGbeQaKKIjFK7X5QQSyWp
IuQQjngEeNGJMvOMm/m1ATEy9NUfOLgWzA/jMChq4/SF9O7J6bL082U1Bh+V7B1hCBlONCPmGoCh
E+XQQvL1HUD5UwszJOCLUune9DRUCmpeZrXysQ0DFzmgm3v1jTmNR3IpoV7WQBdQPtVRB1eCkzdO
huhBjAiQInlhDIXnhFkPlna69xRtVVTxOrdS1F/pbdsb3cEWwdb2tb1dy09BIa97o3ghHO12GHMM
vLblKpDsEnJta4iQkkk2lGfmD6nV1U7gaU+pBJopULwDgsttZY+fshf9AbiLX6roQ1AGdrlIK8Ew
n1XPNL7ztH8RdAgWeV4eh7h/7PToFMrFOizUmwbf/GqIK9fUBm/23D42AGOB0mzzBLitIpm0zNIe
TnDWvGetJFxpTJ5EhHgkafWDkGJcs2Z1JswOAqhaAXy2lWVti6+ZF2YWcUQ+symvaAHkjofwIjWV
N8DFe9O0TtlY+owoyP2SbEzwIJqXSWbCC9XAn7RgTzsYfm5byowJGSsKA550IMfbMNJ2qcgaZIxB
tEBz+EwuwIPOxtI0qodHhmSOtJoxD6pVu1IGzaeUV2GcNovCpxCvIjDEef8q1ORPQ1NONpiFe4H8
zOPyFXT2Er4qrMBMPytJ+dgE7dpg8o7t5lv+X89reGpr6Y/ootjF3/UnkkbE0U3/ObTKoSDST5bN
BYl2nKkM2d8mpf3O+H5b4FWU42kD6ZbsJVv7TMzsqCT+s6aGiKD9IxrBd1vicD/falvWFpmPxbZV
33q9X9q657vT2FPtpOWfcRQvmL46J6qzczGKba20f0KvOodymQNnMlEo5sVm4O2qpLJybUV5Cbzo
Tcn1mlBhZvq18m2m8aduSXu575YiGTZkui9EgCzV8sfVNMrb0A+Xge8bzpD7d3kFKUwO7w3L5hKq
rBZl4q2s3uR0qBdrpZHu1KgetvPLpEmIQlR2WJQI/uRYk/VsTnK5YgTMMZIjESgNLoJXpaMTksPO
p4K3HTNCg5R9klTnsh72th6BbJnK80AvI8pDlLDUG/P0zjObQ4/Y3q3sFg2K7S80HAd1168sXRA9
Hd3WyADdoOClyFL/XpRp5SZwWStUppKZVK6hDrwhdizfpm23jKX4tqZT3drtXaBSZwzJrSgGJC5i
L/Uwadqaqlu0B6Ial1lZ90gK6WmHtfIUQHQRtryfv3VEht6IS2ZGjrQiukVrci4agioriDZRpxr4
T8ODxmGFcg6MC0c+nNFkr0IEt4NJXpTWeNtnPl3bRvcdDmmnqqzPeKyX6JzXuqGcWlFAzhbq58Sj
RpDXUhXJbdLBotaT8DkYovvJyp68mScpDZ0b+aQ/jkQh+NazaoYbEdCW0HlKuvhpvmRyWTwozHxU
o4R3SzqVba8KqbjPmbJOFQ0nloadkkFLV71z5wODCDwaC73+lBS6I4grVYKUBbVALYLIOFk0rMJm
kHxG6rDRCnxsrZXex553xNrvuZGSV/CamZmCOk1uGbdZ67RSf4rGIUennEbbVkdFC5loUwfWhxdo
t4oOPjJJODQWd0xj7xrOCCtRBsleMfx2MeT9W9SwoGDRZ9rRLruMv2rhSXTIffnsE+noldoKHjbE
zSJZiyZBfWD7h6gFEx9nAIBmPDa5Ns6YaBaSYi7LyBCDiLezOQlHCaKbKvUe4KZmzpgVqWMqwW2i
lMSXVhB48oPR9C7Mwq+yEVt44oOjagrI6GRJzudAFsEYu53CBDqD4VUWHe969dlMycpKupNVGwsx
cOL2J33H7rgwOnvNvdzW0A7rYFCXUfg9c8BnSJNJv8SO31OzDVYJD5lpg5Yp/bfewiMYTNZeTNQ8
AAXVoHhD/yw5DRDrdFBXhSa1eHX6vScFsPIQN/eoQ8py2uVGpN6PGq4W0e3NUJtTrtRiRYEdCVx3
Q7+N6beCRmio5yZaRQ3zdX5yoMr7zDc/h6C4FbEJlZwkVkvvheO1VU1wW7Puy/ElZqMREhNnPzSc
GlGFI7gwowntecqhrwf5EYL5uJ23HMmIMqfUw7syLoZFhZSzl61VnJhuDEfocX6YobodVB7iWJff
9clexAzUhCyt5cTfl0hxJd9exl0ELt4oHjy/O9V5B+RAqDdJnQPH6jwG0rbhauzWeDP3ZRET4l6t
5PortKxmaWTNIivhe5cIyFVzqdTs81Z68oLxNUm1l9CALS6qm8brmeQ2mRt1/aZS6tzB3vUYxMN6
ZKnUCvYvBtNm1r60HpCtThpdXVGWoaq6QyuDA8/sm96M7xrdWvVZspn05lCLhBNNy3MB7ZYShM3O
m76jTPqwunSrxpyWZPU+zP09nf5bzEC9QwoRlReA6EGTv23oEQNPTpdylQnkRiVcgLua7HumZLvS
lhaKGB4tyVgGnKWKKP4I/eokMztwMDG5Ih/55Zocbhg/JC7Kcyj6bVLPh6dQfVeyZGvPP7m2KZCQ
PTuwuwvXMK3VSC6WRkympnujI4+Wm/r1amb9qJ1Kz41DOgzt1G2bXHFLZUR+omHVpIkxP8NhkTxN
XnIAZ+fytxy7zx/GYAabBu9qwiaOkcTBl+1WTDPsUDyjClgw1ENJbyKeIFTQ0a3h0ejjve35e1T+
+zaPlnJsHHOp+IqRkwBxUQIcYnWxrIwI6n3goCmv3vphGAUw9ASouL8vLNaCUAcQoMnlOkvHp9BM
1wb04YprInpta4th1oWe2xxbsBkuod65udxtuA63Md510Kwcwy0N7K51N5ul/Dq4M6GbwxxVl3GS
7hDHrLJcPuWd0bpIBQHcp+xGsV/ZdP6GveWJc2BlxC2I5KQFofGiqWmynAL7gG9bXhQ2XpIyrRdT
JjP1NaU/8/gFgqD6NeX+qS6Lcs2uGWH+8cNkZZRfemfn9EWKbpG3411N7pAjB/2HxKq2CsPqy88M
UjWOEFalRTRN547Wd01yX44coq18YkIAnZejQXCBuR/8LnIzs6XXIEPNL5h603iSgm7dVfqGgkk5
asy4AaclQb+fu2XFoKHZ0VwmtCt2VDj5VMYCHpgXfMtds0681FE5BgRxtwnwNZxrEdy1yHncDPTQ
Ap3So2SoJ1WI20aW3vVu/Ixz8rD8sg2dfLI/c9YqNR6hybfjQ18bJ1H66sIoiM7DIp0X2lkC7mw2
w7akt+23FoHAKfexRjOSiPaYFeMjnZuwEJ1TpCWxZ6Z6qvqMcJj4XeNypoa+0XUJFiw2emKFNpYC
E0GHPkIaPbqlQ0nFpsQ1bF4WrLS807zmQRrEOiM7g9iFCGr7kN/ZLTlStJc9ZJYHiMVkcCdrzagO
qS+/TxBfbcRUQRKdRTk9t0FFPUk6mzybUT0mu+XQnmLFXOp5d6PqxBiVVlWDDdOBffYfXpoLghXK
cd+bImfXJMIzSwv+L6w+otxlk/ykp9ZL2HUM6llkWe9d1bLxOxvvuuT98QrtKU/ZZ+fRZGcRBWex
3gupPkZRch9M0T6Q6hWJxF993G2TtMtXAnBMa9evraV8h6hX20y9I9clgdY27Yy4eUUpd6tr4qiS
wDAP17EqnLra8paZbB2LRpOdyZZ2VoIqEH3YXRQG57jgMBdNW6OntzP/qZLxjEUkD2yLsiCjJFDg
PzWbAJHtZ6x1JUeFYnKNwD+MFrHssqcA9Y7NT2Ua7vmTAmuIKTt2JcX7xpjuut78KvkSiaUxlhgT
d6o4F9TGczATCWuLu2C3f3LsnMt0TI9mFTygQpfOQ0IvydPOEITyHaBj1OCWJtZRho2oVTUJFo7R
LBD0/MFG9dyWxbNZYWXHGqYirJ0bh52onn2OdFGWl66H/Hc9iSZYSKxvqDRgBgle3qY+qqINDlrp
IetQOpnVNSNGu14j313DkriLGfuNaoGckwTCbmoMp5z3oEg+oKlZhj5A9wjlB9PQrez7R9EH5nb0
iFeNUoNo+diQnKlpN3bgPck5fiE2Z99WlwXBWC6w5bVe6K2jSIR59y3Ko59l0+v3s/NFxWI10nbF
A7aQMs42dumRv4Ys3cx9YkA50+vFxzQGOzXjTo3NAmz5buS/ZTT380NB5NmDF4SkwcnLqLah6JW3
xjihCar8yjHoVBIssZ266ZzjX3SYydUsccPXTNOVp/EPY6xDULLc03aFKrOcBW6eND7KpbWNB28b
jvlj1tYUIcWHWpss+N0upn1qQtvjgXodNICLZWifS6YfpvADF+eX52aWx12MkftL5V0ZBejKwmWa
of1Pk54d0UZSkoYjmxhfdlEZ5lfHADYw/fs+7QccbPxzwrYeYQ/su6Zf9DNwaeSGMRx2VHlc2ZNx
nkWOFceBoM93OGnNxmanpHWcEP5ZgwUYujzbUf64VTNt/UGv6IMWT6nN/WbP3U30m5yRprhuFg9C
yZVtouowZTAjW1yFMMfOJqqlJLgUSQXaX+2IkCH5gzlmcKO1MYP4eiNCBAJZsfMK80bLy1UCV8WX
JN3RAumkRr07P2bzb51700EHkbBUhPEyX245ChZEub/JZvGsCMS8iTG3vlmDW/SgI7rmIJQ5nubV
OjfKD322oMpsZd5njWa0wQtXlS3On2Sh93dD0rHTt5+9yhPI92r84WHqi02V5eeqNt+tsfiuivxF
irxq0dakjsA3W8x/o/Typzbp9hamuA7NGqehs53mB05R64JboBcqiAyJhoIRyIUbqwp3oLa+Ehnv
qSTRudPOeZU915563xi6i3aL9jnbVK6368SmajWNP10NWBTCDsbI1Dxpw3erVhsvs+/CsrAcY4hP
qp1S/KVc5vmRbFuCo4LM3tWVvbAmYxPXQnNSGf9fJb4h/b0YzC64nCstT49GFT2JqWWkET+OrXmv
5fapzOJlMXA/VeaRij8d5TI+yxPgJs16lyP1KKvjTTAMCxuDJrDzmgiD7CQBPZ99GGpDv5snJxb2
0huCjS5Li1lfOqT6MdTkja8ZDtkfd0qq3JdtsuwMa2/S+Jr/rKs/W6S+leJvM0X97kNtOQ2wtyPk
ttn83EnKArPI2e+80xAayC7Zj/MPPZNeIkSbUjoezUDbpn7okwxlbwOUm/NlEGmyyEbpo7F62S2I
t1Nz7xG1Wr+ar3YzmRTs5ts4qgd7vgXzz5q1eS1qSEfUQ7eYF2dyxO4SvhTSn++uMGNqL/MtA/WL
v7Wm1a+qTH+y6LU2eFY6Wocaidl4M5NFmWbPtgi5BOMuHyCmSqPRAQanuNcLzbgTb2rJuc9XH3iy
ZhRUF7DdWNSqKNnnxS5n5K0U+jJpokdhUmOLNh2cNG9OpS3WyqQvTXSd8+wHC9czB5DFrGDuC/Kr
xnw5Dx74Qsiws3y0CY0oo6VF+pdZpAf02+hNh33W2Dw1Ufwe59WThAPRmJr7cf7dhfc067/GoDiM
0Hui2a0xQRKlCtdYdYNmI2X9RrKrRdVXgavm2Rdr/mmYldqZDoZcKmObS5p+y4rPOUTQsm6N+s1o
ImVJFf82/4ufn4WWd69VDa8ObRjd0t2MstrkGZuNraxKj7pmPw9lr7BqgkNrS6CtVucIQSsY7zP5
WIRrDCe9adFLN70HoLoe3TLrXyQD9e9c4cQFB0q75Efj9ShAy2deQpsV6h6xTQW4or5fq1Nxk3Fp
IbzsMaN8jnVwQ8Wer/pSpn1RWikAV/O2QoS/BuItOeVYfs6y7kzWECaoDq/JNgj1mxT4wzREt0Nr
EEWdnE1bbLzA61ZyJHdOFk4sJArBRsku16pz1BQPGWbRZRYo20bSZFeiBllVNbGBqW1Pa0WSUvQJ
ZQPdBKRS1jY0B1XGHeoTTct7WIg7mdMPMxdW39oGKNgl3/pUH1pr2HtDHSIYyiWnbmhkq9iK/aTZ
YUN4bmNpN+t3wJwvBWOyxrbOhNUyRBy95djwK0jt14j2PKyBmmvW/xB1FsuxK1safiJFiGFazOUq
l3GisH3sFDOk9PT95e6O6ME9+5pUUiphwQ8OIFnOVdJNs1hkUhaLQRC0e3mPDBBOyhGJgVOE+1YW
J51eZZGqYqmuzAS05MlxplPfBJRF/RzWUJ8/qQXaaeT0Ud4/WtIDWplR2BzNND51TowncPkUWM5y
6D6T6Fr01kceJ0vV7+yp+aFUCrWjdr+07rWHnebp/d4GWI38YWVrr578YVOprTeNmkDM3zXjO2Wd
v38ad9H2H/k/XKmwodNIwQE8Jh3Mp/A4ZfNW7euZQrJE28Z644oM1UIHt+CMyBUo7isrfOBD7eji
eZQ9fkW1tZDvWiix8cljMzt5zt+oU+hHApHLOA4+m6Y2oHHq4vlZWlQIp2zRqCprCQFbJPPZ4bFo
pZIJbVmEdw7MiXbp4P/yTerSGKr88PC9BuHBelEBhcpoa9PZ0J7lt/gUt/0lHF4xWi6SZSlPTZde
3TMnvse+llA9NGAi5nO6VNpFkZuc6Fv0MYVLR7sovldBzK3umWgNcaL8FPt0PSIa7FBQF0nzkrsV
mcAj19ES9jaZ7j0RRpjqZ51/ypxure6UWwGQe+W+DE6+ANXkwsT8hedgONWg0r3gh4rbrnLaAS35
PJz2NqQT3hgPaczW1p3evPa3mF6EfeUvFcFaCwxKZdSNug4S/yWagB6xAej1Abn3DnV6/vHL+qHA
CmQU6hU2frQ0UjD05qVUCWNsfvMTvqo5dyOP7iGlwXY99OKSj8m+LZXWYh5f404nH9Ulwo7Jq3rV
gwUyhRlugoBHoucQ1PW9mn4dj+0JyHw0alQT6WItsAH8RMTngOjCTaHulTABfcF9ag7PKjEfLGZX
NE5X37OXVt9eaJMDSz6L1l3ovJQygKzH8QMLtDTeNIa+bh8A2ZYayQtvq4YNVw9wbKKtjiCRQj60
7HD8D2mbZgeGeMn9lIYBP+craS/8npqIMdImqbjTnQ+Du1ooimpuIc8B+cHpNgk54QQ5lSHHAQBr
YGr25hGF/zZoFdbDmssLYNxmfMOsbqc+LCEEZmkIjY0PeyivpA5YBqs+e/FN/VHzitUnM+yQfZWC
QFLfJfqHZnnkM5z4vZc3kVK41aYVGp0Lg5iP0Knj5O10KJ4aMXW3wiuhz6+FdZYZlE86Seq6afPi
k5CwPXtz8szCNhNJ/sIpaEChGwcahO6K5cPqpN9S4pReDMN55K8H4w9NGd4+TxQW7PvesUJTPETl
onDmVcdC0Mf8YMfvStCM+x+i9nVEMyMI7ozzYGTfE24bCgjRJNVzK0W/aAJ/LVGMYI761ZtaVurm
+AA1Mv9euHnhgmolGPVBLY9qSK+F5xMVyX2iwzXk0uq5ZkkwjuSNkb7xnrX0vR3fGSulkRJF6Su/
FSISUocDx73BonKQwqU21xz5SWqJq8hvVtP/sv/UrXXgUF9Z7pN6lbYRBSvK6UrzIoUQovZL3ozi
uPBPhXK+jwC6zSb4fzMubcqVjRFKpKbVVmk/KOgLcKN0OKtYT9GYGUWvd/b8w7zgv77hnm2SssEV
dCQwBXrvCgE0+0VpZTEcCrjEN+Omele2jFxbiYv0wTewFR4A18RNZWOckb2xn/IM3JlSPy0JYf7/
r9nhRlXD5FYZb7Wn8TM1vXPaO2ofG/Juzbf+9xWr9wnybz0N+NgXEtZ1AwDQWSBHvSjYyNiNavcv
TB4u8yhlWO3e4Sgcl6TjGbun6b37HEBqW3XMM23CH1c/c3fqJaeJtmMlefV/fYAkyTz/eTR3w6ii
JR2v1Ayk6qXmXmhkG5XeMxtMc5sIpM8NrCJwb8Lj5x1BLoCaG8Rw2Id0E3PECeXff+iq9B3gssp6
KNWoIagcuiNcyQyDDc1sNYKh+NFRIXTCYSmCYp1kp4F14rB4Ike8zhDV1Ci1v+pAYzyn+P7v7ejv
GU8/NreqO8ehsfxXbP3nyaEOOiZKSrME0xFwTAwk+wHbCBdSh3HX/qhRx+3Dj8SdW1CDLrzvDNNt
Ff0nyOOl7r3TPvjYWo44kF5YqGplqJODEz66GkG/cHT6F12x4SPUnzHt+X1hXpqupCr/A1ARuvtN
7X5W/A98pN6dmgvKP4TpxZWU1puaiHxCzTneg07jfmK2JXPGY5f6r1Ij5MpgLxZ+GC/r/g69dVER
OvBYDIY0agJl74eP5rnUeh1hjprNmhOlpTrQaB8VqDb2G6Wlw2ZnzM1WxFuTtKYCmFBVzrOaf1Gp
YFhU/f7NqoiYin2SK3IqD5xKc4vhq3VGGn+lNsKwe7W8o9MZG9z9qAp8S0jR/OOTEiOMdGgjii2k
aWMp19ykQ0RPl+mqRBlIpLG/wKOtFqSr6b4tPuOkX6lUwbfrlboJwoXKO7LRCTqPvHO+l4Ci9bxk
qfbVxlfHpTo5+ZlHrY/JplOJy6GSKRFVJWFJd2zB3fMLPNzEw3Hz/3x2epD2rEYrBAbobLPhpwIC
0Ag6mFVzglO9sI1XhkcFHnxsyPP+7x3VjCMuxSrs4BtqB2JKcHlmBSMxZ398lzfCN1VkEOdnvFm3
2Me045vTD1vclBY9NMY+xJpPLmA/rtQmVJo+TanxpG43MpGy4/KJ2T25pXNX0aDhPUUSt1l9U9Qe
ZITxPoebOqXv7AWrGtcBGVLp/AXoha0II/PeCG0V+b8zHakEqIsPrtr2LiPIqTB98uODn1/k9F+q
VeA5btrUbAOvW6WxvetLe4vL26B3+AcqMSv3t03/jIRnlbBTzIvaQVNKNyPZNRMykgPHRnutKEgM
GDX7E7zUMt7GvLKIl8CEUw+lBs+8IC+zmglEsA7fqEdUSzSvLuogUcdwGNonBk7NEvZaL/x03Wll
RVO0yrB6MTB2ECgMkG+P2bbU75X+10aQgbwLT2+EGKEk8atN3JBSmAnQq4B6+aGlv46trySq4fyV
V6NLk20zJTaR1tGJHv6xwUrGEe2R9pxPZJslJApEKDa00pzCcIJjs9wUihYULwPX2XRTe88gmUbz
F43WRUk3Opmrk2FAB7donf/yX4lmZGHjO9iBYeJrjwvjOVeRDughBWTgdnyXO+/zT+6wR74leeOC
SCgsTJ7ETl94nUL/UdYSBpZETme9jaDJSyPb0Z/YTJKw08VuWF7s6SgruMrY+jIpZGXR870o+xhG
pcPEka9cFrkeFd85FrG8XK0bz/zQw8eEr1LSpCnbqj/kq0wmV/4BTHTjV+qYOVQU/43dH+rPG9/7
6r1DVP7B0du2cbWVDqnXn7LO0389P3oGI7CVaXDrTHmLqKf6iOBV9sdU5o8oJbFOo7WXyHWKhZCD
VUpFg56HBM/2NKF1CF6GtIN7dHG110OT/IxfkAUUu8K/dsG8Z9B44l7URzGnkH3KrYHm0wZynBrP
uaNEQme/oybFzbfQo8mIXPWjKrMPY4F2m+5swzSnuBlhX9KBivV3/95Ed+X9mIO2kK48JqwLHq3R
kevTtKckC7fdZCH6YhJ1x1cXkWjvQsNvwn0xZq8IBhpVbbWt2Mts5MjUdM9VxZ+YuWGLBi5KClDN
4u5H9sIP3pjl6iScppNSIwsjcB8Siap+z5ZjsVwSov4waU81fr5cywaN1VTpt/StaWc4TrBgmt/L
EqGibDoTVaoOZGMihpF+ZfgmqvFjnEQZrOfpyqzo/firbXFQKdoDniKboIIu2lX7Rtys6k1W70kG
LTdUg9sZObZP7rHGcCRyfFDYIapdwaFJ/ybeeha91fLCylBuPO548RRqtLhVjGUd+v8u4AxLfXyb
9d9JIA9u5ieuqvxz+IehNh35LLQGid1AzVB1uw1/oZYeX3agJPilGMwD2K5GuGucwg5d21OstA7F
iDUiDU1S7XPUHxOAYjwKBZKo858yzabTw5mPF6YZ2beQemdl9HcN/hmFE73b53ryN6ITTIuDZgWw
KIvEUhwcvf7S6RbEUQkKloXjhNRnoqr3lGNzsFT7bENPwAh00rJU/8G8R6zcSFmFp4iN3pyyofnT
NcWBLsEu8nuyq1xcB0P+DVa5A3F0KMAZOrhLLRyb3dqv5gvQh09nHB5Nqp8DXTvaohhxA4Ij3egG
dCicw2nXPTIsq/QpIqmQw1cAW4yi4LzX3YqCKu6n9BhB+mTTzrabDzMo9n5r7fsCpHINbaaBVQYC
DV52omNMlYf6wvbnZT75LeAZTJ6Rw8qXEzJ2Lfg9dRdB2RZLN69DpPKqBkB44PyDIgXsFV4WsOhV
X6FtkmWYyZXH+XRBwDxYhaaen3PgdwekgPaJLK6tafxnOl24bM36MufGbxhCWUEcHFnpnkav60K3
sgZie+EhOpr+ZIaJoZ/IrnY3vNAIbZfdSP1N64ZvqnIUlUnhK0//T8wgGYsZaXGnrg7FZG5haf1D
nHidiepc6hzQ3QJ7k33V9rTvwnzljcaSAbqOvNxMi95N0pKpTV8bUX5RxnxQkyV37D8LGDRq5ywx
VCqQeoUxsIoifd3H7EVjQtUk9qODb+QfhM23fKAcQ6dpwCtHs1H/Y7OqhspY5E3ySRciXwk5sdOY
sNXLh9uFhJL53ZwlWrsGIWlpRpfEKmhl14RE2JSh9rsMh4pKEyaZy6ltKJU76xCRJZQd2mMn5qUZ
a1fa+W/26P/5AZuEXd0qVqxmZEeaaIvGQO2OJgT58/QJCA20lys/ZJO89cg0mmn6YXrZm4Lx1pWO
7B+lsbYR66BwwJUbtObZsMFBFSgn9C6NGg2HTNc8B4lv4PcVTqvIMS6xlZvsj2i9GIK2/ehu4qEF
WjFZT53unNEDSRZCR9nDcMd7M7l/aPijbCiG18BKinUs828/ateeF+89o7GOY2phWWWiyRq+jL1z
MUgOWIJMj7RmDyUS7ycM5QmYzfoQI9VJSac8jDbhSQN+7d57M8YMNOkaVQ33ULLIamof2gi6hRGs
N3ETHEu6rcWo7/vZv3d6Yi004eVrbSqJLPz62VL+U7n+U0cN3qjusgiw+504jpgGImjbRWqRePYT
euyl8JulM/frpEu6paN8teREubcT+Yc70ee3g18f1de6ATGN7cceiMpKZu6qTqiMl3YiqG2SoXuh
2BNLLvGXyheinB9oDVM0711gvJz8fbqSMQ1sd76Nbhwew8A/Oi5SiGSqjhYdXE0jIDRzHOGMAUjH
vDfD4cOy65uhf4adavU27s6R3sX3fdWubA5+P69Erf+HZsbaZvk7taRVqInhuar7YTWi67romc0C
fA4CFOMppIU2D/42yLuvzpIIsBqfScqR02jP7jivR187p91498jcLBuJv7aov0cPxRTDceUZslb8
ajjaTqPkvnBLQvUMQJ+fmXLZWzX+CraFkqTXbX3b+E821l3T026pNf6b6/UU83BISq15puiRHVvT
ecob11iD93qYXf6WBYPY1gIBJ4ykynSiYu457IBEsxmIntHsNs2UrArygZUbaK/pDP3QsMq9qu14
wzBRY3EvGWKqjuZJuqXxulFJyTAe+i7/0zRQn54L/ILaW+RFR4QPVn303s3lofL697iukRta0zLf
tPmIyrV79kVyrvMH5x6o2I+sqdaJN549KH5gxHYexm6V5jJ5wTl3a+RSiCKItSgrUyEZb8pp2FC4
0X+Bel5Ri3HecgopnLZ8L2MMMhaeSW+KK+IguiIyL5qEnHU4EOU1+XVCJDKDTZs5KegHd6+OXEBD
k0WnRV7G6h2E4kKdxQU5TEJ66pP/zi74UP5/Aohq9DDyztv8SXr+2uqbmwWOSDT+PkzmrSZChM3S
Ylv64mw48jT23T7EKlMhNSdAOio4SkV6xhrhp3H6zzaL3i2E8mRAUmL13yTRb3Zj0tvvP0aUnpey
jE5Nbn7YaUEJafCWARHrIsuNvXp8BZrSWqSFy0g841SAspgP/l0/dKMI1rYYLznB90B1EXuQkxmD
jc2K5KsN7XuDhA0Q40rb9siirFqrq1CsrR5ISQWoWMbPsZ681dmcnhO7vAXWQDlgjsJFF06wj4W1
RzgVNHd3lUn5X5cOj4RzeA4cuYlD7xAE2ReytOwcwdhRt9XBaTN4nlGFAGmrATOkiZa+2pPJ98bE
W7u2e5z6Nt5lQCTjGffJuvHJCRJ7PmcOIKCFLJwSyqZB4QnI95wCF88HB1dVukmFsM6Zm6d8Hkj4
vvZP5JHWCu+9Yutn1s6jHtgkxtbDww+VMXaa2ag/6gqsO/cQRBIMWOwfMGD7tKIUrrKcleLrKuTU
So302kXuZiqR2UHWeBUVhAhdlNCUSJt4pXku9FxEF6o8+Z1Bm9zniav0/YJc/Ky3xjFGZyaVQC+S
sT4ZyZwsCShFm30MU/432sPVSvtH4iR/OWd104hrPOnbkrq329Lt9nrxVxo9QrdtMS5CSW9IBOGB
rXXtajEHGS02B/t2NWO7mDa8n2ToTrgb6BsnbEDbZe+0b8rF2/Hd3zq2I4oj4WGGo6oXxilm8WBE
tnFF+FEF2t7W67Mo273LHuAHus9jRS/NyHYLPBLUXzrKh4VflhEn565q37XZf8IM79GQo5gKHzTk
LymsTi3WL8Bl7ukQv0qyH9mj0QEaZY71T7W/2E5wNDPgRdDJzyq+aL1+mfnZVq/jg5U3ew8Nn4FJ
5pkGSqoEGmaLO1yRgdtkA1Ohmhm3G3VSmziuT1N9Un8xF0AUOYAuUVVIZJfDXUDxZFVlE60p36W4
qx8jjhtcOUkHpYfQObWe1NOfkVqH1Bmm1EfYl8wIc0zDE+yzzncxuc2StoauAH0AH5txT3egNqFV
uaECnszXyUnfktI5u+30AcWDEzgm6pgZpCr3HlZvpwtdxB49nPElD43nogiLRVjbEC90XOo7f2/K
8B4740c4ak90W1eYCN8jHPPa8RsvoSebH8+xakTmh3EeP9NBfsIUtSkPUynkvQOMXYLU5lAOttDl
7urroW0Pozo928Hn5g3tYSLSZ1RFtRwpam/0uLk20rkHeVWhu4XkEX1Men1UiSllHhXIWLbOI+/w
drRpJgWx/qRGOat8ezeUWcAbc8JVWY+Q2MeLyZma1P4vgln1UjF4gOu8ItH5EvbW2XL+Qn98F52b
bKyewRlgWHD3kbMyc5/eoiNS0pv5lkz9iZRpN7Jv+bk8tmH5rCxO9bre1kVy6Avj0KY2vZRyWI51
/wfr7DnT7e+OKajKNGZVfuQBsCxe/bl2nE2JLaiXNM81qTVS2k9RXpBrG3ShcUQwDH2NA/PeiCbK
rmm+rVN3k83yOBTWze1AqqP31K77zsWGyLyOKXlr7xjJkohILoRpHQaL0pgIYrwt8cAIPJ9Rk0il
mZZprTWwhPvcAYify9JftU2rbZqaoiW1qNEAihLZ1riHyiWpB3enBvzfIpgnLLsNGxXqdNvhNZKQ
BIbZtGavV/a6Dccn4vIrXav/69p2on5G2U9ywDoi2ISSGplbW8u69LdGM0/7Jq6/A7d68axiNwO7
xjPrFFTQ1oruWSQWu6r9Iob2C0b2SeFj9QICkDnR84vHezwEX83Yv6mzJUj7DxxDwWJmhKeBvQnn
9ga9/mKMZo/7KkKP0vkdypjlbImzX3kvhB0PB3y7isbinrp8ZJ2E2/6VISCbGEr6Qht8IlsfFXk+
EWj4/A7iiFDc/gt7ANx9CjOkplCdGB78pekhfF9b+q79UYTtGzvHuhfT1aj8T6kcazwx7MaBdAT3
yKMxRWKpomV6zLe+t4rFOLk8dnNtp2LHPrAsgwLigLnSSrRd9DLqwIrT7/wHalcgdk4zyBT5nC/R
b0bfmXoDJCVq2qnOfsZYyYEsV2U4Dna8dJJnErE234ZyeB8aIMeTkuywwcXq7pdFUM8TH4kW71Ho
7U07eddGwGGVi2RJ0HwqEwsdxS31rzBmjEzL56F3bip7sjxUFPD6U4QCjYldxeiNZZmDFcY8Paez
+JG0CFfeZG9mWf3qAGkLo95VZXALdITTIz24dk57882eXZMim7DFZwcYzXYoqA0lm6RwAItSu1wp
5D0+06eK5YZzGQvfy/aaRuuOc3rtW/PRhH1IMJvvMlEf7BnVHwSsMWBOZsA4HKf01L594rUBvkhf
o43no2VbyQJJpD6/mXH+rGkmpJHm6AI0N5rhP5PACb18e2nHxlHR5Zx4XpZJzqzJ8E0nIi0AeYbT
SSHdG1l+l9FwdHjash2+ipZ1GtEbWXhNRY6UbepmfNRec6DSv4ua6q00x4cj84OZizcbDUMvH9ZC
hzMGDcjqmOpTR10HpqHgtPbZ4wwvf7L6rl82BFALpyft1YUGmjCndeB0H27cneTsPIAFrwGPb9Vs
8llgwgKfQU0IdfzXiXc5UDes3OY1dCUoLmMEZ0QloPO3CXJ2Zl/+DnH+hOPvLo8JTu0Q8+nKEbca
caYOnSQdL2jckFs4iVQ8qnnauWYPz5l0CT7hlmHuW7AgI3zbxujWJWFhPYj/PLQxlk2oHX34HXgj
PGi679JA9uhRoLcIj2wJ0P2QpC26r4P5ipoX7ZHAyJB4gS8lyQ0A1nwIPfhKu/xsYyenTHtVXF64
NsZHQ7tVQ9flIOQNMhW1vvPKofve2rhxqRknAiBN0Zy9lg318KpjiXOQvnv6/NKPJB4zJkgq3FNx
GDzlrVd6wM7EfmJbyzhyJq86jjHik8XUf7n5tMIC9kmr5k2uzzr9n5Ygn/v0qGfl9EHspvwsnGBf
TjMwp06ec1yOc0Vlsdtt0Bpf7exRIccqk+lXL4s52guE/MkMhQfdkcGP9IIzz9voMx4Euec950VN
p51IyXatdkdouAxgIi+TcH6TgCWqJjvjAL0THNOxS11ZaX4gcIvKVbSaM9Cvk3nVg/g819rFrjSo
5/N5SJwbepf0pNL3PDafsnF4SRLknKv82Su6TZZOlEwYgkSkv7GpX3SfQgNfQy88qPzGdbs/tRlM
1D+tvEwO0mgPHNXmikB7IWvnXBQ9vXfzRfHW/DR/qiWWueDxntVoAyDe+2CKYwd5Ld2wTwgID9y6
uRvIpkE5X52pg9xOXKo6I11iP4djcwjn+KYX4FkcdBsnHXJD5ZdHsA13o1VLnNJP5t3yCo1Z1+7J
KuhYUVlyZnGjcfOM8yNwlvBQOD50sQRSF1XSpBlPWEe+egKrP1Z4IY1nK/cumsemSeFwD99kqQ/l
UxiSzvBiCjsD4owI8UTObdf0+Rgg1DML+aFlAK9GKCJU/F6acO7xIRJHlypEA7thMerGHf7gDKjA
ucO0WdNhfaHz+DBiiFB+Nn8AruQIy+WjA53ccG1qyOx8Lp4DOjKTiwawMgF2SClNMygVGN13N6Zn
gGifjqE9UY98TTvnG2lNAi2gtonMwC2oku8MNq6FBLoLk+5pCvtrLdsNO93e7YOMEUdLIZfyph5S
LesedpM6xbp4/DHNu607AE2S9suyLVW4AcHiYaq9SktE+MQMhiy0y4sTIkXv2TY7NGQuyF3nPpw+
CmiNbjbDMxmBFCin93kDWDFamQKFSTvDKL0L37sqIaRpC9rOw6gyg/k/tebr2nmJZPMQmXEohmhe
Yk0F6Sw1LvYglGctxZuk2EZMEnfgVfiT4h4ArUh7rDKrWK57eoRj3zZLLbZfVfJQwd6kZPpK2Ww9
lfLLmiScQ1lu+0jbtlPi0F2ontSGlgTGoZLdoeOuKbqh9zAtW8KVONEfYWnxhuMrhqNAMtIZ2DuY
yWZuaQWKtTNLHWANSD8xhT9kMAujk+OCzvPGr6nfhDAdljHsvZSYcmCawqtGyMV8aEnZrTTffEtZ
dFEt2mXZJ/dY0ftE+9cJ856Tk8WsQD1UddXoEE4QCLHHwVTdg3Fjtmm5wG5gaVZsxyU7I/Ju17ma
3kb8Gxb4gP4Y/cBymHfBxC5hUx6m4ut1iwTxr6WiuitOVp0TOJsRuHFACL6W3ArC66FT4cP8GqYz
gW+8AUi26sf5dYKnGljdB6pR+yRxnoEd0u6dyp1ivwTqyNAw8lnkEbzBtrFuPALq9O3wPJKHFehY
OFN4hEpCR02s28xatliYgE7fVFX9VKXhf/qcnJqOcRPsqFaU04m0pz+b2E9RZK2x+tML63mCklgK
WhyVTnmcM2XWkn0tG4AudgiFuX+YiEDN8FDMcv4uPGdaSnr+Y6q/2XZfbYYA7H8fp28Vz5pkhQUD
vPxKSsjSNKXiuT+ItnDh5OFUjzwB0GVkCdnMDAqeDXzDyKECOTXTMnMiysOjfcpDPMEAmUW5vY88
0g1KP7A94fIXqfw1PTptwSh+Afq/5y6t4ybvCZZjkDzV1qzDS963RxuUvOHH/2anqdH86NvpVLVw
Y5pxRFiITa8gBIxKh5AuBjfWOvehadI18fIf+/lJ5bZ6hW/x6LANFYAZso2sbUwqa3C1yoJA6SzM
RQvQQ2pLssttjKEJtqrUtyPRw2WNpAul23tNK/hFBUyCNqX9nbjfOnyDvWEBijARIREtzIU6tLR9
Mea9ouuuYzp9lptizBZmZ7izYqVGq5XmZQy8ZxfZTstMPxCnPKduf4OFtuToMZdjGdKWzB5mmWwD
V745UPwyr1u3k/ZwJ+ODmPSCzNcOZa1X23HWOR2iHtUAJgxIGdMhL5/0X7bkAI6uBa7fOdtuPIFa
ngHwWPAJLPu5sEBk5TpSikMASKSEE2qOZzfXrqFJpbyt6l997j9cxA8oBDEFwryzF+pjKRjekjLn
DI5yqmHJE8knq1Gfg2MsZ2znE/esjfF73QtUpBNjb3r2AD94vGoZMFnR0LHIk416QoKadw+W8cJQ
w62RnKoDqWID973eJ2cGXqLhzEg739waTvKRTBVgEzF8obaPPA6XaDRJ0BqRLhFSVSAqWxQh2L5q
Z4ROIdKl8DXQvgDWlzU5emaZx9i2rhH5XEBFRjS6PFSu/ix9eBmi/sMtGa19Dq4yn3jTyRMMsJ0x
UcS2zOpO8eDMQYYajTiNKBfoUbuVOk0CKKXkH9bXLNpHIMdPFHYfaQ2mHd+FuwBiv+oJMvVuegqJ
g9B6unaygXoxXkq32aYyvgBxQpYfr0Bq1DCV1BWeW9d8jIBMl7Q8a/IfDeQRqgQL0zMPRlUzTVEP
gIRlrOWgw16Ur3TaDtJNvhHcPs4u4K3IoFASyuKmHrCZITqmVFOBBz1yglJ4W85ujtsYkQH9qY14
xWlnnEBobRy/pP8hr5Hlb6m3LQI4C1rVojwVP3KTathAT1Q2mDJFqCHMpZ8dmqE+mMF0aLHRyHWA
fFT115nRvxZ5Gi4w1KZ6mRA4NlX1klOcIH+ljhj3h94Sh26qrjPah0pSRNdmCgxiN/YocUCqAOZZ
v2DJehjTaJeg1UAeQyU/i1/HyvrLGviEBnxgPw2gU4znYC7O0ufICcc6WWCU1XAsAsRzWmS1xmyZ
5/OLVTQNcp8QeqcZpMLcM3lEVTwkP++IGYyuWs0xrZeaTlvVddrStRpQSZBvTMQZYitZN0NnApPU
AHf5zusQ14DBI0rinGiZ2S31adiQuByjQqdPjzOvRkAWUQVTEh5oY2OGAh8vEZzZdvI0sjNX6bR2
BXBU1sciZnS23dBMJ7S9t6kndyWxfdK7+tZKPLlJJuRKDL16JHNDxSE4jJwGrlOBdG3p4A/oWZsl
28BEgu/b+bqV/tEYjGveMvFgC1NkbghK6fje2JNBRyfaj1MmR+LDN7fO9l3ci4WP8dXQ2fss7AAR
zukmpvA5qUiygadP7OH3bJOqqtVHpIzeQagSUmTv42z6KYp5Bxb+Zo85ndn6vSwc2LR4tVIvw/ri
WbfnmzCyVUyNs7Zqby3HHLo4gJmJ5hHUAgW3BRCYu7s2Fz9F490Db74Uo3ZH+ORoeuLJaYtnanKA
siF2uuO40ADgXMeAUit+Fq41sZmiVdIjFa7HT44bfrhusjc0SZ9DgkushA4m3UvOOqafoiaosjTq
17C/6O1W8NFLC4V7zXN20mr3uetSHRjMb3rSF6kgAXb7xFSkllfa+9KhkBZ5yc2ozGw/CQktr9Xk
Oor6VxdFLIzCMZZhQx5S7e7RuokQ4FlHMkM5JtZ/Q726RR0kTyWyYPFsfYpyCA10TRRPMmnhrAVO
RaASfLCHHjJdfqoXkYxo/BtAyzn1tm5OGjSA1A21c0vknkEptJmH9NSbrW0NX5MDDWuw3QOpwt7y
YTTNpmMudYSqFg19x7WnUyAY5Veb5GeR68Aj4fl5QgxA8CjYpGFdLaoeGR9zNIJFDInXBsBlm+NT
zeSFRbH18LWvXI++5Dhfs8l7aiW8xKJ/K6pErnRkdCaDAlbkO5R7dPOoRxCi3VzssqB80+cRlmth
/JXkZRYmM+SX+PfNboXUBRDsgUO7M6w3dJyfY8/pl32vFAQaaBKgqf3oW3VstZpCQhVER7/L13oB
9wi+L4owwakbu2pTadkxkj4vWFyD4bO17D9YS39Rbb/ngpsqc+KEChDzwhn1K9pi0a7P/I/KBMWo
Z/7K8529FkGKSOsnt6nuXdd5S9/PN8lAo0tYP4M2U7sAgKv11nM9Nhx+0viyp+FVz9xLCitlsBB1
w5kDDn4CHrNMtWclOOTY8VnU4QmCCi3IPn39H+rObDluJcuyv1J2nxu34HCMZZX5EIEYOVMUKfIF
RoYozPOMr+/lzJtVElMSu8v6pc0yadKVFKPDcfycvdfOs25ntJaEJOF9ivsOzCYRCpKeZel4T1FQ
sak0L+O4kEk4k4dqIV0CwT1EayDrhwyHke9xKvOYa3OCfGhdPFYdQiQOxKVFehxbe5KnEZ0T4a4C
j1hqdIxPae5+SxVBoRrdF5mYtyNLPXOsMzuGKVMUu9kyzqQzHgI8n2lAnJI3UVGVrveVAccLXx+x
fIQd4mi9sMqRLU1eaYb9mMIWcjzr3AYOuQrzQmdQGKGn7MSJBgjQMHb7rG34YvXLYZruCbi8q12i
CDyiLy1mTSsZ2o+KsASThDJpyS4t6kyyLA6eZ6wmCP1rGnoP0ihu1II3RNLQTDEfhM4Up0XfzKgW
OFk7yxiygvbc6ywna0H1t7BTNDP6V+KAOavNN+j/2HQsf8ZQvOqa8iaa3c+zhsUIe4OmO7ezesVN
xlEjbo866hEf8fBBhBo9V+9WyTMM4F0pHbOBck6yTysZnizTl663voSFtU5d6g8ovwd1jkvpqyGX
6681GZ9FDWbGEkRNY49nddZfKP5GNLhPaTNfF614kY3xMI2UNb1zF1UGemxjF832o/qyiOIjg5A5
0ML4VVTOVWaIT1o6X9aduCsduZntyY9YS3LSzjDBPXJU5r6cQzmO5jtHLYLY7C1mVfmzcAVprdxV
mfGVAK+iK23gnCQCy/azbiDNPD/VChJb0cpY4dVRIwJI2pNGplGPobMuet/IcNvI9CKNXGZPyUVT
wqSY4aTQr7Jb8ytW+r07Z2edN13U4MvXs7Cu9NbES7FYKzFiFa8YHyxCoiEX1fkSS1y94d0As0t9
ODkNRTyQ83mKT6jMoKI7zbcRjIcKqwwxENRRd1joTs555DfR0K/bnhuFOV71HB6twXjVDG7xUmN2
jQ1FzZPMDuLSDK9CHwNCIrJgnXKYUVywsptfOwexQlzal91sP7seh7vW9i7l5N2EtKpTVzsaIItU
O8rN8ldO3BclDP58ZFRqBBWiGthCRRB9FYG+dpZqT9TnNs5KBMyom2N4FaZAGwJAFxPGiNci9uSZ
NoS3MTc+DAbIFEb3TiKO0N3qniPnlSkoc2J9OURmY6sB/l5rYeMs8wWklBgkk3lyhL0duaHYrLmm
xW1eouED9tN9gL79BZRVf0dRtzDjGhnS5n2nxXfe7B6i3nrNu/4DRvYv6Ki6wuadnm/jImz/9of4
X6EXpfA3SPINsmzPffDYOuZH6Yu/wH7rikH93WMHXWEWoRbkLCafaTchH2K8iAz6cw3NO7t4SEFZ
2ClGVTrpv6cKvlFdf8LT1NXH+N1z6rS262Tk/Xhxcs0cCujHXcecj4hElMj5kxozTE5zPc3FHQeQ
G+oVt0WJnGlXTSbvwNid9VaySQsU5oqBR2DQTsgl/eDblL/6TN5BJjuk3ITrePleDcG7qX60m3Br
EXYdIFoYuDiwPl+YufMt5ZAeyG6reGvBguOZZgazVFSHZKSoy6BKTHoC2GjWkTfdN1PFss2+xmb6
aQkNGv9UpAPMtbGuP4cTIEEwZC+CkNMP3onxc3yk9N4tzCpu29BrsIozTr6p034XkV2UGPBo2gXF
uG2/IGvgUDTOWFPKiXY6Te2KtJ15clV88kPqIErNmmNHkFY0eZfeIvB12EfXNK21ljn1B6/050tc
eu+WODvkPHaZ7u463fkyDMFB95qH3y+3n9PUpfduhTfYn5Y84aEbpAEL58dZfQaeODPd/oNX/0Y9
/dcVLb13KzoK08IsU55jQWKfWeBnau7aEc3/pSHWiEHn48SQiVUgVt4MKg29PjhI1kgB9SUZ/LQe
av/37/fnm5H03q1eeE+e3ocLDepIe4ojQpYi59Kahg9yF8TPrw7pKXbwd1fv5FYdpffE4xeE95nU
lDMibYHYXTA0WjuWfr04FkiuAWaVOX+wB/7qW1Qr/LtnrYdYjkrdsgtr8tpdiU2NWmWEOZMVX3//
wb2F2PzsW3wH9o91zShrA/2CBVOC3KJdDG1x7SaI90HArqwGR242bcwYGl7VFptiaRg5qr5cEm+k
l10HnoVdu/lCfOdzQzpcoWufhyg91ULfIwGnLrcz7MOzy8mZIMakL/YxdXQujW9RK261JRmRzriP
U8ZBI4CmlQfTlgP3lygZLosh3QpMeW7XvzoVY4dI1KgIqpsxqbfgsna//xR+DqQmcO3HD9rJZDWF
kkzcZIJqZLrhQabFuVt/HXMabNNQPMol+WCpvhGUf/KJu+9orHbfu42wyf7lA8YIZDXXoCUuDZg3
PVV9utRXHtgq3IpttTLS6hj2BZoLrXgw7Ht0CChGAYnZcfnRjfwXq+wtYf27VSYTO8oF0QN7coG3
9hg/Cj5sDyV10n6UHvGrp3i305W95vWhiKK9jUqNPnV8kRraNiyzT+QdfHCHVZf6zz7Wd1venOc0
ABIC4VH5tNR0tNKr7gPy8y/Wh/tuq6sno3RmHZD0pLWN0kyshXD2IoEgkpbWxpbDpg+M9AMC8a8+
rXeb2WQtc96kZB0HDcLSQOOLMeN1GRdnsSST/vdL/ldP8m5H8zyXB3PacF8K3U/y4T7z6ucgSPZR
Wpof3CLU1/uzr+Td/lWgXO1GOOJ77gPMpyVJwIEDK7QcOHYF07lFHfP7d/OGjv/ZU73bxgp9nOjl
TdqOHtFdNUTbsCZSKVbNwNHA0N9dDUYHQza7HbLpMjLCbdQQr+FpYvaHuLpJsCsgayUAXDScFCwy
WIT1UaKOrV7Fz17du/2lnUneqDl27wOCEKt5vNcrNtxyvGtzTmdOct/z4rD9FMcQAf2qmRvgFu0u
KWtl3zkZyPQUZmQ24Jykyd5oK/Ca42U2LU9aDpjT1JB/1IvxOaiCw+Q4X3SrRyFWwO5Uf2LMycGY
6F/b/JfYcR8aNp20cT9PQf2iz/2ryHqyK6zrSk8tZMH5l8lkZDUatrEd6vAinODTEtyMG64HetSD
VOCI5WLbbgm6s8b4bvbcByGLc3MOudmDKgJ6d02QEPh+HYSG4X1rtTL3p9m4WUD1rfoqvW9L0Krk
UdSO9Woa83004BSDMoY67US77grRzGUfW+dhkl2FsrooZ0nHE1xiXHHLQI2CK4edyjLMozYkX8F7
7mlzrCL6XKVjPjZu+kUMgG806zFLSgYFobie9emTV1ngbJejWwYP3J/2tAXR4ZbDmW1pG8GBeoUm
3ndgKuWBDTA3OpEtt1cblsxS5gpZh8+9PCuCYd/OhBUu9aRQNXjbJnnJoPF+mDn+85X1ciAmDuRF
gsaHHKEDZ0tQM0ojMj8mOjpIFS+T8yUOBg5qKwrfNEF4mNut03tHQCJXMGOJPcD1keXXS5PdAra7
MGNgaUtkbiyr3muiRayRurvWbndBMFxYGiGhhGxubMd4IdgA7QhwMgMuJm4Vd/I7TTuLy/TgQeQi
nQyVsAkr0EGApWFXnQJoz3b9QTS5Yart5Ccr33m3BSTxoBu46oNdo4dXRthi38JUqRZwmUSbZYxO
SKS3VSQ+F8WTZ9UP+WAgTcMqgXAeI0CodWShmcBDlalg7hgMRcuD0ctd1M4HMgT30rTO8tB8FvQD
SlWySOpLWc0rM+l2UKAQm8zFl6noj2UbfBYzpUtGpBz9aCpQTMhd2O4nlllP78oDW7T2pAOdTFwt
puMPpcto2vEFLpgyAwFA9EHEfCyxe4gIeQxmz6Xt5S7nxBf5LUYNUhx6QGvhlaSeaklFxVyBPGOI
IO1mfXl0dJhqOZVqx6mjHBY4OvXrWIINk8YmJBtR9hdl0iasHIycXQ8uDIwUSodLewQ9AYDuFcfQ
hVP2DqYlJsK1hXd8OS+toF2RFIjtp9GsnZkCEE4797YPSfc2Oj6FwADQPMZ+2JUUbAzq2PCXINw3
1fQUYFqzMYwyMN1JEjaKzDgv5+4+cXJCq1tJAz0AltZujCK4SscQy2XDzHhaY1oN1qLB466Zz6ks
j72hX+nCpY7Brgf5SSGe7tV30xU4gKzY/tY286eRz1XwJdLCvqwAylqQRxSk08zcXd/AnxD9jqAz
pGWiuwxyh6IPultJ8C8jYObYvGm1BvK4PZGXhLi18M5aIg+xa+Rbg0MGf3OfdekmzOab1qPOshb7
rpzV1f8p1kx67g7qyT4Wsc8w4FOnuA5qzOa6l0toXcd8m33OkKLyVnah3fSJOGN4tqbBCrnW8cd5
OCQRNglHfCWA52AbSoJRnGPAO3SUUZHjMWgBekJw6y1Twq0Jv7NMlhJiWfXozPl2DFCi8SrZPtvP
vQKoNthFmGviZRWa6gxad7LBFtZDwTexqY2LDrwEmygxgi/4+tDwp2axMurus50Hm5GztlGbRNUo
MzaDcFSFLfKbAPv5sGvokKvr4FNfxLeF6b7mVnk2dt1LhAHZU2NSXSuB+NTuGbiK15xx5aptu0c5
wXO38plWfnabUZjbHv3mtkgIgSAkuffg7ltMSy2i2RKTqe6gPZqjRmd+QmUF/tJpAQUF00bDnfH7
W/0vajHnXflMpGoXepmASZpIDhdutHOEPKRqZj96y0MdWPsQ/cH/7MnUi/iuNq4zi9gSZAI7GVq7
aXJoHXQX2gSWKTo7S43gg9r1F8WY864+7uYcxSm0y12HNyl0nCPJxtss7E/BEn1wxJG/2onf1cdh
1yDPDgndcausJg4L+FZi3wZzDSa0ri/GOf9kp6G3mkektl3SPHhV06+MCbdDBjEgkRckR7z0tXnj
mK5PeM2x8Oy9xA7PTuvsFkvutCjcOx7TgUTjMtLbfdxYr7bVXbZDd5xHCxqL/iWVgF0cokR+/w39
4uTvvCvN3SkCXylSlY+afOrN8VEI9yyctOf/2cO/q8W7wgVQW43E2/bag2GKlwY1qcmy//3D/+LQ
4ryrwt2+xS1nEpShl84+fiM5lZj8f//gv+rQOO+K4hJbMxZxL9pnbXKpUB6CATjnzGisLlqa2NoI
5ykKzjhbBvKq6Z3N4mAEkbcAi37/EtRF+bPb/7vCt59mkghyIlJdBIQL8u2JKGAZT98mCp43pOUQ
X+SMuH7/dG85fj95Pvvd5pB1hbRzcKj7SBt8KV+CEH5iu+tABDlnNto7iBv8JtPI6iiv1WehQccN
QiBpMZnw2cpNQOlR8o529Jxk8jwKwjutdrc6GfO6YhuYjDDkZy+mwG7H5h8X57+fpv8IX8vrf7zC
9u//ye9PZTU3cRh173779zsM1GX+n+rf/Nff+fFf/H33Wl4+k6H3/i/98G943L+e13/unn/4zabo
4m6+6V+b+fa17bPu7fF5hepv/p/+4b+9vj3K3Vy9/u2PEwVDpx4tjMvij7/+6PCVTr3Nkv737x//
rz9Ub+Bvf1w8Zx1X4j8e6r/+/utz2/FPzT/JLXFp5pmObgjT5aIZX//6EwF41/IMV3iGkC77ZVE2
XfS3P6T9p+4aUvfAMHu6TvbSH//Wlv3bH1l/urptUEpYluFIU7p//PN1/fDN/Pc39W8FmDzO1R0j
B8gwP6xpHl/3XClt03FN+nvW+/atPoa5FqbMU6IyXHc147+cMfjkt/aIILK+NBFhTu4pcQ2iS0mM
iB44ShjyxtLblag85tS5r/cJhpjMF+20HTGo1HoNHOk+K9OzxcVth/vQPE7B59I0V+XKFTcLMhO3
f67GM+RHRf/sgH/sjsF1oV2j7/PKY3YXIhoJrLXOK/M40GCtd849wMs50IWrufy64Dsaim3CJBSY
kZ6fcRCwZwLvkRqgHAnE56mlUXNt2lyt8Mo97vpkksxwKJJcrptY7uiQbWwk+6TNNAZYII6gMulX
OnyEcF1yqVvyugrpnDF7JcwJLX3qjxNeHzWIJDzbLUF3UaLMAwLdtIVEkO5ioBaWKzaICxoLRJqe
w3RqyOj84qYv6xoGJMKEte0SXxNwRMcdlhZoPxiVN2QpKgLMAhW2Qs5uQ68wsIZDsXAdpBYWgubx
k5slvsXrnoIR7ItzJsvokGcAsbxwO8TpTlThNi8Jh6wV9GOGwvcq0DF45sjbXw6kO/hDKNdVGG37
KNmNxOGlIQLIgRjc+NTX52HkrpCdDJaSA/uCsg25js2M39FWfZau+rlZ10gmpceLgMaGEWOlXqdm
3U+w4oyYpuYDisCqjtbWZm4ZALmf+/ne2JO5FcZPpc4J5tmBRWS63MAB0EnHWGflPQW8bwCgAkqc
G/dWhp9b3POaCtms0e1Ckr9XrzIGSILMf51HHW69k2ZCDkaEGpTTthaKVQdvNmMCHXHsiMUunxLf
SJ5YVbRxmCgmfmxShrNQU6m2zeuGiAtzwqPcrUPeylSf1H/xLIZWk7axbHBwLQ1F4zRAgYoipv2a
sa61l3wBJTHdF1kIiZMMp9jk2zvmLSG2SBbVy8r4WlrqyyhN/cAGDxOPm4kpAqhw/OrQYB18APne
LMHENU9le992JxG1RBt0q8ZhQbC88MvuFg8DHk+j6xObdkR73kDoJzaw5zksa6Xua8Pj1OnrPtG2
FedoQ3/sWizqfCn0e9XKRSkHtST0AaD6LmgzGgdc64R82PdVgoyGhAyNb6LH81Qkma9Xp767RAcJ
d6pgMHzwmvuULAKnCjcNayDLNUrjcVPb8dqud3iYfCyNsDfkGgyF3w28yQipfWCsKexXaZz6jTX5
i0CXVE+++sxG1or6Pf5Xv5CnihdrL7Nv6DqI+sSfitnPOCYZLZfYzI7CINEeJ4TPrBUH+Uqz7nF+
Jku7jo4aHQdtuIiS03eb+F+b5febo/NjPfPX3mjphmGgaTH191WZdFwDgi0zbQP4FGEwy5VXjXyv
wE3AGgcBdirrPkfh2BfqnblnXWZwqSETcMHYMENcpi3OmNWgi8M47zDMk1Fjo1mWYtuHeHI6YCF6
6lstg8kqJRXyutH3FbqnrlHLv16r05JXCFg0J3WRIS5R10BLpJt+HSAw8Ey0lAAkTMR3eXTKuIBc
/d50drkBdYRvvo75EPv7YKZfQBsx0E9m8phvA56NWWCdl/7YnJr6BnHvSktOgQtOmM86nhFBWvbK
tq9Ihcg7YHrTByX8u3ruXz/dd6V8z/mRJi2f7pLhp7irU7QGMmT5Y0VLgKlr8aqrv0n0FMnlrHHr
IVqxbc6tuP6gbOWW+X1d949XYkrDdi3HNMg/elffIWZHwtti4gBRup62lTiXrPY5IqzlwAdneVtc
qV1wLN1Lr/NBddTtdRtsQlS+CSBs9KbAWPHX9btWpwz1M7rrFbF+V2CYmxr+2VmtHTQEXvGDlLvU
jle6zdwEjkZ/9cGS/dd34umGznpV78Z9H70sE+nqupv1q9zcNt5LD7aJZLr14pzTEf6gIP+xGn77
1HguaTvS4FMT/zKdFZkX4X/vV6O5peZ0Aj8btn2/Q4rmvtAW+v078+SPx0qeT1AI6Ta1km6blnif
zzu6+qQZASJ9td8siXFwAi6rKAXbLA6TwRUoZlBqJ0OrvyDR8bhnjJq30ab7caSNGYabEj5M44pL
QRbDjFkfueaZIfoLtcsXrWJrpvchMTGTVr2E5oOeI3MgyUcmSJTr9Rh3XzHwHILorolR5njGWrTI
uZClhjj71KvIiMRoXaTWHvyv4uRMli/nbeOyWUw3Zr9Z9Oea1IManHxEip1JL5V6iH1ec0AXJUgo
6l3anvE/bq8Xs05DZD4fcnnAkLJHHu2boqWZlOA5INWsD7egO3HKBzLftdojcWQI/DTsP9Q59SlZ
UDVntNmNNStllQTkzDnXRk8hM4y+uvPiSHkrbAzcbThf4ajR9ubOp95tON6BWF4RvUAjtlRtOBM3
DvcTtjxVNdAzWmnq4sBCkFmYftnom6A59i8OLRU7WyeR7Q/zAyEDKxvoIi4zVMY7jN4+oGdaghNd
/a+7rHto6+tu2YZDtSWwTLGjNhU3CQ7C/lxsG/xcM1iangP+QFvfW17NFCvfgGs0BgJHCUP3SaRP
6n2pG0pePiwmH1J9gTS0BhOu0xzrNb5U8ejaNXB13A7c8zDR8T5JEKhj37zq55pgDmdjpvqqc49p
SAFc8mCJgUpcWzvkYhELw22ynzDSd0xW4/zBqpu9kONFOR6SGcU86ryodS8J097b9PoG4JRF6Pf9
k2QWrQJislRQlESbMqRYRFoVIMIvCTpIVpOAYR7P25JGVlIOGxnWfMI7BiC7JT9fnHAbcltRMF7T
4NFNqiqbPF3kjfmR22VsX7zdlzcujJE2fW4jpvgUsIF9L4JwU5WvPe8ioNq0J/JciMPldi1hCany
qErTnVY0+5GLRt2RrPyUQiHHfbkkgOXpP885KXYIFqubmrCenkIIeJ8PbecuLSSl4tngJn4Shoeu
Cu+ATamcwZWh3c89iXbtLbQuJOIRweZwYZms4FqhqDoh0jSoroUWrlvr3HFJRcGVR1mLeBN7ViHu
FB5GPYNLTc3CL3lxpGR4UKTaWa3lZqSa1bljwWmYQ25l6NCIN1X7wDAauzCiY2cauz7p9nY9buX8
oEoRqhtPhXNxVcYt5/kBhym3PFl/YgUQnLPXJLfmlcS5F3I7rAxqDVI1ytI4RN61g+xY7RdODdup
uS8dWF3crfD1+0yWHN3bNyOOXCL8ZBe+1bcNy2VWVfUEDuFFHSIcLPbqjNHU48YxTmlGF55XUSSo
u4dToGsb5qYbSQJne1JF1EhSm7F1eRqTKjzyIh9noALnbGgQYO1/SmOA4hpL2Mbdp6YBNFv7O3sq
QfTAwK1ORftQpdXeGDeRbPYGGt/EmzZ2Jw52FV+3CdUA72eAIYk1HFfmIJh5ddkuEtA5EbY3bbCv
rU+uW67i/j6vL7cJTn31p+pk0UaVr+FZhKYoh8HPkPipjWrCWPR2sGA1qKODx13UY6GZNgUsMxwT
ZZgJ4w29vGNrqzL+qgXDRnzxMi7C7iaeaMmzSTsv6jOHbsAh6wR95uBQZ3rQfIaRIjtt9upE1Yvs
ynE4z9UzN6NlZULxzzzoHemun+o1LCPOmZxYRI8HD1Z1E9I6UYvgKeifytimSufT46pvnjIciQOy
0SQiisCi6Brv++SzKL7FzB1HrAeWjeAOblbFa9CRW2eBbzFg6Fi+UQN9isQxSvrKBxWY0MZW/5/y
aqN15m6SF2g4szI6ZsxD5ARutiISs2MwzmgiMPB3aRbmCmhK3eJ7U4TTfN8KBGDHINpX2Z3Xn2XR
i7lsHMmc7Cm2TnFsrsK7jopYfddjEe/sT1kTEqXw7Z8vtgRN4nW3eE3TkcwG+CWxo23d0uJcwb3E
gJGYYDCxKPJmzLEZ3yIeFDIT5MwIIlnXFk4FddMFLiO+ATIIRQGinvC9+mLAQ02VAQ43tCwMPg8w
/smU2ZoYL/TWviiiF9REdvzZ7e/YWUO4U72Rbrnd72w24dfIyldueqaHGIaIgG5RjLacpHI/6D6X
8m5KnjW2Z+4AAZcPh9XuPIXPYZXlqsEwWjvnRXZXE0jYQbP3YxKjokMqjh4UwPJqZgdsfVUEqa9s
6e+dTQcaSTiZb8J5wPnih+65F6xnnY9i2Trjs0fqC3R30li2VoTuGgcYWlREzRbtYNyso+85uOBl
vzFS77MW1ldEkKyWBXo4CkhKmB0Srm1XkxAKicMreJk9E0L6HTXRNanFO6gZrEjvLiUmRngDoChW
VKxtzIILie1PZO2Vl+RrkT0BvMs68kDa6EgzkNk7rwHArXvecENwmmwrGntt8o1UMD8ewmCHCHud
NmoBaZt27NbA7NlRU3aBMzQfbDAj2+2A97dbZ2KPF90y7qDTrNT75zowh0fH+AyfCRoFbNb1YGN5
i4fNRNwY0/c1WYXrGQW4HfSY0Jja9CTfJXgqAmBtVoAXCxyG1fguWMfFM28kkz2D8afNJpkn54DF
mqGkm4TDx0b6rHF3wI/FeIIew7B1FK6butEUHXJ7gnUpJx0GnyKDus1Uh6NoHYHjz9tDbmQb6QZr
bbzribyhB6JnX1qZHyKKl5TlDRMFCuE3gUWTebq80zAv9H1O6XEHvmZtGN+koUI2AEcv2gaCA194
zG3om1ooBnuTCL5N490oO0xXcDLoZjstInF4wva3RcKUUgls7HMwcNbq1/Ycbfa2jWvR/mbrHYhB
Ku/4qdDBHUMybqJxLWZ9lYmnYrbWQciaaMhRpTjKh2CT0GowBX9Nqhez+PoSbBqwAmA4CbgmJrnH
1AGiogjMlVJ2NwNnFaPa2FH09vcz2jWoB9ZJBYCEqw3TpZuN2Jhzv9OxxlUsO3KisA5zAQB+SwAm
pSa0E15omvkJDvCY3U5jd4gAgXb10wzPjvhgOt48MprATJzXUEqsCYim2t6JsjU5Ek7OdJNzdld/
zWstII79usOMpxcD7BwsfhaXGV4o3Yx2SxPemthYbbt4mhc2+oDSuNta9bfZGi9aulJQXhDxzITX
Aq2puFmoyJ3mKsvylTrtS3faUqNMQc4lkW4y+mqL1PZFO27GhdLXis7yVCJ3bjZiuEDffj8AgImT
7ZLOZz1UE0WQiseAXX3cJGAkVL+js4jVox5rl1sbt73L7WwI6TjR38N63mL4VEWvahu2kmBR6ryu
vAkr/oYpdmMV7KUTbVXhmbbciqdpq9o+RRpvc+7m0tH8DFfNCMgQv6A/imcGjZuZsXuiV/uIopJb
NjY8YGAjfPkzloPu7K0RLrPqQWJjRyq9bpGr1FRpsRQ7UoGyIPJrm8sxwf8g/LEmF4cLczwl6n56
GDK+g+hrOzEyBxLqjeMmpe/T2vq5PdwvS3Pp5SSyclOOEPR/XZxTG+I1o0uoiqxMC/bdkoK9yBg6
NJcj/rGlq3dRmNxLrCP47f2c8evb6e7/9cjgIj6RmVp+697PDH4YM/x/NFiA/PXdMVgNLn4YLHwO
n4uvP0wW3v7BPyYL0voTELxuwpj0hK2DffznZMHwmDlwKvdcQb61aUnGB39NFsw/mUGYBvFQmKVt
21H9/r8mC5r4k+mEbno8msGpHin0/8VkASQVz/LduMwVunogS9okEgjXk4Kn+n7s7DBMNbMkuLX7
hfHCODSHZRHnTZm/0rSMCO5EMxNknPPy3js5CmRgG9WD4Q7WvU08sOxUFkW1ZwrxaITWmTvbV450
XxZd7qc+ZEyvuQfpeJI+vUbHw4OWNpBZVH2uq1msszl/HjtzTwIh1yDkoDq7yzogA6YDBSdEsLNq
3OfI9rJN0dTQxY1v6YKhxmv6M0xBjlafsjy+rwoTcJ/AAgaLn/kyR1RiHL8OBEu69YvMAK6SZbly
EqxDtm7Yq8UZsXxyn/ZKunE84y3BVzfgYrxVoy2rbMEI4yTlrZF7HA9IO4QfdUuWFekp5FT23UtJ
Oe5DNr7wWtPlbYFByfH4SbZTAgzcXLfoaUjkRlBx0KQ2myjW6kPgKM7GpHFhf4bp+6V2Owph7bXm
32KIE+dGq242zA8uPWlGviTvkKS5WQF3SDg0qx0n+YJDaHuwOuTDaQmrEKt/72th1tIuiDhiLydR
L9fjQGtMt92HfKomvMrdDSTIxo+axl7BKWLH79qvGNpg6dSMEKYC+046QMl4MSeSDkMdZVjCKaWf
iBAGsXLtkB8bAafCQPdqFfJLZtIoDfVykwXZpwy5tI7nX6RkshTc8xU0Ir7KivNaeNF2iKpj6zl0
4IfXUcj5sjdILvbGmvCUc6WDnlHdrUq8XFNHyJTwOP0mU/VUh94jEzdj587DhZnEhG4Y3lNHOi1R
azWBcvOlLVxjI0s612auxDAxxtSig5mXGbHvcdTeMaY7XAxzVx3jRFt8FuUmSKDiMva7dgUJD7bA
muaSR0i8ia8t+t0wUcx1vTiVBjCIgOzCteP0F7XTjQDUwk/GMttQsf75g6Buwm9MouWJtY43eon9
U6/tnTLSYYU+NGnermGq61wtrn5WelDMA5NxVDkUx1hSQtRkklQRFYlbt80xMZLvf7z9t0D9QTxV
wOwkCd1OuhyqFsAELLZNUeYBk7sSIoFngkjMX3HOQ9UghAIN2tax53RfMtCge0Hg+lHGVXl8+5Ux
W1sDcNEuQ+t1JJKrP7796u1HUaPSWWZKJ2eeorN5nuUKqwNlejvXx9qs+BE5NeFI3O1Co2YKhtGO
3g/ghmUZbyMXzidjPvWzcpBU2aZ+w2IX/pAt56acXwwY3WfTlbNAM8YZXNHRwRilEajtG6BDQJJw
dHWWG7LL+RZwrBzdmHp8suhYaOVFXA3xHqj8RQO7gmAiWy6MB4fOTypRbSfRPry90rcfk9OBenp7
0W+/h1If+4S3AHWaaCORvnjOlvw8pLkHSenWpKT1wyTIUW7yHXmCGKa336Ym9VNdwJNIcpoWHtFC
jWYuPsmrZNHM/XDsK/a3Vv1AEJD0N5kryFFrkl3uIl2ZWtBMg/rx9qu3H6HQJ8BenAuXxT4NHJAB
vlL0YJaYj064zOB4029lB11Ox4p+bMKqO779asFpg8Cz3kLgumtTEpkrFGOAmMPxqM3GdmE2sn/D
oACu2zDV7o5vP5LI6I5I4eJh0Q6RkC06MH7M6tH/+7epLlu/LMmEtPW6PS4QuY4653JmWLXVHK2e
aaRQh9Ykmf0ENtoxUj/efvW2tCc0skf5dUlL6evWTaTklmNOZoCdBjf4ufI1I+96n/DFdt38nKSB
uZtd4M0WMZ6z1rdHLS7ng7A/u5EDxN8cv5SdS1O3dc/rIAGBglZORT9eh5pw1zRsnutkbiiA80Lz
y4zierFgNwb65PglnZk1a1hfT4OXnln4RFsvbvdva/htTUgtnw6tmX+qokkeGcTL49uvQjcrNp1F
AHLfc5QzjAaGB2XaQt+vsc3zVLYhiKe3n3ORjsciC/gPQgFKkczu+eI4fVrDyMHa8FhsMXchPkeG
0sgcG/LGFJKjgI1QFWcEM1jHVOztHst2YLIMnQzaLS1O+hDDFnaRcdASTvR1vdKrKOPoEIKoh3Rw
Maof5MP3G8RRFeY3YlI70pMNB8NvoZvCr65JEzAvHdvYWWEP5Neam3NWmX6Qs36G1eg6Q2R6qOCD
/2/2ziTJcSTN0lepCyAFgwKq2JLgTNo8+gZibgNmQDEP1+lVL/oUdbH+6JmVnZXSJSm1r42JR1iE
OY0EoKrvf+97gZ54fsYOh1DthYBwqnID8phtAG7QIGG3v1ZtqWgqgNntL2568PjjbeF6L6oyjL/+
U5Ylau/b8uJVQ3pPxvYnKnMqQLvHPGXFMFQYNKaAASuJFTdUoHEWjvot4QoMx5a7tx3tfwxAiNZz
daK+jveom07xshyGGJhpTYfExqASZNUKnbwjsCvmkWBFy16tldFOl5GlS0JOGxcdtJqhgiE4b0+s
jF0bYOdKN9ZcTrvWki/kG1HshNdRRIszVy/shFCYKXPpDJoEFRKRZdxXPMGBShq/oqZAo7CZ1Lve
7ZIk0yH3sq8mpCNrCmXQ1BBmhAWsdsGcxmJ0ze5WsJUXU95Ggll4Borq3A1uYADE7TjfVWRhVq2c
6k1C3cu2jCMGs6g1DlHHydpc6g5vkMixkrqgIW/HUu7HxUFOrNwv08h3doO/v8N0Gy/SQPI21Cs7
pCavVsNSz099Tt8nBSP9SUNs8WK4q0BrQ4tV0bFfGF/Q2tH7sDN8Wpyj4WGMWVfrCM5Wke0FoIJ9
BVDCFGB+LHpqgxyPlwnuY5+m8la2sjrZ/pvZonGOlZ9sqrYJqMhk2zeJTQLkLZAR+aZ+Qs5RocX0
le2dGNq9UvGlcXMbUdP6tDnRXTrYWMiAJf0PK7PzojV46AyrSj5xtJbOSV6p133KaXpqLgkT8ifb
8PepQ8HFUNY3PHqnwBWt2pt5/6URyeYE6PnUuTsTG/GtHZr0oQwdD3qIBoE3+tgWYA0ZCDQgyBCr
0T8Oceee/TQ8qr6WzyZdz1uOjYQJuDZXIrJ/aOt2GABUyQnL1gppPeKzU7hd4I/R3UJFs1P1ZwrI
ZqL4CNh17cXbzijgypYhZQO9fxvWKBFEpgFD0X2xHsyRVW6OfLg3ngWAGx94swifJN6D36pvKwSu
pGNoCYZqPomMf3vx8iVLl7od+vVONCpCdM/aaOeoVByTQu55AjowPerDUneg8Ot3SjtRIIVmyM0W
B2V9JgtPwQDBDGPNRSmWlKd9VV1Sw3nWTF9wj0jzPZ/Uc5ZH+gFEpB/hHSqvHMCCooXA9hZxTnAa
r6dF6D3H/h9yIHgSWhqLTchUopnp+S1fqhisMi//nGXhyCUwhSub25CjMNYbGMNlec4oog0H58Ub
ESQcL/tMG0r9JPALuGkgZ0eogIMQTKJ6pun2VCQbfjIC5wA2JzKLd7fLz4Yff0skOsgmE+ozJUdu
55wGI2428qrelMqqN+D9Q6NPHjM/27Y4Qnrbqbdz5n71ZvxUJ2+8Be4tfuRz04PWa3Qn2NDlr6JN
qivzQVAVwCFkSPMW3iNfIgog/vqnP/8Ypv5wGCUk3L//e0eWbArtxgpoo0Pg64zfkSvlBlbOzxzl
/UMxJuNxcXdNB/SGCMU9W7fkwILxlg7NU+JP8wU8yhHshNx4Vns3Td7vMY2vir/7YGfXqz/vzUt2
/QIhedr2fkHOv2iVPFJMwgN9icrAivK83pFYnjd+FMmVtI1PpRaqelzUiaz77L0RAErWfg8U+tw2
tvPWquqJkKBzyRU7Odcrb5VQn/nEjABU0LAJIfPxFBY3RYIr22GM5HIDjoRYmJ0CqQYGmJ2rzBZB
TDkw+9iNVSD/VuB2Sx7S4A3kb+2kgJppM8rzB3MKX5mi3mbeulq0fy81KnDFIJP72v5VS04ZtD8N
d33kZzc9LDCYhan9Kyx6pmVpcr2Y8eeYi5ggZ/AF2iQQLpNYUFQw+s688eymT3nl1Vu3TR3k39IL
2tZ+mkSGiFcPX2Ot7mE5mkd+Dlf7M2n18uR73b2q5W2cze9j19D8bS8oi7rxNkWL8mjYBTPu60lM
LeyBUsJRRvRSXSVmkP6L9O9imYWXNKI6j1hmwJH1EnvpcCnSsjtb3MmCRdArCkgSy8eSNy2VbXl7
6KP8QUdhEjB76JDNzDd/IYKzsH5vahqVeZNC1glzZ+bj/ZBxBBriZ1S+jHYmfwwIcH6PjvVuwI0/
uoORr4r5ClDMrpNYm6NdA0O1BZ/tNQFuRvTSbHSZ1ylz5XAIMmoSVCNjBfxgzmdKjkZk1ANOfh7y
PcHnzF5rbVsANdLUSNnaZo8yapZbGzkSAhT94U1ubkYSQ8dEMW9rfGhgTQyRrEyQ9xqxrxt94tL9
tKnV3pWcMK9jqCt+rXq2IGivcw0co1fD2hOFc1RRD45UUXhmS5CHBP48Y/ktqBXa1LyPdRtS3c4D
lmweMRMFL8rsqlNTG4i+dqmuM6ANwDR3X/PrnWrT2mW5Wx+sWjVniDX0C+fjrqQJ2+yznCBEfl4o
FGCr0s57A2PYqRbRKZ6rNVItjczjxlaxAUXdDIHV8BRk99mXC6aGFqdM5Pc9uCl1ETbctxQ3yMr3
gLZVR95FSstrXaMYI1S7TEtMypvXvYxnXIS9gZ9G3zUF8zl3rylhgzxvHg7NaE7ceuKg6WQ5yN6t
Ni0GgKDqmaJUM+kfA7CAaRJJaryFyMziH2oZfY+msY8acd87cttoriw7ehypXsmVWR4MQserCpUT
h1Wyb53mxo54gkehoDSGGX5aXtGhzD6B4Nj3ji1/LW5MPF0Ar8qZ/tsxvyQbwFnLiaOKvImy+SEq
9IEY+VV0LqlQLeboYAyArhScQuQzAkXpfMlpZXS7ztzP+V0poGJ5U1/TlA5qWZYcuke+FbXXsVKc
08qcd+8hh1t+fyewtaS+LqGsp4LQXsJ7Y6RAO5YZffoiR9te5q0hZr1RMMyxF6DHcK/TvbupZA3P
cXaqteHOJiU7ycFakjdpjzMYJYaConyY+qJ/6Rmp0lbwXeIAPtdIY/zQ8CaXn/qQ1VgFC6JBZ1fY
zqq7mh4ciYHEkC9d6DIeSelDcAHNDo29X/Qig6jBAkjbvJWUWLpC4zBjHQMeFgAHIQQ/qZhrljxg
U/hbYbTPpsdLpdI0KRcCpUOoV17EEy6ryVclmUM+MTZerCH7MvrRe8nz6LlCGzkAca2u7eUGY4q+
eLb1xAZ8PCvDTyCPtipoRmZCMxbi2q5HCrqtiukRJlet558kKinzsrMPc2QUgzQ5Pnsz5ZXaWCNs
uveKP22mroXS6bXDvqTj5rhQ/nJ0jVfOmnHQ58C7F8gzY0Nw0Aqze7yJ7qaEnr8pnAnlqe9vVDr2
getTkyHB+dVihPOkBoD8ik2m0zA8nbu3ZabstkTbXvnDRNHlPE/73oPF6yVi41fdnuLVeM9+D2Zu
FFlB37Lv4gHOBLljVzXY/hFKlrHjVzLP0SLJ1I0Orst5+igJBGwSMfa7aTyDVHRPf75EtfW3P7m1
K4KaiQg6YHUtAKUlxp01Q8ziB6w0UClO6GbT7oa8++xGaDhJtOkyk6pmmW+wbVqnP19kydNcxzw+
SNkzPudssvbS7OJ7kK9VWgZ1pNugdrAwJRWHQZfCZWDCVIIhjsAC5WmhRuOWGVl0LshQBqKs5t/T
qp6pnjJQBE8OrupYjI8L9DQvhK8ntWyZQ7svbr24b2FC6VOb1OMOzKX75vn9mc0tE05aunZtQ50u
WYlsA/4nve2twB+c6bbWyXxbXb9QAP9Gx3i4sefyEE8Ck9rwLpzQPcgh6aj75gOfsepjI2X/bBfy
Y5Lhcgz7iipKHn8bq9PDIaFur7uSErPRtzaNLeMgxF6/HiBpEyvLLULJ9nAiMj2cWixlXCzTDzz6
4XjXAXhd+wrSVG/zAMA1rgKnKtvHP5Nc3LnPoJuMm7x3rz6rOH+zBtFuc6QUosxGj221xg0icK4b
c3nXYM5+jOwSa9iQv5lez7Z4pDqj9nHJmDjBZ3YWUKqy1Xgdd2dZ/Snb696+7kwKCb9k4+lLU3wm
sWecExYr9pzOvUcVC2BEdbap5FDdGYfWjaZg/bKw29ktdf7R9R7GC1peiiq8se3XKlPAq8nTrUOy
hJl5tMvkBAELxFURcpxLK1QFee9OznrKiJGUURSuu7lpDnF+3xX05vZpmMGk7w8jbMeNHybvuscb
kXB27bPGWI9++cFBXx/H4dWzEfAWe9yGhPsbX7XAoL6UkeDe1SYz9dBML5DM0kvdJl/TFHo47Tnq
tkUdWFI9+VnnkEPOitchre+TrjLfxgzSr1ef63EMevBBq3goKa2rq7uEPXGZSPdjrsS9iqDwKv9i
OfsiMl4KgwZBRUR1afyFMK5+KDU2gtFDrWPWWRiPU5VcVIulhb2fYZWfwg9XrttuhAYj2/sGHjum
ok5DkyAZ2rvZH7q7rB8zmhMCMYfZyXLfRASZffB4OPvXpVFMWdDhJA1kOEVr328OqdtvqgJbiHI+
LT96diszYvKIWx0i6X2cdQhVlQ48Xzp4dML3OUufEtxuO8tnF9GgsFWaetapTQ/d6Mc7Px6vR2a8
UmVc0pQAIoiCA295ZqrQJ070Mrm2Q1Ot2aBBkAcylu51ibEudKlfrXPSB0EeIRd4CvWW+freFsUU
aIF9wZ1b99UwDOQape4T23Af4JbBpooftWu7lykl8SBdj4rIQWg6/xBk//zpzxdf2QTusPG0GbJv
gSPdgAfQ5qyj0wi0VRXugR6d/K4aXVZ/fhQRLgbLjKt2i1nu03p5aWrvCiTvyNLhVF/KIB2YDgze
qyk5mpXFukW3OGIk33PHQ1QPn51079pVsS+y6y69gEeYtYD/U/mSFO/abPK9Pyw0TsbdvXTkstGy
uswkAphITAVCfcHHbdg+3gefCXK7zmuyVZYSvz1U6g2y5W0q1J1CVumHiDPi0uldY1/CpBgfULge
C0dvkrnodgWjs6BLx4v0YfraQ52exjFVD6PDxeRR0IvzwnlVPntMrfYT6YpDW5tcFj1G6tSqNmIc
H9txYqkh31LF2BSnMDlMDmNs011KzJoaf5iiywYMp3ry4DquJez2rCyMYF7gqcwinB6HyP2KrBvB
rx1wr8j1yPTWLCRUw0Vmd+bWki3qayHzXTYzT4GpuxD02XOHuzRyefuo9AOvvgKsGV7z4A+i0KKP
3jHg1OfljN2RoH/mYaKjEstEROG/dBPaEqKJC75oLk41zrc6UwIAakKtrIi5vb3u2SI5cUCV8q7z
ZHvKIUvndxj/rAvP1Be3YyN2b3as0iqsGxb9d0wuX/i7CL3HEWcFnobbqQ+GVixnFi2wkxFbniQe
XsCnv4PQt+453bSonQkECZ97W2AUjTz7XEzuK9hVIADVFfV93Ycn+YfVZWq9TFTxiB5xgQP7TcV2
l+PBk+vgZet8uXHTuMX4wWlVWzPQegsSvsNyVmfjreFkG+4D3p+2vi+s8mTSZsOOzaCxOFPy7s+X
ZmYTs5jsTzzPBD1GPGliWnjyDHR/50gd+ptuWfLzxEE5nLnOutF0Nk0q8pNo04HKQ6IrvbAfrcXW
dxhhtvZcX5+lDEfCnByNl/f9Lp/23SCOadH9MuTBAe7P6zymi/3dm5T4AfbWrUBXswVZhWFXNm1+
boQPmC0Um9KKqYxlq7ke05a+OScyzv4yYgpZesS9EjOQBe8cZzPrE971UQ4+I0+so3IOn7RHj4N2
jzWNI349Tus8Buwxj86xQC5xnLhDTc52bdc/hfikd4shSA2Z1+SXf5o6mZzSrHyHO/BkZVwHZJ/G
DXcqrHO6tC9eXt+1AwJFa4VoVS4xJnreuirG+IUnkZoAhdLF3rSh0Vk1ZLsYixR1M0Djai6QSI1N
Cf5wh9QZuPDgqRmTp9m/Kb3sMNbGhx9yYEq9ZR9bxb1hpvvKaNpj7TExRo1a5951hzzBAjA8Os7m
NCr23Pv7rklrfHnLqXAMH8onjapGl6VvV8x3mDbDr36JWwIdut9ro9FUCVqnFHo1u7ujlQJEqIzC
2/Q67W9Tm8BGLsT8Vva5TcQIVGfiiO4GPl1B4gf4NU99n05u04+HrWWa8AjsGmug6znbVMbRnW2w
scpmD+JQC3QB+p/50tL2sGI4c1/X5fT6Lo1cf3l6AedlTv1dYzjuoesFnCLIhk/KkV9plTZfVjzQ
C88gzG3V/TUKVZqh3IzqYAo3eSwzbPa1mThfEa85MRmBDg2FWoOFvziOSXaRTDzzoOrOjsMEmuFZ
9apa/di1dfhVWw6s8mS6cOqADjLYH41ibJ56qXFaRjoyqNCcUW+ZqQ1xhbNTF1/LmgCh/tJ0/Kxj
pHLYBbM8JIrsxRTr7glfkbg+4LJ06J/c1vdRfr3mnJvY+PvCwk3gW8umyIvy1Wrc+0WJ+avJpzsz
oiCpaxzrfE2mryauPBK7bXKYnSglqtWqQ2Ya6jZRPg6t1p1u+zJkzcYnMBap/J7T+D3MVfiSyIYU
o2se+3PdpGo7euJZ83Rc07Z0iyUB7dYyir01YxAPQ+/VwAELlG9hfK65bQkS4PElUx7SquoUtLFj
gVsh5at9VvFhzXoG5CBoZa+TGvO84bByUSvdTNGI4+8HFTGYanRbzxP5zoE+x7IIDNCt4jcBCB8b
KZ33orbZwhmsOsMhyuP2wLBsYmLwNSIzowxiN62wmw3uREilG755QHTecsYwxcJXbdlxZ1wDVJ4j
YdLjwI/MdK1xzY2/09T/qERxU1o+2InWo7rSvpMeoQCxAMJ3GJtbEYVsKUk5EqUBusU3svWDafV7
y+e3SUAybeJmhpjzq/UwKmIrg83N+InxCCdwzLVASs+R02+HDxEnJesob1g8Lt+cyvdzMb6AkL/3
rt24kv2oTDiXzmyPFB9C2IJYE9CjvZiYTT95QXnFWtXa+eoseV6K/EEVzvckHdrkBmpX2g2dauF9
5jNSJnz2i9eyrVzGQVPVPoorI9eIWd7r0QrX8p4h4GOnQAPbwKJLh9CGrZefgU2Dk741hoJs7Woq
S8ddjr4CXOetTc4Dhk+j9u8JUJxGt6WgzNo6LYtQlFEbmLPZYJZk9kfteYzppaLSaBaoZl39tngZ
g8mch3/y1YVk4YYGlaqx25eohEjh8CLM9JNhzHG2OJwm5tQGImRfGgn/JDKMepmyctDXX5S7VHcR
ddwLzThbN/V/8zQ+N1YXnsAOb3VftbcTrRuyz09N66ot416VkgF2CmoYnNB5NJrFOg46WUNFgjfp
Ey6MfERGUAr9kC0P4M7fiiFRtFExiGIpv+WTQbhr9MovJmyXS9Q8GHkh9o2jxS61/FvAOPOFViFn
v3TRs5nUO+Vp84Zr5xzWqj/6XjTfyIw9/9RG2SZxOsIyRPBXrUp/YXQ2fYB8g766kru0oifFeaHH
lywP6w+mNgp4sIbQCyjZ6ke0sbgl9SpjHYYo03SR2zjv+xSXaFzmu8LlAE+xLalJgv16FALPDh7I
woLQ0se/fUEYhvOqGWQ+HRK6A/+iIR2r175JGL/1rcMcFRh/LU5FfLdQ37ayDQSncB5+j2Hu4p9v
wf/NI/pmmuGLnT8ijDO0PIGi4fJdwg5sVeg9+mgD1+45WomYEBOx0DANroby0EXgZ3KT3giKsv/6
RWlm+Woa4Hn8+UabR8wiXfYfrm5Jivz9v/7z7amM5o1dXFu2p2zay1E/z56mjlALm30KNmI2U0io
fRH/LMwKxwrfY90z4VWzH4DfnldmPLJD7It3Q/sUXZbEvWw7PqT9vDNscyf95EMpdLAO4wd7AeKI
duigDI7VxserqKJgsZm0U2BcnG1oFGsnbh9thJOgyBLsNKZfI3QcECRoExHsnuJlU/r9BqbqUYCD
YaWasWNbxJraKJA8QAg/uvSX+tgWJSUzQ8hjq6t/q0YwcfXvoYCZPNH9u4QzZlCPSRy0VDyWdky5
rCi/9NUY1dvltswc6pYWeV8lIkJoh403W0qtrZoDWEh7435yGOuqHKMYjTWbzidry8i92Y5mf6eS
/iRmAy+p2azKLv8wJwBoJTjNsW0e3KR8HDFvUFFk7IlI1cc4B36vUwykVeT4h8Ig/ZCMPGSnVPnM
P8f8nLiTOkyweyITt46bUVXh0FexLWqfEnZGhJhDrbep5uyaWe/wUL6Wyb8UCX6E2CFqVfKPICKY
gbk4yDZtAiRjbuqbML8tY/vFSpNPx800+TIekWWSPNIiSwC6/uPFLh/GTqc8BtpL6KbbdiF/MsOa
Xxc1O0mXQWxcfDhqvmitn9yBUW1StdYel89q8dIPBik/5sJQi2GGfRsb+YPtR1+l4DNzQq61wmy2
Bc63pWZgllXAlMLYz0+9zH+uHX8wtPAixeG15XUOyshctsPSZafcj9AX4/JjwX4fIGDF19gc+SXP
z44kz3TRgSIYZLFrCh5DIXtsq3XCtedOD5HsHlI7eZbO/EbXirf2KW3ZeCX5njB1csqdWTkeq3G5
pKP9bZbLFts3HpQKxv9May/hn+I5JbdOUPh9UB2fV588NDXBo1bDUFk6pjLYNI8UqrwvApdv04cb
Z3kyy6R7oLhm1VpGcldW9SaDzO6MUbxO8ZesqCn/G/3yf3y0/wLQYV8BQf81oOPx3/9X9W/wSP79
f/8bhtp/u2v+/f+Un4n+/kdmx58f8VdnrfyL8KDj+h4GWaFMcQWwjH+YHR7fuZpZ+feOlIKp7t+d
tdZfpHlFdSB/UAYgLZdX9B/OWvMvpuVYYEHh+YPskEzw/1vYDusPl/z/oWGkw1/k4vwVcEMYmJn/
jIhxlLd4dH0Tl8QT6jb50XFpfFyqu7qbntEOGBwkw0FMNdbUYb7Dp0u/Wxk/zakkMV5zf2SWee9Q
grHJYm+HOZQ6aNYx3ZR6E3llSb5l+BRVcTHyuNw0C4LNlLrEaIVDj6560Mx6mOMsm5kdeGz5+8om
aaAnF5Xav/eObhsy/8FSCmsXBcVnRsNWdxh/FdQbB4WHuDNyhy+0lnAyYe/aK26LSu+odtq5KXPj
xsb450XyNS9zva0EaRzaM0mVYRKIjHRjuLATpY3KpuLmOYdjQvsFmS6UND7DRz3TY+mYbJ4c/6bw
vbspNoh5aMrs67T+rAUI8omMSN/ToO5NLOXUEWkDnyF1dIQimU76Wf7NnLlD92D80U/DLmJ3thKN
9ajq+nnQ6TEcqejAaUGfbXXrFTTwshhWYwUg2ss+3Jq6H0uR2FANv94SKqItyTyu6ja6DXFg9Vl9
yDOEo0kkYCQ5RaTjfOwwVP+LjDsK6n9yY3PFCAsztpRcgMqzTXWFHfwDBGzO2pJ6k3e6zl/mCm9u
VwxU2BhKcmpytg1DKghC80+VQmSgk2GNQ8JFoZl5lzKmNBn9b+yTjBdtKByHuQcOfeR71ze1QW5Y
+yLDFKGuaePYuMuFOnc1nAPDplgB6+RzvtTXNzyhZdMmClwm86a3+m7DHIYY5DB/+boAWq7Prjty
Wg1rWommfs/i4rAAZT+svQaqHTUg5cDBFSPMOimZ3+C3ZGIQW+9CeJc5b3yokhmbE/VWCWZ3I/nM
EXGL3Qympy7adi27yaXLj0XMtiHnnFEWmiq8VJ7CIt9bNaavcKyvCbxTKs5zmYjAdeLzzNh21UeS
mOk0ZaRnNaFEe8DxFH4Xg76trJHqvhK8Hh/foW7nYWdYXIL9xE8fuJlCd/rsC30ql/KEIffgNfUv
qhlIonPZdG0bYpe+/uAOJ0CuLirMGH2oyFjHTgQqh+YynTi/wK3/6CiddpIh9EKHdNxzj/fM6/do
VFujsDktxP0DHwljjZ4wjUdnJY71qUWGKdIeWb9yP0KB/YfEYo1BEM06nknEUiP7I0a8UM5s/Rpa
jFVaGr8aK+qJDnPl2laJmdThFszGG14rQEdmkCSnhs/rXHg9Drna6IRzi5NYb5bHrZ0Agl6bpOD+
XCd93WDWAm2SenTJd0mOsJRPhIIgHSoOu0Y7n1SB+yMyrjVPZfGaWqBNQTkyrG66b1t0ETa8633d
a9Z2z9ozTR12lO9+tUhTKxETGM1chjlW2z8M2OvopQ3JsoPHSI0Bb1dc/aI+TW9J4yHDMa9Zlfbk
b1Rkv3ljefyHReb/AxCx/ikBYUoITej5nivgNSniGP/5nnMGNeQRUPCivERpdwWaylfHA+7TOYAB
oLmK3HjkQYGaOMQ/f26eP6/gf/YD/2I/YLkgWv/r/cClyr+q4eMfl/8//8ffgjXmXyzPkYJIjTKJ
sbgws/66/NveXzxLMVuCOquwiXr8Lf8RrFF/gRzCGs+AxBLeH87X35Z/4bJrULST8uQlfHON4/w3
gjUWr+Wf0Bumayl+IGkSxV9kOv8MX19wlmuvFkDoxjE60fNhBAw5zXVpdNC4XEhKpQNavrWo03H9
nvZxrjrUhBjTSj22gUNTLSa72ApkU48rxtbO1i6w6NjJ0h3pasS6RriM36hAbBkfGHRZm3g0ScUb
PRoLY0MmEkHNCAocSsfp1JZ3hBf3qLzzzqR1MdV+d2nefCm9Y0QslClUGIQ0b3DbX/mkZaB4zK/a
YToYyOpH05Vb2wijXRPBEqmgOxuPS7wgcGUsQ44wC8qpIT5ORRo4NnO9PM7jNZ/Twe+MCcGrPnSk
5Lxh6W9YZb+FWxpbIxyPIcejKrdgkkyaBpb8kkmCwvU0vut62Ue4Q72le/I69ixW95Jw5LWseNlX
aWhtzfBGL/Mb7ycaooH+J+vkOS1bb9vnj0bHqXjiYAJjQO0jG6zPRIi8tiPCew1LfmbNHJsNtkei
EXeEO25thVjgeExwjLQnWzHsWIjf2rh6Vyl+nYKaRApHy8Be2nzDSPxt0AQkS2pLmihfjmxYt3Fo
Lht3quc1E+lN1duAJL455EULUVARYbfpJ8p6m5ciVXKF1IGaD5qqtDm9G4P51DNm2WtoIwUdlYEs
QnqfS+RgShsno/xxwA7jkpl/M5v7mNv5a47JjNJVJkPT2jZI8UijsIIb9LYgrtHMm+FYlVhRqWsu
gb/OmPaTre9nHJ3NKxmlow0oNRqKM8bAVHqNESBfAyRG+JgKYAzFKa7xmZrNwP7OIl1P8HHZsU1Y
oMqtq9K7UH1JDAqO64q8Ek44ezr06eIc4rmr1inhGJoLC/T8CAxUE7buhvo1Ju2SGDMgPXs/O1gB
bZj6N1IzD/TVvusKxJIKKq5ifAMaAsPUkr0PzrIcc6lw91TNzrVxtBn8WgzLSiBu6nWeKaB14eF1
IKjxLk0OGDhuJDSUOUhSV28wL1Hhyvhh27liWqfghYvc7J6bcySSky7K5ZB5EAMgUryOy/RJLalx
S6tjDK9nCoNpsa+b+Lx5ENc0dnpTL+TfsxQAC+5rrg+/hS4wwySx8U0lk7fD0tK8FV3xtgCLwnKG
sZ9wwpq6+temCF+XpvExuNQcmc34WNzTCWmipoB5MbNmedC0/VIzaiKt48MoBjO9cQb7vjLBUoTF
gzWOL3YWrdIhcYiwY6vPO1lRpMnJN56GKPAq52zp4Yw48WOP/aPr4nFeErLdWGy5AfBDyths0coV
5xO6OZPEPRquKg9mj36zyIMxiuRGUUQST+5TnDYFka9djIWQFomMCeLYotjQYkyvKrYNnfvIpdcv
XYcPjTYOUMPs41e99IFaVM9dGb/01doPzYq4tfPDduvZipJvsgfFDls3A3WQBjr1FacUN1pnJjS5
AuPgqgjzX0SjGS/FWIlaV24yf99b0tnKjO5RfC4h1zxx7yZbiYkMruegOyLaKVyiM5byIC2Ljbe4
YLFLA8tE4f0im8Ew17qt/OjDcNugNafzYlW8ebn50eOTYkKmN9S1t2yIxwqMRESC143t8SZpgaJo
9yXsm9/Sm1/6hM4hmvKOUnXRUQqXqq+rfFG+OZ31217WDtDwVWfH+FHjHDh/vNVXSbpyJXshIr0F
S9NaqeLavE0lVNhSWZc75oqWr5HUPb/aojMgLMOBS46JNKDYoK/E0ff727F1PwYA2QL+tNW3FHTH
J3caWlo/iqfYTn45ADkAK/yMDnxovKiHpgms0fUQl5BDSHqcct1d7Ci6T3L1woIEA8LTgNS4lyxe
f+94AoPt55Jici1KyH7MpsXaEuaPXcMqEd1wtsW1wC6YaBraOgkNcHMX7giOviswh2uZdXSMFrLd
zCPESDEwKyP1vW6drN6AuGN6FMFbxDS9HOn7GTfoo28tGJdwIRzFPGa+8nLY2SafyHvxk1E9+/5U
HcKo4X9V6W0+wk1IOTash4FaaWe5Ngx4amN3xc/ESBOt0/On6EEJaxc64W9xTTg1AyPpiGdmVzDk
rX1IQ7oW+1bSllv094YdpU9Gn5+LkeJuLdoCgg02p0h1r9UQQ4EpbXfbavmi8XJjiWBOiRnm3oIH
D1PB8CEoqUMNArb/Jk0RBUU+yo3RM81zB0nxawJ2Yra7d2MAbjDU2RPOrU+pSfBVVfsL/jPn56sr
P0m6AObSk9bkvQoOZEUu9S52nLfZcu/71v6/JJ3XbvPYGUWfiAB7uRVJUb3Lsv8bwpW9dz59FidA
gGQyzZLJc76y99oQhoby2nb1U2dtXyzVgt+eqxH4UDQuObCIsHpOiRVOw22r8OfVgVcQ5bfThtYL
1oTQthfIiUhl/J58BfG7Atyi8+E3BmZ55IsFqvL6C5HNPgn3hoyjSlU+9YBhbJKJMKLUj7IVM7u3
bnrW9m5mWa37E/umsI16bRn6ki4r+LYZ6oMNw7t0uXzVOsSWJEfnzLpz9GfnEebhohDNh6JhBpEX
Dnsza1MqOFfzFF3CYEI2lMP7NCq4V0PjGuI80hT/hQ7H2IzlY6oleSUt/6aOsTa9G9mBzINzPFRo
n0XDKIH8MXjsWX5XtZoRWBe1PGDDI4sHductkXnVRemaEB+TDnuT0JWQYUcizBehL0+x2t+j+aTV
4HWGJUlW79nyhRLOUpmzVxlU1haJbAfFELulyoQTv/y2mboNQ5Br2y43bBC+iir6ai2ko9Ko2gHj
1Ahd+Vbl6slCazMECrnwaRjhESHKVgfGkDC/cmNZG1eYQyxudXmlavVJmiQJZk/IMJsRvGxKD6GW
HmrTZ27YGnxUlBqt+CVFwg8jogNiy4usFz9KHe0CNRedauI3HtVnYS5vhWYqTo7UAKqhlxDr4SSp
3m6DpGQ22jixj/KynTcysgJb7jt5A3J0H/eBiq0ZCnfuj3afm26lxnRugQg+R9Ipb2sV/LPBKazo
ORd65shNDDELNguml94M/6y6mNezXnRrSQ8+Sp84C5HgZ4Pi0jRBkVVDdwsmJiIFlkBnLkiTHRj8
4UQrKsb7UEp8E2gEHuE1I/v1hBRHEWt5O1gaTNWKp1WjEhSG+HHWmrEFNIZtJat94J1nLr2aK40N
vRFMqteBLifpPP5BfdexV5+inVZ3SEFafRXWwrDRc6BBizuTn+qDMTc/XVk8FQmrN9cAtZVcekKP
jGwidbtgPzs1BnRVcx0DLELL8mW1b4FsYn/E8ojMHhdShrqyAqMSqwWYRRBm9WD86bl4m6cwXI9G
A2bRWJsatE2gnYXt5zwlSGfQnZ27ZxeVD6wAH03yQhyhONpY3mEM4TCSPwpeEjtOh98Zf6bOYgyD
SGkTkvqjGYTPFqnVUujyglQxSrEgnt7LREEoV3zjd2LdKFmgRnl+7WlsDqw0VjnMj6ohLALAHPph
w3JRJrS2BaxW7YmHb0RQmIJx9VkuYgFLuack0AKl/+pkmf+OBg6IuXqkAkx9MR96D8mGudxJejHZ
Pf3BnCxi1BFhpZWTzRDoRHgPiLhEwVam7lNkK1iVD1HtuRlMMr70sUZ6ohG3iQ7QHpbg4aDT9uYc
rccE6jFkZ5TcYgSexhhQU4yEXJKaDuHP/5ZkJdtPCvN/bKqI9EY29VF8B4rmxBWHwtQpwrqWY36J
CWaOKQBbOLMq1I346bNg14KGGGFR/J7Uy1DngHMappRBM7yIZyG9pceYkAwV6c71KwiwLSVCcgaH
sNXiCumkPr6ROiJpPlHyeEHqhvuzNWmf4himid6b26ILbu1I2cLkkfIyitg4+cRv+0SIM0b6jtR8
XlW6uB4qKXHZqRCm4/M7qzJ1INTZ2GJeAd0zTA/WTiQtRMNhwOd+FjCuVHhEL1oZvrVs4zEfSVu1
xNNpGNVI5azvZAG3G/tX+Onof5eRnk3ZDKO5ZyILtdmaviae92JOH10NYqgxdGzTYIKXIBbbEGIY
up3WkuRB5kgTd6ijSBQvWVxbJbAVzayfYdM1+Il7sn/Vs6JMud3m0O8C5Z43XA7JHDBhjMvtiC5k
CLqjEDCNnJGMB8wzV0oX5mvWxrg24KXXVDv9jGNUfI8TdLwoSmZUiBHB4mVsiy2wFkGj05O1/q2v
wgvpA0jJ0uVxyKjZB9TA2azsNUh0c9aIHOjUv8Xhv78CK+evaGluOXiaWt1mc3rD5MuSW36fln/M
rJQ4j6zE1hRldgylC2D6BpLXVSO7NMH1VfJ/xdiAOCEy+NSm387i12mVWgYiRlllZYGSKgiIXQmT
PWOnzssC6YghfpnqiopDcix6iTQ5W0JeOqbOnKwkaRHbO6egop2LQcKDUNC4k37y3ZvSraqV0Bn4
ha4g4HihUG/LONBoKvDSlYa1ZFRqm7QwWeW2YBrbon9OGp5Q0o2PrYH2Y8oBaoUI9YZw2o2Yx1Vz
BARbr5tkUnFgoAqxQtZqPZLy2E8nW8mCTxFCNqyB1M6KAs8W/9MuE4ogXwWQPKrProvfJyvHoaEI
u7AlFD0K+ShSUBHd/Bck3a+pVXeMrEwTs5D+JHy0yKFHbdhMQ4diEQti6v+M8sOYMLLU+Wc+KIfE
ki3O3BRNhUagVmzuJoM1BUUaVpKEExpz0gJ6FSt2ob6WvFIVhwSRT/CoGa/qBv4UZAqALQQOl+LN
Z7iDF4xuB0paTFC8o9UfNKO+Iw7preiTTzJIa7y/njwjx2FEqa6bNPP8LHgSLPU7haNO9kFc2HPR
uqJVfLPqdTqJgXEWOY2qRw5j2Xe9QYRBGjroKwFLrWFB6iYVQEyEBymhT1ZfkATLDwnbaBaJ/qZM
xGFr9rpXmKKdJVXnJFiLXQakmSmA5O7aSxXnw26Iux/0fuB4KZNDngALq2ljQsxgAWDRxhDWC3PS
rjVRcvJBpKnhjGLfwb4z4awbwwyCSqvyl/op0sBHxUFuq34SYurx12bif6sm3uNpDghbTw79Ar+M
HyiYszWXo4C9Inf0uH5vAwpJCB3cp9IVZOMHBm/SiUqvFYOQwQraY+wv5CAs6TixgZDQ0ERbH/03
pW0X8zDlOJboSyaUgDrZ5bhEMDM+N1B915kjyPivZZd1WYgmCRkMYlJbLlOw6nsadgJ0pviPYJP7
guuMkgHfkFiAj0w2WNlBUkr5zaBXNI152/F+Cn53FqYQKCmEmOAYCi9/QKYhAgLV2N13rJy06cgo
DI/ZyAIC79VKE9sHuSAl+O5jWCN37K3qzPKJjhxvA7As1komkAgM84IIBXVG3wAbAGcI3oodSD8U
F9nGqPwrAIHJ64XGXAdARsdmH4alvs57Xmlq/t8O9C2SjKdSSME6TdAdQlqg/n+0OaUjij0K+1J5
wh9Qk4lcnmEh5jd3JjUauDq+x8EfiUplkIUYoIPdlUzf5KruJvW0ABQzUGeXJFPfYwvl1DTUqhvz
ZSLW/QmbSNlZaWkHY3zXlwhWMUTnIQXiuiT/APZ3KTtanoHnWUgWImADPUlRa+RvbayIOMUmZic0
8dakhXZjZES6EUrQp6rvmWnPdiMoqJoM7UKhr9tBb8y4lsH79bq8bcETZlP+N/ZT5cr1dFTq8S9M
8xpv73hAZkmaU2395dK3XxafliJ+ljoEnHKxVbfJY8CUHMx16xpimq8L/FZJt2TKT8EBVy/jMV1x
jUL7zisjtoVoek4IjJj170ZZvLRouWMKxKDsIexnlsZ3GO7CpCm9xte/I5/qdKKD7mCuMJAbZKfm
bOcNWsVGcOsG9YFu6T02xdiTOBsifw9EZN9WxluowZmvKrQ+hanCiNQlbkN6X4RO15wVXZL1PJZt
fUXHvSEdy57qyXfbaaYylMlZoEn7y2RhsGd6lCSekMr72ewGSXAVNd3a6oXgCbUFWIDQqGh8SCkz
0yAd3qOR+KRCWZZd0pvOTb9CScugMen/kij2kkx/Ipi51zl29YnJJkrF+Z3BE9AhcHBbI8MJvUwV
rMwqV4FsnHP4j92AtFMcsTiOpPH6I48i/TsfKc3fIxW5FwNp/IkVyqKOElislWo1WkQoYIM+9xJl
Vsf5SyaihaQlLwk5CL1G6KU1u6qVQciDXdQVlW+dsYyR2sM8KbLXKEwEM7n4VEcdI7hKy9JYg8KV
w9gwIT+FUKGWGAYWXAp5fbov3roSNB9+BaYacreN+FqtyJLW2lIRjzVHcip1t8rg9h/jfdLG+FGK
bpdo8lUM24ziOMldjSEOq85ir48wB1FnX3qfYacoMz1jkE7iJBf5bJTVNp61cx8wVolZkcsZ7aZJ
J2ZNNau1dPD3WuKfwXx8ZCVToqkoIi+VUOqh82vHTrzWy6JuysTeFo3gvfJF042ZQrpbJSNJhLn4
Vir8TSAqGA8aILJzgS1yJoGFsY2S76VxUWWTm+TNhpJuGb4tFF/+EibDCzeOukkYPnQ2zWc91A/A
aUxwBRMS3yqYEHchtuvx2fCzqJ7QcCdkVSi7qkon0IlMj/MorRy/5JDRBINjOyhrL5B6f4Pad7W8
pwGIO6Rx5wz7x/KbMbFzAhYTCIgU4vAig1WEA4abrZwErO24TDI136KmiBkr5jAqy1fT0hxkVXUq
rPxUkHfPMcfFIlkCdrXwUZJ16TRavQ9RjkLAyARuLamvGeIF85+chOIasgQT6RIoZ5OxwAssQt/q
JmKzOA3bSG1dwqkqTxplyOHdcj2gO8cdLHmTNVD+Fu+1vkZD9LBASjl9J2GpFQQ6n2SAzz3XTLPS
W1JxQUwA/hhVGJ4KDpiz1/at0HJlNEz1UJe3SCpuvYZWqZ/fOY5yiK3iG6m/EEzNhEwiVaKYCkMA
tbloYqldRg8zennc3dyOovrdqzh1u1r9k5Rigg5T7WcpTt1RqNnPLDEFiUHwHRbife/n9z4EkB6b
5mgXGSqs0Z+iLQusHc77m8R03DUr36aIqlT2QwWmE0tFZTaF1lYJRNktMalbiVCiD+U5z/Nx0xBd
g3qPUlMQ+s8uRFcvBh/VxAinFDnBVTKLGn0RkiuG1+moLEor2Gfg24ZSYJyvBFBSVZTRga5f6sI/
GB1myAy1JkkR0n6Ur1ZujfaoSLC4x5BZIePwJGqjXSJsS9kY93o8rzqW9utqtn6VKJ7trhNieGBG
s/aZ2woowNZ1i3ariDaZQKpKN2lLEYI3f4gsWglrhXR2gpXYUbRN5jYvGfw0xujNo3opOw5pBT+q
ErXdmq7RlUGY2JaECMdsqUPFTIFlAJKxrhDpNL7Apr3GnTdy9Smd43fVJZ69xJgMp1E46bW22C6Z
1EBHNAFKZdw4M/5NiBfkwIsGtEypG5WNGJhrX6wU2qY0XQOxzeWzNMl/Gpp/rMqgyYXRgKCS50ee
f5Y3efcrSvXopnGkrqkNnCrB0YPtLY3WckAP0Eo+yym5VBy+jWOyKI8ii3BRS4crQWblHKS4Kpk4
d4FJlMry+x6yATV917xNOkOyLhIvYqHHmzae12xSqRSX6tGiBy+jd0UDPTzq5W87K98jz7ePUTIW
/c9MVp9lY9ym2PUlskqLjEudwXOyimZ9N0vae9XK66lkhGbQTJrS9N5myhsQIc0u21jH2okgdZrL
exiCyTAZ8dhp9jmG30V9r2ZHa8+m+DWbh7g/J8lZVVOmAMxhzA9LvgcdcQ3+JZAferJTEIj2hyE7
JUxKjX0nbgTS56pTspn73aDfc+mW0rEW9qDdFemGkdxgNaAHV3Dk/L28BQsnQdJupnmfsmllda8Q
oxhfc8mmAttqNqvIPOCgRxqdbO6UI7uviknpl1XdCv04dxDprrlBsg/kp0b8MEN5iUVdJW/ioB99
nG1MlVzFf84+4QiSrfZMGvwTxM6GIehwn/JTWv3Dlgut4TtXwVvP78rwyNW7OR069enPf776phnv
Uf0oyPq15n/6wDJPvwnGPpn3HUDkcT1bB73d+xas56j1QhPSHs7z/RzRpuyt+r1WbyJKVB1pJqCN
dQJ6widOt9mKLb3YC2sjFJvfMnmCs4A4d2iZ95QXUd/L1bdYvBnSb87wqKjQaWanqfnrgEGL11m9
BeVfrL5hD+cAwVEhndr8Xxh8tT6rVgoIAY5/Aih4YP00IYMfeKSDDy37Ev2HLH/5jIB89SlLN8Uv
1jLDyrhy+NB9FK0StlpSItPwgg8uV1E2bxKTx0wz7TFnDI/BbWJLQH4Bx8lKEBFxDRMXwD80xlD9
nxm6NCPhLaMcH/WfXHgW6VYrtrJJ+hQdf7dPsk3ce2p7q9rDZF38ggf8aMrPiMdNPeTo2AQ73yXD
mi+zV17tcNQ5tZN8oBfemvHaiIh43ZCgDGiLvzPRdoZxns1zz4SIQUBvN9Cp53oTVdUm6EvE7Lkt
MFgZBnRGJGNJcJhiCxAt/UXFMlv4p3G6iwz/QYLaARe0yvia3g/7sb5vF2wAGC2s9vacchUwczIW
P2W8STFkUQGvWv0TtQQVKY909QH8bBXJ5PNSSgHzc1uhdJdhuyXAP2fjzPIbM6ZvV7x8vATm1HqE
YTBDRrB1CdWYyRq1PGv7WXpv5feQYuMsJuc0uaT1v0AMgQ0fqmLbjm4VuSRyrybFXWxV8b6PTtW0
HaRHGtwyjZc0wkDzbfWS48+rvjiE41UbH/yetYql9n2j1ZC05XcRNVLBVCIEXyXLt8BaVXVDrDF/
Yucn5/y6ZEUPWDLmjESChxTvs+oulf/M+D6Kf1n6J8k/Ces8A1PCxJSNYUOq/KGEYt9jT8p1Gj7H
quSK5TvhQo8YwmbcxVL05OKUrF01fZlEoodscxKAzynyCl3/Nw0Xk4F6wNwmhGfxlKe/kVpaTENH
pV+Rb9xvq0H8ztlhF+RIc5oBmhntSCFD1LTof+CQAa9LpKfhZOYjkj+HqnX5GtkTO3wVIowWY5cw
S5xB+uK3yoVw1U488sMvehI3Gn/M3l/Fo7+DfYaPQVsH6np5ykt+Sct72XDmtPxxZQV2KLEv9Q8i
yjXUdWzefiAzGfXTqP40890UX0VzTKu3Eqeo9IjzUzC+VP9zCTTGqEGp/ioHeV8wt+sQQ8MZDSil
ChGt6pXHnWEdZP8v4aOpEddDLAvIOSyfBjsnI15GoCK2DWMj06/npCLMC3seNNFAX6sTHDL2PMVA
YD/ZwbvMtlaUBOptMspVybS7DFV2PSNQle/FmN7Xnijo/P4t81Epe9hVWBBeJiaJnKe+TglqQ/kN
OAynDqP2z6j9S9mJpPBO5eqrr4ldiW0N49By9pgaki7khdNoeWGLc3G6tbGb0L34zWAr/Kw5h/sU
D+w2KXNj1ZFCCDIkgdBxk+L4W6EHYb1cKG5/6hnRg7gghUVEu8dyg6s5aLON1ihuwdukUiUJOv4j
HHVxDvyKbYqP7s5gGdR1YG7pGsMJTMXsr6qUaomvryIQjFpIzzdTiEhhajFFj2seO1QiYLtJtk7i
bIt8z24N9LTdzHdXaY1taSEQmOeS4Q40j0d/xuEduGo7cbMpTod1t1VeSdHi4uM9Z9rAsshdbGL4
1hAnQKtFuNnDvG8yFX5g5iTFB7qSp9rnrkm2VRG4mlDhhp22NT2PIHJBCEZ5zVrS2zPs7VhPcfsr
rLYBYodgiJSPACNZCHeqTSb4lkhIkjcNH/d8E5p/iYmhNeAqwlYaALwx7gN1l+6D5uWHkxue3vEw
4Vwb2AFm3Y8V7Q3jIMbnQfun8B4X/c/EBoFOzRaQmsxUTJParqf5Y1L3YjQTjLAV5nDDNM/h4Q8S
sJFl51oz0Fnrg/hH0kn4wFy02CKAVyCFxJE0NF/YM3R02iKDVgjqOJOQOUmEmyrUXhyPYAwdK4Vb
M+lOVKLVJDWq7ML1YMJ5Y0LTMwWsweToxqnhGxmt2/LvMdN3BREHb8ry9ba4RS2MVy0p21nPaJbC
uIBaZ2F9EOQjCEK1vidUrzGllPVTdx8mQklT5VOzGpdhnxG6hNqTRwstqsUjpbEO7JWfsiQzwHj4
4peofjbZISx5fvSAR8L/y5A3KRzN/iK35HZgPEcZmjgKD3hEF4MO2GtzMvRYoQdRtkYTegBSyXml
Eo3dXcUENFY0X4Ull6FTGOqk9swWX/WVpZw9IKi6D8F4SgCUmNm7TK5QxI1DM8KQ+E2LdmIjHDXu
1AZZRNqX9gDIRU8ZRgaqowYE0selV8zDsdO1S2fFfJLMxN+RcAct75y8bg3Na0sGYDLqN438SIEX
WCJ5HQGEiAeO2hJfJMkLBToxkl8FIz8UXXiqSzwimQ9oju2q9N7IX9BfOCjNhYTrWWO09yXxkcBo
Kgaeomn00BLwWQdXx1IvhNWulBf/1i0YAP2JkIGltR5BVciABmozgLrEm5jQBimFjkyafGZdTZKZ
8nr4IY9kDwaYFZXvYFlaz+jpRICSbXanUz+Z0XA20XgVpuH57CeDcfaMPrmBaznKoXAoguhS+a4q
9yyHe3GrNmC7LckztObUys3JlUsJ5GVpZ2qMgnpadz34fNZ/2mzYkY/ISsxdtcEEm08HCXvsCGxS
rmOEdg0rEHQGUfEs/eHWigTBkFVqz5n0DMXuvZINtqXZMW+aQ1AFe6MyXEVtPTNk3msqr0oSP8TE
OtWNekcXeVJzzSvSf1GafWnzxjKaU1VuG3xEUijscVxjAmTwTmGaitngBNn8Bif9kubiH6rlaGkC
jqogXQTWoikEVSATyLBrIf6rNPOUD+QX6Y5e1rdKN36xG+6zYGAKFh8DH1yshESk0qvP1GKKzPFB
NvsDlZqOZHE52wfzo/qPWfYJAIRNu+RAwp2mbZUUpHd8iezRk161QXBDy1wV/W8d7/1m788OZKYM
jZXFwNIE8opq4jpZ2yb0ovkedWxHCMrCxPQA5SI1hzq5R+p3RCpohYY4bw699g5/kV8OCRoBowNo
Q0VqM/Yxy3/QAFgX/AvUUxO95RAWI5bCqcDQloEa9CXo2kScUizwB7V81s2jtFtJniR/MJ9xMhIw
/PDW57/4BNFtN27mD7Y8Wasn1Qr+6n6Xi+dYubJbJUHLy7Iz0QfIowi8uqFpLsdrOXBLOTAUROUZ
N/94qzmIjyjuHUNcy8eYSxucjz0rJyu66C6TKS9oTrxKHlkFK2BKPC81O6EAfg+KJuJKFqufiW5J
QYuhBM9G3qgGuVPsuonR6pSnXO8kBqTJVso9WExI4/hPpBx0Mg+0kVgVcSuuaUeKPyV51RHaTrcw
N8gO5ngbVm/clascoqh+NqtjvRogm9vg11bIVKHrcrcfOV1My+NMw7y+rlHWSd8poxPEsD1ZOgcm
Tkruxi5B0USDBSjVnMiZky8uLwf4RMsAD49qWh4VpJ1Sfy+tnc7GWkbzEU0Y1Q2bOB6sPS7EaeFH
ZuZtOXmD4n36UvprZuG/NP4lHBfRdRkZdDwVIqiR8TnMe93fWtI5dFEp6hcqflN/1CNeh49Rxtf8
Vs30gY9M+Ij0N/qjenZbGGnWs6Scz6UjKBA+IO3Mhs3+aixu/OTrELBEciRypYt345pEGX1vFqdW
vWEBXBnqvG5gfdrwbQyHRmRaQE9eL+6H/o2/LVFgAZ9z3M6igwlam84dkAEHMSgvAnV6tovdBSO0
Bv++zvJtFB5GtpSw+pT8O5t/Be1OdFdqPydEWL+h/9ZItzD6o1gfLE8Jr0m7mbRbRy31DNSfgQg1
60kdDiviQ5dOuu4J44PDWDSvhrOEcfzAqHVF4wRlZy3kZ6M6BvwsNkO39M4/024tLyh+I+4/qfjQ
GYyP69ZhUQx+omCfU3Bld+X3oL5P7W8teJiDJPWkjTsh3s/VOic1h8e8y45dtxf9a24/M5C/CkE5
bfOvBMnbb0ugvN03KPsVxsTIh1WJFs7s77F6lKtNYn3y/buGhBL6SibH8qvwkvWAcDl+hJOXwg7k
zDBdwkfzNRwxO2Ev7ycJ19GrX2uOmV9mClZjxXnU8j0YDgFipA77q1r/zXsMrpeAYrGzXhKY7b6/
NnS58ogcE0mSQA+JnQLeRnXQLBbKG/Y4K6MEPedm1Ik64a+UYZZX/vkSNmsWRyHzkah/+Y2XMZVA
ubwyrknNHFw8S+lGS3T8XcAnicnif45yviqZ/s31m98cx/CVN5/Lk5aDOzRx6DJNoHJnwWXz/1KU
lNU/ud5HypbZ2Epb/aAqpzF5z9XLvPzGjoN6LosZWP/VGs5NcAlhGBuC68r+ZwDBFzaRCKUYDxju
EgxrYQvWc6UNQFBgg9zacmQpCdAfUSNBfNmwnYQ/Ay1GLTBtj34G4TfyEi81PiYqzE65tMX38gE/
LqIMwgidLRLLsbkR4VVVW4NtuydpnmmxtITo9CDYsKZsekeN3VscL9tGeAsdDlxH7o/0i3ziE8hd
O+mu2PedWfoo/KNcvyO5Qe+3atHtU7lwFJ3CdAP7ZTCfpAhj2HkLmmPM9IDvyxadiU7/NtVb5mzr
lLa48rchaCfBDafP//bT7PSI+PI/TfmgsI2P03ug/MER7m9d7aEITd8LZq3MrNp9ZK3FZlz5brQ2
Wgrp6OJrO0izK4uemir5v8CmYrr50UPqryHni8691yFgo+Cm2Cv0HfGss+ZkaK5jdc98WqEXRFFa
6Nu2+5Izu8LfH1y7eT+tPsXKRdpAc7Izmz3GH5YS7z2Z0i5HK3LzdcOCyikyN6GzTJq/xi0xAZeQ
CMgrJkcHlexqlk9gn4jJFLSTrm31jJZnV9FFDuoPvZIY3nxOg7a7mYFXiuhgWR7ujXQv+YdCe1MS
BlybMfdG66SFr1DaiWg+endYz8V+waUZnM9neBzMgV5Jvayvd/l4tPjiC2EvNnuBvjmOv4P5OxeY
CqmvRTlOg2LDoqQXf3E6J1eFyCEL6Je9fIDRUT3KO1s7pLwT5ChpyFHhlbh5ww0upbQZpr18m8qT
Aj2I3KE8K2x3+/FJxlRkeZ86M3GqNs/alh7AkInzXPd+nvzuymBLwJZV3iCAaYJrDE8CPldgKcLC
68sL4GxD2gWBd7rwqaFf2/ESErLOUWGW7L53Zcl7t6gYvKj2TBfSPYplYdMHmyaxo/mt0oiCPmWM
lK0ViIdVeGXARyiWBofkHwsatsXE3jlS/hiKHS9uyypI23XJcYw8hZDyb4RUKywQ69lcjasvzHss
Xc+U0Q00Os04j92mVxijbwXrLbGIUrrEXDmB7Wfr5gBicSWuUXX4rIMchnX0VsQeMTa6gPiwOIhR
YPFNFMU2SRnWnkeDKQgeUUV7teml608KBY/x0hUqJMvp27VafbQt5Syzdg/Byf+nIQ1Votm/dRpD
WDqqucBLu7SyQk6f5kXJWQGDinHkYVBRbYhgxc0B8R0FhWarLEsRUa1rFGcXidMg2evtPS1cGnaa
GOTcp3QEO/xskXYtJvU2+/L5yhsF++ynFPonkylcp+3E6GFONw54PLIiL7myrc03FIwjJ0Z+aKML
bybq+kwhLy56k29EX/mibcKKcHk9IFYspUZnfAjzvoBKt50NyMQnEFbrKeZ03o9cFD4HFgjx9Bjx
+uJYXgSfdiLkQGIJtXsY4U5IAQO+2jfqGLe2XB7pVW4e8pCUWag5a7XFNc8kSFfsDP489Gm62V2n
EzLA/HyXh5uE0wmTQnYSeGE0XhAW8QqlryDuQ/mOE3gl55tB2eAjoei1ZEjDzIrX6E36Ym+Op8Ha
zXbCEMBDFMDDGfHNGlBIe5PkvvHHGHfwU4OctFrfGdRgzU6FnGb+UF90epiESI3NECLPHFSVSjub
HosXEnRLPyxJu6xElQ0AYsvf6BiPx+88FSHiM0r29wCdTeQShHt2dtUSr3LuerYzqDAaWiyYUCQJ
/yr+9yi/WpnGOzJ3aAFZR92y8UyqGWps4ihIQHTkbL9QVPgM6UcmFEDQd7AffTd0heCHq1zXvGZY
59VaBR0XOTqBi2H/aQ4vkXJVWQZlS4iceuOVsYfAM4lRAnEwJhtDPI5/I6d5+NmMd2E+GvFrcsBf
ZfeliJv/Bc3VDFnBrAmgX8XuRB5wdpSlCajOWc/fOS41dbe88Lr/IXaMP/R/ywtF9jt58Roy27gx
V8vNq+u8LD7Drv5lhQeAbuJ0U7V/fbLUkJV4msRLLu80KF7mGfOUMm3SfD/b7Jf9I20CnASW+dio
kxf4Na69VRZ4TDwB4gKrOMOIZJtzRGxImZ66sjPVHtWgkzLm5hhRtrHyIgkGXzGXcHReeiuD8TtN
QhwQyWa+hulolveRX/bYH83xYHYXJd53BNyxckJ/kq1b3izij6YWp62Eso3PZtFA+39TfyUykRYW
OsdWu9ZEZIqnMt0sX6DqrzFaBFiB+/7D6q/alrdRzncGCZVpl26b7ncZnQrdRzJ/dyrb4PGDBZOt
dyfaHlV+lsINuQIeJZ5KJwW97mJHWi4HRbmN6k3X9on+rsoPklZXff7R1u/V8C8WtnPHgUmiUXxu
hhMHLjUuwYCFTP7CVoJKM1384BZadws33WQTjExHdOnp4qUDzWBDYg/qRCN8kSAMqtT2GbTn53ln
wrhvD0WzZQZtFwpuiszh0lgOIAKVhvS/ClnGVlzsAnigS8xE9xdT7xH0YsvssjWqijeJmN90L+ru
LJxKu1x1wgMyOAC9k05N2gnvNLz0ypPNlhU9hbAzrVOKr6+6AmNS2QGk7AkmSPkxwmfZuqvFSS6m
VTzs/fKrVC/JTEX9QuKcD66UuhoBKQkgsK9a5NF9G+Nd9a2vWlw7W9Ggwds3GqUSrgRR+WWUOIgj
5V63ipEoWMVvpv0WwcmasxWpJbaCE4ir3Ap+jf9xdB67jSNbGH4iAsxhK5HKWZZseUPYbZs5Zz79
fDXAXVwMZrptiaw654/hj6mT67Jif01LgPxrVBNue3gIlvQYtJtauxo4apKUjFwg4ukQ9Scn/EEJ
IH/r3BCzsnJyGBnADC4JvWGTcDv7NZMZOBYHqMQmRWZxNml4ZiSdCfgP9qr03TRcXRyZxY3xoXII
XOVQsYqDWt81+YMrKjcZR0eyNdep+R5DDkvSTdwyaAaabGuw0UMePAijXZRowmWgbGk8SfJhqL6F
9y4GGRwhdUr9po/aVk9/K4fS1391djNtxoSj76wikwxb7tL8S8tQUXuEYbP4uD1pR5C7i/Rrzta6
xg9J52zjpguSukyXQ0OlIDU8YvDyKLjpw/sYbFVjLZkXnxFOBZ2lu2Ypg6Li7YKReJQWloWVGaN5
24NWtd0xK99NB506el5TRhSwBEejOzNRX7OLmERLoE2vkYe203nz0++kenTtJz1mnbmKg72m/Q35
H1qlHnKROdbQfsTClqU7adG7uU/V1HHIdrp/qqd70nwb1UfTPQflwReiBTs6DcP6oGi7iCgMiwwW
lnu4A12+RGgTqmfeYVqaHlF7ZQUKCmCTQfaM7Ena+FweBmvnq1/aIsLUg2r0QMkpetx/ncdzHD/U
5chtwZmhXVXS8SpFWkAaE1UdLIbmV+0PeD0h/P+GbM9i3JlMp9S7OAQgVsNPVNue1hWkW/ywXRFN
wCey+JHM57hC5a4+R1CQYGMSDbhVo6uO6qQI7hhNif/7hT1yZf6DkVBTsB/93PPGcp9AiyVfI0is
+DH4OgjIS0W0qPU9F69AugzK1aDRc+LMYszHjrvowYyVeZ3hkKFKjkTpS6itFKojtW/TJhfcJS47
+05M3of3eQShEmluxS1BwyOWNU3lZCWtvaDkOFv8KcMu4VyhtF47df3T5ukoyOzyh6fto/bIHxK0
RXpgKUAGx7V8pduPNZ8h2Z0oLBdPUgUbWEVvmX6kgaU8WoCLjMEILkxEppAyMbBWdWSCKXyqjX54
L/PxTQKgY782rMukudKfPa+SVxatp3LTGNu0oWoYFIIEP/XU2u78l9kUnC5qQuHo4lV3tby1/TNn
AKcCIcjQwf9vX6XBM1v9U4e9Zd9JcbXL42Bu6nKdciVa+kcN1Gqg4WGVo4UFnurDhskairM/7vnD
esrbzc3ELlcxggZ/Hbh01NsemdmA20cAm4o6LZLJPas8dUCSChn8VwTPyGQJQCHdtrmYGk6gBbH/
1dG5SlROdWuJno0Mysur68P/fziGr/EZZG/xdAyzf9VwEkOyEURoqgd0mQnRdg9jWCdQwGF+c7hg
CP9fiikflrxjWLfWw7RpmW1qDpkFqAfZjzR4L0Ofc5aPSdrp2TqyT2S9pj3JmJ90aSXdu06ZT79u
nMfXvMyqMydK6BEVQtEFY28ZbIbkY4aUyzkrrfR72JjGGRazMD10yVqyTd7MdCU+cwiLyL5hZlmG
MhHxmDWnTR7czf635Wfl3iC+gy1h8ROaXKIl3vd3EuoWAd4zc3jIybaDlpkW5mdnLe0WycyHKn8z
svf6oiBhrUXivIWZw7O9FU+zpO7rXf+UPjnNjXTTKmetYcikbR7iwirWbYEO8CBgTUtFvLiy6UFN
7+SMMCso00aN9lNxyLsLuiWo20e/ZFWsvzvjn60BlMCVCAID9SLVvq12FX+xDH8Qzy++Gam4W84B
vniCAtWuo3xGY84nAuQiTtl2hWIZ2dWnhaCnbT+5BkdrnznbYF6F8D9fNG9h30BnwKjq9tB1Lpmj
ERdLJt90/RyXDwDlwkJZOl4wG0YkvU/gcespO5Rr5FSU4thXASFVyQdgnakdS+dYKC8lf/nHAuSg
vtLHt1JQRtIuT/bVQqnf7ORdcs5Wu1anY93vZZwcTMgDGh+a2jOaCQAq0vAYlz+THvEJPjWgkrT5
JrUM1x+sU30wF3RtcGN9ckuhVHznazeDvdjx0tOwoZmtehebM5XRI7NBCNaIlgwzobpFV8axuqu5
9LLxs4k3GVCClH7F+Zevop7BmNOxB1u7bjHxxm368cp1zR8mbs56ZXq99WDZwf9L6BthyeTsLQL5
LI5Ho92ExbW0Z4+KE8t5JPMZvQ/Fuom6MbFZ96spWpVIJJNfoloWfXcQqIsRUkgBGeATvPYiiAnS
TGbWkb5q/nFSvezsE3EydOS+qM5Z+G2isBrjYw5AYwVvDQp33fonydtCOptQezRrQX2e5OYoq7fI
/RqhLPHXLZvqvfH3tE+7dP6RcSnuBHPeUpC0mDtRzfw9a7++8RH572b3cMxtpW7a9LsNmI52Y/k9
d58SPcmYUPhqBJY9MqzJn4Z/DzGcC3QgUd7FKq/p96CiAPAO1ExR+J790LOFTPULCRgN7QSCw5cT
qresuG0zysDG8Q4uX2R78mOmau0H9JhX0PM8NxFH/6lS8i0+1GXGSZ3WxdLCWd0z6frgHlYmJBd/
glPoRsZB5yFP76ZcL+yYkLlVwzFXfQ9hu4jKx9bpLi31RCFqm/RN4nVFtEuCsddJ61ZES/4m1OCY
vrowct4bUiV8Cj7igMeTP14KjoMBrrRSaZ6muhKj87NHg1+tMEexcojnbdI/1fKeNaci/3Eou+zY
3LLkLssvAz+fb1x50EZEP2rAD5zf2uSS3OP5Squ5A9Qsb8apwL1DgDI7DxIGNG4BaD5/fanChgCT
IFvn3CP+B72GKuBNhItlvNaVRyeAIhnNdP+Osoux4GyFt0jGSbjFA+Gl+TV0v1Mfgwi5tQAePUd8
6tXyiV478pFST9cC3LzO0tDVBYkQJF3jYBjDC8AQW67p7GkMBPllHB8wFBLMMZGbz1nD7zXug+Il
3sRCPskOEB67ZgNkmkzvNC8sm+Ck+1uxcoslgWuCB5E7HyCn4TqJNpiNKHl7OZQdSKvYd5biF6Bl
l/2HTVuIwqdH7Gz66Y5UeaGV53ni0EDiu2UvyLJ1TkWe5ZX2IRMjAdqEsjubXFWF+q0l/4DtLXVf
5cfM2IQYHWWilsTd0KszINx2Um4jeIPt5Wu2w1xZpeZB/my8bqk2N6S7nsNQW+LIyXjRmdAsc2NO
29J89DX8ER9/kl219qmZmCRXaXmy1T/xSVjamzY88uCj/opMyrAHrmjpyErISSUpW3gf9T2R9oCT
z78xwuZ1nfxiIQ39UrFYPIKfQKPtgWCB9GPOD3xuMcxRp8IALAYElgdr+Kj0VTitmCxMh8F6rQwn
uz7he0TFZy3wvcHuo1VMTiQrBe1qJOJ1N9Hq2JEYaWNGTzAK6dGVr1dBw9ewPsDFk2+LuvcjcK5+
fYdkcE2Uy/2mJ7XgaB+dxmu6Q2v9ZNHH+FZVF4z49rQhYhTSqUSZQAS0vh8f+RIgTAaARYjTrJmU
HJWJjNaV+jNr7+P05jPCxSOaA4bXnN15XW0GDnbxvSMuFNheYZEu131TgboYCeI3nrK916O/Yvmd
Dyy+E/DCiEv5WMlbQ/j1jiGLfG3nS4VFOmXdschFM9f2vp8Knp9nPX9J2qsz/1Dl+/1O9b+1ElfI
AvTPeFepbO+fgs/x/Q/gYc2EeUOS4hX3qN/Fo9tWPyUeIyTu3KC1jkjAPrYO0nqOKl2QeY/Orl3u
Zj9j1Fx1DPD+3o+vKO4E52MlK4MocM9co3eTiVTR38bsUUV/GtQw2n+HJ4SELyBojqSa15zluw5V
IjqMGxKzZa0cCILEnUSmXBl56UrnznsrCK2wtNkzgc3kuWa0+szLlzhczfZL4YIZriohZz7tc8R/
crerzI0BftWbbYBEy4s2RjdLTy3p91g+ORaWEi0UP+2KOyL5s7Cwzq3j2nTDEF1qj+dQ/aks6nGg
fY5OD3HwNYdMUxxdU1a4NGzQx/RSyE8wSgmlYbp0ACy1Caf3I/CvjAyzDY+BYwo7brtVYKZp5pDK
vzp8c4YjPzcUH8AyeOJ9XNUuEds74XjpMYlmvBwdSS3BLmn3CWq6xD5yJsr42qfBgDD4pyLvKUyO
rvLUWPQX+Osx2UpQkprbIvDEcg3zSV8jPkZLe+9gIiKhVwF1R3TB/yDFrBjQDthU1hCbzDfyMXzY
rJ7+2nGbkvaRExi0U5Srztqp+59S9V3PXJOHwR1WcXeQuRS5v6MVF4rx/y4D/kVfKhvGKekvQqDt
E30nl9vKfBKADm5LHdD4nvrvU88O/+dIH1L6kVeeESG72IzyKpnXjMwbjK8N4qVpa6y7lYT8HDEG
9g1egfcvDl3jFxUgnHm60DF7dcJGNeH+6rkqkCTp9bsuty7qPWP6EHshzkSnPou9s6q/m7+EE8QA
0prRCtXFWavZIXlY9lJxU6p9Wv8a/gksqiAVKD/r4uoWd61NmDgmhsq6Qb8p1c1GxOthYgV+AKiy
7BRM8p/InFcCEujHClk6Hk9h50O01GpI/sixk79sZx9qCia379w88cmww0SctTiAXSH/AfWLZ091
HiOKtJDbQCQaqDtCTlwcLDRXRytdO5fd0Q/4E5Gm+sV7hIc+J3JOMOOGzC1Gd61KFF8s6oumg27u
NJUuGyD1NaI4Hb0sTneQRC27m9FDG1jtzH8wVMRG/D7Qo1ofTv8VGT9E6y4G2heZsUiDoZWG+wvm
3lhK7MjraWNj+ZfWZKrXgQdCyXBFbFCPhN2QF8dn21VuCcZmwen4fYci+Y6dqbUOU08h+FLBqof+
rJtPZnjjO7VnKDlGo9jJ3aY9plQ3VK+cE2ukxLPq+1U1/YqoyRSUteouNVt/h/ROsSFi0686O/vZ
BTCzZ8gj1g8EBqXYiH4tJ/x7vgguLH5rpT+t+pqDbcyFqNBG49I1LyWMG1PqxaCsomMkTMIlUYQs
R7yqxrgMFEDSfSOfijfmoARRiXxveoiVcjNILyWEQWZ/yEnwEBdVXHAwvkzK8UqMA7kC5j55MSd1
WjGBpB3qJ4/kmjDYgKuTxRUqG+Yp8W2U2rUPG872gPWD3UloYW00lRDOMVWES2tNeRddeUP6mXKQ
LOjhsTVivGh52zRvIyutvgLgdox9y/AdXSz8erNxdBj4KrziJuXT84LhbGlVe8AVKjHAKMnaPsgM
drrIMmHD8KeTUlzE856S05FVbxVffjGQc8NLUPo8S2u+/OAu7mWhN4G7Uqet+PI7/70hBS2iBD4L
BxAKQhBAdpy9KrOyh3yN1KzUTDtc1abzkueDVt4q6a0gbqbb+fmLQ0HT1mr0nOE2GiavuHBlBwiz
DJcFdtq2ZMT1C+y0L7IRWPYQgAJmCtcLDlqtvGDHc410L6Yu+hqW1GyCMEBj8XbOZIoJEfZQC2sS
v3hB0M0ASY/uErcfIecbPTA9OXKAx6VNqc/rPGnWepNByApSD0ErHFBOlg+NhXPiqq26qLkKxJZl
ds4yP2BMAhgrJXPvg6E6zEzU1JB8rm2Bv2FB4MygISUFZfRNXVlrNdiXxpsco3v4quq1z7DTgoDi
x6K0CCVh0i5bmi5H8diAKNJY8mnjBlKLH1O5VvORyCadQqyYJFIhSk1VviNU0GTAL9M1sF1P0mh2
1AmuqSCNt/wVOKLr7FLruxlM15G5/cx/rA6olaiDgxe602cecC1AHRiXgNoZHcwVjSpeptD6rLDo
axhSnOlbyKJoPuF0Zn9eFdLOZ+TlmSyD80xp2nQfnfuELDHsodLYBy4JRwB2VYR5f/PS4UTYT8qz
Jo2+rv8VL616GCXSEJA0c2TIRx5ozOmWwHU3BxaTbTIhEt5yqtnGSx3CDvkUk7FKgRDnloUwpQMr
oyT70wB2HIjypi9FtXYpSfTdLudbxlic//qpjH1qo/h3cZiKH9T9kpsaQkdeyhRg1I4DZIgyCnVV
BsfNWcqbrRekGn2pIPJScf7GBD2DHqrLnPQmt1na8WVKnrpynmCZhZ0ktP9ashGk8MKFM4fjJtA+
FQlna/3ZiGIxoq7uDQqPiAAcebhHwk8A3W+jkQDZWhpI4gUAVkf1gtDQVZmuGdK9yTiGMPu1+s5L
vKmcU2d+iArpKWWcC1CP84pMNj9kTGYppX5oDVAk/FETs8i+Sf6GgGj0DdOD5EMpcbik8rYZKXZj
Flx2zMRflYDsrL1Gxj+vz8AqMTAvAD/p5rUa/vEmy6mLrZr62PR/au3RWVfDz9cy0SwlxrpaZxid
U2DgwcVNSIgPxi64OiuDdzg2FnEuqFXQ6BIU4IZe39Nf5tUuQGe7Hpx3akGggg36l05Gs7EMPsnk
kyEymjdzeCmMY5BBRvF0aEw0zty5Vtn8CxBk23yDSVwSUfjje8EqokjuyxBayn0LtszHSS6ykL3I
lgReQgJ/51kBv6HvbrAnLDsp25Yo/238KFoBs61xw8AQDB5rUEYLxoJ9zP7gDFxI85MoFhXA/EI2
3eyOq55EJF5yKP3ZzQXmtk8m9ntWZEWOlzHT4choKHVHu3u2/KqzbHIapYrCCu14xiR5CgBgU0lL
h7c4pspwRmvyTw099ORSfYpxhEjcnOS8GpgdyqJe/PutmwvELH/WK8UB0hfPyTkmONOSe4jwiiJW
rMM7cVoTrMx1tNCVpYSpBIe686cRNUTUJcN6QEOo4/8U8kOgQ0o9MVnVK6dQvU7nJuCnk8OlwqUQ
Y1EqDlYPCHgdyA6Om9WkgkQTDvmbW6+s95oV3db5RRwFYXgkz7FeIrVxVv20UwmxCK9q5MrhSUBs
eCyEPgZl5EbRFsxjXpStwR1D/hHRu9O+sj4aIGBKD5wg3TlotO386eQoEvjykTT5txAlsnB95EfV
vprFtiAlv86XnXJLLAviGv0JovlBIyuYdGUWofCsr2s05xuVjqWlwqbideox4whsmCfV9E9Lv3xi
NX4qrjTxPTCELzGzTeWHovBhZgSvuAojenEW50ZbUDZxEB9smaytF8+buALS7prJ15aSwXpwLXve
hmWxtWbZS2aH6JCad6+gsdMF3p+pYKQv1a0rnaEJRaAQneo/kzeuYjSgOEjn3xoVmWVsm+Aj0N5q
BM9JSzdd9pK1T0Rn/3904EooXh2ZzNJpy96mFV8V5hQSLCSQ6ciHxgNbGq33qb1GmIyK7M0yl/ma
V698dP2vhEBo0hiX2lVRPgev8xLAN7wkZGdBl57LUl6M5k0H1yid8wCQUb3HwV/ece6jI+GMzsZn
zsuekoU51phEZ6TuyqbOvcp+FDTTxdew/9NwxRdBS6YEyT1K67abmFWjX6Jl0qI1CC3dnybpiyNL
FeJ8qoIHtCszno4ctqxY53RjXgvee3E/0rC+wNrnjkDijUf4h7Lo/qpmZcobEs2onZC6ZRg/qvzH
DN+C9GPCqTCDH/XDW0y1SDhdGR+cX0X+lKdTjU6hfJAPhFpwIxqJ/2iwiD46+/qDpUe7B9aVpB7M
HqdmuhXJlWBKvRvdDjY0Ql/eN/KqMsEUFj8G052JIyV/cgEo0g64j8NiBRmHLXdvu7RHIoRJWTeT
mWott5A/Hfvsx/e0OWsQ79iWMbuwnckIse4+FUqM2TT3qvVWg/JHJY9QNdG3Fr96hw3WGT8MFUcC
FJh4vCbb2Olkm5l2wL+L4kJsvC0zaS6kkAaaCcosJhkxNXlWZzC4wX+rYaHLly4dBWZF+fGE/CIu
LrjYFuV89hsPKaaQC0kq3VdkwpAaehUnmOV/yqaLqn2RCLsHIg3WDIvhysSTXnMEpvFPPV7FQDxm
AIh1D/SQ4AJ+wcU6v+XyMZtk43glE9OMkuHkIH0w9wH8WqX/VPPFyp855sdKDhYNL33PCZgz9WDx
BiBlJl/ahKiSonVUcTPZ6C74WiTWVZyO/lrNgJL2KCdrdWfhjoJZ6H7s5gXp72B8XzDlAf83Zb/8
sjlzjgRV0fZ8mL7BbC2d4bd+r7Em6BqVHyN6FfjBKnMnyDSxRJrNX8hvPDdwQJJDBfmWDCoscGhj
uFy78YItNL1pHY4O1J1oA0m7ZeAkj8GCEDZeNfStOAT7CnMZYmxzxz0TxFtHfc7uvFKri4/pSESa
TUTsl//UbBNqd5ufpAS+xd/o18deO2IN5HbjXUEKivBHpdCZpZ62tebfjI2yh7wlC1D75+BGNuvP
obgF0cYoNrYbeI3OFrTIEe2ukm0+IiyaAHr+P81GUBH6mzwJs160g4pLRtSWHcOQ8lbZ50i/BJ46
Ao2s5PpLIeAlbf4nUo1iZ7rSsoMp8HS3JImoBqfmj/XIIQM/SFBvkZiHWWdBqBnSG4Yc3MngqiMz
ydZAVpUVOxlLcHJsmkui7IbhQBgweUkPknEokbyOHKtVubRYWGwGdAcXIaN8oSB37TCEQaIr4N2H
uVmNwwMb/4L660XY4sWFhlhFiPP1pZWt0lXG3/vreOEqDF5iEWILivONtjaot1z58aGRVhohuTbb
NHElqxAAD8gIQlTuYB45tmDLCtsrwtdTBX5mP2Hba6NnVb5n6Qe4YS5txLKreFx8Jn5fUBml5lep
4JpMZheS9noIUaFfHhgu0vrfw8T3mXtgpwN72Fc/fGXan0OkG51D5ykgqGsjdb8NJF5sfPKbeIRL
uQdo8bsd3ABf3ND6UO1NuYRXTD35HRTDoFE2/CPrZjmoyaK6h3wfVbSWQ3KU/+L+R0ZMDwaUaffK
vHQM3nwibqptx1umexxqgEarUd4U7Uaur8TGka75NgF+iFnRUY/k8y6T5o5ohLvRxHdFbq78MLQL
4F/MDIQml1xewpPlEAVR+PVFuSz+FvMf2yvIFJWY9IAb0Sn4a6FoZ2nkS8FIhqYhnT4yCsycZxg/
w/CvNe8S7Rc+7QGMhme6klZUhJfqocuwXzJ+kYFUA72bbJwdnI4Ev6N7pUILsFtwrw0baVqXycXU
z6p8GxpSgy5l+KdR4TVui2ongo6/K2oYGUNCMgr5P3C0ary1M07ucksBWzs3uMqNpZ+epv5Guoht
v5fWQSPlD8ITWgmL5fwszTdn3KBuM4w3A5CLjitj+JoA7itq3rKd+MWZx4b8KqR8JPiW+qnWABVu
CsfzGP6oUKk9ajHH80tyEuAlljjDbVSu3dPO36T2q/dqLwMyTfoJJSUmMTZtnec0IrA1mYmF04/z
SOi4SzwMnaCLYNENayc5wlG7eBHRIY2ka7tiYkxYzIBbhhKQ4jxS/VqfeMqN6CLQ+JlwAIY/LTyp
3YTtqqYq8GXre1U9OxGOgJ1GRAwIZ3sjPhaQ9x6DTszqG5+DK8FHM+H/UoyeRj8qMU+99Of0G4TS
QhOdA9jYw4+fgTAbnyNwP1pAfSRthovCNz6d/qUcDYpDUM3QQxEcZdJakbRIn0ku3pIlbdqoixsX
WA4pgxsWnqDuOzxdSKhi6S9lOgCbXVrODyXDBY1cOunMx1KWxOyColTlwBCxeKsppI4PPxOvT0BI
2pA8NPsDiCRS3qPXRLU6HRrFIyYNPf43EP/jaBvciR4mORJIf1FpNKtyUyAVMz7ArtCFNQ6zaXjM
4cYYd8g1a+ojQlRemJHwDR1JFDe4KZ/4f2RqDBUT2TZ2Xn75Fc8/8fzL++c6zT4A+lS7DVDvUuFO
XpXYwBgB8JGK0PZ0IzBPXqH0UzaOPdZytmL4uoSQ3jWtNMuQ6ToQYlJ698hfQZK4VdO3qubILNA9
p+eo2xbGoSKAxfFPs3blx1OOFhJ5NAeRc5Vh1JXBOQjmt4SgAYkwq70KM8GFFgocqHrqMFVG/OXY
30PP2Ix5pvDIxM1sMgkoaTwixeyNV95yVctP0qIWsbLRIkoG66Oirof6SIgAUsV9vkY+r2+rTbyG
Zm+PllZfGuXB4wKzH2s7IeI3nNNFKS+lfJbTT0gkxOeU4vDU7Qfg+1r6m2SmHwlrJBeLgs64st8s
aUu2J45ozMb7QbNRRvcIjP/pxm5IrmNB34qrawifMVqNxVd6TJmbKfIm1iG9iSNgit97/9iYH9RS
Gw5mSFdXPAJswMT53fL6Ur3Z+g8AR8LR0/EUoW5BUUrt745VQTjQ1qJk78W/vo5ICezR8RbpsVIp
s+m3CX4D6tuITKAGFw4erHImrdfI1taWRb9YITrO/vTiov75HLXOHqnkFF1B8Baawp7kXJPot0n3
WuQFxRqGJSieGQL/eeRAr5iOQXyRptIvEIBoW//osMTiiK0ZZ69unEnyCdfxesZD3yJ9Q5yOyMSF
YohVSG61XwU1oKV8yxn6tBGl2bAiEJLqEozWRCcqyKr7J8IKbsI3tJGupn06lHEpKtfkojG+h4gv
OAMtllZiwpiSA4ST2/3ISAMFjDH9ozNq2fnYtWEvGWcTPnKwfRdPerJiBlq3+m8LDCAwT64PHOgN
hDhhorCYKNBDdWP7j7r/cvKfBFzeAB/10mnmHEDr3G5LNs+g3E7DX6eTj44KgIyX5Eo8V8hEwWDR
o2aYUQfj6tEJxZdbsMigXg/qNiLekjZX9VuxL2aGr5g4fbsGAfZ7pg7Qa+UUyO9O/dfZi24zbYbx
QLhOIq/pPuvdHvbiJouvlpmuJ9CArm4ZA3JOBwN+chdgP1TWxlrV/qIfSDVB3ej+eWZYTO8TtowA
WMFe2b2Xtu/C5xJkKPwD8IHjyE8NMjRLCOFOgwtl1Gx7a59W+yq+xcFHP8ARmJ5GxBiftR8c2gFx
SuiBf2Nz8Rj8mT5iYhg5qYZ9bf5vC/E5mCDAgO/vOWwzsimuAT5ztCNHZztsEOqltETx6fmXhGdd
PsbDO0ugXXiSSQAHqCCYSzGxaaRby1yhpkJUDWqhKcSScxVK3RNkfWlWm9arsDTu4fl6jMkJ6xBR
wy1ih6DmBCsUN7wijKfnM4UdNV4JN0Io78fpIiSOMXdc2Epukv1Bw4ftjtx7Ei/AVYt8qyJw7khw
YdeNHCw2RGLmSNFR09TWXrY2zbga41zokwlVa+dtY6/N4GtCUhFJR66UNHtXoxsAPLJ4tksUHhnz
ziKq7naLgJCM5Ubju9+wYKfjRxadS+nWha8+PcW8G818AOFoNsOm0ddiPyhSF6VXXx0p/eOWX+fa
r80qU7Rf7QAfWe9T8oiY4puN2aue2Rytjl+uWvnSnrMbipxnM1078uqD0OOFBCjPMwnOvgiDbUjo
vuINw5NixMXQI9cIziLLQjNPjkks3C4hL48gzcnPXEt9pXCIBifgSPZAwUVdLt7b6VNtPvSVs0Yo
JUQrZPMDdKKxAiKPlf1k7Poa/aKZeQZ/PXZaeGWw0WvNlj1XAebLTTDsgD8s6YTXGJCLR46kirgh
Shw5VXuon3iwCDqkbSih6kA7NR2RWBxc6/nJXSSGHxN0ukCkKNc0r/a/DF64lIv3eMt/VbvhT5kb
S8OHcUVAhqXGQfrTupkhTI4/wsRE5H92nPpL1L2n/T8yAzEPBECIvGfoKhvZX0jtZ9w+xlnjEz/6
LQ2xq/pKXvbAZTfApjA2UAHFQvcXaqjxOBbX6joAvR3ZwYLsPeC8YXBD4k5KxSN24R6QRvaX3MS3
Km2iZlGAgLETxXeGRnJOY/yL9rNlTx/exAY89BfNumAIFCUv4Vo3funLSsFWFDYKsVdnWKAg04ga
8ScIXGQtuf8MFU6IeRdyxuEtaj8rbLjaesQgz93LrxECT2abqfdGlV+Ohasgov4Slt48eoFguRe8
gd44wsXCfuh36j2ExqNP/1UVQ3l44jEfFKbZflyMDSX07WeAPkYmQPZHNjbsTvR8ibGqczaMCWPz
wDnJ8cwLgIiM/DrqzpZhCU/O14iNsuyqdWof+BPRDikEUgJk2V92e3R0IWPy3Um7sOHIMIh4rpg1
BCgYhAeHh0CMhqQ6unXNJUH8SASM2xc3cgRJIDll3X38bNM1v74e3xga1GbL+1wVL4nlsq+/q/gg
+CkbYQEJ+gsGgyzc83yJ3VrtTolJLyYcoeb/Rt90mwgJljRxfZTXUY9pOQmXEoLw7mIPf1gUJEQa
8bQOk/UjsNbCTzk3nyo5QgSRdsz3NnpvhqbG/Os1Ks8sIg/YhYQLgGE3ThCm3FSbA4gI4SZ6CQHX
lxlRN+a/Z845THZ29hqZupsyRtuAFzB9F6hDDlnMJ0HvIPUzrlYRiTd0cIj/ZB4HLq7qDniMkz+N
3qnXWQxOwj2GVYG7JsJtpbxqbq8mZw0Jrroh6rHpfcBcLkZOQYEhgdTLXYwtWO2BVW5x9VDVh1Qd
FHs/o7nUVJexKks/cybumac/M24lJFCRv+CbTXMjOwzOsptyOzGIIjIoP2H4jS2F1PTKOXtgsRyJ
FFhq/6NVQAcGRUJwY7MCkiLG7LA8RSUrgKJjBq6xxrKWd0/T7Roqg3lmqqTzKAGh+PSV2V/l+JlD
nC3gIhrw48m1cgtNCCyxxnfC6ZkdTRMv0nAUpzxHnjALF1xD03SA32KGISaJXh91FY+cKTvOnEb/
xbQpPDOjqrv1NRp/O2SSvK5EHkXlnTN6qTUWXjaHueqGTQPjXzb/ibcEFWli/xr2wPXPZcXDbZP6
g166ZmIfcJkvk4Ee4z1zwtQiU+oB78CzRNjrJHL1PN+VmN0AxlPlKrb0hM42YheWEWh8gIignBIv
ELHIqDnwfyz5xwIhEV9q/+RHZGL0v7mV4WmmdvfV4D1cj4hOgFX8DgBlE5t7mQdi4kpDUqHhctIc
yL/6ypscXQxE4MqWeXnAOIg6inh581BEcD43MefEIDpvQuipv49k5zX5xtZ3OvsrKn5EnQTsxS5y
FmMNeFQh8mRYGYN1Rxl2uGqV1Rz9ixycfRw01Qkdioz1CKF2Xqxnew+tOfS7EJObEBdJtPxsxFLG
7AWCgBmR1XifxyTEnoH+YbnyNVRBJ7tK576aj4JAEg05uboMnQ+pxjhBLIOMytEYEUOOIc8FdQEy
j/8ltt46Euain1D59m3S01c07hJUD9vvCkRDjU7d+CEFoLTMIMiaB3jxF0epkCXzpGKNFEecZHlP
k46Bln8kQuuiZ0xFhAnqFhp30zzr7zLuAEXbZ4RIxaQBleUt5NmMjzi5Kwkby7at905lEibVedm0
tnW3ii9mtAdPJDt5MaysJfASPxfs633M7zG/tRrK9DEuBytz9VgEl26j4GQCmC2/GB4N5BvWqrPe
YkJ0gAlMEEjyHRg/SMVpV6p5k7K/2WDzzjxSXgilWGgc3WOxhvIU8QXR/97kGe/qYZi2zqwheiJm
5NrBuLFcgGJ7fbeLRf0CXZTVxZYusvnhQ/w7Z0gBClOccTdwnE3yEoq+zU6mDCc/7znfAgOxmyzM
jDGb9/9chEUx4ZdDr1YwgHP/x955LMeOZGn6VdJyPciGFm1VtWBorYNBbmBkkITWGk/fn9+srq7q
MWvr2c/dXSMZAnC4n/OfX2BDky/caq9zstK0CVfDqZLvpRCYQklmiY5REVAeEmaYISyNW+lIy7gj
KGjchpC4Aw44rN38F/pkzz/XFdJokgxUdatnB1otbO04SFU4vAcZdlC6wphALDGd2T6jyrxlgzWa
SWnNQnAa159LITpChgBrfWHOAFyN52C48xx3jhAsJMReLWYwkZxlAfSy/3blRQbi8yFWnrH58iRq
mOiL5S7nB885RO6t8j+ztiKYbb7XW7QCAFTGMQVliXLCEPgszSjCK58VYjd1Y8BGrcgAICZVKmCA
090j7yu0rcFNQ02bL9ASDQto203/KTbWmlgHvzikEqoPMitSSsQM6hrpLls0tyauAnnxFWn3Avnx
3exeCwveNqYb2vjmMjIz0i/NYjatjtO9Wisv1vAuGtXcMualenLkNfiGtYhWzDvqiT7PHXtCXWr0
q75/E7ZtcUSPCKXcntMDQHrigbt36d1FY5mYtG4Kb6vFcx+nBIlaV1363SzFzNv0JgW1W1q/q5aF
sRhf0WXzJep7iiqwpwqit+/NBFoJxt71OqUxIfKDF+XsvrHcmC8JOy+tezOUB+Y8PHUuTSZcFKho
zRnk+oUmjw3CwMWLr1JRYdTgqxaPgo1JTf/+CxFNLqFEGNdnggX4sDOttTa8wTIt7BVKf8O6eEny
MnjAfqInTD684KkJZNe7+1Agm8pBk8/4OzkkzanJXyryBDIcLMRLo3NBcqBX14gc2pFacKgxawlg
rzwc/WLROJnWVfB8neSgy28d/kfWoihwLsVmWJlr7Y4YOklZMDcKzGfMnjYEOvPlG0a6cFmSldZS
ehev5heCeh23/iogIYjeuvPIY4cfTYDZRGBJICgS5ZoiP3gORU0GgAHvg/MJYzBix3JEqETGT0j1
wKnuPVd/cBdxy21VVRxpyzH9SBg4GVrL3wBjAB1CaSes5gxGRrHYCB3pqiU3MCN7512FahAYTzN8
d4vTMMDipbxqqJPlResAp5DJhv7mNaBfLDqchl8YfDZTrEOZ3oxsCbq/L0xuff46ZB85qW8hPES1
zg9Ke+/EfGQpdkeF+Y7fQYe1foBRSGWEDRK8VJ8Run4Xu1g3rmeDSjABaqSWnXXTdvD5qbX2r5ZL
bipED36LEwUy7EnJN6U8ycFiLG8pfbkFFQy5ZO4UOKZfZOUqlYyXwnumoUNNDEkKQn+zrKYOwOhO
jMEcfBLq/Jjp30pPohqZYnq78OnR3ZGpY3GN7IV61NtTrR+yVHp5ZphRNSuhY1Lx9nZeAe1equzA
U26pJ7NsscwDQ7mY+bqX4H1N62qdNB8Fdm1JknGfMA+HN0moXCbE5DNZUGI3RnND8CE0zOtXZutC
w6+jae5foAAySvb0dyYT2O06Qny1Zuiqc//z/lnACHalp5IuBQAM+O9Hl2GuLTwqrCsxXmJ8Hfrf
QXeMnU276EL0nWaBwIZO6KW1ZuBDVbTs2WVDk1J/ESgn1Tnq6Z6WR4PeAoEZiwVYHzrLN7BdDm2Q
LqiOEOYZBeFRbeMRyKbrjsIOjIo7OKgYe5GeGcHzQBcFjSZ6b1+wH/kE0nOLaTHM0fPgCXTUTBrX
8jvVHlkNvis380EKZgEKPwhtWERQnFFwcN8blGelsA7PLxJdhyxvNLKfM+QsqnOXa9z9N9InKDwm
MkF19rIn6ZS8FZdwYqFKw/MTVK3eMyXiNe958gUBDooBqUsSXlIHDyYDi4nat7rQgosBtFsfxfzU
Azjpg60TP/Px+ne8z0d27ZN9HS4wK5SiT1NbeeRH5RwKyhulcrgaFtawBzF1GP6MC99cVPEx1Z2J
ZmzxlmtGMC5Kq4VPd6pU9dxpu6kZ42WhHpG3AXonAGKCGyQmR23CNT/Ctc8kl7oR/lWwtgX0y8nc
dBV37yrZWyne43bB1FOIndFe65tCuaiQT0egwjKvZyGEIJUV4s1C3INYu7RgDc/ArwlhNxfxUfY0
x7hKgoyao86sC9EgTWiiqYEYG4SCei49McuFEE8HxDQ4gaZn2VT70T4+YcAf4xESMejsLoLHB56j
RriW0HKwHwsBVsUMiwoYNoXGARiekpcTJYRG+k3wxCWGI7yNLOicsNNxguL6iroSrIXYtalUTClX
Z1m2Ebg0KZXAS7H7qRY88N/9+Io7LlMhnDRiPkiRPJTiptDXVQQIjEISxsEdY7XFxDVFPbhVeWF7
X+NYrWXvGeLMfMtEt8++jQoh54KpSeWOczd5j2S0jDR9TOksnmhtFN6ZhIWZSIsxg2p7DA9hkyqY
YdUZJ69Jwwp9ReXg+UXABM30X2nC2cvZJXDk6i15ourUYiTtRMx0POcjz54BRWS1qc1dssDAK10R
jzdvLYz4FmIWBxSjAL6KXi+hKRgw70lZoVAFlblQ5hjSItFWY71D9Y5OmPlavsM+Cw2Imc1SYfWM
JcJWMqHazJsCE4N1jN5DNs4+CiDcTiGUOpO2d2h0zwWuGQxMgdIqa4UPFaL8GYHTzQXdqE0bFltH
bNtf3GYDumQgQrLZa5YhtC3pu+qqpZ9HE3LGwHVglKPRQOqQndlYGvUamI80tlcqNzBkUM7iBC5c
NPlWl4EJjIXOCrBgP6n2PUCq4jB4PrN3R0HyolnsJ8vbOOnbs+9jxfxp46adVuqUSK9ZobLbEXcg
m2wwj6FagjsF9kHjcIvwMiizp2wf5I6kcWje08h+lBTDTcMa07a4z80LsDvKw3lKWOuM53LuNPcw
vxBJgRNePclx9BxD5jB43SzzdNc5EvxRUE7MuQq2RuycV458G3+xuMSJojsHRkWDC42ITVVMxiGW
WsI5Vd14KGLHARg4OwVYpNolalyk0yhB5F0ZLjXZYoF9RbSAEq4z5cHsH1WKs9yDubYUQsjWf1KN
aBsASOCpwHt0+V798PMldhvYt3MM0ItkWOPNK8kHCNsi5Hlx280bNIHPYDwyMhwYnFdsjU7AtK46
DfnBjm6d/RW2z04el4QDUKzlMTQv62x47AMKtkx7uVnQZScuhTnxITqKACgrfx4wLffP5XSUpiwI
HAbCShOumtM6VGau7aMsOjVzqj33CBM81oCsqekZPKjtd4K9i59+ZsGbhAlc+QFEinOcQXxxDppw
sl6+BnuPo5qv/BhkuDqXUB6nQf9u4H1e7yTnx2h2qrlW0QS4d0e7aNIPC3VMz2EE6Wdlo7o9qOoM
IaGGPlydWp230mKKAFiIhOlOMRwJ0oNmvXkKTzgsInlYS7NwXoQLGklxoIqujk8OH2wmuZcR4kbV
osmCr2+IcXv9kKW5EEmo0prZvgpSo0SY9x6kE2LfXOkZoT8SdStbEH2w1Njkfcf2y1gIghJJE0x5
V9Dpgkn2pjKSbHyiQV9sJiYlhgzvcrDVu4WGNWQSfCkaQnTlbJYNAzNUUMO1Z0o0LvplsYCckS9Z
iOaqY64fhDcBnA0UowFjT4v2Wh6h0eq4lNXzHGowVr51DNgRUFyaNcj7DY/nSaDsOxkQCpDR6XE4
uFicBBlLJUY7xykJmYaynHILrMdZDUv2aNEDaekcZbQw1qxASqhe8zVnQhssAemj8bWqMJPcpdop
Ti4NXgLBFvWNVMwNljvjnJmzoCsXrRFm9lQSVX5J6JgJ90E496GnEVy9ZU67rbAomQFNMaGArt7j
v0lTV4U3zF367KcHFbHoM4RSpVZB+5KpTX6OwvNnwPXTVtUmGZYleWzY/tQ2ezdzE7f+TKpna579
ibfsxy/fJ0MF9UE0c4yPBBZtef3lc7eBH9iIA4iy0164MbXHBhIDwQ8Akd8+vZpN1mWzr2iqbH0Z
5Q+/PytjxpO3Llh8YbtVvMfo7+yH7qzk0d+aajlzBiKxXis8bsWAmkkyG62wS5Qr2JTmXnIg1gon
Ny5yJ4yfBIGTmRYJUpSROHN6HwnpZWVCfdOYVOfcHSL0QgYU/pxprUGcJlh2RGmB1R6uAqj/0cK0
w7GFxZ8xEcvLJYiRoc515jtJU5KZnRGsCPJZLW/4gjYzblleHA0EWrilW9sG/rnKFU1o4uX2KmOL
EMDwG+odfNdJSzvqHkX3gjuyoDfb7UJMW0pCIUuDdcj5Xyo5MFH3EkHCr2DqOsxkI4kHE7sn4MBx
zqXCi0CvVjoRhdlXqWObIUG84vgaWRKaxXPp66SkS8snCDcw8wwLyD9tcnTrU/DoagI44JOAQ0f1
JaJY8gzthS4fi9VJpSEQ9hAR4QvS9BAwaEMIS6jbNw3GUH/SMAz3CPbo+nuJfX+OInil3TOMx8KL
oYLDDUc1Pyn04DmlQvQ+YhkIx5e6Ew53eR/J2aHOAafW2NOdcKmXs74+6mIQIQpE++3Im2k4Km5a
hrjqm8NDhmJOWYrBQcQBhv2jbdwJhGTevGGeR1+1K2zi5qcFfqECuXB1ulqaOm24xvqG4YNMssXV
y99+bT7yANtz67GSHOHwQPvMncJeMNbnaggIisFit3LPJYr8eSpvYN028iltVoM1d2u8JZeFy8tN
8QMAZdLitWtFCyPf5/QivSbDfp4Dv474ZaXbluvpowVEHkLTrUzlZ4yrIB5eOHzvBGVDEQb1vgGX
z7068d7qd2u5m2O8K+xeIGfC0PBzciJfPSoY91QOxKwuE6goxXK8gc+Qn9RPQd/Zj2jkQv/Q8OhV
0afVPYNw2iLcqoAdrqW/k81zlb+lBXyphTA57OZUaw2zp6LqJtmAJVmxyOw5flVFDul87ro7wJAu
eteE1jpg0oz4VpPZ5H6M/jx22G1IDPU+NYYfCsLQVWStxEx7jgVq3E8rtaRkALz2d0N1tRFr4KVO
4qnLMsGYIcZFYu2xEPVdxTE4w6fT/wAcihkEEMGBZAiaPpuezjhXWNzka0QyQX2tlP2g3y3cKtD2
wQ6N3IXHA9sC5a2yfD326zS460O8NPX3TL2xOlUFeRVMTtHBjlCFCs52C1UKLjX9uMT2FruSA7Mn
TlPRco1oYboJqSEvg/pZKui65k1+ckhtDtRLr3yocE0qnu2gmY5mMHHst4FCMCI0aem669rfafqb
4p2wf5Xdda7vYnMdxjszuDvWFQJbg0fF26isICP7/iUCx1eso8cToK1Z1rlz8YFVPEBR48msaCh3
Ur01KJ3xk5DdFWLmYiRDa1DmqQf1SB+ARGFdSg+b6NQedeIcoEvH86gk7Haq0xDF0GV07d5Lx3Fc
SfpDhQwTg1zJEiht/NZn95xuK9tgmhY1or5ofW/G+HlS3nrownL3xQWVGlIkNil0JBnz+pIsCDvA
CSy7+vIPed1YOFbmuvWXbjHL9AlO1WtsIWPYfRkMTlM+upjc1itB/HLNQ9DtR4gmxiLNPgZlNtjX
TKcSn3LIMuGy67WtbOULRphq9aYFVzW7jVhxMWCRFoE+i/Eehi874w0odhsPk/I3cKgxJsCvcRcZ
9zoBSR6g5zvtp+vzJMzGmICONxtbAnMqJ/PORJTA5yxatH1YOYBwhd3ZL4892imYmi1MGtpIzIbN
YdsTWl1iOQKwKjUI6RFchUfsDbymR0s7c6yHElNy7fwIxRYaiQwPDRvpovehqz8hn7VDgCdbn0At
ROTMxTOfW3j4HWMYSoCNM1tbJfKNoMihPmL8XBk7YKzRPJKhCAKLlgqv+1/Ebf8n7niYR8xgP7Lh
K6bhMxOiMuQz9Fm4NM0udevJtJIeGCWhEkmzs4zPSXJvrK+RVSBRwSeCwtjd4CcEAZWOsiYoOVLv
glJnY6164y3J4cRjmaEcMwGG9Jiw5O0Mi/Wp2x3E2CLRkkmofouckFC5D/4VLrXmQc/FBWDXKocy
BhbZ6fVaqqm0BVaXfSWIWyj0TWvJ5iBGWk2AYefNwROVS62Mj6R+caqOoCAGNOzfvs9h4ADt2lu3
3pBDw93Sm4Vo6tXr3k/wCMDtn1eMtC1PDpYoLl6NB+FzhSVWLSYNcfFSAZDFlTGpOVZCYw/C02N6
pHRvSWi8xMIYw/vh+MPnpw/JJknuWH96Y0BGw96MT7H80EdMvvpruJb4ct06I8GWIXZJSPuW8sov
jgNYVk2Tm5lfDsVV5+1/LRygv3qjeAD5PPLEXV5jqOi9+53ytTos7MWAu5buDO4LONN2AbWFjhyc
tVVfeqUFaMC84pLMy35XpKRJzeni2K4aSqtfMF8zbcA9EszwMMLFbGcTMd1gVu/mK4YeZKOO+bHs
4PNzEsK9juJ3tF9JDBl7QeaOq4ubVXhbHQ+IAO232O88RklcPdU8KMpSpWNDJ43opMTTgI1jp8rf
AgjGGK4MH5q9Z2+rMBHF49d5V5FSVtnDl4DfMWnvn7GO0BDjN39ZAlc7G7192Hwy5SFGk5bYO42D
b00M+mpzk1CtIX+u1p3KficUl3uWyRitmC6xsWEiQkVDWi5gzoCVJnk2kBTxGL4jaMPsU8HRyWbL
cUCr07Uib7jgWX8nPw0qkM9Vf4Rw4anud3r3MfYbpSSucUYBaMsAccQ9MOorO167+yk63EwXgDxu
AXuRAdk6omDoNwam2tuxh6dA+Qy0CVDiQDJcWiufR669ZPG3oVz6dobvifMN8mpl30V2iIJzb26G
ZlHXW5j2HZzBCg6YtOv1qwMMSkBcddV5LNDkhj+KDACYATtV9zG9uE+jm9oBk/at7R9BTNp0GVPT
NIAmAUlB2ZMYW8bUMX0UcyBdh5KIrzSDjRYfK5iN2A4kq5DQwdifqwmczHVIeolyqgfgovmYLhAd
NBIUHJwDoUxptxRyeHVpo2MQvg1QR6oIwGFsX0pjX0uQgq4ptAcM/TIGlBeR9QLMI9XnYtgIs3aK
np6AojVTP8ua2iVT8UPgnV35XheflXYO1C8pwCsdon2+iei+5rylHx4l9HplOxvbpacvC4vHNsIt
fuem2Lbc4gLGJDJNMOt2xQOJZxgTcCyLsa8dqkdPQV9iytIsUGcgj/cmtfggZuuvS2wsbPncYpPD
ZjSAzuzdHEfklUlWN/enf6nRTMxFsm/t9suUYEcgIkaQgDCId9WtS8qDvAsCuKPElFhLS72G0qvD
9o/VrKAbrhRQvarnoekWA2Ea1Y8e5vOSeYk5LJlzJKgOO8yBlqp77bNZI5O5s4g6CbOenRV8j/Dh
2nzeDyyDSZ5PqP/QEuXxit3XdD5dJpPhzY7nBLWYxZrY+nnNWRzgIoAPI3RbyGBEbwTBR4HbDcL9
rtgFzUI36Ra3iFHN5NxXCSotQdWbp/48pzu3qJOHW508O5WD2DLomoQ1FLN+qq2QCHLQ12xntRcT
BXtVfkrazO4FTxOyS4nnhdkeTRUmTbgvdJaWjd4TYdRWwRwgwnEZ7SPSaqyneOhcuPAtlHp9hY8m
7YNOrkMLQRIpCLYuYuqYHCQpJINx2zMhadAKB+2t5uOPBjrOKb5V7S2MCEIFCqyw6ButRYuDdrFo
+zVmXF44j6xz41D5UF8oKEtQAbZ4iPmQMRG1GDvsexNroeH80LZbSbvmzWdiYBh666q1NMR05w8G
hiHqGM6neA8RttZ2Bvwa60wMAQOSjr0T5/EkYKlRk2wIctGHZ5lvbRDmkou16PqNNu7y/jBIT0mk
en/G9hz8ngz6UV7q4QdcHUvG2AQZNx6uB2dYZOyPKSIDDQG3cy+qy7AJ0kcHaAFGLYO+s6DM+gdP
SBNjzXLGAQp/A8Qoxkl+eOVNQT4wwg1kWsfux84eyEkbEDD/03VY6OsYgwwdptc8N3klfDQoLMM9
+ZkW046wO1j9qS9uWXdPeWKqHGej4VOycGFEfx8HzySf4Vhrcc/8tVsvJRVoxnra5tkAVoRHTssA
fYZ42ZxGdqr657H5MDBuUZQriQe1tcnGjaOt9bSawJOVq+kE8hBRMjLkewH5YjBv2AeMa1gNKZQL
gl5qSBL7HKNeD7gup8Ez9XsnX8b0SdyeqHI6bSlxOAlbwRBZDvPrkrEoX4nxe+pdh+hmWp/ikQWL
DV+Fjpr4x0lBv8KwCKzdKM+lsVHUE8Ffo9gj0MhY2TwI3hqoVgknfEP3H/vgosGbqEJRHdD84nHm
NTAuflzabFwulH3rvSbDd2yG0y4AZOltQvcOBg9xNusx1IoTTMCPuYFFsV1ehuFMsmuiYMTyyR3A
T5sgh445TU9jhSoOVgieoTA3zUWM0TZ/xYMNXZ9xLT4NuU2Y7qoj1piCNPI+Hah4VKPQ3VmuNETc
lFLFH8ZygT0vXHRC3aiemXIkfKfGYO5siEiJj8o94cybVOx2q8i5FTht4SKjfpXpPWdMYUGnla/0
jTkmkEzWsxULPNdf+fRxsCEFnee06A/4SNcID723hAgwFxdlpthXx0P5jkrgpKE2x/xWTFHCZ9V9
cxmb7mjZmyC5yc4CUJRq0w7OiXrkUtnSDoDU9zD22KUOrtY75JjSPCtOBViv220a6QCqN4A+2eUs
bd25VJ2x+G3orbI9WzHB2ODAkIXLSoxbEDuLheMhC2QP0L7YBumwPWJSg2llYJpavDRqvmmTjxFI
EkmStxw77BW2gXFXgFMaBgwd5jxo4ixOMFzT9n6EpcBDMteJlwGG0MBg6qsxaWAwNOMb4dEq1beu
3YyLMVzz1nF/E9UXXxAPCuF1wkivwGh/perHkrDk9lsZtq50z63D4GyrfGu2J4YImKJGwzFQv42o
5gk8ldU5rM6qfM/TY9xNI3CqFErjlGfE68mI+FHcu5lcO447fyGNS0zmy/w1i1raLsZaHua9iEhq
ZoDazc7Og33MQfzD5KSCQcLj1T99vJ9GNNTA8vjsv7fjKhohLS3pftDtZPIlLPYik9cgaW4EV6Oq
gs2My7ICe7nFb3TZWDcDHi9Xme00TtZyf1SVPQE/XnjT3XHh5PlcjULCdA8d1HUNBC2kUuA9+B0f
R7GuAH1UOYqCdWZ8xIk1cTt7r1Y9neFawRxbWxnFu4aFvaNLK6sBmbdOBbPvHLEcpx+dF1wXonrZ
SZjydj+tdMa4S/cPAzQTZL6zorzkXTyVapvBd7MCZjXbL8z7IF9F7bwBG68x/1pEGC5JZQ2F6avP
v3INX4h5rW1iFHTDgBTrR4cIkHrfsPIlF+n9e5u/NTU4MF8dSPZA4W4w1YIpFy0c/yHjz6eCDlNM
zsZ0XobbGsctm0cbm1HLpLE+eXSlw4QBRY9Psr6SFZqLCDTWPeGpqUV7ZABVuY2tT90gKgUeY7wd
81Vn7gugaFl9RNiH4L2HY6c2i43PtGKKBboIGcrB45ZyPnrr47ti4aKO1k2nyh/IvmNsooRAstDo
lbPfvXXq0unphW7RR2ZD0qrZdXzMoqqn0VC0SB8jomMdToklDIG6DbnEkJnsEvLOPOAjGyXnfAnx
51nhuxoiHtqyAeU5rD84l2wy1bj3ilOGSZJk0BJJ70n0DtOMRiUHsYCyBwrjkDzAbA6BHayEIpzJ
zI/kImbrWnekenXLWpsPzTrvPgqB3dRw8ZozJoea0wIybzn7XIDrmPqt0T5cYLAR3GZSdwzgaaP8
6D6gyXA3drIsmyXpKhyKHKqcX34KQUOD4aGyDJVXY6BQjM4NjjOcW4yWPXkvRIopVBFmtTxkKhA7
kehzYdDNuSn2Vw/OvuDZJ8bKJ5mCAkJb0yOfO/MuVBHyEq8wfG6Yh/LNvP5k9uu8eM0oTKQWkk//
Kag1YTUnTBH0n6PBhdfeAeKbEMRbXwh9XyVhkyE9Q/fHAs7K4B/tsvYxIpKSQFMbtiO3v+jq3bIu
mQyawbVTQGTYAEkeLSDKMVLS92QVC5sAl7e1nBpyDiRk4ZJEKED8qCRy4VZh8pqMrwyr92Oy9Iyc
VvSt1k/UVLCmK87ecZzr7PY+7hXAP75DUOjHWB4Cc81iEmRzxUPFbXLsknpmS2SOQz8tyRdn0Wq1
MNIogNx+Ou+9DIBuIegn4MrO3CEAgEynG5y1cHj0/ZrGzdYPUnfqhq+y+HCCb5cepDDJLrDWaY68
45Lxc/JDWgeDZ5k7B3FVnGImARWLOth49V5WPoDBBCZG9PSLssrEz11t6ugeMWcRJLdXqVSg/dBr
+ph0SIBFzESYWIWP33/7t7/95d+e/b9739kxiwcvS6u//YX/P7N84MP79X/779+uGAlkya+/+cfv
/Otf/G0XPMusyn7q//G3Ft/Z/iP5rv77L4lP849X5t3//ummH/XHv/xnltZBPZya73I4f1dNXP/6
FHwP8Zv/2x/+9v3rVa5D/v3X359Zk9bi1bwgS3//+49WX3/9XdGtXxfqz+skXv/vPxRf4K+/M//4
Tj6zpvT+rz/6/qjqv/5u/mGotm7KsmpYtqUZmvH7b923+Inxh6Xphu7wT9Us2ZT5SZqVtc+P5D8U
W3d0yzGxQ3FUh89QZY34ke78oesmr+VYju6oim3//p9f/l9u4n/d1N/ShnR6HAEqXtjglfI/b7b4
dpas6HwGQzM11bZkW5Flfv78OAepx68r/2fIDd/TGoofteI06COzxf+IkKwEtlBfFJtApesLiWJp
AXc5OTN4FM5rjy3MMixdYs/ygAG43870EinW6OpEm2jOU0Jv7ysJdncRRNbKLRGOVcz4EtSJblfO
e1cmNjxjT5bGUJ04avyJovrUUTqMEp4fo9J1UwNaZeX2b6WaL4pc/vLyAlsh0kCGelN29dwvNIvR
SfCTosAhixOrhzqbKaQuvhRav211AmNdZRKoirpyO/eUx/rUJGN5angdvnBBdasszu62pQiUiIo1
yFbXcdYoY/doNcnebWPS/DDMMPXhzbGglscOZ7iw1jSWSdru+tTEeMtJDzUTEc9gaMFAhg3U9d6a
KgqnQ4JiPJ31qTa86COlWRKkGbBpBU0Wwm/DYepkICMSO0DqyRBZE5W+OcXj0B2wK80rjLky60vp
IRbZniJPrdEfmGHqn55rQxlzZWcZSdlnI8IcbS1C0l+ihPEMnAEizlztB6hunsnl1RnkT19jtFzW
BPephO/0mIApJLUXSjJvHFOftFZAgKJPNz5WDKPqyvuKm54JqN+x0XYiWLOEKpcMN73qtqT1FZFH
vZDqj9hkHJb4+7ZE+2V7FZGf/o9l0dniX+BL0qElzDIKiqtlxOM8Vbpr1Zt3OfGiaT7CUpKs1pt5
HH+hKhhUlTnOu6beRsr4VbopBgUIB/AcC8YeGYg3MzWLC5jgRGea9gchoVgANlnHFNrPoStfzV77
kjIw/0YmUFshCSPQy48BQ7AXx8qPjZfrUztvRPQKaz5RmbelZYLwvLD1sy3rNclXtT5PDJpOx2jA
bDHFiGuITgGwhddZt1TGrNc2oRn2nLWZTfpjCbg9MUrtJVcxCBrzknOiaKFoWgqCMLZtrrksvSvR
Q03KdD7W412xNWnpQ9qaulCZS33ldc7MdoN1MGC+Uhn5uekVJLoAG16d4diIz2gztgvVQZSgQW8Z
MzZ/r+VYKnW6IeQXBhNJbRB+Bq1vvoTPNKdogp4XAEBpIeXBwHkWVyAUcmPczSa7yq1rA4K760LI
g/voHPvtXdVobTq9mDIO7wAJfITrESBeBbu5JVCGCUagQA5VXc5fXTV3bVq92i0ga1LcHZVUD38g
tE8aloELMK27uLb7SvtqSNwmWdJnulpcKqUgm6tqd7VOo+xHDSdoQUhO9ZnmjFKtZpznqQZpgI8d
2vGHUrZHVwas05zirXKRUGkIRPx9LJdzt0BkH8bRU0tGc9YUIe4MNjooJVxzeaajEXxEKiYtFQzL
HI4EwXiEFdkJZtVa++J5Q02Cs/JZthzqdkJuQaTjhZPeDI+y1HXp59tiMTTUh1GTkihskImDQ2Xi
IGyM1YCELsvkuRsdCunyUaop3k9RtDOyVt0oXbWqMb6DZcqIox4eXgdt0eujbSbw0kqHitdj2a0E
I4Re0raqvn+J7RCXKqJno0xeBwwbYwYtYdIePYIFDanAxVbCBb8lK7KRmH05w7gddHXtj0XABQrg
Q4l6FfOYnaRjlKRIJcoSK2dgyPpj0rupHRBHJ9ZxSetxtnBiDMdMfBr7VTea+IP0yUPaBTwO+G9h
a1Ug1Wz97qfu4Ow6HZi4YxaXeuyHqU6jFmsB3ba39lw64toK5nXfr5I2PPZlA+BmI7SoOlPdl0m9
hCYBllWt0zI7Naay0iXuR9Zl9rTOf4a6XzoF8iAb0tTMlX6FArxXMvJRz/vk3AEaQTXdI0Ovu/HK
PKTiYg4cNZWbm2C/Oj6OOmGpMk5CNUaOkhzhW1FCdhl18l+yyoK4QjiegUk5bGUEK3jZzHkvmLw2
GHgtqjT5kjqkS7ZBDmUkk1+VUltIkrevLQwaEvoGCUqGgjXrysaEsnXkoxmiGLMLCmlfds+1z4as
jChS+ytWU5jEBJhp9E1HwnUYPwKDls6FOfcSQYBgB3Khk7QLMyqGmdi5GHHm88ywx4kbuLhj4H/L
iDJr9mzKNP0FJKEId3sJ+N8VzNShGKf1COIgaTR4Ajg0AtxzijwGfSFnW7U8vPF7hqpl1+21xLLX
GrwH5mf20k5scBwbIZdtItGpUqr5pIsPUqwY05HqZKoow8YQjr6trGInG+5KuQFmZQDZaBGM3NxP
px5U+vbk2sExcDrYW37+JjsiqgXXqiKtvEXhxSs1d344CvZyVsG6ya5uMtJ8p3jr9jEyEEVv1Ynq
fHhpdTADn0ixpgzvWYzRu9RASXG/xtA+1ZFKjDTE5cDJOcDCh1fQHqgeVMugGW9W7CKmotHEvi2m
aHnxbE5Si1GVkWvPoNIV5HbpzJNqWiajOWPclsCDGDepDYNI6Q+O4PWza83KKv3JYnLv7JjC2gkc
+PVlgNDbcp+hhTNRESEutoaPrIEbq9S9twz9H8PzHjmC1bClf5I0MEmkAa6T4PtKyNBA2FfvJOir
nerNcVEJp7IFO9LszjGo3/+v2f83Nbtt/k8l+9X//m3xkXwGH/9csou/+bNilxTtD8uxqLANSzNN
R9f0/yzZJcX8wyZpXHZsmbrcsg31HzU7f2WrpkFBYFiK7Ti68o+anR/JpkEZryv0Agov/v9Sszs6
jcE/1eziU1GwGyYxvpqq6obNO/1zze7bMVkabXwKQubMVhg9hOOdy4CwdOv/YO/M1uLGtmz9KucF
lN9q1K1bE30EYMBgmxt9YBv1fa+nP7/CuWtn7lOndtV9XSSZkBCNQlqaa84x/jGcTHc2PRr9rrZf
AlyqEXipaXA+LanA1ZH9mMDsqISguNXqn2BcdCa2xyXANGuOR9iwE2OY5eJTFgykSeIArl7zyEPV
a0OGc/wM+VPzbQoYKY7GwSdoHhOFQTDLI3yCbLuDum1OxhLNyVu//PPbaBinjROUFFLS/Pkrv38v
s5xDxbbV5/6313P5xdPRfVPGFgi7lf3tBDhjR0NIRFHn7en659cvrgI/a1JkgrU/JgCi010uOgJt
eqLMN7LxYemIfj5dv5iWmUI0Nd/rybyD04yrr0FEePckvM+FE6HqDMvmBCQxuAGN+6NWZGIUpBpa
3wqFkMen2NjkcRNnn5yFBLY0hFLQ0aE5qAx0ph2s6Wls8D/FzNQKq5enYRGCedz6n9cvaUafrEgs
qNbzAqKTjGVPhMXW7+lhdRXlQvZzGP3y4IpePoS0GJNO7KJUP7kez2U1y7ckXLw7C4i9L1rnHK7V
B1Yl2j9e2Q9knoaI5jK855YkeKw11e1QUhH2AJwypzkIZw2V1MXBC1rc+uAx3PVF6AWZR99ab5Fu
5XHoHxz2KcB74vJgW/Q+uKPtW0EntWwxhXkZYl87cqCFto8+XndtCv2lH/L90qAz6twl2flu9q3W
Ej2uO/v3pcDNNwEKpXJ7iG1GPulgUCflC7iRUOyzgf2GEKl6Spfg22BQKUaLcQ6xoJ7v3a9p5Nh7
PyFoIAj7m6SxUFiH9LRCat8bpddhx1Q9m2yCDTeveTkJWmebImBOso+2ryEFqc2wsnxVmb/WFQoB
xiF7z/QXJ8shNPE6ArafOh3dW2+hKWbsgcZMNwebio4haZnwbKY2AEk9sqNpnK0bsaeSglZ8T/R8
XdtffLQyzObYJYfKJO9aRT8iyodNZ1nt1mZBgVuHgKlXz8ab3kc5hfd6pqPYwhdoI/E+B5C3B6jE
JvrhLrIl7RD1wyR0jmbbsTDFA4R8SKYpepGmuK1kCNiHoCAvwFjm0+ns3ISdXI2SbXE5zNpHR5JH
z0WO7rCRzqObCEAjfQixnOojCoFBDYpPthkG61B4xXOuarqcGPye4yHO9sL28I9V3V2lwhwZp7GR
SEFvmSsX19ui0K/msAAbFROME22XeVXyN6hyTESjl+FEkZTpxfdaAMJgBZy86skS5jEl18ENuP6j
rDDIJrW/j4qAdrZLPz836qMhYKHsW7a8vlJ3YkZKHsfzdkgIfu+HINlZRXdfdDAynHwsb9n3rswu
OR2W4Gfo9fA83exr0tpbTa7ybT4RpJRaNuwpPT/6YcLZR8DGEDGG9oWvqXRDBNd2d3Ez8V6LB78p
nHNs56TiEtoYqaQ5kak4Aq3ZhVKdKbMOSdaDJfIT4E44TBLuFDctuTFBECeAgCX5fqV/BPzLLoTN
KpM+5W8GEXC0+iq+lBHjYmqANpdoL1bwYKiy11kUJE2UjICK1mCzaMHNCArtT5U0Lw77np0oTLQv
phnixcCGKi7zYuM1zZ3vLIh4beJW3cS7WxDvfRa+uGsGlhbWkXR4FtGc3fZy/lLkVf0Co4SGI9gP
uwjOswVpYi4tJiXYvd3EOrmBX6DdiQhcRCuR+LHYSt08NyuRY6qRHKd6F8TOspWMFPy8Drf9pKB3
VN50owZ/2oq0CVBGWBc38qbPbo3knZ3qth56/VnO0bwpmKTXCJl155a3prPFbsmjYxLX9k2RNu6j
0s6ejeGpCmzQngUGNDU7YuP7KDPjqoGV1yf+p0mz+az7sDkpL3rWbZLQVl8iekcyPDUJWUhYxz2b
0Ji6cnYpksHORck4Yn+jrD14LbwM23Wru2UeL8tgVQ8lgorGsEdyGwtDcZX/YioOFlBv3YDjX00m
/lQkYgZ6qQgnK5jLuQMfRxBH0eeUnTtoU+UAEGAIBp5prxn1Mc+wJClW89DsNb36jacxLsaSaY/t
glb1C59xnDWQzR3Tu801IXiOtxyzPjykFTLbNORM7mdpAVNEyDECetupBt19tvjwxAOtb8IwOZWD
Di/aXk6DZ6co/XKNZSV0GZWBWCmWGeMqKtUgDUJmq0isvcwD3WA9lGLCq5xY9yGFx1HpOUGV338x
CyKOKmePSeVvuPWgVXY8c5gpXHmpzDsbjEImHTDA+4fJHZG2MbysxAetqOHWK+hBWD5UyR6Q9Khr
CHMlyGfffyenJ5FdRbwVqWbK8Y+DDUgJnRg+HMpzEpeOhJw52zzhpNIq4wgUbbeVEgllNSC3lw1h
YXUxo51hEOK5yVO7oFUQU4ly1u52VokFNXEKPOvL+DxMy7wRHiLbUdU3ohAEplvhs8yXQx9K95ae
KHS4sX2UmAa2cckgt7WaU0Y8bhJm8aXgdGsL702yIhw8+cXhyms8u0drFlr3WSSeqsn/qoPGfohy
yEuuN384bq122FfRtFRuebEDaJihl+3afPySDQ5azIT7axMDAinAvfkIJulEjqyORXSjcrIcuSbz
ocDuauMLkqzWWWK2gn7gyUrml3SmIZtQOuxK2nOiY5MnsvhBFeu42GdFVC1Z0IKMJ8W+OJ768thT
D1glNm4mwOFmAk92GMqoOPWGW+80OUBYZnmOx5pgDBkz9C0CtCIzHtFONfnBJhKwcvpj7+ppjwjK
cQHGaCwTjlN6ZNEG584qcjLiGFL7bM5s7PAIfymnhvXLJD1Cz3JniXZeaT2bMkCE3cuxOVWlGZDe
IBpKlsU5zT3E28pqsk3YMNuikVGdwhqhVtL55ugztqYq2c/F9GsAGThlWX0cutXtJgvCOdY+amc9
2I1G4LE+rzsPPYMVoslD8ossHyVtlXtBinh0KE7XL7GvC3gI7WXw3AA0CN9lVYJPqCgcsgRMyMra
PuYpBKbYu7pI2rg4desXifLGrnzeSaqo5Hp920jfS2np9P4hpmdiZ+iY/dS/7xIUVO4IihbQFy2G
+1yyX75+SR3zPezr91At5SaK8y/LPKzMjSrlDEKxYTRC8NWT1uDNlAruZl+f6gEzCRcRoO2lYfoZ
FTeuQv6YJ7RX6/jdKrVznmh3JzVC4mzRT6ZDPB+nZbXLc4o41yfWOPF/RiF9cm6im8QOIEnYxeH6
nazQIo9jt/Gy5GPkbIH1LV7qBM2elawijuprm9Aqs6UfE3DTg2JAdSXj3t8o51U6qWFNrN89xQgw
KKfXOsiZCYoRuVlEixQzSbkhGQXCHpMHjza/NUdgo3tuTO2sNoUJoMlwwTOBW+fFHKte8yKmSa5K
euRRbkbnthPJrWgM72Rk7aeq2vYp4MGJ3K99gEXSqRlaJtDBlik1+BHDU4tQ6CznXTt5+dYuWcnr
QeDmXe7rPsA1BE027SnSJa6yrKMNkQ3Jsxg6StEFTy319H40e7dQ6ATAWDpsP7azoaJpa1CHH13R
2Ru1OF/qqgRp7ZS8AVlXu4VBBznx4V0habcNeY6qUVS4ywAEeukpnWucukNDbV1B7qoK9ej3w4Tb
ke40bY8bKfZJZyCJjTxOUult4c7v1z9IRV1ulD0h9AijT9tlbc4FVvwxlNarMvmbrgDhOyhQm1y+
sC8iIqmZaCWLAPm25ETYptwftkgjn0qVfCQdi68EuE0fmeuz1JtqQAdQLGaf++RI1h4MijheXGai
ltkmMY3b0vaPxoaHwB2LJKeOSKSo8q1devLGks0PtldVdNXOdrMvjZb2tsGddhPShOybmqTbqlcU
Ai1K1NzaB7LF+gvAsI6JLlq0ZOGanAPiOVKXVXvJFPZOsx4qR1GCrSB52tpbUjucgQZom7L2Rpdy
MgD65k7dLM007R1Eo+u1EojyiJbgjuqW6Pbxx3qg+pLHWt86deNhXmIM03lBxEwDNSM3WI9DQm9a
zVBkypGfs/Ls4ZmUm9GlvwSzomnfyon91qLXH5bX31On2h7fO02K2TJjG54D4mtTTEKBqhncq3Tr
pt5uqeHjYj3ues7FbiT7IyJ1q3Za55Ai/pkbFGL2iMIl47JprPStMUizta7wt+bWr7oRL3bNGlnl
FNcjcMfOdu/mnlXEw33CVAf+8sAwKIDB1FGw3OhQwGugdd8UyUfBW77+crC415RZfnBjITXfrFY3
zzkElQ9xNMrO8jYRiU07eYHqXcGi1tRm1rvI+KCT9cNjWTzOBndE4XLEnZ7TiBnBp7DD3BF9sCFA
PFB8VVniHU2CJrhwYxRjL7Zoj7lnl9v/bXr9d5pe//WcGrZQ/lb8n2ObvRU/2782vta/+7Px5Zk/
PCVd20iXmTS3qv+YVVu+/IO13BdCOzZfjKBd9uewWvJX9Lw8o4hmczxb0RP7c1jN/1KuErbPw2r6
Zt7/qPGlPJ7kr40vx1HauMLQ+KL75kqt/974GschWcTka+zaCa74kUUsGqlfesr7YE25W35qm+ZB
LbjJtNhW6hQ9bjiU+5qNhGY97MV8FuUqhZIoOMNuPi+leGEST4x08NSRp5LVpMx5qTi7eNpzClwe
hFkeVGZESBgBe8l0XE8Uwih2NIzyqDkJtl31UP20K3J2cMzzYzWjzB2hUGQGUqwFMqaQZ+raW8Ys
EV3/llWy5iX0zfLJqkMquHl5qTuu4Az/Q4wjbb1neH5LOTEOAeR1SFUNha3M5pcqbcg5nDvwdOPZ
K1kRqoQGNnBvRwIsLX5y53v0U45MV2FPzKfhYnKL2BhUM8N6I106rCtdf1Z6eInd6C2NySuD7W28
p1AT19E2XMmdQKtiESPeDlufnJLeW6VENK4CtuYRE6vrWtQj/aEverc+ewsGM+cXRqfBDP88J69t
NyFSWkgBAL3j9ezsqosjX/LY/uqX87MidMitlxegunMHroSkZgtLrGrjN6u2D4McHkuOi7OIFxkx
xluXQp9UiHqYzpZK33L4O36mccexvI9R/NaQaeGp4rAemG4G3W/rVb3wWHN80hI/jB4fS0XmFRuU
l5SaBmVsOUF69Jvd9VSiBoEwPuGSnCBjT4gE8w00i/VbyrpNOLkIKrtNuTh3GA05JVKWfIe08gi2
no7fPEujO5KwvafzwmkxDW9tQagPa/MCT5w24GMk+sem4HJdxke3pTeUJSdmY+iLPBSoJJRZpXlN
4+xt6OGZ5pl4VU587NtZfGpaLC89kik6TB9zNT3q0LlblpUIS6uGc7uZ213fL2c79aFyAa0qlu8I
P0hVVBfJUY6QWjsig2A+vXgc+PVjnIG/uLggXdwAwuGOgjfiyxyBZ59+vw1rPnsSw+V0u344s7Tv
EjCuYlxOs0ByytNNlXu3Lvyq5NRAuoBQHrJ6w74RSf21zLX85K3IuWT66jwSfdmO8VvGexQ5KJ92
ZJbb7Zwp4fvh0aPoS6ERZ/hcRvorBmjY+uGuH5I1I4aygUKU+n0hh2h95iL53Ls2Unv37IVQuqao
uMssd1U1HMSi767XYeRwXdsCk3bD21qTayuuThEzT7eS5AVjQIJvxY8HaDLUIr54mHxOqra27/4y
bfhTg/NXzY2/Smr+KblxWMUcuj6OUsI4jAM06+Xf2vcjTsIsjiRCtOkxLdO3sO2fo5bAGp1+mFS8
oH16cZV6qa3yOJjyENEdn/PsI7CmR7dJ3yxElFW67qTdGyalHKv0Izdr7dyyFCQwe7KIU9PgV3eY
ivUDVqd4NPciVieRLSjyAkIEePIFnnRDJz7ws4+mRanLP/jmNsMwPnpN/qGndDOY/IgLkUklawRJ
sMG6c5Dy0rUUPDO1ZLvMOXFmPLPsO3QXIWluLDrwmzGS1e4TDY6bxO0e12VgXbyazPrVDCAnmhkQ
OuqJLH4rUkqbPI4/1ut2dCjHFdhVfrYuUBQvG5fdCA1phsghLNh0fMxjxHyI6V3HPvybz2e9i/zr
5+P7xva1UEozafn75+NF5KC2FtzO9fbQuWxMjD88Bi6dQbc5+hEHcGShKuXJyswz3aGjj1hnlMPv
7cp6Qxmt+T3r7W2yLv5OjOh6KflEpuZbHQdvGTWwar4yoXx0PPClYxfvsmnCEcLJkGBed60v6+fP
dD/fCml+9GuQMvd2UMx64XG8kvuUx390wJMdptcZvudslr/Wz6gcwUzyQGpMdotIv5bFdMhT52Vd
L6slfXNN9FbTsf8U5R9pgk/res3bIegtIO9IwZd+eLr+QuCgUxgX1LdwbM4WgklM7zm6Zfx5vx/l
09J1LgqfBFNM0uKAYacmqvjDz+KPgH+un2spVgov8wQPjEg9PP5vvfffqfdclg0EnP8fXeImiVEl
dvFfK731L35XerZeqznhegZqlvKv1dxvUaIt//CQJeq19PtHfaf+QJ3o08xxpe0qW/Aw/6jvxB9G
GCONp32PyaeW/5PB5r9IEbWm7KSm08gbJZJE2//7dSfzJsC8o0nsZP3nll9e77ZO6SIrisY7VTr/
5kpX66D0n1e69/sZPRs1pWIC5f3rlc617yY+m3jU0mwi43ZFqq73XJdbGRhE8rYMqw6n7RpjLDBa
kShNU2Kw1m5GGT5qxeaYcchdu0zuJy1nLDnzjoZAQOpgCL2N/e1fPsX/5Oaxrj1/f8WeoOWzlucO
Vfi1Qv6LXNMXVl2n5cirMR46DvsuNOiieQX/9dP864x5PQW0pNjnc1XSSJ7y7x9Gm5o4Ug22q7SA
ptrLeNxCbgqs585ObCRcYiTiaXSwHgA/Li85gWvb0YOYwhbv1MPC7BWp1p3Oflqus5mdKDgZesqw
7hGgLSHJgPFMt86I8t6aYdKVUcnkON/bRdOyG24uuVOvqNKdlcPC8eq+PhbMJRsmzvOAyLnSPUW9
5d+gBDc3tQIkZZUJ/peSu1LyXUWwewtN7ACR7ntFqcW4BINCoToCtYp6vxTM/FB3JLdhbeGbLeN9
PY4KEhuQmHYNB5kRFqZGnosIvnPr1q9zHsD8Si2Loi9qiXYXAEEbInobDfRpIQQuW+KDW3HbinxF
Z0PAs5/9kxDucWlIQmmU8beJzw7BL2Tww1pLyyB9yDveixnmV1fiM3XKML9v1MWUmqYbuTa97Mhg
gsDHnAkxVhgiM7UEKU6hv0DJpw3TRoawUJvWTKFksim8egToGjyoIXvpu+K1YwyKGBGpq/BxpUcJ
HtcofzdJ+Llom/Bo+8y7lE37OQiJlIFf69c/chXhworHhGaxtSlzGjRpnQI0EHlwW4zMFNeIC4a6
CrAa2kinWBb4dTTwA+Ah9pp2UyPv7XuHtmiEEVcF1rad9UsYOG9GZj9FAQDTzj93Vl2cTEqN0xPq
0i6lfRtVbXF0Y+/WipxHH7+PlQvre1QzjfIWvU8i3FAimeUenprPyVgcAsaOjlWBYCos7z6M1vCO
Lg2/Z9aYAumghqGvaH0LofoM0g9eMofcAu5hgEvWX3Ms5GF52oLrywbxHGHJRSQffo/zsMO8wQDo
+udJZl6FG4cPAp3357To368/znqCB+O2mQ7X53TDCWPb0t82aGU5V4iA6wStnmkE+zPTE5Rpsm3q
+uccMywzZN/cVB3WWjZRqDDQqCI0wGMwfemcmsFCuNXWamnFvrhd3HtnIMrJXhCp1k75Zd01Zps8
t0IiYNmmKg2eYbDgDuSxf277MEXRxbK2lpDrniFEIlyW+VOTUACsG5qkLsCOetzAg4GdzFq8qHVV
4wjumiK8gEfAYUGjzJ+cOzlR5cWrQthnkMvSMKB1zrcJT2fWcFpmIx9ORw0wpHrjy5S053Uj2awl
k5W1I2ZSYmjX/tq81tb0eJvI27QzjpPUAR7biQ4F2tqWVPhQ5sJ1wR0PFL9uzdZkwraUooXFf8CC
Qsv0erS6yn5yoCDdXBdjBGhvZYE0vOcYXtuOkL7LzbqZ7Ikf8HAjri+ydGxwdLn3cj3Wa9XUp1p8
Ql1IMAOlC+/XyKPD7BchHYcs7CIi1b0HXa5FL8vt9amv7T5gS9CPErmXPuaMrjH310Jpbd/FLaPd
35tkB37D+qjN2ss2dPuwD6+1evdeddav66v9/YO1oVa0hKziJy5gZxY+MYjU+GvNn0gOmt3wMU9i
frHTgHTaHhU2P1j3o+sNsq0mdeC8/nQ9bs0EJ7IlFnntX6673cyT97Y7PFcTVNEInPX1wyjr57AK
XmlevocOLXy9FN7GNSTQpQFD4MlKDyx9P6ap9NdL+cKQMNyENSdv5WDscUWFILSBJmlznrJ/UDd2
MI18a72x/HAuu9wHmTxDDrMx1JmEc0K6vOo66s7+jLfWX0957dK37OnVSu81DZs3hO0+KYuFixeH
WeNaiKPj5giMGH88K/98bUFeJw+q926jOILEE5YP1zlDiTvZVeeUNHAVDN0+zZg4rb0ENPtfJlZC
7p/rTMPxp69uSnAT7QvwlrzETRsl9sGtadp67mOfRysGGGPckDcP3mRdwiq+X9pmy337MjRGbyyM
Y56ka9uO0LAXaDdBrr+PuT8cCp/MtBiWgWvJkynmyxBmuJ5j/GH9QOygpA1kT9lHhcSCkRte7FEe
OgQ82zgLaUTE5imtamcXVg4+b4Y3U8NRuB7iqFK4icej3Yy7dsiHfehTnxfN8D0s9CWJ180tlyFi
lYV2dg8PZFSbACzwno44ekoF0ZtOUIDPEVul0/rv0UwwSFbGl7CfuZ0yi4LybJFwuU4wMut4XUgC
l9VE+cNKJ2Xxih6vj3J9uigRjzEbPXtdAbrUubMlp8LcXuKYFAW6vvZJj3z++ENrzHTiBU4U7X/X
hT7F5qdP+/cifa4KnO/R7INhZWhTl+NeViRVL2CWhrI2F3xZR9lEvxgZZkzQ8vtyhnERhsUJSewP
X8bcZbqIthE/XYmPTHnIx1zABehsTTj0SANjNVGMYCZi067zqLCakE5Y8rpMliFG5s6ZH8amNnvj
sP6M2bgbq+F8nT9NggFq2o2vSSO+D+06IMw48lYyHPKw1ze16BmyFcLBNA9EoApD0BN8okVuss9t
2P9Iw6jfQWcXWyFe3dQKycJbICi1ZCUm7JzLQurdFH6um7sGbmzZyXovlGw2Tdv5G6qReRuONCdL
sOkdGjR8tcDYESTvXK5+TKOowka9kD3SM1MPvPlFTRjqelbCjSq9BZ2vf1+xm7z0r2NQfhVCIBYU
8V7lIem6/IIUNmkNLu4FZ67FvvdApbRLci+Z6w2w2E559Mt2S86KmvbZ2vUXXgIonQIKVUZ9kv56
D2iHR1d3EBwYnSZexng7iEE1BID2aZrq331Vb73OSoks0dif14VYJdwhr0OhpcLpGT8HtXkLSvpW
Uero45w1oOTW31ESG+91iZeSHeowmkNPtF7ZgAkZJhhTTs7bV5GFNE2h6PIhDVdVy3AG4m9jg36Q
jGNy0Sr0OXgE8owTex1UJaL4Jhc73Xm9Mpt6+m5r7pO89u08ctlYEkyGCp3d9bY8q/amNhxes7JH
8zg7WKkilhNzjZfFcl/37fjkB/ZEQzR/8xZ7fLJb8OtaBvMmpBhd4yGi5vvS0jGzhogUuJhkEJbv
mT7y5F5i3dmXXLVfWcQv3VA7AF+GI/Yt2LdOA9oA+utkhYjLG7Q0S/dd9iVZSI/j0IXkUUQfU1Bn
qPqn5zrynL3bjeQqF+UNNG4xO/AChQSTMzyHzlyB+EbhWQU/e4Vjeap/dr5Kz3g57tk0WjfgZOqg
9U4N2pIkpQ9X1yFSRVZp3YPg0rI5963zpOsCrFqHiUn20Re/SyG829SwpqGi7C0tV2coKAa5MakX
7RJ3ZYHJ4lJ/QUwQ7vACbTwXE73FzAxVoO+dm/i280d6IWFwFzXVd8sP9V553BmYSgCnHrNtpIhw
iXvOZgPxNWcCeKNZuI4pmw+vQ/ZfQgEIRArYFLdljj8kCONtnZXZSTsdDV3UKWaKhi+dEvFN+mtx
xvycD5y66LO21F5Ek2vBdsgjvbCGaFJkS/Zk+vgb73TYhALbQMcygrmN3xnPIlieFSLLbTp6A5rI
Kj+oohnvAm4lW790/Ufp37iZQ9BrPABvVNGCwnHYFyO3BYeuGuaIE74hBpUh1pFGeNHdiGbndlmE
9wk3HNRJn2li6u7cybz2nRyPxlXF0e858PomVWEC/YWejDvQJvTUwu4gmsZHzKQGoWZMPIaqsI7q
rDgaQ+EzePgD5ExjLorrafV6IELqMG9LN4YGwDnaCh2TokHrvo8/Jl169/Zyx64J/9IggK0yW8S1
k+O9KMHfSx1bhHZ3H0NML9lND26melqU+tcYFv1nGY1PVgIAIYLGLhsHLtbihpu61egDKnIIsDJ4
h7AY65PlfTNrWa80M+7Wl/4TC9459WzDGH3Rpwxax5LO6g55wD5e+juKFBe9ZyB3QQ8BKTBn/EET
iP8OmVrNDsI4lc0IaEbXkmNlClt3N9slF2Ce3SYpmMWkxqwcOOhczcNAzNYtioIm6pjAA7Sl4NoZ
j0gNGw3QLgY0xuJImIHTMb/WHSqh9AXpkbWvcyBDeUrdUNtYJYPS2cQhiRi0yrGhx91RQHOHZwEI
YU5BZud18XksyNouvItQAZgQHxfhIJPvVmDlZ4RYZCMFfrllgnFvV2O7yzqiHRKrvx/WL7r0zcmd
prsxRR3j1a1ir4RQOytdkupaj7jVajjZpqOsIiQEgXN/8kd6+JNFgHiJwG+i23dsdTafZEUpvpjw
5PoTnKnMYh8QegMT/Wk4OeNcnofJ6BvTd8NNISp5Nq0gfiLOUeVguiy08w1p4G3jYJYZmSUPs3U3
jhmr5fiiQy5C5o9MdNL6QHcZReBwiSJcMJRNhyQMHytTzsfFW+R9huqOWctH28Dha9sPLGQbmdbB
rsym23YhnaVfJoikhUGWPHDfMcXztRvyv97nf+N9prNnu775S+vo//E/n9lsDeVfu4z/8Ue/W42K
hiIWChpWdA89jNA83O9WoxJ/CKYfjHMdbJp0oGgx/dlypD+pXF/gwXCE/m2Y+EfLcW1Q8nj8PxZ+
epGYM/7RBP2zffbbtf6f+58lzb6/d9TWMbeLxZJRDA9Jz3+dOf+lo9YNlW/nto0YNfd/aVqml7xp
73qulOdePTBwrn9SOjOEMrc22tOT9g3QUn9Nh8yAG9iee2hRH06IkXbCAuEu6va28RlDJRMmrriI
233bLO85+pcXz74kIiUsIsiOtXc3KmYkRXnrZKn7mucK3iAwftXW5S50gdDvEJncyBB2U40sC37q
VycPsksymvDoLfM3DlC/6wZwwqLm19WotxajgEPRElZn0zi5u35JG5Z3iqR9G1nzbtJWQ2duyZ9h
/3fWQOTjZ2FmF+WcxYwZlptYBPfmGnWziiQ0BgEkxPZpACaHJVvmsyWDJ1tGmAp9E26tvrzvss4A
If+uhvQZES250xPitcUI/oiEC1Bo2xmZCLC2ISLsKtjnXULmDX0nVQ7mXjF9W7qGvBqB8tWPYXqa
wWylM5GAPiZ4WZbAu81AkSCP6oYxPoYdaTRyDJebuR6Aoi32L+Z5W4lqABGioJtBgPx20em3loIQ
6TFIEO6JI9LbjgE+kAdmNKV7k41BcpOgIsyVoYfj4gt3ifyYvf5swTYth+ql7d3blLFy6HoDmMmG
m3Ft7hblX2arJrKSbJ8JF412iu4wSxTCWejQ7XFX1bLXOTfMQiaSAYGXsbT3N1Tb5LA0GPNYsXtK
AXyJSDIhfWjClPPEvQlqeGkDGmxho5ZZcBRWY/mk2ye1YvardMhx5HWvdk1OYIc0WdO8yb3sYS6D
B93b34oUaULSeYi0avtTlj8GJLgH1JefLM9+pvsp4E/WZD5F5YabGvfFCDxf7nsAkatxryuk1kFa
LzdixuwxPnTxY23lNzjsDoZwBk7RTaXgyOlsk+UTdv96X1gxAizr0tprpq05xvBL6rR+LcLpCZr/
KYmLY1uWn63stuyr+wbiCrfgc0RarAUVl9H2vgz8QwmjsS6HOx/k9rLyDy29pVVzH1WSuLovQtT7
/GFxCmLe8kPNfVCE4GGtmfDrlpyPcjcAhRRwALH6Fu2XYHhvZoxOhO2pEZW6+y0S9Rm92idulIe5
1ls2OwcRJheNuKDp8NPK8nZsoschKm79rr4XS7J3S7mnVf3VmYqtg08mS9RPvxiRwCeXyTGnmCn/
OBJxUnakQKwkM0NAAskjC+z/tTs2BKchw3QfAY0kbAjp3TOmjpNTmrswVeeJDS8juE3VYmBo/GOp
k33GftgegO7wnlzIySUQ5aCuKMpep3zclmC3Cj4G14j9LKBuwzk3aX02hEjG8WHssQfxozysEAOI
zwONR1kjHWmrg+JoNexS3eZlDhx8Os6OJz1U/QwjkywfOV78eGLS6WBLdbANxw8zAPMqsHa++k5T
f6cBUqleb5sUaAT/ztsKqiYK3ZbdFtDqhkm9RBNZdcE+pt9W8jPb2ygPyhqRQiphwKMEplCcvYSZ
RTFptS40FsL8KPrucX4DySE13JDyCw05no9akUrGJ11OIcTS8gDQYKT9vmz6DBCTrrZp6nyGGYum
2cTFbSr4MEg66oK3VnLuecN2fbIyvM2Ee2ND7erb5Jikr06FlJgOf7o439ZX6foDNKZ2H9n2/2Xv
PJYjR7Zs+0W4BuEOwKcMrYMRDIqcwIopoLXG1/cC6z7rEvbqds97UCxmMkkiEIDj+Dl7r712x3Ir
JmsldLxczU4r1U+ps6QFIdHp6cmSO+pIup4KQ5mzsz4Rni+jCc1jlr7FyGiioF6Go7+Cb4yKuF9j
GFwYJmobhJIVIB7LocRO1m0aHV2DIyIgKk9J+aS56wA0FKlNvAk8aa0iKrOC+0DjNZyWQUNSFRmF
Ebl582kyySWuQY/ZUCcRRrsdyScJwkmdGEOBIooSni81Vvhshw2p8Aa2WXwIAxaS4uqI2zCSv9cH
CPTWEWhWOI5xcKfO3FhutYki6xIbYFkF+tHaPRd5ego6IqbERQhvP2nBsw9qLDiMOVdRLTBRpNeR
UGbpANK3ANRV+daH8eeMn3nG+kdYXatt7NE/ExC/gZC0E3Dj/WxcpnWy7Bpv1UF6biDb89dOma68
xN1aUb+2MJk0w8hQSTvxHwkFq24/tTzVPAUrfTNxL9dhRweP9F132nh0gQp/ehsHHBosxPOfW3Kz
mAFutQreFCOZHCXBHP7lTwLfYoLvi9Edc5cJkQPeFHyVX182YrGwi55bXz+ZsbZJmvBaef3dHzgx
GV3zmI2dfaxJYRwiuVSMGiSWH3zjZgeggkpaA7IWl8N316XorcOz7M0LAWuvVkRcbIwH3AmqGyFU
AyBGFL5ryCHIq8Cx4gNoVb4PzPZBHMPei+2jIqPF5XzJucnxBYaATegAkrRYp2N3L6YEKLX8NDSb
YEdbnTTdPrIR3qSc7KR4QzUKYltbKT+9YsQkNGx40XOS1DDLu/qBDCwE0TCkPrUyYCrBVhsHD1C1
1nzrc7GPXXKxvVsWiw/NCJ5z5jpNWnz4Ao9HT92RhLd6gtE11mLNWrcXywKXmRZPp8mliTV0r3QL
EECNSGXpbftcMvS1RiBICsIguEglTnzG3HpV69rKJc9UGLx1wQ+tYZGljzrAKYTrOOg/EgEmHpCy
xXJLs0YfV7UYSYCgBmqDlQeNppfr2ZiUd7wlib7VOxB0Y7jpvGzna8W+j8xLNfUgyeC0RpzHiIUa
syzm9yc/Lw6WOy3jgMgaCo/mAn2ZnGTiPSN4W5K4qzS017FhrWKE+XNLVO2q0d2qxjg5EOdVAoVP
RpuqdXc1/bxwKxXjHx+AJCuzT4M/Y4TT8pLITVok5oOT8jSfARO7fpZmi9YZ0OLTq+ieLfoKVURX
jKLBxm4wzDrrkiTlKlsFkb+GMUSzBnoPfx/Y9Ekbf5d6aqGN0Eo3bN+YF9pHo/7ZZrPpzN3Qu11h
K1rg2VE/ilZgmWKJkYTXjf5C1tl+tNXP+WASF5+ODwKXnJKLLu4YDbblMOKQCTeR196yUUuXsYrf
q88gSa+xFT2DIiABVtUvMuFnFjBw8+bepM2DTtyzyIKj032XtvZkshgEGKPChHgvZMoDLgLyGLi+
0yy+pl1Bgnrw5skrTrlNLzTsf6BM2vAWK8CCrvwMMK92MSTccW916lCAvsQQvTeUf8SRKUkTd7xg
U0CILg1Cg9HVVKG+B0K0T3MaC6q82BYTKPKtNfkzJRVJMhICayl1xUjDf3gDQwvsRopLL/czmpTR
MRtfJwI2kHAvQxAbhjnuaooSWNIrhOJ3snMOyvaPDS1COYlFRSbtBadaKt8MhGVlhHam/8FQ8ymi
CGz1Q0EtYsiW5Ep5DPLm2NbUNcxXFgkCtlWcJfvatLCJNpuRQx6ro1ZOpzyRxyqOl1mWXKOsOXI3
0mWHOCaGJYBjrAQsEBNmQhqvO43uoYiajYJ5UM2IJG6gCZykAoxB3C4jKxbmaCYYuv1eL4ddR06d
WybvGqYBJ2P5RHbYG8CP84VkUFBa7oagt2NM31MT3QtKN4hkwWbU1C1LLk3fXTLL+UnI6iu6ws8x
LJAyUZdp9AUi48eQvZcNjROHKzEo0pMmq4VviouphTXrlf9ahM4mbIlji+rvtUq3SBRW2DtAWMY7
Ji4kw4xrnMhHL8sOIutJVlEvWshJoMLXWEstJqHNpG1Gk2DYlCejJdd4KQgOokqVlNLE4JT9ohmy
dWBpt26MlyKlx+X5r06Nn66v/St98GVb1N9FlX3aER608mYK+0P6ASDKhzGqOxQ3YWvL1nFwu1bt
o7bdLVzikSU04cuVxIRbjx0MRPOS1vXDWw6whmU/HdrWe1QN3zHYH2Vtf1iB/haL+H30/RcaOnfP
9c/S3leJ+ew02buVp9dOfgtpj4SlT3wXFKz+JbDNva16bgXvVVr+q5lmn+DEVo2BP1KRERm37X3+
wtC3D3YfRRZTfuJiHW5eMj4ydYnw65lhctWj9N0KxnuZFqcGVhB206ROT1Hnnjlbj6hPr4Zoz2Ki
hecO99EZLhmBk3i4iLybqmcG1Fb8rS/jz7bgZptpkFV66oD/5rH/Mj+55uOcX4XSmbVrcj8fVp+P
e9v/2bGz0JqOvPX+mYr3JpmUDyIFrNlCWGof87fF6IgbWs1SA5Qd8V72+qZKxEei4qvPReR19kcg
pzerZ/DURe9FUt3dyDtk/QQOjyDpkuyTkpZg3TycoXmEQXZtQegkRchlrj3bfQMmPLnmlvGpj81d
eVczGA6ZEZyDbIOp/mUIpzfThSRaJFd8hh9Qz1uCjEazf0s9725SRsBdoJL+jv0HJmf+baTiDECF
SgkZq11pqYFr1707stuHTvKpRA3iclX62nNZyQ+2zncmvg+GL0zvr/NFIRLvEbnux/w2amn7Mg3D
c2WSL9tfMVlfpelwcAPk2/5NOtqjM5NTwbxUeFtDtfeuRWvs9g+yy2+2N5CODfeFwK75a4rEJXcC
q5Z0NzdNr06FimnkwirMi5+gk66ia1N/L0z71DfZTsj+HtjEeGvVtykgic4c/Vfc1e8944kiDI+d
NbxpggSG2jjwzt6cfOPBmw/ICA5bjULQvSdWfTZb400jOsXXTpopVwra73zgbardo9I7GaH/Or+o
JCDTwvgWFP6xd2/pSDJF6r9GTUpfsUWZjhXaOBRkgn39/EqdacY6pvmoeSPnN3kiFrVy+6vBlT1M
eLad70gTT/Ov8hiQF75xnUL/rRi0h8jas6Hego77vm/Ojs6DRfdvVQ1Lr/FvaS9Bk+L0zH6/bEoX
d4BN8PGg4Q/vbxqvYEADdE7OPnjo+Xh0B4kSwXJsqz7mf+oH01WT2kOH+2Y3A5bB4FakwVU3gYkB
UBsx+I2s9PYwrWoXjySmJNPITnb2UPWVrYPrNqdRXeYXZsCB9sH5w0wYL/r3uKgePCT6hMFwsu8D
mhneJW7ec3M5K1rAVdHpuc9vwBD4gOcXhdPcDJvohFRuEhiersExds65NbRnJ1F3s63XQcBxWfbZ
Yd0aApJguSO1yD4GCaV2BgXC18nvbE+Ah71Yf0u5QTGRv3qsoBUaNC1exI337GfTo6cyKI367rrO
kWsT+BXFFRfffEXppX+m2U/cUXCb76hWeFd1MrL8w7NiqsF9gebb9u5K54ZJkqvZ9W/z0WNFXXs6
0SGWcZm/HkwuYb/G2yDyswQwXPA+Ff5KryWA4f4tI2JIzVQMPznHgXpYhk7UZgM1eNo2urNKreEu
rOqljbnGNFjkVrNSg1yVIWfBiDXc+Ahz63LpiH4lynQx36WTOb6NeneLyBFNU/2giebW/KoS9TwV
wTu0VcO7NgLhQ0BeQR5/qrD+1jf6Zn46WMOnYSCc4kcwjKwNogMinwgF9qt+gped6ILJ1a9a2Tzm
Ywoc50PEbEXpzLhO+bBN7z6/xvnKbhnMW2rcz/eqJGyzic19ViMDD/pHPfLIhH4BWvGeuUjjTXV0
6bkn5aHm0o64xBF1X+shvZZNekJOAXOrReAwXwPG23x2A6e/SpW+F3n7aFT1TfQ9TaP46880bQjH
MKF8VCUzyupkgJUN4veJxg4PPSaRtnfSh42p/aijcoWEkbA9NtiOf3bj/BrmwJbVWHyvKH8SWApO
Q6xdmRcXGqfbYnC2YF8g8K+8iowwCtQBP2XTCUZ43SpzUM7Md0BMaAkJdTr443wMGJS85jGXNfXg
fNEQM7hJ2fPGJUMwqV6ES11tArDy3iq6EE17dhogvi2PBcgj8/9bl/lDEjO91SB0W08dNMvAGeeE
CpI59z1w1ViMcJywNeT5qjHzXSh7ULJkzLF05n6w0qJrAUldRQe3+9Wm6anIJoJ4wONqEqV8BU6C
8PUQyAlZrVrDc8tmi5OGal8aHHbrURfWCBKasw08V/Pt+V2hJ+Kf65h0iEysrULbTAmhv5297uZ8
o4iy16Vj1O1a3bxkdM/mH8ftt2x8sUQjc2YQXFF6bopQ2wyBfu31bB8W71ZGB4Lx2FAtXSLIBW0n
u/gIiCTT2dYHi/k8l+Uz0LhDWoUbg/gEi+w52ngLSbtxPluNztuSTPtGZdvUqciXIEbjZcK6MvUp
qE1GzAQRIgJgoWuwZZkr11Ev83eyTvnlsOX3FzhW3IAuaEnICsiFZmR3xnZqtLRljRgBt/4S7cQa
Vsgqt/ptNpYUnuf5nPQ2HHa8pTYqAJukutrJ9nGtgfvq13Hs7QkGXJjxUU9YTLX9ILVfXlZefYJN
kjAeVrGRbjRBGJhed29aNxjHPA2/JQ7+lsA5RnGH2dyjKdXq9VOblp8oEtBeivaAov8p1F0sr3Ti
wwG7sVmcQgVIjGuRRv4cQMlgtoIb8FQph8y20mB/FxerSOQv0lM/jYm8UauuyW2SYASlfJZFVG6j
SN3bwr/X3tpTc0hhLQlC1+qN9ON25SFpRZNAnJCMiWG35ItXE3gWt7/aEOREtmpcQvpi9D1PhWCb
OzKQ79sE2lPR/8hNNLmTbn6G5KCbefhtVPbdryOmbistUKckp0UEe839IoBaxlkvnHPTR2gSEw3V
juZu44m9tJZ5MT+VsEph/UhqlIRsEfxhJ5KkPshrEBFQ6zCNnpNWVmLGnBHV8+ZM7XvZxW+hLuuV
bD5cu0xJU/UoLuQ9ijW8P0aqgRd3mC3OMjOXEO7Q0lcTBjeRqebSKw4ibp1FUuAVs1LWaFGuxIDB
uFQO5PHGPiAfgYGh0UgwNQQyBmejsXT3EM2pomTjlINtQMXnH2GweJcE0iBlmkUcJfFGFh2NYPgu
MsRnMkCxapbxZgTnAJmoB4EBIWvdR4jVFFIoq5pNgRryqM6fjAUSrx0CD6jL9vCr7/0t5JqCqESb
PiEO+ghFEiML2Dl281sv2kfs9htgEOwv2YY+GQ+7xyaeel8PXgQRlj09ASV7UUUP4gTKJ11atbSD
3AVYSXhLPt7NWduXl+XZqMcfDSzahYA5XkP7wz1EjzAVCeINOIjJ6K1Lnl+m7TfoDKZflTE+tKF2
n8qPjPHpMhBozyxX27ddS7RD2uClov1X9/oJq+MplIizXI/p6v/NUv8ndg3DwM7w//dr7IgrGv84
Rv3697+PUA33XxIDhnJn/y0jSpdB6e8jVPtfDFVhzeEmwzgPXg5S3f8boTr/wl5m6sj3hSWlsJm7
/tu1Ycl/MefEuGHrPGUsqf53I9TZlvEHS4I+e9lsIXUh8FCYjvgLjS6XaTk1ChrxlFsKSMzHaGJQ
hM81kBoHKaDL0mPlWC9QfpyMwKmCXi+RffbGacWbq2OVbft7JUif6P2fNVPHxR9O5L9nvn/0280n
+o8HaOquMgVqGPx2pi1swUn644Q36uFx6bCfAPZ2SPGEGdHYcIttpBvJnk9m/7/mksUyuqvOq/dB
TvBHlrT3sEzHXR7G5ZoOh79MvRHlm5g8In+EucuL+tc/H+k88f7zkeLoYO+D/8VyeO/s+ZX8YRad
6PM7KGEoT2ooPnLf+QD3PJxyu6YSrFryDP2K9GaNUUjj2m8TEO0DFV+5ED3pSq6fm1sjYGAxtYJM
ojJ7lkmyFf2Epb8txm+VD6qu+PDqgeaCDbytsQpSREGFGK3bMQdNGeE0avwsiTYKktbb1WVg2hsv
CIn21ur24tbvurDtl6GMmrVDDo4jRvfgtTarseWn4PHYqJiwMYFcw/7RuyTf14PzC5k+AM8ECe0T
VSmQMTHN6p8WhzZA6MZT1XODpXv1z+dzvvz/ej4VE31uGRelAFfon8/nNCuc8JKwVS20Sz8zo+K4
GJeY8hhbukhCQ0/t2IDumjEzjmElX8Ygi7aRMVM0Ipt+o9u+/4dj+vt7jMdJtyzXFjrYdfkXvQFq
baMLcVE/WfTrrn2lDUecE6/FMNHhbnRik4clIxz71sXFr6mMnUWV4A1JgdDCGdX/g5/I/NvNwarB
mN6RuFDYBH3JI/5wyVXIEyD3IYdDwFCsnCYICJti4tIbcO/0Jie/TExXq0kxCjK70igxUrw7w4zw
YiL5gRQYX3scGXs8hrtc6h9u36t3EUF57Nr8u1cIQJGDbszlIE4FaO/EYsbBru1APxjpSIMYLeoh
s+Jw/b8+1a4xG5i4qRwWoL+apbKyMpm7AL2oy+JVuJW5LAySUrvA/8wnnez0AYV22o4P1/tN9Fp8
6E3HXGdW4yzSXFbLfz6cv9jbWH1cQ+hYzSyodSxHf7kYMYXZeV7PBhSVZhjoO2NlzoKvMdbTqzCi
q6J/v/vn3/m3tc8wHR4BDiY/7gDFG/3nO2Dspoii2kEvn2cPTcYsJszSFlknuBUbACC8i6LZBWTD
4Qom/a+dKsXk1yLSLnknGyc9Jtj/nkthvJtG4O0Cgz57apNR+M9Has5H8ofHCD5E3igLKQ7PJuFY
MFL/tPZlo8FOUUARGaX15schrebBsE6G0X3UmREGT3pBQVz2hfUQObwwX3k3mnfePmrbD02PSFGt
BXlLk/nmejH/HlHNtIpxzJ3q1Nq3gGzOelrd3K4dWOLrfdWo+DIUwysM7/qMK4SI3MbI30ZRDv/h
LrNnqMafXx33FpgdaK08JueH9p9fXdibJIZZaEQTGA47GIubvrGqa9LU2qEhaeapHB1wyGZ2r3FQ
H10NJ5aeFT/1MTWf568NRZjf/czUDrmTB0sfceWqRwu+wmFTXnXExG1pBfc4t3+2oxkxZZkI3zY8
6NJVt9fCzn1uZeWulJa/eyrP6P5HqL/7+qVznQ2+moOX6MND6QaT4GM1uOgVnVFtRUtenW0SNeYp
EJYoebJ76llnb2T2XntmvrbMnuemjJHW6uXH15OLVOuBTLOThuTxmPs+L0/EM1gUTmgqT4xorAe2
mQVCneCUpy17pnmNqzyiDLMppcVg9PEWLEC3d6FfRAt6EU/KREBRDpW812Tsulqm1oxx6SeUykLD
Xq662EEeU+bNjVWTDGTiQwfDNrdFHiE7iMv8XLR6fma8Dj07YcXrOsCDY+0wfhmqbSRJF6j7wD8h
T21ILIP0qfPLd6Zg4teEl5YnN5oE1z8V5k0ZjXVqdRbEsIhhdVdERRSWJwCe2gFSExGduw4uPPRE
ZCnzxTfMH+QEad2Na2TGyIInz9aPo5/a9doQTCShDpkQV4lBnhqyw4rRZAwDW81MA+2gMpuAIQGG
28QGefn6gEuM8apHQTOUWbCM1LAcikz/SVG2z+QPP/ZJjW7y55TOyCG1IWOjyumbJ4/oqq4kCdys
2gsuMdxAJiuAKU2L3q3HhrZo8DiIn1AFyw9owpgpp8Y/Qq1idEWANX1HGj/zZ/mIZiBr8+cm+qh7
lb7UJpGNvy8w0oD4oEKnes5Gp9yiniHsVJrL0C1JT3WD4cnOqum5EY3gLQdcH8O+AqkL88zpyNpz
mrFkipn8qDJRPbvYjIos2fTzhZ7kIr0orSKlGmrhVHYfQlC1WKpBdKzX5SFqu+IIReqzyC37B56z
VRLTfZ5vBFe6PgP3bYDo+1BDRNgMXMKNUWAy+yqEhBM6RPOQGm5qvdzmnfGIfPJdzWGeA9puupIR
XF7fI0vWs+HIxGG/j3NPklxLVeE2OfclAbpfrgo7c80j0sNmnQnmMGZFnqhyPYbGNsI+Ijz4rvlb
S8dynjXXs7aGH9i7MnLsg2YXr6FCCNQW0iZVzrM3KJ7ffUw9+4rRyWZIuHxDQI/7qWSOaCl8CXnp
fBRo+w82Rarfx0eMuvFxJAYZ+xANXR8iY42w+/71u/XGtvEXdCXXcBNuvmx6IQFIT60Fmt6Lh59E
1RQfsTuThS2nWdRuVj14pjQLNvX26uu7MgTch8jK7X2vmp8hFIel52tEnfRRPse8ICnIG2/7VTHA
tM4QTDvi3oGtTo1+2ghpx6fJGUYsstNMCkP3ZqQhK4qBF7Crgn1jtelL3FnpfQgvvvDVE9BXicqe
s+czJVF1i13R7U/kOIdPoa071zYOmWpKL3gFZRiDrjUGRnnt92hyUJF3VQ0GNgxORclQDifFcTIZ
mbYCrj9JJO7OE2O9KowYZ03wbDlIhfIs/fSRo72pYvwo/XAn6mq8oiWib60VUDMCohRqFaxK2NN7
OBFn5ekJ4eCZjlqpiRgZ69HNh4gTI+vY1rh+tjQ0vIMiimHrffeTwd4VIbF6k53uvaJkmBhp3yJo
HHhVnGzZ9dFwiUfCFXp9Tswa3LXj98Gx1j3oN4MER+YTB/31WZ0G/ascu3cj3CWoKk9l42ZnMQb0
5b4ej25W29vGrw16nVlIEmbavTg+nTMGeo9CZ1zN3ffhyHFcl2YjN1Zo+OvIgXsKkTzf6pJ8kSLv
vEM1f3CMHOVXiBPQw8i57shaInSABxN971CKYeMXmrgHg7cSHXIybhssx6UhD1aBb6P5esDH/h5V
qrZna5SBeJQlYlYk6QVap5MVBgShDhn9yKbYmHHB5DeMf5XpBB8yIr3DCI2QXIE5hNBvbjM9Rqcw
2vlRb+59qIBPtTv4N1HS1ehbq3r1nPjTq1nKG+QbuSyydWdlBfEPwAW9okIEpTkrnRyvOs67F3vA
ISD31STlQaX4CuiCjd9C7UKiw5lc2itzI25yE0Axmlyg1hbZzLlJo/przxNoRn382nGhDmifQlLE
45A2e01v04gM5mN6OEeMxO4WmuWWiXL8QTd6bnRiIrOyi86eYVNo1lkiYnkOeKIunZHYz5Zp81HI
w6gb3qqYVLFUHhoeGkjy4PWo4oFoDUuVqnEd7bkh2msIF/U6UTjBPibYyc3AGc4Qx1Jmwb4IazBy
BBH6TmPNEnxtmfgGiEMQSpvWJZ6uKbYwfReSfufx60NvSUCFc780DxIUX2Y6bC1VBEfDKmJEVDlj
DVJdE52ZgYxDtUpl1Z/2Gfq4YzF/kLoDV9gZhrXRu/VN+srB8rYFpMzQMVjWXmc90qigvW15lyhq
qOxUifNbYKjvWuU/iMaYFFHlUUYsnIGDvo/q7sIBOuu6Kaa7EYSXSiMvhS6ukZvqs6d4WrjzKWII
j36WtuUxKFWMqAL2ihVMhImn8U3CbwmFHtxlr2VkA6l8l0d2izxII5DWpY8p6dHHPNFfiP0ontIq
IYLXKDR0f+QW6yhxdrFu7gaJbkMv3epY+fJ7QNLQuTGIyrJaca+hSCwLUAPPE0xafL71olCpcSsa
p1/FqUFH1M7ipZe1ol6PTmU8JeVAlSfJ6LDi/GDOP5YMMQPXX9Ns+qEmjFXyHUXqMfEZQphArLIQ
kbwWL6ybv3FDr+28RRQcEoPHDOhSediAcqueV5vIfwasw3UQWQ/4YcYqKW7DYMfPmI7u5Bqny6/d
QJdgpjZ9n2K9L/prX/MrqGIQZBZttGoHwFKpgfcEO154Mbxu+tHN3HRIsdQ2FLw+bMc0KzJCX3jp
Vubfxrnh0YmEx4DrUf6U9tmNCNbyJiQmQQdhPAp8JFRMRhHE0MoHBGUSrW7XPO/kmK4Kj4zHCXK/
QcfkSLJQT/AT8TowUprbVHsa91+PaElM725U/nAdLVubFZCLpy5vok1nV4I96LTsyqRG2sqta3S2
+ZgSArCaNHwMQ/tuDerm9ln2Us9PozoIaMM8ufUsXdMD/4DNtX8yMSU/SeGZO8DUxn/YR5h/RkfR
y0OSBE8P/Zvr4JowzD9vI5RN/8KCMc1yF+71yTUZYA3NjV0eJHJt+GbVQ3kINHdPVAHGIbeOVxSM
9eXrg584q0YK/7luq8+vEx6EprUvCyhQKOM3UTL9h2bH3/Z0NjhAvBoctsmq/dd+lkk6auK5zCXK
IUHkJpR/MqfQ29apU5/y0DuLzu7OscvgNhfjcP3nLaXxt1+vJD1OcjwgBtoO/o4/ny23cAJFWAvk
ajJwFn0RButQ+d0iNNpqUeh6tRUBzk0nd/1DRLzL2WnXJTB6fNamyhVEYANItGszF++g0kKFmCN7
ya/xotDd/PPBCsf465trkhHoCviJtrJdx/3rm2sKnGLCYJoEnrSPFtJEzzX1ojo2Mfxo7WsN6NBw
EQc0jgfbkAvbHa1dU/jj4VQPsv3UKBpewcyBlHJII6tSADE9nHsw6O8wPDVkYqn/G1y/VYAaeTCm
49BVhFJl+LMc37bX5Cg1xIzq4Y7SwX2qXLvB0M8fE7P79xfIfjPWutG8tuVEPHdrpDs78MyjaEvS
OlQqLk7KIhA2ZkxVhmksr5MXRrvuFrZ09tKXKtqiTtZ0RLKWZjknRP7OicfeuBocJ14pmwo+i/ry
DGq8Q4tV5E89OJG7nQbfQqf96UnUB3nLiEQkVvlsjfBK6H+uydfLT//9IUwjutAj6jxkRs3NUlO/
blrEfDtFnwtpSzs631WPxXggYMACQLbz1AwgcVyy1LBhO3ECYrwjieprZy01VzFbg2QRk+VFkvxw
sMIq3n1d1RmvKPRbhABqIr/YJt6ocFrjJYepSd7uiNsRAoPW9eWH6nWIGB2rDHFuv8Ec8Qg05wN6
6foUaijQdLjIesK9/d+nhyr/N7fsq61tpmwiy+BY5k6/QyHzRJLG+E26kb1L50aN7Y8gKXOGbUVN
zGk8XAVc1++ywqDpmF7+nHdyOJhZpJ40Ro5POf287ddSR9VOJTScUqa+h6Kxfo5FO13HIPoe9wWx
4sJMLg4W2d/LZuqFMzshauUQFFqK48THc8SQ0X2eBh1IYtQ+5ymIiF4V+FXm55RHVsHegZIirWOX
CO1b3Tmo3ZOYmOcRza1XNi9O5KjXTIbvEvreTs/ZPLPl4zmj0PeZkTcs7Kh8a6vBOQW9w3UDoROq
jePstDSctpGqqeG/9oc/fGVnv69+adwiGgxGfVkbUYmHs+hP9dxryNvRXwc5wlYVYXfUKxUjdUZg
Nu8kbC9f2kILFh74tTU6PfORScgoWD3bHaXW5zA0pOuYfX2Z9MmDLTRtckIYMHy0QH2GxTTy/NM6
FB8FKcdwkcqVgQ31zCeLDDzv9w6I0RP4798L8lHpLUMFVR2DXjD+lbjfIBQ54SWaf0eYdNpeS50T
iNSfyk76N0g0uyxHSPLVzIt7WuqFa79P4UCzOzB+JZWlH22/ot+kp8SgKbQWme7om2ZQ/SGGD7+t
5s/YBGjbqWbAyHMPz7ieuoduDLo1ZUB8VrhDWqOMV6Y21Qddor+UGtNbMRs6hngMx2VeyecxHKw3
2VQP9PHjVu8NuZGad48xrr7pg/fuxNpdBen0rZLWYQhjfP19bOxD5ozLKta3JaXoSy4iKi1IRhev
1rOrRrSCqqvHRGv5p872v8tGO0Ceg2S3Cd2fho3FqvBOMJ7C6zDU6oUZMHP3pT5V9bTqG79d91pE
XRtAkID/FNzaiMQzGWVISiZF/rLOc5yJxkqTvlyZFW4I4FsG4sok38au6Be962GzgCW9tByMV6CE
QjQGnU1llLprRC7ZinnKBJYVQXbSdhYNViTSdKnSzioYm2v+Voja3ucYsjZShJA15ns4AdqXfSbE
jvM+jO9xWjMasfvXKJ6nZ1VPBhwOhCtRzvbqq9xondLYTimFtlfMN1s8ogeTw1XXFOpe5R20MPqt
GKrmhuOuPk6ZvFVx0m7QCThIjTUX3e9kYhesiald1eWch16V+anmHjt9fRaa5qmER7C35pLBgo5x
zmGj8/yAXu2rVTOiXmsnx78mw0TZZaZsCOY/hhZU8yLPup0R58DSmpGHaN+8iPk60TWs834qvCXz
tW5ZuSrYJmTHXUeiPxd4dXZB5TQvAOs/x7Ilnd6tvWedwIeSlMOV3ljZEr1MtasyRol5TWtKD8qD
x35cqmFLJEqE0rBlqlXFmHga/0TLI6QmbC24ojP0vF9ZGDffzKAkyr11V1XkuecgDZ3lwMYUkxhN
wyJ6RLGTvnx9cEdaAKVz4iCCU+fU3UvgY4/QwpSS2lRvlqHhcutzws5tSzRwTukMYQUnH5LxR9yj
CynpOgwGWo/GCb1lG4bGUbqdNqvJdKISDWumAbEaQuhaVEpli1AaNHOYzz+3CWEuPMiz9Ve30s/v
Zq0VJ2GQ2fJfRJ1Xc9xKmkR/ESLgCua1gXZsNq0kmhcEKfLCu0IV3K/fA2pj90Uh3pm5I3UDZfLL
PIlTF8s9ZR8ZyDIVzsFNhftot7jZHBkhqWlreZGJ7aINwSixA0RLr8COTofgvjGDak+/J/SMfE5O
UMgqrFZGbA2jcyO90iVTQipOB1QWeavg8jRUCa0DbfnkG/TltGS2Y9hkqF2CKDcgGxLmLrJ70WX2
XbXS1+ommGpKrB9joNYPiiZ2cqTmTnoeuzOE2bkVJTW5JpkCpMBkaxP6smxHsO3RgWc6qv3FEACX
4tXMuvyVTbiJrcTNwPaXxasr7INb1M+1KZNLuX1bc/ozKt1oe2aAZdvNcLVNIw1RDiaqWfuPiVf3
b7aqeMv6p76d6xgAbsA7ocTNWGKe2J50XS/OPi88/irE9RbDCn5TKFbsm5LySa8ePgdrRQ+zPaM/
OLi6sZKE8tEtzf/sKu9v1DzdhFiX79iV1H2AKNeHqYfPVf8pGj4alYNOA8yPE1xQDmbOrC2ROUNZ
BgSbk2RZECcY7B7y7XxJX8OmEhPzcieqF0cxhTeLnT2PP2/wxHlmh2CeA7whx9XWJGt+focCySso
lbhkMJW8vHRf5hpOss6Wgw/O7kASMbxmq5eosxKiP8zQER/QOY+Qh8arTXD2LlwpahKpfUfa8dXe
NHoOZevZb7IXp6E9ubCpOIUytqcKpXjMt2/AN1QZpaH4PU7KiPtQFE8/vwzQ6hzXtB5+flK957Lm
D6+9Ce6rhd6zn5YCcGjIQRqMt7AO/36mMGolaKPf20kqTg7DC5sBQV/bVCFXaAwEBMPu0XON+5/f
9X1ixHOTTVw8ZXZM1nKKyJmL5yngWDDV4XqR21K8kA+Nm8l4pfUD66aCzrID8LJcvbnjdcgjc/vb
2kBKn9Iw+7fX8x5Vt2oGu+0HuNU6DPP/f5X62ZG3sAx8jnC7AP4cD/oE2XeelycLD/2DvVSIru3D
5CTObant5NFPEv/B6p914+endAbGvWyriwSrs/OHrL6p2La2PKqKaHuA7UfpEFEaPtRm8mo4SN7C
QGu/UML9rSrIWwVv87wYBKbatbyzjPTwb5igKJYGIlU8D55GElpHM3aHNThZYAcjZ6AzNpW5eASd
KB5nm8SYD33n3BDHOZdjlx4Qs3aUDRHVzvv+tCLg3bl1B96bEpqJ2F7saqO8OorETLgWr6CPhkc1
+wDWPE6kpt8AgdHQjCiSOnTr2L01xfJebKrIzy80Ol0KpYd9uTrkiFNaioi5AG7wewII1PF4qXCv
44tltd0faH1xr5rpPh2qo+fo7HmqdXYSC/RAvVK422Plu+9DA5NJQMHbkOTRj9Yptm22dN2WYx6A
3TTU1uXnFzKT8uTYRBAIs9/o+a4dyO2U6dphR0jwQcmgYjqKjUrG+W9mfepGBPCHvK5nGShVs+F7
OxaERty5vrGctHLN29nV5u2ofHULcmcgP67ncrx4vQGGvhafmsncRVrCvdQ6oCO6Nh9HqyII9mQD
wjzm1mYFRZL6+WUo7A8xBR2rpV0vN21fHX+euJ8H0KmRnezFKM6ZF7CStDxMjL+zvTXAQi40e2hn
iP6pDnL75I80KTklHL1CLXerlS93P78LOvOQc27ai34GJ7ctBj+/WJ628FNC2LP8EeB21l9JE093
46DfQsBkz4CB8dNxyvBLlpfeL+8r6R38DtslMb6vf3OociZDj+Oe6KBd1/tyrtd4UG24GwZ/OZQ2
RvydpBpGUjqxn8eQMqMhHX+hbWQXbSuMQ80HRgz3dTtaRRqTROSonO4r/MsXOyiK4yITVvBmfnWU
GcSV1633EOGmY+bUEyMd/sMcH340ZlzMEulz4V278SUxLDNqg3WrSeZHJOFLOsiMMIh2sADr+Ymv
8lKstvOypiXEM5tiEQq0JNos/s++Ui+U1S6/xiyZT1PmdEdf1M4fjCy3yoQRVlQN54+otxj97WTJ
qgvr65ven99dG/rv4YiUoHKnuNDPTAkm++hFiWIGBYPe9r8/oiH9/EiJL3ZovIi9w3nXzbX/FsrS
IumfW+QemvFxncbPRBEErbnrHQq7bB46WWeUI4DL+/kxcJzn3BXdtTcRxhfNZdjiPPxrLFKeqtFa
8Y43zFucLNvXm7BoF/mFMOXKFTPMnrueXGfZ0vtbaEyp+UJeuKrdJ8CJr8YyN7c//2hYU0HngLvh
l2g5+vnD4wXvL1XT/++PbSDI3fsGXTmAFNxccA12FfrtajCpXlF4MwCZaR12b/wNuJuho7eIJTun
mOtfiVLeI5tr9PNTXq/lr425RTxR+0T7s3BF4Kq64T5t8r8hyg1yEw/o0CX6Bno19W7rxR9s76uo
vb2n8m/DakCTBfMQ1f2QXNpa3ixOmz33ZnEawvVUz8v3UsoC9WU75EFs8qKQYwfrorKOtsm68LNw
pyvbT8NiAy+Cnf1ny8yp07nlUNPsHNzSv6t1FOSC0TC35VrnyytWfCKpU+ZuVLnldXan4yI6eTcR
ABNznRLFrSW8J2m84SoFFQGM776Vi+QiT9HLUHBlbSduFXmf1ftqYcdQpg2GKp3vqwUPrTVNKuJA
F95amLeiEEPxhyfG275ult962FoTs2A4j7aMfg4yejvNcPJu7uuRz3WA1N0Fi7r5WWsxenBrFZUi
oR7Xfo1Y8X+/ODLggGh9CK2oTl18vjyHCYBl1r9lpafbOfQhC4mckJW/4b8L+B7bLDblOMbOdsin
xnpb0afizPMJH6rB++VO4w5I5V7yaNHkENLx5a7df/DifpmFBwKjHB48nTFmGrvskcLA8dTVPR0P
GPweemoz5Npk+4Ek/r83oNreCqB7/dXFX6QdwoG9M15X8BwPXla7D0y1iMo3Pq0FWX122WNf25mn
a+3P//bSHH9gmSztVU9chUj1JT1W2+GvmunYLXRm1iRDt/Chlc1ECl7ybZLgqb68nbMg2LeYdSkm
qKzberHSc+8krzPXZLKopDdFPkENTtS9SmfE7Ly6VhQhPdad18c4+iiU69TRN3p5Eb3B9XITUKsF
PhogOlwRPQNHVXiE3SwnizlCOVi50YB8bWB8tjHqrE23nP1wBSQDT6QXc/h9VcPixsEIw4q2SDhT
5r0/2cWTIceo1tb4i7O3+ZRtyf00sK8/C/PiJ7SHNBXZEgYg+LvM25/Dajc0/imZgkfEx4kW2pxE
yXbX4vPClwxvGftd+MCjCMC/XsrLP6XCHILycdpWn5n96Nwu2zFSPOOAlSc52dxnivqS1v6t6y5E
yX5IxqnVPDhQeBp0e1QLI49+jB6Oj48z6dRj3XZb5/kkP6oiP7e6ah5zXQBXc8ffCzTBR2dlR9+o
l6NXO8RnVvehKudTrfuStGPoPDg27SnjOt8x7HxtND0ExrxifEoa/7GxaZgVyXDyGvxb1FH4j6OH
8IAB5/zz3/r5R8UC2bkE3IN/f9aMbGduv7PlPqnwPk1C8TwAUyvTqr+TDls+k9s0+jE2/Jyfcg9/
ioXvHiKmZjTROMSrOG+1BCKif5d2f8INwdGeMa5277Zlccfhk2XKX7t4rRf89rZ4W4H/R8Iq5Z1I
8es3QBiuNfOd/cowfv+jtuoCL0bSXn1esy2Z5R0SrFbDZoKc+36+FQ1P3Ahhedew+0UItGM8jSWI
RE6lP5aCbFTZqZiK92Rw5HlZPJLNmZOce/SuKKkQXoSqOCdSo7y4RvGUECS4xff4oBhi3cyyn65y
YpyECnzgk/1oKsvaFUO1xj8GItV19z+zIcOUpPMtt2X2w2EYh91yZzIaZjeqUwp1A4winn7kdvRf
Vm61bwy5jrbd/V1Ly4IDXX1KID07v7OyT7dZHtuUvXEj4TacPaMm8fHJQDhn8+f9sIRkOwEyvEO5
oxy7B013RdVOPISXj1aP413DQCGqx/SmFguaufgcvUUcitJ62hI3RZvlN73y7oOOYBIKERySZDyF
YYb8Y1GQFZCN0iMz9CZdizhos1eGRWXo3psBNIOQ+dPqwJFquWUdUPAf6PflTK2ov2ggSsi93U7+
qeZ2H42iE/vVWPN9GOJBctkpkilcnsdlyjj/YaUQdtcc17rL93mi+HfXx1mUFWaQHEUqq6hANm3a
Ao2KS1r+kXWdODKVf5SeXHFLQQ9aRr9kt8PV22b2G0fSERoWC3omL8m4YBQInoKzqlW5V8p4ZZ5x
cDFhn3K8ouc0KYHpaYgwJbQ5k6u7FxqxWbpp5BgGHy1nynkaGbU56iahPnw/5bTgVBJNsam+rI7z
1Vr+libisIMAvA8SGxSj9TebesaDtn0Ss9geyh6SQTeUjEL0HppC3Jvd/IDcFNmrIrbmvsq5eScC
XRsFASGHrGaQWsiH498h+W7C+THJ9V9agUCxq6bnMpnHPDk1Wel7z0zaQ1IZLQpw2JBi3HwYiREe
uEB/ZwZoK77DfslOUhJbbcvmDub2rqpe1TQnB5UjkKTAgbAtlAKRFRf2aiz/0UTcXcLEJwEbkMgp
Sq4x0qRdyHiiLwjTrIXnqekbyA9TQNWbQYPnEFYwxHOC3W6qn3C66qufcRM0S/z0s2TIAu8UhgbW
hMsgwvbIrIKKoz7/venstyAIu1gzJaCJrQkc79IYQFmcgH7SLkTnHUPYE2suEfmntT5SLYmwkey9
PkQjHFllzMmmP5EEsVPa51A+zUEdArDOHkeAzMfZ/AtT6W9jkNmpHc5KIzR90PktgiM8tJwmHt+U
NNTDej07tObVhnexsBzzAMmhGGJDGh+FWe91rbmdJ/5H69UuYCjaCgP6SOHpyngi7xIOntjjSrNg
trC5zCN6VTYUgHdovE38tIQWZG5zusCHgnhaRXiRKqRoZvVL+lfn31VFQnv2OMWSu2n8hL8+JpvG
TkIqCfJjWk+3Bu3BRzq6vmnK3S0VeiMeExAFAnHTWPFYJC5ueTZjT7jTdQOJkEEODcL/PDbtzhWj
fkiEhq69TdVr/I4jdj4/AwK8GnkItt4CJbbBelG/nnH8VLdh0RyVoXuOTkxmbExYlPjBbYcHDS+m
2AJ9YFSoYvHK7grDLF5UwyB+Gcpz3wiWTuj+Vm88L113O4X5Oe+HmyFleep6Qb/4Wj0p/sIMPFkZ
7F6mO/TIk+EC9GhDfePU5251EdGx9RbkDAZFK7EQ3SH4aq20RpubWYNAU+7Xnk9s8tzlACQuXk3x
JQJ6EHCX0UCPnMlK5SAxeqMTmR6Ie8PoT2XiP3MC7HcE0P+2nlfG1SSHG9uTD5b+k5gWgbJy42wa
5HS98D0wp81qlD/omiaDpEn4Og0mKRbZ+7t2qyAPifQyT0J7XeuvsA/Wgxs8Nd2G4luz+qQnQck2
OyuDkkH3F4xzRKx98JAZkLeZMnVRcyMfaUAGtEUpq0qfDRxxMIWLP8ugBMkuIGbS6/ODZMSx19J/
wTng3wu+87VPLpMW5S3feHP0uuK/bqY12PfygAPPDGmiCM9hgJW46Md+n/VHLLYFBCcgeB3E1Iuj
/VuvdAiwt0hVVnMnOlrdvaLWUSgGcms6d2JoZA4W+09En+tate3BzzycBalOLyZHDDYG4B0B7gIB
LSJqsuHYgAry1vApyxDszOlmyU25UQWhJKvqnjXLPLp8Qba9Wjtznb5sTCnc2QbgF7P9XTGUjosy
I9hoNFdbmIpWKOyLc2apQ9qC9AQj4O1V/5n4Hfx7f0DF09h0W+aucAYXsmwLCOwpY2DD1bRmLtLU
O+ImR7NC5WqZBsU1RlboG1vAbgS5nKTjuAstn0CjK8k4JhOo6oD4vG2ixhJjdYDHqDtKWM0ocQEt
pe0BoPfK9MAzqKhi6WvgMQ/WoepRPtPiJAOo9WMimEeX0AbbMU6oDjkGiRlEVEt5V0yAPaUswzRf
k4Vje8qCBPHYlgenYx4OjO5QVyvxQhpl0+KVarB4lbZ1ZAfUFH8yz86lesO+eO873iv5uD9ChN19
GNSEcHhwOC+D0iMZ5M2PppG9mQx+d8wCPx1D5NEAs5vloTxnqScei/FjZLGKZSs/aotUdJ2luwwP
577Lx7/NZHfR4szssXobe1jrr5zajKgI870IGsgI2uCKN40o1jnIknznJl6ym3MJ/F8Of3wfe5FD
wmlO7tcKKpJXMVN2vdWOvUavOyT4PC6UagimfjkjBwzOyAnsAHWB2suUq2STZSOhvUBb2VGnxjfe
cRyviXXXBnlzSI07yTX4hJmLCuuUcj734to0NHQFVxcqSDG48mVxhZsa2fAV5TbdIDqMLOuNKi98
tQRCIAAh7faMTDhzbFg8QbBq1Hy1jBEwVQvCmdDu+579bRlQQtJZneFYrRHwSCqOs3LfGfntnIQf
erDn6+JNfELUmfXlcFuPLKhDlUbu+iFyDnGB5wNt7v8GvnzhyX9mul/trYpTRZNkuHUm032QlYpt
ygWaGvti5ha4bRf1PnHCOgbcJNEl2UZXM3LGiTRmkj9AjBujpOv6COZ9s2cUDzNocfgqk9q6K1Zo
kHn/q1tTRCGj2c+0hljldHEWu/pFYSIE9ZLPYQk+BnA12QBD21RfmaIbruIWY0gi1yJ8xjbsRyrB
Gjl3HsHkJr+1gClzEgeHSUCceavWXpQNFTneAQQh0AvitgERVOK9NLrM5a0BL5DLIkNsCTiz6rqt
tOxrlO2bOcGZS+BTG1JPe9vElDvB+zpNKIs4M9UtFvhkQeRLQu9FaTZyd6mhEoT6OhbTzql640WM
f2wXNiKI7MdJVDRf89oHHs+Dz6EgazlD4Ab9Q+CE7HneNbuxxw9Ldot7akZqey6zV4sNN6c8aFk4
a7lYyDm97+2yeOrGClqAoO08w7gHiZAn0pCoqmbV3RnLOR+sAcZehfU+YV3k7AfAGqSeDS7IU8Ht
SkbtlDMy3V4El92c9kme8SEk4745oSv7yJT4fdOEqmT62/kBTcFOPI92imq8boU2BZGEibO4SR0F
GjENesHUX4GThFx2QKrMVfG3MmuPZLhh4d8MDtNkejHzLuDyXvboOnN6q+07RhL5gSqDeacSou5W
PdxwY6IacxpxxXf+RwK6FTGDxRTyPicjkz9sIx+lnf6pGq8/28ZfquGNMYZ6akG7oF0jm6np9tyT
GseXDibEERmco1e1bBQ2dcBy0JE1k89LaFeHHNRaTko5dsOsAf69PSyBd0OpAyfqKhwunIENF57+
1LCrFynXer6pJarNnpABpT6wpH4tzWgeLd86uY5pHKpQ+7uZxwEHxEmCqjliXeANkM6BYVt5pn9J
rPkXjQr+qbf8o9uPVpzZIyYrWOaRVZreqVfqjCNXU93EUtCuHlE4a99Cpajm4kJVe5GAdlF4AJlN
9ncDTHTUC3EIlU1VQkPtiHLtC5MEhM8yj2uBECVNHemmrE4zbq81UV9mFj6ZcB4PVWtjE5bT2Un6
V4IWCGGOP8RbjioKl6OzYpD3i+EmMHwRW2GwKxAjSnxWu6WWwMzEVlwOWCqqHfVegSZ/mpmh5eSK
PP+zqYfwzfQxMam8zmldUNxd6N9IaimwA6d+RHKDXAgYscRHU8sZv6QJjAmaviW3IIuWDmzfu7mZ
AaM2ZnksjYunYNOVTh5GjYFdS6CKK0Uux1spN/IUpTUWaW0zAeRYURq/NCjMWJRcakFg3XPQDsN9
I4Ps4Okki/AF3uiWbppAtkNEqO+h9bGZAP+/yUMX4N3U1nGLTW+cX6hSokmyBolRs7JmxLH2dTd/
hINNfUsRymMefnPQyo717D8g+e9UBWYvb5dpV+Q1WaLAehhYlEFTcrnpSS11YJD4uK8ZmPxI6OQx
mOnQqiTQWVcJCJf7FfcJ2fMpI527YhDqY2o9iFVo56sL0C4WWjUjRl5gy7mULDwI+yTjoE6KdSdS
ORzoe0j2qxQep45g5Fs5l6VJ8WR+kiQXd0VTbn0y5DPG7knTljlgQklDBI7cKqPcnUDr4I6OVSnf
nSwMYgai965tBUerb/ob18K9gXwPFOpsj2QC+uGlwQh74KKCw6ZA8COoQGPUVmuv8pMLN2lUXFR1
UDMx5Df4IuePTMQKunIo94O38YNVe3YT0s/zZN3xDa6ncenxKYS/BSe/s3TqePKTT3/Q546s4p6J
sYgmkzvkkNqMfKo2Yy02BG4ofgzQEy6KqSC+jK+Rzr0YBTw92PpoT419lJ4dk8gDj7XOXPYXsSPn
sCD9XochvfT1ovam4TYP/XLbG0YYDW7GbZOmLJY0AhqpScWMGppm78juu1XNY6vKkfWB4YnfkMYD
Ydvl61vL2sJn5u08Sh6iZPva7IE9I015ZOWTIew1zrnOsRWyBrrmgvSZHQmrct+nom5v1+XB8alu
0m1zVeNMWQQR5SivLcoCJpb0C/7D4ORpcIqtD65RWlkVDbNEx/4obatj/UeaZYFQqCbeXb4q0G9d
M9FHPB4Kc3pO4DbeZvnyx1nFspfGo2Vk8LucR78ZaS2mDe6QDIWMvJXPKHdqi64aOs4xmhxtelbD
3v1b2mJ67AzvN/Y+52Ks47MpX3MXQ7qP4YqBJxYPOTJCN8Dbcw6LYQyxxdJej0lr3LmgoXeYMwVL
gsvAfrmbtVHDNDJRRJf+RluFH2HSyfZg0dHIihcpM3fPyTc7VjO3th5byEG6HAQxq9OxstxVczZh
Wub266c2wZCf+EUujhZlcZGuGINC6jFqc3jAE4fhq27bnbDLmyQb/X1YDysz7fldNu1zyJ98N+U4
nUZnOEu6bXfZa5XXNNCcAM8Ouc1cQP0ySV/c4bs+Ma0EdOlkv/MOC4ZwlXNowIfHBZ7R3nX2unNI
kxiXpethYrveU4save+nzxVL7D6r6UurAfsNvQZirNd7m8i22Cr/cBg9Mf6BWxZQNdclvGIyyHmk
pt+57Ly9b8xqP1tgbInjxaZVs7H4znauxfXQ20mMav68qNq5VOqj6Er/1qKepEnkYU3m8zBjGwyb
sN+jBdytGfjzTtB8oCGrg/eKTa9Lb3I65SrOtLup6N86PfxxZXVYKpu3oy6ooR7kvZ+2BseD5cya
CpUj168JjS6n1ig/GeSmN2jMMDeAlrcjRJ1W2sZ+FTp/1r53g82WDHZo0o7oE41507pRN9oFllkV
37pyeGNCzYVh1juaVe0oH36FTSv21exW+7Ayv6vJfkLmbWJuczN3Kf++UcWnN9b6QBGDio4VhSHo
HHR7KMLZEj5Z1E8oGatb0OigIbfT/YfjEDKrVaLzF9JIYuo0eAWwVZl5deyACF/8foFzDhuNg5M4
qSZ8KLIp0pts5fnjfLBTIfbFrETk+/iSRIFzwZ18UFZOCY5kRiXU69Ws9ckJhLPTIVp4MiI1cQFl
3GPqIpbdxpGbF8nkEaGn7/RRjmt7tpX9iq0OUOjam3vL+ZuPuXFy8ufFL5kWFfMf7H1fnZvxvxF4
llx0klxt1FT7iSDptfMtvOhrTcmOWrF/0tR5t8hfRX/nDHyxGidLlFV8RyK3UakdjPbO9LmR5BST
tV05YbNXBse/BlNt77N5jsQONsjvSTHc3UlLwaGrYo7PQSyKqosQhbtGUJbtNx+2rG79rqJbzLau
ehT/DVlV4noo7z3dh4iaFLSgxjVJleyI7yHXMYkjvfI+17f9gAuRO+Uoud9mA8KXz6UjK/sGNSg5
IL2pY7oy0RR5cyv86jqNv7omN+JpMrrTmDBfE7XId2wJb54ssquoMXxYmsYwg/eTrAWNpvsuKBwW
DgxkWhrfi2P/GTPDPnD/PlkevZ1Bx4DXsrlJUF4XYa+5codMMBLzjPBYv2eJPKUVbz51HEN7Bis6
xH1v6JuCaiGio8yF0IYCVd2a1vKhzc680UHzgRhjEmxBLaaShXhTc4el7rcITefUyuLddlqyc3r+
HEVTR+i/vAWD/qMbw7sNiqPDa1iQr9s3sw5Qj1eaSJSN7yR7QWm0AVkQHUtysiASef4IEOC/bOkf
VsawPb3Wl8TEjaBLHyZXZVx8sx9fKFE4mZ2bRJMxNnvPhU0qa0o+hf2Ez8qIDJ1+TObkQn5O3V3H
/krxmjEy3TMRtBuqGSvzsRRjAssZPGq4VO85KSSb1My4cHMZHdo7EwALhc+z2DfWQ6GbClNmo+Ff
DZQwZ/c0mf51MeVzj+MUGYCLYtn9mmDgEe5hC10Yab1kviru+13DMCa1pX2Eml4jNBV0HZDzirUY
D3KYd44cx3Pt4B3DqfJc+fVyoDv7BbLJQqRrgpDLUbnklstFB5FETy/SGN6MqoGnujrjjs71SExV
/ZzCMixHa742gPoGcoirUAd3tPHyec7XsBIT16J6hBsEyt7J41mGRGoccLliRaEbQ06nmC282JK1
3sumIZVm5i+jk1+WshpPws458NHExhq3qd3lmD8EAOIzH0eSYjp+SaS4g3tk8qnpkfu8pKE86TNG
9TLl8mtRdNcmH1mRjBFhXRthxMhv5tV7mtrCONSuTzixa++GwlqfwGE9yNqMeeCLR9hMz8pHh9PL
n2XU3XPnEURb9BtJhvYWT+kfT8ZqhuE3N8m1lvNz2uItoifwmfEGFz/7I5/R30vBeXv86IcMfWqr
tdKvo2VymYdGWGU5twGVmgAfl3nn57BE27HfOi3o+SEix/bKbZf1evnuEys27cKBCUxh0CzfYeqj
nQMHj+uCoPtoJV+NzIfLVPBJhStptVIyNcjNprq1qqT89wsf8U4x8tmnS7IedZ3+bYNiO/NlX04T
Vkc3hz5Fz9nBcAMfqwNn5KZnBim36xyjzEnI09oNfPNlfSwd7vxYAYHmfEoH754UbPIWRtDEfCC4
1ERNa78X+ntGBNhNqWldB72wmfogjzEbf87O+F9ec+FxFkynzdeSDhgDJoTPyvVei5ALd2n1u8nh
+jBWznuTOXQTtMnZ6hkzATtEVUSH7RZOgWVxbI2Bug8zt3mb4Apg2djnk5udoAmjBvvFHlurjoLV
+yVHGxd0wHU8bcx4TJGA07E4OHoe0IEn89RVGwPZgrqAK2BHyTovIsVFLvscfhojNoadHXAvxpQN
EQ27ULcqdz9I51sxbQgt53PmarlbzWHPAb6612ikjCtGzvhreh47E6kLMxBXLgcMuDeh0lMZLaUj
dsEsMKE3fxzIuK7Bolb0L/BTVhBgo96ZY/07MVY2fMPhtkcDQ9wGFpf7Tt/4ZvGtsqSCaN18cLP7
E6x+fsYyO+7wcjwNtJseJUJ2blpw0ucAfZIeKjF+LC68OpMVXVTz72nBo2R/Z0J98ZlbsV8ghxd5
2r93eJntOaHKrh1k3HYD3QeFeIS8HhvZeshhXgOZOzJSgmoyBOmeP+i78BleOCJ8CVmuZL5dt7Fo
2cZ/xYwHR8FdJ1HDOrCNFLxBnlHf3oIOkVnY3It1v+zHmQfP5BJmogZmQrsH3+OMxFJZkYIue/fq
CI4FbuVVRP4qdeCO+54sihy9es/pHNnjDkQCEYSyk5n7Ncc7wANpERyY/7LTEJIEALeH/0LRmmjZ
OsaEYaLhUvIKGG7p6RfOhyx2A0QSgNhETjP3eQ3H6iaw5hcdZPk+Ldsb9LQq7mtMHP2Ieu57hyFZ
vKtkuHVB6okpqs73lmXhlBuOpjl1V5LKTMfovaKGLvYrHGT9sMpotFhrRFb9zkeUE+KkN5gtoJBX
zN7mhgilIJCVZKeVS3xkct61Z81ttXAHinICPAMb7ptYxtmQPPVDy4Zk5IgEoeMhhDHIjfypvbMc
pALORHOk7OxakvPZO+On7YTu5qCrSTxZZZy2iPAeKGiUrOyp92h8tuzkMPYkFxRHxtysLW71w9Ft
axGVdsnkX7x02QRsAJ+342BsNkcLCmRBbmKlWCX0nhtJ36IIKqCnGVSECPJBH4FU+NZ44sMJ9utw
Dk2/Plu192xnbYgVw0JU5fAxJABIGBZ0nz1X/CV/Vaac9n2wSKa4PIgpy4k5cjgdoWHWxrREYECo
8XbZAEKu6YmFvz8J8n0i0Of9gHOpblHWp9WqIBq1C5cvDp+17/J/x2rAJG3clczlImKfyAIq49+4
gSqHxXlEGcFp56VcnPVLjX2yFUn5JNvqNAkF6VlCk1+64DwjAHCRDzmqERZmSSuPunrvVp7KIrHf
UkH/S7hpg5uM4smFZMfUt5i7AocJKfGrzjYR9Ch0xBm1w4JKnbJf7rjsQqQlJx3zudMDQeuO2415
lK317ThAfmcSvtMSsoriKhW1NUobOmA2l1UU6JQNqeXf5G+tRARIBOudeDJ08xVK9thgvmu8FGuQ
iVCucLbkxepxfJ7/0jk1n8IaKrvbMs0f3BeMF3g2fV1eEW+KSDotL1lNIZFiMFcrdPLJk00ciuZv
4axb+tk8j9NC/BZPq8758oNtaoRDgLoWAju9Q08PJvoG1c78H+bOrLluJLvWf8XRz0Y5E0BicLj7
4cwjZ1KiXhAUS8I8z/j19wNY3VVSX1fbb45QMESKFM8AZO7ce61v+YAOaKFrqbpv3fBTP+uTTWxl
upZjgtujjrp3fdO7txKDSXYyXS149PVAKohQ+dlS2myYLr8nbg8LmadE9TCR5WhPq9TPaAm72psP
CGZfYj5duW53wBVJ67kLp7PyvQehgy6QGLqHsdSo/+2QbpA3oyQkBURBlEDlUkQI+8RcM1+hHF9N
btweCVZEWUcPrfIdxMxTZq7s9OtgNS68ZJ9WVyRq6EMzP9Kjr4nlJEXqvh+pgRV18iiJeXHSmLus
I1uq9QpmF6BYB1U9IcA5Swsq7DRhowYIYR+IMl5z3Tinsa1rTnVEZ0T5fVEG1kbLKLX9Rv8CS5Z+
6IPTatqOEkftWOVWVQchqDXEZhiKaTdL4JzReWY/zo/YpFaVQVZzYbvVeWJFMBqKYOmr4RiG8b4b
x28c5ZLVZHHVcjrRtHq4EGt8TjM5h2yNW7PiDNJ10D5T9uAGV9Rp7OSNWxflLu6yJ6O0yKRwphsi
yWycA328pgd5TKMAZJw2kjI1jyEFfQ+/MR7aoATXWqh4hzKgIb3lXJrBSCBZSkqXYZ7wLnIrDLG3
dfrhYHb9V9GmCDGLPEfDZN3ScqTepGewSQe52TLPni4TgzaYnMaOMhjtRMN9bkXGYXpOMvGlxxH0
6M0WkSH+GrhJeosx/KaK34ekv6NV0V0KixYSEEBMUkOCxYamDuKbUw5YbFcq26RnHnyOqgnhZvba
gwxBYgvpFgsT/Q3d+s5ADcp0H9yaavD25Hf5G7eSz1rkXmPyYKThFSg4ybBC13xPSsk1jMLqbKb0
ShMhX7perJ0xnpEL3TcSbdId0hCNTYInVQPC91CkGOipu+pLFjPpqVmjJ4tLOEw4pLvgrXzupUM5
qxqtyUCwQLO6rUmULMen2hEWZwnqkjjjHOARsBxgYtBThRqnq2klYuDyfZXDYpiePD8AXgRyAj5P
0AhwQAUdSQfLjunTnkGxt+tFsmYHCjk++zgIkm8gXe01Sq4vWp43RFLKnco0lwOx/4RzFmV5kpjs
+JsiFIQ2UewDEewVWVQ+8lQnYNAg7VrsVYhhwHNODN52ySzeHxl0NEF/L3MNf6AwEI74rn0y8ocK
XpJN/LeNCA3txRc37rSVM5Um3kWxITViQoMmZyVwdImoqBzL2BnD9ySm/6u3j8KvGAhzOQ9lxaFK
GP59DEfdn24TLRr3tOIuAuHLSrpasQkRxO7S+qFwspHuHzk40rNOWJm9HaaJldfKDOyu2uFJsQ7m
5G8Z0JgbIxU0AIxxq+a922rT7uIITvuDpW3zCHyZDb8QPWHfarsx1dKtrtnxhoCgVc6hl8kZEo/u
KwyI2SDb5Ft3xNdCwbnHBUeuXGGO4SlMmjPXG29PNyU7+2Rroj6XSrxI2oyQP3wkPlSDHd6xC062
F9eiMmIJIbYqJ0dB0m+uuvx+aDri0XTk7JQPBU0oJMDBFYCtu/E5tUd6QRtjuG0ygDLabCKhoU8Q
4WBrB62TXzqSpcPHnua7zw/T+aann6fQ0IGJyJoqKxm07san53gaRPEAUHLf4SRlwavc85A3d1I2
HE+NosFKbb9STpeoTy5ljGfDSuL8YoFwupZIW1cVEHutaNXJN02c2VZzLfC+7ezoTtfuCNCChiHo
sxm1Q3Yg6oKpICti8B2BxQ1YkhrA0BPn4+4SWWd35I0h1aoCEPwZIw4kGaj8XHtbz8a+cKRqClDF
IU1K1OPABWcMEyijQEe9qfzmti6r+jaLO/auhNknHTy3xLMPJco625qh0YjROAAh7jVKAqocI/VX
mbK7PYcnVJY2Us6UYT9Nl6dFFypnRLeMNHMPHg5dSuCeA5T0ax+FOAN8WnrLt1EdxmdUwM5q8XfP
vas55buJei7DqcZRFyJ9Rqv2jDwJQA/4mxrzFE1BGHu8ilRmIaz/KY5Yn13/Ka+cuXLpvg5ksZua
sxfUuffsW/U9GmydJlvAfpkSr7i8EIbqablOSAGRvsLRQLAOdri32uEah84WQrI8Vihen2vC2ayJ
QF5I3aTQetgs/QC6QYCU9znoI84Dk3jouuzBbf2UqJhuvfxmqXJcFlXdXbw8ctg5YmyZJPc9de4b
amYKzyGvoYXxFermcBPUeHwDfkTi/6FqZjxTusanKvcrtI46lusICuzyjllhPpwgFt6poR8viyQ1
8BNzTZXoX3skEEBODdjk2gDkWzY0vtH53tqyNG+xs1cbb6TTv8IcjdJRoqfs9IiIqFK9xwvAJjUb
88miZJ5buVQ6VPM4i7Ei0ixt1x8abpoaMEp3i8d3+ZBNNHmCxtjLtrqbmKU8Du4ekD/62CjTDlDJ
jgJI60POEHgNyJMZpoYt2MpsYsGx4rTEQAeuYb+oAc+ijw7J0JK9TY3T0WLfLswge9S6XZ8PsOwI
aFuebacmb49Ak1+jD5gPxy56xsxZbUk/RWS68I1EhxHTo5N+oK3rU5MmahPR/jpQT33LcmoI6OFs
ZXk37n0N7qfvqOjSd8lTXxc9JlaXXC0cfLvYxuTHzWOwgdWY5qryiTXy1ayFOKoBERUyEPepzo7V
bLNrgYst7NgU9O02bn2PAglUHU2aYlWk9oh4Or5KUQ9k/FClmLkNvmccvHXYsD726OG0Lle/DomB
043+bmsFT2PKrpRgFN5ImX2bssk/F7MFDwMO3IhpjNCIBsMV8No+qIvwBpUi6tMAXqE1JfFDbzq7
MZLeOZnsR7mYKOu0vM34rK5Q5eZeJu7RYa1toaqv5MAWs1ohuM8kcVMW0Z/ryGLcMoTN9HmIqPjS
/i4LuuJ5zHhli2LwCSP9TFu4v/YzUDDRMw8ZbHs39ParMExOMO1QpOv2gyFSy/RSeON4R15Yuqkm
H9NNSoKr8uv7yqRYXDgwMrBapHo5ytokJU8sQ2zF0mOd0+lXja9vR9ySGHS5upBwPNqQADZB4OYv
Omh6z+vyO12Pc7h7KRsSuSJzGNdsccenisaOMbZZOAfSZZHMzpNufXbGdH0/3sEqZJyBr34hDoUd
cioriEiViDro6kEEXIDdNzwjV6suOpOFddilGlGd4o1uU3oaA2MATls8LwA6ewzNI6MS86byyom9
y77TVMY6YMjkPNbV2sto3oxjgPyxjkyMYb2kZdpBPE9fq3bg/Bi1r8mMYOhRJq7CMe538O0vBT64
U2yDvcxdN9mZEmAWqbzV2vTd6KTIbF81LMB3BvPi2QO9vKhIE7ZFEU08QRvJJ76GxZZYBTAODPrN
65wb8OCMfXdAiZtyTJ6VgmY6Xmp6VcFsBva9s5KGfdvP/jzQbcHOM3A797amb0UScNCe3xL48RjW
Y7ryfB/eEAa3Nxps/12mt/wtIrHVKq4ZTvFdW3lMksf+lJtKrhaWEYWdu8r6PiPspbJ3WY0u7/ef
9oX4Cu7Avq1axh4cnpNDYgRvSM2PMbb3cMjJp6QLuR1yCS4PWNoNX9jFbnlecF7ljOPMQho2aXYk
BeAlD5oddNzitTJR2CfLjpkSUmE2JLkWSfA4ZDrpv1BwlgURQyXoiyzZQcxHOlBw/AHbySE5d+hZ
YfDsB3+z4BPzdFumnbgsm20emu+qDTpIHlF/aeYPrcADBa1MHqL6ltHIhU16Xt///iF1Xm09F7dF
nz/09BKol/gn0/Lei95MTstnkxFlFO99u2sPnAjGz4bnVLitG+QIBReBGk3jQcvqbdlU3ZesocZF
TGhcfQImiPnkZSo7GhoK0Rp1z0sjkSA4w/hZ6WerC9xjZpMEMvlp9DlpbUa1lsbJoiK8QJYzwjbp
3jvPMV5Du7x04vNQeuE3iDboOCQt6g9qUJ2r/Bh433wRYLawcABA/33RSOdxkKK80uPt7BJXTUmW
qoxRAZhIDReGTINAYCXprBMX2V70mXeiRvkSp6lxrcKXZaH1PDc5I/r9bFeRWLOmuLdD4fEgMv8u
qgv1oIOx6GPSOY2ATb8vsyuisnuYfdrGNHyenKzNG/Kjv/RYQE4YID1CI/1pu6ATCFy4G2aTWxSN
xXHU7OA5G92HEUjdzVjK8LkNJV02OwJ4N/+jMfvhFDt6M5SU6hMLd6M0MlhQm1/zgSAKKXH1TzVw
K60jILLwJIpaG6xsk1TDvo/6+L4uWIxrk47uyE53jEb1MNSUCquohwDg+zNeJdkjEYFW5tEiCMvu
NqywymsSvcHMJZ0ycf7Y8EuHIEJ0y6Q1jJ+1hocyGAJXtNx9vDn4pXIOxbzX6xjIRJLZuLZzxDQZ
UWs0HVG5Ddp5CHCsoP2tL745VZcwJgVqIInTz4aDFtkmjhVXHDWqkFXKjXJYAHbT6E5H+hQcHFpG
jHZchl/BGdzbrFiXEtMgMO/KOQoRl9u+t6GjYDvf+nk1XMvk+1LhpOxrHF/hPul9YxO8IuPzx/6e
x/Z4lzvFS2cql/4tq1FgYgxE8EGcSSQfCujEN+SNmw8Rs9fJKkC1CnOkLPV1mjXt0XIrpjWN4eFl
GG16j6N35KKs1q3rJesQg8mG4fFJoKi6bbycufj8lJklOfcfDwFRoYbepysOhu0Xn0bEgbPYDqxL
XRQnLZqZs6hcT1Zgvnial+xlyNwRbYB/gHL3VKC0P7h1FR3YYmk8ATPitZx/CBTtHWTdGUKZ31sa
RrQ09hCWsPzjI0ZLVaXvJjSCpm7zJ78SVySAFj0gi88o4NcazvinrOdspUUmNreivkRWVt7ieuPM
wO3AWjJ+xuOdf2wLNq6qtiMOUcfuvqNbIC9Fbm16XVSXhRvTquI3pE+2bICGHomV2ftkUPWomJnw
M75RJZ29AnRvYL7XjAS4rbbdbCKMmQgZjWHed34BtiBVR2Q+N1ESFOsFIyO7yLzzuwDVK0o/tO7f
AYpwd/CXXgV7XNNgKip1uzwUSZO92Hf41lhWPW0btBhzaSehPqvF+NoGzG7Tur7FhaMe3f4Z0gEh
RVHw5id5RwCxpD8ZWu4uFsxT4NfsFwBs24Xpro2NuyWUwJ6xjBJ/ZIkBezVh2kMJ99uRBftMhwE0
Z25uE4gb5cRKL6u+CqiVS98+SpRIeClDUDzzIatGIbhVNeXkcm4rOl1fI5ZAOD6f1BBT+ds6CfP9
DNbE/BB+Fz6tNPT/uyGlpEXjZxxwIaNsn8GEndebx6jv8EPZFvLDshm2ncUwulu4AzJKjn3MSoHm
LCR81o04l1AiW7PXGNIAA41y+FoLRC1ZrK+BSoMKzjwoJx9/1XCG0H+pNjIv1YvhAM11o1AdUDio
l84JmLvq2ReSveJLBsKK1ajNV21mGRuJ7OtBYVg6e2H5Pph4nxae5VihYyHFsFvpuWM/jnXjbqrq
O7kVWFJJ7bpYhc6YMDBZ8fS2Z4jToaXF6LdzUjM6ap73pCAO3VasPeXMwEKOyrd29F3yXrgflG5e
H0p0xCAhpvXIVuZupEJErkWl03soiZYjQeHY4ijDG21qkJj2g3zIPJNOalx+LcpRYwwPl0MJeGcV
W86yVi6rJqtnkbU6I+EzGLV8zUEQOn5PIejkNA6WR5XI4Iyo1yckS7UHZcNK6jXDhXWlH4T0v3e0
jXfJmDJcXcjH/QUhSnpwkfOQ921dwqIJn9LmQkVffG7MlPqnssIngCD2x7pjcgHMP9nMVo9w8uud
k5PfzW1r7yqHfNyCtKOadIdHExxK2cANt4PqHVfmRQpm5SFG7tvec75jOtNpxFnfs9ib7mqr+zSF
ZruTQ0BrwDO9p5wYlC6w9hNCljXK6PY2b7TDAEbvMA1MQpkd4fRMQvNG9zmQpYGHVLsFJTcX8FoD
rnXZG3zhsFuoZsOtO934+sQgkZWst7m6u2DcZyVF1WhhelYBHd8ss44dApmL6Q5ffAIBzraanDNr
ZAwBhplXwhr7WLCeeenUP9U6h1QnMV9YtqJfw6S9N9PUQRvin5isjZuCrv5hLGR143DZruKK0dmQ
t/Zm2e3nITdttvGyPGYiNgkSLe5kRT7bQktdKLCGNkTHqRHHZTNTs326MgW3MVR3HYztzGhdvjqW
/is03e4ahG7PC2I729CvHnLZ67zLjntSSX9vJvqhnK3mZaHf172GCcAie1PHC+5MJHyTNIL6NH0a
vXECFEEFRTDYSs1wEQhHBpPFDgAIxMUH2RbRiRsGXRRx45wk4NIq0VX3v/9DnHjqAHGetmQZ3Hlz
S2FMvO/IxdQOw/U77VVjV/W5SuC+hv5V4dRd2yRdnThSvnXIbRiNs3ZpRgzKu/BQ+81VRZA5JysE
u9BL+97Iokf8cA28Gd+ZzWIsJ7UVbLIWVgD1/kgDuavWmUiOwVDD3G8T79oS9rkunbi4a3xGsjqb
RrMeitrY4P78jLbS+BRj2V4ro/w+IUA4JmgD2bd8MtHRBC242NTVmP7C8j5OEdZI9kd/r8zKJOCu
o8xhmoElQV7NwguQyw1E8w7jQStB4M+sttugSm8Lb/KvoEmIiAtiIPTTAS8WPaCK1iCcH5RMcxQN
tJ1gditwsAZ1xVQlgjFdls9WTPDj0hHRZHTihYFG0eJlXb40eu2zgk6zVqmEX25zQq7d8EvZZfsk
TT61jDhvtFp9iS36gkXEup/JR7SB/bPqAMTlrQ6lb1lIaFnfpA1dYZEr6ymOxDUMJJ7LTEVEhBBq
9+8F/31I71KuArcsqfdTY2tgsN79u9CDzKb/o9juzdtcYT3XkpMUWDUK038ZfEUzYtqUlEED5sKQ
4AgU1eV30D/hFB5RuxzoQH8R7qxircxDWY8QMEtnFRj0HnrI0KVRvxCQwXAywNGHYvwOfvsjYsot
lim2g0h/7Af3a6Fb2ywH9jPlhUZ+orqri4Y06SCgsc6jMKNDgoHTzzt4dbZKV4wT35ENPROowEs+
Q5ydTB0NO5rpNyYi2rh/CNpm5Qr24cirHjnpASRilItluXFzJgZY0gs0OFXY0AkZtxr+aTTIvRdj
NQ+AK4MvlQ7jxtJgrDRNK99MJUGZKM2RU2qGAI3u8JoSfXLIqn8RAGP8TFSFWmW7ppSucsCt6vZP
AFhEIWbXRHmFroVpUxdb1LeUp0PenQ3b6s5okh4QhxpMOf3ueQDDlEywX2Zy/CXOsErYNEtWpQ2Y
3+NEg8iIgTs3znB0G9PdO5rC9oeS4EQr5teeacwj1RAZEZ0X7oJaqNfKhnnjVBpc+AkLUkBG819+
Twm7+8hH+SHc6p+fIlBSy6SadpWuS+en9K2edXNIY4c3dD5UT4MphvWoEdaDA5jRf5416+Ugrdk1
sXkMW9ZKeNH5XzyKn4OWpOuaOJEsR/FrbJS1P5J2A2bLLApMWIMKH3/LYsQQr6KEnnmgHzilpUDB
EaWvNNLCNp6BaVoxLAzIBPx1whAF3S/M/gVVV/6ctjQ/MMuiPDMNlwig5d//EG80uaOuZaw5yF1T
cF4pWY9zUwTLajmjSx+JDnxvJY16LQvxplYRDSSk7LMcAMmrjWPzz18py1S8FH/MudGFblrcXQ7m
GN414+drMsgzq/ZYWxBHOqs83y+4UlIH9LEpNgxpekBQbb33aXq+Nk7xLly7e6zxRh/Ra2U7psxp
7tM2E+xMjZ4kJy2o8fS5lELTgOBTwb6g4SGvbtmtk0S1FappBGqTcF8CEuWpIrkNtXq6g3D6Layt
+FSSTr3Uz01Kg32JFbO+LMeJpeT+aForjaWJDhC+FmndREEcHZY7Y+m+ADesifbg9iB/9etHYM8H
1jSk77EPQ626txv3ldf2IWmIusql15PfcXayhqcShuYT9t/bBerB8DS5153PYvtRSkJ0aUAaFPLJ
7znEJw35okvwwyDVV3qqDEbmhmKYxXd5MdVHL4NP4jkd8o5yJ+YCSp8/5PpYr8VHvkcXGEcEkmpl
k96wLYaGULBqALpc1RiB2hAzJfK/ORXye23Yzbce9MEK1iQTcTcNzxjvmtsOf9vK4iQO+zA/kk2e
fuJFN7HPhbFoHpanApyTSYOnnyyd9UIqchrCALNJaKji7DQuQ67O+554dbNjdpsfM429AbxK+SAS
QXRapywQtjaEKlMyWhyi15KoiW+NIYm/tZnYjbjdzEjPt4PTp9fKrR6spBzfzJEmI7h/95M3MOH2
q3R46lHD0ArMmvsR99tAzohBJBp7WDV+9kcWeGYY8U5MaK84d2f3IyYrlmtj/CKdjLY4cTLGVJL2
K9Rjzf2t05mFwt4yCZjB8q2Nriu3+4sxus3VrJ2zQZz32fYfSPke7uwmGeamUvOBuG2a1txwywF1
kvnanaHqC9IRJOjHZcOEcidnCMqcLXYpLUQgwhoQKgfulzgPodzLd7eQBbfrDF/L+3Q1AR84YfBh
2+XNO5r0U7K59hDW2B/NKrrJVF3dh8znKhdFlDEqc4OIm0slMHau3lB25E6lY+Su3ktcNM8dzf+b
f3zWpLjaJrpcoDZd9w4xAKEb3WC/OHXLjaE79Isl1cL8S8Ss9oz6vOFCHe/jWvTbPsm/WQg5gAmF
Ps1F42E5DPcEiZw4kIHxJ3oLVSFT3kokJip5GkP6lG1CJn17z+hQQgSiPwblBMm1VROnNOSKH4vr
RDNoawsKOgPfz+gEqG00/4JmmeIy6BNuQMbD3J9I6NSkKM687pMqYHDEZnXnRQz0+kj/NdWF8xhg
6DsUjclB2nf3S4c27Tx2L1f+WkaEz84EGj/ig8jDT6D64MXgGxjlKB48rYMsJVuYIZLc4FArwssU
J1ea9sNd1UM9QFkCVF0yaHGMpj7bWTPClbD1+hx68/Avnk4LSW8y7d+4yHZpk+yupLvOg9LhmTQr
vNjOeakrPegORqEuudu3R6GJaxM56R27TkquGj4uCaFpR4PRB6BHCnkrkuYh8OturVnojCazvx9a
P78uH+oZh+sTQYKeJ9GPwkrDRysj6dvqHocxsgn9QNImbQDwWooozaDhuWcq8z1tbdzHhaYfpbNT
BHow3ybtxJlATi3bMhogcewHZ291zNeEFtW75dGnk8B8kKeH5bPMuYk9dx3Ne6bXHSPUBHsoy8OL
o3snGA36R6N76j3IiRUwqYnso1NnEwM/WeRZEfedGANNN03IXaXALCyVdQq1oWkdqrm5jsEtzFge
rM9d0DA6xDi9/yjQHUfbu7zbzNdRbBki3cPYOIcLkzRw7oWKzJNlYi2r3CY6FCPiTY1QR5AuE8sW
CIfMqK5ocSucidjuBwILN+5ojXs2RxiPZnxj4idcG756A2+qP5OxnN6Mk/02YRM5VwLXwKhH9lXn
HrkaEmiILgBbjCPIhYTZ4llVoAmjgUZt4hX0uM0qOzSKtGSD3JmNXvvFJYhVDS24Jbs7GeBK48JH
h0DvgOsaiGZuw5txEo52y6E5JSEnTAztLmqMCTsX9VNhs6ZNVYstbxgyOt3+PlYDd0LZ4ObDATpn
rhmPQhonuLTlvrRVhh/QOI9tPn7JTPJvxqGlsziILQZ1+M9d/EaTw9lyUNb2SRG/qN4jDjt2AQ6i
Jd6XPiLWbNL0MwdHuEE9BNc+kodQL/VDjQfXxCV7AWQT72Gf1ju/KJx7g1Ppyi/7d4NWB0wj2WwB
vqF5ThB8eRAP7nVilXZdkpYXFzzIx0gZoUm8cRk8gV9O3rWxwmScD/RH519aA53YYIESF7doP+tW
D2dCwV1pIqP71InP2IZuPvriOB4drqJvyfA0dt0TctLmTYumG3SEWTGJtSizartgqugsECpqhln9
2owjxcispajseq8yGg2qEIQLToO1NpCgfrZa42E8ROXgPehFWqwLH/riYSyt2+VRtTxvWuvxijl8
vKtIe75Q3OZnNCc85V6822binGqjd880ATc5hvqd03btuQthRtodY1avRbFhVbMPTKVgl7sJLqn/
hCgbW2d6b45GtyfHrSML25uVogFmuO7QqjD8mo49Hvtavx+X0ylKaIRH85xQT7pmn5Z9i0jl1YtV
+EkY9XFEALvNeinPmkmDsSelAkMGE8U0MruTzKEgibJ/m1gKAQRg5NPxCCXrCaZbPSIWK2V9v8yO
zSw4Jg5MKaZyB7HQCA2ic9dNBetKuiUhe735Penia6NP7PNEOM4SRQwtmHTWAAbRxMxTshrCyDHU
BUdQbof0g/CNjZBMFirhHd0OlJ4+6gu0n4wdBb3qoM2eNYpVoEtDcDsmToWfzGSyOw/OJxy7zBMv
PTfm7D/FemqNMV5a99OQxN0rvbeAposdPOkztMzIh2clyByCrUGLBfvefWntNe27LwVK8IyClABK
mwGg0Z4mkfcH2YTFx1A4Sl6AKyJSmAGDUB4h02YyOzULxjxN802pxuAOfQHytmoWzbPeHbsZEZvJ
cw/fYT3NU/g0HzBctAkEtnkxaeeH1rrN3pLJJw0L3alVcEEC+jOVreVPuqpPS1xDCmNvmUVIg4aj
NVlQ00gzQLrY9RBz5wl1bPvGPobvsDNF/DorBnZUaUylKvhZC1G8aLmyRFte/vwwof98utGFMqSQ
KHJNaUn5c5ZsVpWF2wwR2eRVvul5DW7G+UPs3MU1M6bSHAsUk3ywZcEHy/7t0+VrfkMcpXDxXlSY
r69Ihk6GX0LW07KEI4Eh4F0oZdx/fCgYqeQ9s7blKfzH+/Cf/rf8twNs/bf/4vP3vBirEIXKT5/+
bf8tv3lLv9X/Nf/UP77rx5/521Oe8udPv+UavqMVzb83P3/XD/8vv/23R7d5a95++GS7BHnft9+q
8eFb3SbN8hh4HvN3/k//8d++/Y/iwAX9H/y/f3jD51/y2w/PL8df//L4lvk/RIL/42c+csFt9xcT
4pFjUW4qCW+B/Jv+W9389S+28wvoHAZItKBxpeicQX+LBTfkLyZ9AteVXDX8tEuC0BwqHfz1L4b4
xTU5wruOxf9GbI/6y9+f/w/v4+/v6w+NiaXz8PtBV9OlaXPQRbX/Yy/ArKkwnN52gBIF3dHssV7I
znbWMssonW0Txa/uk9UEUxzkJcUs83V7m0yiZhQsx7NoVfUsOqx+WdH0zzR78dmRtrkxwk69Zzl9
GLy05FGUsdhjRkNi6mFyivwS8cnUOVtT5NjQ3KEnvKxpj+EYajvoLN0m13PczEiZcAN3N6mWMVwy
aPeqEUsCEsuGVSwQj5XvVut0goBnDDRSvL7kcZfOmx5018Sk1DV7ztsw426Y2wTkkzBA7lLxdayL
s9U3I5wK92R0lbX1Ehv54xgdiCLZde1EHkBtOusm7Mw7zxoPhqYbqN467PtWhUcmCWvcrBHEAF/d
EvXQrgO7jNCPdChn0q45yRJllRuh2SWRaJeHw7D2G0fxQPMrtFd3V9rV+9BrbwAE0g2cESCfQsJP
MIInUrzVMUqqTxMC3V0C4pV+EDk3mg+7Hm8qWTA+G0dlta/5mNwmSvtVsboQe1i4R7/SUxwUuMVt
tuwtuPurb4t0FRvorY0kizZaG90WpiN3WdE+kKL1Epcl7PEuQ4zW0p1N4jRjlOhga0GCDFIQ9ZsV
aI9Nww7Qoii/MvDotuGUmS9OXhfYtTo/02j9W/BghP5qeOk7cfa7NGO76YWCjGqNV6/VW9476yaG
hLni4K2hx05v+rYE95Vqb1YVPHtWv8URcCcRWe2qlNKm7WkpTAANVlExZ/kEKQHmJnJo1EPM5ssU
pCKQXEYZKrsmrsCx7UPAcgfL3Y6q0vZMUOLdHJFOhIBtQLMyI5rLhEia9J4j36xOracT9RCZxqmE
0rZyfBTVKQkfjOarcS2NYtg3ugD1V9jxr52HPjChk/i5NsEBGM1o0mLELhqFOEqkE5/6vhEgCh0D
ABrXyzhg8fnfL8X/7RL6w8r8337X/8GF1qFV+R9/X8f+aYndVW/Z+7c/LrLz938sr+4vzCTmFRFN
AwUakWt/X1419QuqK4f11REKRbg02Jh/W2CV/EU4QmBOVhJtFpHP/1hgTfmLQSMaZLJFwodpW9b/
aoH9sZGoWF1xZM6J2ZYp+Mz5KVI6LuHFEBOCqzTtx0NncH16M2QUqyOFWdgAIFUweJjDdY85B5A+
+2JEPXUJPTwcm9MEaWIs+ks+Abb5w4v4/+tK/9NjU6ZBs5WdxrboTM/7XPGHtqtItQKQcd1B0iqM
FQGt2UZ5zR1AVXGf42zLwxHjU9TDCWH1tC+0KjX6/1ir3dFpN51onA2Xf3zxIwyJf/7gFO/AHzqw
vFQ023j9panzLrm0hn98cGFr2VFQaYRKdQq4Z0+bbO/TBPALc7rmegWm2p5Bok5DkiMqvDSRjCEV
ypqEdW9HlB3Z5HNMRzSV6WaqwUwMQzueMzgqj0GYfnUr6zYxSd6qwgqSHnoXBWUVtZJ8cAET+T0K
zCCaO3SMlpkTAz5zVbIBfyvWAZbyy8yvvlnm68Rxn6YCb/rUNkxu5j6RHEB2GIn8WgbTMy7j7rYJ
y60jiGz3DIAqi1rVjQHlmT4iZGI7NovywyAt4fbPX8r5FvjxpVSmcphscafMf37u+7P/hbknYgTt
BTwFs0Y9LqauuvEyR23HV9as4CaiZYqJZxg3S1ck1hQAo+clErut3hDmmDugXfJSqZMHQfIZlVWO
yY31m+MjMbcQaY5DUck12dztdkpwv4WjqMFZsBlp+K2MIUDf5WhHPFfOFuBFLlaycC+GxGazfHBd
392FhmBuzm3zL64nOV/Mvxc6XE+KasoVpPcRMW0bP49gjLwlVcU3qtXHrxakaRv5ZpgPSYGd21id
EHYl5pM+n0OcSJ5lWqLE6pPpuDybtBbhdZHXxRESTxXIhz9/m9Q/vU0WlzoXPJRvHSuyMd8Rf7gd
TSQ0aW9BeQmC6tdu7oHVCid6zVg/h615Ggt153GququqgOl3nPu3RVx/F6Ro3rZWzdSwyUvEZoBK
vcp9KEReXVNonfystW/HscLEF3zNp6y+yqE2ADihY0ZAAQ/NMbVrTsjp73dNb3Alu0QlbJcs00Fv
ip1VtdC+tVv4axeDOuUO200yKZJw6ObajveUdUb5OtngI9oaLMg0ePGuL+YzvoO/Oc4+pO+2hWin
wzBL8uFjyMBjZQ1hcRPUWBwxOifOIP8fYeex3LiydtknQgS8mZIgKdHIUL4mCKlKgjeJhEng6Xul
Tkd0/6N/cHWrjqkjkUTmZ/Ze+5h6Y/q/9GEem6T/8RkIbJNC27RNWii2mY7p6zXd//cKk7XhR8pD
32PNAFsX5aNKGqI7pexHwUwWOvwqN/Xi2Yc2lHFio/8w1ruE8gmn3jlvCR40LN85o6L4E9Ys6RBF
Xzrvbx+4+SXJIOEiXg+IW113JFUGl0ra7ma0DBKCOuurpwPfegquu5/ZP5n+9K128qFm0KTBOp5g
2rKC9ECJNTMxgOZCGo6eXvgCwEmGVyUpOtAwFtsxp7dPYzU+w/3YBAzQwCl417AIXyZUaHZp/BFs
CLDko6kiTPwFJTbOEXF0xl1Zs/X3SJDHu1Lfjd3Ow2KN2lmvPPprYJas1MMupm04uRLNvIFv0pXX
rIaeFDG8WFZxJmEIaDhoPKcMv4ij5S2rnsosfTMSFWPkzQz2AAyiO/Z51oss+6fAelq7qsHVCSBO
Q8SzdRxhXxePjG0/2+VKZgM8Xc4KWVrqvs5+pjl3Xy0XWxjWI4zx3mmNrIfQIFAlMiGsdVPj3M75
qpNhveHSY4ij0gP+V7SSzRqA1F/1VXmvQmNYH8hbDuLaggSK595HctroDehgW7Fh5AGUTqLe6TDs
nQV16YERzKELjc+5NqM98eH3ZbnY9wU9xH9fPGSA2vtz33Z2S3pLvb7bUXcMCHKKlQuYBdtYFWN/
Ta8yQ6E6Rll3HxAJdnCE5Z2tVkbwG5oHj0XtYWZ2dfDGLnkIQyDyVlDJNytbf7IqDP/NyNWsau/V
vn0nsXrf/37RIoCDWniV0wRUtzUlaHcSLK5+Q0oef0C9/W++9KtPp4jHmla632751jEPgi9cd7el
WtJ/zAs+imhs/+SenDdG1SLLrOFwh643P4VTEttN7p9Ht5F3JqMvRSDis+wN0M5dhJInOVqVGzxn
5vThjp26+3UwaV1gtTonUiinh8EYxud8og/0hftWig624bDuRe4wljVS+WIE0atcAA+5/drvcMZm
DyuXVBQN3mPvDev9hG3sN3hBjA3mb8+JYr8vdxyf4S3DQaixoUdqLVag7UoDhSOis5/6YQFZzGfo
hSbtUyEZ/5MI+7Fl9fPgOJ7cpvAcj23DrNod+p/f32HrhkL8+0uYL0kzuwy5MkiSrXSM439fbONO
YHjLODtYSyFuCi6YNPMjxINHWH0PNu3TfWozQxIuTalosugtSkB9ldHO7IZkB6ny2NKw3Q+SASF0
f/jCqln2jrQnPtgq7fBOgDoMXDM8//fFI78zQ1MHgXxqIYyKcbj8vy84LEtCs/EER4I3Z5LJIbXL
mUwegI0F38o2J96MKZlIzqWrV2iVO50C2zqXWWY+4lzEiZt2461Nm0QIhfuaW49GPnwHNWFn+G0e
G0SWpMUK/+SVrrGxkcJaAo6KP+1blU1fuQCxZg+rJxkcghjsmUmdu871jm6hncr8rsnGBP0Z2cGj
wzaymORj6CD1LCbv8qvhRNNzkjl4SZayGXBI0lOI7BZxP7b2jRUVP9gUbX0rt7DGvbc2z566BQ1F
Q/jEO8NOiHXJAkI68akqTGbABxCQw3GySrrxcAK9WtNoYyeBX7HOV1moEOOkax6wdBkVgTbmMH9b
vfzK7VneZw5FpeU1lDy2WR1FyAcP9Kr9mGpRoU6tKXNfHPwe0IYtryXIfDSc1yrtrvidxS6P2uFh
Ss3hoV+Q6dmJndwQkx0d86FI910a7gK3sI5W3jZAs+u/vypGBXLg1p6THRtlc7Fq9q0jKStTnr97
RGGyCoNrj9U8gSyNebnSgbL73hmaZ28azN3qIMce9G/LuqR0X8PgGi359zTy7tXrerBqlcI7d5/M
qWN8o7+MQWAfkLVWrw5BCnFTj+1Z9eBp+5EldBpE4uBGSxNPMLHBvaDSodPNooMbJp9m6PzfHN/U
z8HAG+Rt+XNj3vAupwiv3elqB0t77F3ml6zbJ4wraX1Oo+qNdfl4bcFRXQMyfEALMsM0JqPYTCxr
WJeZGAfQ9WxEUVcc/Y57mvtJHXA60VaPDesuwwVIAxKBiCb95fdXYdOMWCygvLYj2ZdznmvFbvWa
yLJCpfjWO2L6xAUJ2iec94j3tjPjkrOHO50Rdqn2CHpFnDCnu3EEbQFPR3TISouAZksZ+84hmVhx
Ge1JLIZXUS3zuV/K/pD6msuoW4SV4QwAYjz+xCRN9mpfqHT6A4rE1998kv8ySKrQ0zfdv9+f00xZ
jes1aMBFsg1kb26jPMCsMJV17ArizW3wz0JbPbO2o4kEPfUrFIrmo20REJhXZA6IIGzO0zJw6K/T
0RB1e8Z3xQG7sG//dVYmQmhXL5sLSBnJPg1A4hoZbIDad8RTquLFdqwrNiwomruas31TyD7n0c6e
CSY5c6VN12JdWaIQ/4I6K3zsFEtd2IwNq+6GTmt1xsMcQQzozO5xCNOT9MfxnJPltBZp91FP5dGb
do49YZHrwqOrwn7PTKzeE73DTRw61V2wBmjwDDI1s2F5iujqLjyNhP0130Nn+W/sMJvYVqp66O1O
R6mY8snAWBI3Kv1nenO///3H697Oj6mvqw85f40sb85C2OIpL60/7ZJP52jI+ycYS3uAqx7WGgsb
Xdg+mpSk8TgX3yG7je3o3hcFLmkx+Jvcp0XmVumWWv5d2cA7c5s945ydSOh2Uc3hYEZocNdrTzND
/PBCXHJ77rXjmT6x0g7oFONfDsx709kzJKlm0naGCHyDaW3WFiWk019dLtIjJQqDPu2zBjd1NlFP
bDzwoZn2Yiu01Xb+hCmuyNw/rirS2xm+KYgqSkRQR/l+Cu/Ri7CED+iIVROBla7zixlRmlY9SThF
+YLw/CKxiUvtF1czmbvtCp43wUrfivK1ACRxlrSE/0VZeNJ+grzw6vCpP/HaaWe6rz3qBWZ1NhT5
scO+XuzZ3ZkHLIwXR7vbUaAB9MTwrkmJaTrBqwwB92WQgLQ3XiGfGNA9TXAvIUXDBDd2Eap8ZpD4
6n3tsIdosuzWbrkHr+nG7kqEF9FSNy6YoTEYmhvpadIfnn0lvaMTARSIGCbfjSkWUEQ4tnb6Ww2e
/waQZeeETEjbe+Q60PFk+ghVAtSHgBhg0cM44xNoYEgCCim46bCRPSZmdrY0caDV7IEFCEG0ojtN
NJfAXJY/ZmkWVwSuhqyAWl/pXIOjbTrYhzXbYARyIFa5V53TnYay2w+ag+DnumYzD5EmJGSgEmhF
uA176An9SWiWAiSbXrMVGnsCJKcShA1Ikwi7YKGMS82Pxj/eL5uhrr4Jxb5zNbVBUZj1amz2tiY6
REhRNOEh16wHVf0jAjs2NAOiAQaRaSqE0HwIBSgiGfBS5qAjRsTwsuZjGSx82sMMtERSzM/o20go
jz4C7hbcG7AoMk2lSMBT4FQh3CZiDVVmlDGaYTH3f3rNtMg13cKUHwxAOCWhXkwoLveArr+jBSER
xO1tDSLDq2FlFJqakYHPGMFo2JqnYWuyRgViIwUJmvTWS6DZG8iyExBMxX2BZG+XA+gY/yN1THA+
e6q1xfpoHBvgAH55lOIu74k37pcOAIhmf7iaAtKAAxGaC0JvOp0XUCGy/DsDDsk1QWQpv4xfoohm
i9RARsyXURNHolnB1wB60UQIxE0YDHMn1vMlAQWONAjPiqaXuGBMRk+153ABHUDe7hfknBvpQxG2
BMB4P0+9o7JA+3SQfipoHX45bCvNTJk0PSUbnCtozqOjuSpLBZaoBkjJcTnczhm0Y6KVgUPBPrkD
bHaRVvfsRRNbA+EQTTGKo44ZHTXPxdFklw7ES6VZLwl2aii+6gzyFGEWOROaCzMDiCkAxWDUVbd4
3AnmBSKDS7BHXwBXRlBMFo7R3jLle8kxIiyaQYOeGxJHG30XUN/GBQWGKev00DwHml+TAbJJW4g2
QrNtEiA3JrCbVVNvpObfdIBwSk3EIdciIqQXSk5Ki1mt3XNKcCLsonTbwXk4R5qts2rKzqR5O35/
rOtpBCdUvKBfiZ4ixOx+YcqroWk9C5qdXVh/zewj2HBD9MHj7R8V8ktT0350T1Ro/s8MCEj4BQ9J
aWwZChOFF4I6XNkAbyOOo42j3egWl7cPXKjQlCGf3FogtuoGFs+0yTSLKABK1Gg6UYOINvJEfQJD
SiqEZhgxPf3JmS3EneYbDYCOAoBHrSYfQRA7sXuAyNcBRRIH85eRBCxJU8/g37+tbfBYSBhIjvLS
2Av65rCEVCMhsdpk6zYXpKFMdmTFImKmmVq99bAKaE3OgF9qEn8RVnE10lDxmYS8A4kZLz8Iy0Bz
n/IAApSvWVCUQY5mQ4WaElVpXlQGOEqA+OVAELesyGUMUMiNZXgH5MCF6NX8M8FPpUuLdAi68tZ3
NHyqJUaB2SrSFEIEKL9j5WhIpWPCtIp4WbPExgSBw0GuHBHkQiMJrG8nPY9I/KwnfBzZZ5vxJ2ly
lmrExSoS82Yty1M5lS653bxnXg9xiwWo2DCv2Lh9yup78D4YCrQbe/0Da7U8VEZFWDrGh8qGtiE8
dmCSXcyMzWnXrEi2NPmLXeKuG99KTQQDA4dPaPWgX1Imp9RxW2U3Xox6i/7Wy2mV0XXAI4OaNqck
imRwgRjaEYiiIFU3IF+3tQRohEuk2Nlg2zHRSZiwkMwqkGaNAdtsDtWNpWlnRAMyV4d/1msS2mjC
ROuBo/XmJptgpQ2amjaCT/M1R83RRDUyTp6UWutbA4UK6vAP8sjxCHwveS3gsG9b0Gw+iDYsCCRe
+U+BZrcZs5a8Tdatq7luHYA3oUlvo/dGHkaOfkgz4IDBFZoKN4KHmwWcOBLUE/j87sFmsHANgMml
BUHKoebL1Zo0ZzeFF68JZ9mc4yosLqkrlE4CGjClt3ejJ8AEgWDfpQU6lkHz7FKp6Tgg7krCZbZd
S14a9T0hUpqEZ4HEMzUbz9eUPBtcHkLXe9/PmECybsg1Ua8Arddpxt4MbI+g5X4bav4eafJlPP8y
+QbQQTD6enmwLZh9EKqI5wbjR1MgT4yGMF/ShE4cpLltt3sIagyrzO44aB5gYKm3RRMCu4bXbkT8
7mh6YN7m8dIFOVg1jY62fVaExRybzohmy6IyKiE6wnhNT7PFUxF24d6qwGraLki1KZ+muNKfSh+Z
1S50pz92PZ0wr/5pcjTDLfiz2NUsxEq4l8xt43piUB76T8NiISENzZEHbtuvQP9tDC+Zpw80dhsu
AQizE07bvh7ktnjzvezLJIQ9Rl35XC/B0zAKxOKw8Zup6WD/qNhbeIe9NbBuCDMxDDvlakguLvfD
PgT8EQ4k07nwlDaLR5pb4ZlfNqOvWCBURHWlyzqTbUTqlk8DXFyKUx9mbGRcyoHeYaUO2pDBh0ck
BDU0D5Db8pD1vAZAcDpw+Kf0WkoxOsXrIAOUr4NqejaqAgawjVKJmPCqWw1Kt6C51NAjl7GxY8vA
MymCwDhOGWcc1BSeoWU8SZVB7UjRxTdTYGzBKtzIGkpqWJAlx+fUxLPKv2NML05UDMcs5bnyVms3
W2Qm4fMwJzFtqGd9LCLQjWROLV/ODW8wLO02wRS6UlafpdZemQMlJNwcNhD819eWGDFoArvaTO+o
9BkHkl7WwfZnatjm25qDb165CQfvpnMY4MD86JjrSv4LkMrARyKTWj5EOD+YHdOVlJkukxjvUS7q
PmNTnHuYAxCj4szeT+RyHSo7CzZd6V78ZDyxJPA40kp5CPMOlLpLToTPOmWPU969Y4wPwFg8Rxa5
WnnafuqPkhCAgTF9IZZmSkK/hzTKaWkuerDOfZj6wCp90H9l6m4lKUwnq1ubkxckisKcA7Cfo5t0
dXuQ7gSfusUYW0lAK2Ynale0QElLswe0lBL73BfV0R3Eh+D9uShnvC297DYxmvaQG5l9USVKi6Uu
jr3s4tQSH4Pql6M1wObufG11NiEnGdaRNnJ5dXrXI0PKcrboTQ8J5q2NnFLjgfYyvym9Ntu7kOE2
IO8DI7Xu7Ka8xV8MIM/HyMrK70H5D+WqPDSyw0/qQ20a/OyOMIZ49OYvw+vvaA5iE4p0G95FIZdf
NrWf0rQAG4fOHYXGRi0tESWXbHTfpeg+gZQvG7X3MYtDa9sVWfBXLfwlh2DV0F9uw3G+HRdOarzl
I7AgqrErQZA2F/tU+d/kj2ZsBhCpcm077i5Mp1fpJSb+44B0X8x9o/4hhWqeWfFYeBtILJvBsitz
RfedBB8klAab3qI/9mDK18V1EfbZKrZ+0tx1CbLwpWKsTKJoYE2bqWM26Wv6xZecLHZtWPIAmrXM
a5vr8jdQPE91pd6sevGxGZrPg6Rt8ZZbe6ksJBkJslu/jgvqso1f82OWCMgzDaiJrGdGYHzuOMcn
KLDpnDTb2SDOOPP5JouFMFvJJTQIlDrLaG2ngHQqhiYofl6GFhaaZ+oHI793HybkKcckaQlOrKAb
OkX1TAb7vVE/FklHZTv3ZORGsA+LcPJuEwH+umxeq8BglKw60H6J3JIkQOZ8QVtBrpCzMV3pxmky
/C3F8Brk4FIZMunLz+VcmZ6AyPQXzzZuMovgVCfwHC6SiR2K5cj9aFREzHrtcZZk0BGx/RPlvqUH
LuvGDOJglvuShZrsEQhXgvAn6cIkUpR+eAnS3RD5xEwo94taB6lK9sU6aefMIWypv9LTkxZ/cG8z
xvLxkpe7lvUL5g7qUiPQ92txN1LFYllnB9dwu2yUVrKKitK8ilSCQ6/9HoBc+ArGOGldxey9DszP
+X7Is6+cGfJfmYQc1Um/hQe8RcWd3gHobXcoEafHDp9/nD0sZjteyHj1DoJ/d1jsPT9tfW5aiNW5
+DOTir3Mobw3NVEEbeX3bDJOMMtPFLjcAIF67+hPN6H0mWKwXN4lqF5uZgbkcYQfFUSWuuDXInvB
pylviebYLTaQSZkYb4kDxc2R1GAa7O3585s7T6cowEWA4BrbXckIWDjDlTTibm9YAyHN3ogYk035
WU4v3OXpjWxD8jk3ZTB8DTJ/8ZVbXs2G/ipNy1ch5/mw2q9NWJj3JgBEalUCRQrJa1JleG7mReUk
WoYMzazxNcNjTBr1cs80Oz+s2adLMNt27MsSDW2/cdhCBA38V5uEu5i9Ph8yW4ozyj1iiupdOO3g
xwCuRADkMALZVGnkx02fEU3CgyM7jDm83uFTEFT/JEb/lQC096IC7FWinQvmU9gebcaKG3MIzuSB
vCvQ2vnQPw1EZhHyUiITE8aDq9mzcqQMd5fkKu1xOvVtc21tFgCR1AhhMql5SrfLVM/HTKmDa+Ec
6qXDiKBt673Rgcpt1plOsESkq0FYAiY8P6Bbb3npj5GPcqm25rspMPECvwRtO4OYgZfn+iGHZxox
WQgplqYhHvo02HBiFXvBSCUckQqwMo4Fx6+bdJ96z5i47w6YwBvb9QjixIK/usabCFSyKW3ywMKZ
ANUo+hnAUN3Ui/FiN8FdhWTshDaCnOiGFqGpnPveuDjjeBSjuddkE9EpM5Z9AAom3Ddo1zp2fhs/
oPWog/Q5GZP3KgBP62TJT8pYZra556cB14PByeJRqZrWYz15760LAoaGQm3l0CN+077csqBSZ3wG
8G6/WIRE4eNoI3tXWBxCvLnXpWX4TB374QfU/nzHEQESDS/EFbYBzgsveXclc0v/YuXusPEFFJLB
YYq1Njeh6GYyvmePkcS8t4fwDbHb30r0r2XYofrQ0Z2MjrYqtIHe5d0DuaAxGDEgTUlBZzFRnai5
POFke/YTIJVAQRMFz1+YHmm17Ov2Uwdjgv7JKf1sb9sTVZy2O8+zvWuKpqEcQb0X9ahUbIdEaLto
2Hm6Y7trMSZuvAEHNPYEPuClM9+nXcN0jOC00l5aFmjMZMiAZnRXlGdHFndtI3JYFcFWBRiplOpE
zLIXxR3rwkR17RY26QzFPw0A4lemgFT2lmWEmycRiSqMJBhLjAWD2ZYisyAfM5qTU2/ZTwgg0mMN
fnJL2tZzRDMWex6pYuvS6widKLaGDJp6W9xi/pg2KeoRnl93O5kg2/kxq9jkmL9YDPaAaHkx7i2e
+bBVD12DLRN/whp0vEii3hMkg7SDcXVk5esbdGCJIIiZnyWzYEs7cpVGAIV3+OFoCLYcktV2YqSF
+9t6r5grb72hIcmpOFkBe2VlbRw8D0dhPi+BdcgMRgE+6A5Sg6CSrdPZq0RyD5+8LpbozCC04apa
E7wOjDHJi00SYAZfdldZh85rf3ygg1xoZrKD9fQ4ciSC0LKQD1buZgDkRTi3eZuFVK9sRDeI2bAn
lTnnZn2Eq3NTeflP6nALmzkjOAyrOMQ0J4FWTGUDidgdwRK24uEX9YQGd+1Gug52KcnDbCdfJAua
mwDg36bxkQRgwQL9J+c/JKGS08y2L8RTc6zWkuzMCpwvH4ejIkGtxed0xDOSHAqAY+0CH4MQo7NF
XMKa2Z+jTvzKTZYvfmIBiGfV0sY+pjPR8J0sw18UcBNzCQ00NMeXjCfDs6jyAnuxL7ZTnbGGlB6h
bWP7mtXiQcgaaolluoeCweVOFCqKRweUQmr6h1LlrAh1UnMZ2Hdpa+na+MNzjOZ2ekgGAggWZlwb
NfTPVPwuF7WPyBiLCXxzREAd2G4WTIo/rDEwVUT3eIkk8XLngF5yl9YROqHsp2WzJG2spaljbGSP
sb9x8U0GBXcj/69WYAN8dAC59G+GqOjEXACoA+sjY6qHoweK6BA11ZOXEWJR1gElE9tRtiy7Oeys
nRUhiV1PKyP5sA5ZirX4gXCrMjVHltNHGKhAOWMpwdd3lPUbFVRzGkFk1VjJY58lKg9vsV9n47YV
ZGm2qE/BjcQE0bLE2aS1W7+Xkj1wad/R0YspulQ0j+CqSSqU3IGG2iWQ7rY591489la+Z4tNdFYW
IljrXD6RNYWK+03LHUuLCT6jkNbAIPJewAlAN4jKYxhX716l1cFHZ7uYebKPeo+hmf+U1QyEMDa0
Oy0+i4ZGYtThJl+Qg8jQeB6ShEziqJ12SzjjSaGfjbuq/+4qwShNjJs8ZasYMZHmH3+3hhBuQWmQ
lIGjeUfyBOUDAIaQfe9t/9yVWXexkUOXVd/H1QhBnk8Th8nnVIEWUe68baaZZqunly99njZGmLvI
40kpJZlcY6P8g5eJC/I94zyH70KK9GyXPbOPJK0QHo/31YyOI/L/1bIJjkEvP9PoKWslqFyu0WPV
+9AKzfp17flc5l44o8/IpjvgsY9Zz4RDmqP5Xtj1q+HZN1XXtYdoYOPbPbjUXdu5RfxMtfyvbOJM
+G/SQJIyUHm4oXe0u5V8YcCcOMbTbPxKvZRCDnMoAh5+JZP8H+QSMv/wnvk+UZDNdOL+ORNMScR7
yVmdw1iEgffTZzhQswrCMVuPrYjQz3v5hP/Wu1GirXbpOD/0YAg2gV+v+0D9ZmYmp26c+1u3UY9R
hQLA8TAcLcbnUjIiI1K53Ja1lz4CPc3JcoIi0JrHss+nY9anyc5RajcOwckOomM9Wpt2wtRPJf/m
axr62g5bSER3iOD2Xd2SSqZzlsNURwpk4LymhomwFdL0mq6Gs4Vm8wgnJNpYPvm7Dqp+Jk4Ycw3a
jhKJ+M7NosuAknvjGCkZdjXxADIQ0JmM/LYJPwQrxtOwBLcOdtBtZ2cqbouWiGbjB6jtg7Vkh5kP
NlhoeVOs7NnaWfBsEBHP+MyBZ4dXbLU9ccu+frvOq+JFDFHEtel+6E9dqf5wXIXbqbIfSS3jHijL
kpwNz4lLnMgXKTEBkYuh/wdc/mb2CHvsyUncOibjXj/hai+oaeUAdGUhHbaobUX0CihR+bIU/jNp
zl+LlcqNP3oXh0lejMwJtRQz4u2kp7JGCRiKF1YF4XCbecuL2e6XntVciWm8IH5+k4Q7aHfthizL
r8Yi17DLfDaxtHSZgPxYLqFkHnVUZY4iogpAHyTqMTOGB/bG9sEWxSfekPuIsRMjmpRpLYhDe2yv
rTsSKkPIp2MKxCfwU1l3filVPCytYcYzHR/CYtpB0+k2WbHkcWKOl9WlDsXXcYdH+GQWgL4zl/VV
ZNdgiRLsAt7VwezZliRkkKr5PvJGt5lpbqL3QPeyOpjEGDeuNqc2/pRDVrMBd+lWdZDl6zCsd4Kc
yrZlJmXP/YuxHmGzvXJM4Mvt7d3ACvHYSE0Zwvm+UyaHVU5c1dxfXDc6Voq1LTmDXGPLZbC6D8Je
znlVdzsWfs/4AnGZiv40LsSL+2XwT+BEjqGmzZuaWfmGnBFzi0CEAN50fPPthU5VcP8WeZiBlFFI
8hL0Nakz3TYmY/G8hLuV+dEBaSWaWMO9et65AvOzWdaE4W833rSyvjHLjjMJ2dYN/e82QWtGlATJ
wrOPtMckCxWk1IDBJW8fsC/ehH30SXEGhtTvIrYkoIkCii6MqtwD1mp2On6JtZ6xN0CawE5cMGK4
xI/7hLjlACWxFn/MQmvP9OQU5Xezc+meRh17ig6Gy4i4WyKauKcC4wEu5sFXyCAz7Nr0rTDcwT85
jJEYNxon6fZvaRrxoY1SytQgvF1Wn/EJOpjcWyqkQMltns5xk7JlW1LqM2CKGVpL78bJbsIKqWIt
jL9tFhAUZ3cHgm9ODHdIETO40QSq+s08t/cWY88kb4B1tl63JzmnPOVh/sqb3zD9IrXRntzr7PmE
DSq8sbUFrAjpA+0H4FxO3qKtio2lquzAcjQBl5tsce1ErM9zHlKX3Ir54o3IAfz1u86tC+fxEgvE
mTwDf0oZvA3eiuU3dW6zkd5ysIpdKgWpwHNNBZg9hW7axWHX/A1r7yHv4M1PYMgIUkGIVDp3wige
p4FIz2gmohsVEGmoxloeGPHUpvGTyMZ/YCJrieBQsy6tDAppsgx21gS2rwatmXh3oUkqHFCcmEwv
/i6+8o0BLOiwQNi2FXooOwE4RAl1hgVcxKSD7Ongnq06/FzH6psVDBFVwLZQkFQxYvsjfZRLaDys
BDNt/onefw5Uxw7Z4QPI0vOQZZ+RixQhH8GBrFU4cAyl403hO7sQCJmz1t09Y/Bp8Yg/qjB4RU6C
0LUkIvJ7dOx90Ej3MPgW24pwBOsWYivGYcYTsjKMiMyeqyYiG10/rq4QvG2M1Pyk2+ES4A6dQAEG
fM/Ewr346dzvgozTW7BdN+bksbAt1Fa6OHXDr95R50y3qxEK6l0wrjet2Z/KtfrJhRPsJZZYMtdl
ltxlmtqNxOVfM7a42qYPCjMkSvMcT27T/KZQMqh5VEXxlepZAdcR5ngUTXHSCzYv0Z2d07ci+2Hv
U671LlI5zs61eysZM5pE+O29nvF4mo670YkWAiSIgoIbW5Ob8Zb0Oam0pd9uypZwnTxqbirYNyqn
LAWtxc9rEqWEw25Tj/a59Odrawbjrhv6ZdOO4mOJWEd1i0HUXDScDQT/5N5cMsOh8Jn8V8GSnBXZ
e5n92KDHb2aIugyyccytLXE9OAKcIPnLg+gdkjxiQFiBTOpQuhCgW/6ILjDIEPcP0Jzu25AsrmE9
GcRt75U3XrkyOOhK/Xa5Vux3zt8lgEFKY0PPiwJduQq1B0wmvXse15d6yMZNRgIHYS3Z++K6WM17
Iqoz4rRRHw129j1mxmnFw4ISJfhpgg15z8TqDJi9KrdFq2DTzisuh5i1b4TpniGy2cCKeexfa/cb
MdNLP5tnf2bGoRqC0IIw/WSlN0cZOtpi/LMMEaWqqpDaCxARfg+vcppLNhpFAl2MmMzC8dHUlidG
ULs0CXloeu8zyig1sSPdFAuMltDILwS7sx1rCms/D4RcD4H6KSeoA25SvodV6t/sg5VvmPS4iEYJ
2lAkvkLX/JD45w+NoygvugimApK11ve/SpZH+8lf31aBTkAx5SKDhyADVbRUSNbnqIb7BCmi1Qf9
rdehumIM1DEFy16Tsd+D/Uhjg+dTJqxfxkW9jhNrNPwQcndF4vzeWEkE4jYo90Kh3QsUY9fFdI/M
4uGoF8bVVjlBgbyeazQmb7/7cGksTwD2/1RjTfhHEVQ7c+y/2f6/8qpV8YD+ZutTQPP3QHt5Zptg
ayApbKteOye6jwqCaYMSrnXE+K7pvNvW0ZwXlmobpzWrw+rT0LLi7WKO3aORsuSibrUpZlrWASYH
2zplt8TQvzYln4gsIlMsD12YRVQmB8n3Q3EIuW7x36MKyrLi9APB9tz05C5zgZOXAgHLpk0fo/lV
H7Wb5RI6pV5GeNyK7HYADL3ZbpftrHB4MMlzDturPTBfI8vmw2hHJMPT+G/tabpWu2oPgqPm0or2
tK6BAfnSVXHnjFysJIgm7agA5N0VYfrjp/0X08LrPJrYVbW2uCfafGPUYMfFxXQKPRpOSrjHvmLh
W+wChSypHEyukdb98qznufW5uQP5yEYLcv44X/MQ/J+fnsPQ3yc6whBOxi4pmwybbPMCpfXBlmBk
wyHZ9n1+wiirgJ9mPCokpVVgh0vjjYTfp7C1AqbOK33PwtOfiFOxLqTuODs34CcgUw2upjg3MLoQ
W1ZAJeVw06flKeopijvHvrE7MSMro6eUkYg2kd1skRI8mAvSGtbPR5PXfq39o+lDuo6anCk7UAHG
NuJF9s4XKjCO1izi7u8b9q81WyOfXUQSca7lBajHZWJ0athqo2RrbOtcnCfUcsOUj7cGtBk+9qxg
eutRlbAOSEgvDiZ9iFXk4yGl/N+OqX/NGqgDxMmzhvYDOP7rj+vaRQzOja4iEi8M4JmZrjzWk/8l
BkE/oXpkecJ6xilAlVEQhlsWV3xE15xPEfV7zxSR8B3g8lPnpVywTE8wk11mdsgEuFBfrC2jBlGm
72LN/P2s1ru8+z9cnddy20rXbZ8IVYgN4JY5JyXLNyjLlpFDIzTC0/8DdH21T50blKgtb1Ek0b16
rTnHTN7LdM18NNvj59mCC/KOtWceYAtkC4FPgVqFzVV48pi3yWrUgOAkA/hffG7xErxYBQI3q49l
gTy209S1Qta/QTTO8keYnqR6cvTx1eR90d0BMe8gDSyzBeRh9v/SRflaS/86eRpFDPug4gQ1Rm+c
57pdYxPoa6SMg0wOlH7RfRnWJLa9lxbLYUQWr6hC2dozHd31GOpLfJE/gSnGy0QraHunJehlFzlA
YnR7bLbjQTj62SYsgXxf1iOf4PQk+hIW8pZqPljVZntrQR8SKM/YJZjMYpU3TK3a6uRawyfEnX7X
Yc5SYTvuC0f+kJBqRAY7eOoK6uYNxZ47GufKVsQ+awnutwQyzQhtE6nIgEml/gllUzug8V12UWjD
UWiqTZlg5/a6VeaPaxMG6GEq3m2r6Dcq4YXGanATtVDb1FXNyir+NLh7sC+Rg+tNL00vEQB6/OJJ
r5cVhzgEje5egSXhBP3a2ubLNBGAOqUUOmXbfrSEKg9xfY0lfg62hDUY0ffIUR9KAq+ktIO4qFV7
SebAWqlw5Ubuu2vmfyFRfdIjj5Zx2l6ysr+SfLZkpcg3WIhgc/GBXGgDb4JE+Q5GYBlQtC31nkJW
1oeg7j4c11FnVBEkAbX0PTxXLQ273JX5ZK1N3+5RRhHeGTXxg9xW3gNSOrxMp07FI+pRQixGu1sJ
VvpFRXVASTZ8UElhGGMjq0J2U6Uj3k7wN26LYUQmafxl8MYyBZZq0dgfA8HemrASRFL9w4hpdtIu
KkBh+bvev2g1My7RYZLUvyIgZyIF6mX3M4WXGNZ6xJqtMTJcByVJ3nWmfQjcTRvbLb/8iPLa8pJz
5Mk9cFn75NNMIZmV0f8EH3ZgM6aF5OdLV8IKduxzHyCzb+sOkWAulsIXVBqCD1BFFesmBomZHFU7
Im9pCgPDLIQw6GTh4GyRElGuTtWuQEgQauT5JWhMlshgflutd0kg0fbCnruMR1qLESlf/IMe6enK
lRTKZRMKsuHZtTF/pktEofQgoEtnGiwW9h567hOhD7FQN6Y38SKgdwf0xt/4mmkSLJvTe+1+Dxgv
N4VWfVm5YpP/K2Z0g07s/LIOIhvHZ6ytEzciJ7ygdJrL51zjrKQNTDK6JD54lc8cLBvp+9q/sbFo
57wBk8X5fYde/43BDYMld922KeLE7Bb1zSVqHapAfVnlwwVzSnZPp/g+FpCnrCp5Udpl8IeH241A
X7T4GKWA7ACebDkzuPuqjH8ApiF7ESRzXqfnMQVGJOtI36C3cI96mQTb0W60RTlLejRYaXBbt5Sb
26qYE0Ax3zFTJi2O9FvnAgEZiWoavSlA7qyr9GScdwdX2DaDEYqWnrThsA9xzg3XGMsOi1H1pVBo
tiG3oyAaIEBY6YhkF4eGWhG9jpaTkLGFF+ePPHKYBUM6hzH0M8msnQ0Qn0YQcq/RA4HbW2pJHMmX
W20D4aljmIVQ94FX8Nl/2HEY3+kEcf95+2I4xaLbZiBbN4FPw6ZL3oeJoAmvXyQmrImw80i6QFyV
eeVeKWQ2DC3XUaS6k5c3Wy3Jk62Lkw2hqUt+cswXRha+AIfhcD+u9IBwcFr9NN8j4lbKtxhAHaM+
sfKKSJ5GRIBGF1krDXwFhm1gv0axtQkat1v9iL6H9GyRzMmo6TpuAirQiXbsUJFhTqY4P8MhMlH1
glhK+jSzulgO0ob3y2afeGR5Ua3Pspg56o+xQKU6AGYoZhmmztNSuYhZAxZKwyhhNUvIRtwYAVXy
MBjWouuCnwX6n6WtiU9MLz6i8cH/6zq59d4yXrMSdyX70dlmHfKBeBrPWhffct2muwNSbMFteB06
Z2aEJEvltfrGd8OXPEvF3iIGsi6tXwRZ0W4wdG1j2LZEchTvYeiJdSLX5tCWq22NzWDdF8S7e1ZH
7gBnjFQntCw5aG18yyY/ZndM5nklb5gneKGxgxmXsvql986fzMJbntAi1QI7O/Kc0FY6ZrEjnHTk
kI8hxaMRMOi7xqzUEeXJtvCL3xKL9X6orXUIAGbuYP7GOfFoqfA2DVvrUqfAdrTuVwWgW82zdZBc
yJoHY618De3wQIFs0CMBLvnKHA2f/jzLlGP9VZMzvDJ9tCUww9ccErJ1GyfV0hi/PJNDV4w3aiFR
JTBNGD/BhxWIumryyfFoBDDLluzMO4dNu2xxdpQ0wdeNA2wlmZgzJiXlmZPFwTGn0sRHjgQ40lal
0XIC8+nAIia0tlC1NgAHSGUmfGkdGba+0cppMzXsDBX5ZuupyRRjMwBjpcsvsyipTPSmpl7+4rfZ
xEOVoDg4zBJW5Tc4dEay3SJ+28Kw4jPelqxC02im5h8tlOWyIYqXRYfP2rTViSyg20d/iWAjNBT9
puqit64Wf6NUAtkmhjFBJK+p+jJFc26lzWaCwNQfjrLnDBETBmHb66hhrCGiVGeu0571xvysFB8e
nR+DTH4ygu40amZNwqBu8/ZRiqVt/cMoPWtd+zFROoaLbqob2dNRNg6vpMuGS+T8pFl58mEybtgG
JMfj6bBfced9J5Ydwb8kFBoH6RbSLghCE7BX2ffeNUmto0/7f4fj4VNDOoaciCCPCxEjCCRHQ671
NEovocHIdkijm6GFjr3TCqwt9ewaneATLci4MTdpU0fXQrDVpHAjHVXyvvppce8VXpFW6V+KgybN
o+iA2oQo2S5AwGvLO5x8j+opvZd2ew6GUUJ2bJuKDWZ87WypMd2nP8Ko9sAWK3daoOEpQSc0Gu0x
y6Ly4BcaEySg9wUOvdYPObDmDjin5DsnCnjv+NMwnyjTneUgLyA488Gpp0YW0BdLXPPwwtMeGkxv
D1eBOf2SttZPm7E4Oep8lrO9l9a/0QWG+3FGXQa+dmOG8VWJAUvN/Eg5ajk6pn8s00o/NzEp5orO
dsBgZddiaJcEgu9CaJsLWRcEZyG4JYLFRqGYJoRdTxo0sxJgHUrOMNshifc3TDFgxKSyvFjz5fmV
MvTwUKvg/N/3a8JHthjxs11y5pTVvEiBxWdCwb/sEL4YiHAe9oCSKNWHbaPsGUpmhoQNMCCMIj/Y
Z20dbSWk6FmFjkUVjsEqN8zuhqDQw/rKz+E8YuKSJr8a3zHXlPzGWqNJCm2VBECaTMFOb6m5B2/Y
A7JYcT/nX6j+WesQwKVkpcyJaujlrfn83bjOq1n4P0nsmOsfcgqsjIGBbqTxxYYe+F6wuvWA7h9x
74o309s+pXyMN+O7BUvi+U+IP/dOPZRZ+rKQvGAabM0KDqProEJ8MmP/n4dsexdNuu91Z6p7Xu8t
ckkfznxB0FHuEft86QglLLIbLoHulUfSsbagj5GpGf6x00R46fLWvSjLguQwBJsCFeYxKHx7n5r6
a55OllhEuXfoowIt/uRmZ9jgy1gaztGYAufIHc8LO7DuxpnrHv+7DAqIKaxPRF1uPK3xTNCj9Ox2
jynPfhD2IS6GS2iNzIH953W/i0WRvVW429NgpscSrvoGUOVip7119b0sughTvcuRN17onbGribN+
OJBY7kXwkY7T8GhGJ1va+dBsnqRNzSyx9GLmaJT3qJw8qKj0gz8Gd69nZ/nBBi+zTydyol3pzYxR
t10LxyPVb5YykdTnrFuqk12SpfKzStgIvTr/wGB2KJXvbFOMHqs8io3PGLP4gihcVilspsA3DfJC
A2iKiJjvmeX9/hcl4qnZ5vsWpyVGVSAFLkZiWv+jj+QyNZ1iJyP4uk/e7/PSzpku/z00GAGAEZzj
c1sQnL3vI4VCiezn6s0fo/Ds+Uy7HKQPq85uHOR7errBGqEjphH9uymJiOzZpPfCbtdRV3XH3HLk
+b+LG/ChLuT89xZ7A2o9GpH/XcJZngq4+VyjG94XTwQjyliA0z00A2FDlcJINXIUIOUx69v2hGZp
3SEtIbGnm//c6ihCRo4LvcRI5PgoxpFGZdFJ5M0OS3q4sy3pHLQmMrz180sVw6bFT7tsfIARxhMO
GZpsEDDJOG82sCqR3xUVuMc+8Ou7JoIvKELV1oDSdfTIPz8m2g+zgpwA57IP3tjYtQX3cnvnwIaO
JZlhQUiqqpMzHsegKFbgrGlKD6a+JOUgvboWvbOJmYPBbvOcJMi4PeS4lTd6Bo1Vpt23aTlnN7fF
vdSnHyC4qxm7rj881jfk6d46HyZtazoXF//QO38cqTnO0J8cernAMj+MtNPxrJIMNGodumNJ55Q4
sF8DKMKjg22c4cLIqDAwN6qIx73CQkDZEHGMyYHE4mLZw6dBbjcY9rWqCm9n5lTixFpES7fI0d/N
r8PzEupIcDo5bBpbp/yYzcLKFGcU9ebenj3gYUCPNo6x5xkGLOEMv8ombT//LRbZxBYypGzwACuZ
wNAnmGE9EkXBSp8qBSeMd16fmm6hkhiqt2Uh8MdKJI/MrupmZ9ZkreFMYvhlkXijIfAtuCWpiIQk
49rCI54W50RLorU3RMNRx3ez7OeOa8N4FqmJf0TrGxwNE9crYR3DKjF1LMJp90BADnpUOuEDxdx+
mLMWNH8iIi3SjKWvufFRQ1XRdy6873pbiYuojfr+79KX1TV2S+TDRY8EQN56eiA3Aq51+tkxAaTT
9CkqYe1aJyi2JqUfnTL3ljcukl6961EMT9Vp6onz8OWwTyore+eNig6hCZwXT0C+y6Rx6C1Lf1/Z
eescw5gwUa8MEqjetUSuaH+mVU+DUFg9cyfxWotQvVUk0IHjpK5sbevDiGu8gmypduGoLUiB8gVa
5us8WYhbrXt3SYqzepWjecnyH9ZgiVXTVNneaZP32JrKixzNl9ro40vGhyiE9/I1ZTZgYCYHocF0
x0v79MOmxlprY1NskMktw2nKjtbkZRxEPWy9EHZQmvPQk57cTX27swdrWQJb2fcTZyDk7qzaJR6Z
rlCYqEZ4zq7r3Epp0xPum5rmray3HUrwS4bI84KJhOfS6X/gLk1rbAgIXTgirBiZ56c6qtAlueBQ
nwyhNPPCG209HKU0uraTMzqvoNDF0vOwbeVzFpLUcn9bxy6lUj4cbQBca25HhlpJO4IMfce82J8L
3SGKuEcmmqeaceIubPzovdVL7Uwhql4tjbQmWd0ViSFrGkbUJoK87hzEerobusZYPj/2Bkx8hmvt
L2eOIbKTP31H8evQmK4QXUD3wStnIoRknYiwyeUJB90yOcsZ6YAP1Tz+W3xS8AtPZDeNw1earrQS
g75BjROVV4ioS9owRD+FoJcFkg/T8rN1PR8lnjjvidLuwEczC/iRzmAeAzw9T/VbobV/jAxZVhVa
xqmOS52KsXZeAEqeI5zXCLPANthYV6FB4/bwh/QANqC4TUmUrTUUNij9MRo4RvvXrSy0WPyV55E8
0nMHMWJX59ZDmdiOmrrAL1SqAKSztY9F9rQh08hTwnwTUF05QzqU8TN1uRDxuo+x/pdoTBZYyMzV
840lx+Bh6T0+eJlPRGKN1hbzZE6V5lprFuwAA5HPETjqtFNkjcW8ONAG1ZvxNNhUYIkIkEw01e/G
ZJMPOQQ8VyhwysWGCvivacT+Kko8cCWTi9eg9YK9Ec3cxSKfKIp7DBBjgxE7ij9DCBcvZUgDm+LP
3YPoJy9HWQbMBy5kQ80jYVbo5KEQJV29xufAxdKn+VaGU9xwEHpk+mHI6JBXANKHCHCFQUvwufiP
0QQUuuE+8DKkFgSoGcfnZTBHzt9+XtCE8SmTUyNmTl9rzjay+x9oODCH1RFriO9AR4patMwkgRwi
RonrUQzTqZ8vQ+s1h5ZWpxNAZ+Ac7Y6HZG7ppVZyEfTuBNmKJHVmaO0D2SwGXdSHKsl/kCdrnHGX
FIcCrc+isYTOTRrNoVRSscmioCDmeI6IbKbLWM5ldB/egP34W8jc9r+zTwO27K0AfjGbGt+BGzhn
ZYjmXkw7osem9XPJGaLm4HStXBdGdg3GoN07Vk9jMKqHCwnk6IlZirZt63lbDd0rEal0j2mHMYoJ
8nTVpca468CgS/QADyTg2pIwU/hMFjr0GmIlMWBikUUUH41K2hM0y56zWPaSs/CsMDT17xQ0kDrr
KaI7JWDpqPGE2UUDEd84Gwwg7kN5LBBTOp/pnZjDJiFUQpjx1szEqg3Uzq5VRNQb9UODu7hM3OUk
4/rUEDa8sWb6xb9nPsT9z2FeAZHv3ibHpMYcOeCAjogA7bS2ftKQB8sEk1tRV8NKn28ZAyPHLpsf
WhnBdaMWyyVSk+DIFxLNOjFEskjAXqBqNpymo+IrYZc1AdrNlqZgrJvINMJpKypE3zifCYijPbUP
ZfFR2jQqh8izDkkukhP/R46/siLkwM2ClZu1A2ag/N3DKbfDLZhx9AeD45FNunzy8xMIXr7ITqr/
7KfOvTol/QudTmWIUe/6vOdcszJWidu656C3i0Okm291Yh6I8NE/egRVm7azXzDR1lebTrUpBJgv
qtIFT224CQKtVnJO023QWvc5CmQjD3+SqwbDyc+mnadL7lRuWBqCyXB6ftVEp0F8zV6gSYTxFdeX
uBmUpTeRouqTxXHIAgOZz/++jTwOMBPYtWzIOcYPzjoh5XcOnk0XROeWq1HXtnosrItoGYxxUrB2
ifKtmwFEfORwdqaLtm1kUp2SmVuCBSE4unW3s11ouDZsi1Wh6hQKYpieNTSCLGeAgEfxqpfKO2L6
EcuYPvbnqNwVe9069wtx9+hKb7sWs0Atqop5ZRycRqeTZNvX6uYlZb73qOWhDIfq9rxIg8xdPf/W
s4moOpeZN8Wlbwy3Z5CAGhs4VA5KGx80dizaY5k4xbFOYOk7ot88N4N+kuRjPu+yrrR/wDYjeJ6P
g9Gm6at0XN6M0PRWaIHtLYDldG/55LoMAKDQNZMVUNfd8knzN7sMss7AXT3hfTqWlcHI3G8o/qDn
IZc0i0dSTton3U9mFo4It6KYkmWQY6aSNVkSYIHCy/MiLCO8tKE9Huq03jN01VdlVUN3Ie2nXMTW
gFjDTLQ7dx61RBo8fAOJntGh9S3dSTIwxDOdSHJrtdDX1pqK04dlv2YA41B4C/bDOfOQKenWLD2a
KZVMKaFT2zh2BiOfxGCvrmk6jUlUBptoJKPBZdFeRPNnGg8s4AYQGGtB2VGHxE9M8ZCdhvkiuuyT
RWFgy4nTY+WWcuNXE+ZudBgkvLPLOx0j0sEjGKPv/B22m7toSFHvTE6ANtLrQ4P3dBHPv8maRXjS
lT8LQHNHxyK1L8ZtvpRmHu2UUoBsEE9tkQyhzNVdfOy0mjYuCCCkr1Z264V9UWHmrJ3IHzd10GQ3
n0SjJwgqVUO3iZU+HuMO0RY50u62TZkJELABY60u3mUn+3DvOJWHrkKVy7zNyiMisXCl/Klfapyd
FlXXqk1F57QozfxCvLW6Y3uqtjMaBumQeQ5i506Lp3mxJnoZcZJ9U/r2n4SJ7notywDi+eysgJQ0
Y+TsZWbyYPT+32S06lMbSRfHBXMr5rtkbwQozfLaiFbG6MkbqVHuVsefeahFBOxiDC067xrhtEV+
LQLHW2mJCbCr9rzF86l3NLRpU2bR6vkQgw0rWhHR5yWammMlZx6n4GDYCWxNPKcznmPa7aa/KsmT
OaaGW+KftpDCCg3tdGAB+5yT0ll2QT9IYIsqx2abDFpzUy1EMSDzRNe2/rtFqC21E3N4YyIBfTUr
6peWWYsT5Zo4OVYQ74cofxGyJJzej29TYYSvVh+xATVk4pASry9KY6qPetTKTRQ5zOM9sep0M/6B
ihQwBQLNyzhovxLRaOvccYpb70bb54KqgZ1MDdHTgLhXYagfnxmTWiTOSN3nfur8VxLb++Gwp6w0
A2HI1FnN65OuJEl+9Yc5WMqxT2jB4EzMgWG2SeCt7zMtRpXayvFmi9S6pt5n4GhUL3W/dE1N7LK4
uxhGTseq5XdgIGTowumFloplHcbmWOWJAB2pE+hV3fVOMQWdk5A4tSzomGgXo2tf/CpIWTCdH40Y
p70T4Trm/6gYlO851warfwctE/o20aKIUic/3P4v+yQnX4G55XEwCQqY12mayeAarennOIHVeGKg
OtO/VRbRGXngRAeRUaqHRNuZYfYtO7UKnQSdNNzTZu0Q+MDAtvSvZhAnZ58wlientjYVYAZ72jU+
qhyE8UQUcHQ5PLltwnKJsiLMscONvW7IFTtBHH2PMEBekvkiGnEdiHg5SHgiVthvLTdzrtwAPYih
uZGJjy8/yEbQcpTiT2OW4BbSPnoZvzrsHJus4Cc1vZuOhujWrmKPqeBwjq2hvUuLHhnMp5A5qPEe
EHp2A5IUfywt+s1HWZvZxkR0AI8LdNbTilyMRXTuWNey4pcL3eNfhndjxN71v4e5JNzDBs30j3yW
6srfVoxxcfJkwTYSy6JrqzfDRHvraNq47oC08IaSs2jrrbc1fTbfJkWWXM6pVSqVZFE0Ca7XuHrT
w4mctwRVWPYyK1YvGPzj2/OSjhQEIq2sI55k7Q1x0CLXb1rrRl8AWxnBhs23meJNVFrq7IxyoM1m
b6M+pH8E4wqKALa/VVDgzRSaL9elpojI6ioa7tPYqUPwLftSHWrZtj+YUHOvej/cBuNplQX5i+9V
J6FHnMPrYtoEqW+j/Jb1zplDUrNiNbjGfE4Z9c9SB4Xe+PHDg64+uo0i8UvtiL4BZieRBHiR0xw6
T4bsO8545tgVbkIbPFwguuCAKBwzjgvV0NLqH3XYqX2Avuoaczgm5c6HnjbY0zGNg790qtCM+z6k
NRZNFmP0Z4aKPLRDRP9pw8HpdQmWBTqwpmXMhqiGtQWR4Cdbg+mRG+JX4crp4cTWBcyqfTVQ9htQ
cf89yjDIWkZWbnToBD+m4kEL1f0kwIVm6pD1G2to3M+O3hDsSeeNfho2VfsDDJ5al6NrveQJVEON
8TmpHCEYWGaeXZx9Wtoo9zUmnlXB+l5A+XkhUBwE2fxVnDAofH7V0/LDn9uv7RaZcuLE5v15seMa
xaCLimn+Vjd42WWey9bCY0gp2yPFYv5oCZy6xezYXdIANGUHp1quR4ADSkcnNl8mH8AAveh2SU1x
70Wub+yU+T8cuxKJDpZ8D83ACYmRu0hsEA2ij/x9Hk0GThpOBG1vMf/V+nPpDSdjQtBpm5RDQ7fn
cJoc7bmakD3HHr9OXwXEo08YJB/4jDWKARAVsZG153Sk+u6Zz+8yWMkbR6Jgt6CkYIVwvyUWm5ui
lK7CP7Qe4/vzwtjW3kXzE3ILy7/pfwcXy2esheruWHgSIzr2d1TLnC4r4o7SAb5KCfo/CZP8d4oW
lh57k14lZoIV59rffSmqV6V1a9RyMMKzgHjpWogN3sabg/LMzchzQC27mnT/e2jy4vTMpV/ZHcUU
glXvIVpexGoA6VDON0mZyjvHq/BLKeqxGg4U+oRm6zpV/iYTJvcoDgxk1DGiQnAV+kSaxUCUati4
hCrwDCHATA6f0xB8QTsi/8gUuEGFcnANedU5DRX689SVP1LcbUsr+q5RMx9rKgSHRLpCx//7rINV
2VygIXMA0DrfRrxVCTZKDly69wvbMrJdF9UpvbdgrQY9OcrBT1DTuwiNe1ZpVeVHao4jI6ENjFh/
H83dMmOKyt1z42hiJC4Blfc608qDyvrxh62TQtrkPuMOiotU05pHM+kjez86vcn2EZ5jLD9gwTL5
/d+6BBTSD3796qCWhGySH00j10Cmr4UM+wXJiPZhHEvj1cWctE7axtg8HyqTnCC9Nl7AcLl3XnT4
FtHgfclKXWNLle99U9XbRvOQYddt8hp54y+rMZxLk85huAYhkfmIu6lAU7MrJyR7q64csnU66mdm
wThD5r6oLJvmPoNkODfyPc0Jm/tgiuwAmwgwWezyIyEh3irn7cy17mT6wwhYkF5onrXOLz0Zv6hP
5aNF1exPzZXlrtoB8MyRElfNtXFZYLQprra5SW+cRhSO5Tlr3W44kAFDxoU40nnuJ+890awz2Rn5
7wZqVmibG5BA+oO63XggpkDmr6O8tn0mCi6MgXtdzjJI6ae/jLLbKknRqFtMH7w6nU7KdjEdzS9r
7g5H5QEZspDQIYftzE1lyS9sITgDy3DP0uMdIsa8q3By1YtO36bGxPvBEBcBi4FFPmwS80iLJV9P
uHFvQ/XtMQJbwgnpPygCYFO7rrS33sAbHJdlt+nMMj4DOIrPXlAyKf3vsdUlLzVNi93zW/99//lV
GbXMVDSwSn4e9BtgNg7uJn26/HdxG0Dbrgj+JFrY7p7fj4QaGBIY37rZptpupAl9HFAvH0fRmPug
s40HDFL11v2qTRSCOAhwatbteOOVZlrn6dmCVa2+EjuD9bf14x8KPNIqjOx0/4ztqttmh+lrpw+U
FhBRnEcQBCRbcy8oBqHUGQbwsdJ/KROkPKb1h6xyfDJ6Z7+ZCRt83Dc7QYIbXXeyqpDkk0o7uJuS
uS23G6q5xqdl+GxKSB3ux4gn5iEtrb2nwdZ4h0/d/a5GQy3NhG6CIcrsiJSCj4OAC6no1T0vvT7A
2UBgywv+Rltg75edf3bni6b0Sl8NjfmXz6VNOoJJmt+//4JDetv0RL/899PgviZwARNliGqq2+BO
f2h4mPvno+dFEkm2Yzus2GlKo8IOhZarFsNRGCRX2RauS4XzF/lAbR1om9+bNLCvz289L1kZGdz8
4Hb+v//gBu2bIeS1rkBve20UnbXJCiGuZB/eJLuD0pW95tWdKLTMv30yyk/cS3T/p1DspZPnn+Mq
m+eXpS2MvVtXN4pVOsOuaT8aS3H6Ji3nHcUMnzBNr95it3hMtbcpu2r82Qu/WWPVZrANr28Pm24z
4uh9mfqSPToYrc2zuk6KIyrpZRmH1qElnZXnmWmLbKwDA6coSzq9qj+2F3ECM4t2F47IJODI/YVj
NRvvarLbK6v+0HV9r4XAsxqjJIAVqbZV8QjkKENvQE2M0CcsY4uktm9pEi6lbv0dxAetf46mppsQ
5YkLkPoSabKdWAjmVXKwTKTTml4fyDDjOVmhj44wm9dUNKoubYQ6+uRYoWPJd2gH2x3pgZRFQxqs
cnhoGEGneqMlXxaT4J0Ve4DumIwjWllFLiRVkeA+9yk3PTRzDLcxdFTAFEGzlEfdam5B3yJpaqJq
WY5oq1tukLIPZmIgkmBHsxaj9IcFQ2RriVoyhbMw29Po0iF7b+8ikAzD539YgPykRZGufc37Xczd
T7tDlM+If9kZNdwODoZr2VCzRRFn5D78M9D/dqgzl/iDmdIAKa5VIS84rmAa094L/OtoacnSyT2P
KNB0H9sgSxiAVofMsbYeTJWlVxMiLYYTPUx1zTGvlYktF7KaWoypromOMI/Wk8PRukOO5hsNQEwM
LyKhgGIn+xUGtG0ITGuRQszWT3v8DJC/LQrdqMgTRaoc2q3atdiRsx5bKA3Iw9DY+X1qWS4IKf6q
bFphswXet5O9CvJT0xUnGTb9sqVOX0yWBQUjZo+k/7YaCT4LiMmgpgawW4a3TrP8k04qRuV1AFUU
p/y4wqlNNUPHUh8WcYeNN3KRnZNwnBj6lhC9GSvWaJuSPL+FiAfJgo+py4FGvyT386euA5DIlAT0
YlbBOrArfoLWpmZcYjclhTFEwypQSQ/Csn8SVL4M5gi6ZkqABxvNPkfJsStjHJrKukXMbt+8SOC7
GDt6bUjXLeIjNacNbmiFaX7PRNEp0GbpFTsah6CNnvb+XirzSg8m2zKMXGgg+fdBGcd7JbVVzZlm
5ZEzgNEL/NqUAQEZA+8zqvNla1vtuid6dkf6YBR9B/jGHwGEy76r4v1EBvfC9viTW+yBh6LFoxAm
xiKbZd94ZZwW+xQQ2pUq3PTUQ2Ssw5Z2KaYjOXbgXkJ3ANzK+Hlc1OVQo55IH9ANmFzl6g8Yu59A
OEYQila7qeRwHSpMchhEs5ljaaDMWo3u8OnZEWTE1PVmlfPBc9I3BHv2GuIZa5GicO2dbw5Ra9N0
/gg0EStfTJQ0w8aeUmNjqaadh6TpSnAIXphdZWMlyzc6OdSHQCKazADGMekDtwiCkFHfRBFn5W8p
ocf7wgo/cajSaiy/ic2xN25vdlcLHalrQ0ucqvYbx7nzXrFQlr61nabgIyFnDWE1g0oHI+ZhiM1P
zcVGVwrnFsZGjmkOA7YW2d+x6/JKR9pPn0bppiBH1Y3UvYIqTFmcbdIan8XBcP306nNCqib/ZHDs
/2lF7TZpE3dtsPaCiuLzZsvvxlPfhAl3SzJDuqUKycSoRrkFLfArcouvwclmEMgMRoK6voxQc53L
+VbwdMtYO/BkEb2oeg8M+GNiW1aETKw797Wif3C1Egj8oQlqAYr9xoxK+xTHAcLpegCgQrAQGwBL
lVlBtrHgfUl02mLEEaGrLFs0JZkRvU2SgVo2ovoiwecSW6K6QVanZ5wAOKKrASiyTv80M9hHMEek
i0uMm0GiJIxR4tC07tD14joW9qkykMEzI7p5Jpxy25/ifWsKckWxeSIjoOQACorSQJ07sqkWaYL0
W1f5g6AjPO9B9VNJdBijxAQaTEquItNcT3VhH6AfInpOjgXo8VnNcxnc4uZ3bbyuRHhM/4+z81qu
W9my7K9U3OfGDSDhI/rWw/aW3oh6QchQ8DYT9ut7gKq4LZIqsqvjnOAJHTlsEMhcudacY9bGL43W
z7roq13aZ9qhGb3g4PDq0dSZphUG/p7OTkPZURKticDKY6CT/9KAP4L+8o+18mI06fojT9JjHcMt
RDu38Rw4KJY0XF61vgDPyh2TRkN4Hyo+q0SRptnwRNr8J8w1WIXxsqhDzNSGALf7ICuAslne3pLH
6R9UcFk3OK3xiVRLVKWokGwmGH4KcnDo3cushkgzhj0aONadjXmlSfYOekzhTeOjlRQM5Kn3xN6U
WrbHZIiLP2pOelb4F6QUxevAI6zBumlDEiAgq58nwbtmNGNy1gbt15Cpywr32bbSiY8Ye+NXVRSP
dF7QRQXpr6rt7otm+tJM4sKM8LJj0aks5M9UhDPp1IR743PITiEZN/XToEDTtHr/pR4d92BIvGk9
/x9jLVzbjIpxMnh3onI8XPtTySBe6cUud3k/XLVjwr52+9g48mrdAvThlEFidD+MGAogxCGe3yaj
1h8SJGFeUjh78NMnx+0vHNT/B3QKcMGD+JD7AwkVIU4TpdXFoY3jdpMXPEspbtRh5JwR1PlF2jsb
jAw/p1C/Ul11aYSlOHuSUNEm3DlxYTx6szwEmU6GXDr+6vsxFxVrq4Sfu+2DsKBpxbKOZk7Qwl2U
WpxsBjPQL8R4T8444tLoZLs64sSSNViYWJSEhV4Efrqm3+DDw7uOG3o3xMV3H45PohH9a6t8qeuC
brMo1dYTVB611uvLYAzRlyl73eJuPlsV5/cCHJTTCOQiSEa6Mn+mRdhddAptq0WGAg2spT/b8RFZ
ruCzXk8O8ReTm1x3mMCC4TSp70VFiETuWBuZ69sqC78GevWzsAfUTGARaL3DhTCIpNetdMdAYZFq
5OGSO82MOVsL/BdbJi3XnSYeoNQlXvldJNXXeOh+VIONsgZLzoZmbY+YeTz3DYhYN6t+4cj7lZjF
NW4onAjMBHYe9rBFp3zG+35cHYyhqQ7UTIyQzzX+l0XlQ/gxG/IFECLaG49ZxV01iEcDujBW7qJZ
0V3OAsDbRVoGWJ6nG8S1OKjTYpfGgEmjzrtOMkTRfumDZAJGsSb9ExGYjYLMJsFSVcM+7+jOugb5
MAGF4E1D/CPMHXiWwypNsJUzurqODXAILe3TpW2HR9VIa99r3daR7pJszOnU5CnqqsZ3Lu2K7u10
GSGS/UnM/TUG8HVPUNu9YuVqZgClcO54rOVFjcx+yqD8Op236X+p0FBrYQF1UKhISpTCqvOrfSUw
q1hDdEpkyZc63LrYY0k/b88+xdVCpR35FpWzaewcQKOmf/PCyris8kC/BN+tPI0MbRiSB6NIN6ip
KH3G6SGaIIw2VvoVy492axlS7UPELoshcB4VY7tVGhg3NBAcxGh2tkNpYu9G6YFTIBLH5S3ZMaiF
blxBJgnMob/McbXmuTIPHJf/V9QzGLLSGaGiiBYNtX5f40VNQlJ9Rp0uGIy5GFO7RkPE7hGqExOT
h9UFVj/zzimrY+dCwxrMFeoeYSLnHYzLgTjjXRG7e87Sm5LUy0XJKHMXpqQolNONkwYc5C16juPm
43wywyEdq8zGsCz2P0mrFUR6CKJi3Tm01oZ8N//8H+lZCK9c8HsYtJuJpBmvBZwTpYTCeiTqMP1C
V+KyIyIaDIu15FajbkYhULTerRjt76FceiI2GZqhPEnj4eLjqxPvsr0809b5CwwTO6TDCPb11YGK
4ewzKq4uZN9IkwFaf5gF1629wVzIrZRuvLFzfZ2n1nhjmOrrMMaPxH2f2Xa0jayg6tF9O2EdMECz
sJIUgs5yru2I/9AfJ3w8eJGrT0LJLGPOMXx1V31Pdzzhuo6p6y5ttNfX3UgH9E/Wgt57GZjAoSUf
mqitJYIh54ROK79hcfqGlbTYTVRYvzUx8HLgg2kWyUG45xhc2z19uGbcEBjvHHrPl4dm6NaokdI7
S6R3oT/mmxDdMEOrdsMq3qJ3zPUbLI76TYuxS5Mw6CbM2qRYQEbQaw9IY/bQ6XZ3aoukx0ssBewH
O1rZCiQoZiVgkBZxBmUJXiDw4hOC7/wYltOwqnFRUCiZ6zaoyyvVGvKWG2AB7iIBQqsAfcmkYhZu
0KHM9CI+xnAPl+jnbKyTfcySPcCkUUnMqgitbSfBcsGQw/tUV57Hd9eGylZjQ+espY5dAZkojY15
wAt3s/TbNQg21gaR+ocQQyDEWZC2/BkCn5PQtklpyvPklNHWisZwGWWW2qCnrw92pcHgn7+8/BCM
+kOCjnHzf/9XFhXRht7ZA6wG5mIqpY3GJpGuX37Jy+9/+a1u5JBjQG6MFUzRpTN/Ib1+TdXWnqam
woJRcjQ1wHSvvLFgvMmYiTVA/Kh76V0h+F/UczOxCXvvlu4Q4R4GsHPB6Sft1AgknS8k0far1kaZ
j4Ht4qX1VRnmuDc6pCQhjYz1QEg4JXhLFEks6CqUeHNfvjiGc48e2drilUrWuHlKSCu1u/Ol9kMm
XY4PGdIHSY3l4eWHVhpfjoxjPKkPhynPb1pl1zt6tfRRtYtJkYs1meLc+UhBIYh9MagF92NkQmw3
qoREAzD7gxyda9FUSDc8kh7ATgSnly9FnQGpcCVYUyvSTrleUhPriuQY6qzrpq/M+xigoq8l0+1U
FAJB4SRWIbWUEYXu19AXPb4tEChmSEaPGBg1qbpfOjHJNRkd71MDavw48r3wJ+tKVOeUdO1LJUrr
So4XbmppG7tV/sEbEBT0jQJcazoDR2rbPJBGA+W9asbT1cBTecKj3KBytkP4AbJRG0YgQbuY3Ng6
Kc5l2jwsxeqVHV50mGy2dGCm46CFxQWBYjXjw+YZ6CgBnG6u8GRUS1H3xmEwfbykYtRu6JYwFqUb
uiSHklDpmDiFojaGZTq/J2p+O4q1HzrZjiS/8rGrinQRMt4ym7y6scAKwsmYiFKYQQJMlPyTjQFi
3bOck6hVQ8YnYwywrv7FMwBfWJ3AngXH+ioLcQuURemuImc+w8QZtD7pImSbcrl03aE5COy2C5IX
ZC6hyzYeRuoEfQXj2PgweuFPyQ6BOmU8TZOFkhdWvRA1QRlOuVde0uyFX1Ga0/3aaWMsL+JA4iUt
UZIFtc/EZP5/CesN+WVYTxrpcVShhEYB6tU131fNPLqaf0HQXMrVVtEJDcWPwE4HhtlnigbrFFg2
8tWseGIObx/doA+hHTUYAlOZrxsLS+TI2TOYY0zNyuJ4ohdyHZPCtR3yAgGGZjyjphi/RDMu3S9z
C7ZgzwAHRrC0B6zGqMFzpFToPD0/+oVrV+yYW1b7HIrkqme5WcpRg+nZ69VVYk7hDsvs0c18eWnG
jU2xWqX3bcQroqlDaeXZCXFhsumkp19oLm0Or/Gzg+mi4rXK/mziAseSahLqUiaQbcZD6iXJUzsD
nMe0dYkxIFZdoHfAjo6WQwTt9xcfECml0yLRHokbGGBUHbwRURD8WLt9QO17pOHm7/x8cLexrn51
UZdfx9lQXxSG7i6UabYXKBit9ajM+GT36bjrRPdUdnQ+uh6z8OAOqxxj5hg48lEWX2ILyW5ocsZo
+qykPoGAmXUXym7n6YpWbrFrdJee4x+CyDjHRKhcBoGl7cfCawgUiRZ6YFI7QM26oJZiIjdx6jD6
QsP/1nSbvGznGzqPKk2MaRphCvT/nZ8VbKFT0kONUmHYH5r5i0UHbdl2wl5DM2EHdWtjx7Atv5ug
c+9cDhxkA1EqmgFopkzAGAKNuY/Jx1hptAu+a90OxE5xpFdTb3M7mJbhiFqJHj9K6zw/W9yFx7wP
AJoGwXBgUCt+x9TOkdvhc3n1e+OXL0nXP8pqbGIah29++J93Zc6//3v+Pf/+Na9/x3/+t9ner37P
9rm8+JY/y7d/1Ks/mb/9v65uzt1+9QPcd7Ear2k4jjfPss3Unwnd/68/+R/PL3/K3Vg9/+sfP8q2
gDZ08xzyVv0Z6G3opOH+9wngSKy/qfjbu9/xOwPc8P9pCcfHFuEblk0VyJ/VP0v1r38Y5j8tz9Pp
Zrs+dZbl+P+OALecf9qm55hAPDwHkNtc7iIBVNG//mGJf5qeS2OCabTh+ZZt/o8iwN/WzQaZywJr
h+dYxBM54k3qbEdDcepmJLLFMoTpCqqZV0KamFnPSD+6pc+EYF/UwiGABBxA6vXVYQq6dAdj+4tf
0X1tRFTt0BFfl5FvfFKCGq9zh11h2KbpkwGuu76wsI1yj/6s65lXI5zR6Bb0rbCXpcKtM0RnQ0+m
OUliX7YZKnKIcUB+h+/T1JKgpxlkEqfxqQ9oT3q4oNhm06+ZrLfACisK7+6TDOt3h4/5Ih1C2blA
R3dwVr2+yA7xZtjprbYIiKu1UQFPshoXiR7+SFGeLEkbCdYoq1tSrYqQJkH0PRNMusx63zl+j2dF
7OYxXucs/3gO/+t9/Y+iza/KuFCSJ0qfb8+fBTxXZhm2wzGZhw8C55sCPhC2PumFE0I8CfGAlzmd
2QgeRzxpOI1M3S/2paXdyza8j+hnbjVniNbKSoBeuzSlqA32DF8oI2X68yWOOkyDCyKOAKsiF6fY
blaeG0i0DIiO9NbG1xDT2jDJ9aRPa4DuxWa1qCyj2ZU4ElZCw8UjW9g2sbT162H1PA2gkrJYTpi1
WsJSzCLcSw1Pmu668uzoHSI9Nn7mEMguBzzfIDw3ORRvepHaFS8KVnrCjHZ2W1VgKOboI63YFqML
GqGZAsb6UOBNLz4G9mAcecZ2IbsFFRfpS+QgAj1OJUTVkCSudqjEJbOgms4FYGb6VCZOokVtlGqd
ynYXQFM6ouWYZbnlIXeZjked1lxU/NIDog1M6IJjeM8MV87VnlG340bRM8o0U5ycTq3coEmOjZ/k
GzamjijxqmEbag5+qj8YiBJWGsytVaQYtRkU1PvCGYmD7Tkp2CmWSt9LDsKrvrc5bgjDGp89iIvb
jIgJJvdxuxprtQ4zowDTUp7SefDrtpm9+eShenuYnZ8p4XAitE3dE46YX9k/j9pDm0S5o3M2aZfw
dqC32sratpZLkFYzbQN0IdyEjFzpcohx+g4/oZzQnqI0+fLxpZh/uxSfPiDMbRe5kG68vhSPo2sO
6ZFk6kntdZZh5BI+M4N2Q3fIOGauSVbuYG7oJoPJi4IHLS6sVe+jIjdoRiBBZZOEzmvh3iUieCyf
vM4F/Z1JZ2O07i+tF+E67DBzjpVc51Q69YS9p6el0+PsWetjTReoj7qVnZi3qObFFvbL8eNP+e4U
zg23dV/32Q4E/7He3HAWyEZvBiRfJPll57bN66N20zsT+FnCMNYhRwp08OpIj5VyqCbZSWRwV1pO
qEp6i0+u5nVW/cuKbBu6IdivbN3hIXh9z9HPDRbBCQhO6++GYfykOWzCBs8uWcezVUj+NkYsiEUa
vmnihwB36loQE7cGvau6lzWc/yoqplULsoDF45PLYwF7v+TZrm+bBksyK5/3dscoo9ZLtYqCuH90
ysbcmq3pwaWazu4AKHNKzGNS4ThE9L1z58wLozKD1YTdiBagWz0lhv2jDXJ5acEiHEdNP6g2i3cT
+s1Lnu2llC05NHkWLIeyLx94P360jSYPFWCfocMqpwUyWKbSvopk1y5nMlaoHZnClE8/mZOxsJEw
MGV2+ADY8trmp9OyzL54bnQdC3rgTY/CjDTKX6OXAtBozY0mqhHv3M5uJtRTUWZQi0MaAiEoFb1f
2oUGKd7DIoDREtZacKiTlsiAqXriTO2vkcP4W2SzHvs75MRq6L4bA77LbLrlr0oP5Vhn6ArJ2xti
215kuBgWyVhFB0ufQPSHHqIq5SDbCsVZB2+EA9O5SrruR2IU4YHnzV6XLPXYaHsKB3sAl2TGwCCE
PHptfedWDXBzZkeh6++qJj/rReTuhGN5AFMG+BNhd6D18ggGCkmLjAirCBtkmO6VpRJ8iGgw1kll
6w+9iLF04KmsQGJAOBLiPqXsWLmmv0wdci2YhkiOUi6+YHNEb1AO8GLjRl8FGY3htCYwqO6DJ7zT
K7trtvRiaCr45do0/H1PhOJauZXaj0O/V9qtVtndpWqm73iZFOkBPiCswoAbE++wo/7w2l67d9wE
B4nBIhdWjz0PEyLadmCKUu1ePAWsgvdgSi49XWGACKxzWin+XmFxglN8qrBztpXLRpxLHfvuVBXb
FP3DtG4SM1iztvr0TwNnzy648qfkm8UoddHAvln1LdKwmIwz9hc03X30k+wMeT+U5k1JGQCslziw
QZ9nT3k9XNF2DA7+cP1iUPBq+9EyusfQliQ8zoCsxn3OAl3uQ/AnDA2lOpMCfzVgCCfIaiphI0zc
0prlRGCw4qOTctUPwMxSjftKT3ppIJNf6Hr/bIKkj1INpIoJ/0ZM+smECEtBEB14LwFa0xRkdcJt
GIIXcftfoS7WOfEkW4ah+QKP0bNZQyAL3In9caCZHXb0xWk1LdA0zw6PZZYQwUdlmoRDebBwk63A
vowr3xBzIBzDW0S9+SrVIEy6tYbIeEJpPIVNcxvxgbm1xs3LSbQIIwcQgY4d3BxJUglc3DL1LzDr
+wbNG37j7sbwGe1qkH9TrR2uuiKAWpVkao8Cm/6HE3fPtnVhB7TM8kFxRPj3KeJv1dtfal+HFdQS
pqCwRCb8eqVlUmFAD2Ql6yXBr+WAIqePBnvBVIYuQtytmgpMkhkQbEoWYomGoEIMSsWEDvUqrybi
Vbx+2xiJQsuJ4143v4L+7T5ZcQ3x7gwBr1HownM9zhCm7rzZhZ0KBFTfUv4SO0SwR1YisHGDB8SG
2N6S/EpkY7yhe4PkA8ofC9FItgnGUoWyEt1oEV+lw08XS6jR1l+FGLcl2P61MunpEscFedkp1yqF
Z3FXuKpbo7lIdwWgq2402qtnB7eunQXyS1bh2dd6CxGkE+IbSHX7hik2MjMGRBeDYoxcDrbajWO3
jSihaJAK597WsAcZySXmOOc20DoIeLbsVpTapEK0lXcq6umpS7VTE6jqPEnx1UMCfOtGxi3TiXXT
+/Ut3ZwEVuCu0a3iwpmG7jQ0LslhE+/OYI3NkiShZ5MS15skefM87OQc6kuZ6QgZ0Jd3XXwSLs2g
2rZZ3LW9qUmimXQd/9Y2uI2S6sr3ezIhNJ24ipJQKguzmkuYBrmT49b3YEO4itfeKRBaIrqaNkBP
6UAj7LMsakUMZQh85r3YqifvIpZiWGrhiLBzwO1Clyb/qmnuKissNGiKXBMV/+Qc5a8yBcCPkQtw
KnsRiNr66rg5u1Ka95tCUjzFUaOvNdhkV0WQ6usipJUELFBhQdMfx9aGFIvsGwhkfd/qWPNjjmo5
olty7ep7z2b7Hehe7T9+czz7XQ1gOZare55lMnXh39dvjpt7Ti8BdjAxHCABSGBLWtPSdkO1hskV
3bnPQr4wgPXKaYcPPrsj+M87BHYyslGgoKlJI7MmHmDMufEGAO0eHlL16CKz6T3MsH0eV3thNg0b
smpXzMxUT+h9XJhbqCDiJkx1ltNyXIeDjvoxYwqc6rl/jCniieulTq4zcHnVMPwK4QxdG7UBbq2l
A8ZQp3GjYG8NPBl6jha+6wHpAIbr06Fmoi4w/VjaOWORugwt8n2csd2ksCe+O2ZD+c1YtAq66gre
HxSqyO1OsSKikRR7bRcM6sC587Et/eZsO1W4JjemW1dxeEdj1Lyp2/l+oT6zIqk9MUcBdx73DRAy
jcTctLIOAlL5OkGI9WWMnkiFXDckl311jACueuAAslFQFYLAz46MvK5/9zM5jXz8Df7rkmMzS9M9
wzJo/c1L0h9nkEgi25ZCUORV+J9Mk00AKIjPAsMhs+3mBxsLRQ1QDLfWMe4y7XKUlbkMygBLaMZ8
wEBbvGnGcp91sGtFCUbB1aHcJmhO5hkUfeWMiEAEfEzmkmPaP4vBDtbAC9rtxx/mLxWr5Xgu7E3T
NDikv0wP//gwTa4NXc6JHJVKFiOcTM6xox6LpPxCNowPPC6Zsyx7G2VEE1ND8LIBAQH/mwVfURhG
17ZUjK2IZ/HTXB6F75aXNGtn1+tezt+dDmPAWrOzb3AE/c2ophS2XNVvyzZaafGAILMpnjplfhfQ
8QuBBxwJEJP21v3CcADiv8faMlAOgy+hm98hc8ttb0vwHYDDfLLJ7m42dQEoslCDuaNmP1Gq5Ndk
gjcrE/Vjg+xsXeJgX39864y/HAAJcQWiTO9K56w///wft44In6EYBapDRJRLv4PpN6MX6EnHV4IZ
xb3D1t+4zl2aqGAVj4RKhDHJoB6J9b+bo696o3/2WsS8y71ptdBDM+Hf+PTR3h2Lbbr5cW9iTFJ5
62OWc/JlKDreThNAKq5lxzwbHPAuPcgxez0YIX5V98JCvZOH4m5SJcf9Rj2XTNuWiFjaJy/nhJrF
VrcjOvg26avxk2Xy5aT+7pItQ7iANznNuW/uHqMuQ6mY1Pg8b9p93BJjME1z4nvbyk1uliS9WfUu
GHVn0/nhN6VVx7zmHGwVPqTi8hviYtwLpux2ue5evjQD0WVCwjQdQWuEKYaGqhFlD6hKqTUrbsc9
5Pd82XnFWVkEv9C2+P/5Pjj6/JlsNibPeXNapliwp9jyiE7UAZYSvDGA4hXnJMBP4veu3Aw6PS4c
lxqjyUiuM3ZAhljPlSxWGryjtcafvSh66W7b2GzJfai/hV2KjS8wzE0wqzwsp/3+P3+QaamYDlUq
o2j+ef0gwwRo5FCbNOqqnvexDMTOH9XZqk+1cEeIb0jfUjslQ2emLBuRuafqxIDvhdnVx5fi/uUA
TbtV12lZ27QbjDfdzCErtNHN2nCJ71xnytSgE/W2XTdCeIBhSMQnDVY0fNWx9zBUkehSXcUNoRf0
Wk30tPaq8DN1q0vvB0c2dRf7w+OUEfZQiCa5jez6RtoVmsM+2JYx9aktkNQofAmKEiqJg2ntuUyu
wQfGi75Oj2WuxmWY+ruyNeawaiuj+gPu7/fq2xCFlJ11aF0UEGj3vTf9ytIQMw9hBQ4pyECpB7TX
pLY4GZY4X13JeFZethrBMyWmwHYgb6tqm0M48St7q5vplbnYRCo7lVP225sd5tWPvuY8ISFFX8vh
lNY6E0SfiZmLfSkzh7uGxv9p8DEWM+X+Vgl0BB9/W8z3NQ0rpWHTfKPVjIrkzROS91VpksDMLjEf
5kyUV+1gyCMJBcBRa2dcc1g4hRXkMWCcDUtI/8ua5mA9yTBREBYcapASWrs89qYgWAemYg5InwV8
LRzOd4H15LbDJVnSdDsdvGPKZKTq9YonP+dMquD5oUwfKwxjx6majd3KXXVpVZzbFMoUc6tPXmVz
PuC8WZ88n31RsNFbHk/k65ciaDLQfjqcXLfzSLZOLHTOCAKxEV8jjrcuo0En4rVDi975urseLGZl
ZeSk55SuSsmRaIG8qVgPwiC7W9Cl6L6GJIPcptGwg7ZFcnNpXmg5UmcmvQwNx7w8JAOQ3BGgNta1
cloyMrDWvV1EewngCaSN/qgRZPBU9w8yZIL88TfZft9cs0ywPZ7LCskRw3rTvPLdSkuTstcWkxb1
HFBMCQuouZli/WB2VXzV5M+FV3X7BFQZddqcO8UxeG9pI8gwqDpNC3zbiPyrCKDlMdaEs8IESc5M
bEZHP4rvtJA5QNZNwaGXjrMMJnu4GjsO1u4YItFFHLq1M6SfszkcugFeXjRqDNR94yw6ehL95G5l
bIpF7yhm7FVjXCoL/XnvYb/N2/tSiuAwUtg28S1+EAfidLboESKuCmYea4UkJjDELAcj737Svb3W
ZCdfz+xTimvDmQp/l0aCQF230z/ro87b2evHieOADpvO53RgGC83/49iAXtMmtXxgJ4NQ/sqNuhS
hJUHscx2UD3Tt9Q4Pa7pK6VsahwENbCdfGIQCyOP/sffaWNuk767GME3mS46BmZnfvb/uBhcgkyQ
a77TYwmMufaijYvfA/devAQeQPtZYrEXglE1fd4KhnJEq2KbQb8noOmzcvr92sKd4aHzWGGQqL/V
p7Xa1KkMzjxhUrW/HSWI9oI3bZPN60BBtX2Yad9RFjVrRNQQVjprUXVYMm1II7e6MbfxtABbH6Ly
fODITTAKsR2JkeOqqINDVeszDFp+K2QQQoyGVEVdjayHzuTH91X85Q2a56IMBNz5G/1SMf5xX309
gNfcQqf30ZgQQqNQeJ1Ch8KWAe2VPduF7WCpKz3fOZGOTdJwT8k8Mykd9gZi5ctE7XDtqrVPqPMi
NG3tUEdRsPKS8TqkJ/HQsQxpqhAbXCH0OrUGlbZnPpnh7pOP8pe+yjydxdLrWzwj8xT6z0dEWIOR
dvByFlkDrn3U/X6DyMI+Zmb6xN6fgom9bML6wa96wSlBrcK27e56p2C6RhFpW4V2tILooWga/1AZ
nOAaIibwuVkQigBfpCq053wKktMLfWX6RX+Zuoh9VRC5ny3l76tj25nLY8fhlGPr1pulXDk6dCaP
pdxmBBtj3yauACS/gzJD+QXgI9gNEKmjmgqUMHutyLNLwi5ukLnRyK+qfQk0B9ZFdpGFGBpiqsh9
ncbjAttSjRiMhk9rfzUiwqk8ZT3QnQ02aYR9OjXIxbLIaGqI41hnIqjP5vClo531STVtvH+JbHoN
NK5dy3bwQbz5iHFEh5kANj4ipfOy7+U5kfZTSBbWKu3SO4ZqhMMwIeo0+xzYmM6hqvR3Vjt8TTUO
Urnhj588QX9ZZLgkhuZUDS6zsLezkAj9TG92oCoGM3poxu4hqpiFND2atDTWlgiVSErr8QYVPqmO
nRbR8PUJER+yigvrnU8WvRcV7utFj6fAmPULdDVZat7UMF2A1TlOM2pzg5Y2FyyXpVX0DyHd4fRL
EeSEMhKwvubTtEtYeavcoz8tEy4ael4NuTn6kUl2euWlW0cbMQPOcnJ6uteN4ewnOPuZoBdX5xkh
ZgGplXVDtteombTGSRstIIt0BWZvZ2APFXBVI8KgQDddKwFrYn44+rG//fg9/ouGgU/tMIL36L7O
G/vr95hxRhGXWQ1VOnC/Ep5XLkenvxymZs7IYBMaJ/tsBSDc7Zq+HIFbzz521t8Hca300UvW9Jca
H4cd0Up7LVnbLUyAj69SvN+QeHhdVxeCSSMJRm82JNnUTuh3lP2Z3d1TBW4j3c4gFE8IaJFnhrNv
KI455fGYFsLTEUUNd2GWPBjzFJ3tfKuVcGbSpCfgLLXUqugTAjXd66R03W3miRbgjfaFztPh4yv/
y1Pu8tLNU+C5hcKo9PX91UN38iuHp3ycpnAPCZnkvzgCLDrGUJeavrgkLeHsTXA6ZhUIr4S1RkGO
EqM8ALYzP3nK/yIH4XoQTs/iA5dv+psDVB5D2NdtCojWb9wFJu0Gq72VrBiqrqZ0ME5Y1ciD1tw7
nGMjjUPxNXYZSL1slS+Tfn9iTOdiWJv330/u1vsqCDm3JfR5mmwxE3+j+DE0q88Lj9Bh0q4BW+HR
9DOXQJcQxhC16ZYdJ1h1OdQ4OpTlvt0A6r8fdfvu4+t4kZ68Xgtcj0YJCig+N/9587w5o57YPdiy
BcDkp4AARsCIUX8x9s20gzMKCVaC8qXPRPx4FyUbx4I3EdVzcMmEyDHWocJIW930M1sFr6kLYtDb
kDOUEbqB/3nSbH+b+jUcSMZeW914mHmv7gSyjt7XAq1WsoCH3KwQouRkc/aPGpEeG2QiJpF/5gnM
KA5j6UoaOpJ4gHx2L+bWbSfS63FusRt9eFGkHpWB6RFPG7Sck4vqzgtsnSoC0nUSSGL7AttZ1dqM
z5UE+nSEBX0myJjv1Ls76bOyuLOazHsryEB2gxI3Z07kFEWx9x4ClINw5VeN5MjKURd7fGMuYwTP
eg9vM+mxDzIawM0cBccAc9gnL8DLYOrNBVFi+5RglLc8aW9fgDJ2vF532XaSjpljuqKVRIiVj4OV
EAHA3yJNFnhSqwWcFDbzdCx3Xdbkq2ROXM1FG3+lHL+pYucnYMV+z5AlvIZztoZWnx6TBlAk1Did
oX4WHAdYVcuoG5pdqjlXEEvOKfGehhrFzilRZbqmkmhubgq7967HaOyXVqKdTGJL16PmRvcxMuql
mZXfiNTKV3BO5XWO1mtpii7c2pGTryDMjquPn/4X58TrW8T3SvimcE0xSxXePP1JPBhjgtZ+ORa2
u9cmKzgqSDRH3TYktN2KNYONeJ4X5LfTSKgTCm32MCA4WQ2IUsO1TDKws5BudRMWElBoE+P/npph
aRZy6YtvXpdZhHn0QDVH7xeHHWMPhOC7WRDaxZRev9YTqi188Tr5YO1TWw0JxCgX/FZtgAMlAm/h
xwMj/8wVZzS7UUO4wuDKI6KvfBelXX4M4jw/Qroj9NEbklXc5OKmc/gbE05NlyqZHiZKfLxQxOxB
SvkpLVKxiQaQ0nQ2YWOsTAuad5aMwcoxlIPfUD2lal1l9GqUI/JFxWAYHLV6wNK9qohi5OisLRJw
sAM4J6e6dnFZCy98IOnYOtSU4YzHkT/FRbn2iaLfJJE9bDOqSzO5FUD1A04HRw4B6GQgLFdk3hxE
+iWcvifN3C0om5KgN8AYv7/45iff9r/MLWDy+j5gbRSfVMHz4vzH6aS0qsSvBKE/XXijR3TWvOKn
WWqXcUdEJthi0Ak9yZEowZtGUaLExSkuwT95NPi9ZFrYcTsekY5hIijXrRxu44HokVYE13k5ATkb
q/3LEc7L43bhCUKtEqTwHz+7xryfvnl26UMJgy2XegYd6usPgUBGpDUM3CWCz3LLkLTbNxkG7kEU
53inT94B/sxNC50+UMlwQVu+2PSCQs4+h7E1nLhMfwWzCUnpVD6hScxPReL9+OQq3+9z9MgcRuec
Onx0U2/2uUiyGsqWx6UYZrqcNtyHI2qguvVgkuZAgMaYHnwwQfrKOFtvC96koQo00jBpw358MfMd
eXPHMO/oApmt7dsIRV/fMezb2ehXpBegTFrWvtzY5Mt//FcY7xuELCX6vKXOPQ7znVmLgIW0RHlP
ruek41NmAqR2VBrDqY7hbjFgrEmPj62j+X8IO48lS5F16T4RZkAgp8DWuVPrCZaiEg0RaHj6f9F3
du/gnxyz7q5TVbk3hPDPfXljk5ccHF5Mppn6SLo6K4Ej0BXw548KsqNIYlI5XLoqszwzAqBPOa2l
eeyFcfA5xFF8xKt6kxxIRIw3zjL/ygxdsE8gqrYYhjcx0GTkPy0/PJ/UbC0SMWnaqDMSrH1dTv5F
TwaWf0eOB71Hs8xy9CBaJofXZekijlXibI5PXVzQZDP3sDfrbqItWXxOFsd3g4ZBIidrmPvlF01t
ZeC3/AUyix5NOtEnas4hIXUGdFiKT3XnlRjvGshKnql4Sc9KxREZ6uG0qOlbKN041uW9YLQRWXZu
Qdnpd5D5sz0LWryzOabDRU3PHJOSi0ifUyqLP0pMU/Twma8d2ekojUnyZ3ZvbtnORxqIfHoVkmtf
c6EBJ10c/MWs7kt/fVCtdcWZkdzU7XJdasZQQw+ZAJ5GGIO6xe+FrYtaj+tI5pP4lVXsiOTQUzIW
rN9Zkz4mDsiVTp7G7DJKP7sdK9QrgHtPQICr0JrzuxHP04m+Te3qFtwelE73+H/UtCyDrcrAr89C
yCvu3i7J4PBSOEdtra9IsMbF3coMJmiPzkYMTTWpX0z64AMLgGLE5Ns+Cw5N55YFOPEs7TCbNikH
bar+f6/v/11ltp0RZr/Bd80swvtf6sc8zjV9AgmISMf6EtRr31nr+N66rjhxxQJK+9M72XIeqR+i
8lfPwq0g7qZcOqrdipWvK99MxDpKJ/3xy+btQywwyYd0SVHu1qa7QaSn2B7vzZkHpgun3nNCy6t/
OmBvBtKB148ahwWIB5Ns3QO+n9u0kB0hxPxCwbuvjcC/wbfm+qfRV+nJpT6PRjIoAm6mH825vf2f
1gyg4oexOdembdyYor/WSzjkFv2idpOc0+of8lOxBs4sMXJRzLxPpW3cxerkeml8tqZioB6AJZRt
mUh2rZl3ea7EHUw1izHFbd7CQcsIL9P10ja3qym/k9q+nRnnY4Ka1Ylo1UMp1i+9g/KQWHmQ5yWv
tp0lFLnR9MSuHKhJZXtJ3hBKHQ7H5JTbHJzr2cadiAGqL7yo4yeMR6wgZrfN1xVZ6pLxa1SAJTxm
RlLiTLkWuYlPoOXEZ8uBlBjBzqXHq4K5il6t1qJvVRImRLUYbyfpPhpegzNbzPW+4uTDNH+K7A3H
DdkpPk3I+amiBUdyebxUDIGwXV5KiIKM4ZKSy0BS/39EHOEZ/0epcsW2QiObCH8zGPyvtdqFvEar
Es+TVEMcEA2Dfhy1jfHWwVjZD1uYfF1+UnAzkafLeTMb0UyXcVexKvcVzzesm45GR88HWDglVGpN
ai/W9Bs+GTj1zPhx6RGlIz35auIChVHyjDcw2XKCdTsSkCYynRb58LLobFT3RhE/cQz9reP5ATzc
i6xx1K/DPRvZQWPK303jvIOubqAcAK8X6ZtDsCekiovYwwlaFC5nG8XD59FHqe0DaMUHbeFbSGb4
7ovV7CVteft50n67Dg+Ps7JoOLjOABTh6QOIt+TU01lddyzdArZ6OpL5dOwHzrdkAJej11VPk1sP
4Mv4y/cOVNSJHuNqem5i/x/sRjMA5btRYRnN547941Lms/QOWAaI9JRuEsYXipvyKr6FjAaeymDU
+XgY2yjF1AohGZBuR+ZENk9zNe6goULbc+Mt7kqxNgSQL9n3Hici+mq0tL94zxmj+n1tY3cb1uKR
O8+CEZBSRIpMOEmSKYVfTHYFjSsV1kdH1W9n0C5i8zn2hpijuekIV87651KCoEwoFNEVdGJlP7U8
HDQNLhePZB3dQumOETq+QCxWNSODXW7D1R9L+zAs7q1y83NWJya1KEUd6HnyiafxBszGlaY1NinJ
h8P80g+wzV3QkmGyIEqPC0JcSdGcIGAx1ZiHYIiJyJDaOyvQx1JRokPE1wp7iPUNDLGgWFwOhdQR
5o5zxxAGDFUz7OCJUWWqlbd5VqJCZoKOEy2Fe6B9IRzTQWVGAwnjkLscoEOo+L0GZ9d3seuPXQrk
m6qlejiBtXTYPQdvB/T6Ixndp1UWZ0tl33QW3UM5Fiyq2b/C/7O64oGH5MOnejeIjf1/Ddt5Rf6/
d8VL3E1ZSFatxnymfqfOH4OO5c6BWwZJDIqE42PuLd9gnRzzqnG4Ho7lrm4k0H3n3uvzLyPXrmri
Rx18PrhVG/85+Xgk6KywjvJvjPIqcr8JsboBxhXogVlS/E1twwds1S+w0Ds3uZo5/3VYlBf6AkBC
SuovMfIvmCdPWVwtkTvigur42gXcmJBPfgxt92HOQHNBfpPh7PG+FDO4o5nzomEDwsaN/2sCgPFm
oB69SRd4RteyO5nAXJr8koLhCfX2M11r0B4MeqgEuC+EDfkV0rLjXQpdgRZLoHlpAINoa6xgAFlH
+hIagGho46Tl6Zt3tuwtqH53sr9Xwe+DJxYPHnytyqf9Vt6trImbe60kL49oWMcfqyL0o6+09am6
xzxKF2TZZJ+zgea6ZM//va58g+lOuV5I7z0pJce+idOt+cnbXuVs/PPJEQ9uyyfee1iKXYvzQfxo
qv6Zl+eWhzDZuZ1knmoNey2hkhMkMV7Msr1LVP8lsa5G7fyPIA0DeYPTGhGkn3ViaIx5GmpR7/3a
oq6QRVN3l3j85qIaAOXoZCpZiFq7+NDUzNdSPTo4ZxB1/S+Nl9Ln57E5qYUp8ZigeLCXAeJEXVKK
qv8VUgNDnpUfVcofS1E8zAAQ735hRHXiwzIucnpTigeh0yFPQp4uGG8irrySNlyTaD4y0qyY/zTU
wVr8MPH8ZXZ8ihQfvrkOuMeq/YJARoGogHXSfQ2dR3kQMX67HX8TyYrVmcttzWpVNrhH4oIvmqTY
wRutf7Y8zLZGhU9ZsWAmxZMujbNbp08+xanKE5BZO1Z5b+b+lvttyDnsV8/nx8rtXmsowKMHUVat
nGnxNd+Yenajan5a3eVTz1fuiTEklc6AUy0F/fMu2rf0tAdTusdlYrmtFop+r7KBXeTo1MepNXRM
ZURZnPOII54GAx4DepM8vlKHfaioy3BFXSsZ3RpYbzXcaSH24z6M+6ghBkuIjRV+T5k7PtEGnoY7
8PVCODpYRUJH8r22MQVyrcZlupZPstPo7KhGQM0xJQn2nTYAFGv11CJhWH+n+VIHaIZ+RLPoDg7w
jyzaI+50EhkjUJR14GEzcnWvee1f6/HI6kDjDRLjFPWca6sCt77wpObu9BQX/XPLgk8Dr2QcJvFS
0jwRog39ZL57IXC2n52RXJytlYfMe5OD7wduib8iHTSF0YVR1SKeyPa/k4cTEXhWYgBqukioxsyx
94ufw71OeWZa2gMTL4GkKAXV8CNzbG/2dwKSv5nAkJn48VI3cQLqKJkJ8WUlKoE8ZL1pbYdeZxa/
1UwbLTr7P+Jb5OFHUlRm52FjIUH83//wZ5ldKXbryhFlcwWZPqZ0g2eAb+mZk/SP4ymqaDgwh4mx
7GayFQGn9J9R0i0PZesGLBS0Ig1XkaT2dCY4FjC5P/k9rb6WpsO2aPw/ZLDzpMcAbnmYeoaFtsZa
UOp8qTX90UY13ExrG812h/U9pe9G/2h1jdJqt8O3P9ofiHAopwWKq0uFrNXKN9t2342F+BRhkZi5
qUd5Ga0c+fDVgI0JZ/ApAYUGU8TWFWJY5pSD7FTo9MOg91A26pd3tql4ng3wTp4X1S2CSd+vTK6s
/NGi1zvO3kCtRlb86lX6ZzvzMBpJOvGbmB8xb7e3dFBzPPlloSdpDcSKkdDG6HfvDXjRQF+Mc2nN
klqECoQhq6rsScQMSrz11fLpw6+KqiV5n9rkeQEyAAYPkt7Ai63HZhfl1czXhYQEmUget/KEQMsT
lDkLFBUB7x13CcSw6hjXCwk5mJ/D+ucUkDcHcw1M+s4rh9LI3MmtUDkkD1dTXSDS0yNsk1bssuFO
k/Tv5DMOBY5DOIF4u/MVFOjCEWER/m8r1QctsD11PveQgOYQxgSXZzu5y+ktA+HmWbu+fKSRLt5x
lfgtdSyyhCYol6vY5VR1ccfOPnDgeyoGQZim/Von9smybN41q+XZ6HSaGzLvRfaE4Hj9iCpNX96U
wiykHGEv8BNNeKiLoowy527IkqeuZwrbLFWQTlMK2J9ZJ7NQeqI4wzVO/gRJaQmr4Z80nPF29NNf
c7mptoqa2LAOuslqxiPwBnuCtY2e1FzjES6w5hqp3kaxaxwqHlLM9HQSLxUWBJ7TzPDfErgNgz1C
pl74DrnOviK5XuvS/xp8TNNVpXvRurUR+rI99TR0Bcosv2ik22kGP/FYwYkrGKozD7F5cNgkAOuC
OuXvxhVdxjkSZUEzL1XmgavvccwhQ9NUFBgzjPsM1BJuXeDoa7vu3ZzGv678cAV7qLdozzWsn1TB
xso4VVL+5CbMLJfpkMhfQEwY4ETxaIzmvPPXH0upP9Fk+h5KIqxSh5SRXYNxnpKCHANIZJ1xxlp3
ML0o5gs5KzqLBOe52NHUp5xfpJucKARv9zUCzt7NWNFY0AOEFMTixvqssDikDIvOptd2YZy1WQj4
LazqZAiNxUcBMB4KJSlFY1Syc2z73KGp75KphPvZjIfRqvSTzUQlU0eBom7q6SEpBF2kji333fxn
wOPmngP+ithQxKWx31XTp5RDiXedG6W2gFIYSQZg8s2xb/8ocOR3SioPdyYMY/zwEd1MdaQcmlB7
PL0qbY8MhMcLGI/zNHjTdZm/8RAke6s2GQe1/t4wzPyozW7kx25zsgv6ELilBuCeEJIU8R3Hat/j
FZwiRlFamtflaKwi/R+/VGw+MDR+8x1uc3GZg8RNklsj1183CIZjVC4r8oqQ4/ah7qXvS16d9RYx
wuShy0o/PZhZ8VMpHnp0e7p6jDkY9J8pduVuEbW1Nxv7uZ6z3z5PkXrhUFqwle2su5Gzw4n9P4CS
Ux+mVf5yE7qjh4Ze9q0am7QYR8S2f+cXUtpSFBa8zee4TPSgI9AWOoonoiHYtsTqfa5ijfu7/eAk
KTVlrZYHdMjAI+mIefBVuxX9uq7/pA3+BL6LBUI5lxRQajBMHeeRhbiGiZK4UUspOGaskPSM5MAO
B9yhOcSziq5690u4koY8TpX0TYLyGcy0YFINy7TmZX+uqG4Kk8b9nKkJDLOe8sB+h4ZMAxsjnUYN
FvUwFXvE6JwolB+j1U5G3hJ50tS0HKVF5XDefY0+9Nyirj5bveBEtF3h0nk+ZH2lh4lPfYpt/OUp
amZJWwEqF8vtuJwQtfaxwbywGdVf10NPK/SCLsb2qPO8GSWVLL7HB1lVbzXEIvKe/d71HHa5eKEL
Vp16RZI8HuGH+fK9bFOTKyDcQxzM9wn4hj0vSLWnofezr/ye+yQHl9UwvgcXicpdaHYDoF1EFjE6
xufp22rMvzC9aUikqrwdDKyLaosLshgR5YHmvCT/+mTpw3n0jtW6glOt8g9V5EfHLiC7DU+Lah9n
W2x9LHE42KAXUbXII+uzdpODzVkKpiBJS5KUWuMXLpMOrUoNTm8s6GCxdHOGOp9xn276q1sb9JG6
8bWdhkgO7L8FdWlcyKJRbNTMeSP0Dz3m2sBY7L/WXdsglXkV2ZO4FPaC3cLw7MMo58MyTu0xw71m
r+1DYfD3GKGZwEPEqBRjuFbAlThnaqAUr+Wa6+Fo+PW5MhPrlaqifwOPVuC47cgGCt6cpD3sc8uj
R6qbEKJWKv7AcB4k1jjcB9g7dbYDNZOtykSJmc+71aThXy1rDOq20lGO30i08m2L3L21DQCy639y
RdPcDnNgzwMc3YW9NNX96pCSoNZyOlkWg0ZdVOxImBPVc5r2kpiKtLXpP4OdmMPYXr7zortPuvXV
HPPy0GMIg7OJPTCG/svo0r11OX4hcTOkGxdQnpYdX4fKZG/3uhhrrs+KQOdJp0ccy6m/4T+uc1DW
7WEUzqM2cbrN8jsGhg24746mi6W/9Z8Nwc3InLBcIoSDNlPdXlF0nDRM6hJBJ/SyhmPZu2HTInOm
vLRKEnJPiVJSV9tH6VDAmcgqzNTrU4VfL1qM5asoWff0BPdG6hdhqarvHLpQlOKk1gzUSG0ED2zN
NQeX7FFJfmcwcDmt8Iec4sdD6hN0E/nfYKVD5CjoUq7WR1SBQ7205HVSXMStRWsDDkjJ5qymXoqc
XJL8rNRmcRymMqGFyXQR7tfodtm50OLPjtvnCcY04FlW2blRqK/t8MCG+RlvkkRhNzQkVcCUWL8P
yJbPfe19y/pr7Tgs1/76Ocn4gZN9H0x9cm4xBuyH7Jk558HJmikQ64h5oHTYvjhqeejE8Vct1MWy
C3ohKFEK26HjnDMcrDpDkXRpIqMigUvVS63Di7YYLSbcQQIulYmZkSnkcpn2d6nrZ/vV5EYqzIub
AWlKbGYxbg6wrzceEM5enYQ4FY8JfuzUPbNAkiBPUAMpzcWk/UufbzCSV4vSGj/2mjm3kiJoS1Z3
Mja+4Snv+j75BbcU6Vb/YFEhAC1iJ1OuV70KJ6cDgUY1cDp9NiBZQv55QStotznXziP3YxTWvdDW
BzRPkKsN8PDJWw5mHZ9oq7ibK/deGsBgK8MrcUU2MMmzFhkmJHiyHbOjtearXuedl7geLV05FRQS
DH5Ox5BbhYLxEvv0fT9bl2oarSuTuevK7YLAZ3GSflGcE83DyZrANHR9WHqR3cbtQejxbe1ra9TR
POuJ+EFPGzPgPFTy9zzkw7bqdHetXo9HdknGuK43k43KT55FIVGZvPN8lWI/rwa3eAVLQ3XqpTbm
LXuick6A5a/nq9/Mznh6DdZ8P50x1lAqX3RdHnie+8ga9q3KKRjnZ4p/SnZVHeF3bDm118NvXk7U
T7tHCuk/UarMW8sqvuNi/Ea/1o9+zXAG0OtKeBKumF6Dh5q5+9stx0cZ6yrktF6HPh/9Wn1sdOYF
9Lm3Dj9cPAGHWeOn2QLAx8EoL80sGpiDqJ8woM6FtNf9KDZOif7Xbr9a74d/anDyfacEXylAdqVL
CsE437KdfA6lcq/2sHA6Fa2LzR/mc1/NN9WobUUDUyRcuAFaT5FgZXZOmDf5q42hzK2qFZg3767G
oQ1ybXEgdMWcvPWwXb5pRZLt7Jj2mLKPKJTp9oNUX6bellG/euZeOQLFO94ZPuB5LDS8lJK9zVR5
aGY3hkIHm50BtGqBIAbQB/ewqxNJv+WmlZIZbil76f0kgs857URWF2E8lDPgv3EKAMk+jIOrXfKm
zMNmZjsTsS2OVbIUwZwPx6JFMc5Tvw6BKWroV1RDkPngGuX3V3Mp2VZTzrqaCb1caSTtXZpJpf6E
Dq60zQDfdtkjqLjIctwXi9Y2PQ3TyRt3Di4qRqJmE2XSxVs69YcEFUzDO3Vj991NRkhyrVgMcJQQ
Ps9HLixU4jwsNRk+naxFmDFqaqtPHyA/fwmNPdWjts7VPlygOMQV829O2frZntq54k6v9xEwZZ/J
k0GVuboFAAeVXMehQIuMCFZiJzl9PWznSOWqs6780N55STT3bJrqd3byEkZ+RX4Ftz60e4mUkkJJ
d+QAS9k2v+1ytcIuYGpeHXxTf2SruFkXho9ETJXnPIDKe8hSHM0AdrkqWJvOF+HwqVE6mK32cj23
hn/IM3959C15cg1WYjEv1U4ZKGULBIHdUmRc7mINciFydZ7cwewu95puU67XluiQdZN/WrUNBtkt
X4rNDNQX3bsWxlpVBYIalnDLk0W2v888+0qc9mTP7s/ggJP1qwqgXP5NgPpx7q1ht8lTbCLtjSBf
wOn50WgU/o/kYrJzZL3V/OtHoH9qV5TjJ2QGOHsLEztGjQLsIiXodjuHA9kj7dNMml/NXTvmJ2Ri
Ua+tLf7ZHr2C4iKK3cJhcqxd2u86k1LZNbOhmszwP5E6m9RiVkL72uhWDmjF9K6U6rxyGmECUoHQ
9Nqz6MftQ0Yhs5v5trSNf2IZPvyMkxpla7Dr9eWI9P6a8fDcmvTIydL5ZINwothv7yrBVtF2vGIO
wHcaF3K6R+EiY3xE+aIbDzsQaERFFfuyOq9ZOV6xmIDCGK1616pr1qWHmJCM0RSsBQ7CyaDdqzp5
KWEUbixjgrvMw3G6uZVFZN7mBEGKCr04A4ZEbZU+3Xl5vLKY1gBKc/1oJXAqahJrQetqD3LsmnDs
+BO8Jf1plvZ2FEo7eDoDjLojXod1K4c+UDMLG6C3C2znupZ/JToKNx26R16D+5K2aAzR1rTrJ/0N
2Oaydyrvu4NAw1mGm/6a8afMEKBALhb/mNg+g0s1Lzh12JmKbte5FsH05UMtGYe9gl2Wtg60nUJB
6KH4vNMRbxsXvba8xK3/ZPfjTe+dpTVyBObPNrVq5iAPjxrfTlQb1c7DSNUO7suaJDwT1sBc+UU5
/VNTbMYRSg35VaQlpymjEnOrr2SCxyjUtz4TrFW7ZnL3vKfnFtjgK95z+BdkxTDht6qHNwSV3CAN
ESS9fpwW3Kv6MKiTLYmMypH7claCRLDrjCAWR86gsXL0ahIJnWXWUSq0MpKm9rJwaE/82gYF1JS7
qTaYeUv2tWKVO2tGLmH1NvkNKRtfKoWSy642Ts60I2d3MFhkIKMwCW33iwfUZdaTyHCYhdlb9lT0
+Rlib4Itj+gB1ewXv6xxhiXYeqexZ/5KmWs6xSd08Ts6Ja66MN+zepCXVEvmQNruo9aq+7KzRmIG
bslUJtf3+bSytbnVHhAlDbKOcxqNa56wKhvJAjuEHRPf7lXz17eqXVDtp09b8/ObbLEP+uIne2Ux
zckn/btFFgSA7OWIk6Tih3Q4s8R9JcnWgJbZN4Y7UR7IrIImWyzu8/zpWeP9oJavuM4UgCdAbTjA
Aqey6HeuOco5EJobWoLHwX+bdTYAIT6HTgMA6pf6hSn90akS+9iQH6Pe7wgVzz8vvfdDLc6z6V0r
/r3DdTVrkE/g/e5TU56yEXp7456wQ6sdZotLTy0Gt/KDwcyJ3DIaM6rRnmFsurNi/RGNfZcMPnn8
o7Vy8qxn7+I4C7VE0/rsT+qmr1wNbmVms0vXKMjZP7s3GlIHzrfKHZcj63pbxMnH3FJ5wI0Glgqv
LMEiahGF96fSikGwxd+O4R26mcl24uGTPeKB1A9t6jzETroHDzztEbqYMDg6rOQ65wK+3HE9AMCC
dB0BE6VlYprYqLvhYAB6Ipzk098oc1AT9vDqE8h/dEuNkvDl1LW6fYssCuMSjca21zfTKxdOhA7A
S/bnbuH0jEfrnGkz1j1ZvsimcA9FaVB/qIzLiDqrNR337rX5tQpxyRoJ1CVlLlPMn6suvv1q4NgI
5QQy00dazuPRQnYKanKlzpDbzLzkV7GQ6OSgJZnpnSoANIzQjqbkNmklDnOMenouPO1Gyzewufdc
+wyNvZ4GPQvtAcwcz7TPMQhDPyEKld7wfrHk5AzxZ88s9rMvXsBoABlwPvFIIEKMBQ31XFVKHhY+
GHL2HJqM5p9nVq/Qh3o2rUac+mK4Z/NkqJwyTad6/dYZJOFNWFPUB4HMg2o/2CwL3nBqqmIIS4Gk
CtGV6sTUiWz65bLmz8PjcUhbG4ToMvw4IJNv4oYINhREYpPUjA0jd871ZS56COzJTngMuK0SYoug
sKf2vX1voTBAN3kcMNmEVi/uBtl/gg25xwNDwkhf0dyWmVEY1+Q29X5pQukN97N0UXyhWOyXpvtl
PMY0lwSt0Yp3X5dDgPz4R+r3xievc+QMhPJoQiKxTa8DYXByZ2Hv5MYOA3QbOhDZwtGSVJ0uaAGM
W9mI1Z609gtIDX/PBnJNk6rcg7hi3yucew5c1NDy5vaeCdiFBYQJBXPAfoFPV2+6rWtwe4FcwGHT
oy1uLJMjozPAWKmVP5MbJUvW32GdRAX6LwrvPNQUS0Q5k8pdQj06xO7pJefAkFnQqdasfpcWVm4K
8OZQmihfrX8EmYzwOkLBsGbEKOgmu9KQ1qmEH+Qy9g9R8MFCV3tvFL9Zrpk8bSYtOfFTxswPXowK
12bb6tI58rSMrpGt234V2mPW+UfDO2ds/QTIi6BImTly8zt6lf0BRfQPGBJ9XMQXPbQlzN6rzSxI
eJ/kd2E4KGBLorwiZ33w/4Zm2Gp/Hc0EQZbWR39eadGhWMSwD+6Y0JhVZigZMSxHi3uoiqudmDlW
Ly1WkKHkX9fOC2/dYdCpQ2EARpppLvZCvHdp96wPCNE5flFKVhgbVbSwx6rLieT+1Y2aP9rFOpEL
fabW2DrHifnVd8kZSjm3l2b+UgKqpFucZnVdkWs2w1AOnQtRiElVntSfZT5DpzIaEaY0O4jlsdK6
Nwxqvw3/HJbVoWM6dXRy8vGWMBhFgbdgZUMRXJwFdSQZj7OUHyVGgJPIQLxXHOG238PK/IKCOu3g
mOONa2gwG6xvw5oOObJf19o9FpImoVyaX5/mxa+yQIQMccre2j21/gV+sda3pDQbEh361EMzvnRU
XeVrdm/PVKxrOkp56i5ZMLqiJK0mBspjy4dWS6IBlROmN40c7sqthWIyLEVj98sm9q35toXtd9Pw
mDbYn9iAgirXdj3cyJ1taofMBvM9TW+zs0BcM7iZDWt5aPtvMfFeG7K7ZIJpJrHWZIdm/8QIH0O8
F+nt2N1AEKMlC7CHbqUhI/FT5q/PS6X/xHSrasgAYeZO+qNPbyZLFee9LH8lf/6ee90PFBM6/Jor
vK630fMfigG5SMfSGxSmCNduccNU8ElY2wtXtZJWpKFgwo7UxSCiPRA27SiO/GH+RPuVFW9TEa7J
Kgew55QV6gpzTpLwOYVV5olbLFeedsMNxY4fTgu5pDStgYO3vEeTBWGPMnud2uKByabT6bsB92Lg
jLI46IJWd5QQi+YHgr/iPU/XC47+KWi0ggGm4z24E+docgxolhPTQ19UXJoQmweV7vh9mHELvmJp
zQM5A3W0qnQ4rNryg92jtwv8bnEh93AI/NwbjlZHLWy54O8tPASpZIbgMizcdVlf/JJUubuYLNdI
j9mmETLjPpOMnBnxNWCH2kWdqdt7Lo3RZiRBG7cVOw/JbEQ2VTGh4YmOIw21WJ5zA+MIx+wkQzHN
fIHp+uNUDaVXVKS5OIAiYfR2pLZG+UFMTIlQOScLUlTWjQe+CH3f5T5usL78AF/o8XyB8+whe4ja
5pUBI0nFL9upjqe270rQDB4cChefG1doTtEmBWx0q02MwtGxjE/uR1qfsV85vIDTUJ59rEU72mKQ
22r9tcpitWf3D5aZtVq1jGJAhVRBXBV3QLZfWX8PvQHRraiXTyn8Aj/W6kY4ACWPJ+v5ZOOFNXXE
3rL2HkfRLIcYxwg3U7pag5qm1XJocgaJiHSY4e3HIXW55648WtK75WhGR9dc+ntaoa+zo2AGtpzY
Jv+FGBcR9UxFaw9iS7yqbsT5lNGZuJTciTZAzqWTk3dW03tFOijkueJNRh0JpO5ctXjVd4mrpzQa
GNsfhjjefYjS1naybg5NaUs8DVUEiK/GkoShcDQylgNvCbtpRb3vmFw7Lb9YvjFcTQ5ty2RjYTpe
qlfDb5o9BzkCeGuNbtiSpGid4ogflYfexE9ZO+wlvYYAZeGEa9VSH1Qz3vozKFwuWUY0gzfAkl1D
u+3LMJmpRKLJet/HRDwrdMLYwfLj2NyS4t7jbeK7TYb6n9CSt0l4/6qYK5HRb9WfefPcYZaJcPx+
OFtbk46gknna3snFu1U2DjW37W6C6MYEXo/DxsM/VsEAgV4PRF2juhigVROUpNAptuDzo5wbMEVK
R3pB3GFv1yOuRKfmmjxP8QaXxfmC/VZT2TEzeQdjOnTAvhWcapq7Mh2qkHmYjZYgH0uzQe/hrU2J
suPPYKzajvFtX6t3N8GxkRQmQwOJg41rYI7hg0fzxORtCRQG2b3JVDIwhLKopEC/hoxBR9kkjlDq
GeEw940ZCEf/LZVeNvHe+3kwSpjZaWr/m/LuOIqCyXrXkXVa35BajHCg6L1EUJvGettlaUJxZCF3
VeHux9bYURO90Uhp4JtZHhvB6AYCD1iSTEDjT8H1ZdOdyfUr0F2B3MCNn6Wbk7/tKtrEZMclbQiz
eEC43GhNKTvvhcecgx7ifOBgtMLNW8uAUsH7Kitu+tReLq1GOXeV4HEQeLJqOrOLim21aJmM4XfR
jv04IO7aDW4Ucz0guGE9y/ryVBvNdp7Fid0fcMyD7G/xxnHz2DP8z2/wRld+ccHMEB9Bcz05g2+C
AsQgM0FDqscUtaTL2jt2eSPIK0hDGFSgBpRcpWlFYK4NQqoWQ7w3EyQoh6ZOkm5cxoV60/Cu8vmj
XjRm95sa5idYsRFeNLXGCd46u3VO9cAiMFMnyXAY7G8WOklzTeecAuWtG6s3aYicMRPsjMG8W+Lr
FEOtzFIqMVs913A0tAAY8HTgVOiOJCe6qJ6TrxITVqURFzUG7rDIVe+mWMSurDmllZuQQu/PIfda
hv6qjRKXlrzZQmjtDZOpB1a1HYwsNs4GIic26cjrqKqwNf2h7Yr2avnAV9OES6DJzB9r+rsJY7Px
ynZneF13IgnPu2x/ru6EbKujTDtyflYZlw7wRXyM7nxvjfMQzVidwLD2XEMEDffGo2liZ8jYSA9O
V4zsCRzDoYVsJY5DsS09b5XHxXAx+id/SqK+9b834tRQ7PQJw+GsC2rBS5vM8SqjMS73eoZSQZcX
elAznjXNHzkjDz2IbZ/TlYHKOoPkWf4fc2fW3LiR7fmv0uF3eIDEHnHdD9w3URQlUSq+ICSVCvu+
49PPL1nue7vKbnsmYh4mwkuVSJFAIjPPyXP+CwJznCnIFp4w3z4k7P+iVZ4meo9mi+lJjTpejO6D
k3cb1YU1hrRUwvGDMwk4XIsu9iyOQaCBdH+O6/ilQQdtDslCXcSZDyTIyY54m51806WjQR2aRDdY
K7aX0ITfan771RwLYFay4GsmEnqk5V/xW37wvQEtk7hc9jnk5MmY3PkAd+GW3mBHQVUEjed5lJVP
TMcJgUlKOTka5YQrC1BF9W7X4xfHu28szl1VCnspm+6zynepBNLXzRPEcXEUa8LgCX6Htk5K2gAJ
J4sg0Cio4KiB1AnDirgWB0v+hhnxORkbTBdzNCTxyaLSHQ7BKrZbchiPRnTqlQowt3SvKMUXPwC4
b3FspVhOBkggpTWVcA+Ua7L+WanDjUEGupwG4A4ejkG7wgq8WUUbW+kqEAmuni3CLXhKYz7q/uNY
UwlSpmfbSqJFDay2hDFHRBcrsylMhHFRr881jEyTgbhixYgZAQJ6qG3gHKliIhiZhmS66RqX1nRR
QjHd6BWex7GefgK0RuAwDj+owz05APRbwHp3tlLcl4P9yjHvG3rDIHlo/M1FO0EyHAp1GcbtkgIo
9AClfE4D7akJAH62Biq5SWo+OGFEmzWq70CLhdj0WiWHHUq+YqD4ZFKsFXq9doGJSzXhds4Admu8
pM4hbaENit5viWt+tS0xDzJzX8b9e5bgiSZoUXNAgJ6jUYcGHP3GxVe7ARz6jKM9iAhhosOifauK
NjgkYXq1PMqPNsg2cGPDdFLdZFntqX0490USnoKOypkTIjmrOvGrN4Ik7jDm0FTlTffQum5cYlmU
yHZtnJ2CyDSfrCA7QpL4FgqqMyaU0LfOIQSayEtlgJ+XPYaKk1K4a98EidRU4bEM0+dhUsstVjPr
3lK+BrWWzuHrN0vULakIhMW1L3X8aFKL8qvq3KPLZ+4zRC+VaLA2hrFFMq8D80irshNdt/frbK1O
ATJWlHvzSEcpElkWaMHn0IxBMeEZvgYdww6CEOGqiLDPs3AUuHGgO8R17/W2ue8BIC1gIj03kBro
+IOwUqXINFiJJbtWtGoq6+n2AcJsj9Tm3QUqliO2lFwGzcEVJjH9FipxsZwa1MEDWGdLheR2cjzr
KEUI8gSz6NbB8FOYdGdTzB77pqHKm7UddCYuLS+JtvVgHOO4Fg+uJ7Zd2sZrQRNyNYgxXk3WS2wb
aJppWD4ptiJR/mA5HKpsHigtC4nAcEg5x8oaEC7Bo5nbS9Aai67OqKYUmF34nJEyR623qc5OmlaZ
hdq5tCbUX/wRbxcoSWDoOLPRRayWYP0j+BJYmRah913prFDwxLX5KNJoYvuAlOocj2JjUYXkzUIL
gw31Zipi8SOGcMYyQbFmPnY6cIYmPyDDd2j0QXnK3xRAwUtQQN7uJvEVl8c4SJzNGPSPAVWUNebb
9sqqkFwJQ1VsQYneRaqnkoZNaA6UTQQ1HSAN6m023V2ikFtWZPL1AJAxG8i8EO73VZhssQ05KQIj
VoTqVkhbginUQV41bHJeFoD9H1wXaT2sgxJ6fvAXZhI6NjPh9mw9bVCXdtsQExWS+Imy6bIQJP/B
FIVrnLOplRhauirzChnSqDvkGNPSZaGYV9QWnYRC2Zi9xQ6R99PSEFH2FLh4Z2qnqulZ27V7DWMN
HejIv7hZpcMI1r50Y6eunLK4tKjxY7OKZEDs2KeY8jxwxbs+HIdHyN4UTxEm9kkxLobtPN7E/EvT
+YZ8QzYXdHl9KvKHVghIjcjFdAOmiIPPY9V8CDVNRUEp8r/GnH+PU05aIFqmS4O+ztLrgeaPmkc0
J519RRB+m2jVcRzQpQRgSgo9ceaINYP2YVBFV0zX7zJFZuRT6ewdTKZgJuDRpmvWS18HuG0a3qcR
D69KxEnS0h8MHViJCo16NlaauHdF9plKpW6qpsD/h7Q9VtATQknDpuJvbuzUPDch5iklFXyNzGBn
S+gjMUy7B89kgtoI3GXRTAc019MLV6YeqfWthUCFanKc14oWLZn6jH4ffS1gOPs8JwnsYv2StbYx
H2Lhs8h4iCQ7zdGu4S6IE5Yf9SmFlroQrVcvgxSfTSttvBkVw3yf+f4KkGpBZbAX9PONJ6vHhhTt
wxqYWHtQ9B6SRK+sMieg6tc60VLPzzAUugsZJIpGNsbxjO+hFzSmSwDhRkFRqH1G4MS4V7sUMxJO
i/5gvJYtndMCFbRZkdruguN3eplqc26bXn4OgcDVQaGuSxEm6zLqlEuQioWLEcQUgSHwVHqO8GHo
8lHAUTZw6p3HKeZU3zYyB7JdtBQK29hrgBRGToIfiqQO2EFK16hWj42bhvdBDt6kywkOfZ/7mxQl
uVPSYhjl0ZZZ+pNy1nylu1Pg7639IUwWbnbAOQv4ITH2ECNQC2CUk3Dvmd0y9zMQ7opIF0Ivz/Yk
XqY6PmqY1a26oUT1V65SF/rzSYvAwfXfEorYvttqe1/7dFBB29eg+aYW3KPd69oiMWHgsXVV2xA9
AkqTX/B803d4gCyTrnFeU1DZhUZHU83ScuWlxmeRDeXJxh993tuGshz6rKFsZQ7nNiKT7va9S920
SNToRBEGpng80yov2lGNGjYmLimeakVngCAHDSfVGQcSFZXd7mnUjX3MSWY9VHRMEXGeC1/RLjC9
2k2CwIFh9eoakPRGvemoYK5j0FYB05FOS28c30oA7Hfw4/ON2oXmMoho5HeV+iU0oPzLaqJpdvFD
nNtiJgI1PdjNlHC0CJuVE/vxViBUSx7kZWsOYN0yisLuzuUoViguns+JyuHUoHFVq92+c0CWNpx8
NKFsetbCRgCSr2oLv1UzWmMJIZa6RLKz9FaQGwDS+U5xuCmqVWbUrnCpRmnVTwCka55OToVrHPpI
22IqvmTdpe/G8OSn3bHVkLoCCwNOlfQZ6YTuhcUQV+hmpHRm+lBqdsvJFYU1wKvc0x5jJVghe7OL
mrLYs/o2VtUiXmnQGzA9VzkNdAAxCRn9e7dlB8mM4Ysed/dIIu44F2F50CCUqzSmwyK6AydVb3JK
knsK8NcojpgFIfZzETjK3IqvlafotLuZT/BWqP+6+butargiVizXNHnFuN3cIdVPCc66s7SyvwM1
Miw9W1bfGhDhbC36SYmzL6ogko+Ixx4mYvbGHEN/HTXdkepffMicMV+FrtiNRmkfshwAuE1tsQ3C
aq/0CM0B38znaIFga2SFj3GUjFvcC0GbDll2r75bEwY51PDGgz/QIaIkRZtNgcFRiC54xIkPpeKw
fzAMJd7Z6DDtUpMul15TbzSyRAEYAHEq8koKiV1HhtEeugkYQzD0/l2LqsPabWG8knzjyj5rsTLA
l9RdBfihz131WmKISFEiHk6R52wzaPaXLIZGCQNAhj1YNV0RPadYDi9vdiV1Qr9HF1Jy2aLR549d
c0fJIZinQXEI6AXMLAoeswwqZ1z3JAi5hQOrPhX7KHU+BpKmBVKgkFrcyF30LgY1yC8WC6D2mCJY
HONQmvxoOliNKMEsa6yu3/rogguzB+0KH3XkJd9rHc2/NvBw26MIC+4kIDvXowcMn6ApcrZjKSFA
4tfNBdb5rB1s6naRcTLdeji2UgOtCHKQeCTrNufadhojmr/OAAKF6qszUqLH3avbpc9tkiufWHTv
wir65roCv1mQLNQ3mv6LMjLNvAR7QbRS2vqlLpMBhyRaHmjHfKrQKuiS2KQdY+ovFHh7rApS4XEE
mp4/2opiPoTWQI1EMEL0SOEidSxx5yoaxE+1OJhWhgMa3K2ozIXRk2kM3b3BHVhld8/Te/IrCkVa
0wJ71NHs18wjxu7QLyPlHSTcYoSQeTUI2LVvvdPl1p6VsX4PiLVww14C6AsvwxA/dWXh7kwAaLAL
WvrotvNKs34xpmCK0BqeXnv5p7HQOHp4XrvDHRgzB2tSofrxS0Ba2U4VkjYVIsdXhfNNN8HezXon
Pvp19x4mE4nxqLjLlnLn3sjRM0XTZIGZtLgCwtkmSr4bkn58RRFtSQF3ohQUxWg2PAbCBZlvxjXu
tLRv82Lje0V6UAVVec1Gliz0kUQsOvMup3D5MNF+O6hIy1gUaloKiX5Gx1AWGi0ibovsVWVItLlJ
HjgNH4kSm4A26Z0qhSwXmu6uUMJgm3ZQVsIdIoVEyRrNuYnkbhZoCDSLpn3lMB6AisVJXR/LYosK
/KuXJfEOXk++Lus6X4F4w8wx5q6xtcbzkPqPbRfU32nSKNklxOMbqy82GfoDMMGC5iXyJ+2gofga
ktnkSZ5ykjQ47hdlvJzwsVIpTbSKs43K3t3rSMpCKsFWJ/DPeW1aTy2wJsBa2UoR2YiAgDvtWatv
qYIRaARkOrVChSHM71Kve2w8DzsHjxXbtD22JEZ2nbTMWcKPrbwRNQwAt2OVKjsFBy3QprbNKNTF
MRnXBgnLQ6rxOGwDwfkIEd+MsswmzCiw+pF6N0w0HXiU9kKPK7BtmvmeiRaIykg1DsuTmarl0MlD
B9KuHT8pJTVzzp7gA4tXF1emdUCwVkOsJhScElapQ5MLhi54wWCXxfoH84J+LmX/SBjjoqmzpRkH
9rxuXxwDdinCTVQZuJIZyqA4wbTBN4dEQq0882h1XwUiE/NIi9MNSsvIA4XYtbk1EGTdAfYy5E8t
Un3r1BqfOa7hbgtpa9HTQZmjvgvPF9Hh1dhLwAveyiRT2qH1g2LZg3dHzwV0uHHUx3rcTLm4onkJ
/UW4J8ILZRinatd+w3QbtMEGHh+Xe7v+YsO4OzpipDCbjrsQOKLMgqN5aSpAGsiTkIlcqaoagi5B
UNAOxi9KHz46o0RbNAM9MgqpqQGsI/WtpW6lya4h2KnVhLhXjybuLaQnNg3RVkUOpfE2k3o7MpEW
ghS4OD2TyLfx6p06Gi6qRaUs0JiuPeWR9ZjW772DvAT1zZ2j5U+6h8ub2g0eDUeHSrrqv1gOxyn0
3NInhwyFSp7Ud6lH4W3CVK/3bVGLs5qD3mgbGM4BeAeO1OxROV2UcKyNw2hGlEohCAycFhZDhA4O
4gC3x1a1Kp0TJX8sc5YJSzfmZIxssBUpLGngU/s86lc6YsfnUWXs1AG/lhBgFNy3uR612bziwc/R
kp8elXCETxisKEN1gAaPgzoah6gAHwE0NTiCu6NVoSKM30+Bsgw05x4HKAmjs6vn0tRnduw9B1V1
ZB9yDcDbdcghP+AUMy8sBUCr6VkUizHMg+MB7BrKu8uxydX3RYIwOPDVaAA9pUc5/rCmsvAAcq3N
qbYOdRJvO1x6lLLTHyo8vebFuButyP7oQIOZ1ZXu4Pg1hV0tlSqQYyLVJXdqUD330A8JgvSgxUq3
KquXsEybOw81fxyuPAKNRYM/0UFh5XFlnXPpkzKKBlkpiGQjJMazHUMIxdwnPKBh4WqvXdNkJ7UI
Yiy4tUrCMU8tQt2PvY0i4TSAWSqpUt5V4d7Rp2WJyPd7KvMYYe3QhtfenZ7mk8IXgvVTHhq5fUSq
Vh7LqK9fbMBR6FmO5qkLmChKg8+FqM9x6NNaRpBs7gWpf1L8dKdEyWvWJ9l76IldlSCGg/nyg5ZR
NClMF1sQbNzkQeWvVYr+aDkAnF2zVWT5BWdm7ebo928CWGBLQ9uGwDmnk0fxh36/n7kkS8ESAbN8
x1E0XqOvzUYAwKGAvuHlkBKqsd80mrUJsH1bdu7LOKlkkeAuC+GsqxadST8cMT5mztl4uMx6qfhN
/Fo0ZN6HAhDGsqlrIm2Z9n9zR84f5PJtgESW7gh0aFxXtX8Wu4tbV4tyypKjWj0Owr5XXJgkNDoN
BD/m8WBTPCV8bxU85BIlW7FVh2turXTNCJEstTy6KLF72VIMkXGnRWBCvZAiQ9hSw69rzHGySX8G
w6LvANuhMqIMytpPhXnvd510msxf8EGoIVHwH8Wg/a6n7AJjZGQHfCJ3zrYx9fyhTv1il+rMA0T8
0z19uKsDuHLHyYQOTImcSte4FG5RAvZH675K4Q/rQM4WqW34d4EyoJWqIgdTpup7ZyQDeFUgogkS
jpuQq9yJUexvb7X0a5049bYu4ezSHH2o4nE4AnWma5271mmCb2IC4j+kPugrDW8YtOiXDaeRfWrm
2p1dT84SvbNwjgC7em/Sn1o5RoYnnSO25Yiq4NiCJP7rean/QWuZp4gWnyFQLNSlJe6PCl0FNZ+I
EmU4R/Ts1OiVs/GlNSQUkoPiw4rwMPU4CCdbI6HVrJqApZ9pulRVhD9uqNWDjBl5B/Y+QbEZbUhn
YB+NNy28/6OHRLsf4slI4Qw3uilAmbD/0mfGExyubhW2VbAYjPaxZM+odPRKLb0B+V+j81eDzjOm
tLlXRb9Gh9D5G8V57c+mr2PjOqGaKqpu5k/T16pHI0LHVD5sOPKkNvl6KsoWtf1RJ4KzzU4BtVU7
MUhAe5fKt8nx+G9G35ViTj8IpNkm4mV4JBuaJfCd+MnPB9qk2lt+D+Ktitl8fLSqPdBHqDurzxLP
BPL1UCXtwR4q9aXppguMCxBqw/AJa/wCM9z9ktrBxyAKay1ZdtjUlBCse4QAt6ANy1kzCehpVLcB
hqdz5KJQiVJIwCelvYQif7MmuLW2gVFJj/WPgRcI3E7opwWYNyjl1MVl4le7e+IeoAkPn8eoR24g
6771nOGXpLxozVK7yQyIfyABScDa+ghCaFZbEeyQPkS2bFiW49hvdQ/CSgtKa4KOuTBLvDFMFyqg
VlJzEFToOIhZc9joz0n4ZfTB0hpQPudxBDOncY0XJ8CqIubHnio59DTSmolClJkrb/Ih5vhhzFry
8xn4soISJFT4EUr5BE0wZhfA/uDskz4imYIm76TeU8CjYRzQj4YEDtfV3FQ1OpmtxtGIdrGXq5wE
HEOncvusgqUauYFlGmLG26YBwCAPwbTMcpddp9QL5GCkee8b0OdoWVdUZwK3f21NjDawyqJeX7hL
NbSeYHsDGULpJZRGpXWdzuN69FeNzOZ9vzgAbD1ACjunGn5EtY8RLvJwr6YDA0juLGTbDUpVoAYb
skGH/b51AHICCaoQwNvZMXx7a6AOHzlIVYj0vRDqSR6oY9E6yPeAL/IMe2AqdJDaFWs3iewUVc5I
26ffmJP1plYo+vhdcd/bGBlX2cVQyy+hAuNu6FER1kH5+20fzoXJ9wpYPMB2i3uBOsfESbiGxYB6
TTZHZ/axHjSwcwKA7qAdyzQdQHYG6YqT6NDaDK01rlFkL1Zwk4AxouQ6GCgCdGZJA7mlTtvjUABf
A6WePA2qNQ1W0NTYsRFjGuc+j57NqkjXaYtNB6XHZdqAVG5Lrs1x8+nMUWw6OwZ83DGJoh3SzGAj
g6cM0fBNUYDSKhTV25eC5zlQfVqBu8jx+MZE3vYEqkJhvJ78zt3DM1WOQsDMNvp8W1hueud7U3rX
RQ9RIewdk17dN7mOAISmk6daMdOzGahpZCHFlySI6bqYQmxNTfhHN2Dax0bxGmnIPPQ5pdDWnMtt
1CVIIQpq8VQ5fic5kKvCkNgvhFol1Y40r4ckF7n3BcfJ+6CzH/MaDIA3WsCuJZpCjS1abkl97xoA
BUJAMctMN7J96BtPutYH9yJIv3Vj6mydhMTMb7L7BusoKpDB3BzFMW6DYh0pFuIsZpCtNQ1QRIgo
whYarWRnA/F2EYe1PMzjMhAX9NvuxkRF55nW5IrWpLV09O4rNH5gNxnFJDz7BMaZn13aAXZpDXyx
jNpyVg4gAy3DlBDneKubiWHs9hkCBigQQDdoOUFoISUVzMHOtUOpYgisgxCSbAUSa26l4tq3pn6H
6Miz0ifOLgsToF4+0lppYFRbsJdNMWwF/U2mAklF043NxnFIhQDO+JgjZ9fBqjBoALGHRgIFn3Ty
wlNW0X3zQl07wEZ3zNai92iguJ6m3+pWD7dhohRzx2tOkc55DEQGBzRreoIKX+0zUMCQK4fuS5Sv
bHBHideNp8KzgHNHJkTBpIn2Yd+Ms7gthwfV8ZcNwIlHRDLaKkruiA7PKCzWp7qczhOaROyIzVbJ
J87CkEwk65wRdLz0LuyKL+QVyIiGZrKwVf+xaqLrlOfoOOpXXbbHqNfCagiKRRZZPLA+QiQhrHCF
6LSEIhFl4JsoZBEPd0VBzhLjdjPQ8VzatYMIYJm/NKVWP6DRth8rpm9mBdEiGqjcYmWZzdshi7dh
Tu8W5CJC2opJNSonrKgokqynEQ+pzoKRBgI/eIFwvbRNJMnVQXc3dUHtvCsQfMqs6CWzUn2plDYz
Gi2JMAKvgdBnsMwE9W6lBxWZlU76VEo/MVlq/ev4K2P8H6KvbnAccgG7YWb/Y/LTN86IG3YXAeJG
xqTGjBQB66SHE1JpG2hLD1ZICnT7zv/1g2Fa/c//4u8feTHSZwyan/76z6c85Z//kr/z3+/58Tf+
uf7Mj2/pZ/2Xb7oLP6q8zr81P7/rh0/m23+/usVb8/bDX5ZZEzbjQ/tZjWfknZLmdhX+Zy7f+X/6
4j8+b5/yNBafv/3ykbdZIz/ND/Psl99f2n797RcXndr/doGVH//7a/Iuf/tlzSVk9ef48298vtXN
b78o4lfNROMeQ0/HwB0IPdlf/tF//v6SheEJtl2UwtAdwMvll39kedUEv/1iuL/aCGm6NowV8itV
I7uq8/b3l2i53JS6NUzHePmXf9366fsM+f7MGIrf//6DB96PFhgmzhc2ebQmVA3pTlszf1Li7yob
lp4bUzPLqQGxC9niAwkujFhOE/WITCuBG17i/tDqJx/ejuudhPnedWJeutVMDx8iStPGeJqyTQVa
yfIi4FmXcPxo7L8TKf8x4/zDpVo/yQP7tdJQuU2AjHXXujrU07UzKZnqUFjbA8zGv5HnFeaffqHh
SPFn1hkGAD8usmT00mJMCPByXBrEEgwbKWv+nKALPIlDdlDTTUeSCkfXyD6q4mFotFncHdyA+sVL
kz+M5UdaUEKltlVr1OwOnPMg3C6Q+phd+vClx03IFQcvRLiCD8nEhULEnLFXADIPw2UEaT4GL3Z4
SPuPmHfgdN5XH5b/UCp4doLsdGlE8HU9p9epK+fyU9riAkh0Sg9lwg5GbgXsgQtNho8hfYiU/Qjq
FHxD8Fg2qypcTNYHHUg4yR+ivTimv7TER2ad+uECFUl+9gR1vswg73qgKL0Pri4ePnzvxIVU6NsE
NsyEHCemO8Yg0S/oTOnxAUveGSUogKvBsug+NNoNKp+TGECiNIBwyh77VlgEF8u5iPDBoV+TojkH
CknxDy0/09EvOdjq0ftmNpfcOinTgReBK2BwNiyi4hK0iB9aeyn6EYUfjkSAFRcbDJIJmzc9JBmN
n/Ek1Q9G7EoA6vtI+PIwMJyihMO0BpdRHir0kBCknaG8JmnSwBpQHgECQ6nvXWuitXxnOihLOm2z
bI94fTR+9MVBrg05jp2594MN32ir8JerS5W8yN9AzsoLNgojo6tUKBuhHYBCk5TuQbaATLUuo3bC
fa2jvUizhN5T7UCHsfZZAccw3XC/csR0rgN3o1lPvwj6/hotovkAF4zKP5U3MNnqxQHVSvegaj7M
4EGuQHn9qvWeIUTPilbck8pl8oWldmkGAH9wmzQ4z9oJ5R4+mOHSPyrjJJd/wVvyB5591X7Irw4s
cNDGJWTGy+viXT2Sz0rJM8P4Kzxw9dwDM5OJ0xQH1fpgkwgT6AEmEFr6te0l9vZZ/1Dib8tuwYdH
9ROQLsaFtcBT4yeYv8zqfRbqyLKKv4mStxrA/4TJ71uGLFlpKgUVNIbZyf9dvF1XQgdAOCVhKJKL
MAXh8SzcgyeuChJqRsMlZKwvdrvo0KDuopH8S5u2Mr2WzF9ReRsdhwGeBBbkMzM7eM41Tq5G93d7
zY/67N+v0yVfNFwNew88Bn68zkCkUUdnnsKqFVJGv/LP0Jzl1oZACNudEZh/s7tZ2p/t/BCnDcMg
NmFC8dN22jRlCBcwpbmn7hCQILOUwlsYxfZrr+BoGqUbVzoug/ZKSeM9isC0frBYOzfmWUMBA301
ORK1h34gFc6xxdlco3DcXKlEVpEBlfEsf4u/hfUeCpfNOf72brRs4Hbg/nomBV40DdbtDWkYDTCw
ugv52SU+HCMICLs1Zzn2oynqiFEJJre+hjqYjj6b18njhLJWIg7gWsBnXXuPj5+uQMRsBTg+jGDv
3DRXjXMqv8YbMN8VdiIvS0F3u3FUJOm4QcughAxtQqScew1QzoiHwZWFATAn15e3JMfD18+NzwVm
wDI4Hk5XQLtV8maijoS2IxjeEKTCwWRAIhoPaLfTfuUe1CsZI3WPAw4BWw82kKYSs4YzT1iObjXd
njdDGXFbDgOktsmCnQ+gnIxzvBBE2UJtr/IH8rIYf43bTssDZF1erlCKoGyqqeewuvLseDhywJzi
ik7TTF6P2iBExmWTiqy8yt92iOiZwVdHWyJUxBVCSx65Ma5Li+3txGNEbxxZozOf1k23R50ZZ54i
hDU5GvTXC38hH30cm2hh0iBprwxqyb3wLte6i3JUGAeKNrcVl4OPNJnACUUXGx5G2OGziwZHlHP2
8zBF5K6CHvKOny7kiBIKEDdH8fIqx13XkUlGx0asdcrE8tq5mNsEhXuXqNocHsLtAaWSMY6qr7wg
+XP596GEepW0a0lQgR4aUDdV3lyw3db04RVUZ9fZ114tlzxn+dQqjY/rD2Ug5P8QhqfXxYTmTnje
8nvkFOw5Sy7kH+S7JyZL4HJfzFM5BeqUe4mk9taBJ1yxEfInBpGnFuKgkjPQDnoj2C/JF7RqLXI4
Yvwu6Yvs/6istgjEKvVnZEjOPITBulqJQZQ+s7Dk5EgReGm4pFhD2XLkgiGp6TKYbwDORVdCX1eu
i2Kt58ySjvcYWCjfDcwR+cG3LY6H+mLUV3nBaAfycFpaDdQ97LONDC073GSkAPYMOA6QzViabEby
CrnYhhHuYtD/Ce14dAXzq7xsH7MWIRbAaQHBfl8vUOBUbpMjl9y85EwD0Xu7z6GFaW+GMwV1Sy0A
S6+fM9gFzC4TmXK58crvKlKsjZmLbchjZVSdIlnIFSVnTlUDNUAFBo8cBraC/cVdU4dAW5VeDgBF
zsszTJBWfcrRrLoqztUXPDA2FXlXyE0tcgfRSSY/OwXPRcFcKXHuuZKYMiF2onp7lhcgP7NQ6Wvw
eUZ4BeaGwBgDBuy2crxNS/4ZQCXQAd3WPoUthg2tKAquECrDK4PDypA3kciFAjuRcAN06LYK5L20
TFX5cpowhXmU/A5qADBoZz2MK/lJclOSk5qOMZPnnBswBqhmyv3K80H94DelzeVgyqvl8uULlXrn
iG+qktxekHGNaYQpiNx2pvSRqwrAgLel7AMeZLiTOxSTq1bOuUJSwQNgHsmhVMQVAtycGNTyFhMp
Vbl22uk8sGmgZkMJgeSLKJXZ6jxmzcnRRTIcNUQAnIy9fDTsRIIt2C8e5a3K58WqcIkL8htkpE1v
U0g+8woertxQua4akK0tyqW6suJ2IQc+PvR2DPECuSbCtEYMMcs1s4CbKwxDWqesHfctUk7AwnGS
ixfyouQvtpThWSPy26NQX3AemgXGE2Qvek4yMrjciBxrGcBglc8m05xB/4Q6hCQzARFNwAVDix8a
TEVWEPFCzjEZPwSZIS/JXXGyToaHnDiz1AaY7KfA9e/8+rUsGYJcRdFK3HY9OUQ8Ank1UuVSboIu
G6Ac+RDmSVWf5R7pMM45URdbvMVt/SDOwsisZfjkC2+Pg4GSWydRoqKFKbc9Gbq+B42WdFUGZXPg
oRBnbvsrP5OhchiIsaxdGY2C6sq6k/GazYxfxU573uOGZWkydAIqAQRwjlnKbH5jfZB7oMroy4/m
BX+48l/mpc2CkItC/rwwea0CwVIyNFwiLOreSuAhw51Cou3C9DH5ovwg5xLRS36zTBMoTs/lNJch
Wt6I3NdilAYN9jEZw/ky+XR4YECu8dOO/iYj+rPjHq1bG2czGiuGLn467g1+MfUuUA6q4yAjqXvJ
kCATEe5RJTrWYKdYz3I4ZZom5xTBVv6R8eOOU07Co/84GQcZvuR6vq3tEf0AVW7e38OpSz0SXN/t
1/VuusqFK/eO0n9zzX2qxBSrzk5fLE1ulm1NzkK53SOUtZTx1oQwJyNtwp5RsS/22dUkkR3OclTk
D6EVyVnkN0xVBqmaksW/1Tf+pGag/+i3cMtWHcvSHNe0NVXX/uByGogMjIMNCDTwV/L+CXDMHRl0
GyDiXfWlpaFiXc3pwOZLHJRRVO5DUhlGzn/5Z5Vs77Y3McDstm4oIEo7MxlC5IKUm55MMRhXwLIL
Js1f34R2c5X/6WzAXTi2ZeMBioruT49bdIPedhZtFDmxeNpcKkD0zFnbNnNdlTMb1rAcURIOeZeK
3HLs68j+K9MW3iKjPm8jUym+Kva59UlQeCOZoYx3dkUSwv4tExrODnyNGFH/EVe5Qswaa282l8l/
zOpgpXe4ekxX+fbeusrn3Kc8Z8ZG/it3TJn/8UXALBf2SBrOSiODkImQfEVGSOaX3FJ7rkLmGWyN
BnNF/kjGmdsezOaZxE+2thzUd/kJsOE4fQKVZO3JJLCt1VXmsb9ZZ5mL3u6at8lkkmyGWcefSG84
IFQ4l3EXhBsZG2UMvY3U98Up0xRhQ8QFtsFeJxMcHUoI2k/sWTJgyokrgyStI1gGxi3cyQAg4wYl
KVSov1Z010rzykYkjw0EiZAxl/n6jfjAGlQikmH+de1lBP/T4pzcud6SQ4X8ZPYXmZh46kHu8Ow0
ctuGSSKvR5OHACksdpLrRD/LGCj334Lww8skO3lk0Fg7yF2cX68h8Kvqmagk79Fk9PmhEj7KSCyf
JYi+jbwrGTn5ejZO+fjlXsmv/PW0/ZOSlKOC7mPOCtQF3Z+6roiB653XUpJiy2Ev4h8Z4WTE4Ftl
CPjrr/uzA7SjIvprOAZKLH8Afxhl4Dtd+P375Dzzqb8w45lqchvkWCNzSCjoxORgUdY7fdzkFXs3
Q+/k9yRSpDTyqMco8yRHwv83xu6vL/LPxsRWLRMtDcBleM//dHj2Wt2I4SLJdSrz9MZHqyqZywyC
x8+43L7u/3UZ/D9WuH8onf+nYvn/h2VwIWgy/Oc6+GMfNtMn57Ps67+Xwm+/9b0Wrqm/Ut/AZVIH
NYZCi8Hk/V4KN38llFBidUHkqLQT5Sv/qoTbvxKOmemyjKMLQ/B0/1UJN391hIkxn2MKECCqJf6v
KuFggJgo/xMRmDtYyKoql0FF3OHzfqqI6MAg0cUT8Ba7GPUX6N8OcDCYP/wpadvjpLw3DXLgjeOh
Ou90+iw1Ams+eWJE8PEYGk++n09HFFxB+mfs/tpgIjdu9Xe2OEcNPt1mxhHX1OwlvBB2CNX56kTD
ZUJqlIXyOHaWtxnyDzTJ1WXW6SAIG/GKtkG+hc+47lF/nCkI6OLJZufrRMXPSE3w5W4l2FBUFhRA
WkXUD9uNabTTHYLXK7oT8cJMDHutVdlaqWhkd/loIhWumEvMIoeVUAR23ChTFJlygvRmbibtf7N3
HsuVK1mW/ZX6gEIaHIDDgenVklpPYGSQhBYODXx9LbzKssrK7ra0ntck7NkLMsgL4e7nnL3X7sKV
pwEbUaScG53vuyy+6lCku95IjY2cgm5d6lZvBgNgjbDy56JvejiebODFlAHhXxZ/3SP7jsJ6dbYs
IqnipO12pH5/Wa5/O2DwxSA7FhtSrx4oTn+IlcgArnUSSOBTx5x0jcGB0Zlpbiycj6jnk5/e6f/k
6dCeYufdSC/0QdgkGvq5zNRPvYuJYBAeEId+4NgYwq5sB7ANVh4iYE6/Ol2Jg9cPb6NrVHs0vUfy
Yum/N/Vtm2PvmDM04bLOdrprXsZEv0ehzUici97oKTwNabuZBhd5cBWfzMgUm9IKbsYU9JTp0I/q
2/k40pndQRyyw07Rn/mMrd4+T3P8GGor2Iypf4UM0OI4jU281clmoBxfIFrtNqoxofne8NyRYb92
KgYEJroWeFfMOxDXPvBioVtAmVbK+Ta1+gNxgOcwz6fVhEl1O0VfTp0jPhDOA/awEd56cM6JJvMZ
U8aD2OXCjBACFzZhZXYGbyd6DgSUhgx9HZku4qZt26e6ia0tFftOhuG0Dd+0pETp7IboOmTHXl3D
lCjKR68BzJY3TB+Y5G8dKz0ZWVnizTPDdZCbzR1+1FWbibNpGf7aKPFD9KMz7rUKsXvm/rkai2Gb
BdONbUYH7bCzQ27ATD0iKC9rL9ojqXK2/fBadUqsTMB921Ykai09aCt+Yz0KuypugAzeNBFA78SR
29KFDxTiRluxGUApSHM0BQNac1x6qED713gC5BMrH8WJE9408k05I4d1Cd6t9J/TPBvvofr/yRlL
tIDp9pNDp9rOxUa3HJssuwCJDrZwZ6P9PEN0uTeN6EMT0TLLCa2i+WL1eXCJzeFxgeM3hH6doxmN
Qla7N0PBEF+2KHW4dNXafaOIQpc1ICkvFBRdeINwy/BtHYbjOKMCiXJxjmEurJsek3nblcXVUs5B
5Nhu0cRRYMtyG0ThHlzEdJ8TJ8unEqtAoveN6geDJ0c0GAHy0aeuk4G9NuHXEHbl7st4fg9MO9mT
TPHez+7ZSZueELzqXiXNz5i3xTbUI2nKEmGJaFNgA07kEeTLraynizCc4o4nbdFnhue5KcorMQ52
OslVNY+bzsJojE5lE7idtQ/E3ra9cFcXvrMR9ndVWcyigqg8N407kAYVu9QrrCFtaMGzNz0WxbCW
az0Y6RbNw3FUwZdN9ej3TntE9PaMP+smlwbwTTHfyEWtj0rm2JgRzdt8K2kZx6jJtTl+Vp2xJTI2
pI0wkAnJkhXObXxomRehCNuS1go6rWoZzcV2tXNE94qe5yviW44RhXgZ3kZGr3ntfW/vyvyW9BZ/
E4n2A4NouWHpsddTk9EyhkYpiZDeICiNpvpBQnUGiQvEKF7klH1yMDvrRaenHDPHycAcvUlCj4Pq
NDY7d5yIisGHBgxWbkUOcshe1oaB2yZa4hBUZ38rFCWsf3qTe/NWBUN04glbvBZbqyzlZnIyc6PG
8tXpgnuU/sOas/dVaNB8eQigYOkq+H5NUo64i+O82EXlNKyarK83/kxBMHIO5rQNHPwHV1S9H4Uk
gU7Nn0hniULyaywcEQluUIZXdQ/KOThEE01BXQXzZoqRsCgV3wJ+u1PM/NdBRUDD3HYnd4gRZ1ox
aSZZSngJ9WlktP1esj0GWXWW/A+fh2GL3j3E+kLVjX1muzRTSDsGwGIA37WxM6s2QdJtnNvCTPcT
KF5yqiCAlCa0pkA59TYKAh7umNBTQ4EzdyFUyBreVhaqtZHXUCibqVvnqttGIUflVDEIS7Trv7v6
z2SgKw/7K/nlxkNQDDTUFXwam/5MXNvtI3QRYrV8EMIzUSL83cZLmpMzI6kMpr1nIeoZghA3a0Xr
LmnaN0+OR5ZFYFkB+2+TGQ+9GL6X991iczkw54FOFUT7FCOMEYOjHYXzBGo+28FXAbuwYN8n39kl
i381NMpj7MTQnRqB/K20X0oSsJjTNPCrxJDAly2yTWNjgSnRiNnXnhyWDQQsnqocumq7zHAbwdtc
TtQ+hEJaCSQ/x437N7ue9xgIulS9IoUzif5uucEVYJLa9m4mHN9yXD5YY2Kom7riaMySCW4hP+d6
2BVOAbxwMH9SemEqJbOauB7KKtLfAvSUJKyR4B7DYJvF4t4aXqLSwwq4YE48q/6RWg2HgTIpiOVv
Urf3Uk0HgD1kuxQFvUP2AdnOG+EQ6dOOtBGFBI7gs0mtI0R7G770K0mcQ00e/cEigOCm9EIoYTbn
ETq/WCeK+1EkWASV9BlitXvCxbqnyWmBLM2GBh2TrR2oWyiCTm2VB1eLE5knnHyJaXH3nZ8fYLxA
OMIctnKFPOal0e+HeH6cwvG953LpJt3aE7BSduILPxl4z2Bx8wLsvONgir0VcSYizGOVqM+BtQfz
T7Nj4gpi85R7A/QPz3xuetUxc4tPERb6rQE1m33PBVmVDNE+zwShW1eoUMvGri9aip6GqnX1cu/O
n5bBAb6nxvP2QwMXieg5YnIFss9+UoduRunpLhtkjhM8ZmVK8uGMYvlTGDBQ+LzRRlk47MyvzAvG
dY2ObJXVJScE9SnRtK2GKqUL0dk38WiiF/emi2uN44Ggj4MZTTCNhpy3Gdm3sneWBbsOoV69sIpo
fRGYAZRgvLpU4to4zD3j5qBCnDbOI/9yz3qPOibae3nbswwwBUZCirrywk++411kia16RAPO4NzO
7binw4E6oMF0RHmMAoOSP7PU0VVtTEfZfELJ+tUFznBsZxL3JpiipHODlMMGe1fNts+C53Lx9W/S
KY8eq+Htpjkkf2Backyi7J4zHo0JnEo7tN3ILdOrn15wvETIxUqO4vbwjY3zLlPie1Joj6fRe+2C
DBJH0e3SanhsiDA8WmWwCsLs1anm4jU2+ken2NvRXixvaRYZ2ISmvRu4Bvez/SNoGGiVnypfvmuP
GWyf2JvcJgoyJqyl8Qw2cNfut2lBPoiPFc5VAGl5G1aJRRKRG5SL4/BUlsO2cMJnORQlvVa+y3ax
54HiPgA5EQyq5hsnAPdmsglbDSxZ6AyTCVk1HTVtCyyPG6MlhWZw+H89zPHUndKz5+Qd5zZ5NMOw
WdsVd3RKtpXEosNhNN+XBfV9GHifTRnBZ12w4z5ulC2OGmeHI6WEkBNGFycu53WYD+5hYWHPqp42
ZAdH25mVlYgK+dBUGT6bjisE48sE8iXDqz3M59bMvHvjppX5sdIyPTt0VPuBPL5RDvfYsTZhpkiD
owNmgPXeBjZ5QGli/zE5KPaqePNc48dX2V5CM2QpKj9Fr/WpborbxszIZA8mJn3Fl9JuhzXah2/f
5Id51J9e5/Y7bEHtfuymJ3xJSDQACaK73rZdN590bByK3AMmH4Z3Wmtry6nkHo3Xx5zCBURbx76E
ZAPJ8k2Vicc+KzeOiiQjG0HlNcjpNHME9xIcg/7owqglJ+7AjhYr53spF7u6PGvwMxPaCUflJkXS
0ggXgXEwScQy0BPyVtrfRAhmNy5QB3CMd6Kd1TnJYrWhUm83DPc5ElniPecxxyNXmluvB3Wbw4XV
AsML5MN5zA4wSdQlNJuNCgmZg4xv8f3pzssQbXRDeleX5qGEHIZArKarvaRdVNn8DEkcpbUJ2800
XyKRZZugCFfxwObUUTSvbC/3t7NaW77qT304MKbU+qAZwdeytrYNgwughV+oEN2dUUF0JjOV8i8i
LsS2OBFk/Dt9wGPv+Ou4G2x4xcQAhHIrkWkDakt+F7WAl+D6TC+9Ipg1Gz16oD1QaGvJi3cxokLq
6nax0puIiHIofcOp4yR3mt7CBDDGGI+oltX4CpLxpOZ7K2PZqx38cv4i0THQ+aMMESFYy1LAvcjL
29xV+TGw27NUkGU6rjqQx2DXWfQ188KtL9GkXoiz5Oo3A28S8q0qHfSSgjaurDl4104IDrpzaRiw
UHS67mgfsIq31a09mtFxDOTOtui+mqhPiSJvqdx3VY3+vRzbkwk92qaYzCIBSXokkihLTq43KOxl
eMgNppktmHV8lzwJVfZt4DdCDAzipa3bI2Dwbl8DnPEccWbnfg4X/jrmtnVfLxS7xgaMOwDRSrk4
lRc7kJSBDCa8sluAOf5KGyGbZ53+aeoo2ZXJcZI/At5xYrW30L7ShQFrTeNeEpu4sQ28w5yAaFVm
ybmrndtS05f1YvOtzrunmjQ85hOE6wA0+DXgi8HadEHwutGbsbgTC2ZmrhwJ+g4BBrNLA250Cz9i
cDmunZ5BUU1kWjYlh2ow8SiIc4Zm6eyTWpXmD43/g5wlqpvh6DYIxchnxFrbzgnZtPN3AhzzmAE/
INCkhb7nSI+ivz925rMP7Lfx7N+chd2aa6K0zPTXSSd7CdCB2t8xj+VoxGoASbgeLl5Fx3zo551f
M64xxh2Sdninrf/E5YbC4wJtEx459b3Kro4Vj9syoGkdjrbaiDm59dR4KKvwYSBlyZcEYGjnVPTG
9+SId9vwnjoJSEnUgsKffg8W0uCEcHdX5e2fycw/fata02cuEqY9Oc35TDp3pWAI4xFPJ627sjLw
cBg7q6nPUwfi1zVMmlP+L5X00jMOYRwEKNIYRWydrnrkvfxtGxcUVNz3G8NrdwVkTrywDOig8vw0
iLyw6CBuTl+zmjvcT/aNoswgMFnvjHo5m7JZ23KGcjsHvyKY/jR58qFJq/JKFwdDE1CBWsfURQ4j
qmrXD/gO6oTTEkD+dRgGYjvfNBWfNXXZDbouu42mDJQIS3DsNpyEjSg7WENEfx9E8EjRW8TPvgcO
jQyfcQXA4qWPiHgeh/7bDZl+zU4ALrP5sBsiPjNLX4DtpMuIcVc3SCPpEzIAMS7EtKDUH3clLUf+
Vjz3hmay6t3hNbj6RlKtk4VaAIQAJUXQrJuClyZzAY6lzh8Ap4DW7O7imO5dX5rldcJ1xqZt1TsH
SWjm3GrrG8js02jAHSfmY+u2WG2nakJ+zpRYhv7WZUkoclFAOeyeGkSMxHdkVEV2yKw6dPbADulu
ZBHbaZ0chwESn4V8cfb005zlTMjTvtjlVUYyg/pg2/3JiNagz+Q0zHTD26rFoVLi118DFwmYnpOb
c4yIGhvhaa61AfcdgtkmLuW6C+1sR67kcQxL5uBrww3EOjGzl86pKbK6+VOS39Hn2A3oR+0Nki3t
Svn7UvbWKfP70wTY+ZSSz4qgPzkrqdtTO+D+LOZ8W6r2A6vDtFfxbMNX5f4TnkgJbAVfcxTcdRjq
56p7rHP09vZfmgoyOJgJZe6BQGx73ZNH3BMRB8sPRJoFsSUKw9+R7T/G6q3S+CFqiFofHcgeHuWB
U8/HiD2fmKyYFainpWSZ9YMeg7tAdMgxetpOWpa/JKiJffKlM2s+0fYrW4LM047gVzERbqtL/0LM
HRfJv81nVL5Z964mJ93F5JDAyRJ7t3hKdDufcI9bqiiuRJG4bZFuib4b1tK03+axqFfDmCHNqAu1
nobhtzXUx1y4D5Hp0eDrmAYizqCvI2LSFIJolS5mbEfnO1OR70bw8oMf6L1j+8Pd0hta1SPwUcsb
9yIH/ZKShrQZzEZtjJ7k2jGqOS/DHiGn+VhJj+F/trAQR82cjEC6ykevYGfhU2YwYacFTxTvYD5G
nkfXkhM66RWY2jHhUWwy1jHAnuAide7j4TUixQerSrajBd6v36n6CUBX5fDXcyUaMjyIicHXY7vr
MMtpBEzRjcjc5FJo/LWgVthdOhAAEOoAaJbnDifVbZhSbDst4/EhwoeSw2DcigQiKtHwRMzAcwMV
CqJ2tjocIbijt/3SIISqu62HMN7laQv1vNo2FQTMypTBboE3rkpFyF3QPADseRJ+fLY0gZpxQfit
CMscMXG8CeH7iWUK6y2eRj+p982QctQJqxcvQMUduQQBEqkxDcQ0R9ToU5kfGCVclaZ5b8UOL3vv
XMscvZH3RvuHkYF+6AICnQqys7QG0Og10btLQ21lMTCPBZmk3XLY8TCPMvtkirWLBsHEk1bVXFhY
qQG0qXkeOT33xIVH9luq76lwr9iLmeLCOxxKjjtDb7Ndqt9x9CvgS95bJwKAkcoGEjAiTDFhmgXe
riaXuapG2OYdGOTO3M1+cyoEGhXXup3H/BKW4F0luSPnvJE3AU3RipSKAxH1v+mEQQao7Mr1QIGZ
jvE6h80ukILUrSGKD3n9ls/eBybMzwpMQt/DVjWN/h0/1M7y82Q3DqAtIkGMSh6q01i4P2UrCRqo
e5CGZjTs4vhZEVfUud0NZTuc0TI60fHM15UEZG/MbbKZ5+Y0C93AHUknBBrY8WyTzvYwVBl8zoGO
LStPL/Dxck6qMsSqYQTT1siyh2bMwCb23gMgKfgiHUeVwSFxt4NzODqzye2sHkVonUQVvYlWXeAK
4w4qT3ZxxlzEAzt4Z2OypzfTbbd9lnwDZVGPpjI6fJsDUYd0j9LQdzfcW9pfibUImYYvGmjEKW2x
KEP5TPSlX0ArgYHs3i6SdK8G9RL3iCWLkL0PF9q6mD+SsYazNw0ksVcIEUX3QuK3yU47xmwcvPJ2
6NbrEmbvGvJehqiJiUBfveisGvaDFb00CaC8WDXpAxmqz01Rf42/ZqR2dYUI14yfK3jpl0IxsZ4F
TE9MdQA8WBCFSJr72iddQJp9xebVnv2ue61bOz4ZFINbspx2uTsYr1M8nsOxlVsnLJ1dYRCJajfO
cK1qVjZb9ptADvkB4Caht71F/8Wghe6E3QiO22XUFRMgDYPLyX7mhtR6no7mlgQ1EoP0R14K6I3w
G6pG7DCMHSozl3stgvaa3Qiqz00K7/s+yAc4rGFgXLOwJRSXS5KkgQfRdHCZu1NSVMzRDj2OhLrH
GCX1tZmDY5SXP6k/BhRmPFeDH3ibvBYmlUtjb1u/j48quQlUC/xaD+6pqKETj3G6zYhWoE2fOcem
yOc1oGhzdG7h09EC+hxLrBGuJ75kgmBy6A2CtEAkkPnWrVONOLCuYSombnOAj7ZLqbAcujUVqvVN
KaZfejfkUcnyROQTCOaEvrBpAsBXGT3mWCxhYBDLaJ7oa9e3j1lEm09xcLAnAi7pl784Zf0nrQpn
05WljXKbBov2iNHQsIyp8aubKmDNHd30JcimR7sv5FEmtBjdgTUIkyYBKPl95fS3mP+eal5HbD4l
JWZZVCf7roxvHbOYdpUlOIK11nOaHWowG6CQYGbLSnG72IPhSkYbvwree4yyGP+CYl32hGqQk+DA
K6PcevZjgbnadL7j5Q22E2b2HZxb38Nu3eVasLgfoy7I9zqxn6x8crFezK+2qvRa/6Z29RBJfVPk
AMlTDjRr5MpfQ/WdLI0/OJFNFKd4CosH1bv0+4sbE4C0ti5WmT1UY/7Tuw0haSXzny54F6VD5LNi
9GnHHoaJATqHXT11PqmCMdZsaI7exWvpnvhh/9K4cqtVcXXfKUAs81AH3k8n6CpQKE/FQ6/lH+3C
yWHDIcv76LsTzK70AHQANVnt/LEJykJlsWq39szhoHHyz7hz3nikAdhwYXFS2RLiAnnucV9+Bp7f
burSu8GI6PjGhvcdcOH8JaYlCS+5wa9IqG8OJHAeEby6d+Nc3DXuzILqs/zaWBw9IxQ3g6JcZjoD
UZp8IBj4h1TWxl2wfMjW6/a2Idk60HmxGlUzzL7T2FeYKPNe0sJm6j1WJpE/afveV8D2kz45tfAN
J1qV145fdG/myZEB4nHCyn91vIYk8zojmZqPOExEv7iRvyEtaKKyjwlZB2oWOnCBnDJsDoh1OMY3
ktYIV8mkX3aua684N2lIlFtLWLBhV+7J7ku4cQ32KYAyzclNXCJKpVNvGk1imXIfo7D89IQ377St
nxIVbU13dm7kZDY7EC6Un7TlsJCnCGbQQx0ZBJ3L1LlyXCWXPbGN/bz1Yw5EkTRhKHjpqZ7G2ymD
2AnOHXBe1B21390Nbv8+e+uoxQ0jo8alzTNyArJ5MRp56GdGKqTEUVKBECFHLOBQ4wDRlIhPzRAE
6LydSmPeRrZg0iftflcT04AQqrwhOlpcykQTLBaq7jQZTcFRgdMW/YNDVZpwBSK2+WZh1RTpphWt
2IYhQ28/aU/YBp7NKDhxmDKRvRDF2IweIJ16POQ9PggZZhZnRBhB/dSdET5MLEa8TxNbw5nDIIzr
rrA2GaEbycATni62LPJk1Eol1nM3lkwOyEnjABtuwMOwpuCkjclOuoQWVHOyYPhehq56aJnYeOk2
p66miilN5tfkIQHvxzjeseqPoKNKL3+MTRJOa5cavyJSYotwD4ivNL9GSTSjXTAjZWyvDjwU5FsR
ykrE7JVwzRDu1trhlH1wJngDi7iAVItqS4JgsGo6/ZJN6jGK26fZUN1GyugrfgX8w5TV9mAUki+5
CeEmiSz9ciyGQ2imgFVE1rsEsDezTgUmIgy05tUJWYT7LYzflJhx5Gggkrzp25L+K/OClBnQ/NHh
Nd4q2134byS6h4x0sHpHosSa1ct7Z2z3djfWG6tNDJ6GcRvHof5wE46DHYhYxpnDNwzpklg8Nxuf
BZv6TKrdqg0+K84Xc8qo0dUuBW5HdCjoSLjdzYMZcKEbQZIqM6CX3K0+5ZznJ7vJf1y3P5VES+O5
gpsVGXCIYClZRPiVzxABaF8ndGFj/UpbhirXDl/IZ31JpXoyUsUSkgp3FYzjUdXEjViE4a0SOk/w
rQmih7bPhl57mzYLc9jUONxdtq9A2F+dp05p6v74zuxsQd5ujKjxDpbPpJCpo9c5xsZZ2v0T160Y
s60pK+wDI/tEujB/Rsc8zBLnXDmnu6Q0KC1pdrZeSouyt3gEZ/dJpuQm2qS+bUFAo68N4wMtKOgd
I3MRncPzMBqKtmRfTozLNbwbpwiZ/es2pWsVHDk2ewcu+kdv84oSr8F0lki61GEIPxAxoHO0Crb1
PTDSPyX5gj+Yfg1ff5V0bFd1x8m3D01xHQZJwl/3A/LsQwOHo29Cz9V3SAihM2YDoqP/8tUVwT2N
IiJG0nw/VQ29Ogb/FclDQCw6NOhw1rL4oMyQAZ0f7ICfId8j7G5PqMf3kFcj9J74T6gygKqiAEni
ILgjSODy1x+cu7JL09fpekTCTCuJkEDV1c05aaMfa1GlznWVUCg547aNuw9LhkdhJfYFDOfGisUP
dlGiAQLcQLLjC52ekR8szvSStkxlTTT7MAuLdjuQIUcko3UMPmIOyxedF4zMg09OM6vJ64NzWMpP
swMApoPHqCRwpKhHTibhTQWV5kqQ6iDTl6S1WD/IzdSu2s09/aV+eulUTh6aNzwWlpPcN9xwqp87
MGjzw1CVNwGUkp2TaWOX2d6D05fsORb4eeTWw9pW4ZfnEnszDXVI/1VHm1kTPKEHohrGjiFmV6gb
2ffhGbq1hQ4RD0vqxndWSHe6l4iM/SXAJPaQPNQ6PVtG+oqqKDmNuum2lTsznFcUY/6cphi5FH0i
EhU2Zm3HG+ruQy+z+3YG95C69vdAyCk63bDbtQOgTBbh3hivJSJfZvssdDpb17HqWeS5an1HOeRO
r4KtaBXMaXgAy2LF9rjTxBqS2yAhnedsJo75mNkmE3jOWEcNG7GV/S6RxbTJmCehKHZz7CC1Rfsk
PHxmBCvf1vmrMd6X9Iv7ACpqlE/fgUkfKcNWUwrOLp3O/ySTcaMNfTXrqNv2Ahoog5k7tK8kraiC
mpqZK0nE1NpAPaIovuUlzz7q1MabWgY7yMD32l4UryCG89roj2VPL4ZnlDfaHJxD0GGiiiFcOtaD
JgB1JZ0YdJXRF9u5cgJAq/XBNXX/ih763KaKcCUzFJyCx/QMMHIbTvqO8vRXl1G892McOfS5aVHl
hsX6EL16TWvthmI+52NH0FUCz8lCrKWSfVuwpnH/XnpNvkiHyG6NOfgLNisKK5V9oIGzD8FcPrfj
TS4mwu41QK/OMYmc84rPrp1MCsvpc/ba7JIEk72uwKDE1abSRgeSOyHBqaFhTHoYZb2Y9EH1wwcj
lXTXtQU9O3++WuyppgXMVFWMTCM0uuQ05Yekcqxd3Jov3eT9jHXrnITtW9thoxKfz2agycpFxyQ6
d46yTqJrU87vZKXTDgjUcOoHozqUBUy9vn9ylg5yXFwMhCOkIJPqMrasIKkuGJXqddiULHQ107KA
NoOiP535ZyjHMbaJkgav/EjCOECZ4XY7YE3azNDzRMlt41N7tr38lZa4GhlRg6LOLrMqqNGkCQ3y
xkmyijOI5218jVFBtPeN33N/swlY1mIvWsbo/17KXM8tETCrViPLMRz/u2DYSbLNI+NddE7ua5R6
+6zs6d4NRrm2wW0q+ykBmz2HM93znod9XAaoaf1uaOQW/96phBh3l35Q6KLiGOE599SzPOZwPzn+
JcMiAjdDDAcxIU4MlVwj/mrM5DH3sjvLwzeI8XXR1OQnBQWTlZFkRqbqMIYUVU9EaLk13kO2a0mx
egdRnf2nBfl/1cL/AprhYRr5f4uFd591+fNvx2ZRCzf/KBdevu3v5Az3b5ZE0w0ew2Xi5ePI+S+5
sKH+5vowx4Bq+GpR2DhIwv+uF3atv9m+UPyl5SqpvMXy/Xe9sCuWv4JjCJnLNvnT+f/RC7v8+H9Q
C9NnYAJs8ehJF74HBpJ/Ime4vZO6rgPgCeqNSW8LE8bM6CcN21ejlJLVIPRXXay3tmrvrZgRXl8g
xnE4xZQVov0kcNyNwbF6lFO2kjnVgleUO493n6D2S5RXd3QwqcKj8TOhPmmtkEXSMbOVRgIMvJR8
dKfjhO3RynPDmyAwVrr7mZzqfmrS32jwYK/hVcVUdzVsvs1W+o6AScR6qDDa2n/y6UrgKeEliUe2
GjP7GK3sRITFa+eXR8tCtyPsvfaYfys50L+EKjeq6L01qVUC8h1FipkCEM0SR/QE88Nu6n8Bu/tP
i/5/i7L/uswu7nTlAbvzuKX/5Hgo6tjOKq8gopBfkDNTdrG9IYV6zAA2cAWhU0FFjOxEDyhCIqto
SbS6+HUCm0wyhzEc14JeB1hVxUX3y+Jkauu18LmyqA8nzmNb0H9PCqewXcsrwo92F/oTF6aid5bn
l2j5vi6mq1cj15zBeYOv1vGm9m5rDSl4iLj90uOK5ODv/votKyP7k82vbqCeeh39Jn3w1MXqWXj7
acAZIaKOoU/7ZrXhc6AhxNUzKWMxw5JUFs+pvOtMMrbIR8nWemSb9G3MjFM104podkKGA5NDE/9K
BEPd7uMZy45xU1fjxNzGugr5UZf5Xc6MinLW+/TBqoVp5COS5oM4JL5Q8uVn3yDMiBQG6TiHaPRe
0sqiz+p7T3XHjZ3jfL38h1OYdEo1qcwEIB/t0R0OjZe/dh3yuCzhs9TuSCyGJE8Y0NLKdrAFexzo
l8joQJcPreR392kgDNL76MrwWlrlbTcUd0Bbn6LG+LELUns7WAtghpuB55EnAtVziYHDTPmNBhZy
5grkCNjyuHxxY5C/A4wWiRUlV0+A57hQEKOYWSefT0Q4SpEVJQaMkoaevpv8mjp4KskBZu5lrDvf
p8wH6YWXyF1PTvjrLh1b3+WHFX6xhsB6senRVA5P2fJcF3V5Z2Vw7kXLC+0uXPbhS04o3KfYp7fi
icPslL9uw9kgNcPfqSgPXWc/18un6VJWAn9ax179SvYHM8pQ7d0KuFcaPORN+hF72iNEMlibC4HY
EHxu9NJvkxRXoOzotMP4V3M+76Djjky2aJYzH39sgBqvk9z8XT6AQRrqxkkGjjOh+Ut4AkKepNoS
HWOiGwx/9VLT2233mKF3QvdWE5XilDtIf+cMu8N2kuNdmuMAk/zGKfz1ddcP6P3Lx7+e/d7i0th6
6dPSJ7arsxeJz78+HXL3f+Xl+Z8ejOV1lxSVdGJ8mjHW/0HCcAyjbeIOrHSTJkcOMRBgw+LT9+ho
E639PJbWRcXuXUrY/GSaNJBMkqnGoWOc492VJX3beE4+le0jzCVHS0YZEfIBnbFy7s6wWB7kA2Mj
vF5pepwIT4mUeakljM+ktx8AH21tuNpKiJ/W4UeatXe3fFWq6HMVZBVFmUDnG79LP/iTM2Qe6oj3
oyKfx+/z25E+3ox20LKpGcdL3oLCrvLPyKD0M2xKC884uWn+WaRyWKXjjzLEM66DJyvSuHtpP4Ef
DjmTgps2RrJqRH8IeOpWNDVfNGb6GVLZEsODANO7I/MaYaqKj8uPQeLMWLb5dpbPWwOawaY8fnue
1quoWT69Sw/gH3bs/4sNVJj/TBBZ7pWtbOELykb2un9yUHLZrHhGVYy323r2+VzLZWoNcamY3myV
9zwwqe8IGiXfDPBvAlynmSnKyulqEou3fLU/c5PGJU/cz6Kjj8tW1f/B3pktx40lafqJ0IZ9uY09
yCAZZARFkTcwUhKx7zuefj6HyqwlZU3K5n7KrLOrUhQjAByc4/77v+hv0IjwBnL055mBkaWpP/Bl
fbcdFwiAsPicW95HJvHWCXdLq0krmpxHJo7vRmHi78Ifw18D7Mg/GP45SPvYy2F/WWgqyNm4WE76
7thqsdac7L01nKNaO6+pzRqivM1XI9vS4jkSjB6xLf6GvHUegc8NpNDwUQUf6UIQ3PgTHpu6/tzA
RCqc/qwNFiUnV7r8yRwVj1benGcDgxLoRts2ptvBLhCxY00gj8c1B8lEcGXPPs0qzAvtPLKvBZ67
rSyi8swY+rgk43WDfdan6WhjbeqSsU5yDNl7cgVQ3aa1HzsbO2iSXVg9NwEBjgQL1IgfSrQ4LITc
0j+cgSUfxzogqYpUUydH6kAoNJt/122ZML/WaXL/78vD+VOWJ6vDxNlMo6Nx6aX+WB1qp0SBUqEJ
Br8HpYkgr7rnbHDP88w9srviA8NFUmVIJyKQIFv11bhbXjqmtceAI7f0oYXp2jOilfciQcknbyR5
BjQYMQ/Lpp8DhbNU56Qm2MHykx021Ktxyt5pY9jxAMAYDe8DRpQoydP3sjWfo0kn6MQ7G7VzLqwQ
okvYnGNN3PCZ8q87hWctXwDe9HOvqycjZIE6DS/wmDsyrlZ284BhyMAntf1zUrXUUhkO/kru3mS6
eGZNayY7BCBG4yE3evgwzJR04IfCUwuYaMLccI45Np3OwNuAjkGnn+EfhP/A0lV2yyYA9r2Z7A6z
Svdss+FNbH4Av8///pD+cPH9ud06lqaZUl872qL//MXcewI840qwlVryVRV6+JWBFEjLzzAo3xun
eC911hlUlTXANyMXk/UY4RvdkPzI8+O1NtJ32Znl5zVoGyv8HXdZlVZ7I+V4jAb3w8ehelaoWKBA
qJucv4DU/hREsGGDl6bQYDTAw5HX0gb8WS3PAADtlQTyJ3lWsuEHoSThWk+lb53jBCZs3xyAsXZy
d4uIv1XYw3OCEWUnu2ermeeWUOxVDMFt2k9VexfZNXk/JluQnCldclD6YaOzYYQDG0YhS4Nfm1f8
4RA/u+xmmsVbTtzjJk/A0PGbHjhNhx95g1YnS01iKwei9thpfIWnm0eYGqB/xNakv2vrJiTdyC02
kZq8DkXCOMm5lefXYK8lG7ZTQMGGcbXq4IDXnHVjwXZekPWwack0T13ruQ6Ix3msJA7y35+66dAE
/dG7WLgS8vixb0YTKF3Xr75Y3MAAhYmirVWzOM8tPiUIrJu5PJtZcaZxea5Dz1r3SkE1xyC2V0gE
fLbM+aY3MMHqyvMUlmdiD+5iwEaVqmGsEeBUVfvsR0fdSz9LPSu3TmQdta69ULOgo86CaV+QiRKE
N4XavscVSIadnjnnqcC8J3x/Z2qZwvYgZVJGVbitY5wRf5J49klaDVW0Dm0OxjHJe1wUGAvEV6Jv
PHjk9TlxSXdqw8Fjy8QaL81yAAZ8y72uuE4AH3uoLAd1obkvdZlefklGb6835YPigOkhbmFpPBgt
3ZB5LJQYBabmustJYvppRoT1kBxUtPWdWZbbahJwtQBXNbdLxWp63IVygKBFAMPWtiSY2cICMYSq
22NbuG0pKrDiu84R5epo1sQ1Bs9KG3zrFMLgLXi4FkSlwuWt58yaOnzHSAjC5ofeCM8fpnh6Pp5y
v7NvJm/AG8AJtsMo5aKTn2xVeUayVlv5mTqDrb6KrkFCioJcK2au/ZqZ4E1Vjt+UXFn3KhGmExMf
c+RS3NCo100N5cjBWUgxWnVFivsnRxl8IyPkt7XS/FQFvzv0t+rsXx2NyrRww08DydR26SvKrDhY
vXNKJk6aSeEfRlpclEZHbQGsH+nggzS0rKRKqkxgnjdZe26Zv9kjNbJLHs2qNcaDbyVQuWj19ASt
Q9xcewgjcRfcwTQ9JEp5yiKasym+Zdj0hs3Lm4bFLbbiFN+pdlMn4Ysm33nEeiVj3NfF+b6dcBVs
xZqclsiLKKSIHjj5DSl+PR8kbcjSac8JVgbTRMtnO/vp05sUgqwTBh+Q8NPVtCW2/DXx5+NghmT0
ZZ92hKdz72o3eh4/0YcxL5VWXg21O0To2J0Y9nwwJA57+UpFaF3H5oOYjmI95NmwiWuuBO6Sgxse
vr84R8BdeEuz7K22naupmAep7n2e78AJNkXKXR59r+jtbO6aYqbE9QYMwmAvdhhme90nEZGfhdwe
Vfsat9lL6LvXZT1Ec7CzSo3+Gb6IE8znzs3eBqnrI4emRh6NMWRfKoQ0WIMlHa3ucNu2wN+pwosc
4XJoBm+E+n1iKmiDoFlPQxe/tJiLrAZ52K05g9BrxM4lb8t6k9Z7jIsLaZkftfyY9G6TUeFaDgXe
LU5w8d7Sxr1y9l71lDtD5pqeP0VmfCgU4gQEm7B8HmtdhU/YuMLCaFTqXe7mLE10i9mjSjQK+DuH
uP3Rk/pq+M0hiPmLVUb/KruL0/Lz0n+jjjznE8zJSS7agx0S2ShnGCDm7Q7mKY703pUg1FNNy780
N6iyRb6F3bJc4Ihl++TYFPwcajiHXCJxig684DMPQHKZTpwsjSZ7aSaTKLm0uLnyXL0rc3TEstwB
JebPjcI6FNM3zMa/aH1xVgr4WIPzUgS3Ud58lY9Lzfk8OAZJpMglaJuvAS7fyHEr4GJeFAyTPwd+
ddAxbS50ySeGQhwzQi+VrqZv4PrQg/OKqco5toYHG64XJl7865R3mBfj052Uax1EN1rNxA3pk4vf
k8sBrlwEA6po+yu3OmTk/SyXj4aC0HbOItXIbuMELWKHI0/GMhs5jVGLcW31HH4KIpSoIC1dhIs3
WTP29ESIGtu5BmaSzUzs2QfNKX8ro+Lc1dUZIYTZZGcQ6G0KccbxYDEQcAsXcyMrVpYllOKzG6Wf
RFG5eMe4B4eQa6cp+SR+B6s4mYMzhh7PAuK0oN1kXqsvEDKSjaag9QUHOod6+j6iJF4lOSic3iuf
lj09MLZmPm9w+Ad9850xi3y7RpAXN3IOuO7xcFp9+x3HTvp4vx42bure2zOPvVDovg0DJ87Q2aYt
FR/5QcAUtfqtcIw70gb1LQwvTwkOve9tPLPOb9vBWtuloAY8Ul82aVkchU3EZnkXazwY2TsiLXkb
OlgyfWliv8jt7SLvKmty4oyQFQPteMCSoIQQDlyTvOkf1lDGC5CxPGRdm7E9sYPdv9cMi/vR7zic
ZXkMFQ0L1BOHhj/gztwoa39WW30tJitBSJRgUqEuSJJtUoxrwyt3y9ENr+BNHZK3LENZRNInDt4z
WePyUpK1uq/87ksd4MwB1z0inWJtCtxjGdC9JWy2ZeSIx8h+CoEa/3IB6p8mmzQktmlQ6Tqu4eiG
9UduxoyjSu7VtKuqPp/sGKZp00g0mPqMhPi9TOnFlLTZjUl9xeUctme3smZ6wWBw61XR4HdCdCA2
7FSjBQIqZmkbqUT9zDv76nvcwXqZYWqsupHRszGPVykoYbyqEJbJhaFb5jXG240XjsAg6saZNFkc
Wp2zMbp7H38JdbpjLESTMwxILm0KwqWRyakXBZ+prPbRYhK7guqVUBtxJ+m5NarUpROWfjrSuSy/
4R9xVOGpzls/6sZz0mpf/GRce0NW7+aSil1iTayYL+FqHD2oq8Eeqgt28JeA+NqtzrzLIh4whAG6
TmgAKvfeadGnJBEoID3SHHfHPlU/g1K75Bj5ELmyM4zuM92nY2fvZxu8eFLqrxNmgXhW6SQoOx6O
tvL1hzaKuTyCstxz6EA4GhXzWeCBye8vivFFUJcFs9Esxupa9503k6uy+dil5XDdcTfj6bSq5S4W
Lf9+hCxV+AQguXqxgYZ84+UpEGrEpRRV/Jxbd3r7lCbjrdwkp2235AqecfnoLcR+upF9XzqWFp+C
3jn6OI+jhu3cLZNhoP2RGZfjgfgSyyttJnLR94kEZOkhZTWQtPMcIRiIurtgyp+DAp2P+9BQ46zL
UloDoiT0UAFStlu0Idpwl47jtXBhe6HW+24n14oHaZFpErXJvnHyB+kQFCM4FrgqNFWBgBOi/eje
u3ANdPREoDw0utIx9Ml9ab0UmfVC/iQoCjRCyMPW2TPqS6jam6rnhjdxekqK+nHBLRTpVrCO7iiz
eTaYKDxjW3JK6OOpdqWxNjx2HXrnpTUd+yuEDReWGfc678xVUKQ/wEaZ+OfFmZnke7F0iNLGRpa2
nXpzP2bF7cCyS202355DZ3kvYtM6mtXwc8D2myn9rw7mxu9W+EsLC//VcR3TxLwB45bfexnVGALg
cwi3AtYuRWY6kdyAG8KCHYMHfa9H56hT0y5zmR6eqtvb94GuPrid/rNGHoYsQX54W6Klhc2dnpa9
tMA/m7Nu7mC56NYhltrW7O11NKIJ4oeMAaVrpq5qOTVkg87a8QTXGuWU0R5GzyRXKf8LQmq4MvH4
YydmIoJPDU46mAWrf9jUkNaRJUGIE6HYr1VJ/L2H22tKtWxxmDpy3C/gfx36156v3UzmoTTyt7iL
PqW6lqNVmqoZAfnKwwXx0rsU/VLYVxzMcqMIwr4xPetYp0QGx9m5CoLnCrhc5iFe5O1aBX+vdBNo
e1LX1/lE4FqwgOVLoYlIr+ruvIB6M838qxFT8vV1sUIDrTL0d79YpfotsNKTdJMGSnGSfd1N7FVP
qZ2dQ8snNNFE8wjrqaa/mFz/iuLICGCnexZIayH6Csj2cWs92FOM5Brm9dI0oqTyVvFHYCp0oXDm
lqlaalu3fay/LX+ouEwyypxOjrMV79uTfGO5LA6NcD3W6b6wgWYqhCzY43Dos8fcQzGExUGJY0Y2
VO+ETKlgJJKmYR+zjKcxkB6hLpsNVtshXgGsoBjzhWkvx/lSkAcdH9dgy+I5MZhwQTwwmL0/08fm
kMYzTBaWXi2ja8cwtdkOU46aTok+G8A6PGya7eikLlhkT3U7O/sy9YBqqKkZIgn/iGlYEbAEnLK8
OMiuY5OyrtMo1hXM6i0lvIna4BhMDMzsRseHRNdu5WWR2ljaBi/chVN5p1NhBGGPjuFDTnLpv7Fr
OOe0SaNHYbE0MlnAsSLfbSY0bSNjopjBw0qDMPRod0zywbujfVSnOHZUGMxQ6wQJ4zhNHnWBI2xk
ZyCguXlbzYj/7UdIBBOAJb/V01mrdDSkvbwtozTb5MuqcfuamdkJBIJ2jUZ58uJHgKcDiCBRnZV8
gFQYUgOq85xscDka/PCbL0MdpNB7aOKbIFSuS5e+NKDeU2mVt2ZHYhYLAPt5bPGhyjV8zUKPP1n0
9zGODbwLjW8fZPWG8IfRNw7PGW4p0u0vv0fLzJNt16++S/6YJx0zz8TAfF9eG8exfmAhp2MxoJX9
1RpPruZcDd7Lnx0yPwrjGtvB5CuoxyzjpGWIRfTsOQ/Ss/wu6U5D9htSvkkUsR8MoyLEyR76de2X
/qpEWmsPZFDbyg2JjwzkWMstSE6Xhg8FGqR0DrHzLc6pIjgL90/KzpCIx91SjRI0BlHPhcWfesZ9
mjIyUo3xTs+db3ELaTwOVmGIOL8T20OrqPaIwcHB5JYvXZKi9rvZcL9LOyofrcTcwUhuVZeQB4tf
gEJkL81+Bng6GpyrbJOyU5c2P9iE/dkGFyFRkBOmbr7mKmavUhxnbFBL17R0EMoOPGqjVyCQfc1e
uyyNZTu2x3reseFz+/BvXSPG2WeC2wi4EFPDm1V770faJuvij9758MDq3aA+SFOd85zR8qqrR6Bf
/kZKfDvAU0JTKvdoIMEQNONNenAUzR5myDyqKnzQ5vQupfsIjOgzYcPKp/wjL7NLgQ39qlGf6siC
Ahz40WGZjUtPRR7ciSNRphFL46Rl+qvZUU5JW4ZxyO2couqpOU/ZwRHDvjtRSL/IHep8pPI4B+2X
q51rGphA3lNjuFAI/DD9mteDa1Xn5uLlT1VEU7MAKrmWPsx6WuxqN7jLW4KvJ4e4quVtQHC9JqWu
EchieZRWSK8Zx7B9Jv8sG13BqGEkjbpka/hLHS65fL8dXybiaFgdzPlcSvI/IWf8rfi3+CqRTE8b
L1uv7UxPzZjtBV+YB4Pd19QgNR+Qhntp/RgMxsGYiF9XKHfkKy+QgWx78pjqLH5AZrwanW1e1XcS
kupl6V8OXeu/nbku7aUnfQPjwD/O3IxhhhpkGBCEGe95mJ61mf010rgCS1MYFFbfnE7BmhySbf1p
e/i2XoXFUWPaZAtASrDZwgOoFdT4addCyatoRTndOIMWjEbO12Uzl38TuMoxUqb7EpeGlal2t3YK
DT13DnaVnWRXWs6v1otPik5/FcHMPkiycptrD/K6KQlGc071kOpMcwPXusoWsDTn6FaoDypnr2TG
cem+ltcMbesNlJFHz1N+ZB4f+u9P3fzHU9csB9IOeTM6Zinqn7PCyEyHuWt41VvdJPsM+jXUlE68
dWQk5PvpVy97dS3I/YgMcX+Oj7ZM3Gw9PxTIBpbZj3A0yqBFHEOlO+mXyVYufTA/KzXDmGzASifu
0LpJP6DI2FQmDTZzsaVnkvGCzIkoQOc0+S5zg4iAc+jyTQEXpz9UGsTNNtGfmUDCOEwSDGjDiTwI
KmVyN6e/1a3/aEdNy7YNWEiaZ+E+q8mS+2X0Mg8d5FClx/zYn9KjYe2jGakiXcCpK3jxGWGsOZau
fjLBdum7S+mMjz/xXIHGUKQeQAhPckTQe3Vke8GqNh085OyDKufgFLG1uOUqnqGQkMzHcPOew2jh
CQyBBUnRJH2rv58jgus7qQDDlCJlWGk+xNVZhuT6yPyY6dFfFoP2j8GxbAFcMd/H0xn2y2L55dIj
tbY0DAXwjh3iD02prsxAAXaKTdpB2M0pinqH0YvlnZtuhPoeIq3jTLAgOK9n5GlBlvzlaWDG8V+2
JeJtqatVWGVAh79/pxh9Tel2uJ1HffbmJcVpOWMEUXcNPBMx61sKOSEgZRylS5m34NSjHTx4wVNf
tl8Rtq8cgVmLyb6Sgo7dVgTX0TwJIiJg56zbD4V7ml02j9wADKqUdK9HJW5gS7WcRp8a8Y1BPq/j
OTyq40J5QcyhruSvTy6JWPbHUoQt1cdCbOoV/QYkloRE5Sq1U0vP4QngKJuP/Au3g2yv+2heY7Tg
q6V8s+EykdMXriDaXtsWYFFzG2Tuzn0GZXY9JuCeWX4au5011fSx0hel8fDO5ALIgj1aLknqrWWH
Iizw2DInNMEuF8h1KWO6XLYao9G3y0cu8xSpwoiCDzTCA6WEJBzrbcbnJ+QlIEgDVFqxq5Xjqu8L
dShV2jMZtK8ybMB9T5g5tFtW/EiJ9ECAJUWlN7zGsFnQ/nFPC+02UDjmcJuJ9fBrVyvHsvfXuTce
sGbkeHW3RuRvpS2z5UEt4GVOaSlUlnhKz2Gokm9crW2B0aaBE70bjTfbPjACPWit7RB8HMG3pcnS
ofzhOASULBMNxokC8Tpr6WGKIf00guLTIss4pAdojfmhg7zdwvxaFk0ogwekvF/QUt0KnJ8k4ChN
cheo2WeuD0+6ixEJtxcVHPMYNd3jZXRfglHLuGepcCYj+WFG5k+wmljodeZ7+cpuM26UuR5CupWB
911R4/cx12t8LtlVCjlPKt+/C5EushKqXTmDbi0NbDbrb50KkD9Lb6QJW6yaUgiJxx415kIFcugH
CGen4ZjbA2y0v4yjTfUfzTwjSVXyyAzbNHVN+wOjAylNTRNQfC37YBxbP5t6Pl6qdGlOpA2Q2YuF
Q6sy3FgMSXSFjHHFuKZhfprS5ByyTsY8hyOUn2SS1bXvVeA94tv8Ngp6L1smaUhwfctVLYMjGVoI
nCzvigympEkuVf9hXsk4VGZMZLStmEHW61HVzU2rPoZ+rS6/qN2mcflDVs7AnKqbLwLc2kb4KYNT
+QZuo19hdMp2ury3OS8q77b8us+ffbcdfnR1EK9DGx/AhbcYYtS18fEVnEJQawSnGWqO9j2JTaZc
jIf8BgGHN2obHE0OrIncYjgunEXUVqflvwTTg6IFrxOm5iYYwLocBRnI32QVZyYEPfTue23CyE5a
Z+lVSLBmPOQoy0Ivlx6YgiSB2YDu4Wmw2DiWJ69L1WaXF48R9apK6Um//AABpnyXOYH0+/KKu0Z5
btg7MYPFE4f8KOEKDkX8JptTEBY7C97lsknJU+tygNDI2RrVXVV1V83GlnROH3tn0rfSLSkswGVF
OLSHLOqL1vUb+oarOiBXkHHf0louW+IEbz92sV8kYvjNKQdqo/iCEwE7lvyg4nY3fY6lAqCVy/1j
PSf3iVcem9q9j3lVpZheNmNkpgfDtE6ZlFAgZ3QuRJ+nwPIXxnVMWphMSI+sZ/G7q4T4XdNFM9Ra
RomajBKdML3w4uVUlGtHWi+5eN0lY6gGDuVSfAcu/PLztmo+mAa7mLTtjhu8wXrmj24bpSGdnK3x
5zCaSBN5MfIAMmmLioZ7FysykGBb4z7JsbPQjrVJeyC8kmLoJyeSC1/GC9JIxrHyQ+stIF4ysiuZ
B7Iu5J3oVf+p9i5StsqXm1vGZzmbajjGt4DCRI3lyytiQEm08REoc+1bOXBtQh5oGdKV06k2g8tC
GE4aHHyxesKmsueSUrkulZ8ditufLa4OdECGOZkjfOmhdZ4xlwXasV5NVyU8wmPA4nBAWhHjtsJ8
EpRBHVZhpn773yLIIXLV9ZVvPzEQ3FtXHvKW9JR6suSFPG2lWw2WxW7pumCEncaAF2CyrlCtF5p1
Msd3ransf04MmafIvCVx00ez7vHN9bcM4q+1Qm2lWmsLeuvsKrfVeJsL2LKsKCwktjOdhwxmZYLV
yqm3TC7bhjA3Nca9jAZGxsDSJAs7AsdypLo5Xm6Qk5eejvjwRxf4ybmRJloOBBkTyc+rJTUBFT3Z
GW9DfK19bAqFEBqDihEGsF6GocuBIItZxosuDy/PfayUANMGEC4mrKVdvgkqsfTsAZmrctTmgs1P
0X6O7xPsvOYoLDnUaGjlzWnyC5L/u6mfn6mWtjGB5lrNqBR9iPxS6dvkF8c1H0pOccReLWeXTK6x
dSbouRqxvuCtlxvnyxJeOs0FgugM/cbQ+VsLi5sI8K92dXHN76BI73mR7AKii79bFj6KS8uC3cWh
d7yNnuHppQmTfoj7j3HkFyM5zGLebRwlriW/sJh4AXEtXNs2QBlrA8tfviXZIpt+QAgCirFuPaTp
7cAWK1iEKIaN0H0kYYzdQUa0ZR9+H0nVK/mVcrI3FEdyLxPeviwxr5riHpbu6P+LRP4iEpHj/f8u
Elm9h/V79FsUq/yFn/IQSxXzdyB/lf9HB2VQr//HTF79H3YGF3jawRmefhPy03/EIbr9P8SFaQ65
H3QfDDTQdPxHHKJb/8MowbY9HK2hsv4/mslbvxOsHFixUB9NwyU3QbdpJvigXzsctelVI+ncaqMN
rcDQ+Tn13ie7uA/82kCIaK9tH7fLRMegxYj63fh1iONvMVa1VZC/pDkc6wGGv5of4zR7V1W8OjjH
8SHt75rBvXGmy9hXR71REJSMzn1V5QfEuW/oufe1yTsxREcz32lJeo4D6zHPm12bNXe67p8zjOkU
xSCRPDs4VodxZP/VMIl3nJXpNqdHSJ3400xxEg8svOmybdc0L7aGMNZSrf0vz/P8E/T5dXbzex/4
n7sEQVNXDQf6ofUHquJF6eD7mc2gskke85HyHmoryLL5l4bT+L25+/lBOgMi7EHIEMDg//fH0Y8W
DqcUQxslfq0D9HcU+nO4rXB5xi1ZizaVPe6c+rNF0Dk1JLBWw32BcIYCuN1B/nkN/A+fh6HM6Kp7
oFflJcT7mRL8ZJofhdfsSIoukNmR7gV7vH/sy79cgib95//CZj8vgZKYlQ18Yqn6H2OuusKCvSmM
Ctf54o5EpknznroZZ4HE/JHZyg6eGOeWvemwWKqK+Pbfn5T5Xz/ecfBZcvkPuT+/38Ehhnjj5FPF
5BpihglC7n1EevHNnsClNPCYEuYD1gImIpCIyFePsSN/BVekWbvF0sFd17F+g48Tut1Zi18bu9wW
pLk0jUUJp/lPfpevzCZ6QQIc6MBoqeExc9mXRaev8/7Bru9cvz6EZrwZw4m8VloTTAeoCLpYPeCj
+GAo5nEKq2xVa022/ffLR9L1z9tPjDlUWdArYCjnj+vH07Kr4pyZejbzlA1aKczWRphXQ7muACjc
2NvDkdfWenaMFeJ0vBLHmxRPAV2DQWoZD4HpQw6MmvfUosxVky/zpF3qIN/bXoq5cHnnAWROGOj4
avxY95QLuGbj3oJEgGo/T4J9WpYPjpUdcrHvjpK1P3oPre5+IW79oJfeDjLdvHKBhPGTPPZq/6Bi
I0WKawbF3ozPUhnhsoUHYN9DLtaOrVZ/sQLrDrHNqVRUxNNhtc4iT7oN887svcfoyZsoZFGJhNuE
zAlVIa5sGNDbRN2StpMr2oviPQ0lnuBK+3Uc9Yce28Utk61HzzKfVHSa1nzpBsmtm85DHxzhAm7x
XV1Zrfeg4z/hoMLH1aDcKDlJurZ+62O7phvkAWOXlDzGnn/HxrlDxXBE0s58g4x1q/+OI6OaEakx
aN5D53NznHnjumv3aiZ0sCaZDjUJ82Z+r9okJgUDo+fsxsSNsa6V19BqT1NQXTwTI2hTf6xd9x7V
yb0Z4r+R96/aaHKt4V0kWl8tv4bVtJn68bPHlsP07Ve4kde8CvaVISu02sV4zUvuXdVjzQExM8wx
uWqYWijeS55m99bQ4lmZ3sJNuuW8EO+PjUft4vTlvkmmh0ncMNOYQYHl0XXiQ1Unztd6Po3l2vRu
8Ow7zl26dfFJWM1NdXQjmpXAeIQn80pff2vG2baJ+g0rZN/6mKGR0o0uexwz6JIWRa91iMz+boap
jM47X4+KtL3T8JJgHra11eTBrBgAhDqEP0OolH4JHucDvYS3Xmrt3bjf4PZIoVTtFchnuq7clIO1
z/nvkVntM+vS50TrtWKx/DTqH1X9hLXrbW+oXyqEW4QBbNIGpz0LbYYEb3ZfNZ8XGrWOkqx1wwMO
z4kT6UNrS23YEhtCCpt3TqtmFyjhbT/oj12NPtH54YTuA1L1z0XSGA+QF/XiIxGuqV4d2Vlwr1Xz
feJ7KMkqRBRrbLtvsAdxmrrDh6oN11mZDetiMs9GbR+mhiFD5eGg4xwtw9gbXQzu6e10xQPjZ6Op
8+ZGT4kUCtxTaTZ3Rt2c9Wp6bPThmCbNMyxBeE4zDlLlfF/OxlNTwEZ3ewSBll4fqjg+waF8xZ3k
OoxxusehPqQeZu6TcWDHatStMc25LXL1a+sR9GkFqr3yWjzjlIqvIqewQkJXVQxHT3GBFoeUWXiu
kro+GCA3SgGGLRwLvtguc/BQqcVgJYi8nmgv/4ax6gqmMhRC17pzp+5Owx4lznl+GGrncblPOf58
Ra1v+PSj4sF0h6hUlnRuFCbQWzFCLFX3mA7WIWnso9q1O0fHRT/LMb5TSYyN7HQbrzKdo4kE3HAw
1rltPiEh/FIMxjNcpG01klSmuvCrouzVCeDm4dN3wo5hG5f2g7UdWusx8aYtVJd9akLdTCZ3xMej
+daamJA4UIK8GLsCDt4yxRy7vZni6ugRpx3ThfmWDe14WEcDvrV6XRz60FzKG7euj+1Y7JmwHzOv
u/Od0sBoqTq2Pa19QkmDyH6XZu5Rd7AEZtscvU0WQo/xrHmLI/aNFypb0MmrjZ1pOmBXFWyhgN8U
3OcVo7bHEDsCBd1dbl50BzXQ5N4MsIDi2oR0DA7hdUhRomvvWtgICHPAwcEtfHSo88qye8krOjU1
2baZttWJ2DV3WaOCLBhjtM0hcuzSovnmzLh8G9h/umq8MRz7GLAH9659LHReEqvkuOFtsct+08Qf
TvzViK17bI4BQUB3NH1PMMN2Yn8aIEQpEfvawPwYyyKPd9J2x61R4JsSYCfmtcMpM5WzFzUIb2oH
nDtdW5N9bMPiUr6YQYy1MQ8prI6kjxy04BghfrGNL3nG2/+C//ehhCAem5hUGNNDGW8bRRBJMFO9
cJIV5pvPs5N9TZnpVH5x8Hyg6XF+ncyj3XF5PhWvHVoUWe2N7cUbtyXetC9ugdpYWS3uHF8991IY
7baB+tqrHy0SuQITR0ODy0SY/TSU+yz3bxTm4jM7Tadaxwatb9NutOrDs4pXwkjuGZtfjLF8jZSC
QYlywVJhvzd43UMfmwO0MNBM0oLtz9l1PAK5wyqwLfD2ftDsHXXHyeiKQ8wwKgYfKPpr6KQv+HNA
K6dStGvrPunia4C9imMYrPt7pgBL5K/pYDJWWxsF2F2eUGBkr/K/LQEsJ3uXuLCB8ZL+kTb6ox3k
ZzyHVqbRP2CivbPr/NXEWDvnDY2YynTmUTPGrW5hOWjwslrzXdy4KOO6FHv8tMCbqesYI/nh99Au
iIcwnocOozS2MT3oMSBHQRjZTwbu04Vundowgc4Tvg+K8oGR0Jo6Y13J1hCCeLn6uA25yV4II0CN
hydlJjn5hYp7TQDMZcLhMB2PRap9T6FxF7V2CfBjgab3EAftE/yfXTnyClbpqXDueA7vLu94lZvP
JFFhGQTbl5upk5XTVPVN3n6rZ4Ka/ICtH8M5c40zaxKpD0lA0EvMY8bgUcEGUj2MgQfJb/yCF+Ix
6/RH8fyyGignNoCVuW2gwCvhk+53R6sId/qID1PpHsjz+pg8b+sPIyaHocLNxN+kwWi3Q5gVtesK
NB2WvADvxJxoCTS7SoHSW5ZOCAgahztXLIaIJDuglGJ7Ter3xhUywHfm3ukO35gvFEr6aiCzhdSE
DJI/NjDxE4M9XH47987vURr33fytyUgCmDJ2xrzd+5jpY0sZqfjyKGugBoK0w21Y9u5GIwPR1ciJ
KmvzazAp73llfLQZOr9p1JSjY2SPY4dRu/rs6vhw4f+L3J0hUhuQDwOfT6uR3ehl0uANVeP4P5MC
o3DGBBgF6XHSkD/FjttN/ffA05i01/ukA+IfmvYvg7bfB+m0MaYM/VQbizPdgb4mLeEvoz8vjWIj
qJsaknjyI4N7rwfW3myDW3O0d/9etEtT91vHxEdh/KahUNVcFbrB7x/lTwEli09OQlN/cASs3dAm
v7g8RvgmA0H/pUEz/nFlGBSYZBCiW9ak6xc95C9X1mSOEXpSxagt0wKYkjs3+05HsOMV2eQdTgmR
9QWPqrvBggxSk+kWVXtvNHcFySf03YoD6zwYL6qebZQ027nheAh774hMYzcE08FOEbq2w8Xqp8NU
I4vU9C8WZnPYLSbrqB/gdOaPxF68OBNeNUWy1cbqL/36f71ETDdsxjMa2MsfD6+M6lbGmxz0o4mO
Y1M0R2OaESb9bZX8zhZglci9/OWD5Iv8ci9dHK8HQoOxvx0Jkga9jngR/311/KOh4yOEys4KMeT/
/mjoEKkUSZS65SakfPFHstNDrK2C4IaeAcXC/DUznqc0+Esf/bsodrkwJkTCIXFV+/+wd15LkhvZ
lv0itAEOOITZ2DxEILROVVn1AstS0Fo6vn4Wqmduk9Wcps19npcgs8jKyAwA7sfP2Xsv0xa/NSIi
B1dH1Q21v1x4t8W2X9qrDrdoi8IxETsrDP7fr9mf3vG32xJFvC7ikCThrJZXNYlj0mImSPWtSPK/
eQTEvzUJpM570e6ixaYb/xaJEpUwfqaJ9yoN4wYkZfJdhPKiIXYkYD2z3xb/nwFgJm2IJC9cQiSd
FbR6Intfh9cK7A4ym41S+DJAj4QiIdXZ/JtV4S9uLV1QMhoeP6ejEwLzp1vL8VojHlMeU6//pCF7
RyP4Nx/Dv607y6dgM8ygTYAFGizln96h15smraKSTzye74JOvzLcJwJNx/lb/Pyfb+K/fCv6Wktr
QieG5remEBmfRS/qvvanbFsWu5G5bWq8ZeTjTcQn/uf3+rdm3fJr/eu9rN8eGPqsRjeOQB/dpNlF
TCKxK+wB1vzNp/dXb7PQPsl/QOTM8v3nT09ZgYPFSa/9mFhf1vttSxirZDb5n3+bv7gN6M+SIrTc
rkT4/LaUpXoUMcCknzMMGRYBjoZzuvnPb/GryfunDWhZxRCLmWQN2R59oz//KsagCsHCT7aD5Xw0
AQg1GfsVpzANl6qW7dMIYpyZbkWVbRpnvCcBdOXROP63fgwb6RU3iSN/OXv+sJjqWGBDkHU1LZ/o
AlB+O8/2eggezBUfutl95OxFPRFoSfa9FN3JU+2pn/7uofiLhe9Pu+NvCx8zeqcTGOVBRhovM9CI
UZv2aYGn62e/H9Lgb9IH/uryMjPlnkTC5qAh//NHX9oyHMqpofzqvlvTJyP/79w/f3yD3548SeyE
Ocl/vkHVnnv7756DXzrI3++eP7yD/dvz5vJL0TvlHQwLXWaZER+F09FFu/lLJGaH8wvEnkuUIosM
JmNjO2cLmF6tfa0DeSVyGfa7rl5apd6B6TWpj9LtvZP6zYiMPSkSbqkef3OnucvS9vvP7CBz5UOX
AOLt3x5eUcnW1izSTIyFw4YJfo2Q9Aw5lQQSVgqVtd2mmC26URgMNN181crS2WgjAG6HGtgAj2fZ
W0weaEKxjAti6KtmV5Aib0ZPXTo8NW0JUCr5NtuENAIYPOWRc2kEXqZ0elYcOZVHICtVU+WNd8Sn
t9Y0r6FJCDyp4zVh10SVr+aopKpS+yrTnzrYUJFVHJbEK50Z82TJq9dq51ktoioahfU6o2AvTG8X
jOWhCAAU9gxZeIyk263tsvCXbwevcCNCRGva9BYYRFBq3g6B212a5ZkYiZflWZv50bpUXpGOXXLL
uRhWcmlq+YaG5S2nXiP7BeR5qvaEmljOmRH7rU2ji6kVByOrdrUHhYFv05MoWOM+sjTj1pXl2W51
v3aqM/fjUxBZ18SKmHmS7eFwkikb/MQ6025v5yp3h6Hq0nXJRue/N/p3E76tHNJduZx1u8ekTFTb
7doJmZaaKYnXzUeTz5vezlBUlYfZ8g5WOu27XN07Ld968lTExRcgLI8kMK/aGLwrK/4UIHwiYf0d
oNSSbkL/uLfnHGPE+AG2bje1Aa0va62qArU8hlrtTlgALPnWW1carsE5QrsZJd16zNofZsMYq2b5
51Egzbgtr2kCizHUv89u9anrin2RQiDNAb1qwa234tfR7r7o7dKI55t2JT9btUOefWppO3XMy4rF
IJ1qKBvJ+vrm9eGulV/U2Pljb/uOboNbqLoFnJceo74c9jkwlI0a32yz/uGm6kFGw/8OZPj/89+/
mf+KZcz0fx8Av3Jujosff8wH/PU3/jkBtvR/kNeBJoqziIlyc9nX/jkBFuIfzKkMm0HVMjBjFPtf
E2BJPCD6bQToNEZMy7E5WfwfnLj1DzZqQZ9ON022a362//k//mRDa3/7+o+jzd+OSlDMddPSl5RC
2/IYOv+235HaEXh5qwo/DMod8dXfeBTviak2jSm+/eFDuf9zef3jW5Gns0y7/7jwCqlzzqXaNAzP
Nmxd/62qRVGHFEsyAbCLuH0QFEs7RbgPJ4q9hxuF7b4gLHzl6irs4RDiH3Kl9ubNVnAqHKT1E+xh
Ot1W82jM7zKjEUdzoNi7URvdg+UlM8HW2mZ/YNIzrKq5ay6Ec99EPOq3onLzbVENYk/+Tv6mJ8dg
6JKtPuKyH0sB5Oi/XjwGgsw/xr1Z6eKtgmAR0tU8FCPDm6Q03GOQM8GO0sTzWxl8kJ79uYns5I7y
5KczWxNqlybdcagO99AaiRYa9VcAeeUet8+MU1SvLn3qmCvChyNCIxIiEu3sJBnLvESNaZ+Y0RAM
psZ5Xy+nkwGZ+H5SqOeGsjae0jbQn5xuN1QufX8L/JG+EDHSLLuE5LWc56FEfJomI8jqMn2wC96N
NBanicvjt6GTs7eN4g5PZfE3K6ZYkCaOs5upo7G8RMM0HqFYZlr1MLWDGWTtQlbIDmK0PXLLpnEn
m6o/cg7NSCJwZl3sHKE9I4K3zkT+e3vkyK9TD6QiTejPZVZ5yBuV7YxRvBRTqj/nDXgM7dkzhPba
Ln24nsisrjwZOfZ+iA4uBuazjeD8kMjW2avc70caj4MxyediBlBANkS3YxT4YjRBfcDk3Hvh2ZiI
p2p1AkOk6UXAXkNQIHm8H8povleC8DppiXHvTkb7kpTnrrKx8QbBqeplQxJgU6/sWu/fcFt/TpAO
nxBG9CeoW9Wq9uz9OIzjE7Cd6glVj73XLEiocCf6OlAAWmnh6o7+XhIDfm6XyY7qJXqHSh5rgkX2
aqLwKpN5eKnqyL4TT7QTxWn06vzWhp5z6xLl3Mh6w0kAlG47Npl+CgkdhRMHTDFtwHlk1nj/9dK3
9bGPC3X+1x/FA2HtcsDgPKYZYi5RKIzKIblyxMe/8w6+U5vlPsjSb1MZn02h2utiL6J1fchlaqA3
oIVrRC5w0PKblbroyLJ02NhG6d0kSPN9Ri50t0qTzu9N07n2UvbbAZSOdLSLrCr1HtTaD+Jcsn2S
0Sx1ykyDTJJTVaSF9HnE4nVTolIcsvSSzIG3d9vJPnX9C6bY+DyCbjljctO3xpS8Rm7wrGXh+BYn
YhXgjPItxSASNGaU+QSMmVueD/SKpTSojwxi0V3qDVJP1COPZrhdTA5qLEtULX5dhOzpfTfqRzCg
6UajV7uK3GE6Qga52yP0abhs85oaYutCF4KukVAlZc/FQs6TmY021YpJEbV20hUg7mbivSNJrKNK
hz3RDD+brt9bmcFkqU+7e+jB2kD9R2hirUP39aPJwFTfSUTf5KsgdiQwMwjweYlTE7Vfay2PN2U6
PhMvSwiwCLXdACOiTNUrQSvTZ0MLeeoHgrmnWs53s25faODVYGxNZC+5Bhq+1nAgtck70GROksBp
6rA7koja/uHl158h26mxF3bhLtUs/VDondroGN6eJm96EKijGH30GcSdIDmXffyD3/eRDXp6GhiB
+UkNO6aGNVWnnHYHjzKvGgmpBtZzagozxnNvPDPjiV66CDKKVbY7OMLEnTNduDeWjh2o2LUVCIGI
xXFdEIJ4dlKjPY8iaM/WXDqnSodmxT+LXLP/+WIm87qd22kDxzrZiMEWrzmL3tRbn4YhSvAuy/ew
BK+Z8lc2+uA6H4Wrpg0AzwbXxhLX4Fb1oRrrJxcl89XpDRsnPj37qMnUk5SMdqsaoied7lPojPUz
1e6t7YP4Cp+BuI+mP4+KBnTSTh+44xglD+Sil7VHk7Mu6JmMVnPO8u6td6HbJmHCPNesh1NHqBRq
HWrbGH0xZaKIXsuhO5hR631Ow4qNb6azhlhhX7bFJ7xmPZwhMz+OQ9Gc0VytibUZz+UwzRciyR6B
YZM72BXzJYzlC3rr8ahJR9w9R5LZP4t2Vy5rOolA4g7jIwUDKbd5TAzGLL9luhzeZD/mp4Gk3bXh
zOMbFvByLxSo3SyD8ueRSnSIdO0jEyJ7icOm21s8NAz09P6VuexLNpBOhAUrwsFUls+lbMbNXHjH
Pgimcy0gN6O2QYKq3JEjjGV9m5gfIy+dfsb0dwHlrJJUn74h7KSIneVLNtvzzsqYoEASjJ/1sEIF
PHDODjL3zU2skCNZpj0rRb/DGTztmswWu2nhWEdCaYxT0erwZPEnwiFIP3GITlYTz9x1AMv1qZ7g
rMq5gegj+xPWRCRRXZZsO4RnHyAe0z43vgydqXxMRGdyV8CEyrJ/zadC28YjYci/vtRLG2J1AtA7
Ue6m17L08etlNDkGjbpDjC+pr3Yqqongvr6+5MvLjLIDr6vR+LEZGruqyx9KXISc1qLiIIwzpfQR
bVUXm+WNVHX8KfgfWRYwQduG+ubIhEOXvZdCWRfPy+Xl17/Fw5RdRHzQWWBSE7SBUL11rU2GiGkp
qsNoY0oDr2gciTSR/rzMTWujZU4qgaI5hXw2c6Cgk2FuYkuPnjF2GeSiEWVTOtcJ3PYTnfv0IL3m
k5NH6fcqIBrXoBmKfX+Vtto7KV5iE7RZeSHxsVsncarvQ9KONuyTayVb8zBZHT3qdIi32UTmnVtA
+yBKhjwRVs54ymF/lHHme4aZ7RxZNX42tdWNQPbjTM/QD1sJBpBPmwnYNiphA2spkRZ5ewCIwCxS
Ju3Bru1ob03RDJ0TgqxGnNIzrOp2W7WGfjKbuiNjFHsZ/sWGlI1M+LWGeAcBs/xRHsxqXuukkdx6
2D/3Xy9Okr4NpuA5Nchp0+fQuwy9cC/d1LQXgjjigO2xMarmiFS3/oRxgCl6bn4GJ/QFj/g79OqU
+1CmW27I8qQFcXL3lpe4L5qNZY0FW1Zqb/ukr3ny6uyBDLk/Rrb97ddX5Gk/5mQKztNcE0JmGc4X
EU/3FlQZWGX51gOe9EuV19fES72jrIG3DG1zzCqvf7Z6BhzWUIivmV5sgrwyfvYWGgbiLnZR18td
WTMJRcBRv2gLpaMkdPQWualHWrbjHj0XnU3f2bFfjmH2qAVsDT4i82tbjdckSVzKthorm2bZ15l0
S7MZ5p0+DOQJzqV1CVrdvDjZUG5oY1/B6KBBHs3orfNidbQl7JFGpeOT4aYH29CRedABwz1QaFRu
eXecU5vcSh2om9ZW6mpH+Xvf2hdFRftU5PzFRLXFppw0GFMVBAfu0Re7xf85VwCXE5tpPxOzGAP6
LatFuZsy7jLCw7Pb8sHeprqoyLeo6A/0/XTWIms6z436wlNc7WbHLQ9Qes5ZOBOHUEzjhiwr8z4m
+sWxlHsg1na6/HpR5gQYhoi0TVSn+3zsjlrkjTdDs+cHEUGbTtELKCwwIpbiJh3y8RiWRr/1ZptA
VyNkSVOyuVTsV5ugKIaL7kWLWkmAjHTCBfrgwbhvklvK4MP1chRcpWfdpCk3btFXRy4m2bn9Dlwu
Bb3b2BsVms3BMrqvg4t+YWIAH8/SeyY5pigoy5vWcnZTk556Wamf/C9bL2rir8bAresOwnnCqKhv
4WapUyQHk0j4vPV1u2h4PNrhCPxMHYMwZzjXo3XJQ29aIy0HJZzV+adKtCa+xqDZIviNL2bU/bQG
o7hxIIK0w/bkpmFxq+y6wPbGSy6nm5hcdfzXH0WYpVlzJyjZDRDhILaOc9PkBzR6a1M0NuUpL5XQ
w41mEogQN9Z4QmLcrcssC98LGklo0L6HMI6foty4p4UWv5tLPUSuYnekUaJFwrw0SThxRCP4gYbV
tgVUuVVlBQ9roD7omkg+5fCAlQgzv0CR+1yRlbiqVD3+eI/b+WsTddmjqIPomJsJw4Q0bt6rsqxA
dszhOQdESj52jqbJ0vkzHYhhyCXbxhWYpyHIZkIL6/atQfbBND37XKp5JI+tE/ui2RdVrG7uYE43
9hqP/Bcv2Y9ljXVHhfNuXB6AaGrpIlYvFLT4MRqPBbF1dBQbFXmRFgDFvq1mPxQvNj6D3aSP9qXC
S7cKdOKvVmldJxt76E3qX0oBfUrxZKI6alVOKoyojENh2f0aF713qtKexAH1MixH54CFbGWALzOE
/iPPop2BIfqrVQK0kEM1b1LuDqQmWAvdoNOeooKc6aoW82PMZLVBttPDRg3AJfWuHm+HQMQ3B1EN
focByadbzHsjafprQnALR/cZBWBrRLssmDaUbQ+eKeuWI+QiFhy0Jf6zvRlb79WINixWPMlyMOJT
mxjaLvOiowde/dQL49SgM8/acdjpMy05e6zMoyOW/UK37vrYlk+0BawdVBRwUYTeiDmMdhpAnpUz
qA293gJRZZ8+ykayRThAguJcOvc+lse+AzGb2CKiNg0+yyTIP2Y791ncvrNZ8T2xac2IEw6iL5AI
zAZ1VZGRRBXTrnWZ1BZGbaLFig8EAlPqVDHzwqnJrg2SkKMT2vWrhRGa023yGPvG9CvyvTZ9pLCz
dZF6BRqExTEr5gMh0ITLd3G1sgkn2peT8O35g4xmII+6fGsd67kg5N7njK7hkO5PyWx4K31o3HVQ
IqsLaJ6Su6+9D7I7LPkZa0e5goMfcTK0G9Wq/DmZzSe3toPFVQuPCCgkYWFot8rwu9b3D44wuPDI
4JTlVcNv1rbu0bp0KfYt8qvIivQcDMg5JN5xxI4nYNrLxrjEFZQtEjyNTSWsTwyijiYtoB2AUYAC
tuiZneMKoJXyWgWTc4JAzdAS8W/2JhaGnVYZYl0Hs7kK+Re7c17t2JxWRdU2OxQMj8Adz4QcqFWe
MjwJ0pFgHOMWsFaBFHqZDZtlYyTzEDdbmwzUaZH63F/NYHwp6+ySO3JDls3NS9UPUcRweLOwYkUk
hkXv3IPqgRg0deisG+sjtlS6rnXa1lNnweTL9KOJm20TiPQ62VWG4C1F50K4h6KhXOUo5Fpca+Uw
+FGDiC/nUiXjFPrJCHEd6A8bfeqbsTajk/jaSuLwvdnhzRUjMDtPOMTo79WcPcczHrU2jNa1OdEb
cSrht+21y+DmgFG72VOJKWruzyahkX4TVdgMBR1zUuSIcBgDZAJUd+ucnWYxC5H0vFwLL11VbdVs
SRJIMARXdokejRfLi6tjSXzkYUk/mOWEbKhCSF0JpLu076fWeyX5gSV4cD7Gyn4ii+Kz1nMx8SNt
c8s7k3QI0wehJmQKtelkcAdU9yYYdhiplh7yYtikgd4fA863K0vUw5Z2+pZc/NJnMgKHbtNb3fem
iz90BUiOhvprEo83d3JevLR/HvEdrCyvfp40vMmDz7Hnw5aKjiL0ZOp7FvxZHqZJi8kQIBsnr81D
EurJ3uyMcDVOe8X5aNVIID5O6r47tFMgOP0kOa6gtpZ0IJ6zsd7SIjtU0/g01vUXwuNv8KseJA89
exR356azziMCy77TTmlX+aHbnctapOsq0J5lPzA8cD5kNX4n9/LNIoJ6aKIfUxf+KLhjVn0yXgV8
p7UnIshE5ONyQFm7MgflZWa4HcEfOQakuqYpX2z4jOvIxUcsENyf9LKdtnplvkaDPR+90Wk2WPdI
D8rcGFxCu3Q4wCRmJDbrix/SFLesQr3gsiroihAWyHUVX/Vkdnblc6q+OoWBPDdDg8dexAOMN2EH
8A7drzk/j3Lc2EkVrJsJM1rQYt/PihYHRP01cfVg3TbOzxIBOqENR8f1XuhREMyj9QsMLunXYwU0
nb3I8ueCM5T54RlEFBtZ9I0UHOTORfhznMAHFnmE342RSgJnBmAm+SUpHZom+5xFWG7Z2D65evZw
kgFNqE7iRTB1ho9Zeoi8DzTU/bZtnWaNtQL4fPpTn1P4vjNmoSR23xkjP8+oXSOtTOCTWARXkkZL
WEdfaawHifFRFXF5HQvrRWNUexaTI9ZZGNO/cmAUtrLGb1eSz43NMzNtSKxLjjOte27N2NxgbHl2
RBAj6Eb1LuLaJXYSnmPjkRwpMuvzYIl3q8gZwCUxF8qJt8iag1Vta3D7qnafVaK/sCKUs5eR1Ue8
bjo4K9Bf+6yAqtXrTLoa8LNh0z8FRnupC0Vag1YierVfia0k9NGWP8DO/mjMe5byAELY3pvhSSrx
vXIYUHYdoaSOkvue0GCTkD7wi3X/0FuF+FshfbEcxaLRYPSaHFb9YR7XqUUzjryEteYaO51u4Kog
5GBHTMK41cipK3K9ZkHIEXzl4SObBtaaqC/8JCt8usjlrYaXqaYgOAi9Joh9QAkpag8pH2OtpRHa
D5E4zownVmWRaLs02VHpcgISx9IbLmXrzM8xqpFVh3Z+0urqC/BGzNToQAutj9jS+aDQTCw5WIjm
pDW6B3ukIHWKnaa11qrq4JMjgqORMDVfevNCR4pDHBmetG+AlQZWt3PzWgC5lA5wQfIsRhptaMZc
enmBHvoI8Dg2dRbXAzfKpETsp/nbENbeFszkA0EoUPBeWds5ApesjEzfazJfMdL/pmezOLuqlvcm
/mQyxznwEO1jbzRXrenNJy+OMBqUgT/JwGbe0QTH0ho/B6bOEZ3feh1KuEllnrhEWsqr2QPABfgw
3Bp96HzofsYmo2O207x5a4Sy2GSg8TZdmF515W4r12nXvV7ehmZLJPcxbokztoYtuBS4cCb+MTG8
pJ12DR12Fqr8H1E2MjTsujWbC7SZMH7uo/xYNW241tG5rMKWJgDF8NbIoMUZctw6Nk91M+XpzmrB
tM0C5UgXnOvxiXnyD0wjP23XegD7+UluCCFRaJCIf+tIGqqMs9QK+kWzCvxkAjbrTg2SRyVONpxZ
CrL+0WrxoZZZT2qzE1xzGl9rV0c80EnrY8JOvnUoVkeRA2Kbixm0KUewgobyZGvGlmnPEr8GXr3B
Z9Laieubbkv+VDGK9QK87I3qTJ/dWHESntYGONtNOAc+IEFzZcfezpqhXQ6pmW9mAcWtzyFckLZW
baus2FiJ9REkC76wjD4C6mFsR+3eanvv2Hn5krKhraOkp6qqaeZ2CTrtcBgJCWhJu4BgkNP92tsd
reye414FDZwESrzr7rZAAM0hChhTxI3OpS/D3PH1WWPJSSXghSbfc1MHeyPqbkWQMv11+jK5m2PF
EcRKdABLyx+GxJhcBWFoDR2SGX9FJIoMJKFo/XbOp9Pcm+1OBJp3qy0N0EEanTjKM88JRIgtqD13
E5RVt8mP4MGhz2Eo2Nhi/DSEo3GvzeGz7qY7vZbWpypPyOsil/QYGn3zSeMgc5tnPFZ22/PwoxGy
5k5diHw4TH1YXqhhwxMUGZKM2uaWuaKCE9l+ZVIT+AKRrS7tdENC0NckCx5EUakVxpO3ThUnFY5H
d9Kbz2Nufiuz3Dl4y0Wn/YXRCB9MkT5HnooOqiXiIW+r6GEHWDF0400mNYoTqqKNHH8a+qdUxJuG
xqxvh5ywBxX6w2R/5KnazR1d8a4LEFpF5LvBM+j6WlxhXcyAtYanWFaePxtt6U+tDJm30OGkC6Xv
9OW9WrTaiMTPqRl0x7LpuiNyc6Rbts/BjRZYJtxNlrL5Ihk5hFQtp7zJT1FN5k1QBs4GAyFZpaAg
ObeKVS8E7pxY3Mwc7YxAbF8DU6GgQoMLG3gPJBYHKjCeU+YMbDa4odbjPLbAqYCxA65y8m68xImX
n2Qx7aWyxp1GPCJ+DyNY270zbiiJL8junbV0yGeYkUZg/G8oyazpLYk4tGVBVZ6svIUmrbvDlvJS
LicjDqzIlY9ugsE/jy6zUaPNzr1605fLnmgWSHycLf9fj59wcG4tXe4bPC+fZF8uSdsEB8yCfTUP
9MCJ8tICe1wPkclYx3CeW8YfH45BmzpRvXnUFYdokUVb4os/CNPUdqOTECzb1cauMZ3vVovlZbC4
lBIK5M0Qzk7IvH12kIc9m4pRISxa4/Dry9Iwid5Kxs8OVVPVOXIp7anfJvfBGW7rIFePGWY+Wt16
T2kGoU1cC6fILhFOM6JGrphZ5BQYO3MwL24G4cDQR32BPSMTL7ZS74GQa6xzbpuZfuuyi2ogGw8S
B1NVGuCSRUH6npovRBdpK1rHDCiaax4g+Cjr8QBvh7y7qEICVULj+TZHTn+tY+F3Lp1XXeIoscIp
eisGaycGVztncX4J3So/2lxHon9d4yJp1EYZwTrMf8kKN6viYRb22rQZ0JRNQvSKjNBtJ93sW4Xa
pV7tPEfYTDBnGMkRPg6LX8dkEgKwk3KIwKdCNEEMXNMaOF8PtcUCuGRSDMo96TVZ0klS0aVjuL6T
3vjeS7t/mhudmmFkYBim8U4jvuBUgWC6DelYXV2qcIZ6jwJdzQlfKqdHL9ZwDZXJusFczXxBY4RA
TXyfpim6GxASPPhpG1GF8Zpx2MYwp+GzE6l7zMGYZZg0CkNDOsWDsNWdOwIen+/71vWVi4Vc3GJy
9gaHRUfWAZKnOtUOuY5+d2T7SLprpzGQ1nkO7G8J1IBNPzaKOMtm0QPpBfH8yXwbnZTpt/7Wlra5
BOiH664iC6yLaGtORzktJmuAiWN787j2F2cGP08UubbViVQHxIOQsgdPSIr7jKNKPnthBEF5SZCa
y2CvA27BKgWpwydm2zi2zFAwUQNU1+l1VaEGltcgPzKeCEG1VHXqDVx9PMmsqhjKaisWx6EMbk0s
h01joGeYwvTQya71C4R426B8Tc2GMWTMrIYEKeNJJzSXGMLFdFteYh2Mb4zvdTN1wy30erGJZqm2
tZ0m1zYws61VEPlG4D4crPI6e2qbGs7XIdRMZmyT5SttO82Mrd2x/xnWRY6UYwj2pWkTJTN5+dV0
FdfWtGLcr7oBqpgJcUafYZxVd+Ju9ZXeMFzkBL+eyog2LQHK4C7aL6ViZ6Pz5kCQKtW1VA3ZNMZG
0rcEp1pByltGcHGSPmqtCa9D0tEPIthVunuUXRwqh68qcI62Gr5omJNzXXOv2D5A+1n6xrQVmcAw
VjuljdvILVFarcimcm9V5bo7x+S4nKcfXsUtWqP62PStuBb0gFau5DDULNcY10zqJ4l3yos+IJEu
n6iJ4VJHq5Fx5zVsSm8zQyhfcj5Mom2hXinHbbdpbH9i50tWQ8um5DZqF0ycDIdU+y6TqFmngyd9
O05PjrJfnarCUDeIW8EijiU83EXKQjQnpn09olNwlk7i4EXTraPVzSRqTQrVsO0Ilwlaq1/pZfpp
zm4ljW9MCgwW0oQQVh3aUR55Bwhw4mfoiW0+MlscrHVi6Go7iGbR/pt3K1GkiYBT4XuuZJUjJUEt
oeccdIG1UYeRajXWlFhk5TkYFaERGkXurKgjK79Mw/uYc+8EU5W9qMxoH+bMXMcJ6J0wSiJLVsEq
kIG+Tqom9yOdNrKGVOR7SaOJsNGcewsLJqIG4tKlAuTTm5jAR/IehoJopgRm3WquxC6nHXlgUfwW
VOF7JHTODGxafirs0q8MZTFxY0hn1/LDcAHDj8Jax+lEGStVu8EJu/CNHYqxoTh6Xs1F53yYifi7
O1ood4LogDjila7SfEgZGatJWnfLsan7BACfkZTr7a+XMhd454pmIKZ31FYqwxob9YPYMuG7mIVl
bJ06+kG4qUbjJyr2jtdtJj13qUSnz1mvTji2iYqnP7rRPEPdk3LcSo4DeMD6y9gXGzGyCSc9t57b
Ll2yeMY8HPRfnSEl9Mae8LG3jU3ZidgI8xAZpW2Uw9hIdnHldQ85ZuOKmUewxxKpeyy8Kxt51V3L
tS91aHZHs0L+YBfTsf0WTcI5hRR3mwiwzMoMYndfAkEuVIBxvjXxEeaDQX40L0UYFFuI4l9qx2Nc
xQEXg1jTH5Ol7UAv41Av9GQrIziSMwfq1865s4X8KnfTQ+xlPVDYYBC+1TPzaabOpoepjTsmKdot
cDhmuz2pTMxFkawgt+klO3Fl3cm6/Tk41YuV5/I9KVjTZfOwO5szcRkQ6pcaMNBE1m/0JCRovbLT
MwcrajB7JgKRz8Asx4FZyvS56qqN2ZbF1tR6wkhcDZ1QuIltJLvzTG9kbPt1BBHiLCUOsG87ujk/
Yyc91a2lTjIwtz0N2xevS2uuv1WfGu7KZ+NLLDW1L/G7qaBXb2Zh7NiVxicxd1/A+WWkXUb42RxM
lUT3+sks5DYyQyIj5uoLPDhiJG0TOCgvDG2atTSWtDWRKCqL3Ns0arbJRKIXlmflTusHe5PPqEjr
nIa0/qWhgeQXeQd8N8lYYJfjADJU5BODs04zRrvWchWJLTtGZa4/MmT2vklSacgVIAjBhl9WNjj/
Fq8RBVi4TmrN8KkS3HPJLGFdGrpDoTPk/4uj81huXLnC8BOhCjlsiUSCIqmskTYoSXMHOTeABp7e
H71x3WB7JBLoPuePCNs0HF/QqAtverBKZz1DjMrz//9qhj+NGk/5MZ3eTub5WHT7hKSD4FR34WBN
a9PzJ0FbwsykfG9S1TflxzLGaMtFfkfZAtE4NUUrafHubmkfLh5NR67IDAYUy3r2BCF2zZgnirv/
h/cYJ5qTxlWjZw8q7vSTqRRvMwU9kVpqDVWooWuDkqa6ZfyaNk3byvRs8EkjJPRuOe9UXIoPT856
UJQbK0rGPllqIKwz2gFWtxIBQVXQUbiWN4ULgAh15SoI1z8s52XtDGpRi1OtQQRsZW/EEMv2a0s1
DkIe72yzckRthnqhdAhwbCmViCheQW5xT1u75y2Cw3PwVw9at0RZLfB7WsghVk2Nu87dCbOT42uW
kvg0D95RdXhKVKGiu99pUtZneTbVjvGhVLm23E0c4MBhLTFpz7Lx1Umhu3nuTjb5XFZDMaWY2+2k
Lfnn1tnNEUuQeo/EfyeNr4l6p3xRFFq8iNS75zG2ha92TXU19Y9G0/WXkZiEJh38vsi/O6PiL4Zm
OsrV+a9ueoOxzQaocqPKWZVj263vdIbVyVLwR69NN5xQpxu+cKZTeavLfX2yFnXke6S5Jy/aU1Gf
nXriHjN7hwSutAkgNRXsiHi0V5tIFzQ+PNPMYnyYuJNV0fH0GerJIXN/+fVYrCGjEiRLbWj0ADPC
5dedt23GU4XZdZAtvI3hUBJCsF6MDpcDoOwTG87P6sVh6ZLWzSigtNOg10kb6QVhJ1piVfewVyIP
xNBeAWYPnIe3spi3g+y38qjLMii29qmdV9pyTacL3TLHWp5LoAbD64B/F5Pm4Ha+FkP1mGHeixy1
4Hv1+Orw2MRWv98Vjml2BzAiuOlvrqukaSHBcw9bLC70w74tJf0V+T+r526yGPhzLPlXwyR5Yt2r
m/pmc8yTZcYl2+bAJwJ+/WBpyCHL7riVcbYUBks+aJG0p5WoV8COQoqj1hzTonAfzHG4tKZ6cNYs
cQ1e5Kn3s2ocz0Szkg2KPnFXpfLACc020lYCe7ymkm1mx+3OkZbl2f6wkOthtsi+yGX67mzhnoG/
1xCi96yrnNGjumaQaus/tPYLqSn7eKV07LAvo7zQd0mADYUvkZrOGtoBJvwaXj1s7xV4VJkox3qV
IYo3ah5IjF3qOpzRTPtKVSLSteg/nvM90LL8ud87Kxp2+7EVJqFD8H56x4Ezaiax1gTUa4ZG8aFG
gPmAJ+Dej71ENrx9vSzGw5y/kagTLhmkY0n6BtZ/WQd97Ty7acfe567v9QTOBDkzPfcdJ7BlQES5
nntxRf1Z7KoZ6q4b9ltbfcyCT3aay7Crs0dV/6hywyU/m1IFF/Fc463PjUBtWHZOhh1aDdh/nJPc
KyOuu1bwtd1xaDHdXK0bw3pRKE82q+VDavK7oIMFSG0dQ5cvSOF9Ir2RPxDt3CjrAW5Jxs1Amm1p
cZHRQ0MDmfqYErOdGGVTBuZCvZ5Yp5e5LN9tteFtM4hz7817ykTWBWUKB7N4y3uWLn8sBtmA5XcC
YK0QOlcVmeK4X5btqqFCZSocUKko+w3eDojO+YdBG1u+huWyxS/ip4PdXN0Fo2VZfWChdZ7uJFrP
9UA6sBdaREyiyiUCuNhdUgy7j9J4ywhHPZYVcX1CItwq7bhuzOxakXHBSpoB5wzh2ptwYhadPo05
onD00CfWikFvwlyE62COdCkzXGfKFjFjURekZBuRFE0JkIrO6v//wYtqEc/u/mdI0US0aY7JSObK
QZ/G6iom7dA5JFcwEmnofMx3ZyJSq62tqz4TfZRmww3BmJGgJhGnSodsg/5PupLGSbssr70Yk7ns
r33uHl2V7g67zS91iSyGnbBvLQ616dNr7bCfhjzedXQ+3iZCu+pF7JVe5zPDcnJwCRHhvCpdUijW
v2IgGmQypHfVu+nv7I6P1qAvAGqwuFlZcdyVSMMmXS1Q9c5Ea7eS7fzJ2mhi3wbyIByTEaEeqpuc
yshO4ZgrrbvXuNe5v+pgyfeaK8JlmkvZLB/LPctfFjlgWk50zm65fsHYMXVPtqecKmecOJj0r90z
FxqP18twz7+ARuMscYvl4kBuFTPBGPiMDg1hVaHCyRAtWfZiZfMQjeWuIKha41HKCpBNTxO6mw9W
+0erdfPmGt1zV3bXFOY4K+e/0tD8mXdjtGoy0caOwUZNf3aNbwVV6tfGJXtgZPjPmsZj5zbGjW0j
Mr2qCSlyae8bR+y0xaNqTNaFagX4Z9xRnOP0aSEwCfNtouJ5JIpoqqejM+3Y5hXvqFR0glUtz6rD
nR7SUmUhnyaTvNGNc/6iTPJDFmWUtooSnOq0yY+8DQVNLYwdZeNuj9NGCu9EtnHuNFMIo0QAyVYo
7LnD5FeiA3V2yInUGqoJrUxncIFm79UncOEinoTdk6F718vspkFKFQW+wP97UxDHm0/lsa/0eOvZ
x2DiJAOeQnKVU+dY8zodqN5hJreyZDGMOlwEcEHGuTLadfnQEhXi15Wbch6SWTtumM758Acvw1KR
qhBv5tCR1WM+7676pM8ml8JOwG8mco5zBAXhXCOfAKd8Q7Nys+hS4hymeqggQ0RnoPSXexfBaEWV
rvnoAELGiD5QG9BMK7dxXShbA0ownSt1UUMukLPMMu+klwQJ5anybKIUT1jPaZ6xdunPRnHLTYgZ
VypTSJNQHev9vS35Ti9mXfmhaTiBTQcyQNx/OtGcXI9/VZt5TMNOGgjd2Dmpsm9vp9t31Gj/JWQ/
ReXT/W1g4v3JmRjG3DVQBxaQolJWP2099cFFz0VC3Kzx8We0Ew3sgaPjWdfG3KD5J85ttyQvDQSp
ldqNGCbv4NkD3Kt6x2u9RSM1B8MGqEvuKF8Twix4M8E5mud/nLR6JBHgZVFQkerpl2rbhOtrixas
Q268kp/mMxmt0X7f8ZuiUCIkQr8KjZ6xWOF/9ZGEVIM8rax/LJjK0aeVlH0W7M/32H1PjklWd8aL
s7fq0eA55KSdg73OBHLtCQB92//YFFYxYRK6PHEMtsxPE7gL9Ub8EJ3hBNzSsePuH+1I/wZ8Fz1x
/aMuqeYowAgzQeicrn/aA+nVpjI2odKufWBZHVjvWn8LW5CS5LW/ClOymuZzvBTEUVQ6JdMTY7HD
2xRgYXkscrRvXjX9kRtDTiay8c32+OjFKHPuGQ0NvlOGuezZ8bS2eyk9+JdxE7SwVF4gdiej+2wM
d81q4mkyQ41X228c2kIlMKPU3N5P9fKpSNuUjYeAc8g8alsJjUbEXB4zvX3D8zxddg+iADNBgmge
QaQ47cT3hLpaPtvuTz/pWkAgyhDWX+O2Iay2aeGFmOC2ADhga+faEY48latDuABOAJrn03gY0B7M
yKmO+C7RCZJwxMGq/9v1jgIZyi4Dnfk26gYbO+CADFHL+khFBB5t0v3TEp9FBVhsbykgLNB6WdtT
7BD0N8rqyh79qPmdZb/gOTCiac6LqBkQbilW2wSl+We3yZkpEZgTuvdKdVzm25v1oHOSYNCA4d/b
E0U2CLylOh8HnB0HBYLa53Yojph6H0tnQiuoMviMqNUnIu4GxOLxvDTvWua8MY5mRw+VDyFZ5r+s
BSOv9eXuhgl2Y8viksw2Mnr0b2qR6Cr3dlidvoqXvL5semtdjL23IuxvxO8X4xsItXKYl37wJZnZ
R8ctX6RXEciTEqXDaETAUk08cJ6PZ3zuT5Y1tQTZr3S4d18dObsHIjxRY8pkFVkOItfpaNMdtI8A
qLE4a5P1kuNcSjD76HHaYVJAjZlhAhfUXO1QeJ1VklQimKhpaX7I2z5aqDi5gRN1Cfjfk8aYrHkT
cuMZqrzmQOeORsu5l6iHmb2SCXDyAbHSiUxl96jnq3LGFkgvl2VMAQIm6wxEYp9rff1jmooVeFYV
lvtuJVZn/exiaAJCrt92tCuvPcbOLNszZnIKV8iPuHuVP8gGOQD8W9fd2ZkxNeIGrf/ameVns8LC
ysAone3eTG3cSO9R7ZeycExwvXGNh1F71YBRo0WwWrVQnu5oPEk6yGgkyKjsLZTGX42WLCOtfTKF
1B4I1fatZS0JrdkQ7NgUsll51KoOwH5uBCb6Fr8vMXRoXcLYx4Cz70FjmF5UzCp+mqbWr6NoQoe2
6GSoLeNh+GNpCAWK2nHO2K9+10rVI3suCFWZ2zwyCXwaNf5Pxg6MoNIxOAu7KXhp4LUgYRW9JzPM
WpF7be+aSw3sCERCGNF4xFk2P9HjggwcCMDKUmDplMtDWSzubzulZNrCJDS6NnHRG3dwLrC5tcWr
seQkdpnZ2zZmIGlu9rcRRDv96ioMiFu23y2x5NtMMbJOKVRMdvifKrc+Nc3CKuXmapjP71KpQPc2
VpTKrH3Py92DaDosxA5sxtpBRYgpFjmvX4Ps40GMWVi6QxbkA8flPDgSbTbMiJ0/ejqYR66VP7rJ
fzFtFobgXLmm8/ojN8IQPdsJVYq67cJyYg3B62EXXh50dmkd9qsjHTdmi7o0GfMhOmtq5sArvNRK
6rtEgs5KWy34PoYuVEoiDYtmPTCDL75uiHO5EWVmjUNSt544uo7+7ZUydAzcO8xGDa0G1FCxmwCC
HZpmZ1CSr4ZKWZMgHpHH2z3PZvuMivCDmikS+2yVPhkKK4PvTVIKU6jeK2J/dN4ErrRsOOGjGHp5
hug9IANAgNMbQ9zNSLCHB2to0nDJxRrV4+MC83kXAz6inrypErehPot/qqxDSs3dpnPpAmQhQXaw
/kuXd13X1XDdzyRpfCk5Ul2c2Mkq8QlZGEwhiJx/Wpkel777sMEsLN7Lw46uGH8gNVB4wWsFvtym
SYA9fufy0uDmyy2B8KKhfN2TtTKoOs+geWER43ZwQgadh55nPsL69u5sWyTrNWkHYDw+XNQtxnFc
JJ4HAvn8qfOSzNBCuVOmV8s+JP5sCumOh0njd7bvY3P7gzPhsbfKN7sc/9IMTaqKjo5vLUKJYLNP
Y1MWMXybfiSF4LSZ0An9U+Usf/XZnkkrpZozI9DRvA3bhoJroDBtacSAAhf5TTNa7zmngOHd48O0
6cNZQDhqSBfbLVAFlIi+VmyKeG1Kgg+MFFkmqO42uBQ5MY6Eu3ResL93PkM3hfAdmqGVkDUGpURp
foQxCt425YftFqBcNEhtUMMjPADkujMohks3oPdcwdwGRJ09Oq7ycv9G9nx3zruxvIh/c0O+O4s6
8MWGJtfufdZq/VyXjI/WVGhxZVVnCbHmqwVDV0uejZK2Tw6VInzKmIiqHeItlWj4CSK+dNYzlKQM
P+19Qdo+dGeR1fd09V8AdjCHjQxBKhKzfEwjPAfX1e11aMPinG6gKlalhyPeH64yTB3egg+/X0io
I/XX2NlfYKP+0RN3EvNOdIDsHwC0UaI4UCdwhxdvb3nJrcuyZu/dzsBPwigd1h+NtbtRnZmhY+YT
tUroGTQ4g0HChhvm1YXJySwRi0k5tRMXslHmMhymBQSuyv+x+N07dCAk6fd04NvKb5Xww5mupjf4
lP6QngxFsV7xTT7SZtjRqTeM3DbFNTdE/0lpPTWqCPVGqe8o5qqgE4VzcwekZTmksWGN6YGon7+G
MzKbyQqd3b6a/CPa4IhjlYGGD95vteKF2IwbLnDJhcAzyor50xsgUrOnGIdBf8EwGjUj7uGZo9rs
XTPI8x2zXWlqPKj5dhxtJMDGvJZns1vmuFzyCxrA9oiIOWpsKR4KB+NT9kLehXu0IWaJi+tBZniA
twXFwYBIbFaXzm82+Zf1bz16JRhs1a6n3WbkGgwWj7ohqbIx1ndD0Q160bTtOCi88i5vZEGqwq1r
ik8qubeDrub1ieeElNK8Hf2u6UBxm4shqEounBnpjSrY6zYtGEzPvRF18SIsflxUt1/4YE9OxwCw
uPTpNkp60VXqgouMY1hvAPtKGwGJnFOICRD+A8qhAWNnEcOevoGyEgqpeEnHTq82iOEyRBP65BAd
oU/Dg7inTAM4Y0rMies19PcpTYH9aWYAIZ//LZZdJKNwDQgAYk2Yhdzi3KmKFU/t+rcYUh35gnfK
G4G4RxWhU5k8quPrxqG8mBbBhCPK+qryyOtoLGYbxz2B95Jp6ZlZkm5PEkruoS2yT9rgm8O+9sUj
lkr2KyIdseg8rp5CIvYk6oNqZyuh7ZE3V+4JHeYXYJxPpivoQ2WcjVqnsXKq+IgU1FBDpp6wkfF7
35tLgCZeRpUboMXfhxr7GZAHZVsl9iizlTfmUEogAUcVuaDEVJVP20Ij7brpuZTFJU+H8kHv7Ffd
RsVgA9HydtBqpGaY8xrjLv/xd9QnVFHuf42GYBLt7jxq7Utdf+ij/Fa22vjKM9cBtnCggltNC+xZ
oQpuRiyAKRDr7HRZNWAt25lile3/7quZomFzorXCR56CQoQjnPFBltXb5iozqhrn6kGRXRc1SzYD
+bvSmy/dpL7nntBjZW2GRJ05ep27T4vNCIOq/HTrr4FP4g8ROiw/zoiDm2zNYejNN7UmgdJuooIm
zQPDZXHQcIndzJGakEH3HZl68drYeeAW5HPWYp58jP73IFftZInWCQz6okAgKKi0tId2R+Gg1IMC
0q6uoSIHJXBnoEKzyLq4KBmqmJYSPeUbk5kgstYSz8gZ8O64BU8z5dQl5SaLbc2E4yFNMjLMfQuI
wGCvY1RJYmQWdgLNw2CoTz9Gb17Vagcf6Nk48n3MuKZsvyVlLyrd8h0Fx/3D28TRUvUsHhRB9nhe
rQ+oUJ8bjGFnUWpHc0ejaeTek7hb+RhuaCfCqHNqTO3H7JcuAs4vffVuJzYLjWDx+VFBbH7wuIIs
8uux6seir6xLUemv6wz4VlTr49Row3UGHNiJJSqYNShuRXczek4f8hGamB8QFOv3FOu6Roen5xnJ
FsNfriHsqLUDLZsXA62yd4UWUVyQIMjXSUOnogbyQJrb0XD5QHXsEaO3MSprhhM6Gv+cDFoea9T2
st7X82j92VwboKnitU/JHCbBQaeaPQWvu/NpGBY+NMP+z3TtjHGjR2WGy3x2SiOc0MCCWDJq7Nes
t3T2YZgdvZ2OpEh7QU8VbyT2gVaw8ctYOzxC2v5dqOUWpPenx3OA0vUl+wRkURJbsZWgM9Gsujjb
A9MFXh5dzi7F6a/pCP5ndW049455mb8az5wS8GY80Fk/8FAuToylLPcnk324GNPuJDFPhTaUOMVB
LOH8D2IAjqe6pTfIkmbidN4HwfBxQSxrs+bDeWvIKx3cFaZou3kQK6D/SnXxROaBpLEIN+7nUrjp
g+nGBBhv0R3IGWksP3rPqMTSIIP8vKsO2zBDengtMECUFX+0K4G2qwpHAnbvoC/zY157cKmZ7UWN
dHzRqcshG9QlkY6FC9cjdZZ4g1DouxUQzT3RiYguwCAOWOkHCxylu3oahlpiNNCKWWrYW1vCZM0z
MTcMF1I5jwbLuTfSKo3qPjAAE5CTwINLipOWFd5HzWzzcc/0Yzp80QpmPjnK9lwjgaZYmjBjpo28
sl7qNP9SBaAv1QUnM1uZ0HotcVXzd9D2v56p+bv03IP1gzKAAsPM2GNXVH6GaPKUthspue79fD9t
WwP7MRjnukGbRhK7v5YL4nBAgONONeGh82Yj3KlFIC6hfMAJFeiygm/bnce5H2zw6s5N2vrf/5Wf
ptTbC4j6X54AxzeGmtikMt9YNNEkevP87djdmXoUcA/Uy/6YF7AEZoeBjqfOZMfFps+2XKaXnWCB
1kOnyNwhL0alxshf38xO2KFOsPHBVuVfxVuhoBSNwOhafZMj79Ki8QZ1VRlkGaxwlYDFSVTJZLC4
/Xhq9N0J7Vr5U9PlkjDpYqAeuIlUg47cXl9Jp9UHBSeW8jd1W0L0dWNGc+2gKfP2AqH2shw0hExm
pQF42i1E63ysFvU41gtiTXP+S+6NHcrCed+RuFhLLv1BMZ4R5oKpwtgFNUrkgZSVN12zjlMmhkMH
KRROC6j9iNU/wJsiSepltjdz1KCATax+r/j7VE660g61Tlk/bCe/ef+X/ubQ6RarFmajMjKq6p2u
0leEechzujL3Xfh0vymxnMhazWjo0ohvydxz2rm/TNMIaveeBa8h7EodcSuMLhUtSlGe3eKnBeIL
WlSZASUw+gUFPwxteUr14bdEN3MD/JgBPFnaHSQDs1bJg6M33ZWHmFmLboQSJIfPYhh9DeIWUXBB
nEo6fozdHlnFSuE5TRvoTNDI6QP9ALVJFaOKbMOZs2/4P9XfzRY7yi4Bf2aAu/xepigpY4TFcoLh
ridqZmIf+8y8jB0Gj55E4hoFYO7WS+xIJme3wZXcvoE/mA9ZT03YqtSzT9j6DSt6HkGcvmFYN2Jb
GbLQ2odXjhfzQPMEFJbz6epQqjnLwlEzb+il0ivSnr2TO7onJi4P76q5u62ve5LIDR4lnxQ+ElOK
0ywCulah3VfkuUaLOH+sT73bybBuFTr3INqBgNe4MvMU8Y5x1rAVUupuDdHamedZaUMI0fQ4ERQy
b17I0FcfgFW3ADkNYm0jfW9hkY/rvb98QdpdqA7J/0pVRXPVP6wdewBG/BIbdIzvHdgDph4AiVQA
2glCW1EwC6UMXB5WS5QvSTbiOMiK5j+5lph0N+9IeFp72a36ixLnJvbyfk10CKRN7eVDraW/VJQi
fHzs0825qI6DGFN3j2aaOYGwsHzRH/u4aPl+kl3/CWW0Ae/+kzlq5MYi9BGggN4HuuyWqYu3ohhP
GlIwUjTO6vykDaTgeDgLfCsrRt8p0zbockzSxTIhdEYxuFdNtNtgwF0Gsj0MpyndAd018rLzYjZD
xniLB0oSDUTd6JklAUi8Z0N/t9ddO6N0bVQ9B0CD1oZjKug/Q/0/0AyTjJ2x3IZVj3m059Om8P3W
jEKP87ietlRa5424ENoW3ytXs88MFISSt/axEWT0ae60hcWMCLMkPPmhJRgFxq7jil+eSI1QknYy
lIRcGwjmLu0Cg9xpNETlwLMHtpOOm6+j3z1RMoooWbG8SC5k4uRAomeQ0McNF8tRbvns7/o+Hafe
BbLIqROd6Oz4/3oWLlBHvpjVBlmegaC6m/8xgu9n7KjqGZfJT6WVVTTuSImodNlRHwBEBaTEKmf4
Jhhsj6gJEnG+bNE7Z4Sdv0W6WSxmVu9vYndjw+4oMCclHi3PTrBWicdQM1PrNhVO8o2ZvTotmKpF
zdZtaP0QLxo+CxU0OOyb2UYjbMobJkz8s3ma/Q7OCqMC3+bWr7JpjOfCHI8lIcEfW5vpD1WHZ+r/
f5uOmht7Xt/BOPBvLVZNJqqqPgmOHWTWSkeN6GIdcKws58KwkxxlXDLn7kVRchQPHXtB06VZ0qVG
sGAqvuyt8q3kxj/yL4pIWCdDS/eoT7s/EuHYod6m70IxiwBgkMt3sTeaUbTsKgBQEn1kbdF32ic0
shCFUN+oVPT8ZjeSdOIgRSiHr9/3DLM715k1BYLWPFBl2uJ7BiiMbxoluk7hhY2JAG0uSMjPSfxb
lkx9ahfM9eqcB4bUlLMc6teqgwIRJg6o2eGsljPrWqVcMHk5bEjnfanFu+tA5kO12VAg3YrwqPHS
5jJ4C6U71BIhiRn1ZGLH3mRLySYOVre/+82sNrvq6ohQ4EsM43RTOyVFWWi/VcNH4X5uOT1z7msG
LrGDjTgtE0KHAY9F0bSfsrF5WBz3Mo3F0dSKqO8+Zdcc1WVHrtOcmUfiDEnu4L7SrYXkgQZiSBB/
wEk1MQ86fJtFRZzMI8xZ3MjVbxrSrRBHrBMV90351iMC2KUb2DmaEEIwOXtVzXvVoPimmdQAOZzk
iGOLCqRFjri/4QhIWJ22w0xavOtm76k4WwuSKbp+dgeldpFo9ZXw4EBAuDoDtsgGxkIK4zwtOAqQ
CgBAPbR42Lo9Cxp+I70krn348EDABgI4EJonAyJuKQPQJaNE79Rf1+LHFWY46MpxaFkBoT8VIq20
7VNxgZkyF1ppOkprw85HsWbOdq7uAIX3UE/exC2ngKp5bWxa1TZ4iZkVCvGcSo7KTN5FO04Pveed
WT2wZXwrg/3Mdx9YwgkX80OVe6IOwq9XirfV7RHCnhA78aaRLylMymLGm/KelfrLnL1ZVhuTixXa
Dc1mPz2pe0esB23xoW9/MuJ96CYCH2WNUNgXBrh+dipjeJADNGHXh6n412DVROVMDIK/jSuqKhlU
VY86+J47+uO4L/VAWAPGnDSYFvK7POXN0VBvVReCDuoSK3755cJtmBV9BwJtw+76rPcZmiq0xx7h
x0rXRztwSO2yXswJ37Evlp6VW57LcQyIpPFhID4IDjwsyLdpi4mFgZKgfYTNwbF9RV4bVXjjmYCk
+onPzTfvcjAmPc976bFPEMCpAaWRLwGfBPROUwvsaGuv4WA8YPqiJQqbbQcKAiEr6Hq5NWZzkfvX
vEaoEH2ik+Naar7Kx7jbkdLQe+JYiQQLc1JGZYypAGAXBJbxTiDDjgR9p8a8nH5ToBaPa3hpX2qT
rwdZYIPaz0xjpxq/UHCEuMqiXKZvvb7EC1FeYj0oKQsnUbSElu3atwn1TIMmeVD/FZ191qlmzawL
jL6yWYgkmkBfMJeOOe89P8u2vswwQG7WML/dITu/crODTOmybdOHnCy00iD1Awy5ss2oz5O+OOMy
O9oG85f8g+r8mDH9E57BrGOcOiQbi/2TDS+VRin2HovmmZqJQ+W96uK/ySr+GjyzbflrYWRS+4Sw
N4sVzRbfvUo5TY2eaDzOfFT2C8tvQBSGX18kipKOgBkSu2hfyw4wjHALp5EHTk2v7UAswkPBs1RR
3jJqZbxibMvKUMFjqntP8zR/1i2bESABdPZxW7eTUbyL+vfefYTDV4UQLvqb2lx66g955w65Dqtf
XKt7IMLCi259Te1rg2ZFsQRJXbd6fCc+7Ijq46paiYpENaV5neYbrd6gWi6DkvCC+BV92gAFiy79
5tXs4da3MVyKzk9rzaedyK1vbXZs78CopHFm/nOnwbPqQYGhRL2pWpcpjWGSkbwmlawSByV8Q+VW
OQGD8bPlmKUHLJY0H23lNzLUohCXFQlCs0YLlPayq76mPKD+iylVPOgz4lmwvuFDrxW/jhtkDi2+
So3v4+gi+yw5FhWMxrOObX06lqMXDtvvnQ4Uy+cg5neBA8lbt0ADF3XmAN/jUUEjjHgzwNAZQW4G
It+PVvmBF3kgr94AM5fzEK/6ElL5gfmSWI/xvwI2wgOUzbzrTAuM2xFCuFaBap0V7NU9mXqyEljQ
LuvoHAw25wnOAuQByBgzqB3WK2ZOhM/VlfCSxJlvY8pLV+cXZzgp1YPATatvN3J58CoQls4EuZDO
TxqSNSaiBkzUC78Tut95RTQT+0scwwxCNxOiiauSAz6aFhPYgtiLKmz/YwLybdgANVcPXO9QPHzf
U1SrzpkZh+Stu8Lm3iZNogSBI0gWh1U8t3n3VBD7x03trwVKAgP5VXWbJSdJOiWMub6HIyYz6FAC
ycwhVrc6Pz3JrXzCzRyrLDdIEBDqjySe3SiMhfYuAwu9UuaB1GGEptxtk4aP+ZXmQtpx8eR3+VND
aee6pKGJzLREmq0zX2GYgG8Q/lj8p8nXe/REiS4bcg0GJGoJ05tGpj8n5EmTkEw9ktJa+1VT/pz2
Y9DKqO1rGg9xjVAENw5woPjWy1SyTjwR6kOxEommnFtt/kSGAUtJQC97RIuajwgkoIwSDQz4xQZm
T+8t2rLJ1MhNUYjF+nv3JmAMv3TGdHJRO4tKozPODFftQ8Uls+vnJXtRnNJXRgowIC0pVmoKgVt7
ip/v5nB7exzvPViG8kaSBKwUl4h7QBK2ctXud11WkjcWXU/5ZbyzWneZ1bweJVofJHsroXtdgQqk
aY6EkByA6OORwK6qMpsDhElWzwk7MoUXlwbbASsxX/HNeLS6i3qn7ktiGiKYDFZw62nhGJe81JSV
Q9rOzYQnqg4UvUOlsjC3sqDp6M3K4s5Cf6jKH8RaDlbouY2H7VS38GMEx8L/g4C9ZuI6D7/p9Gus
H8UIfvfmSPUFsVqUZ3AvrO0iT4O5wwyfbz/m5vH3x9H7Zy2IyXlNu4UO+G59He2fVUXi2IF9qM81
v6PJm5pP4Olnfe9eNOuxXZN1AnG2iJ42bmjm7mlUYZM+jn355JJ43qXnwi1CEr+CNu8fqtSJGe2T
tjj2lvqnsP8WtukLP3Wf3OlqI0hqHQ/1miTrc/VdfUhKjbcGiqXaBn5chv15OBoCgLryCbJL+u6N
OH9Ulcfsfxydx3LjVhREvwhVyGFLBALMIqVR2KAUkXPG1/vAC7u88NgSCbx3Q/dpM0dUz8gMxqb5
rZZnqRwCA/qKnueeNJQwlWLqgHQHyqBVL12NBTVJIcL2bsTrlhnECXLcx4VxgRj2HsvQOTIL+8rX
kDOH3qimC6Kbc8HAGSu6YMZeBim7U+WDwABHmw/tHIRMhmsFbVV46VRiDKs/YVVsdkvHvH2Tu18V
tE/EfHOM4Xxrb6SEebMyPd0K/FRAYQ2ZUIto8/viEK4uWoq8HJPowjXe3Q1Ld6TRCBQtcg2TgQgS
AE51c4r3i7YX5Yz2561pqZuQHzBg66+dylxjRjA3v0YZ5xR6sG07CT3kTLPpkkjCwr0r3CbFjNh6
Vd9K3GNVUKWqy/P0bbXgGCIloP/xxOWPVvxI1MOT3CT0IFbvldNmKrF4Q9RjxsuphX+m+JIweWpS
5dCub5P+nKs/U4hIUQC2A/cO3FsFQ9VYyes1nyai02ZTcKNQ+FGj5lis7FaFFzTqzxOjEBYrP4KA
sEsrmP0gAp4YqAFOeNExNm5heSrbCCxY9Dnckcu5IHeQQafq6Yl0amLhDBEqN+djbKgfK90YFRN8
Is51XTxVlYzTcNpBhaEepsSn7sL0l8Xt1Uyj47xkb6ipqE4hdqrU/KrxrN4XJIsLmXeUjAnyESH9
x1tB+lVzqtBDKXr7tMYRw88cWTeThFByLIP+u+ke4ZoxFqoeoHCRhSqoCxDryYItTPHJVNdDo7d7
HJlkC7ZaHFTzEmD76RUsEKvAu3+iUdkvleQLEAvTaxvnXu430FWXWjvBMXWjgoIwNKOvJBWvBpMC
VlQB8NF9q7711sWKSUnjXjLo9klCJbhV4A5khUNqn5f31X7g39Qy3+oR8VkNUU2YiTvLiaNtO90B
uBO+100olTIzJicO2nIdEqMZ77XFX7XOrWWmwlthIXTs26t/ulnZacUMSPJCdBg8LErh56MCifNL
wAVdq/JzXpYPUKeuSPNXqDgsedxFqEb6CLpMPsxqIJI6DLK7hXOQ+MbimxpMJGFwLRBXivGcjuNz
CBRo6zdF6K+dXYk643IoJyqiNabJGwh0CFQ5vjLIpwicnKm8jobiaeq66xFW9/lbuv2o/Q2cGWvl
GHpfA+ytjmxteFFE7BWtQZerX9fhvilCpPFTN5QjcP7AjD4Whe5zmJ3aeNJWvNoLXjV0zm9lkXKW
L7bJBC/REYHQLnXnGqttmOoHJaEgXYO1v+RgHjP9Ni6QalntW8JrDSsDe43H8bNWR0uo9rLZvnYs
olScfFuCPVYDUP8BI3c3FDVfhh6ccg4vwnkVxsc0l/eETF2ZMsokAU0Flxs3nV8ZkzdEeKaYYifh
R4uNxCgGQk5Rzxt818A3floowBBynAmsd9ckh7kDHTXt16T1JOw/ZvIOsPIUMd/r1mCYWCuqt667
t+3Thn+BMCyoN0O5rDRIqBZyKOwkf4ux7qYz5LgIJxCL/kYUrmT1TQyFypAOGCBTtgFbZRZRqLDF
dP1Hng0SZiRZOVhjEZWuqFYgiRDQpYbpc0K7M9UEZVxJJV2Hvb1spDh2eQm/mywFxSLtYt6BmrOB
YZAny5Ezpf8qSdtHCmL8+CXUKMolCCNPdOp2u0/111Ham1F5NnqgrLj2zVNGqWLVT1hYp+GTezTd
vAU4HvF2EqgNVZlV2UCuFf3m8NuShCxSa/DbYvD8EYUZYxcIUHp1iUH0MLtR5pXtd4HeeRzIDclq
t6ufkN8GprLtUFG1TSARdkCLdznUBIRZU3qgY3QtBrJDdU36GlgbCvjF0eYCUV5pR217kwiGtjyo
9AdsLceGm6xLCo8SByidzRbmjYIfvbJEMMngQSgN9PCUbL5XcbogMQAaYR6ovBIthE6BJbsunE59
1xkOi8JFwrEwRxUloXVjs8tKWKqQZh0VgbQWQ6bIo05d75F0UCBOiWxyEgYrjAm9Pr6xeFN3bed2
YI3lWHAMfjPUayyaS68N/QkacAS4cunvtAlyowP2ChZZ3yXiQgRq9ixHNyARWcu25VKBiQj1D7wb
yAQhXeT16zCjACFtMDrqbKBY9dhlc+xMrIe46vPMaxK8EK+h0tOsG7aqERy7FTIqIN/Ia5G/Fn3x
CSKWNJSjTkeXl6Ev4/wxyCudIsjejD7ryvhcafXGsvQJB4HHBkWMOUt1qHBO1czSYO/0+s2Cqsbz
FlsxxhpelKXk7r4Y4l8tRL5QAAoN0MCUheR1FmUSZ66p36PukRU4sWuGy4bHDjItfnUBGMp3Fn9U
VjC11RWYihMy8G9XBlQTU57hOkoc+m5tfkaSGAAX2hVAPXOixmSnipyMNEmp3dZtps1wCuRSkLWn
vveN5CRRTo5gBatqRvEKDI59JpSVWPdjlgSspjxtbJ21k0DMj/tmIH45tT7zZHle5d4b8NzVWTic
s3I8qQI1mK61pwqIpz2pIxClQXwo7Y82jqkHGeAQynCjlGluXEuURm+sIW9Yk9ZdQC0QbAp5I9vG
LITGApUgMMF6yTR1AD/LuhiaHsOZMIsCrZ78secL1hdFpZGJwSp2+CUGJRWderNkFUacneBZMd2/
jFaHTpG4qf0cqY+sbpKgwRKdIMBwl5S09iQzVb+L5cfcdtMV3WXpoueKmEHCtkrViBMVDSdCngkd
x84qK9HtiuIHrsLIWV58Jk3FZEhhxKKwQUvZ3obIFa5Rk15MJb1E46zupYEJXTGazCMVNDqTU8MA
9QcEq8HKukktFNOxrOU15xc8M7b71216gqJ1ikxIDhmLGJb4Wy+Io7qxmu+hQsaT4LpWoyU+Q8D6
V06YF3uzGY5CytAYtmug6p1nrLR9Rp6YLylTyv2gpqCAqs7RdXoGqyfgBRfWnOizD04Gz/o4ln7C
k0MoDeYG65V9w30sgfqIkvjCOP8fgRNIoUiDgKw1VIhE++JZ0mnH+bqr1cTMMKN9K43+q24mpm+E
XpeV8UKXMLhAqr2aEaibJKNk11047w1kNKo47mUizq+bm4FsIlwYkNXhIuh3DvJ7No/AnivgwYPI
mVhM6p+EKP0CNF7RQ9j4nP0hsIjeWJcLi3wpXUHHTvMv+u/hgH4xtstQGfbzjEFLyiXliRH3Vxi3
T71u1N85CGcIW4E2SEUw5tQ2YxqzT9Jid+EOr34qgLr+ZNHYFkt6M4F5TZIi77rwvdUAFu2Xhp+q
nZhyV9u6Rg8jXwcZv+ucJYl/JUNgMbVip5XjtXYhUliT8CuFuB5KflNQucgB5OJgMX6tICSq11SD
mrwKJd1rCsGnHVKGtHJp60mUOp+xQvEyqbTnxgjglYSTVa9uRYbmdgVr8V1lneVLo/CL1Jv+lG3N
zgjDt3pKt8xXVolrrL+J2sIFiZGLo+FJ1yIOHSVhHIOYbJLFya5Xthtd1v3GsbUVPiPXyry4tSgL
Dise9j9L4mWmwHeojDxCAijJ9WGiZduei2a0VH9VAdQVktXsWz18mQRYXFqUH8xYPyaRAKqasYSk
Jf/QhBsHFU/vkLBcXpvk25DfpJmS3y65hIT2LC36vFfWXN4tyKhG9JxgqYFitlmgVoygw60ingFz
KZr+rFpTcVkk45zX3UG2Mk4//LhVLTE3hEK+GxNUOaAQEer22eCltbTix+fenGNdYuSQjTu9xPiH
EmHq409w4BxY81Sd5P5thCAeKtNXrjS+mXDzNXLEzS4c0Z7ulKwNVoaKVkek1KqcyVnaK8BEFC0/
LMOKRhjCmo4EVrkqccPQ9KkglBbr3aFKXvrUPEjy4GaIXqMx91pDgV/x1eoKpEkJUVPqSsi2YAcY
ssD/9lcDONvK9YE8XhOT2jm9lPBl7LgCUcgF7WM7cqnXPZWBbxo9GN3gkl68mnutyRf091zb1QvG
EQ8BOShcAmZYiwtiedeSe5VYX/THBZgSXazwY33N6jfpD0xRP8ptesGDZaUTvpp9hk57rbEvfBrm
VWqRrloHEh5YShS7qBxe9TjbQ5LC10Ok6fgarYsvdyCTw2+mac8ZYdhNYhxbUo9R8baNjZHIS7qQ
j5bNFkzQLMN/pSvHJBb3Vpd5IyEBunXT+34vyy/N+pfJnzN6zwksVU0TGTI/DhlYS81iY3i+SO9F
TfVwESzTVaR/KqaZGdz79jGVzFlq8x8hYkkxnNu9hglS2YvDZ8bcBRojY3D2rRmxDBlp8GV6Wxky
KDGdBcjBtHVjDr8V87+o/IGGQI7O7TQj5aK/SGj8khbdcdYdJPU5iwHhIKea+Lix3eHws+4jY5ss
YzuISHwo5x20zYOS7mTzwyj2ZRromptbdhI+Ke2/eUuF84Z4w27/lOYa1JDEyLKhWUlPOdMqgcYt
KdyIqqGE3mgm8y2XTutwBclCqFdp11NjLwqQ+uFJVrXbpLyYlpOYz/9PfQ0fVgazGFbMLcXmpqcw
B922wvuIT0XLFBQdiEmX+ZwVq5NEoW3oD7O6yEWDKGI9qD3Um6w8l+DuFwn+C0/UrDwGv2TEmMUN
cCiEdwrC6VIOGsQdtGZ5OGFDYwfHayCmZxptWh7A8LyXDFHQkJE3REgkim+7joVgtVDfIANTFYOn
Hfm5EADzuC7V6mOPYfNUOJlKa0KJX3yn6ivRIvSCYM56+CeePllIJFxepkHr7DH7SNEp5corbvm9
QovRIVLetYLI6keBsg5klPni2O8rthfrgq9TY8xKGVDQ3Eineah2FNlupJ6GhYmGKd3XzCQnbvit
aeJLxEw5zoDDALN3ZJ4EhdOe2TVnCCTnY1e8w1hYJxRJ5gHJBaa6TaGHDN5mNoVJxK4qBHXQP62B
4ben5jg6609gNdvoaLhLw7VC7Tn1wEmId5lQeKW1Y7K4K/IzqidTw18Q845EJOz6a3iLE9IeUh7k
dhd2E7uiPZkrUHwZ8lwq8ynRyYjAhUWkwI5PK4n21NDGfJZIBw/Xx4X9wL1qXo36LiOzBEJpC8p7
C96rVbA/ITAzQ0TUgZB2J8D3bH7/pWzqAFW5rKohBv+kHKBzB0E64Y1C7Cp+ClR4+dBzUX4I6J36
nIsT+eY84sxnmWGhZK+kiy59NvlHwSsihntkRrYsV0SfSHYD5IMEFmHiZz8P+XsjaZ5F/TJXIEUY
CqUyqq4G6ExOxWV+ixFeF2YSYha7rG93Yd5CI+Z10jDCQIto0y3EQnpkpsiXU9GFtMcm7q7rotIO
WOc+NS49/dIqRie1eMD987hnmDuDMErwy9Ui+taXUR5/pKa5AQuOyc9LjPm5zaV9CtuJ7mLX9uHb
mJbEuc4XvY5/Rjl+NdItbYb5Dh/iZFFSxQp6osUY/mZwxElBYhFYkvBozIB4Q6PhFlOknT53DtlB
TyEGW3G9jZ3iDqX6Adn8qd+omFR08cWITM+QXBbnd3PAQRdadtnJiFRw26U7nfn82MynxUqpdaby
/1XRSMggwGKq6ZraFB9B3r8MiBsBvbxmCHMk+XOUqq8RLnLe55eyoEPkTi2iYWPMs19KDrHyIUuv
eh3d9E+pf2oxn4XdTy4cQyX+Ujvx0MkJlmPzfRJmT163ozJ7T2fCfvhkOMDfu4FhEzWtwdO82XxZ
h4xA5cOiRfyW3Upc3OxvGfq3NDRjbGITqg5RkjhDhGDHYphe1xaPsB5ElrofgH1aYh00LRsZdVuU
vJNRj8J4eZ3y7HnoqrswGb7IW1cqnx00Ck0e6FjM4zp/SgOoHgVqVDUFCdztEjyBbq5ULDtxV/1M
p06H02vnrjzaQ1ggvK13kkF4ImD2NQZlXd9b7Hlyi4J/iK+FFfMn+qCOQUU1R2HzzuG9ldP5GU3e
waoHuzk9Tyq9I02OOAo3XVrxyyl2Lbp8BIJBbNi1YGHITgvDxbGqtedwYUe0fFEYSvTHTg9yyGSo
Dl+OFbi6UpqzYTXbSyuMRCUlFKz9jmcI7ly8kRlrlEP8RfA2LDHrIHHbi7hbIvUXFUGJlR4FnrRe
Y8tWQjdqzkp6ELv33DKfxGRvLXck4NSziXRcWx2eruSnwPirU4yWIOaYXavvG++bt8Qv5A45KImP
g27sheKvLyV/eynG5DWuHxqOnRKoVVQoHPdXhKrwLbTFBWykQVE8F8W1bTwWIMjYDMk3MsjPDuZx
vcHrBCdy4O4kSa8Xsdo4sHmxEhlcJIrH0QgSlXUWblZyCxQANE/pPw5vHOsCkHWsMBqzSxSQ3GK2
Ie6pXEvUwmQVPFgM6ycegVbbCf/kH6vxgBu4BEGIgy1T52UPCxHoLjkhOGEjLQfIIdq/VJFfclkD
tMXQX4Y7YmGEN8GSDBJ75fqW6qWvc9sZLaC8tmBJ2RlPfaHa3zmbwNgUA1nim8F06+JbF5vAjGub
9ABC7TFTDRNDUO76IQ+KDDklpFdNihyJUYnF4ocbhUHBVPvE++V94iT40X0+D+lMq4AmdH7JUM87
qEnz1g5JIr0pf+Xngh7/WqHGBDAiHJJgCbrn+QXD6Zo5JqVw7TTvTAUs5Myj/R69Vc+8bpvi+GYF
zQ307g5Ly4JJ8Y6cGE+2mj9H6BYmbnK+x2sOZ2AskBCNC6lvObMTPEtsE6klFxZns/SVhBWjc2P8
E0ZH+ZhY3jbOalsHhALDs3qSuIVkLM8EndnWLw2HBaEdiSmTD5YjQEh+ihuSOsxzNH6lQAQruhiW
Ga7anPVHhRHG3PO19dlhrrlZd61bYxHFWY46YD3PyIEXoO278m95g0qAThnfBWXoih2+dC3lvdic
Kz5zX7TD0Q43bmmaiN94dimCdtQKPPf8aONKMA8/ID8KnvNh9RpWhPmBjLo+52dCdYjxzgtrR6ge
eGqQB+DhnKJTLrqW5NOSutN4UKOjYJLre+T2q5eAojjqmRv7Qn1EJYQOZoBvdKig1fEFQobn2nyr
vP6MSUIOd53xg8nX+CUPDsVsBWVs8tmcMEZhvwcJr1kvEuv06NwYX63J5HQ+6gM8IqeBhxOgdpW0
y6K8sFWO8mexeyi1pzUvLXcXzWj0qD8q1dfM06BdsyqIsmvX8CPMaNZh5gzXsOP2OL9oEW/Cq5h6
heb3qAIAY1C1hfyi+mPgnyr5LsznAlq9jgxY+g5zT/ire48cY1NzO9Jv75xECKQZs2HgoxhMbBTr
qNjYtmTfEkpFIECm+4KyoFNfaAZ6JtPGmcIPxUmncWDtNajKe7YHZnFW0ePjQYbWtNr4b1TGYEg1
pX2YEYhIh+pluYd7u5FPGlvO5EUK3TTz0XSq/b7JPbkLoNpMzTMHBY93iCGC54ykIBYXTMyiLzDZ
YYyCh8eeNBWvVJ7Nwe7TwJD2y2Mq7GU9Tq8yI/kYZQrRyO6kktg0IsR2rI+MsxavAR405ZlHpKyP
fLtdzx8+h+O+reBYsuzipPX1+rzyukThWUNBvS/agIcYFRrj8Kf8NUadkAZtu/1KCgmIrytRd6at
7RuNUzX+1MSzPh+N6th1vigcTCJR8wOnumTaqUPts2zaxm0uUZLGsjz4hcSYNu6ykptVANlX9030
vRq2VHFZ1E+r4Zg17ixHXzC97GXigbKgrP5y5aDIBzA7IRTT9dr0LvHj8x8fBd8h92Tjmpk9a46i
X+C28PX0wXxB+1ujSIr3qkVlBg423jNDLOXrJN/miy2CNWgd2i/WuEK5l1a3bn+YZBsQ5PqgjQBD
uikoDE6hlFWAO2L0Ril3puRkIRti6y9the+LzUH3SuBHShkKAgWxXsU20q7HR0c5Y/1QDqodazdW
2g6wXKvZiVRDGc6oXXPFeBhdc/jY4xn7FgtvnoDwe/xYyf/IoGDZJGYN5a5GpSdDSmNxgUAXV5y9
MY5UWJ7MVQ4jQnXC1CQP1FtLO4SYQSuJ8MKGfc0e+Krk7sifCxFbUtDvWp15ioP6Rn8V/hJulDUA
FUEB7/YjQJZ9zo1YPXhr+NXJpRn3zPVLuKE53+C/WvHSjw3j96ZAkrMOyPVEqpTeRm9X8A/QL9Md
cbB8zYAH+XTJuWnxwrKxQqnw3E960DPC47Aj5UtrUDc95pm+UKTtZioEQF9+2gQlo3A3CIRAP4SP
BbbA3hh9uT03iI4wH4komF9Kec/KLRkOJmcwL0gOp4DYTZIrnVY6L4zSEvHSc8ioy0Nlmam5MyN5
FdONn5I13nF8OIAPstvkvCt0hbssOkZ8WG/F7HEQy2FQRE6OxHC+gTljm9KI4ACeVrYybK3aA/NE
q7GZDxBfasl7XYevDeUg5u0+ETTLe7ggw50dY3WbAocYg4nddNo8W6srAdwlzqkSobNyYnt45/L4
KaaFAIiDxMaRUUyN++R9tuzFOk8JFZ6PlDMkpVN1UKr0oq3UuD+dyPBB8tTgRwiwyDx52EXPzNea
b4nouhfeMQo4PlkQio3JSeoo7UmJrx0PDoPt4m59los91EhkcMtdyZTKtvPA1ltG/KTb+ajVhNSP
kcVblx7kMobA2gYp1kSfRDnqBJ3Jh1r0+dWq2M1Ut4JFwC7/d5Icfr4FBhyrmo8ImeRDaC/qTcM+
Bg6FRSUxkxp3u9N+ZgmriYAWCjErLh71jegZ6iXuTHBBvfpWVt9i44ztnaiZkX+ldaefjswb6hOX
14nXgq+tC3h4iCLJP+PLivyMTQRZf9122sI1Eadjxle93qBFLCpDKFIId8NJyB46v+Zgs1hhHVe1
QRYeWGTo9BA8+qF5Va0DUHnmtr1bGD4HtUZwgfDKwH4uUN56KRv8etfjl92xq5svnAYzQ5cBW/cd
uCBLUKxdJxnJQH/QIEsJ4eti+Ajx1MXrlN+VtIIES/d1/MOXBz3gu2odsyfl/tM0gg40uwrhofW7
hmCk6aGUx7g/McZKRSaXIJSQlvkZgoLWeDB5U144LqYrN3OB7yPxq6vyr9K+C+Nraf0JR3BXM+Lm
PzqA/kL+AcQFIqoZVCi6DLT3Xgsbp/X18NCY+5EFN7U6So31jB2TpefEtVDktop8HPvGTmac4fIO
ccViL+ugMWBnQhe+7ugFKt4VFDDaViXK6xE/Fkca+tQG+ApHJNZX6mPZzt4oqYdrfTGeNgxkoL8p
h55YpXSy8xVhJIyGu2DwwLuQwOigqEsMAF63yKT+QP/n5OKVAnUYmf9gCd8xKy7rX4qSxPjGWsGt
w5svFA5ZZ5kVZPV17UDf0jB4hk7mFFgVd2KHGH5ivbUHMjmuRF2wPef6yhi0kzHucW9T0SNu7K1H
lr7AgIpt+Q0SnD4xFTyC92i576QzdoWIgcnotLmjlYcW8UI5nVSyNBByEKc29ec6vkrzXUjR/dac
68SI4Bo1qJHkU4om5XlFBr/C7I0Mj8eMuqqihQTCXM1HrD3E2PJecNzx0tUXHj9jorP0QYcBqEEn
BvdqH7XnWCSjcuNJ8NAZLzxZh2ouWQVAk9rKVx6ruNxT0FIBJDed6f+bau3GQ3YiOZKDg78zbqGU
4SWXFVZpL9N0IEuDhUygYxbEuW24yrY+ZL5sK3h4IihM5O1y+pxgigL1kTK3YiGQfFuDA16AVKTo
Z75wOzS3tXgsE8xZ8SbUxCUgq4FDS3PLilkUdgmZTG04B7ElBlGdHIZ18CPotHNNqDLNKdpAJLbo
RhpXZ62q9+J9S/NYtF8u7SmdkCoQCjO8kRJOVWYQF/6cmGiwpqswIcPLA5WxC1MSRfLtbaINppNW
MjlDW9lAaQy2BEaiZOAxDkNOOJO7yzNXic1uVQVk1c9dTTyGhiPYKh3RILRbQKNNhzCMNxifTnNb
musyD/QZ57L6IpCG4x2dXfzUcrJX5YfSrm65fObYt9F6lh8dJ+9C/lRKyoMgmahfEMhIH1rXg7Ou
PbPicx4lV0ReMAUaQ7EaVEI2pHz1OXUG7DXsR5nBscLL0lxWTn91fOuNHjKRGnTER2kNu6xJOs/5
gp0F4Yb2FBELmK5MmhRcj612M3OoQTwIxszMOTd200CA4XrKmfiw4m1HJtkCQPTIG1QUcI7aXJOB
XdYPH3KfcZavL4n8XbakTkSEWzefKgSXrs7sYpyYfUHjo47ju+uYfUa3TnxVZKxYXy9lflM1YAUs
GL879czEPhw/xlrb9RajvdsMbCpv3kTlg2ws9O73Nf6H6MMjEPGeozqGOKn78/iaqw3jzkgDBrLF
hKu0OzEV6tATPraQpaBVqxYMDQlSmkmEgjrdB2nW9yzcWgnHj6la1Pt46cd48CKVxkBOOZ0ls/Qj
i42LMHcFu6+pJN9spg40ORP7ASnLjJtdtBwhmzlmsPUhuiKpnl2L2zRs7loGtOwe/7qS3VA/yr5R
cCrpK5grag9UbpnAdgrOh9JACmhYUTZ2JLWUcaHJWAz1O4Hcq5ByXYUCzfjCcpQAbTvT9rGeZwcB
Iiqr//o06zx60Skxh38JVJfI0kJUINpTuOBX0MIHCRcRQmCB7bwOZ61B3a1bJvoq2Xjt/mfw3Bck
ScJvqCrnSs/80OQ7iMQJkyMtRNK9VkgpqqFgJWtKsLSkm1r2GA0VN5wZb/X66BZJ/aJxKhGfhI85
GCr1HdfbSDc0eppiBfnSXupB/W6F6IkkWNfSw73UMzBIVrqfzWC1LkrsAkLB6vGv6nGjh1V/FM3o
uZCy1FbvFNpqAwV3Fcjh7QwGY4to3Qar+NM742sk0zQtFW9c8iNm7EBq+t8+1DCT00bUrL7K0rCn
JcaeINNqyocuT99rMVJYvWyhgtUpHBVUNrVJkO98kiVIAu3PzJmp1dWKUiiDOilbP00hfKU1g/uK
FC/0G/h7rL4C1xWhdjF1wv6q/hCSXct+YYtpu8/GctJw7Dr5uZyzuxhOKQvw9AhmA89nR9HQkzAg
1wz8QKar3mgI3iAAD5M0VWfeysCGIGi08VstNHM658rQApHCH97Em8Z732btMYOcVlK74rVnDYlf
10HiKKI/X4gzU0m5GscZSBCfoyQ/i2r8lFfGazZDERzwEYB8OA5FcVfE4bipgymSG1MiQT2NsLi3
R0tkHdFI/hzFP2jSYZUDCGRECGGtJfIGZ82JDeCFbBLM1hwuYEVJRzaVMYins8aQrSGGSgv59CtD
5+kvjkKpX2Rr+NVb3n9DeJvDe7NsdW5/k1Ow4hGjfjjnq5YeSKk/5CbS7Xng98tdjTFomep/c6sd
ezi/gjE9dVCcd+bMqVKOR4nEjQw5ccaXN7C6LRntruu1ZjmUSsq+a40vgIJYWAisgdSFwqnKsNMw
1s/C/GswwteMU3cXI+DiR/SguD4Dzj9Lq8B7o5cBRAD2h9VB6SJPk5KgtkhpiUHSMhiM7tqAjHX4
Y+R5DtX5PCzmAx+p0vdPgNPJuhBAvIX0ljI9Po+R7yo0dJQevsl2UwR+qzBmVnKH9mO1rtBsH6bE
+LpV923PFbtNxxLyDWrmjP19qA9NxVbTKM5trO2z8dguo58V3VVRcFJq1ksihecmfVM2FOS29ldQ
G2P+KvrET5TnVsGG3TOhKGjXRgZl6SlDNmlCi1soxnQCybeQ2xT92UDiI1lRFeXM01gUzBxzFEJv
c/qVTR9rOsIbP5XKN9xNOFHrrmPlC+XJn3qCklbmWmwI8WmhSC1Zpxez5tYUIEmHaJRKfMQuJdcz
4UQm/pLQTjGkNZssgStFbT5rtGMdn4uUCE49x3iW2O7krBkBoRGTiU4rZT6+dro9iKkdCqUtLgeJ
NLfkx4je2w7bE50yh5knIDWDOshWpgNkgrxaquyBYzbKKnee3lrzQzE/QJ8RNe6a8aPO3gk9YNQz
0WehyByLU9clCA1VpxuiU5twwPR5kIPXjvqrvMVaqsCJwm6fFppXgiCrBmaVIklmrQ4xFjIAyQ7S
aLEKJqWN4FZC0TwZirUKtIcXoK/hoCzfMLl22ks39JdKibxE+yhL1Midxej3DwwmmTvxHq6hS9QJ
Gk7FlcOaVw0hO2isGUBQt5zq+U00rbOUs1zObZzDp3QND5myHuR5JBZlIO2tpKtjJycf1Cn8lIBL
s4I4Vf3K7rQkLmxBtyGCmBNm9pSAzOOQOGXpxDplnxIjG+ElnAYW8dPEGAms4aBobyq1GEYCElnU
uX2InMDshp0pWnBQgB0oDZcmkkELCBQ7sjpbpt6t8Afaac50VROdhj9N5FddLJcxVMHkGDeZRXvf
Y82eGINMHb3GgAw9HAJOzRsiJD/K4n1dlmwk6GRBTd1UhpuJyX+d2fJSzrekuWgA5nZWIu6jAftH
KF5awrQ5o2/ySg6lJhwb1h9aYf42SIKE1bxTgIQY90XZAPIFdu2MI5qgvspHcJzX4Z+gT6+EER2l
VX7o8XrAgnoyUFoSdwLVnZQWAQC8Id1KGKRyBVnYnP1I/Oric9hE3hQKl3JvjdzClQ+x9Emei4tV
KPtsba+rzkibnY0lWfclaeGfwvse9VOM2X+egfRA8nwpMa5ESHMSZMoKSTeA1QIDmnZJ0ztbmP2r
k7JmoF/KyzC1aJAf1gpVop++sPoxxZD4bLE24CjM+jhQJpO58s/AVFefPPbDFznuA6FUHS2s/sQe
2XASPS997lGVXunxejqRXkCnz5xON8QXRZfAu6g+/08GUuKf2JmXJVnsvlGAqIm+BqBEA7WWdvJr
O9Vvw9BdtKk5kodJSPDbnKFhluUTtEsC1SeuyOFZ1wzirEBmxSirkX+16/jGoojSfK8b9y5W/GQW
SJ/IzisbaMg+YOiMR8FyshnDe8tcVitQLRm4j636rR7f+3E5r1nzKMf1TZST80AaE/57WJvZ9zDf
ehJOo/mfQBuXNkyR8PKDYy7O8soTlD5SPtw5okovEseI6zs8M9Y40cj+qDvBvQKiS558n7k5ELJO
euJ99VBDnf/j6DyWIzeyKPpFiIA3W5b3vljsDYIW3iYS7ut1oEXPSJoekc0CMp+591yJ2yHlNbRC
49vtfUaOJbyY6EttxFsViWUQRJdG98ilJenRsrtTinidNTLNUIftjTzhh04UA0rBY6+kt2b0nrka
3CzG4BqDOmg/m0xz/lSJh9RJqKpyIMKMkKBzl1iUVYhB3i2Txl0HrQRLGIpGcxQFi/6YLET28kVq
A8mPDi2y4syX307EIw/Hdc6Kx6Gf4KtOQyFAA1Z/7Sch83iDtnztaufp1dF77VbLMjB+aoEyJy6K
V4hkgHDyZV/XBwiX5BPb3tHy6vNg6bOIHbxaoq1yxl01LREc7nC//kAEoarO2rK0j7BxTzRhnOju
vi6KvWNOOos6wITXnFxz2WBJzlLbe7Mk/hrEJJuQ9QVhXgnugqYQT+iyTy6vVYphw+wfMKDeS2Lp
Cpk+lH3f1Ue3Sh6i1NZZ0fGUoiarte8ynYVhv04KEzFII26lf/V9+UOBhKKxXZjTx02KOubpHm1b
cUPZ9DWYB0SJ566otpaWvHR+SGBaERKuqqljg0619kd/lww8bIP6Az52rQQR+v5jR+pIBdgpadmh
xdFOn1IiLJSyZavRFoS3KtWOhdRmSSdXXd0fQ9H8DjI/mamyzO3qfykl0jHmo0HD7DntDdKU5rZP
+187nxBczsY0W/AIo7b6D80Rp1zLD+aAeBOO3zCgXC8+iJo76SAdlmOCd8rN9tQVgW6822NJ7JXL
zFJpV24xVR3+rgjkHj4SHIh01nh70hWXBZPNTuEAgsgQpNq6RvlSs08to2SyEfHmTfam5F8WwwXS
/wrsflB44GH9yHYplF1HFSHKd3DzQCOfScqkBldcgBRDIBjgldXSL8IXCOuGALFquAUn1nIGhpwG
8K0rxbLGXqMyTs1QMYiIDZX7rJhMKdjpBqPFagPDBGaJnc6DCd/SQGkUfwTDUip8uj0zWIqwwW/B
g8E8aFBCWKAtSwia2B2ZSyhAXJKhJ18MGZkarjsQSyHhfT0Gc7w16xJmpK6hRyiQ6L5HCZIFvjk3
+IAqSL7ssMrikiSjYC3bn7Ie5h3T8hIQWYM+q/WIna/YBrJtMjx3Ng4pBH2SIc1zcvJjqsau3oH1
2HQioCfzYbtVWExYNzs5+jZzMSKOqVDQaQgeHPLgksLZKMVFYsVK2kdfnBSoPHUM0Fb55zDVq9HH
WsJCGYWXdAoJ6bFsD80q5noZcP42JmJw1spIzHwDDDEMAWyTba8iTyUUfsothXDlRnjNaBDV/GkK
Z6awHKv0Zk5WBdvAHiWnu7CD4BTH7VqpGKF1zZayd+EfJVrPhGNlegN8WMgCTqqKkZJrZD7a2Y8R
PJhTIc1bUJ33A/tv5rpxeXHaW1n2W/JBlk295oyjr+KH0DJlnCSKBAvUWPxjcm1LwXhYbxZ2hagM
bkTEXsOB5an9DrhzR0KuOBJN64JcwvBs9iXWqmSHg4Gspszlvzr5NKpNpNv7wGy36Lr1D5xtS7P4
mb5MN41LsZXUCPizUw8TSAeD6DPAJYD7LWQOlSPLgXdYf3MlvnVij77xLcPWXH8NCJ7UgOGx9S1z
Cr02ZQNy8TMekPfEu6HWGMsD6AMIj/1mQrvqyba1v4VybuSK32nED8j/Xvtu5mu9/cUuUmlf+GOT
6ENig0viE3m5ugD0dQXOxJm4LEpy6rjhMhEdCCs7hJgqsHPWGy9gFVnJY+L2DwBOyFjKA8NjpouB
o+3IS0a1g0ThqipiDdacGvZTFD8CcVK2dZiLWfLdlafRHf8vu9P0k3fclNlrQEKrmdcqagGue0i+
HFwJC0fO7PFk80p66Dxt5AdMICmmOwQUeTTMVST79fAu2D9RK7AsehQTzTv9A53OUuhRAolCWEuq
LLNxelUkyxAUIJlS3GjMQq1qDTCF8auGKNs4wr9L4KTpkyJKenOJlAx3J6LKdZuilC2fHga7yHop
qPaxPbN+h1jDVVKjSUrGfYjDZMTJLyG4CSzXItRAY/DQ4AmA68JvteZB6C6nA4WY1YWBzqNSu5WL
uIT5qoQ0YKin0PeYjrL140ALazzlnbOmDSeLqKYf3fuIFNvO37ag2SUT7AKL3whNQQL3sVCEKuFA
uYXSXN/T+ZiqvREVAwTG3QIQntv3M5VJk0SDNxZsfQKolhXuK2Seg75OYcLYqHNMvl5OgFbBvqOr
kq0LC82VAC+wwwZMRkFlzYoQMw6mZF95VshCe5bUFxvmazTQQOKi5XxkDAaoLVmOKktRRLkaAgqP
uzpkTIjcFjnnMgyBKUSMBTFFEO1VwDMYwGS1uFLsGF1uAliuZD0QPMwE/68PBV1ETNq8dSSYGiRr
IYiM6og4iVAQdNrH4KYHbowFTeMqx1jim/lS3zFAY01GM7IsWcaMwTgH9E6McAkf1zwq5NbCrDDw
3QwDtD5ANV2YbNLEWJX8ERKL3RjiJS6tCymgB1K6KrYQfgidLO3mk6Y0KuMdtKal5U3/bCJ4wtEq
jVWHbcrrzN3k2CX9ettomBEDoiyKjNyQDgqKSnYW8lgkxTAxiall1wZPElPLYgQ5ra1zNK5Sa+fk
nM9NtA3oI9aEp+C1rt74TdagLpqwgjGqzGknV+BDr5BBlmGDvoibPuyiDazsadUbO08hf9OEnUF7
cSYpMGeoaf8TzJh584v0LrB01dmEf54x/0PUP8zNDP979CfBZHaVXCrqb5XQfTn3gbERYMBl/l3D
yOEla0gzsPKPtrqAMvzfeYQ6xgZ0qZr04dSixJAjz8cmA98Z/4uSs4t9xQzr0Ek34p9CjxWO90C5
qCNiX25gBEu7AcNQkFxy95k0Z0v5CXwgpkhgLId8sqfM+H3ARxR25Q27vRG3qX7JxDOKLl340utf
IsPT+sNpXqXxHBnYGqxda4UopegdFKSrfhT05C2aqp6VSob8u5NnSx60aNVTT3nR14BGG3ij6eDh
WKn9KfDPYMcxkL9F6KFt1Ib6G6D37oawykjPqryN+iuNf20TangGOw9G6UXS+fX3MCRddklS8aA9
NMJkO9gkDtLTEvKDxsa2dX9p2sxsHWQFVrhm5sU8QQhjo/a3CbaccmuTRDzi2LiFX7GW/VhU+xkO
4IalkQvvw2nvUQtFZqiWxqAjAACAl2Yrn1yOgX3DgLAgG7nysIaFoGCcBPOIUR68c0+ui6UA9PEg
SvMoBYWNiDihBOtmD9WvZ1gIl6rHyjZhk8ikg05a8jF4jBj15GKOX5NCGGA4GAfeK916q6NnO7xa
AdAOJktGN+dg4cxbJt3pPXNpZE8jszDtgWHOVXZesbSrRdX9RfY/BsqtYFE71XcO0xsXYS+iGZDZ
SDFRlyM6HGWJ7lTOsoLqo7WQvlrzyWwdJ8cRdFGnLwBEuuMyUZm3U5xkhBBxZfhEqnYHoJp8M/s8
uPflF1euYr+T4Maj/i8NgEBctehnNG4qiniz/bUMyPDmjY/TGO+ZuLTFXzlAFD+57iZ154Lxi//o
22CZWJiJuXrFmj9IOlxkvQ+m+NTQAzMDqJ9ZhfIqWKEJ9R6Hz2IRxDe3+cwQxwAo6jBvNl0CEorq
Yus4Jh/UobTXpfa0WNw3xSWnJkkpQT35XlAPhMasUAa0K18uS2wbKTYBRm+2deF17MSZqE90FCBx
4lsCjGRUn0VBqY2CCfdP0KHm9s5F96/T2GNnO68+WcVlRNHmBvA/mIWLjJJTZ4uLQwFsSFBMUkbe
knNis6quENrYHxbi8MJryaVFJml9EUk/AxbR8O6mKfPI8O6KT74hjOG2/8qVlZd9VqjQauO9934i
UBQFK5Ew+mYiNW/is9kc66l7LPZSnqVzCcyNZxzD+Mx/JuEyKLaJeUKb3ysIcBRA4cgKTbp0DNc8
PGjinckWZZYs9qgaY6Secb/BCMSMb1wIddiY0j+5kla06dYxWlOnwzVZKMfJ5DeKTe9kj+lvFZns
xrBix416kk6UXn3dhTWn7nAAwgAkneyJ8NqVvKQjlldIS1o87PXI3eox2gzT3vbJPuiJnRv+2bq2
qkBCEIy1lB2tlmYQM6qRnKjtQTwD/1MJJ9DAgIFpAahuaSAUE3Pl+pJNMd1O4SLPjM9Q84+Awr8D
NKB+yKTbaa5RpF3Y9Xyaab3qJ0sWfljZ2Etu2DKVm4jZpsrAyZXA3rxiFx1FbUJeik5ORwpHKFCM
9h96rV2R6uOC6N/VQCezZFjC/123ySMydNaUEIWKmAFnvjK6+EpU53bolK0xhYsG/S6hrMrddpFM
gPa62A/p1Kxx3Ex5Mb37UXCp2RGmOznsHVmRq4Rdo4tfwgzupJteWvKrO2xmwkYnpvsrMj7XGeOr
VP9WELJ1pPHCRZjma9porR2/w21lb3OAWX6crcbE2viUODbMSQAZ6NGdLeB7JXQ3cd1sDKaWjh6u
A58UF7CDISWfTtRIwVAbRI7R4LBUTFZP3biOXf9m2TjxjOyh673yplutg/V5EzQsSPOue4wVm8mA
rT8pYpfW4Evquf6wJx5sWDK483kCEB6x72SHO4m5OBz7RTcbOolUpEZmS2QTdZn2U5LEaelTj1K9
RAclS78URtPuplzXzGeqkgbVzVDMvS2blRZVbOEUyCjGkW9yE6OUKVgZzloVBvtYHMys/BRqux7B
pk+Oy2xaGE18rc6iHR68LwlRbyBK6i0QRBUb9jmh1nXIeOASGE+1QWHhw2ukBQeqPweZvsfeeOm0
DjbVX5u0x8RgzdiH6l8LpY6StwSbqSrZvzHnITXdT4XSTfmxwXmM5EdVgD56nSTiyUqEwbHrv9xq
lzwzV7lbiPN81Gt1XZ7wMn1m2EaKjPRu8q9YBbIWwClhCe279yB12S3fdBWxWGAW4ffHWtOOJt87
XJ9j53RnYavnkD1hG0MXKW+6HL8qGZ4xfHyWLycaqEVZ9+eTSgKkp+03d6j7+55zzMigi9JZs+/Z
me5wFVD2HevRudHab34TaGGlq7wL1T2bVXq16ANRCixsO91ZHhZLe2WNzOmL9jLaxgmu5N424v3A
8k/AgRWSrFB1WzHlz6Nx79fjqmizK1QemzDcjIBzVQkY1mj9LYrDl++yNpUSk73OzDgH157Ryjm5
vsCNsij7emEQe+E5KwPGdIqIJo3dQ4OWN1KCVU+aLpHDQMZ9oicgUncFa1FcBhzsIDbOakMUKLn0
kouHTC1g4c1bqf5pydJjvolDezS+cx/wU85kSrIwKLRmHQcUws5dghupk6+oHTYjKp3YBMsZ2Quj
aJZTbxgCfXHHh82U1WKbyxeyBm2vhuXZyLV3NxlnY/ywW2Ubs113IVsNAWJ8422eqBfD+YyBhIEB
JzcgwuXEPhRMJwiKtZ15J0RMzq30TJzNDMAJ/MZ4NLciqCIm0wUAQ3Z26IxpH/cmYT64gge8++fb
wxbYLjpIbRE2cj0KVISmxvTw0xxPPfpRQomQZ4cwToXXXSw/usAJPYJVWRNxqSJGakcfDSsC6CYi
DjLEkpHJpatQRlFI9O0rTj2kIWT+xSkGGqCeBpVWDJodwXOeMWSCh2JDWqzX3Nr6OocMGvLSl65+
jvll2PbZt9xz2qDeB72lJwoCdhbIL9sJLgElLuzJLdC6fzE5d00ZbTI2DFKaa10p9wM0AX1Cvyr5
JjVoz5xh3PiRsy+qnwYprygt7BrpVngeXgSs5Kp9cHtjb73Csx2UR51fINkupCVAbzcubohTotQ/
K1TNBbi/PrWe46C9R6ryL+jTcyDGBQg551UMydESySqVKCBJ5bJsBnQYyzMt2OZW/U4jaYYwizYR
ci+a/hYimHPXiwXdEP+UvwCkAqCMrBlcQgiW8vPobEb30+dAyoOV2VxJAC70A96Tr4KEwWovurVW
b6MIYBqP497s7mPOob0GYRolU1Xkc6SAJvCvQfUex98hIDWLX002TeMj5GMoXIZ9uC1oETzzrGeb
Gqkr7Wu2KMQVVNRIrJ/5LbE/lnfN+BvK6C2qz3H8Wfc3Rq/9S8tPY/bBCqSnuDevjbNm9kbPV7Yv
x1tl2kZqG8XdKs2mANVTeTPHP6jDvw7/JutVJ/8QjBvc5mno77IGc0iBh0+kUX7ANHGc/WC4Qvb6
kxB50E3f7kDkjvmbVt9NifjsQwf0VOg/rnnVeGxRoE/WsiWy9Qq5RnYZY2BW91p+UGWb0Z20btxl
FFe4Cx31FwkC69JWpItxGlmgHEzwInYpZWX55A/fRntIdNxmaJK2prJz8qvt4L88NCTm5eekwlqL
6aamWyo8H5vTH16JxVhvYMgfCZSbGVDCE8Gbyy/U2JS9UPCalwUtUslPurKHsSHGLyl2dfvhdNuA
wk9wRDD4U1hhd7vU3/bDEXRGhZCLTWRyaLDC4knV/3rJj2q86ek7qOkRKWG0d5pD0Rw1L8AaG70Z
7m/kutsUNxP1rw+CxzctNqsTy3VGhiHredJ7kKVXMFH78ArpZfp4ebwLfRMG6ElBRyZoscoM+v2e
+k7FuGp+Wy777net3vCddd5O1rsS8LQDmuQZ5D+N+zlCJm67d5VZXpMTOfYylX0t2Q2ckUTHv/QW
sDSb/uB068xbKuTQk5ktN6FxDdwjBX2KhdtygD18O8U/jbYPnIUpvhIIw9rZr47muMC2WYYkm3CC
34uSkXfza7l/hryX2ZVMp7B4MLDX/J9UvzVU0awXeQdcJq+Of00Vlkr6Z2YdAtrm2gfnN3wV5qFv
TsyGUwtmywwGaW1hynzw0owx7o27Jg9Ch3KPqXdi3127AYn71h//hdY+c3cIr/KGqSq5OSebsa37
TvcSaJ8xluaaN65nwJ6nCHROHugr5lyMeU6m/BzYzWd9snAxFTQgiVibvGl9MjOz36nfns4Jvnkg
mwwphrNXHAbOeqjuUQse/ysTXxGkmOlyOyocf/7TQ0VMchBqmWjRZoe0X4b2T9+/e/pvrP/Zzk3y
ePWM3HWX/Brs2SWZmxEt8lfbAe4q53aNyKt81/29Am3GnkfosHG8K5MiGitjeHZN0C3rxj+1zUbW
x3TcOeLSaEfXPtr1I0vPjniPEWR5lvHmYD3RvLtIzgDfFevkJyv+IuVg1HBm5H9+AHbAfblQRyLo
wxqjdBhOgH8Oof1bpVsy2lUkpOo5Uc6DfgfyTIvAtrrHGffgo1cxnMA/0PhI9PJZ6XczONTYrLV0
iWlrEOiCDnaH8OgZBn+ecWOAYmMclOQY5V860yYTQ6XJzE1lR8lUCW7urxDnPsB+UDwzBqVcAq53
G7xjGf8T48GAW6O9p9W/6QXDY6pO3jcNeKr2x0Sxw2Ax2PeEYXeQv8n0FhhbUz9U1XJsj2zaekzm
+i3CNOD6V6/YZsnZGxD2zGv5ThQIeHCEcTuNRaep7xyKdm2j+ScWHz7zWonLoD+2E7gAE2UjEX/3
YwkOBVpP6hf2PFECmxhn60mi/StwUSkjZDgPI7a6wX+FNASBHqG5JNpoyl2mTSV0WjjXTLEfeR5+
KUn1PaTJQlLsaIP4dag05177SnD/vZU6MwyX5aIg93ckQI4lvXrubcrjXopnm3Xo7gMV4kgAZtx1
3DkhIuRoZ4ReeTZZ2mXsLDJCOqsmO2h6CYpKA9SuBYhgAWrziVRKwgKhjOeQ703UuhN6Tel+k6pE
RASv2zFCa1GYAkG6j42CLcsflA+2YWE6oQ7IjceBZKPN74215jDykWbBGNfEgxGbMa1cbClzXr5s
ZTfFhkLf36VMkNGrrxRZnW1DzuPOmP+/8CRuAxVgXbH6DJdjhgDXacKQCYfNgzbCx8PNCll8lMu6
VbcpMSqMdu2z6paso0qgM+NAb1X2q8ZyhyMcV1OF2G/FDIybAXV+qqBfRzvOD8Oa+zLUl0Q0z/si
apaN5EDUIxqocvR+M63RlwlUs0JniRsrG3fQInAsYi6jDAqEamOZNMOBd/jat8YuU0MCGlPBvFpR
9iZFFMvSjGqQLp28TC4GNhkOfRj5atXJD72Vm7vklAiSLF2Gum1VTWSf4ENi8W6G4bNQ8LPUExvX
yvOeaqPYuQlaySLgCJk+byj9G5dwboRL3BddRdK49+MwLFdzAHIWaLkKAC4/92jTxUCXFMF327G/
njm0bH0DednpB+4H6BUkmihvg4YJhq39LqrMYd3U5l/tujmRTz9mlk6UjlKZyVYNNyPR58u0K1F9
14zYSWwDXBvV+pJJZ64+TQ1s54gOQVr6LtSKa9XV5VXjAWetDC4Wd1dnld8WbBuifMSOLYnYtgVX
vEnT2RYJbAMFdC9K1lnY4Iqo7PSeowoS9WvEEBQalrYiG5FTUzPmIfrS2SCKakWs0WLIHUK9unjJ
MtJFcDJN/aZ7nYxo5vBOri6Frf2VOhMG6VT4ERkL8JVdgS94wKist8rNUrwTGJYcwyK5a7mXH92s
qkjIbFd++d6MiCodF+RolJn5RpLHNbSucohgCviq3m3jiNInxAEM2X8vDLxiqRMjJA+5alO50+rh
kEzaB7X10ZuW9cpU6OC9kpT3jJE33hd2MxDpiYKqQn3hixgeTo8pu494Y02mO0WFZsKogdzxL6Y+
CO39kLnxScrxwxVpvhzdaKUqpjFvABTiizfSjZd79iqUBFNlbkC6C1rOt6Hgt9iipyYaDVDLwODM
gZpdz7LzOiI6clH6Kr5oJ3j1GT4oYEYOqppYvbRiREo/Xnumdqu0ZJlsSeXDTPwThZe/64sOCEuD
eySLFNYYjcaED8xZ55wGBwDBWIDW0j3Hoa5ytg6ZWNQgwRkOG8J8Uex4qtWZEiXQ+ZPJW22bF/Jl
8AYk6aHNbHYZMTaCsL1qeTxPTVZMlh3ry6jGhJ4gJddNTCulb2KYVYl1KWifGv+t7Ltm3mnwMNDj
zmuPcVdnjnJm9DZiY734rI0ufcsLQiVMpcY9g8ofcn4wI7EFsVFLFkfOKMwlIhe5KQNelZ1zlirr
uKJNsloPigtboyRGUW/LGqxa5S91xnVIpfkYzDRnncBGWZY2O7Kw7WeCMA5iEKNF3Vq4KLxTL5HI
C3cAk4+0CpB2u2mHHB1tPL6ikIwuBUz6ksnKLc7sB0/aipLtj8kzwNXRZDzadk/g+wYWhOIE8Opl
xYL1sSupBLQfH8KMVeDLIINng7bqkvh8xnE8CF6gcJPqSseUKPirdAxcYmAr2SNBAD0lZyadryqb
S5phIY6zDnqcd/EymG6KjwWLuQWHOwLFlEzphaycZ9yEe99QdszdFIdT2ivKV9uZd5BCV4mJTiT+
vNM1HXB+Ra4oP1xbgs8TqvedwvZdmTLeFgaLL4XZBGqh4CQybhFNP0d6ux1YfQK2eMSc2TMbE1Bg
G4uiYSPgDsFe70KGSQPaFkLk+ZHV2BtZpaVNcofiTxqJPX67hvpJSsVnpn13jJHiwSa6HrIDKcP1
Qq/7v+k97dqh4m8qKMzuQdiRsYkMiAKSEJeSLLqZ61hnJ+BWd9KW8OgUPrwN3LaGBInjg3UEx8mb
YSIOFrGhruoxf07QeQjLaL1VtV8kCtEcQavPvWhaT6E3G0Mm49bIphSJxs2CNu31FuWupf9EcJ8R
+EBJn9h5cWa+0rFOzw1SzN48dmO69ZLhOyykTlwL873Wn7apqUfuQhZYS6ipHL2YhZLBIYloS/VO
JcejyFnlc0k/DKLOSnPKpOKNX9Zehb+OXrGsfrOWOW0QlvayEzs2uKi4hctGHumjXfmXQXeyNUJ2
hxuSbMtsMQin4TBk7d2mFfy+/GxXKltIkku9CKZUbItThKoXNtehMS3A82pz9xvYSCG0L+S2cu+x
gmkMrCAThxP0s9+xfRSvFusJi3ZmnQcETKeGjstxRvpc3i+DS6ajLPTqtd/SuZNEZ8zzDLzpiNx1
iP9oyLg7d/7I9tM3+GkqunGLHDXca92iwdeuO7iSnIZMsdLEm8ZSEpKkwC9Xnc2en6PeNMab1ftP
ZdRmrcFhKkOCAKWNyLoo8PxZA/fUgIfa4T32DfPDVcdLoZg6vXGzH/TiVZH/EfctmpEQN65ycT0Z
LIHN8yNjqzuwB3el8x1o3rIAP7spYzVFD3pv/XRrNViZujBzeXm4E1Dt8un4Ndww9C5KZlOWYt4K
YvypEG9Y+7sYB4imQz/F25UrtywHXmCK+qcSE2Snrc/ZYHdzjbIxVmxkRlDNCrK+ksxapW7dMbyB
Pttj2E+dV+TooI6wwyCXvXtjjFuXMYPPnHUuvPgeZS45W1H5EujG5+J/tEiNm1ibq0X2PWDjCroY
dHrIFqZztV+peHfVS1Z6Qc2pOxQHpr2KOXcBuoSfQsZXU+Wx9Dz03dKaN7qMMU/dfKVzZ5Xz8GLg
oOS8/A5OFWyGBowc6/GJz+zji0oYjVpsQfghKfHJTrwpBQ/QfO8QDsAeJLYsPBhtSjCrp3vksBj7
vBWfbSOPafxgtvsbBu06UtoN6W9rC1WNq960CsNM33Qsj60K37H8teI/LzEYfElWSgUe7WSaGnik
gkonfWW2/UBCwZPBZxEbOB3TouBVjfGLJ8Bn9Yz8rBbYVouHByyDupUKy9pENWB7D0tMCQCaWRW1
4bANKH+FpCGvdD4Nw60PvYVaJQ6ah0UcPBEEjG4w1q0bijyIMp2G74R1ADvITTulEKfQVIYSSqGj
GEyTvW9n+r/lHU3AmNDad+a8GGwLFw2WWBeF2TxLk5PlM7mMM9Xgf2yUWWbph9Fs0eyohPyZCSqj
kos8jmnyWfeSekOurjn8gp3CIhEYEeE2dJzISHyzqklxCbQV1T54JcMged5jN2pA2KoETg6VHEXd
xFLvDk/TrK5pueLaX6h19+ukcLWDYzMCYmltdJhNK9d6bu2skaTwKmnm//+OYvrXjEV89uPh6XQF
XVNTcXkbeOczJAe9D24fxDhbG/XVjd5noHPPVkzF35jTjl7OVVFhzB06sUH+wgNrtYcUcLFGeo1b
onOIfWzUiqLfRI6Nxhhy6q+zVNDeBUKKmaaWj7CktItKncTStLxXAkyQhjunlIQP2kpMOo+OA0pJ
oGc4xH5mGaayoonvNm0rOpyvbKDdDv88y+mWtQHwMKSbFGQ7TQYsWDW5vbWdqocSlbtLcsA3QpH9
1ixDrOstqu7aZpbpIcOIuj2EbiwGZXdXRx6FsbHBwY4d0nQTCImNe68YWqC76rik+RxpKrpvn/F8
EKJaqjgKQgW5H8zhHOeXDK6+3bpMUOOlcLMYLXvCZjpqEcEC1HDsR5OoT6/HcZOT0SSc7NRNwTZ+
Kt8FZxR/bDQvUueDNId3RNNUOOxFAQCcO1X9NoNJwS7sfaKGjzhkNtgHFcLpAjM/pB92vJ2yNOg+
34YWMY4f3MxEeVd8HOJRYCKI09gSV6bzbQVUU4gwkCI1gDV7H/YJQ4qZSIN45WLAVBprF0B/ZACB
urJ2Pe9tSCZHjp6vVTHCTivvpCzPVGP8LATNKJk1zHTsrZvLldt3QAsTqc0llGgU6ihNXZQ36Btz
SACJgi0O+vddK4jhZBfRcBe9tAmRRrwYAmWd5ATfuahKzEeZeNjjg3AZQwJG7eV4i7YYdqWQ+TYr
Kw5hzope7EFUwlfQI/zYQ5jt8KEQAFtvTB7iIWYCUSfgWUmnkpgorHDdjulPb1ARBzb2gyHfRmn3
mxNbOfMqnTTp5JSU6U3Ta2OeGE+0Vh9NVN6bR3aiKploNbD3hxBZk0PiFMPKZecgrTY8AgTp8K6I
sf6SPgzw99ePpmJwm5pzXTjApuNkYkBzCzBThm/3lVv5m147yyG2HiX6rTFWfpwa+bQli1Wuo7QY
VW78ksiBLOKELrsPrWDaSvg72Iha6daisYkpkQiy1IHKwiR53VXIvMioplv4tIy6FdZrhlctAv1o
59BgO83cm6JvZtu4Du+06+BPgyjcBYa5dMpYhxuMjSAw2IpES4yCELNID2OSUVTn1tRw0nSWu4C/
NvDjIR3GyJ6eZFruQpZQKoIspRsgdmnnEFhfql3IpT8FJdY4DMeUmsOQD2mEey55NUCq0DosG83a
bBDSgiZKh0moZjGakblLrANc4V4V66hF5uZBrq8zX19raQjHqiHxyQczPInj8JJi7Gk2wkbgqkAx
aehauiLCqWM111ERpxJZn2IQekDlxnAr+4ndlplvtW9l8Ns16ldG1pLW2FgC4J/E6XjXXO0OPJaW
IQ+xFGlovqz6WLWgzuwIY3yKo0r0sAUVayQ6Vh8vMqWqJqKUZVTorQ2eE0plZaMQlK32sIQT6rm8
ir5kEL7TzfFniBo6DO7RRi02lYk6RtEISA4T7r5uorkUy0Aj5WQI+FodijYWEDz0jPwUt7+lTXWM
lfE8CfFE0PM90AzEMgk3kXKqSjLz8tzaxoG81x7ve+XKbE9S9qxwDbbYjoNgpu/Vt7xEdpsmEZWG
ByTSyhE1VFrPH5OMqSpx1tyM7x5Zd41iXsYp3tXVwxsOQ6wDXOuVUdscCTkeNp1UBEdvBJU9LxZl
LclkKYKPm56FEZr+8BxNWgOsRsmgdTNn+koe3ra4Jc3Pd5XNL2llMJGypl103rVqOCOayiTEQX13
Aq4gy/gklQjXc7Uzg3iX9fKLIwbHWoIpg9nBGjfkGkHdt++3+yJwgpkj2jOfRSiVd48gcAvjMEtS
SIzYJwHdZNPgkBI+iHu6pCBFmSFOQakvhylWIysfQ5tfGoHBJFINrKvayw9VWi+Xb6ZJymVV9XeH
MCPm2pwuAw9LWYh/GD6rORmY3ygv73UDu3f4j7MzW45bybLsr6Td50aWwx2De1tlPpAxMYLzLL3A
KIrCPM/4+l5gZleldNuUZW12LS4pTogIwOHnnL3XLrA4xJJos0Wyy0k0ne1s9LfWUIWb7qMqy1tl
6QvXtxDvlMS+QOu702htVndAey4CB/UcmRhj5lNtjs2LE8vl2ElswsUIkgGsK1QIEdOGHu86Pzu4
VY2xsGZH3uerJ3bCkk2og4viemOp4JtxaBCZKby31GGO5SNKih8EX+jtPMKr91tyAh102BHZJmcu
jRMrpMQNzASdqXrq8ew/LtO7r0NmdoLWcLoGh0xMZocuek2cGGNTlS80mGl1d/ZEfjNxYkBPUroy
Q3jLvQrsRe5D5xDIt+pKzudFb75Ec8dOLIZ5mwm9C7eKpGDEg2wlKmJU1AwMdQSFRUeY1I0EuoCT
vA/Kc85kZ38bh6RBTrYaBWm91577bIfhHV2tK0KDT3nscL9mjaHJvOnAKE2K25Lb1z+aQZ7Tff7a
ujkBEazwNhPvrIHVtdaQqLVRerxRhNDsdo5jQVgfBpz4zNPDxVwhE2pbxiO2xxrMDnXtIZ4DeIA0
qcFOBih+zoUVQB4kCYrgNrwFVDNZltxEljMem2xl3wznizt/s5Li1aVPpB33Qmvkggve1wE1Ok1T
+1nG/bdU+M9eHJ3DD5zQPHEB6hqoT4ymmnyHYX2JJeAM+NFvgthcvMXTJXKjDT3VtwyZQ4vgqcPi
KJ2U2NnasJVm57L0YbEJNMuwqLyH0VpuXEIEKKBBUnvrvU7t2cgNME1iZ1egyWld4hAaYgdA4R+D
LvkqKfyRstoETI1Mp4wn9VYTFjbkSFzzIM1JOYs/Jpk++a33Qwdcg1TtbYGhvyif+l5jNWf3LQfA
M30HF6LODFka6wNpJvArinUmiveP6T6kUdvDwOHKvV1l+dZU6hE/LJ4EdGHFAvMA71YiCXKKR3VM
eKd3kwdOMsKiqJOVVUiy4hxjfutceJqrRoY0tx/TgtMM8YNZYLOLAFlbZUS5I9d0bTxruZXix5T3
z16Q3xcky8tB3oEiTq7VSOyJ5cN3LWeQqGmz3KsooN8Trt13+LPRcZm5RQGWNZs6D16cKX8JEoSk
c0ALcAXt5WEKJTNqXmsCnTIf+AduZ5Zfy7T4KthhJgmSj2VK3gC+q6D/uixZg86feQzJsCuFDFSN
Iuz5ZuCiJGPkJVnfN6MDMl0gI6pj3hbdk2I+45ZQwYeuRMRakfxT00faOk06b0zF/KRw2PNULkz3
pi+b9QC/zbP30hLqgesrZPKD04KY62af+iC11bIwIU6/uDVNQV/7t0NZobGwQrmJ7MPQQ+7MTRle
161uz9iFy0Op0GulCW76Alky+kmE1+SSxYeBgDHeSs7PQNXqoi1oUc4orGFvMp/0Zg3o0sFCj/wV
DhKJxDNbVas4EymMqmyaFdLW44Dgl6Yl2uUEqyKNU17aZjNoUOHlIM1ZUHUNE7OUO3q8q0umy2Yw
EOwkM2GV8+PKgVJBGskkYHrUROSijRf2DoPkFGU99Kj5e4Xgsyjnb3LN5hot0H6L98C18n2YPYGS
N5ObjDFpTnjgIanmx1LivuwnFGomgzlXOD4dkIoO5KHW/AanLKItGqGl+Ri1OLoAV+2Q4YntA/VO
gNZYhZ6PPiQlX6bdLsi718DLs23mMEAoLALkF07QJiq/wCh4LcsBTFVPn4BXpbIiNrB9uHrpbjUR
BXTYsEblDSiXRuJ+Xpg3nOeE+oauPphBAaTUAAt79161mbdzfIajFtD3jHvouZ3hrxPXY6PsXaWJ
4PHYYXpN84yInyCa7tFKcTLUy4EW8pfM98CF4TfzpwoenM1I1C6+B8F4VG5hsalkIj4s/XVLiTCm
lI6dNZHr54OAymCqQMrADBJvCJmrzxOrx0DZyXWyPJDMfef03ksd0gOzLcB2weyRAWzXx2aYLnoP
FDB812Iz/cjD2D9H1B+wobMxbTFitJ6saumuWjKxsYpO+1ZZBxpzt9bctecNPURs9+QDEll27lhA
uxWmc65Eeyv98d43CkpXgB7Yn+2dipfuqHKkkyWjrZ1eRRtFj1tkcehbuEnDTE+TZA5y2Ef4tQIw
VdbCa8IE1Q4kjTamJN/SqwUd7snaNIyPT3ZHa6dElVDXx3YmMTObhrW85erM0X3Eycj+wc0Jqx4h
YRiipvK6pAsBNUvZDFEm/zoTCpO8QwZ4GInHvOAyrdhEZr4esMimd00ZOHdeN525IfmjXopSml4o
YTk+il+Cu0gkpZphvlfAS/J8b1vlabFRTZBuxwzPwgjIxVJyuHVxnM/x7Ti78uBKUhZdmoz0kjxx
sIkpZq9rUG12rnWX2NVBQ0Ebsaofo7l4trt8uMi88tILAM8oyyWpx1ZEVUxiS4AGYSMzY62wtt7o
5P1oc6iF2qu+WZEBI1UHTxroDB0BXuy0IQu341SIpxlmqfQhtcffewe8SyS898EXhF+j66xGjDRI
DGY/AFjfx/PWTZbDSCFMWJMczwsMCLERKKjhjarV6JOBuUX0jeWDpXqDpNkiIC9z5CsV+dcqWSYw
nejTl5opTz4SLfvWTtwn5KuDCI64LXpsFIh6Wl5TF2hd5L5NyeU0c5tU0XgDx5fxQHjTtw4MVyNw
kA0hYKuBueby6s61TyxU/UwAs3eOKu++dLK70SJLRkT219ar7sitokvBC8Ytm34sM9qAjgPkIWDB
Jl2H3MH68izVt9id76MW6XrnFPfz5Dy48zLQ/oJFM3r2U+9mF2zgmVsPOCprlMX82SS4ojKHsI9u
hIAUXF3LXd2bh2Z4sci09LzlkmQSeUbrDqYFgLNe093t/GU45AxbI5cIz8bDflJBjJT2fKTTFDKl
JzeY7iLVKFk8vUeSSEhXbDXUTRIIxTIhGa72wwJPT551TNtUMHDHJHKbrNx+mvclgLQE+Ta5z7wh
AGEaDBLZeNFyUS4gGe38S8TwKMg+QtNcFH1yXbMUtz9Sw/3b7+l1DMymGusoh76j8ZbBlWrKTcqw
fM+urWWbhGKjtLYide/iOP8a5OELU0C4HwOzXYPWKdiFFPSDXpiX0SVDHhbyJ7yrgAi90twaS7J+
YqlTcuuh02zYp07F5VI+TRVeSAFzuimf2tFzUCnDUTVEkyiiowNNbAlj8k6VXzO8OyV7ILcb0StO
VwnM/Ry5ko3yKKQPkwJoLST/1+CIk/rMzd+a+DbrBxp0mFkxwPTs2clp3cRYfsjUo2/7bnfqQGR9
xAWODGjpIULHkX0u14Wp1vQuUQDx+5dy3tBsOROg+NdeoIJ83lLUjZSmDZV1GDvnmFjVNqZVnBsD
aoCBcBUfCmJtYfLSKvd6ykraVsygmH3DREVJ6IyQItkXOt9IiDkfGAUKCmjMTpu6tM8dtC55eu7W
TImqJXrvXNrAhdlPy9KfzRmtPHIahnP2NLdjgu0rJbGcHSCsyYgQWcQKmVW75De5AMis1XO/b4zh
pu0dauu1wiTbDj4Wj3hXEUqWAbZLewr0Kr1eE9kNQtlJUDzp7Njjk2Ntu6Rg6XiPw6sQ+cFQvAn/
0aU7mq2ZqTonmCjmPodOWuAYsT/CQsA71vWL7nrF9qU0O0+V2EXheQaDTX0doJIxYbpdc1XXcD8P
168A3DJbiHThASc0MIEG5FT22TDjmiku6T3jrK4vtfsVAVruao9UWLSRIUtbQhCJavHDm5Roaty8
65KNzwHoAzLJuX21q+6LDFgWU9e/kZ16LRMDNd+mMgJuUkkpziNFazWrYmbdVvbUO2rnWcWmK7qH
TlDDqBksoBOsyvm9K0FNYiOsycc1myop3SdJGJps2uiLU2IS9XqQCAxzrfs2R7YzZcNyubgohQfP
61EtOd0xJ0MU3As8HtK+KSENt+FBWW9h0g+PagA0047UONMLNxvRz0/ekoR3nw8ow+fTwE4u8K2n
LJuia+GP2GiQ9t+EGpzlkE+XTEnq02JDY/KLoLgsR2Zdsx7SW6bH5qz1Q7HXVuMSOwCFY/FxL+vk
2ama8d7qtNoMavYvwmEgyXNyr2O30qiRqoqAB94FmjHZsarQ/nChHHH/zF+NLzVvrRqPftiXT+u/
E1YxKsS4XrD6haP0ezAv4pJp/3DhE/OpEl2+Om10b7XKuSu7HIsb3/35z0vqeSSd1HobDz3Tr66q
KTyT6JC7CMpb2gdPKyqlLXLyIVXvH0PBFaK8JX31nJK8pdq/dhpr3jHvLl+ipbhXtq9vmXbVTyM8
z89/pmNDn7/C9VO0fn2uZKS/fPb1kykoDmOJQXfy2aC3EwJ5TOEGvuq6H5sLd0tdDc9qsOSuQt30
UJbwxVvld5z522iKnO9yqmjW6k7fxwaRSTHRYevaOLzxO4DqY6+aM2HG5rJbkPs0hMU9xWPqnmuc
GA9+h+LAa+2vY+sk17TbCClwZu9D0qPrboVxxZ1OG3OTtM2tK0Gk8ZdfmhjYtQh0d9nh12qykUIt
bObXuFreKzeqb+n+Dfd1Pt8Y7riOz3h6CfctXBDIXbO6XCwNa8zu7zPyrzbacl+rGsFvXmCNW6om
3WuFXkehXqAQstoTdJmzGATFYUZU/mCRlejDI4vsqrxoZTdx7sA9KtOu2ide+LAOOA6+E5mrOeq/
+KprTzXWVnhM0xFIW+SGfKWT1nXPSp7SXLya06wj3nI6zm0mUUXFOIRy62u2jHzmcc+ADYZ6Jsxu
GgNfrumJYumBJ9ykOaDylv0vyQoAvz8fch+J0JLmek/te+UJTnkRyPHkJcOyCxcNGp8z6HZy5HsI
rO1tQvIHJNC5VgnBhXRRGdL5gbqO8VhNXK30o9ph6wVVxnkincuyqpCBeGKnBUGFWVN/mQIyA+QE
FX2BATpzr4pKwLxNPBEGICT8knHZAcKAZ2yP3zx77xTsDs+W2N8tjLi3wvG6/Tjwdk6+AZ+W7KN5
xAwVd29O3HP563Q+RR4MZPgoyfkC1U2ceVXTXig4b/46bI9oYS1heW1sdOpstYHhWFACGmblO9tZ
E7slW1V6RofKRIiE+iH2UbKhcx2FjUBmkc2Wffl9Nxbh1eSBxdYZW+C8mY/cNbyjnwJgi/xu/oLK
D79cFUP+bqUBMba8iU42j0WFCantAP56OqPlKOT5SK/6cp65j5djV58U3EidBwvbQkGpIi0EYiXY
Cu5nF/UkKbhm++TDWcMbdWP4eNASgZ2XwlsiuakrfX0EIlG80BxjF5B2X3ow9Ah06UcD9bSa6H7u
YT+1vV9uI+aWjIRFd54IG3I5Mt9qyu0HqRAOhpwP70IWN5mbbKwZubTjWuNVAm2FMSxi7Xa2JtpZ
NSIaipwdvzY51s5OVZ53SXmPCdeS/rbm7bjInPii02P7KhXsDYHJwmWFgCHkZld6BdR4q7UddkHh
U0+HQ8f+xI3rA00VZCZKJHtvTvShnhymtYNoqus5Ap9kAzkD99Ew2f18wE0BEWopUN59ZV6DsJ/Z
9A0WKG6p2QxhrMuQbK0PbcdE3VpQlqN80Uc1A7QmxO+qzJB0xv1wYmZGHVklDcGOg7hyRHzXV6Nz
SPw+vYL12Z1FdVPuPj91rDS9OlsciFCKi+RsATi56jRpWHR0BwtfEltotY9YCOtb7WL7s3WGf4yz
9dZ37FuiuvEv+V1z6tYHUWeQoIQ8xHXuHrW2gwskKMl3SAFYuZpsvpdoDvZjq753wn1Pm7w+GeN1
GEmMIGWnSNmTtBcRO9kNMKLukZD3cS+rrmPIB6XbKb3wykOpcNZ6ln1jpII3lRGG0ptkvs4nCeZC
79rJ1R9FgGg0lbO1bQwU1LALSK5a1LKTz6iZYprg75IycrRa7+TJvLwee+pZMyn22iMuLoAb7mUH
GzNuKHZ6G51cOhX0p0xLCLEnnsy4SgM9KNIlhfax8eJ+G0cl5h0LOWJhIQa0gPP1jTmVbug8V+Q5
DQVnYBHM0GESfBpLQHcrksCr+hFnbNkgawpbcdcHq2aEsFth7Uovp8PkJjbaONKhIjs9dTihTmlt
dn0RjOuydlYI32Ni7aSn0BrSkxgyfm9O2SOR+zxPLjE7S26XB06nbx0smOtJ0l312hzEfsqNTzsl
4fOmv0hL3T+Yyq5uA09TCEbs49PwSBEQnbyMQVO5D6tWXFeUZQ95VfCjhFehWpzP9OjLUyeD6aQt
kuQ6iF6fD4wQSFWhW6tpx1+G9GIrIBlHaJwArkn5sl/l1AV3XW+fXCcZHlboUR+pHoWXCg5dcupZ
ZK8qeiXMB4fiQdekmRTxeMuCe1owT17ZTi1x29HJIZcrM553WgILnNT6wPNBpxIV84Z4acVNKKGU
Y5GRm1gxfCtroS7z9aGLk6cZX9K+F1HQw5fm3z6/mow5wK4kuKPKK1aH6yMNN6D90ACuPx8+//3z
o04uX+ee3fcv//75qRJrCJHsCdg2TcDgt64Tkh7Z2ufprK9bCLS4W5NDKe3tNIwDrGFWgLKgoCF5
V2JBkSgoAi4fravbxQux9C9BdD0VFnL0JbWzrc7WBIVWRNc23MHrz494AczJblvwPyweCVuwU6OM
ODIXdumnx6j6GuZRu8GxoNhFw7UlaJm57Xr1fMKd1gfGystOh3gk4qHorzL6sXXItqfpGwiqRWJu
lrQ3N4WLYjoxPmukrB8dXGyHcHhpPHs8Wk06HumbC5BPmftlEJpdYG8CmB6Jf+Vnwatn8zqPlejA
TUR3qMbYCq/v4OdH3frp50eNpJXDtAZUIc+zWu2QZR9eCFktoKp5yNIU3/CCXy9GfxG6ac3v6cTN
5wPIUDy2rXOahbhQYVAdMI66QP7D7ghpsMpcddmsD0ndNHshGW25bvHDJM500bpVAjJH/nCSqjv9
90OFy/WgE5sU50YPYmWcIrWDPkDwCcsaZQxj5L4170a05FhwQ8Em+mOKQ/ns0yDjJrDOFw1ptQaz
a1Th34ha3SPJMXiE7Np6ihdsl3EE6Dgfm4dVYdNTyE5W0J+GWbhXnw+MV+Kts9RQVZYw/wav2CMs
oWeKLSEcFgTpcl/aoCqZMZPNdDuQSZSL1/3IqLmaFkOQp4Ni56OaOKKC0ZcMb486p/6VTXlTNcN1
gpmAa5rVNJ3wPc3jTJPGvUFlDI/NQl3hZFHwMKPiPJcd3QGVsR8Xlputl49+TE3BKIgURMgdbzX9
1fvQA0WUOy1Iop5bGrANqyQkZMHVek2/hFAv4UI8tdTrMsz61GSZQQFPpYbDEvxZ4JG65ofVSyJU
xXXDPqeBYJgjQdgxtj92Gr79hCXcosja2AW0Xx+E14aIIEpFpe0LcS1MSV6vk4rHMUXhMdBoCuav
NWqYc3wd8bUHIuMUN+KeH3xJBj1fyBmSfsAgB0XKNvNzyE8tbakGUus2gJm5LdpLZqOEdkc0PSqY
lXnsAVL0BY6LyL6nU7KxK/97YmpqmsGo2ykltylI24zQjdAljE/RbYmUuUtKoh7yqaGsEuqK3icZ
QOtJAdmnYAIaYiIdeMsCW747CQ2lkRluMkzBQU21vCoy/ZDED/FHsDjW1hTdtAPTFD8LDmNbLIJ0
bvLStlWXGFYOFx1TcCzd78LoNTVvNb0V0WOYytfBLZhuZ/Kx1NCnIqJRj9MaG+zJ8tj1mItyKW78
mKrNKcgRYVcX7ZOUkiFfMODOjNQkEpbt0NYAPTQZkYlxmittEGS3sRaQs3qK4Xx4FBIXvWjISwQg
WWABox0SOZ59HeSZvK4lorwlCHbJuiRJmnYGRTiiVoxBeIhgL8niaxapCKeY0ZvB66crtCgle1L0
pEt0wB0gtmNkVRcTCCArVmtgQje/ZpbYWVZtP4TBsNKhSgoVHMnXCAvvQGLmh9LuIcP0Yfw4Dj5K
jDo+jIGm3T1k3W60/fhJ2V+EN8iHoimTJzDApxrq8FnVkXKNoHN+jGYHKXo4/lgU1H5Ua/LIJA6J
jQHfzzvPLq8P+r3po3mjMthmxpT0LuJIPS5U0wCbGAtVo5CPeYRKtKhpVbsl83Xrx1hdOZFsb7rM
wjuXrYsJu7N9HIvkXo8ljctIZNhEoMSgcJ+OUdxPe2RYCd0AEz7LAPYDkOdw147+zcR44x7axZfA
toZ3KdailnrdXdsFSyBfTNvTDmUfuO2szN0NaHDAxhOTaiqrxLU/kO4yTB8EiA7/uLd+3kIrCzvd
OOK9zbRX3rRF2pKQEFjbz0/zOatu8hcbJOA2JBqPnZ9N19K6JVuiAOXghq8FaUN6CfCC9t6+dfL2
otLYuPFeEVDADoQCA4ahDHVyLdYHNCHzzm4o9bAwAt11oHM0TB/vk9xy70v/TiNzo/c94chwaiYl
spYHk5NQCCESEQpqSARlbXknmuU5G63xkXXrQ0xgQAY3Cg+FUOGDb50thE1z5TvFh6mefIWva3Q6
dUwni43fuumcVg6lOVss+F0Qpa3boAxRSU64J/3IfsnLgIlu0d36NeyoshDWwSpRpjRKoAfO0XDa
XWXvh2C+S+bev9T6NQqRLsuZ7B+/Tck49SYiVCiI6QuS46Pmb3UyvqFD9B+WId8ZWK8723eCXdZG
6QtL+oksQ/fb1BAm4ruAKWamJehYaoRfSANfSs/PcVETUByOxXwfWu0F0vFiE1NC7htyBh+jBiVX
OI7tDkczq/PSYrUaJ+qz+OxNC+CPDgzma1q8zFpjnxDOKMaRZA/i0HkuxrqY6FeooOgQsOdpyKdW
O2IvBtlw7vdifgVTFM+quSySqAUxh+CyThI0LDFMW6C4EoCJNO+i7ZwL3Uzt1s90vbVCcCQrsP7K
5Ph/8vgrWWN74wBDwAZEjQ5bPHaSK4Sz5FJPctq45XOJZA9uCBEOddtCENJq3PrWYA6hR9WxzPi1
Ji9tuM6hLTl8QDPOef3ejnX+jgC0ok0U0+o35a3gHLgwerUVNt69qJAroM9sD5EVyasph7rvhZFz
g2ZEblzXQajSJU+UvhawOKe+skqudtm4BB61ZXQ5muS9yBnoTxU4XDq/YIRaClJfZw+8wOW177T1
9o+//Mff//M/3qf/HX6UtxSJuBDav/8nn7/z2jdxGHW/fPr3/Ud5/ZZ/tJ8/9V/f9fPP/P2xzPnv
t99yFb83ZVv+6H79rvVo/uv38tf/eXSbt+7tp0+2Bc2P+a7/aOb7j7bPus9j4Hms3/k//eJfPj5/
y+Ncffztj3cSCrr1t4VxWfzxzy9dfP/bH77/+Tr942Vaf/0/v7a+EH/7gwwXAH/ff/2Bj7e2+9sf
yv4rjWnbaC0YFUrPuH/8ZfxYv2Kbv7pCSyWkMMoVfNcffylKElH4e+Kvwni0fBzH98kGEHypLfv1
S675q7ZdXzEJ9o2vXdv74/8+75/ev/9+P/9S9PktBsCu5W/y16t/vM2fz0sI6fnc6Ixn+7bW2tN8
/f3tnj7a+t3/K+mlPSWOE23zJnEuWAeJo2AIRTBDeda6SHDtSm8a5EaWqJ8SS5H/PJdIvuj2ncV9
SzqbM5FdY5H8+y8v4T+P9KcjM78emQdiyHONh27ecyH//nxkchil0yoYmalN9pRcIIH4KCL6LnYu
KDCevSKfSEzYlBh9tU2o99KLg6nFaxTgN0/XPWRCI3VtE9qSMCsh6ToxdtX/5kBd+acDVY5USiOx
cn3bc3850DRmsJtm2tnUgdGXQbnU9zQcHxy/ivcEFvEek34zT2TAVXSjS3+WJPhklrpwEmKaWsZf
nz+oMXntmobCNs5CVKga55210K+roFdi/vTlBnnjMz1efek5Ql/KMtKXaqZGaiWZVwjw5HYO0GEV
dG9BlAevo0/9X9sjUuYQvXuQ3Aes4YccyzhRwg3bn15vbK+ynroFkqiXkj0tqbiX4P2zYyt92Z5A
bXxolbQH3HAQFiGTbL0YTG62njC/f88ll9UvZ6PvGSWUq2xHstkVP7/n/ZSlUTNZ0TYQCT6Wcbpb
J8W5deuw9G4c47unSSW7QHXPvWvKrzixN0nQ0ffjxBWRAehk5Xg6p1WQT/JTFvzwBxFclYpBZT+h
9x0b8oFE37Jlbptqh4LlUvgEZ5X47G5//2zUeu38fG35vq081+Z6lYpN68/Pxpss+liijLe6so52
6/SXQ4Cc17WehFstL8pn3+W10S2UxJQOPvFCpMVk+G9Q9J4HnNJVSThxsz4URr0TfKL3VtX5N7YT
lneeae6DLmiemS0RAM4m55ZtIiYMyvSofbeSCoIa4aOOhoVqTfVhHPBIJqaSF55mAg1Pi2F3RJI1
SwfJfxVJN1M6Z2e/fxX0evr//CqwktlC2STL+Ij71hXoX1aYvKyTKcc3Sl4c/XJATsUq+Ix2HkK7
C8Q6Hx7Egdm3Uvwc7ryfE/Yc2cnzl/QSU6zZKB/yIhRrcTNO+kXOi77xJnnK5jy9FKuqPpWWDfMx
e5VzxmZmNvIobMTDHBRsGVpdB5UAaCYWjRhsApjpAS5AEQoHSZ/to8UeS2ePn3G5nY5DovPbBPxs
WOrsYGXGRVAyIrIfgous7pO9pT6ydnBPQ9+7cLpiEjOWsL3JWCJBRwIdy1t/OC/GAI4bk2fjDNW+
tTH/Z5U3bpOW2TVczrtu/TuLw5RZ8mKwP8KhaYl0VzrzdDuElrXpCRnK8tD5YQ2kj3CCSs99VZQ9
Z2McUNYW9SV7pG3K67TPRtqQHkXxGJF/7ntjTBpfwlMujZlunXKZLh0Lef7v31n7Twuf5BbEyucY
V9tC/LrwgXR2ioHad9sEY36ImvlyjOlcFTaxJKVpsc2KnAk2vZMTw1n2g5515+uYmqnMq92/ORj7
T6cZB8O5YJTjewrr7s+nGQnvcZ+Cc99W60v4uVS4oVvcGoLykjEKTs56v+h5PwNCoZKoNPsONd75
7w9D/fkwEHZ6dKiUNi7//+Uw6lrgkw+gxZkBMbCycQulnX0IZqSdE6IUxNdWyTwY+MXcHT/fKp8k
ejEv3Q17gxgaF6FYi2NvcVihhZB5+9SUzmXSTl97mRG2KGs0IlrDWoswTlRRsRUDfn8cUMw0qqX+
MYJRlAZ6pU3eae9+/TfP8M87Bm7Jwva4qLnZ4X/9+YUGtt0T1E5iCq0VFjB78TtEJ3VxK4dvYm1B
OoN7bWof5K5pEHQkUL+ydoOpDZsCGE/QN7q7yKeOi7MC75B0g/i2nmRnYwBEY0nUg5910y1FN7D5
ZtXviazdfa5+OpZ3bi42eTTkj2bI05slQ1KcphbU3DktGBqglLBDS+yHvHv8/TO3/7SSeSzkGP08
B8OuYGfy8zPPhJvhAkE1bJjmtLN5zzvNrG8kiznuyUsMeySvfcAlyitYPCRIy86GuV1b3df/kx3S
r8cj2SG57A4lWmYlhP5lZR1iVcfcCgQm65Hqn7HSFrPcCq1nVbIqiIVR8X2sYkkHnAm9JV8/z/ia
N+g81tQRv3995K/3O47HExQmDjtJ4xmxXhv/stKXaOAlrVmxjXsw2CPfsUXevmb4oHwed5NPmmrs
1hCtMtD0vu2Tm6T66EEp/2zI7eRUDtO3WPregUgleYHwgGflxNFFbmwoS5z8dYVFpCIf26jim9a9
s1GDO91Tj+KoFgENAyuZ/s0l7a9v67/ewNanJR0ki8LBsmE7v5zweRBateiKeTvO7XHqvQnlzh4L
UvY8RYSPMgncpHMF63YijpNd4kB2sw9h1Mhd2PXbAAvr25zQAkvLwD1RNZN6ZcuaJrSnbi2wEUVe
h+kRBuyTXZLFJFltzxfkQ08h1NZt5QoEq948pgRvui5gj8K6H7R/TlcyOY9yAO+WoK9eWv2uCkia
AjaLiXOJ8GavHUbBy45On92km6CNGiyIrvSxfnxed1ndQvezBmZRa9BGgEA0wcvu26W5qR2jb3xa
eBLxOnIxG0+SZKskwgKY3DQBEfSrQ1i5I3Al54tdIKRhJKye/BQOtTd9t7O45MkVX8BV9LjtyJss
4fdiCGayLnJAL1aHyCjoGDRKu0Bsl7vV8fcnpfrzlpJF2JMue3TKKe5SP5+UgRtNmOpqfMPrfjxI
UGn0CwyWNo6ynRjGS2PBVFWMWaB+q52dg+wfi8fKn2+zoUnvZ8eiN2wTczSo78DE4/3smIB+89Cz
T5mIPcLIUzIC9KhWzwKXasgbuq+RZ711/kR3PSOosIJhgRgHkIlImncdF8spXRKyfQtU2blYnohk
u3UT8fD7Jy/XU/NfT13BrGStLygHXDbH4pfqTlUCtfq0PvkWGU1nEB/79CCAoOUPDUeHFttNnxsN
FDmfsDr7oYu+QRFGLDB+G4zrcxSMQOV7Az7K8c6lRIru5+3lZxutq02z//0h/78WWeNxtJI1TRLw
9ssigrzZVRO7yY0RU8jlFeEqlhFm2KRr6HQZ1z44TlDQ62D7LiZTXSxEQG1VwoA4QJOGRh6Ewu8P
Sv55p8OrRxUqeCEd50939UihEE/iBi+OQWIvNDpKi47tLkZQeu7ni3sqyk6DO4tfw4ZYJxlNDAlI
mrq0TEbrtoluGsuObsYkuSUHma7AUylJBI8JhRfUOickOMmpzYft/8eB+8x1NWWVksasV8e/LMnC
bgMED5DYwsonQHaKiToKzW3ndclNWCKTVtb4XWLTh2SAyprwbRvaeVJgE80tZ79wn31qpb7PmvwC
FOaNlUfevl/3TWFTPmRXkyzCm39zzH/aQnmSVonrsFQa33blL1fsGGWzraj+/w9lZ9bjNpJt619E
gGME+ZoiRY0pKQel7RfC6bQ5zzN//f2ovsCprtOoxmlUJ1xZsK3kEBF777W+5XZpB8TGCrtLMmXL
RqjUn33gNIw8rAFUR5Ldq8Q8pc5g7YROQI8azLTb9K7Yh206+xHo3Q3qrehspC1Z0nV1rAt7PMt+
ZyrMKv/5c9N4+dvLxi7h6DrnTwPvhSH/dvQzS1VGXaDjAEAAvO+IT/LLnOjpQY2pNkiDIet9LPdU
7fK1LoIjVrjz4tRuzHc+6QJbMNOoXvtmwusPbuq/PAvm+vf/+2IAIV/yDBjr/4Xxt+NLmdocBQSw
CpHJCJs7K1WM98SntoYm5MTXSANCitqg99RDUTnlbe6aS6H3MQVbezKSKD8tah547WJhqp9TzCam
iUi9KRHnqtircxJhDJhWsJt4sBMDTYRmL5DGdFStGNOdCygQJuMw/+zuk161srMVdC5pZLY7uzuk
JSEplknEgWAP2ahCRPsqgM+TOIm+E2tdgzq687G0erkCY+Of76D+H548k3Odo3HK+w97hRmnhmxG
abrgk1yACaSLG+Hn0oriWGUVaKu6KRDIcRMDC/tAbzJObwjqiYq++sjE+KpGs3VUp8S+6OTV2HkW
r2YoZWt1NoXhpL4pZvfznz/0f3zs6JYwidQdm5fmb694YU6R1FLs1YHM3MduhQBjZ5T1PY66fJPb
CL0qcNedbRKtoYg/ZqVOKAlyrJ1IBXKW1zSm0w3o4fmfP9qjFPi3J06sLwMlvy4oydRHAfmX1aft
5iXsBxiFplb/aafaOAyjQuok8VdRr4nTmDgcpBU13IKDGtwyi2uv7Z1veZ2/Ciswn3VgxhqL8jF2
8OolUHdbEeUb2BigVSwkLR1pLSX5wOHckK+mDKoPSHcEfNKitlbWTGuz3DsVHTAr0a3jP/985t8P
4CorKg1azt+MCPS1Fftvq6vChCaJazX1rBZmeo4kd/jW2S0+8WRGaBGW4ykrEF8ixFxeK/gpUbsP
5w6yTSslwbHZm2iW1SkavHSRxBuow4qMINnUjE9Pwvk9IGi8ICwLL2awI3GU9pfzWtg03/Fnu2Nm
dCe1qKpdYwYMwwuMP8zPethUQeQ7bejNtsWAFdOwP5ZQZHNaIXojTlKIbgWQeHZTJ6f/60Wx6Gnz
kgpJX8DQHy/ZX26605bgjwMCePTJkKfGKCu3CsLuFMb9C+jfXYoxBKcdt6SYkonGFcMPByPD2KS3
Ye7OlQOTVgS9hDFbyh1VtoKRJUAfoFvJ26KlX6GK52mZFPJfOsLhR64dgc+F7beWiF97FTqupcHw
I8XLTbBm7HXiSEECABVvex1NuW59L2ZOc5z6N2Y2EBUii8F2CwawO50XpyvEHygR1jtcxX++Oo/N
66+vhMGJizOZrduGw2FCrF3vv1ydUFdy5NI2rdciIDo+zjK/rKcrajPSYggrnerBwYhrK55htPbO
sjvydaCiP0pihTfcCjXWoKVIAFYFTKky2A5JqSMan/CZFJM7p8s1qQLGqIB7CRTEC5E1svwvP8j/
WnYePwhDAzYSzeJwuR6Z/vKDgLtYygZ3qvvoYaS2g0UwiUmXUO+PrQ+uo8ukt7noWaGfS5lz26L6
PUq0bY6laklq5R5Jhd6kQ9fjn6/y/9rq+HB8Ki41hivJ0/y3c68g6ByVEkPdYR1MMLGH3peIYxWm
6W42yltbN+0lGs0t4uTYt7WVVGQGx9zsKmxmubPv2/4rRdlgT318ROxBm3wKFleuGsBqIhjDaaNz
sUgw7NHoI72piNUhHLxzZnnu7LU/yAJbr13+VuvrQxgqnmwwmATsP9sMMISZ1+K1tXQYbB1hZT0F
Xa3X5L2QROSHzAHPrTmSc7HSb8wp/i9LF92a9Rj1tyfR0Dkz0XFn06O+/fcbWKZZmzaoklxtNsVW
BOzpPW42nFBhHrltvwap1Xl5qqVd/OtLUYpXtSlJfnIK+5B2CQZxafmPfwvXbz1+NYbJJ4kFyYGY
yedkGofXQW2roxksw4FVStWS9haLEgJ+7Rytvu+ufVt9yC6eD49vPfp3yiB+DAZpw7S7VQrKaXjq
BUmiw9q+j0zSZs25xvo66dQCT6kyM4o3kdkgCtw8bm4Dj+JBQUTxzr3WBJxYdQiE36kUr6FQXzp4
9R4Sh+HYpZTfCdP8uMX/6RAeykOFYnOO1NNoTlh+QUI8x85qMl3hQiYNFtx8BC8TPVK0I1qnJO2f
7SIUb0uZP2kkR/v/Kl+MBlSBOlTzUdHm+WjTCv7/HxTZ0TEkq0XBquuPiFJdZ1kKaIaWjmsLXbaG
ueVf9wKHVblHBDweKnPadc1gnINERZCWaj70Q4Kf9DkBYY0bDXUsLsRcMUjaqDrP1GT3ZgAecbIs
faNth2V17OJ3wF4jJtWme4kQfvNkV7clBOFqZfO3kP3prUOnD2cBB/Oole0TW2zoq5b8ikxj/jFo
C+Sfx2OSmlrpGQqn86iFh5SaTBJMSXGhhrUPS1B94Zz8qdCJBRtGwp+av3UpR/tW0RpXszoCGYY0
/rCs7rVWcuvVqa07PX3PLOf4rvcV1p4KJ3DQRYS3MEZ5Rwb/NOIhwcWnnUk5U19AeQm3GtqeTtwr
cXnRK7rn6SWXriQzc3DoXXRNXYLEDuMTfVgJ28c0Pginq3PRvsilI6IRnuwW/gvaXiek2wJQIDOd
8EwKPGE8eQ4dXwxgmEZWLhUs7lbKSXWVQYluM4kouFMZ4ChLAaWxZxVo0PVsJ9yfdPDFQDsTgLDQ
8os6hMUlBO0P9sLB6tiaNIHi4qPrQcDEGu7MEYmOyMhSW5ccmwrJM7nEx8eXelT8x8vRzwO+f1WL
vMSZ/KYJ83Mk37vOVE8SUNi2iRCnP+qe2hxv0C7UPb62gPzynrMTdsR4rgngNMY7oMrvIxZA1Zlh
NhYF1mberzSbN0JTu4Nea80xqhEeaZQvRBb174QpQ6MJEg2FPYu3GUHOMbVxOqnM5FiPgca09r0K
OuRZialsHz2vx59qP+p5jJ7S65DX71Mkg56EN/ckTTbfQVSOn3QTGQUap1IF2e3UEcyqF9pOhVSA
I3qsDgae5WvUKIlr5KHjhbI0d7MqGU4SKg96ME++NHxpAs/psA4fHDKsLSQ6kSjFDmFbwkZqpltj
QSCaa/F0RAIhN2FO3oUZkcxZIIKbZ5waoRbpzwqxzNt4/dUIc9YdJbG4WQSJ3jJLecYevTo1eeGj
OSqfQ/BbkEeV01iAAMExW3o00H9NRTSdYaY/iiaN9LDzsJaw1ZDQ0aDzXagE3RuBIz0ARH+g82Ej
m+wYtaMaktpSFMtzznP+XOLtOeTMcglii2xPXSq41sQoORgPTdGQM4+nd4WhmgjhEMqy8CKbzSdP
EfBvnAAV9STb4S0bofxXCyfHOb7AhTQvEEV+yBGAfruwVhfY7NW4AKiATfv7TMpXSTJQ1GmcSgFH
pHX5rJCQGmc2gdSZW45zc5vGsNhH9Bk/G4wHbgFVyIMsAqRi7ZL24UjqV24Ft0m1VO5twfYy4bOu
O/K6s9SvnGH5CmzsglM8mS9Yi3xUNbHXWnnL5LoymdV1oO8Cu95VeWZvRTS8Uc7/RXuctRlkxy6F
kmvHEGirdPbyDgt95sy5r3FY9EOOzpa7RGKCR1CTj65yCnNSxICF+pu6+Lcpg+GJE/+wYwFHOtzB
XoZi8fRYPSYI3ud0brBoPg6MKsudvxBLayzGlVYQINn1/askhFJ7Pdx2aKU5+bPfHzF54JJuwYqo
cXsq83j3WFzaHOailAyiGlFX3jCRIZRlGuJuG16xoihIyHQmZ8yDVP63HeMl2lNjhJOk/C2yDHpL
3n706T6aIQe2TfxpB7gQm7a4MkYOrpbByVYNnfnY6gKuXFkPXqEo8lCPs98T9ioiPo/iDBgIFqyK
Evz0pJXBb6V6f0wOy5jY9qmOUV08utaDWfhNNITnpkNBSDyQhrY1wf6T154RljC2SBi/cs4jGCNT
7N0S4/8RIFSysWMSt14WzKDbR/9XQ4mz1RWki+slygzzTxo3AL2MJDsDFt3OhlCOj+cnFhgIFXts
LpXQvdh+m4gj4amuX4xwtl47iIkk9T7eM6KdGLqBytxXs7ojYig4QR9CSrs+h60dbGMDPV6pfzZ9
uxo/MhCoOJPasDAOnHXhq2Aj2JkOjCmBFY3QHohbehNRSQXLKcsgrDG1PzRhfJjkQKte8HwIvBXm
XB30LpVPQTizImcrY5hwDIi8azghlm1oOoXYjwb8LXNPI7Wrz1XzRqd+U82Oa9H8qcQlEppXR18L
qQf28BZNv6LPtYnEn8jLANS3dl0asUx0nhryCYiPEDej+L7aVQysAli9KiJf+mJSOR80mBdU9NXm
9AP4h+lCVfxic4wu6qzQT8nEm9AHQnasuNoqunYKs5mNKCFy07DCz7ZOvoOs+5mSIo8bDNew7WsB
a0uoz1QZqKEDF1Vdsujatk5XdkcVkU4xtc/NBBhmAIjDEBPpjVUE1X50AmhkFXu4kEXi2Y6qHPDn
j718XphXs8/vpy4aMJckGESz5zomh6CZm2ITDLNvtSHN8zhpniabEs4cOEY3KdBOrFCd39LWzKzl
wpn6msUoBWQ4f+CeMfzJ8WclIPQYjXsFxQAXwx3yKRxsDvkEAYGng/7AzDAvTjODlRTL4kZPjdYr
VWX0uylR75Oevyutdu+yYStNgZkYKWslNkwJFd+KZwgmEdsgdx1+JRvU81TFkCYWMhEQY8wxsK8U
FAv2xy2kEW9C06ppc7cxaQg1lrhGuepV7aCtjYCz3co/lhhOo1rt+d6f1YUFaRb6VbOv9OaGHusd
iR+RtnF8Da3p5ugzCGlrumN2HralM3/VS8ju5GAc1BuSaGVUHxQnx480cYdmsPcFBttafUs7oJHo
ZSBXY8SFxg29MMwQREPXLUjMpBNM5GSMN+mJImfbtslrUgZvZSLfHw8KjWtyaFvo1lDbAuy32IUd
ivZNFaFotetsF4XMyJKrYmMoItgO5sZxsQBWjm/OJG9N+AmN+phpNXES5SWI9Yted+6Uz+gonyob
Em4wEnln6jl4qieVySAjQqC9i95OJC76ZqKp2xxv92ZEufE0FlwWQ/9yHOLCWaI0N2+cT8CWn8s4
ncu5f0EW/S71BLlMY72pWu0hpd6nQ6qdx1jFMDfNuySDZAB8hogb6kowVIAEp3ImArW2xU0B/O+T
MYR3P9GI0Ubc6A+6BrKiIQBegcQsLJC6PTHRiWogC8F3ezHLP4VEn1Z8itQ6xIS34Zn5MdVgUKRu
nh0kprKvPE6OtDeGnVn/hqb1pM43E58nyWmNM1+TEcKN/qebj6PjlcwTjKI4Ljp90yJLX4TBRm93
oz+15ncuF3ydnuieoMuecr2SewtQ77LU5z5IVtCL/cFI3fKa2XIjJ5v3mdWholorKexiTOeXTb+U
Xw4dYZt5nzHcw/c2oBX1HKp78B+uDtsikCrICUb/A7LBPnaDhAWCczmv55PpfOvS3LmH2oyuOJ/e
8y5RjiHRIRs1z0cs+dBXx3BWOVJYoBKH7mpE7VuyOjnTgSj1GAw4AoY2PxQN7XtmaCc6qLgna6Lu
qoUgQ4rZ29Qifsqdbqfn8m7Jgs+xZgJBv2e0FlgEQ1m8rGRNw9t5gimlFq5FQW4QWtYEcA0m4Y0O
K+TgZuOWNHXlFUsWKx9Jnpo7Jh9CaMBrOrytDGKTLaSRS0/7u7XZmPSoeOPg2e0DiWUuAGvFiG0T
wUECH9MW/hQr+4TG4T5o4VbOGKJ4f+yDWhKxHrSrP5/IVsJ6pma5dU3HBjP3+UHh4pF6e48DDLyR
bXiDlX2ha7+oWUfXjl40critJXEyxW44FzuaGVuiQp7g3HDVoVXVHIi6L3pBWAdQCfWFK4cR1Vu/
Hvy2tvGmVd/VMf8RJe+ag08P+yUq8+Y04IOi4r0QW/I14IEf6n73maAptuLiZxB02zDIEz9fGvMW
a7MPFglfo0oywqQJT3N+pjkqPBt2HQj8GZA5heiTxUEAK8PcHIZKPSpGuPi1mvyuSeXowSOV1luR
1sG5jwJI+qsLotXhREIOTJpXHhjh2jzIkpk2ZKOJwdYeOzCAOPBfh9AuCs+MixNp3aBQdLO5dcGy
U/uFh23FRkVCJeXWfidewtMqlhvAL5FAxKVX/b4bYvtklTwdFmdaBFILdKHeGH3RNBuZkbK1zHp6
Uez8liX5Z1el+pYUAlKXjFK5GWVzQgATHXvgOfAphrUIXGHba2PxBecP54LiLenFUyLP9PcWE0pD
xxqNchu4wQZg6pZHwF3Dgx+071CFYBO6KmkilAWbVDvYSBOlPZEnkW1BnimcoUdIOFqG7R9yGODj
pfFKo092+hqWGUfEpy9s6zn+FHrcjF2IIh94aj0m+MnUbKKlfRnK+B2I3A15X+EjAMCyrhntztEB
85WxnhIeCFOsis0fGlMGjyu7CllsIoH5frH+5AChzjERWim1DdTu+V5MQ7MHPvW7FWA51SmtXNLK
++3YL+fQYrlmA8IP5ekKjoI/w/hHs28xa3s4fWZJuFHnBIuI9mRhh8iwUmoOf+5ZZQj9NqesrhH4
7vye97+Aa4DEofQksyHKDlTQT0ZbMxZMOQMmhKbK5NiRWauHkPyKdqi3qaFi/e4IeJVBk+B0hgUW
ZOldlgT4hfRHAlxS8PEykuvCiSjnZZY/R4g2OfCyOqknVLjuqGJlOWNmOxoAP4yyvYzNSuQnYFGU
GbYD42ZN4MRQ7W8HF1iT4q8fy56MD3KGkunDqAgmC2qYTzGttRtHAZ/o2/qozpz6R2Zj2xyQ7oZ0
irfCUJXNME1fgphC1R4oLECjTTpHSLslUgLNoC5rXseaH/05Sb8V9HTNRgXpRCBIiGeBA5LAZEPS
Sz7dZmw13Zp5OLx3TBqTe1J8Jfk3IzJBOEk99vKJdOhEie71gh0L6FZ/WHDNfpCHci6qwu87Qipr
kjLILkIZwDuvdpy+2PNTZt/62U4EYWAJuS4tNu6PmhxXAsRaHcQmTChhhz+alr5mRwQUQbgh5f1T
KkbplnF+FGnQ76LCTKh8oIviEyP6nA1ineGrcb6foevnHbHxMCDH2c3QToSu0QEEnb1JOaScUHJv
HN2KWzm5AnAkTT3jGLMN8Tk6P8aSVqPzDG84wTYah/uohb8BM2qr66ELsMg5FORKO3pRwZxTm3cR
J+TbVb38UsSvirfyj10ab1SFVMb6x0CetpkfTZOic8PGCdo3nQ9ofMoE/U5O74JPMPyW8VaQkl08
xyiVjKvI946yl9prZziIAF/V7A+OnA2ga42jC90IrJDjEQocq+sowYpVvjY9J823MbgOMM9Ndi59
2YW6rwQHdCpz/26Ub2HuxvV9hASnbOfJi0dXwqxi3whVWLuE11CBFYMBHuSXMay8eLbqhpQoRD/s
PNpltr/NNBUL6ycjMtRCk+XbqWd0+1Ee+/BbiCP6qXc80vYa4bMNtvcAIa7t8gbK5oPGBLFWcXms
SgQ9r2TNAtcRXG5HUy4LJB2Jrc9xWPzBr3FwMlH79dseruNbWoYLeIpR8cIZlwqJRt8qazoTdWR6
msyFV2Yh1GOGMTASUtlxv0oqLghYbUgwAA3jpNE0fxY23UIHBH2S63ezW74KNaV6ttDW42atnlLS
lB2l/J116/XL8jViL913UebsOesgFpvNEfcawdnAh5xM8RB7kS+NGmiynWtLKwq0w8QLBTeygGNP
d3LRP+uB0LOu6hCPNuY2Ip/7lKO2OEyDZfkG7JfLMhHcXgJ0HPv+tVlD/GIGlmcHWZY/kDmxj1hw
Nv0YlC842jE7meQkTpWNFxkKgDJXZ6PHZ6pzTM7Co6BvAIQIFizM4171C1xrWNjZnb4BpsEOQFOa
vg+QxKHfLrHlNsQFBMCyZPNWMYUPsg/kagTbdB59Ydj7rrPGVRj7fDgHOcqVudj2ZQ+9UwU/QkZh
0uxSck/KhFDGKDtyWCFAr2mTG5pLCBg1o9WO4f9B9tdy2mUJQoXplGCne1EtHlPWhNaXffjEI86+
B1IvqKm9F1/nfeksBIDmO+u6naDyMzKqGcpsrT41Kj0+pPeeZcTtVu0zCvZqBehmtnZgqp2A9+ip
BoqtwP4eJLXHvV9z4M6N0+4LaLZyQjIAnciYQHEbRUmTgP0r3PX6wEA5942I9N62OIyDdY7ltBv1
V+LiSDcy/TlQ3HQtYwHb9eza63VmHuGVABwtwukBxpCPl5z69Z4QuoeKYcOkl15wyNgy8GSJAolY
xHij20xzi/ccQrD+Ai99g7gZ0k/mDYbmFSzzXZBT8Be+3uDfNagSgCxXPc9n0iGFXZ4QvG8m4NWh
fepKSsmxdwuQkC3i9am40bP19Lg6gfIvEUPoHQzV2q/JHWGn8sjK2KA6p2F95h9gbfH8WoJFCyKY
Y2Tbjj303fA1R+qRtxwrj87MqIlUQW0YN5YMkY+bG3usgF2hnup7phQao+J8q0fxiUMDzUOmtwTY
G7ug/SES9miKI4T1vKUtyWQqcuY7Z3d2IijrSXrKe7KJsvCQxkVzy9cvbSE/uuAYMJ3YpkFxjBoa
tX0BMztWOreyiWvRftLqcIqBlSdW7sxySLpOlrPiJBpVGtFpCH034xgc4MAf28zYrNiMpIo2lSRy
gP+m8xNliEgzXJSiqehxqzQeQh5CuXeIYC0G8EqW4uqL6uXOV0vyFZOgZQgZ+dLCHQlCoaybyMRb
OIhFgdwYkpxznpEo/G7EbynqwIbMXsSqT3lBThz05JISzmR764BBqrhL0ln1HNKFamIs+u6CO7Yt
Xiwn9qjcN2Bf3Fy8rTLBFdbCYr2p9AyBC0Dq/JNFKRZXngO5FyEJtODcoJgrtost/lQYDVpxog68
OW/OER/yvG71OcfnbY+nWxn5jsKLszGm1XGbsKzVK0F7Fnn3XJdEl+pVxtrJv2X9ojFlGOz2ubRG
yydRPoE0RVSzFYPVFIJEMaovdfieGgxPgVYWbmv1+j5smj1gheacp7F0iRAKqcLYPiZpnMUchr+Z
Tl1nScyBls1HEnfQZtRTPjE4qrsdyVSD1w/yNS7TZ956v6p9I0aWv9K07eJ5MNRT0UQHm95Z38an
khYlKGJa0DYd5yF9CxqKmXKCBJzXOpWU7CreNlld2rp9FyNTGL1tjlNtzs/93H9DvarhxX1Drgf9
SH1tPqy+uChpd2wW81mG3TFQvoiP2RoGSB6p+Uxzj0ofQJb8ZcA0StDUkwvskWTnFaoDKMzeEoGC
mlc8o0w/0e1nvXltkjWqYnAbzmX0qJjgXOb6K0xAU+svJGPv64KT/XhDbMvRnSV1Cg5UMd7EExAM
N3ox1Ab7XPHykTCNDeg++g/9TzX1qVlXwCJBfasLGx/4Ux/ulHqKL2Qe32uwxE8GxYznTC3OVfx6
2C0y2ETVN1sm7d4ccrT1Of4uvbU4S9vzLe7Lz7xXVG/IwvIiBkKBc1mXl8TMQyjVWuo+vleVwCz5
jcvGmoo92k/z0AYE2pLc5oaMT49T1zcqR7r2CoYC0DbI6mtbMp1tUMKytWUfZR3hY+2c6gUnf4+d
3uQo8AUezt4HVUuwU8TvU1qc6nXS/IgYGJBTqil3vbySPyTe+UvzY1tlV5gk4G6GNr44coFsUUEQ
A9x65hnun5blubCXCu57WVz7EuV7RgBgaOrZuz2DM1bS95BWw3Hpi3YtnENcuV28xR/be8aibS1b
Vb9Npf0eRrs4Imc80r8PtOzPgdmWtHUC7RyMWQ3J42hbUQPeolVeMoI5t0St052F3nuIHCNwGeOK
IwGAf8DtkcqhEwL5+BWGOs3vVeUqrhokStGw90OgIdFhAE2TCUGBhO+pl15mpRadU8ukfXnpgZGd
TdrfFaO9YyGrhUugE+1yJi6PzyMI7Cu2VHV1Wv4skoIjeGxR6K1fFKCPgQYCE8wDZ7U0K06R2hcn
WrAU5MLYzjDzPY3E2l2KYxnjedvdVKlcOyPTPlCm9fte2VXMzV56pVGATZB3Zy4ErxYRVEbYLTEW
rORnhDeQweZg+ILUBETboUpbqGl9U5yiCruo0mHBYs5C3TsRYiSdHkxcy8ELfrq9cCcqe2OSEFpX
IySHqbqSKUtPNYrwLtb68k0Sr6R0/MTNG0BE4wz6AgxLv1yquigJhHbQyWtgGyJaG2P8UWn5TfQx
PMzI7netQTla25D+zFYVG97n7Gnuy71RaZwee4Equ6ZpEif0qhIjPbDVlJiEGAiZsZ1+LCCsBiIP
h+9kKv2OqiV9jpIQaHkVzuesj1R0Skp6stfWziTMu2A7JrSdqGJNHsU4/4xpD3FqJFxedFkK/qL+
qss8OIQKMVJ2PNHwI1qohsje9DqsjsIIugN6CMyK0baNMwFWdP4zJuTgDHN2LIkj4HQKY7UcNbpE
cZAfHr/6ny9Em2NLL5N+KzjJxIGsL7QSB6txaapsLS0p4KVvYgNNp3RuvAcksIkwcHs5fepqmj8r
qZlvEVCt+XBgWcLFzHxFNMpHCO99ULqd1TjLzm4YGNGhu0QadU+rAUyd4BRiltuByxD3DIB9lbZv
WqDe6RXpHjBqg/vsaM9Dr/uZiq1zCczkKhe9e64k158pwXVuPsPIZuHr5bAjB/elzPDxSMtmoJKp
1eHxK6ElEj4dJKCHYKQWJL7lU5W5xAdkmwILRDYazq6dNft9VKd2s8fhuEXJ4VuoUfPwbAJVj3QB
Dt7c9POPMiPrFMPovVIsDk+Oq2TEF9ZuS8tIsNknEyrejlRg3oxtmyX9rZxigz1bRnu2xvBbxSzA
tKfmB+vhvD1rdTjuZUbkqdNVN5l+Y4ABudd4k1rhbI2mFmd6kwt+7iPm/u4khiHAb7vyTkyikUO1
77ZpZtQnVEZAgltnQVdqV75wiiNSlOGAnOy3hNVMbFvUbPtaYTXhetql4jCgNyLXTtO71qzMokI+
43TIb3lAnhHMD4Wauww+6CCjM67uDi2FI6GYm5okdXsUCCxe8gxkQw7u/onequNnWkMftBWfJsw9
4gpzqo1yIRKHlGQrPk65DexbR/gRLpcx1NcW3zs0tB/hTtPhjdOJ2uQ1t5T2oyCXslruNeSQMXc2
QaytYQD9M9wB/TyWzNmiwoGfrlUvGJluOnEb7tS1kIXHGUGUgQyHVFwSqUGjcmYQNY0ZOcOa1/Tn
9dwZh/mBe3hNgjj7ztLq98FAF9JBoB+VEVUFDENOEtsBdi701UzN4CPVsnzO6Hp4g6M2m4UGLY3A
9Zv87dYeCPyla61d1WS/5iF6zhj2EYNEv2j9zY8v5JrNm7YYOAqZyEa60/CraPJ70fHS0h3a1IGn
ReE3sll/VFJpvTx5y1n6A2KfzB5pgWdy0Bokpu0FzHZvFNKreiUgpQ93gzrUH3Nov08ZZgxrrLMt
uzg4PumUro6saYPQPdMDGNoRgzuPBqX6FC8E4mFGeY7yekRfS94dcLc2ZB+vgled02CpZ37T16E/
iMvIVI3fSlnf6dFhSsLfSt3sjLR2dVx6xMCUmyXjfQviyu+Z/etwmC2tA1BC808UmNyyAFptsiKr
qpnmXaRB/8VPO7om+GhX6WkfWZIRn3Ou+mXctk5FXnf6C1XYJW809d3gwFGRHgPIqbnFnMcbYvi0
RvUrBcO/qCIgTLCbw2n6ZYq1nlLpQtcWiOgMkRG+YTOBPlQWikfdvwkgLRM3u7G6JtzwIpCkV96M
uLDgp/NMK/R5Mwc1QiXBjxeI7ZJxi9k5qJQ7WE8mXPnQclQsydtzGMTDxKWORRDvaiYdjjLX7kaS
V5tkiQ6zQdLVwMgoy59zR16rAuYmWw5DWVAuDSPsk7AQtwxJyWLTFt+Yk2nMxhn3oe7aQnZeXAvF
ONdZ7lLwNpdq6L9PVOFGZvzJi9y8OeoC2o2w62YKyOn26hnYfUO8+70hQQ7+B9Fy3MaF2TslTqmr
nsYtCAnlAQg6iV8m8wFhfOsdOM+F7rUGXOWZ2HjzKtO3iFo2ys6q8aHS3AjhI0gG4Ukr6ZozEFfw
BehWdLAYXjRB/LsruS9qptwxDuTHTk3C5/QWwAIlaXVVInQ/+vwznhY8ObyfIoiOxCjGLZhgLRBX
FoKLk9nZe1gMh2S0yTktYsp6Jj8HM5Gl79TKaV4csY1Nc6HjuBBt2ZKCk2Kk3Oe4+kCe1eEH3gKH
pWqx9nVD8Vxa6LEaglX3I0l5kD3SKy1rOfwu2uU7LZ4NHUd+YwTIqnoyaeqAhd8kBu+Fes3rl0IQ
oFx9zvlMGCbR6wn3Xuc/FHTJSDbpXDX+ReYeUjrrKVFfZstxW/moBJfCRHLxow1p4scFzTXcChOz
iizqUS73rOC8b+wCT7qJ3u8lAhTnNgoH40qJ13EjKxVkjaLYJLWyLwnf1lNiYS235znss01HD0Hy
IonsQ6Oo7IRXN7BcDYqon61t7AabEJwFux4KnczcG+R9QdpT5bVJJuec+wB8iHGPwvRnwzNlh9NL
PEX5GdEXApDS6dxUGNHPMLD3g7Cdd0zC/R4iIMegTrp5GSk/NLsHkY9eIrLSXQVTMI4I76MaifCW
5wOJn3R0YHgL6xqkH7Y/Di9K7dvk3ziWW1g86OLC5GCY700m38wkID45x6ZRW+qflPU1Mdaco9Ft
rPA7Ar99Hf4h8AgxAyR2wiGJL+KBVeavhUn1/2PrzJobVaIu+4uIIJl5FWi2JE9ll+uFsKtczGMC
Cfz6Xqj669vR0Q+XKMmyry1BkuecvdcmB0+VTOjo9Y4pHmdumqR2kHbagN32JxEwOuuPyAJQJ8YQ
uvty0oLFaeWzFq0JRtWTQdP3ovUNU1XSCFMg/Ay3PDfalYP+0uvpj9GsClpkIzDgZZRf1kKsW2cy
bSAConmMUSFACfYyMLUC+wRcFFpG6fQBZe47QXz82PRtdDNyRlj359MEN59idr1rixdNtZdxHYRi
hMchpquPHs3MPmsHhATrQy7+E6rR4VWMjolMfm7/vWx2UJEMkgVfNP7DnMfzYxkRgkc2EbIO4sZJ
hTSf8mR6Wo05Ixm/ZxyM+ZMNensD7HX8xYhDBjD96AN3187PGXKQnJu+USdvOu5vtOYt9KI9k5ca
R0XiIhB3il2OZB61j0NENZS4DJ+mDooBFzaM6tcZhBUtYn9+8+Yf5AAHRIdvEv7rBFUgp8+awMNl
BrspsCw95CMJKv3Bdi+CQXEzVoEgwsfI3hEfBLpXbltfsdenOGgUGfTsDGsEhcizfLB4jLsZFwtK
kLGnNeGOlHlAMvxw6qadmSDfa8OaHpz9JyKoyhqYm/V0Gps5jBsaMAzJYppCWkLiGMyj+K9pTnjJ
fq0d+MFT2xghKjl2ukKlRyMJRELgqiVIv2eHzJlyzX2mLQMQOimKXZtCRbVvCSGH7cLVQYaGXV16
9wuhVtjO8akin8HlRYAHx6Ajpqz/ySqZiSuz/Y3U3mz6XsQ3sl2IuLNC7WLaMHQvZkFDgJaD7Mmf
kn9rrpKs/dnXn4OvMaTqA7wjAtynQ9UinRsCpd1M7OnCXSYaeCcZOzQmwljD26TOv1tgCVJTcDnJ
CCLVggC135vU7ahdOeOycGCRb5g3cpsIbQZzVKShNPETq1cULBXz+1wOdOARpIsnDcNW33/Q2WVk
DQ+5OXIhkDhHR30i3Y9GrEU2zWQ/WwCuBuvddrC9HjWX8zQvD36MrgT2mQMZkAAEnY5I+8I7uWn5
WaIh7mNoggW4WOxx1rNq6oQKNNYv9OZ8hNDawZPMy7b2wnVwOuenkXNbDCdRmwGxAhvV4r3VnwH2
r2b7kT8yz3wmozKo2co5+d9ojTDUFAQCOilYgVz/T8Kfrk20XNbriUGd+nSsX2b8u+i2Uxqm04+h
Z8yqXb3iaKLwlPdtwl+X2pqfQ9zIxjORpHaPKObBbn+2kFE9sNoojtiMbjSSNww21J33Rax7MOGl
zps/HbRGJBmbGvmBJr4bggUdxrtT8mPUfFKLnA1OGizcGu8mrBDQyrhPNzKZkJ0AEfG/IucnHNcA
5BENeXPXQRM05c4pOONThZLsG0YomM1NAxByLGp24gZRuCgwK0ASESGHAEmovseMIaepBS7/B37J
dKTr3DEwszl5zIqNRhL63jMZz3QzGeCBDOxbldGEZ6BSor7a5WDWDpWXQCWs/Cv8RvnDEOhJBhfr
sJtG3kfUvDGlNRHDP9tRiTK7HSmGjG9j8Y8LY5dXXAbqdUmHcGrVER389MNYDJNwy5xZU5v479Ek
fkWcho/pYHWvnmlvBzv7wk0VPxJ4M566ieHi4BBJZFnEl2bakcX42icgQvU8txjXStDSU/6ctaX+
tKZN+nO77x2oT0z6EW4m1Gb0C1x3v1IGnxETps8IFo9GHKPrK6p221pL8twshg7fNtkLjJlEA3EY
2YFBwPPW6BH94si0ORuOVjManfxX0cFaVdyUv9kAs8d0oq9CjQUROgm7UH0aDit6+GBPhveYeEbD
R9erL0kQszk67S5Vh46855NdmX+XHsiWO3QpwzIbt4CymosuFhrXzE66NLV/tOl0y/I5+tM72U0N
nKhM6Yt9rHTn8t+h0SNkxskOME/77+n7M/+9wIpZr+uqnoL/vsC9HbULjXE6wqZ1UesByvwhVs1y
uj+VyYGk4Ps/pyqlr2vkP+8vG7Aj0dMnFrirGWTG+sV0bUUeZ+T9nOa2OqTKWC73LxA2ql+AlX21
SdQGnVAl0reBoIUl+lnnk753SCrYCTshtWRIX2Vj/k6nOD8Lm14XYW40nQRBa2XnZB+ao+ywdnM3
sJnfrB6u5oNoo5LLzNBTFu1etqc5Gf/yK3zYrea+Vze4k2UTfccjYEhuoNahuGnzsjyKSv61XNl/
9OOyR+wApqQy0g+Du7/qumdrsL7quYm206xa0sM13t6ZPrvRPpVm9KwspLX00+Qp02hSjKlsbrlD
2xMA+b5yaF/mkbA+CWYF+SK0zZjQcV4yvz7olZbvkQSqn4avQruqT7JGXZGNDYOXhhhOCaO/1Rbm
OChM1oyPz0y3tomesEOcpHnJNRxKRi4eq5j0ZxODPK3U/pDU8nuSBEBAPjID0r6hLMtseUARsTwQ
7oW2QE5jfGgOnqGetbKk7e+hA6gM+PStU59UbtA5M/20OY24RQjnWA5AdoNuaHLmw+2+qMizXl+Z
Le4WC09ymBRMWMugQ7/Ymnl13G1XwoSxQljJF2sYtYNoImvfN9K73A9YpuhoGK0MFJLdezvofiCw
me6MtzzQK8VKFdmSNbfL7UPUg7Ay1rYRnq7eI+GhKjc5YBb0/3SW7t9sF3RBQMA9LH7BWn3/WUXB
/2h0RcPgh9fVBITsVZVBpa9Il0Lk6+6QhnmsGum0z2kah/nFbWX5iKqYk60eDLa92tmqO/HkCgsp
G+Wt24+PNT6JUJa92DLbqUOtQbMgvD9Tx3tnjBG5PklG7Pz4t3IYjHe9e9Hs9CnP3GLnCTTZ6YSX
09PWm/1S/Y3XR/en4v7Z7/f0DM1nIy2mVydrvmtGyQ9SlUgey3Y6YIwhHW6FxxYrAbYrajyfPVFv
94dOjsa2cxnx3h+mnJe32RfnprExDjVQMBI6qi9eBzfc4x6vOlyPo3c2bJr/XrqUH7No1xgDPzkJ
rz/bUna3DPpYoDfqqlWoFGfqzd4tUR6mJKyVs/sel4uGMWVTjDSv50GiM5vcHfpMjXpVdy/mSG6Q
kVjlo1Nl6XYm3vc5EaMX9JgkfoDIRCzhqfGnzIhBSIZh+XRqRMZVpbghxd+Z54R4Hmk41YV5cS3p
E9S3uqE6px+P3mhc5fro/lUseQgjxoEzz1cVOmdwdeH/9X33f96/mRP70WpVdbw/9d/h/rM0F2o/
Qubd//dbR+GX21g2TfDf//j+ws6Yb01cJPu6j/eea/2qc5S5oAATdw0ToDPDMKo1dMiJvHkM7lV7
WyVet0Va146163R/VLvDqm8xtAMzCHHO7OYpTnzn0SJpyl3spzoS95BbRF5mZz47A15vv52zw9Db
zxX+4l+Qo0XYspJBi03YydZL+TQKddHtiiBq378mrd8j4+LyByL1h0pSnkRBR4k0Q8KSm9zcNf4v
aWnzaRguDmzbzRKbDiN9FBos9Ghw2+J3B3kca4exd43lOqy0GNHTeGuEJOcwHzpoKXQtDMMKxdrU
oMmpQEtYCJ+IzhVjbgamHv12snxVBfTtg2xTItyWZtx2WPVOg0b3hUC4OLRp9ey8AXCJE5s/0VJq
uyRxH9Do/m5yO9pjEfFwz/U/jAhjLWwg8rbYGRIXGiLCMo6e6PtzmnTNwejaS5R33S1d8W360i2b
ugNmMHe0+KfJvk1W3VxqoztEyMLIM0AVlsYSsTqRJbD2fvYs0TvXbx5Kt9kvTE4/PBMdo5lnyREW
VNR0I5FnRMVYkIwDZFWoSoiP1uZUXuOu9NlLZI9ZzdU8jMjzmzo2KTTijs2OXV4iyJp1TapVbqyK
BNVnYSJ7dnAu2lZuYBrSn2RivckDN/Wo6yTpjXXn/TYn9CG2Q/ObsfYJIZVfMO4Q0kUDn/rnYkE0
Wk0aqo76a3a0lqakBpJcyZqMSvc4jhQZVdEiSo1fWpQRxLH7f43KfEXoW+2qif08MrFNhf8jKRuC
nRZzn2lzfGjtVpxkxw80iJ1OBr242rgS2p4Pq+86tsdmuk8BAR9lqjNM7kU4mFmLyxJxAsZAIlsq
7oyZRpzX/aEzRbQB1i+QGsKG/7/HWHX1UL0Y5Ur+1pc1O2f8ofw1DdNq5U4uaHWguX+2vbEErNLd
xoJSFGZG5YclUsGpaLRLM2OX7JSybsZgbX1X0j7EnTfNTvUEmdm8CsngqHka/WS6mbSnaIdqZ32J
CfveodVOcZuFHuv8awVbB1kQVqssydVF5MvX1Ovjvh4ZF04OaaIIp2GCzfTjczntCs3OYQF3nw3D
/KMl/iKJbh/yxu8vBg7CwSPupY3yAeh9mx1RpmGVrV4Ny+aNmRh5yQLbgRpyitp6uC2+ubdkqT9k
Sv9JjAZUQjO5YjIntK37FTXcvyYN3YEaLbJhqIlh09ChSG+Flbzoo0+gURozm62yw+S0GwEX9AYy
UXP5ezoGA/y6FNaWjWcFwIUFVtqJ6+cmMuSWrYCGzHM4FFGb37qJEZzJYrXL9egxtmwy3DVJyUyO
VAA6eUHC7c4PmcMdf8NI5JCOUrv6C7m3EhCNHfVvKbtRct1RHTjc4jbgn2nGkKU4sIR4EzUEqQsk
go10lKArb5Eva5Srqu/k+QMavwhajes4a6p8m0eAwDpBc9aZMD1N2FE6uuhu7/51olK/II+vmb6L
fPhmhl4yKVriVNtWsUEfcCFauSHTq1RZcWJ6AsQaOg40xnM9IOTyCpGSySfT0IhJsOuphrxowAUX
gdpAaoWIhF5qOjxUs/MctaZHIrSF0ZWCAE1ZEhD7ij6uquNg6rHNLyiPh1YY+2lsqLqzxN9WghAu
/notpjmjC+gofjnzLrY2dfOS7vBsQEOt4iMCn0vh6pxU5ZChUQZ7mco+YFUf3keltgJkd5u4LyU8
tSliWcf5eOw/J8IgLnI2n9nxVu8FGppNXcr2en9YiZ9u7Y0rIgROR29ui1peysnvn5J0ti+5g0hr
MV/HWtlvqnPovKS1RrSRcWLKRjcOZ2aYQrcycEoG0o8/EBDhrfbmn2bm03sVwg2NkU9cT9TOcH94
zWJvkq6A8z1wQRvTLdY6kl5XV2yPSK5RnMwEnfdUzPoDnPF52xtcnMxwadGn0gk8IOOEJZWPpV3L
wJ+8t0pRYDNotbaKVkGZJKRureYMznSbWjA0+jW9zwSrb7c4LxPnNY/dkqYDYc9x9cMmv5FQsk/C
1Bmn05zdoCEMirQj+NWC3ajnMedOEv0xy6I+WOs0mhwFAKMk5y5Hwi/nMEHWjf6dFN2B2By3uk6p
N5yn0X8iyG43EG7BEvhQNbYRLLBqN1WurnPlCIyw082RpvNYme7WyzBYZSTcserSeJl6YYQsDGDn
YZ/oV4ELqaZb6maEA0KkPGLdv6lUFHvVJS/CWb4IuEQM6wOeRLeUZcZ84Ho+9KmcjujYnkX3J2MT
AVOPNgV0G7zPpI2FamXcTQnx2x3+x7oVGzkPHpwzRhcz5xA9vklsJR2Lm+i8d0zy3ok7ynSS2vJD
82NkuJiOByz1i+2PeFnnq2hLPJh6hXa6g9Gslhwsxy+rBAA/0OvQ6w+n8t0z5JRXo6NpMFv0i9IW
5EndDH8to1oeTRiihB8SAtqpU172zc7qmBE0yEIO45CzsXAXrh3fvBDJ4j5pGQuqFp3rsl2O9AHc
R5JCvcemnf56aRsd0/XR/fkFM3CJXKIb2wfXzwqk2SzMRU8zktyLf4dm/ZeDu23EU0KnOKsVi6re
IAdaD1kS/+/D/bn7QweQ39EQBYPoqTzJTCfpUok5KH35qqVi2E5G8ek3hfdkUp74jlPceg1FhSnn
I0jCIfTGZjznhBrHFH601ZU4tDkfRuRM6YErW8+ca05ww9koEY8yWOGfZQSoyGb4iVR+dYWkgCUi
G0m4XdCKSBQTXcIBy0s9WHigDN7kiuX35MTxczVB4ijv4T8unTKpwLMkUpOXuhfycv+X16731p5T
0TP7nxgPsnfW/YOpu3itM/o5yAZISiWK6k1w1VhcTybD3++S359NQPQ14rvpp/PiufO5zMDwzv7J
qKzoRGKmRG67Po/hePn3ijUx8aRnVBTrHQaVfX5zxGYRCLHoyBa3/56u/faxsD15+n+eB39i09aD
cHH/7nlyi4vGzMXKB+PdWkWbWfeO63Edc9Iduz/tYFgmPSbudkUknEBowE6p+PTT/eBrCS6NSNfp
wPKZ0ii4H+9P57LCEtASAjDdU5f+z6Fc8ozeHfckAmMrfTPCAtE3CJfyY7eol/urI7vko5MVQOpO
PCxDx6q7vvFeMcTnstXC+1P3Q2a35r7JUYhhbrE2nuPJQ8ONNqFznk0ogCef6Bet2dcVWDwbKQjK
U+tHmTXaw+BwP64Amf90VB4Fs7nE55k+1c/+C5fudDF9hpXx/BpFmnxj9yl3ZIx/GfmozghhiMiN
xfzuWe7EGMh39gTMzO+Lw7gAZ6x7jQCOvCnsQnM1I0NW5mX2EKT+exVmObRVzHia4ZEwzpzJbbsg
podyKRqMWKaacQG1VnIEdYu+pu7JyXUYLc1Rsc+WWPzAgcrGnE21RYUQs6+65Rn7Ox9N94dERxJM
TonfaITdkzjx7v78Qp9nT4Ac0nL8Yx+i7rc5A5tXtybqIqofvLT7vw99DykhTWz0HBlEx/tXxaz/
z0vA2BZhaRoM4ymWKJX55vuP6Qgtt3osDj3qyKG3XFoeufdoRgQqwd9RYc7+8qGspj2OZKTiUZXs
Z7ecn9R6iOj/oaTPd6NjkxPp9/aTr/CNuI58cmzm+brwj0qvnn1vdRct47Cp+6neFq1Pr5x2W2jn
s+TTtMbfsXxP2yH6zMrpNqriNoD2eloALT0ZhYy25bt0uvo815F+jmeBjNTTmycaIfSLbRQb2YTR
AC6pe70fKGI6kmNxLHnDzAe8Hv77ao2qWV8yhY38f77h37+GZAyTaI1s+j9fAFI5Xv0idCGFPrMM
JM9LXzzbZCI9DOsjuh3dY19I2vY8ur8q07lrE6OKVrYc360c2VIxDi92RPyYqWGucAS4Un+AI6ZJ
MpMyHIwhysT2mPjD7i4guh9ofZFun0xToDWufmSuHSh3J+uyv5m2TXptnV2IN0ZkT/gZCgsYCYtv
P/BXl9tJGP3eKdi/rrEgYPQcTF8jsa+jURwcCwl32yXHKkM7BPC6DUeXyc/ie5zeKrMZqldqp7ql
3PQKZVOREt5N5vXbohurhhECrBsmKu8fjIJLFzGpexmzx0n7prDU96g0isDP1VfRm786+g07bQGW
VSPKgCpaOWcfyYmdcQ70M/UojEmfANeTklghycqB09pjCIaOcIkh0hVx4Z2snKus0asnWKgFKkw2
7AxUT2jXn3oNpETtTFwh3bQOwwYs2BY3upwYxHO34p2tntOhVHQzPOrnDWSB9ISr98NMwLZQ0O89
WOiY2eirNv03U/78YKW3PCcZu6ZE37aeW4cJH27g6YRp5zTlHmL/PVaOfkjYTzhrSUL/5BMkNkne
hhkTUpgYnDT21jAj8TwSt0spkf9JZTy+eoyMMifpMPNjmNOJlH2w8IadKyxRRuLNh3r+at3sSOhL
d8rGl9Y067NjYAHrhcv2uciDIZM7Ty8RS0lvP0rZ7GoS48LZz/STyMoXl5p4ywdOXnaQK2G/UdmU
VMZjqQKvrv9OiWSUvwiGKG3/ThhQmHr+qsTW7aAfJwBsDWTizKysE5ivACyodwZ5THOjAhuhJqs4
ixiFwQC/lRvQOn1AxHIiryNQU3type3t54FVM1ZJv686umRj+czi0O7jmru7Jgb7B4msxyFuv4DQ
1JuigcsVsftlnqSxWTPy3z1ZyRT22OAdhbAtz15yxzBOhkpRgLFCIqzDhDbPOBrkEu+ijIWCnIZi
M7r+DuIEr5oQo5Ys6DWzib2yoNnXBVNDLz3MBTKs3ozOMyHxB/CgHduo6SfajZxZuKnvGqHwH+bz
gb5Xs4FehjCa5OWQ7SC1dzihg3KzfQOphOxRC3AFFpCMjsaM3nFnz3SdIl26N6D20FFckW114eFZ
ZQMXoA+yrzLBHzNAydninOseLRPydoWdfWcDxsIly6+J08UijY5pFNq8DRGU+S4iOWphZ65PUQs2
njta5tKNq8gqD/ph2KJIbAN+l/ZgquKBEq8IxpG0TZjeuymF6iXZm9Alyk2YWAmRzuwmqgpdavQE
VtcG2dD+WIYZJ5WxWLytKGbnntaneymdSn+Uc/7VkX5L7B/6kAq5KtfaPp8K0OoFnjMqoUNi+u7F
cZx4S3PMDmlyGFc3pzazXUYbGm40rbGhzOa+2lcD+xoT/SAhf8aZRhb6wb7wAo307KtkIp65i8aC
4PsHyq/DoiKEsolE7UgX/JEckSrojL7eD4lH/T6Ll8Zhskx5EdF+zFYaMiL8HKbeZJlggXTtYhPd
8OCPlAKpwn2M8vJRAzmIwleUm0Gw8iD1gR3ExBntxtNUy99W63/U/QLW+kcpEMeTM45cHEaE5b8m
De6/PPe9S1b17+Qu2YGbpOUlduNPlRo/LZnXewPjxGVhcRXUSM+uWr1KEsVa1VUUeWv4H92S8pgR
Z9/aEsyXHu+5M24ke+CPWU9/4Tb6QQmbXqz1QIDqmsPiBcKml2YaIF0WmhZdM9uYojA0wcvZGWXS
H5MRt4mdn2DDMNivYuwZip9IysPBKrDo1npc3izIA3oPI9iP3WucKzO0ZveP3erfWebHzPaIivTz
d81u60dPwfZIkulqLO+Th+KoN+Ag0cF/9uMDFsyGQPWcyt4jW81FfH2QLW0wWWs16tblkWnsbwEj
iKaQ/pDO4B5mHe9Js8SPyUy6/eBIfvNB0o+IpHZMyq/JfegT0V5jR+Ivhinkq49RtEhMNbRc0Ln9
riK8EgeETUId9od315h7ZNXxqihDTFXHEqdjhFzWN41dQlrsoey9X/YyO6dmPlSCTGE8TIzzaela
NpDebCUJ1e1r7uXI5FGESmRhSj8vI6KZYdWXgC4NWjgufJ54FXSNngPc0KsOU+ag53XYOsz8YuZe
m47seNbA5kIiykTp0ptB72MLrpKOjEWH1vPKvEgLtuxELLJWldUJR79/akw2wrq2n2imXiOG3xZX
/LXBQyWqh6mNjONsIwip4oQgaGUZZ2f8nZRmc2l1KQKkp3locTMLsS8ZGy9xL0mMspusYONAekeC
PL7dEj5khZ5evUdOh/R5nj8GReBlkeB7HQHx4JBq0O2DeXOHHCVCkf5BzzTuLLbe3CDyhkn8XG51
qlOaVNm04gmSjT33+wbkKcLH5G9vGD36367GcYIrONHg6eWe3KRz+reMM2/XxNMvKgN5XHveShRm
6DgD46lCe6qxRu2HHsfTOPpjEAN1CqVIn3pb/2Vh8EM81rwW2MMflKr26FR+p/r0CS9jr9UIfcEk
GmGHnx2F9bGYiVtOxrGh6KZbAckUvgYh8AU9UYH6fFslwt7LpTbp+VcqWCp0fc3E3+SjWWXsqH1q
WmIetNSx3xvdfWnsDC9LTbRqNor+CFp02Y/rbLtH2bQrYy+6CdPF3ixdNoOzmA9EjL8RcvQokAaP
sdVvJ5Wzzvf9yqAk4qNB1UEHmnE/Td2wb4ggHrMwTZrthIHpqe3li6OUOh6osAE2qPzVLwSoMJfP
mzvCHmhUvkXaoOvj77ZA/h/TxaZ4eg1GGVtnt5Aw+8QW7p17tTXvj1cu1qbpgSm2rdKCXPfeohYN
QNpoLn2WIlQ0WZ7HSveCOvnIZzVeJ9zQtOeWAFeJOLO783bo0UJHs2hVGd2rjhkItsqMa3F+FCVB
3a4q8W5jk/Smd7/K2rDMBeMn0CEu459NZyyfKo7nTSTflwxZnJPnUC5q3rfR/jXjUCJP2u8CSxl4
/XMDoI8yt0syPC+M6RiwOUMwy3Ugq0xzY/vt3wyT0UY4zXdTswzoPfLi7tM0mZwjd5c7o/HI9fU4
DTOrfyC8edyYToNILk3co9ntpDBvVe4kV6aLX0gSl23PTtDMh+QhyryjMWls9EoPK5fGRvB+sGK3
ePRj/bsxSCLoOhq2TfNWa9M3rA2NZO+M9HhpEFrPlCbHZRYOhoaqtCbg12ZZNsuUYUZGpqFlv6VK
8sewAUNdXO+W+Dt1+uEymRqbUJ3f0CYNNEPSui/Q6hrlqJ0LJipQj8huWVi8iz+WivZ1I9hGJdWn
NRqf7ELSbYZBndFYpc5jzWxmSD9stYy3jgpDd614Z2mWPPtD+gAiVyCOY0c1xoowIeLD5ynZ5Z09
vtLiZFIczzvXnqNtBRHjTS9sdMdy+GtkQx6W1qXq2vGiaajtqReg+mp4+pb0gml9CVFRZVgU1tTx
xA5FUXqoUezfJANCjMhh+Hi8d2ZL20dMzmExGmg0WQVDrD/GPihGpKBzqMcQg7UW+adW4zusOt6R
mJIcl20YSUw8fiueOz8xtgzkD6qNo+3qy+3MTLtELrd3IGjMsRhcOekX2N6FgTybRNemAQxUE5uU
pExgid+4XkvMbAVHkYQSBub1i4gsEnEycOJ5zVyfS76mlkKjSimqM1H1gMxVYG1kLTB7rnHqohsP
FIwMD0r6sWQTIUNgUyvVTNaT4783xtjvam0pIHyZx2TAWIHwByBu8hWl8Iidvl2jWxRmtX7un5Xh
Q+yfx71fGs4WZepwaf0SzTjQMPKNme+vB8aavxyjsPcq40xd6RMs3/pLXiMNTxYWqxxMXK15La+U
rLWyy3Ed0N/PJxJZOxv2HmYPfLMrM93yiA5v3Mbb2yZevcF9JkZPJ0odMJocV15cbjO5teJqByTZ
3jtKoL+b6XpbSf7HIetm7/rqWMcIwYtV1VwrS5xIeXueC3MO75hFg9TAcGyVubNQleemE4w+jrrY
ctJLWWH9mUcBOQKl9+CrLHSySbu5BXfIvDGLt7j9PYnJfok9CZUogswGXBEuk8neHdsAqcKl6YQp
8b9PcUEjZFx5kYI6d9+7yPoMJW8GgSHFmOytlXLsVAxpJjspb10BzBXoyI07WElbsUoeTW/4Ba3v
NvK2nxS1+So6uxMu3V6vQxPzyo1Uq+++80duvvKljYuKa0HKl/uryBufduiLiEfD9Nv5GuVkngM+
nhr2XVp2u2PfZk+73imFjmmcBPMIZJtad7m/6ff0IN+QCPhWcKLf1hqEJTKzqoRm9Up19wbSJPwU
jkvURE+ssYpZT7ytChMFk6uduzxPIRcw8GkbZrpO0157GTsXms8gHuAgsOV0bvdYL1o1gaXBiGjt
qA5ao2kD0GqoTwYE4esO1MGdavPXBayclMd9klw6UnqUbK2z1qS3WNnLSVJ5Dk2B9cnMsgvVKjB6
rBKZNWSCUAy32LaTph9U45LzJiK8JqmEr7empZmkhFmdxjgK7vSmTqM3UTfLw4JaaU+A5XuX9fMp
JdVqF+cWqYRNP/1jVCo/9ffYC+nEcdclOpx/RQnuj85pyqepd7ex4Y6vvPx+EkVk1eCaYxd3Pwws
FFWdbdo1T8aQ3nNekefj033YLCPFbIPRnhM4kUwl3SaMSJ4ceo2cNPYsTwKzEYMaR3/BDILdTCTE
4pUUnyWd+PPSi5OrozpdcJ0el84H+oRtymM1xbLz3Pqm/mYt83HCFdmv2M1U41eLmRDMWBE290ga
SIXzTu9RgZQGuuce4S4C7GSG+Ltm1mvZANExXwFb7ix2k4W1vvXjEiMrd5V0IoMq1pFSx9nvfzxP
w3zr1pSJ+yHNfYEUdu6POhoiofvYSCwrC+PY07i9s+32xvQDR/ZNMzVka1yDl/XRNGQxgmhmu3M2
AxhFzthOnf0iZ+/Vhzt9lewTcXHa5wbzEEPmJhwGWiWYYycKxBn1k4a5wyqhxOikCj2i4g85E5Bv
rCmC2cK322aWfjUpoPrG3okIpUypZe6/TzxJE59CiCQHnfuEn+XVNW4i/WuKC5YQhHrBohJwEpb/
97+QQo0MpHQWTEgLicizFSxrcxKPu0VY0N7jugwBqXkHD7PIGzse2qQTOQWbqjEr9K3ZvNf0atmn
jXodpH4iz4vf20S5OSkiAjJmtxeKge6Q6u2xl8N7w8T1G5RaEPmbfGlBwySxHfAJexdEVPPW0Cf2
weQZPf3LChl7eq9r/t/9oJvztCldGtckXF/SQk+v7FnZXM/xM3cS6K3RYnLD9Ivjv99fi4s33Xpu
GY2wt0Sg5RMxacN/DZMekywaAT5FSRZjmWTFYSIjhUAJ8YjeutjBVui2lZpZRjoNRV3XH5xqiZ4U
sKYSD7K9+OKTdYOhwGLO+8Wzv4fe1H7Q1AcCtL5fUJkLmsacw4bx4qe1+5QTe5IU8dEw4TJgJmuR
d+Nn9xNra6YFQiNm9lfm+o/rHfzYx6Cxeh8tg2ZgPo80m+1r8936Fu5yTuPH+9vt1qM83C93vMIM
HddWjs2dvGE+tI0Mxs5II1z6/SVeOtSjjef9WPyXaB6SUChPPpNMbG7+5S3S8fLDXmru/t+9LULA
Uge4sh+prslfz5CdS8Nytzkg/l1u46RpGGxRWzvtQePLB2THgEtgWQVDg6o5X+y9X+CL3Agt+4Pl
udwBYgknSvEFOW3nFfQSBrnsS1TFryWQ4+OsrO4BRC64Ll0PR8xNaPLLR33lgd5zCu93AM1QvPH3
RRoblnlSXrMj9su4EqBln/0OH9vkGnZAkuH/4uxMluPGsi37K2kxLuS7uLjoyl7mwDu6O93ZixQ1
gYmSAn3f4+trAYx6KTFC4rOIgUwhUd4AuN05e69NslXp7Y2q0TZaWHebCVv0tVvr33h3aKtcB0GR
B+CCN/jWZhpz/QGwA9Xkyuhu4zw/+r3+REhwf6u1iEJyvf889EFwTKksNPbTKyRZzXurKczcc98Q
KIIh18UDjDxBUtnZATe2byrixxHLpGgqNRqTrqWRIYUhvrfUnkXmJUZc/TSN1LGxbnjVLKQCwzrP
3pVEwFk26YecTkkzw9En3Ky01Nk6434mpMIwc3ZyZZif4mgavziatmpHGSFPfvHBoF1nLRq/dvDt
k1cPqKvbmRPm1afYtuiWGz6KTHhQcG6hXaFxLB3eKPogc3gh/LNR7ELcI/s8oNnsc6w22nq4XeZO
fEF0GaIItKChYeSZaMcCXLjJ5iVZhlGzyUJzu0T7DiFAqCAzd6/PmmxxXadKfbJmMnPRGtBu0gYf
SkMPdDJHDGKa2++HTH5qwz7awrwgdCFtj3jq2GT4OLnEZKhjYKD/IJQcP55GZSkKw69caONJKJ3j
GUGWOkSdgprPQZNmuxciw0wfK7D2CZ0rzImZ9ORtlvl4BmSV33b7TCQVe/902hJpg9KgVStjaqgx
GGaGEZEwd6/jpJz3GtKWeZUuTKBWdc24GJToNr0BHsTuqjUihuHKckp2ihfJIJtrMg6idRmGDuhq
dkopfpnlai1TIQVR8ZIoGW3ceWbw9BQLgmW2xM7PpOMo3RYzl4K6Soe+dZJffANYa79Z2MXcdp46
6QaoeYfgqnEk5LEO/+xy2WJcZVvb2JOzWVw7gtN36xvbLKr1vb3MVJXe7Eo61rtS4s1xZqZsV9hw
kE2f/ADH3Ysqm9igv4wNUX5ppD8v76pL071QekIRfo52QvTbnmUpyZlk1Ba6Xh3SNp521eh88Rv1
YLROe2d1DIPQC+jxInZmNz7U13hTZ2hGdSW78SCLzLpQgxm/jDUixzCL8af2hb7126S4GTMER6Fo
zau28541mJovA1xitAyiv9B5GFZ9NaQ7gPfAZebBM3BkwhiAlzQq/XWQ98ldXORENKDSysy6uq07
OoB6at05+ghUc64MEwi2KZzMP7Xoe6+gkb9owm0PBYAyitwgwNsCsgnBeJsJwOEpJlaFChpbb6Nj
0e7ZLG6kPVtzCHe9WS4NLUoUWET9VXMnntzFdk8EXXzpx2yFIl9p+1RGOXYGNlwuR4FLzczPQQk9
dajr6wz8NRAwPixxIrOt4YyZYdPCdVybkVEeUh3kaRXBsU/moL4Jdy++C2iZCXE3qzhF4aImER58
CSmjyxLcsXO8bqnbnwFF2veNyaQgs2DuV4Jgt2qdiQVazLHMAwuDRKlQ4RUu7WzYvaObKSArSMeW
lNy+tqaV45ThqUlx60k9fTTHevi8zAA0r4rLAcfvti0ZGaMquo3oEEA3kum/jgZnQ4gu/962kquC
jFC21MxdSV8hHzeM6QhIiTlZotgzkuehQ1thIVLAoJ7gPs6y9BQ24QRjY0TJ6vc3xWziy3CnbXSn
4CVcDWpTXxKbE+NHCvJqOEe/N0ymVvxsV2N75YaZvc5iM92D28cgzbK6crEO3ymzPLtecEUSoX6l
0H+tM3w9Oz6ivqduvRrLfhvYHGuXK14FKsfaj/e98Pv4hBbD2k2ZYFc69daZ2iaGPYHm0KE+sy2q
qjjk1fiVqo2/zvWuIhrnK3RgtIwdaQMmiJ/K0dytZ6O7ojtfYpTKsPL7NauFp60E6s6PTdWLi2EI
OzydU/AsYHQhNOCB6u8m0snvBKazXd7J4eb1amXdECBqZUQYZYtVBkgAQqHXIyzg2EubyReW+J7S
/8CeANpJobI9DAX/MnYUW6E5I1gw0W5qtu7bZT3GP8WL4KwU+xY5K0OPs6WJLLv5TP6PPATzdlyY
DSbXWkM4WlhYLId2NYw8mk1i3oelie5qNPnsOjrqec4D+F2Jq7DxunNVoil3YQEskQST4mg9FQVg
K6AiKzA/dF44LCiZX1MhczeVi6lU4ye2ht4H4KVnSpfwTn5hB9d50+9Vo92CeY3ofnXwSULEL7iG
KKsCuC20VN0Ttd1hOqoIxgnSdr0cOLsgunaCtj75dYlMD0HWYTmk5rWBeNUP7/vxennWMwfXbt8X
cH+i4ZoqqX25HFGBUiMFs+TJnePUGGn6hiJxRYIFYP7e1lgQZ6eYNsfZ0A1VW63BnODipbnO+2DT
DPaDwTC6U11onjED3FVCbw+doZ+o1RbrFsHdcYIAh35Rqy9b038s/WxbmCMW76xVJ0eaz7k98ETM
WyiDsCKM2foltIbqss7WWY3jzFdUI0GMcPIRAbzTbjhmtXND5nlM3NIo1tj5uFuddgK9GJ5h+1FI
QPyPXs7E7CLxkIaVrq4Qw3eoRGPtQHiLGlvzFCRluXmtENAEs8GgXUWN/hiOKVDELqmvMvq758qb
462eqafkLGmudh1MCjOFMT3KDu06Cg4Qu1aL2Kz0G2ykN36FYd/BleAnctM5MBZQeHmXPQpV1OTJ
fGcjjcMy35hch5sm750tthmFEKvfjmA7zCrRbhKpuC2O5a7Dwayflql9aprHIU0PUxTr1wNCv3Wq
4yotJgICTdO4K8iC2lrEY4GdTYyj8LUvTi6eplAEL6ZDyzdrAfWgrnlAG1A2yG8sWNjXoiw/cLAa
TirtyguPcAeofpSJxgiIiy66/iBrtRprXNhjCrHzdYOr5eGzxhh9ykpnWoVxbZ2pgYIOHYvnUiT9
1VSRuhXXAfJ544PdAfpvxjS4wahob2VCbaydbP+mvExPy/LRO5ByXif/2Jq8C2NuzTlNnZyX39Ut
LtMOR+beCzp1o1X5Uytk+LFGQ2oP/XWskG+6OBerHGA+H1rjfQkLzAeTyh/8+p7T/o6f2JlsGGet
bXiJv3BPbSjft3B2LodACy45/RDwgMql0w/DVIV3nAWix3ji1FqKRzu19iHYN8OxCJyWVFd9kqDW
Y6wPp94ckTcM/oB+rXmoHR1SS1/eY0ihj4DXFJqF3z9SgsHiXPWHyAM4szwn0sfG3gwbq4wzwhQS
QOAdKYVx7H9ZjlIqrF7C7Hl5J7RL+n2mmBL79j6IJukyxQ3RGZ31BcUlfRPqNN5jjYZD5kMGW2LK
KZsNrwUEOrtAOHjYVinZ3ie9K38vdVpxvmyiqzEslmMPBw9Hh8BnD7Aemf/uO6RL2yTWup0+TN3d
68QcEN9q4CxeHi4NPmmCYr8vcfCj7zX8g96we0DUlD5gnVZscOdD0ehOcs2WxD9n7Qd6ayu/9zjb
JvqnoAF9bg7FV2sehjEipguSCQxWWiKdYWCshqLyTuywgHB1LNlBeRhMXHlpaT4lvqc9jg4bi4C7
ifYgdq9ttqLw46T/ZYoeJTE8X6eGKUQ0cXbnjDHH0imI98vkKHrHexqN7NHKh+S2CMiVBzh2W+d9
/TEqabNjAfN3OlaLj6EzICTTRAhOqufciIhsXsPRJZ8jQFjjckCbf8kBnIxoNg7LMVBI8ouSzOjP
WjCCcnLLRwcvyLLMTBG8a6XaSiPRmRiC17gPR4mnEmBcGnnN1k1C9GNjku/MmqYQB8jtEnqRNJV5
zIf6XvqL/0HoeLww3HVFefmfX4qUxAJBo+sSJeg1qhRJnSKITySX6RexlTE5jwBngYhuHI/G5bIw
VqMmr9iNV/uUxPB1Si/vG/FdAMvGCtx4PQH4D2AnOrTVTyJXIY3loLqIXG4ZPpj+KMV8vqpR1eZu
SEefGhfHJ5Wv7SlCFUFl2r6EDeZeGE1z7IJQg0RJxlvGHmI7iYy2VYE5IRRFfJEpahB5zubfm8uq
UW/mlKfam8Sx5EXn8moWKrqVtIrmhvJWfi2qlo83+OGnbIJMpnXoECkyM98YzV1UVeeqn6ZrYN2A
eRN84yEqqSPdTPXAuuNtXAPJceua1FXYMixHH2tq9r6awLGIsd5b0EwoiGAVyX1r2Nc9lo8i6ZrL
dnKCzWznxFQ7QJ7OyEtAF/dSkaa97izKpDxr8Yc2ObpLfBFWTqA9kQ1FqFCYbSDP+p02HYq8L15X
eC1DCttYNU5RqX9bHqbaggAXdYw/U3TVbdZFXxKOqBuDIhwTgvEUewFcIy4tK+smMkTwcQQ2FRjj
R+azfWBW0dqPhXlv+NNDAobgSPmuukdD6h2Xhy+1wFqVRfIYS1NCV0erp2uueVFFyKxQCrdSfLXi
ZA8TAkPjcJ5Lha8diSX3MMr94FBXSt94HTvhMJ6aKyOqbx0jjw+639ms8Y5/Vg74G0C3pD7OjnwH
Lz4mC8AbRr1Kozo9Kw9JD+Sbc9jn/mG5DZWG4Nsc9BMdNPrSjsHugIRV0Ar1mux670L0qbdeItqK
kA0aJYQH+FD2BQ6IYG01Jm4vTo62ssVe4AsJiDS9qyf6VGEubn0rs74Kq7pqDVApDQW4DfvONSc1
eRM76LvynE1uxDnXH2LtoaBJv8oGxBWwU89x4dyURkeJMaQEttRSYRwG2Y2qh2A7Zt1XIFYzRrMh
hinAEYWMqkduTTRbmnS3fc6pHfhfjMxMyA9e4kU7viRpJPNrOGLdGyTlep3xgTPI1ziliowEfgK3
wcFchBqVXbf1T8t57rWyUH7KSXS7qxRZQbONXUvl5VJ0NdgAz8VPuzdnr0/2O4XNFhW64Z7HnvyA
5SFbdkXL7KgpH7yZRLu1/Flsl1RcEut2Ku2nYa7kq8QvD06MXRIE8I7DwCPNaIeLaNhXlOHAY1RQ
wpf/laFD9EwqxMxEfI7hET61HEpxU45HpHuXGHCzG4vomBudxX55v8kByRtGqtx4mehvLGGGSJMI
NABsTpGtJYXHisbwLsyKG0sGmApTl7tVz6pcUW+EFTZbf+zyC9QX/YrQiI9I5XEzjazzy4g2S/Nc
GmSHadOVrrfWV89LbzFftyz6FIEL67KwO+Mpn7I7LMCwbnu7o0cCDiyKG3TsUVYezDF6iZs8Pejw
ZK4aD40Tq8cB3yloW0H1g3jBjW82vwsqcncObkMyZQ2dhBoqUcstXN7L7Igs8DhdnAJbdKfld8rC
Vfda8bTQc2OXqa8Ta0SfJSn/lpn+AFvFO+ds7ZiXaDksP2EiwYsTuBmOz8k/JP8N0RVO0bCZLrQO
PTrQ8vDKZ+BekACAYmqe0Kwk/jyhw1ripCbiF8o6JrsPifBHG93SnOnBGVJm9X75yCkNoH1vHYUK
p93r8PRnDn4Ff7VIu3i9TO8omoqTMfrlZeLN9WgkmOoU5t8qO3CeBR7iXYFQXhIpA1oo3vWRjI5d
OtyTb/yo2FIux5gsGaerTkNZXu38tuQMKgbjFHT5xDGG36eSfmn8lIBlPiMKeukNNKev25TCLeBt
umF/kwnGi9VkH2OJlN0KOTdqEWzCZfuKqddlS2B3uya5NzTCKcoZ47WMuIzjML54yvRjddvRELgc
1fglxLR9g43JvkmTKTzUSod7HA+fC5GcQa3QV9CJ0+BR1alw8ouJk/wqbwfOve5Kdpb8MDni5nW1
V448GbBkOg67V3WmqluLJ2UtHaI0lqK5StCO9yyUYepctmxyqNzA9iC81XovL/1tkKcwhEEHTLcc
x0BRIN5EytJ3NFNjcnAHhhmetzQ2tgJ1Imd9HX6cQ6xp87iceVGwOTuHh4M4H46782BJgnOf9Nd9
b9eYGbNpp/oBUp4U6cEqOOlE2rbVLONQth2R70A80yD7tlTFf53YasyJrN+nkQpLp/stbfSM9N11
R/yYRqrzwIguH9GBQHsmGqoZShSKFO/55vs+bR6Eo+2DtiH8QANMlbvDE1y/4sIPsmHfqOvMascL
p0mCZ1gie1vT64cKZ9M57BqTZ4g/VzLQ0OPGEcWJepcF4O4GVZuncLA+a5Hl8mxZH+K2BK9ugykP
BxafivLFrpoGZ+UNTnzva/KYcXHWS1M3i0PrvQz5Oaz7+8sAeEhgIZYO7QQpbfNNmDeUPssYR7/a
yt7fOD5cgCzA/THH0S2tCEqNNpLrr6oibIb4SnbbXU46AcyZHBvUsVbmMysmOQBGo20Bzjz++j7p
b+/T/AFhO9I4VS4pz/LNw6ZhJfeaKmAkju64FmXvHQIgHZxoNaRyLXXvwTAfcPKVRzDw8XVI68OH
dak9lA2sH28sPkH++jTWLTHAyj8jd3beiSY2/hR0b0k+pO0IYZo27ep5wHz5zILi1//6Tf8/YwrJ
nVQHuQGGTYXToVSFFLk8LYufqNHg1bZA9tq0+Y2ZriJKSEVHgGOco2kndzPvB2i0nhYf81o/Fl5m
XmpRaZAgbUC2sHoU0MDvQ3KXfbQyyJOboyzQiC/jYrLjbKuVAoZ8Vwe0Lhv9InDtG5jY0O0AHWyV
bd+9c1f+HFxvKIcmqm6hyTaBBP34jc1xpGUhyIx6lYD0bXiVpQVIKU2yaQ/zjW5K4wCyiqxiO7sT
AhmSbUW3v/4Y8i8/Bopq07SUoRvWm4/BJNH5zoRhB64LV0c9CnNQ7BKT6F4b7oMKrziHcp0rDRAr
olO/HTKuUZGz+xetcdRdjN2hS8wXukQXRzOpah05nw96zvEitfovsIXeC4uWc1L192NO0GoR/Gdy
+kA1pL8ZcwOcgiiMI7qPFXp8r0eoBo+w2CC2ghOQAjzviKxd6VE7fah1jeSqSfuoU387w274RuIY
6aNRbJ8CDQWyNDn01lZXcAaAVuXaGnuMwD+Gvb+H9TU+/fqSq3m8/fjhmTkNlg6pkGgwh/5450Mh
E8q5LRE1ZSl5aDmUJpxCrWqMMXf2AGY08MzUYwwoUNjsll96oT4vg6EY8/FQzYmOcLyydaFixbCk
x5jYxENmNVQmr4svp1GXhzIZ1sagq+s+nsiRnB8vn5PhBpoU5nyFbaJzKkykCvl0ZmnVPojqyzhC
3qzV3sXsX9rEIieieDwSzFBDf2UDvWx/lSvOmZ1p55DWrNXzUad8JIYt6R6qPnBvHLIikbuG4fbX
F++vnlfDkY7h6nP+NbPujxcvqkghttIJ7BwbtbwnmWZso1OUmQh1HDSp2cyX86IGUzW71VVGpoSc
iPReHJ8s6hOJA0g6a6lR44YyrPkE0ETY17KJSiCRB1unopr+dz61oTssD/yCx+7HT00TuxVN0fGp
6cJsJwsLRe5aRAkNTQ4+rZoOEYo7XM79VV37F71VFyc6sne9gzlpHBHwtQ2qXNc3PpTWsQ46awsa
kdptey5n4UpYJ817V3pevr9/TFkuJMlRruJKO9Kw36TFZ4MtSfQJ3A0/howuKWdjQTYbaTrysidK
F3Sk7wr8hQe2VcRUmMahcWMa2yhHGhy+KfTZqt1YaeZc1G6M+9EPQ+qu+h7wxwjQPDr/+jL/aaUT
lmQSIyHbdd1lg/XjZW46T+StjrjRIttrbSQfs1r1lw7NUrCCZv/xbnQCh6hCy7hNY09uDBbMYx9x
iqeLS6RvmgIIc2L9KvRIfysAGVw5kTr9+lPK+WZ/f2H5lBbXVtnKMQQ78XlK/m6t83FQju1AOLEU
NGMsST59EA6fZey0e9Qe27QsnpatvgZrYGU6kcY0R5s+MZPmPrUFXvt6JF5wrvUlSfApj/yzY9Mr
W1q9z37ajCfhJc0mVy4q6dj7JPWyuBO+emfrs+wcvv8m0oJ4ZOmuRIfngpk2fvwmVaYbuPox0cGq
wtrs+OjpM6bh13m/6sZ9WURHBdv6gsreqY7KK0U54ENa8CdtpfJDnvm35L721zwWmA6C4jRDExKK
FxeuUQ17zbjF6VM8IynQV67yuRSFyA9JIk56EOkXVVHaBwiPcv3OTRJ/cZekZLAapkvPlT3Jj99N
o3EdpLElGH6rhoL1nRkRdxo3oEcRCap1JOLpU5QYH5lapzvcBa+d/OXJQ20XXg1IOGwGEPioOdaq
nGJKde54TdE3C/CezMdSHQmC5cIjMDNhfIjaWZ2fVUersEiGbSdC14esQDSVzm54xXFznJLHPmzd
C2bcReuGneAFOsx46JBFrbnSBKRRdV4V2GtxpvXlwYeu+TAUvJ5HC9SnIntFSRoh4KJ+YXVkNZ97
lpbnYKF2E/KBon7K0aCm8C85Bpe7rHDZzQb1J5I5bYy+It2NHqHgaphCFnp6LHFmUONzwbsWqfQO
zpxS7CBod63+q2y04Zm2HVJAqZwLhO+0RFRKSlJW5hckd1OERcPSuGN/ahzrZiICJis8qr5EJ8gy
PhuQN680FBy7oSWZCfsg4BCbvlTf7MYCg0HV4LZGRkcKNKt4ERQ9hMZAzMikcxMj6i/KFtvkLFrU
bM/etfz50uvJEuLVU2ilg2rFyYs1UgTVVdlh6nF8osnqUF4qWTzJSn9VCBqlRWt2lg1VNbHZr78t
nQ5wyly59MHIrYIISEWq22hQSS+07O4Z6RHI/ip29y5oy0NWTS+v1QbTVCW8/aSGEIgvoi/w3Jsk
nJ6kct29GZJWEVKmfwB4bm4Sao8i/pSNtCHc2JcMBXQqcoCKPFnEUbb1GF4YZb/DJ5RhEzbIDezw
tC16KShz9ao1w/ClraZHnVlkKUFZfQAax53q6xZpP/EMiDU4ajIzhsXTEHr4uDnp8zg86TqswRqg
IerzQafR2aYPrTmJ65A9Vl4HtJVCqV8GDYwUB9HW0W4bMgKr4dGBJYQqpKuOpgE5YGwV9imo7ejp
Z653+s3q8+GuiZr4MgQcBsT8TvUEs5NMsK1w2C3VuQTWAsmDnrHuY5hnFs7BtT7ID31DoF5otJy6
lHydNmsP8Y8Pg4/is3taftd0ze+9sulV/3qaWA5338+AzOWSsiloB8tV84L54yyB7idxOBzpGwMJ
NrATWpBGQQj82JkI5yzgej4DWGqBdrn85Ry2KeLeeXbNaj8KNA26efd6fq7NUuzN1HSPI9WUbpYr
+tb4BR4+ABazr/dFwTwi4rJ5WJ5d/4NSDUKBzlKXQ2w58LTJS2sFbIdstOMdEnIOeggKTo5hI5s0
0etuqEuYOwgICG1rj11FNKiXKR1JcPKJ2CWfZ+94w31rDc7abUbxnJEfCYpCPvrUWSzQoZc+0zpn
feJfDEkMdqM8QDaePCVtNW4Lm57Fry+x/qdaiSUNFnVOsZyU/rxdxgUWKY1S1Mav6FTNq2VKnELr
4vOzdOcEUgFzNsVZBoH2Ma89/8LldHDBmRHssuYeHUPTdsZI+tevP5icV7cf7z3VVaEs11IcQ9jJ
/3jvszTKy7AS5gbggXFw7J49HXgt/vAjnPt81eUeDOFab1gUmVBymwqOcG2krAuon3BehxjoEKug
bImQ5/y0psprnkxw5BpYIbT27q7OxtsA1847H9748/JmWIx5RdHCBnhovCnejHmetXRoOH7Oq8nS
ycCH7HOCSvQT9al7tpVrnCnDA/PccalFuUiar3B7rZbHz7OSey9zxanqRLBBw9fvuIHyoevZQkPi
/2gL/ygCq9sozWxPS5vHiZzoKtAr/0opQsFrElTjwN0Ro1rdBjXwDs+ViGtJObsk0Ii8SvToup54
72xt7b849HKAZNxKHiz6EG8qIlmSIQ6qzT/O3oi9uq0OXyZYxd5A7gKsFaoffrDLAzdHhIDEzDdA
h1W6Ly6EWXxgUWybFfgmkIxzbwApjrPD3owXTBcIQ7EKbk3dew4k7oh8jLqTU2rkFi/FWRNn87J5
2MXpHH4+NS/oQuQ+1Yf7pX2pkDIDfOngZLNT3PT9+AxX/zL35kStfMxZHIvnaPZt6BH+FXD20W7O
2bjCNXi9aMxyjrCrKvE+EtaNw6nwiWEQRHemPVF/yBfEBiiMuhLj8JJ26lrMWm+vIdpgNwYlG2YV
O3RdkFUObhmuLccSJ5k1zmNQYA/WjZMJA/Y4+RUuKOVMDEzI4bLvjr8eYH+1nTcsk4fTFoZLBWue
Gb7bKFsElTjpMHsie/r5y4zYaZgqF80SzvMDCKXxkw8XV3XRiNo0XCNqKZ6tRuwQ/YnDNNGqmsvz
IHATR5yGrum5x3OJ/J2POh+G3swFitO8YbtCKcOUbz4qmtioNNvSAkGlRXeDtC86EYcX/oSXRqSq
OjoOjqVxMjsKkba7L6T4aAGmO7ocOg5/48OYCoCP0gXHDPtNTUfYURtplW5tyrQGqFnNYkckm7uq
Ipd9MjqbyNOa81HXJNt+dOx9k8butkuC+JAXafretXlbf6RY4yiX07riQcLKNM+j393G2Zc06sVk
b4psdA4aeRYHQECHmM3IGv0vjDFHsuoHIRvfFtjLaFo3TKKrKi7slStgqa7yKI92owvMOkWV/3Gg
HfndbfyvL8P/9b/BjU9GP8/qf/83//8lL+Blk1nz5n//fQ6/EAOf/9789/zP/ufHfvxH/774ll99
Tr/Vv/yhB9Cvefr2R354Wd79j0+3+dx8/uF/tlkTNuNt+60a777VbdIsH4HvMf/k//Yv//FteZWH
sfj2r9++5C0iHF7ND/Pstz/+6vCVAqtBAe2/vn/9P/5y/o7/+u3y8/Q5Durm85//0bfPdfOv3xz7
nwblSOHw6FOT48T02z/6b/PfKOufypVMtcqUVLrU3ETI8qoJ/vWbaf6TAo5p8UBIcAhCZ4mq83b+
KyX+Of+56Ro0SOblVf32/z/cDzfxPzf1H1mb3sCgbigXz4/7f8amxvty0qboMo/Z7567ypLg9IjV
BLEiiVeAzMjm3cM9/PDdxfjj/f43r/9m/S8zL2gC0dGA8XqKo4FDbOjGkxL51997gzdrdNoH1O2L
sN/lk95flqURXhouRetfv/qPw/N/Lo/zZhEcp85oh4RXrxxYrcIJB3zNNd27wdoGk/jW22F5QRjd
e3PlPBX+xe1w3lTuuiY2mnDESuCVlX7Lu+POr5vgYKliuP31V/pxc/Ofr/SmLJzKWotGM8eAPjTF
1vXU3iesazNUw3VpvVci+Mlj5bwpDIx6o6IIntwuG5OvoV6Reu/arVu9M23On/WvLtOblaQwCHlU
hZh2DI36BZyEPpsPwZiSH38h3co/uo7/3nbwZ/dk/o7fDRE3ckbDwJm/q3r29+mI6qNW+ceeHfQ7
Lc+fvcObyb+urdGzJO9g126RritDIeQHr5xXF3Cr2SX/+s7/7Ka8Gev9VCqUoOQsSqiHX+wc4Ckn
LxeA9997/Tdj3YNNiqiNYONC8/DROsCiS0oF7/XBfnaV3ox0LSELMGgcQnzjjFhBsjv3XVxZ69bM
jd2vv8FP3sJ+M9y93g70WE4pEeItIb7cgV2iEdc51oj1fv0WP5lR7Dcj3BzKTtMn/P56G18DfGXL
uLZj45omOJmZdOat7ubvvdObgV6F2mB5UGx2E1WGy2BAQ91YonzoNTLFyHQSd0EIVgJRt/leB+In
T5j9ZthHnpblDhk+u7nKzLEbH9URmpz49Otv9LPbM//5dyOR+54meL37HWLk/GJoIrUxbQn/M6Ta
/uu3+Nk3eDPYhxAMqmv4kM2mfPAxJhaAlJFqv/OA/ezuvxnpBD1oqe8nKTqwYDTgMvaMxU9GkWbl
Xe3L8fdEBu2mdlHIzyjdOMeN8+svNt+Cv5gy33Yq4F54Nhq+dueAzYEda3t9f/YpH/uk1Id5NefV
NOXlr9/sZzfqzUyADZDb76OiqW20t7Ybj0TQZ24K0Ltwgnd6BT+7VW/mg6av/boei3TnqCT7RAEZ
PWloIp5854r9ZJGx3kwGuC6trh9AF86q1+p5KIMRj5uM/PTQkY70LRJluRuNoTTfWQZ+8nBYb6aG
icqf0aNzwUeodcSRcySy77rIC8qbImpptKZA6bsjfHunuzfo8vWPf+t2WW9mCp16BaB4xOqNM3QO
xE32nLs8KxsI63Hl+++MrZ88Fdab2SFuLd92JUJTqPLpvSO07muFPOv3Fh+08c57/OShsN5MEUNr
94VUiJxF6If+qkwqsCd9BBzg15eKDfZfD6S3YgCfyz6VSM7giXEmB3XQBnhIQnRZO7NFa7PFn8PQ
IsFZkYoBahBU5Kh8izMmqoALdE7okV1j8rr1VLKLwVpXt/nWq1Tj4MXppd6ckboFycH2BCQLKvKw
z/ykD6aDNNtuOgcoo9RzFmqq2oCVL/Mnu4g1RboSNLTyExj8tPwMeiUeqy1n+9HFUyxRJq8aPylb
EhEdF7x3Zsv0q+ci/qdM7/f57eBDvaa5lof2vRVrVn2TeAmyygkSnX4rVR1OR7Od/G5jheQxmW7H
HEJgYm50LzFwvRChCNS/jaONQIvSoS7Mb5BxPO9uAt3uyNsWsaKBFrbrAP5tGmIUgFAG1AlegMDp
zr1RDL576QVpLr8OaG7qs50V5XjOo7LXV6nuTuMMY8u74Yw9rm4ov5WzhIlPKT9HXe30ACfRbAar
RIU63I6+dEbA6UTPhdqqqJFbV6C+V34VdUaC3BlkidgmARoXlDKtwmOSYTeKX1Ll+eIDMXfC+RzB
Q3C+zAmmw9cmA2UIsVI3QeZVqLj6feyYkQV3FjOx75KvW4W5TtBa1wEbb4o2SdZc2hSsQ1GH36jS
QR9JtJlHXXqe/KjhCy+OObZDrovFtnbE5hKQW35v1ZPRdJw4cH1+xjdYm7clIJzmQ+WYStxmqd4V
Z6MH9kNnIqy6hymvkzn8xsUAWm/oiGUK6C66lW7TYNKc3E1X2yQ2BHa+BI+5wqeVIe34PCSene6S
Oqp5sUGFNpWfwmpC8hU6FMH2Cw2zNv/qyhbLF45dJ/qArawwvnoZ8/oR2m6St6ux51GEtODmw8yp
DVBEII1I2DUPYMyRPthVL29wFwT5eSCnXZIVVlrWPcqrwhfQFuPeHzewSmszXNt+lXrXburb1TnT
C0h0dg05fsoCVuaiFOF032jYLNKVkwQRsc1eZXnjLgp9D1QbAduRd1HYqQOxM81rF1+MUpA4Wc5N
OvqrSWll+80N/cImwqLRpliurLSuRbOSYdlw4Wy/DkCtOclQTqyYeZHRsU/yzqf4p/oe0hiNtfZT
5ihpP3qi7JqjHXbsQgpIRmLju2XVf4QDivgEalLpPjEko/AmrsE+HHWjh4YIatEO0gPsUzeyVmmj
lHNfU/0Zrwy/g7ruKJgF/4+589iRHUmz9KvUC7BALbZ0ug6tIzZESGqj0UgaxdP351U9wBQwvejd
bBIJ3MwbwkmzX5zznV/fUVEKJryJmHdOfkiJzdMNNZCR4wgyAChyxSLxC86eWT5Ei8wFGvJuqdrt
CMOFtOKon6wQw1VbFYemNVyUa6YMkLgCccvRiyJh6PwvgB51+hwYmV/tBtNhFACrUWIFA/goo7dp
iYh3H5Q1dtfgOI11zysSlCXk9mHQN8DmyQ4DX26RGZKbEynTOfh+/LR1NGzDwg1FhIBuMXICYLzC
eq3wf5U3A/tX68k3Biru0kekT6qCEhG+S9PFtGeY7K22bQA5+Ar9u3IBALIYTenByjHHWUt5hEm2
hboCNpZcx7RATyXSVntvwaxZuYfkaKqk6bJQ3C6a3V8cIDoiCjUPo+ZuggCIIRIJQwXaseUeL6Z0
8dmBXrztLP1SkoidYgaNg0obLJFt1hbm28rhZYESOqb9NWL/sjvKbOj4CRfXvmTS+2NZR8SA09c5
j8O6iBKnki4AFZiBdpmgr6p1ZUFGWdbeR64zWEfJ5uzF13P4FagxrA+mVYyejvuuzvU+6MVa/E6O
3aBFhMTs1pfw+anuCPLtTaLS1nE1917mhuEh9xsiP0K/dohiyV0g6zfmxELl2atsnJctIu7wSldF
iE20DtUMFndAcHoFnhhXuNnDGE7MdOmjbYPBLruk/S5+5xDZYOVtE50nUDx2d15mbH2SQrVcV7Zg
lj1NT1HWp0F4U7ZmDkB4nbjX8r1Yl5KlLWaxMXhSmVOsGyzvZv9jRGPjvOBILZZkwEE98AQUk/FB
kq6jN7r1BjgFNsEq68HGKR39ikyB8owx0mMc7QgN78QT1PzUPvmLmX/m9WK3sFvx/ehdmhmNQkQa
YXE9TjqyM0K2hb0e8XQo422JzGA6zyUVOB5/6QWfhZzD+RxkpjFcj1E4TLt0nhc8ZRmZWnt3kh43
tAzS9CUsa2HtTHg5JBZgsVAkXM11iPkeSdTGj5Y+7fm+IxvfoOWU9jYKBTmCaLu5CWO/d3sCjn2m
PAd0B9LCmYZTjViCnMO4xMuq7Ga7SNsqdkFRw150U29or2Fa6LfIjrrqrHpn9utYBCkepkzkEsZF
JVA3t6DmJrSYc5fJh3rpuvVVY0xxkrQlQfetbjkvr9g66epuIZ092JWcfPqmXN1SXSFiFBmWY9A7
AtakCeBaWFgWT84QDfgbFEF1HQTWTJRHgI6lf0Y53pnbKAgMg6WNWkERrqZvvmAwtvHCpmMzr0cu
qDW9qsWw+s/1IFGiclxb8zf5vjr8yCzbbe8C6wIoamoDD4CewOAmCn8ukdCV102/1cjpgFLRXOr7
sF4nzMGErLC3ztalhYNodOKv8KtWPfQIG6LbfjVLFHdtkaeHhl4uIz22svvuecxVa/+OAhf9y2Ct
uMA1qHIXTJ+L3/ApHM1OXk1oD+x6A10hgveyNL0Y2Ur44frtcT2DnV6bOQdvUilX74pJ1PptHcbC
Y4GxTmwD48JlsU3uWWacFqE03JA5tM2dRpTy0Dtjc/EJLbY81HhmPeCYoNRH6v2MFNga0Z4XK99J
px9/7EK+ThfgYDv7nZ2u3MkD2RtPxli27b6vnVD8XM4Rc/nhvM39fV/ler3NggG2AeELjQU031Po
5xa8m8TEuAM8D/yVjQFr3rfIcLbnwXP3Dija8h74roL60hLctG2N2g+AOaDavq8aHt/fSRfMbLee
W5IymZpjGB2WBu/k1Jt++DxqB535xrWUVOcZO3Rs4y1VTyvZPij3yIHHJjnZHRoMc9Q+tgotjSVZ
CmedHzy4B9ML8iBA3M6sU1w4YTiIdpuDfoMEWhZ28CanFMXU3PLGYNtrqAb7qG3qvVf0hoUjKx/q
nS4sbuTKQin4GhBnaO4yKYjJcHJnAW6Ip5c0WOgnOSAx01ePqeS5vg6WttBPIHBL2HbNRFD8dhCS
jqsbLqh+rI5TCS8o9AuEsBAQ3DMtWJNtayYDiWAV2z24K1fkwUElMz2ZxG6rBxIVUZbxDNXth+b0
ka9DYXj5c1+N9vAsDW1PQKSn0D7bAAGgUtSXj/gIY8OYbkXWVdNrNaThn99ryBolgTLroeC3nDKC
nNP5elViWD663oYTB3ShxVgjrcDYeGm3zoeQ9IX6qAzbJ1JjoeJed1VvNpesO770fh0HkgKMVXlc
uqZsnCN+tUDe+qXhynNpGo570LkEoJQ0aXuRTKilGD7AMdcgnxdrujwP7ZiPT9lY9OowSov0FGdl
NJNvtOmO9o2OKPXZzLqgQ/cNdxQ7+nypyQQLO1WZjwFcGhSceOSC+QSUPPQ+gg5Z8lXHE+v8yNrt
PCQg0TyF1lV+QXjNW7xkuH5ip4V0muQId5zHCeBZfb/Ok9t8NFVo66PZFRbvImJG8lVypYRxkMAa
h1gZa+EAIzLG9DXgRh7KrUeBM39NugqLkx+VgsAop58m4iShJW+rVXpgGUvZLN/UB3N9Q6g2HQkO
f1XdSqsN3B1Gyxl1PNxtmBjQiu37idIg/TOKYHTPI0Mqb2/TtqlvxEFucyhA36FdKmrX4yWTZJv+
hH1XwnMkaLBWlOus1pu9ZDAPZILREBkx5hiIZxsbDNmpnuFxI61jmb+NGC5r3iPeXXil1Jx/xDQY
IJsx6c3AL1s4bN1BTPCrYyPv+NTwrXqNf+MGoQeUZHRYZJLLUM/0PpNZuMu17apKJItRe/OBrRMv
dCpW2X9AOq0kwIvOsxTeDN4aTPmOLpZfDhTJyY1kyIRdRXAyyGNt4Ip8mbzSuCA3UyBuovE8wEem
X2f3IEyXdkrmuYyWK0yOTrrvO0hCxwVD5XyFNiJy8QSb63zT2n7pAC7xjCixeCc8Km+B26+UTpZu
5h59OkTWKHDjtiMXJJH5UuV7Y1hIZA1EgLs7nb1wOhUBZDuaPaRxIbzNi3PKY6KPxVuuctmno7Lx
EVfLWJuPTbQSy2fY7aA/5hrSy83qjkv0uJDGNnxGNqcdEhaUTldjCQgedqNZTIkRikInGievdjeL
ECGY+QGwxJGtbFn+5QOt9LVNoqbLpohb9l7WYEfeQ5RveiNTJX4KjtXuBEWkSXe9S1CRn3DqOHAH
10boiDzvssbbbaRWRU5ono1a7cC2uuPJc5UuBtgGYT99r4X2Zo0yMfdNlKYatQ2oNr+1ePlWwDeJ
GQHZvq+yidxrRxK1TKG0LMYxW2xNIuOSt5dQ1dzC5RFbrQ7zNxwEsApEYMIe3wBFZC5x22qnwR5M
oYrF3bcLnZ5d0ROJWOfOlJ8ypfTwWkyFwulqRUFhwLCcAG7bhzlqpQQkXtUQBUxN2qaKQSuBALs2
DeaDLs+Ek4q3KO+c4Mqb2pWaGS+iAQ0aSivcTc8q/PBqNpxmUHHXYmR91iKSbhDPU2GoervUgY6I
iTPNtsBB17s4w+lv0+G9XSNDnKy27PMnBWWhuF38ILMPiOXldDA7SpRPS+epPkrXMbBxe5y1+T6F
Hb8yYtaOlnfG0LnFM9y1ZTxj9nINGQNoGao85iQy6RA8Iqk/Gr8LuTk7LyCqmC6OeMOQNi5pVSmR
AJIMWgD7LsyeqX8vOeKiXoXqHHgQOo5uTad33S5Chu9WM1dQNzpfQtMn+dNHHWvXRk2AfF95zg7B
I2nlDhPd7mexLIcXk2+Aga5bdFSIC3aD99UceQiFZwfpYwG7HnC1KEPPgq4B0/BqRLOl96PM0/AT
8F/Vn+2OaIM+Xn3dwneVWbkshzIHV4Elul20+xghZqL9zMlcrO5HakUIObZKs1vtj1hfMGxY6pkN
eDiD/K5za4X52QxOvvUY02cHZNbkcLbpPNRnpyog2KwVWrQ7cufM4UAZ7Vp7CY8bNlZkpgOyfTbk
98oRtnnrEBZd7Zy+LpzrNBMmApyuTNvzHJg9tjcu6Ojcu4sdlvHURkZ1vXiSP0gjeAbnmfgm0Bz1
EAZy3htBoC8pLrmVd8amtQj3s0DzlFiI4ihdbfuXOUOIlqcvQ+6yLDLL6qUsLoR6giBseAPIg4hT
sNZneopZEBxl2DDoGSTKrzAaa0ZEdK6W+QNZQq0bz04j68kriXb6nsfM9x6ycYr0LkvdkYo7mNsw
g20vGF8mXk44PTWjJwK1RYjjpwxpRopq5k8zAZpBL6OdHRI4puIU3ULtnbzaFf57kXPZvncuMNwJ
MoVtqTdvrSL9VFK64OlaePfXOhklEOStXWFe6IGsNSOBMwhsUwOgE0bOT4ZhvHkJo+fGeCJhiAlZ
HA5WwQRFrKZJGpXXNL58zxzKNSCKToZ97l6M3VzXZ775BQxkb3lQb8AazMEonjmWpww2Cx+6vZNe
hsQH9xSOshJtYLcvirJpJxi+M37y8FCl4cznD6wW0TW2XrJcUhgjfeZ0n+PqcRrG9bKs+JHXCaf6
fV0VpeY9j0bvk1ArB0phHgF1Hqpg7XbZGuQcNM3sVwocQd+w1zHkUC839hJaKAuxvVBUDV7hDTc0
otHyZ/s8sGTyZmn2Uzeu1T2TmKPqvduNa3ECMp/m/cb36mwklo+oCyA2WBBkflowb4+/fkDw4jsB
M4A0lQ5tl4CiZe3P3LC59dV2VPcHt2olFAs3GsMBFW8z9qfCER7nu68DrAQ0FJ0FYZe3zQDUqb38
1R5lBP4zyFYcsHPJQCfhcssUbtjON7HLR6qtCcnyYeZ3achT+jhFbQbMws0wD6p4zIZqNG88rAWO
fXTquVLzR92mxFRKj992ugvqVpBBwPHaVMk0jlOa7fCmTOMZsxMyxM0KzWopoePQ1eN164eUZOmu
8wGMGNINAzNBo20RAYWtmRwF2I9lh+IvrXRwtSIGCfGowxiRd6lQ0MM4IFAfMGgMYFQTH9LN84MI
wdTHKK+Bo+az11DEGlx5twWH8vTQm4FMW1hO2K9f/zXT/18pm/7fcqT/EDn9T7Km/w81SxeJ3f8s
WYrbXhSf//gUP/84/Kr1N2t1IT7/b83T5f//t3rJiv55kW9zaiMFdb0wYjn1b/WS5f0zQBENvc81
AwZzFyvff6uXXO+fmLkihPKeg/nXv/hD/o96yUa9FPpOwN8XmUgXrf+Negm50n8ulQLburjGkEnh
xjJ9FyXVf+6GA3sBHuk75caZDOPebP7SYpT3RdY9W1MmDviJ3jg+1h0vX3qEM31aCEp40Eo512bq
7QocQWCm++g8zvgsxtZuCPWRxF02oPVG85uQ0zJhYqSuGIjhsgnWf3sl2BZ3cU3hGDOuxjAwFb8g
hHEDmt4D2xDKfceZmU8qgDdznMmwfQn86ltFDfMpM2XSdWsBQ32slfrqpF4gDVfOsarvir7Sj32b
Wbs0507whdoht9Uv+M2YWbQzOpFGwJCe5N3cwR9YsQXE3FXplSwtm8BnFsilqR/9nFB2ryxKyC1t
Arx8PNJrBSe1qMjdYL7wigiZTiXOs2Utt01U/NJiYTqfW+8KNW+2Y4nFHLj1+tthnOaNh6jr6IK3
iub805POb1tlr6uc9GsO/xB22IUP/KfYT1Rr3SS4eqc4XCtIT0g5+6L7bEIiitclGzZtiY9z7PfG
5UypGtXcNu1dESJPmFnANObRw3p45EwqMTnlbENa964S9bCZo3EPYRoKjJ3DHlurhVA05fArYReD
2Xxb9sUzkjk3NsLoiWDKip88hWxl3fstFNjGjI4l0UCHwFqB3c9kGWsA/nZb/cAPn7ZmUNVXOA/i
cFqmbVCj+p3CQ4/wN66yYk4MOycsOqixnmTLfRWUtEGqauNUTMBQowvbWTYyLvMw3JhT1MRN2Pcn
O5vO+P5/iZ5jiN1/pxNwUiG42NeUsFDWPKAsDediB1yqHR+j2vnA4hgPzPog+5K1veyq59J6YNQ1
XZGVAK90ATWqgQt1k/mE4iM/Z5mMtsEqmE+4OY2zbk9lbZCoQWRZP0v71nUI7xq8cTM7gU/uBAEZ
UhLdZwdWG7cClCBmovLAZrvioixItyq8/pjjunPKut20Epe11oGF6VmQUxKZgrylbr3N3Q5c5fAn
sJ1vhOGuKLHpvVHQkakaskIpL0mB7eDXO6FZMqGACe+sdEZXHo0n3zdiyPwloYKE6ASt+HQyN0/S
Il3OmNbbpOfWcJ18utmBPHePfg74Gap8t63H0TgBOKg3hmpQMsqux8/I9jCa97JzDuwFdmGbjZ/M
IOjWKvsdv5G1vVTta7psRLQ4e0OS7ts5LuNup7oloi5eMR4epcP+cO6mp3qYjN0w4Z6RoUm2JRbJ
RbLUnVYgrs7sPWNCNZO6n8P9lGP9X6OoOobW+grw69OlUQfJseq41f5Hzdgva/qbJQuOS1f9OmU4
wNau/VPWzEQcdF8ssDLK1TuicKk22w1jemcrIazys8HbKRVNe2GU9322lJ8MZE4ri8SdgyfyyILy
ZSyco+ylfHHHgCgQpy/I5fFgy/XZ3ZLN5hY65hBOhDbaBH0MTWAwWRXvytFHpsrrj9esD6QwN1/Q
K35J1zjQ7XcP1jz2IEHFi5eL9mRkIogpU+lXSEIivgvgv2g+Qqf4dgm7CtdH8GWAD0d57Q3pRvg6
BcfVE2CNowk+vuh3YQfjdh2Rt82R2HB2C3KKgyug7CxlUweGqkEUUj1BG6NuPBGasYXkCWMrhdnN
SuLe7/NqC1Hxt3ecl9Fjtlp4VXti0w3OYMIA+eYoozv5qQWm04KKvo4NORd/8zhNsTLxHrXR5Uwo
2ZIx6QHRP6w/U3dDZHHC37al7lVxu1YvVRC0VLmYl6bQvPgbAY3VzOSj4bCE+rqUqKioUYq4Ue1z
3hX3KnMjpJUwMYHhjMPyt6TLY0Bgppmu4lDV+tCo6lCp8MedQQVn6fBmT0zuLB+6pgU98WadgMgx
G0hyf1yvl0urnSueDjiAfvrQsZk7MKQG1yeIMlStF268XD2Zzoz3fKalrDN4NINZ2ODLp0NOXEg2
4DUu+vbE3baxW8D6Knoz6SiSKorTAnV5uhjscTtqSAbVcRjk72gHegyJmNbXg78uPHogfpLIsj7D
XDI46jjaU3MHfS/dC5OVUsiIqSSVcUNPcYiG4oE52rwxOwemBoFjR15QuYNSczJMk5W+qg81UM1F
wXM2Mh5fov/Yu8TWqzu2GNPVsG4MAUF+CT8Lh6QttwNz3AEpn5zmu1fwdGWZXaQyOdD9SIHjkcSv
EtedErmrNtlIevhUWSpRhP7GzBXutJxBCSiSkefpK6fFj+cZ63bljneSwuLsNu7d5LKBykMvMdA8
HLNy/c1J+p7N6sexGoMwTiZsK1EWuqHva7z5VRrOru/Wx9IjlrAOm79uiH7aufiya3rMMMqOUoie
pNT0k47k2gthHxfoire+keL2dTG4GhVMXUbXhhscZ9MbTvU7e9Mff6jl9eqz0OBXhNiVvMKqfy9b
8N9u4GF3n7nxik7eaxNOArGOxLx35rpdXHWc1SWWzTe4IHJilKUf7AcvEkeaAAKO2v5k+AMVEkP2
nsertNb9RBJTHR5qMsdPtn0xOi3fkB/eRuLsN2EwLscuNX5NN79LwR6VXVc9QvGjCLFPLA0gQvC2
JpY59Fds4hQxaNHs0+mlxvMqK1CxXvRSrMtOMe8g7WIskZ6VMIjEcKiWQrBAYra4mhMRl1hwE7NN
r8rSITpg4Xti15t4qnvhN3FLBo5JZqX7LdgrxBYBL2IKmcGHoL3txgMOvrRVUnvO73yhbjADyTej
WA6zOX1aZnjQpOZiiB3+6g6gI7utR2WSSOlPcms5KXxm0pjhXL8RZnvnmPIm7WhzCz9/CcMWIx3j
wMcOE6arxreGFoiRDiLRMW0hMfJMQ84i/2TtiOiatdTsyKvnNCfMxJB5vycJOq579TfQg5EJUOo9
NRYuMtisPVl3fl/ttSKw1SkICxoWwiMYn2J0hDFQm/xaQw6lofH84zTb+0J3pEA5r0M5DqdpdM4Y
WcqTE2oR/4uMsuDxq5ErsAYjhK5vP0zyNhlnljuGNL95SVK9j4rdgQNm0lHvVEWYTGMyewHxfSYN
VZ65AfGcieGjvvzX0Tp+s+M0dvjSaPBocu+q2RabDhHExle4me1L6w51etOIinucaBmAaeTYzxLW
nVHpL8+tvoI8B43QdB9Mtg8X5BZI8B9WUCSqMIiJDSEIhZifFK+dJ42vzvMeeoWrvBT+Ewbcejda
FoR+DzWPaQ4/oOZ/ygajJ4n1DnKm7tntGnVaVqKbGmdH2L03vFUuxLa2LI9Mpl4JCXkEaGIKfeiD
/tZY7T/8XCFjoQ2Lbh5cJ73H0gVBozYT10xvfJWqvaakmfFSd2l2nRthEiGGIQepPrIPLjYYOZB9
afcacMFZe+VdCc1NrGRW+eCoVqa6+dJ8kaAYbvU6b01R/qEyzohDYUYPN4J4CEWBVFthzUBKdXQU
3p2S0a1DwZ1P4bIXbfYZmWwMiT+9J4OMkF1j51frduYULYgw3kjFRL4rrQ+0Du5l+h+AJyJE5j6L
6q1n1rHlDvdeXyTSib6JJidoef2ahuq2Mw0G1j7hMGRPTeBVE4+4tLR3fhAmF1RK0deagyvRHhPe
hiC1jBASv8pfkH7dGx2qNMadxEYbADzts2mDpyqCqGBqP9yiM28BT3KexyNkFLQ2YtuYy7SDffeM
F/66gsHbUvzFpNY5zEWgsWbVhkp9ioNSnsP0k808v4I+Lqnt3VVbcVDwh0Xh7HXxJICf7aYoPZZR
cHnQ0ntczR86pW3qxCcr36+5K54CV+2xDrPE8NqCoz3nw2zMD07J+4VJcuwZTUC7QG2U+t7RJABy
DPriZKYfgu0OUXZ2E2vtcTup6MtbnDLh4KZ+TxNvoaaZOyjG2pXXKYKvWBRDUiDMhQSDoJf/+G+A
gQ8GYtovFSmzhOIoyUlAYwaEXDEIS4n8CWpaS5NRSg2K1bPLrynEwq1MxuCXyhtL+WdtzVMimvXR
BWBjgcIlZbFPrNG2D4sqQbpjjJWKv3mqB0JvFi7QzAEJ3fo71Y3PU1NReUHOw0kJGG8K0Cs+qWW4
kUVvnV0sqpuyvM0YpRKrGj7Mut8TCj7HhbwRAWcUXsp2ah4d7s1wIeTMVJcsmjW7mZYLkL0VCnac
oJfwvZs0FU1sIp9j3cTR5uiy3uf9+lJVPUqe4cuZczYcOnhq1xxOrB09K4T2m4HJTtKlRFZJgx98
oCU2o2bfp/Dh3RluHRhQJIE3hrtEsTWFIu45Dm+WYCxo116BaK6PLcyItVKAJOcbxJdFouaFbLGc
EW/fBXGHzunQO96+XalgWPthwnfDYq8bci8m5aSbIGAdriMA1l2E9gQy8stkReLUrCU3z7VajXmv
FAyFOoWqySaL4lWRAllbFKgrgUys31m9qMOaESopLW9v4n+h7LbOg0jrxJmZx9mL99caMfi3m2Gu
yt3kIMbkmkkIjB12Fuc+31lSBul1CDc0KdvhupkBMgsP87xZNAdpYpxe6LaAlha5enZRB/Fzh6Bv
M1Yi5mxcpXaQsRJyEHx6cOJKZJFrpx68kXr0Ej5KrljqZO8paMnYKoLDDNp7Y/nRTy4QIw5mlCCe
lQemdXnsRSRhzo1B9NL8YxX56xTSnSBIYC/BzJKuGtCUztcvR3EBjdTHm4nsEizwzS5nbEMPLe4U
+EEqP8L3wki+GZpom452qx6PpbR7QhJ8iQ7FGHZq0TzozatTcH54pHRejvyoglYMhGwY8gItkPiD
Mc5d7RKJTCpGRv5HUxUdvR3Si8ZY/lq0Uh3auA2L/H1WEVAGekBtQrv8CEriUOQsPy0is5i/Lwfk
c0fTAzrOcEYnbeYdra4gyKsb3cRYyTz04HrmzQBiLV7wXROUEXwIN1DMXvv2afIRTGubpqRt7BpK
ZVtsA5YzXFH9T5Z7gsTagDqYVojveozBKvebqr382yVoLRTLeaRf4YodmZSfo7UmqcXwJtITokfN
wWVXAwMbMzwiCr0OuHvirkn/TOUQJ0b33M3tG/3hAXEfEbJtNNL2Ia3U9ZMgy4U/9gkUS7s3f2ZS
MTQMiFhTsulx0xsQ7j8sH/arRvI3CGI3feAk/BZipzPYdubcT3PBPRs8+dPo7mYUA5iNv9Oe3qrl
/8GE3QC3qL47xDx7mmIqZFiqBCGeQm281g2TjqJarhH7BIg36pP05hfdpNdRXTLytut1w1bvdVT3
urIpmawlT3oQiJKZz2ZcABZzfL/xPZeXXgXssIChRl4I8dVBeySoN7kwDg48+0QlIhNOZZXt1vkL
GMp0LS/1qej0WeXqoIW18QsyzIuZfXdPPEkD6p87sgq3iD5YY+lv32cOIYhH2WSr3gVLYO8GcSns
8o+AxRXTjGlOUF7tbJNF2zD/ub4nd8hcOeXMfI+I4imr4UTUhJWiOluNYY8y2YGRM/TbwPNOg4Td
3ltwx5vuXirTPKdewFjrIjLMgBunk+g3Y1q5p9ozTsz7P1q+5EbzS+Za42O0Jgt4xaR2kmDkY+YD
6ZzbwbtU7DK5yuYh22h8vpuybihK2YaX3Kh7n4S7bVg74AlGNAtLsO7aWfwhbzK1PW+ruq8eskhv
Xe+7M7ppP5Q0Ab7ZcCdWhUqCEmGETp/YZsI7S4t3cm8fmgiBiS/94liScWwjLWJViTN56GS6cYId
RFdqY34PSJ7LregVO6srBkkRoxYkthOD0pjvKJlgLSNPIvochNtW2fXnGME4T6U6mgZtKO7ZMBkJ
cIvbOvokLfc6sOsXjNAe08WVSQzfZWlFr7RgFN/NkczsEGiEwwXIqAqYMfvvCmxyZdRXFfunIO0Q
PGryD2xyxgy286KvAUosiMDyH3Yv+kaMv+MERkr65aODcRVFC/HQvOrbYiJ0om75ONC/btB2Ppb+
bV1VdVKjyNpQjXie2EUTqX55Pn1mOB+7gR7CKZBL9fzECqkV+sz6zUSkvoE699mTr2x5+hGcsLfv
IlZs6CBNzuVNQ/xG7AnjR2hoAmP9sEYhifDSYDwXpTcNIKWdEXCX2usdApthp33xXmTBT5FynaA3
pwPRl3KMkeVEolugG5+Oor9l8kv3hIgrFlRZKAGY3g6+w7SGjec4hpuGD2i5EI6UOf353CERTZSf
NQcEX3t2Xc3W1VZGCuplZMgXw0ouDwHxJMTb2UnozD3jJQCuJCdzpqtwQ4X/hAH9jSz5grjU5WPo
IBoPfIaK/J2NXBug/DPDt8U6iQvdaIz6t5GiLmC6tCHhNamo6GbBw4iABkSE/W5m+cTZNnsxOpQP
J32pGidRa/bq0tnZ+QMdKOv7kT6zd5JAuM3Goa6OEWfdphH9e2ly4RIHgL6uhZJDARQuPflE7G5j
IfKSO3P8JJuK9kEyCxnp9tYOFoby3mAdv4oLDUNSUIZl3scoXN9tg+KDctrdaL28q864icLulnCi
xGxGhMzhDS0OepnLcxpB5o9hS8bapAyT/alvoz8H6d1l3zpug2Y8TuhBKJ/XXWkEiOZy0hDLqb4a
JQtOJELfKEXq2CA1zFsuwQVhV6FT9r6LClSNWaDAoGCY3XCDLYZzRRj2NqcOyVis/usfpd+GfHVt
J5XLHLoofuvLBKazq59U9Wmi3Fe2sMUGf4UdI7dF+MHY051ydzMi7QAgvAvmaDtqu9/ATkQOE8BF
7XwiSpArJnNUBmSn71q34kLuQOAVASJmzvqkEfZbsKCQHkSccfHFfs37144RwuXwdfGMej/5OgQ4
TmxsFJyxeX5Xgw2tMZUhh6M8d9zncVQNT0UwkdXHwKdxmzLRGTtjTQ9nOs0WZCs4c/Vnlt0d00h+
Bk1t2w5wolBxHkQ4f88qYAQdktNSkm1VhuKrM/nxIJtWSerdRuhQEwfPSDz00V2uy8cCIx2q2qne
eNWdU2X35Bbu2SvJmHUri+GIh3GDmKcnVrYdk2hIOol0i8zCdgM9Fc2IzVIz3BXsMjaWMsA3wQ2I
MU2eQmHA7OmKDs2hYSaM5jsWqZtBBWG8JaG8SXxtZhQxACn86N5ua8zoeuX9ATYURbzlK6fZGvBh
oX4UG8ssruDuXknSyuNgpYRvoFzWQf+CB/UhMyTiI8Kzg5lKpGdvJUPHRRpVPPoif1yldeqz6pFc
ADuePENvXLkPtPs7tiN0Ld7sqkXS2zSa83q5MVDdxQiSfghq2A49Neliq8/ceTVms7s0np++35xX
G05W33KH9fpzqmDUI7g66pDKFTsN0gjyFxBfoKW1peFvSnodGC/FPYaBLczUYg97MMkqxFETuO//
Yu9MupZFtgX9V2rV3FyCDTKNAFFAELBl4tJXxb7vf3092y/XPZl5zzlZt6oGd1Bf8zYCQUTsHbtv
iur2ouznYbw5sVprVV6K6YCmOmW1SYoapk0a91V1qYE+Oql5p4s9pcgLNXVu23RCSsO5th1fkZ0O
G7wYtcqeiBAkZNwoFG4jbpXskMb8tT+eum8CPmmsuvmhPxndEyawsfNrcTy+sFyebtPJDgdflV0n
c6hQ++q9Wb+yaRS8L9yiUo0MKlLVJmkZKYZ2HGDqDcuIakwoAL9+LPcNoQUrWsPb9VpYX+HpOVkw
whpRM3QOK2hsv+49jRU1htY51fab2/sJtlehWvL7TNfr/WT8Jo1EWwQeOW86GznHmGgI6SsAVUWg
dB5rQgpOu8aMGOoWpdyhtfANmmRtCe0n5YfchdantsGDdSULiG4iR0pwbY/NN4XNywAaWTml3l4X
YbxC1btd+LnkFWNX1S9rG1DbdIMuboKnN/PkWK9LYNB7tfapzCUOCCvgpKQ3r4lPPOetSUNMGtiv
q2csmEm5CpczKQClqTLskQFBJ4EJgcLk3GSl8mZarIqY8uAb5/aGTxqb65YWTAVpF9qoHvpHGqyo
a22/3Ff4YXXiqrlBDafyea0AGPcTQCMWpvUuPRY3Ww7FE4YqEeLWbTO91buA1oQKGzuX0nN1rLqr
FpbMIa7w7q/zU9lT08hsnmmcpi7nA+Eg+wNupyfdz61K//WCRz0mrx1G8eaGilbk4CEWXbfJxl5e
ivViS8VP+rea3cp5PXuftn7pbmX3YjemSSOhtVfe+Trc28gWdzFINCwcyVdadXDSXk7NRu65rdhl
+4Apg9L1hVmaUsoyvoM+FG+loOKktIvszRHzT/VIZderGa3r9fi6sZytJFJQz+wmWAgBE2DhCaWx
+WlcPpEFQT0xKimStGTWke12ZIXfCam/PSn9+ildfGN3lE5StqqcBK8b5IOVV6XOs3EOyx97TANZ
sA9fg1pf1v7LqkRP2ok/qDoJI65s3QZVW1ePEszHXrnWAeZvn97BeVPG9lTLPufS0S0RKv7aAXfj
Vc6fR5Jqrkbl5ZAioS/G+dXGWeBweMbnJ26sC/W9jqLAPU8r50iFHkrnbt6aVnopZdvoUkkgVNPq
UW8kuF05ScfbreFuS+Upxd4k84ZkHkKcIDJQKywz2eq6Jb5XwszOMKODMfHv5WJ62/EJOLz7VGYo
zSjzW+Ky6mQXvW51LFf8sK7XfgjmwrsrqR7Gm80hEHyxe/Yepa3+Hle81iYxLYe7Y133dLVFaFpN
1LFeS26rx4VuINsVUWxXgnjKpeanfCihpD2JOCypGg1zMWDiAns+S/PjTuo5UoWAsLgSHdM59PZ1
51HFkeJXNk1VCMszmtcd+s6Knib2uEY1H72urIbnz8c9op0Revl4uVSsTE73hve+d48HqDxxTf39
5JVUV/QZ2RIYeDt3G+axjBaEe+PI5Ams/7ik27lriUurWqjI21IxpSz7lg7bxo9BNTmyY0rTDQWS
rTKF5q6PG62BJjWEjRN6U4N8JmnnUasXW9cuk6h2u97JZp08fu6UISc999E8NN7D1wPdek3kNj40
uCTa1KbibZ7rZHKzg6r1bJoXa6tIZiRQc9OzHjhPDfpWHUo/WCpan8cmfqK03NbEdn3oWHaaOPv3
pHu1kbHN+qP5Qrp1amty+DHJ76ur4POwO+uLHVqPCQ1iG7RYhx1uX9F1RQvrtTk+NQ6YUkohwdBm
AA9zL/vqYmfXLHUiHU0b412jhB13VdPIqOP7+nOhF96gcUaq+2D7KV/Xd22+OcUrlEZqkhPYXfJo
R9YyLnWKqls3YIzOTNYjCuOOtoy3bQPbu7qVKNxk7x8v/b5WIkxXswt+Kada22Sfx+6gj1dMEvQp
y42HW7qdYsr1fNAX8IeWbhAjY0VletOonL36jsapm9v4UR480e9V6X6KPxcOY5UA18qJzq126c2G
7rrkGtd9ivNINMuL04mktjHvDccgYcswzK6xnxGLgSAHmnIOkPatj1+y6dl6XxHebXFknqQvtC5X
1B7am2jCt0jQamwy/NajS/EmxYyQklb9uk6JIwhLpWN43e8hlOQ84ATa69Udri80t1x/QHzX9d6J
2AVi8FCVCWUmj/I5ulw2Z0wH6I7X8+xlI6x8sIM4lj1x9xTwdW97fPG7Ncm7r8oER2X9rY9mX8ow
ufaxjELeeNAf0Gier++nXtdauwoU77yqbBBVjKciaSmuSc7OQ9ybq1e6KU4+hbhIvnmTTFiUcxK8
kcYOdXwT54LeeMic1WNpeiWRAvscFVsxLajHtiDadfVqX+3qcLPBgl8pUfHtVfDxdj0GV+gydq0T
r7I7NMkXdau2QRva87GA89Id/nlHVqc9XfNdr9Pl7uUWpYdB8bvTx7GIxq0c79GbuhTumqp8+P7P
XnUv0fbF7kKp6eX6KeLuBM/VuXq4wcPt4LC5HJrkZGAKPH1abwtiWLkSifcsXbHsVi1nDQchbYoI
ntdgLdU5V3QrpeX3/lf5hP/XUXX/dyXF/hvG3hlSC/NfB9/5i8t18f5jsN33gV/RdiXzt7JhVSoU
Fq82KFdlWYS7/Qq34xLZU9TuJk+tTF1VfJr/iLezf8MzSQMou2IaZgOL6j/i7ezfqL9q1qQ2KCX4
KNj8X4m3+3OFilrVotpzGY2oSi0/k+n9pZLD/b7CkfzcPEF9ktrjNcQQNYtgNaJ6kbjxqf5ha7q/
ypP8sXrYP3sf0ogtxQOrlf/UgIHux8bm/JrA5Dfhx5w/y/HnMXhTJWCPn+1vi6n+ueDHr9UZVsO0
CGQwiXb8Sw0Yq47ObpCqq8gTovTkgF6lp5gAZYnHUI/64kxQ092k0U5GmMGeYBjJCK2X00q58CzC
Lv792muGFBr5R8kW5kMbh5pJoaQaUY5lAir/HNpoFtQLoL7rQxV4Ni7lsMAI+j7YenVZNU/mE73y
p4Zt4zxBHruGBkaS42TbongE3dQPgz3ug+1nti6ZKBX1RtugWBlqt7/e1HxavST0fo8qOOcuNhas
S332xgX5sS/u+WgG55edrIiF2F4GWwqVG48ejSaNCZz6cyYEx9QUSKWQxKlZscjXWiD3asskZuYx
o1qtUHd1owqAAXleucV1cD9hvb3FdFvDK4uTmExsSgYRegelN0jbIsV912ibd2pUkONze3pXhIIa
WIU0o+hfoQ7HE3IdLlrWQEwYkdt3Byvfpo4x06Dj0/Hi3gmMnODdp/MFaTMl1L95fbPXpK8hp+4Q
DvDGUZJjg+NkdVyrEraOBl3STRZlI3+d6DH8Ej+WNiHvltWqPp0HprraKr5fyZGjNQK1bNbwLnsd
4/3AwW3Q5w0zmTGo4QQCVGqNuY4eW1pKDRBUSJTzm98uMPkVFeC3lOP43HAhG/puqNp58CHjVvav
OMa3W75uvPHg2BollYbqO7T8guRJYvZx6W3WFafxNtwaO97YEkpB75Zy09xg6G/kpwbmBk7e7Thg
zZNtF+cvCRcomuQYF4vqq/16D3a4UgyWXnquqWF3k/g5eijSvRqrxOl9IzCtSgbqHhbLUi7h+olt
9rpDv7S1WTq5hWdQqvxxRFLL37X5CW3z2KCf6LvsFoBCpoDwpyiXS8eZCsrWBw2TuFpKth/uD8f4
SG4xJptq81TQJ/BauOTQtEjXSGS5H/DlMylcYnEc2txgfSRZRgopl+a7T3i85s91aD/S7Tkp22iB
Vz3Zoj+sKg5tE93JOT6RSFGXZr2H+YNsToP+ySQnEwh0wEIQV0qRecxx1dJDiIMy2dKOblD65Ab1
px8HMNE4u0axMAB7/YbRL/vleyup64rUJ9wXFQNUpbS3/bb1ji7HG6IF5drzsoejltA8aROJmeGB
8btyT6+HuMSJJFoLlJica5gyiTUyqwTkGS6RvG59f3YrH5qzgiYWFYPLCPVWrXCRPVwMnO6ksQ2O
L+9z/rTs06RFIQaSnPbUKy3hJCO/y05lhcZmsQLK1yrbvKIO9aPklsmtpPkXnZwLz6zp267UrB4x
AHJmLybrKXZ0o7L1dbvXb/wEJ+rRrDaLC0i8JxT3WcLDgh3psTCOXu08fwHYMkG2+NqdCWjDVp5X
hD3t8DCguBwQtCdoedfPhMSUU3Tbbl2sI86mugvPtYZUUXfrJ9z8pdePccGSed93bpdXv3Ikv3Rb
7dyKKq2RGdo0SefdO7hXDbvskCL9qRWOzXzlahmZ/8TBv1hjcvHVCvQ81TBEmIvt50kxs3xNH+sL
KnOl8iaEcmAYLzxll+buOD+e8DSwoze/YRjYq2ng+kqsakbfG01LzCbpdHiwFiZ2fOspQdUPvaac
7hoora6SXehtMIsU7wuF7lHWDUPXwEu6iGrmh18jWRUN1BcMEpCQx74MaRMusVbki9J7BL/bCVwk
hIJuH6p+Xmzxu1nVdGLmm+10hVZyOp6bFFue4WL1a4969LlDhiB4YuU8XHM8wa8V2fv4bLCECe7K
QeUclCu2JvgFy5+hhTsZuJIpFAKeVsiTk4jKbeuC/7i0GbzxJKMLSqxqjbO4O89pvk7vr8H5Nbhw
iNbQUnO/IFMcktfeMNnq866vZerfQsfLeDGoCkwYah2bF+XSJ+6uRJbZliyoAhcTHh8qVLAo2OKT
Eipv3CnIvqVzfL4XTftsNp+v8krRYk308DLhB0TLrdEAdq+fy7VEjIdJZ576zn9Wj1tqrlxHdr3k
3ImKIv5CvSwJ1aJx2XvfMg/E+jHX9X5BAqz3nIDBAKXCxuyt9Fiif4OZXvDOgqTH+pu0zppzwmvx
LJCSyRcFxs/bp3Ur6m3zuWvh1oe8kThWo5MmDIieZF/IITGrOnGS0MQaCI+39Egj1tuakLrqi4j1
ivvCSkv8/JigXDraVsP7HkNTdSuoXXhf/v//5ee/q7dbJifYshEt/7UQ3Z1SJbz0s1pPS9fr/U/C
9H88/UuitiR/xTJrDGlUGnxBiPolUHPFqJaRiMuNSrlsNQwyR37PX6lUfjMlpQQBrErt6e+l3/NX
KuSvmHVEcKNsVIzGf1Gepg3En2S8X9VY6xC2v9R82xq1HQVFSptW3agbEV0Pjs6lVr4HuGwbmbXZ
U2P8Vb8UneOWYiOEZ3O2yDVBtJlsrunZPryqyrRLVb/47EabJ81H7udrRJPkUlA77Hv1C/aEMj0u
GtVLDcJAhNZxAgv6NEjKrZSNg3+hPFW3XKH+uqY83y1F1pGo91oNZ3ODZsTb89OktUKJ0jzPCynf
k8/EMevX3vmwyw/kqOrSkVzjg/WcNFcNAotXFHRT7/UKVx8NmjV96zHvVradCQVnnD19lOLyu97w
d5PVu4XSSicx+thg+32hCFOtglw2CMLPpFon4oEQdaIBKLZFZnJxWZSO76r3/ryuLeaM1bFS65C1
Mr4ehIJRIKR+VFR+I8GzfH0OqBZUpzrsfhs990UjoEvNbfZaYxugXhsCEcHkdBmvUQSm/H40n/vz
G5m38nAr5rEWk/cxn2zoL04XpXXzuj9bgfl+XGgLev6xH5+SM9lurvH5caGNJv5Un24pCHwHimOQ
9VHbe9ap/m43KhP750Orz41bedqfnlUpSCa9k+14cgzCqKJXsVk17ybW+xql9zRlM69t8tLhIRuz
5rxoOUNQStlqPYrVtktu4h5+/iby704RIPLoy9RStqrO42SfW+vNlmjMg23p3ee9h9qSaUDxhFKr
urd7G7ZVPe1HLbrXypPm44xFZkWBuG110zuSBIxtpIQNe7Xr7eiisrBun8WNyhzN/eN2dz/VcsO9
XY7HuEp2ePY62B+KkB9PM1TNCXkxt8VkY/wcINwamwdOfEqBzIg1PXUAKJUfP0SjUbXsQCyfXSTr
C67z57n0onzRpGjV3/bRqa8Pi+3juIsaO4oNvXeEvVur+uv/wAjxv2dh+Jd3/Tc0MZA9/O+oYzal
1vf/UFMqiS92i/37j/Tx++jvxoa6+ZuFscAqkzuHsaFWoVzn78YGLtG4qkaxcqqD07lFClL/ThwN
6zfbAvyNOkWWzQpX/8PYwCUyPS3SBSGocsX8rxgb6DbxJ+JI48c6CYf04ahBoKXRyV8UYMKTKWt2
oxfZ6KjiTp73eqnqhl7cTnuWIpxI7Zyr/qh2oeKjmqXtPP6o9KM6a9V2x16vF5OZ4XlhN+0eua2X
vlTa9Xy+oW/w64Jr48XEsdxTiyjq5iZ6uaZCvFAkYXml9s5bxzSB1mXVWjsEJDvzzB8k4TD0s8Gg
lWVkd6mkNdjoJLsrZ4TNW+Xy2XyvBi/nqJadeStLWq1sECStPwD0nxhGKAb37/em+pcqqGTqHujp
jRIUoJWpYPRwsH/y8j2zwBztj0bBvDOaO6NOHge5qa+q3U3zUdws1KyZ7lQYaT8a31RJI/upn0X7
5nTSbtpeq3jUSRJn1PZeKk57i+5BjaODGlo6bffOqqe8n7PKR8FezVRa1qNBRQUfVbiLbl3V1c19
KK/bbTg31e12F2l7FqceMXHaC/tl5fMnS2SKQeLW1fDs/BR6uQyC0fKkonFDTaFxqtB9P1ipLJtv
VTBga5N5FJFaqZ4qabh3ljgomqqVkNWt5kHyN7VrDQsE/qPd5Rfa0T0RQxc9V63yX6xcVGV8lYyD
bTodVFaV5/ncYRZJppfzYKMHe9XhfwBYN5pgRNMb5YO7LutO/nFoaaTSkTMabRVWl/bTraml4Edr
uQdDtoq1gx15xwZmNdVybAXKCgAIeNKDZLnTQSc+MEyvUIpkDQUSl1RvQUE63VXddi9NU28BBtva
w9ah0nStI7+u0p+X6tadqlq3q85LE06hUer1S1+dovdwcS40MRi3yVRL8Qqpk7qoft9PkmXhtOYA
M3gqYByGfDxR079D1lrtz1m6v59kZCoKuZj03PhPpjXi7GkVzZaaXplpF829YqmCqUdVaVK7RNNa
Ro2s8KwIaHMsNYjbbRzFoPTHeTj5rOd14+aljdcXkMRBkG/V6MwmbjnYcVV7mO0FVmfV3up0Fsc9
erCwO4W6tNjKvKYgIR2oRNJ/qixJYhCZcdZqZutXUigQG+gNgqiv32p+BOimHgVOnkN40o/+6LDN
WIuU8z0IOEKdihrl+L6aPzBAhwwz/p51TNKUO4vr+iyLIZIbJEBx0WV3ViiXAFzdpSaIbqgohEzR
s++72HQBoPiN1H9Nko5z47manle4bDSJ9uP7C0T5NGnP7VxdKqNwa7r2Z9QGUaM9qGM7b/VW+LEU
wKQ+IoP1zoz5nfHLGZz0PMmhj6PBiEDe5khAkD/dusf5cuiqq0nfdJdE67GJ8ZNpPGQKas7xGl9U
tkwGT8bH6svfoOGSM6QrihcFb5XcFVu1VnMkGT24+nK2B/150Szr+WBk6jifJ/5FjUyPYBhFJrWD
yqbWDlKgujISJXGd/kpREN29Nct+zkaRDwXaY6/QhdoCWKqlW4xqOw1X3kuJANUkcRLk2LHz3cWu
WWlt/bisMaWp8ZXlf5wYVw+7VGl+wkf4ccruOrLiV3M/XXXJhTj1jhFnp1djKERXvaDMjFfXRE8A
TIrRtRrtt64xUKEaziSkniUzx78KgsqCIbi6PRNIlL158mJFi/YMexNEEG8nUDb01OvNznL73SU6
0emV3IYzvHROerhp9nZOzzsE5e6ze1LjumPr8KZ+1tpdNXfq3aRonB7W45saQkqAx8KbsMxhKicB
0sBEnK1HEK5bVYuS7smGDpnoo/Vj66NuztLQW3P8J053sdcPlVZVuNdt4Ywe0cuOH2FN58QJLMHz
ZhqGEOeSnl7U1P/Z66lLxlOycxZXXWlNnEew9X62enH+7nssODXC2uQugwRcWsUl/WitnC6J9m2Z
fv+g5xN9b020D2fh0Z978+oQi9G0gORwUcguqZTWUF6C5sFx+bA47AdNb/bUg7nFMVQvheNOnXmM
ne2SUqwwMULvMxcvo+pSD5XRTnzorZyUZE4wvR2O91/4H3XaFboQ9+pqHMdnqGQ3xR/Jiku6GUNV
qf+niGZTlXTlwKts1tujPGGz4RBZwCdbHtl7R7ZkuGdkEiJ1NWpAyO+gPTHZmnx8yBfoP4q9tNv9
yTs9xG637oQPNcQEoVllzbnrPWiLZKzvQuhgGml6bS6gTqROK+/s9KBLbEXqed3Ij/wwcscv3XCA
B4ao8N0kVAVKsYpu7rvpT6KnmtbV1fm5Nveh1dktGzH9lJgftSDhJ5AkrwfS35xZt+pQelXtVNR/
N+vxQ9fYNpcYTSXLiTG5s8GCGRRT4e9BxXn6iaxOVRXtKYkMWuYcJCeth1fH0h7hezyXzvIGR2PS
Orlj7iIcVbkWPKYAd3GJNEkTZO8ajtdtKEjoCnaZEbCot7Bxf+wNP96wrn5CNDA1PgDwhw6XWzXP
lvM7G3tXc/RS9+nYXgVBbKKGHx0N/YkyVf+k2ih9X5YVnVQozGvRQEYodHflhBTShZdljLLR0KuT
t/GntreBGGYRb1wF0527Ugd9V4N5Bu1PNkrEjKVeclZlJx5qMfQygSs80FkxsYZ6OpZHfWlFgS3n
oAvh/lAsbrEgOwP+vVUAu3jrC/S4xpsbWoQTfKvO/K07PQiqxwkgh8XJT87o6kIdBQWe+ty6syWb
tmDGqb2Nbu1bCCt7MsNCh0SCgNcfd6NWLsFdUPZRMID2ViAjTyXbKXxGYA6vmRcOJ1Ho7aiz05wc
GAYC0QDnDDQ+DgYE/Dpz+tTBNeq+UMdtC1L9dkd399Gkq6dzaO/alL70rezp01gDym45BLFdW8lK
tSw1AohIeTs9mqVIQoNBwoj8ffOCIEOsQfC7q8xUWydb3pyA2EzVGRVN4M4+y1Zt2Lv5wHUjn4Pz
VAHrKTWD0+jWPOhwrYntd8PILxw4fJIN+z5Fs50AxEmYwMqjPwZ7JhLCl53K/so+QWFAMN2HFI/d
0J8HOw2QDp7vDVcqmJP0GleDeqDvXZz73rpL8ckmWIfZU2Gr1cj45AhDYZULRepGtDxWU5GHkO/8
8TiEGiAucRL5fPxwxxW9ZDUJUoNfbgoZE/n03T59kZz6qJqH/WyjpnsnW6koWx68okn7d9V34euc
wulGBcGgBdbB55YnXdMMHP7s0GRA3ITXRhPlbrn1R8gbs2GYsOtFkdmsaLNJqC1vvDvMZKKiZ8jJ
MBji2mZgMNtFrN65Wb8fNXgtCIzKwR4+uSYz/56tRK/Zop2220kwCvz+fAmT1lEG2iQHPZ6y6yA1
h7DBqemf9HLimh07A3ERvXZeq7XRSAdThMX73/RYwL36z4RtrMkUFqSOOaZ4rv+ht8fheDSen0od
HS8YdUZIaXk7jXN+DBDtk2QetOYDsG/ER7mlOpBdxLyvJMdlZ4DEN4Oqtxdp2obupr02Kl44VFMh
rF66SDnkXeWFkNcw/UrP8jmKnyiNbVTKZm8hJHgYhWHqDUPRGhmGBzTgBBWzbFlG+EGEz5aQMiFs
fGn5U1HtlshGyySZ6KSFLJ38z3+YNP+Jjoep8W/2RhSVP+zNdlWiIhvtNZ3BKO8k7E2vwzySQTDK
16o5ypI580vQnkajPOYLwipSLpqfoEAAs27PerJVHdnJJMgCbg1GiR/1UV4YMu+xC+2c53MQoLOH
3ASwzniZBB02VrYrZTNyFL+4l/OCkUCik4+AQs7jIh5zDJHGkYV7aRf2EgCxgMFQf9HYmbG8Ath4
6WgU93o9OCaQARK/VJm2vOKlvK907YVe6vXkjd20N2sDFphhl//hgvfyL2574YIRuBBFkTvsxXkv
nuWdYJ7nMri8q5eifsaLMWOx/u/8eR/PoPmHIUjAsKE7jtypG0V+n3F0X443ZyVLUPBYZJL1fTea
RjoaRz4/9X1QIQHEkLAkGARjsCnKkj5cMQ3l9Gd8zB63eAZU6oJGIfeMeTrLRsEymfKajVpCNLMs
a20UL/X7S2C3HMBNoA5smOju0MfBWKbFDVHoeWPXBVXBZwhGNA5dHh7kiZ8FCM//HtcwRP9TrVd6
1GHxqaCm/eUgHp828Q8v03QC0QdRVHMAiXGhEwNqsIv1C6KAM3NEsSQZCD78AksHXGAJAfAWxBAU
AiB8y2d8D0ZoH70Y9AqyjH1jzFEC8oB6PYYWrPtyVYaTS6hLWhBLFEIu5mg4zAfdmUkFySCZg/8g
K3fyTZ5hXNk4bApsJh9t+cK3ARg/4EHZ2Jzb85yjk8eJrzFBBLkNSUFyY3/TNM8BXiJjxcz8qOat
aQaEWxy0WB6NuZt7QWL+tMG3gZCkHPIxWrIrrIVHg0GOvKlmPQ6LzA404pKcSc4qlziHnFs5yIEj
N3KPnNycTYrlvSmKLCsecUrZ5BhdMu9wV4ebOvBDRMS+ZtsZmUeYLhjf5L1Mt3lUEEIOdC9Hj5VN
ZBWMyEzYKMbv9Di9SYczjJrbi7n/S2lZPO85M7vejOPD+oG8gDDh9OYcLJlAHAuQ0ZUZnWGZDA/M
OjM0yHjGaxiS9c/yuMNI6XdhPMcjgiVYe/wWX/0MtHbF8vNFCTmsjMXrGJtR2zNsVTJjLnDcezmj
c2g9XseWMC2x5PXiwElk39v8En//C4qwzF//QCdADnUSzIMWcBMWhFjIySL0xir0hpylGEVohoUL
pAG6sJlCQfehCKJojlhMG6ohBAbE+EnbMidoX9xZpP00eqtW6EOUulDGL8nitiHnPHRdJNOQt7i8
xeVrmA5/hiGpG7B9SIE7HE9DDIfhOOI1aU+gBnlecLTHSAM8zfyEqITebCa0kcMRz/jP8lkwZIYR
EfFTeBPtXhRrEi4FwZMNG/t9Zhz1vtNOu5EXQ+6GUECGZFDfHUITw2irkG/G3TBUQ+4cC3pHIScS
vig3jqOpC8kKBdXkC4K6n8E1h0JD2bsddj1oEqvsyuYMPVjqQXl522OBEDoIoS+mUQgzA/i+LBUM
4wszTVnqgjWkLBFyzsNoAULlhM4xR7mP8xinbN6Q9/1ueGMreJi3waNlTr47HadtcIZ5RLCCbjh2
kzls2J8iG0XoB0wbjSUNmRpg8QFLJB+xR2MPon9SYOEy6rpMmPGEv/u+TJTXYC1RKTRbuEGybEXj
IZPysHyG8li4gMExb2jxeMyLh4CaPWM3eAfWS9macdSHwbzQqqD/UeZjeg6BgzsFCBwNjjRQkx3h
zmXGhAAH2CNAguZniRzeDEvn1B9P+bjPkff96bTvL2H7IFA0nvpJC3MKxuekxbYPwz4A5OX9JdQB
DX4qrAqFhyO3REyJphfkTcypDAoXgyL2sbOGEVvAn76bhr32gq1kI5D8li0YT+iBVzH4DcHxwz4f
sWO8Lxuw7QzUEqmI++FFiAlytn1gBvq1kJDkDfJnCauCfsqigE3GUBDdLHGCUWuE2MKpbwqt48Cx
4KUzGgR55rsQ0iSLfKikMNssGjMcciB0kodbwpB8OEgAsYaIC3Ed+L84MuxHqC3TkZklozjJeBPE
V1grH2K55cNeh9cN4GrI3FEk9/8dD63+JYLwl+W4YeCuqNHnGJH2zwKbXdrbzyshmiwU0rNMYAwi
DAl3Z/e+dHSEUUjoTGx+rYRfGQpeBGeDw34pN/v3FbSEC8gJF5YLLWQ1kD/OiPzPeyJcNfMgj0NX
uOivz38JZkKwIZtChOWd3zfn8lr+/050ofVlLZ/AXX/dKpIc5BARW+xvo7fOv6xA2HOH3xxhw3C5
ETy4tQTSgCwPOkmLybLDgN1/q6yFbCLw4S4+Rl6QqY6SpYALGXOpM59nA+GlUGjIew48mSCsagT4
EqgtQmkP+GXA78tGRPdDvpAvQG7Jw034qWyK3Avn4VzFcOHvZgm9ZLoyzwGaJCyZnxFVRGxoLcEs
WS1jgQh8BzsQVkE1zgtcqrWEOcuusUg2G6fNl/Uib81FsmDMQBCJbWFokReY8JfFIfl/jwOMKo+F
YOFm+crOcCZha+2OA1qK7CcMsQ8qwoGBCugvAjEyL5PZs3vQnZaIBF9phGsMIv86g6QF05dfWd8X
2b+8i4X30njGpbZ8HuO76eHXwhaEmOL9oMrCodkmxDe0J9EAEO3YMtbOC78b2/PGIgDBSXo9qBMw
wxnDnKFRvYEML8Q3XIgsjtAswjOE3IPCdr320EWgkj1wuzIE/EHWEkYI6MiwLlrY79I7Vh8YXeSN
hxBSWCZWWja7BQGD7Pku5EaYNeKPzEImDzrA3+F6bFsmbrpu6EeohQKcvDNAkEm7cqecD+iqnKZ2
e+j3fi3d91E3eInwrS+rxPQ5hhqDJJl8h6TBH8Y6dGW2cKtM8HmZ9TVT5xl0SASpdpuHhBFmrbHX
jrHRtVhqAkdBeWDDYt7vQRtBHIiryBDMpzNiuyGesGIgggiDMPGFxkJ4/le64jqfwGs8mGM09pMI
ngJpZxpRNPYgxV9kBdPhomORbRbwCWEhLW/oQ+4zOB1kDvNCu4ew8V1BHx6AFCBKgvAh79NawPzQ
cMYLhCG0MBEgxjCEZT8CWsgRfCISLnwO+A3hYS6KDo+LEwiCL4KZ/MNchoYjzEKuuu1euwtjCRfp
cChiMxoQixnyEKKOAHwZzLHrBgmsiynxmEhHMsJbRaCDK9IOQJdd89GW4ElTH8fTuIsZri0Qnc2+
kpHAFllVlPuVlg1DtkSRx1SJnCsyvXzGMmZHzQYLsM9KzKliCRCtH17vAyMRJFgFUBCpCalo6gIc
/MPIIt0hfuGu5xJ7zJrZHneZzRMMpUPwTX3NP+wHuOr2wT8wN+vDnGDFEBQfOxLsHyjIPxbBbiAp
MIaLkWc8lvOUigEJ1EBoZMljTgjrQyGPOaOCFMg/4wyiCfqBZNNo6rf6Y7ZqimgwjbJMZLQlitG8
xZBfiWoKe2ckJu0hNjAo8MOoCVZmmMIyHFdJQMkwLD8ZiILw0BcVtA80oT28RAA6qqCvjxFPxnrq
b8Rev1xmB4xZc5BDKNQSe8acw7DE7jL6Gw5ZqYtX+g8h7b8zyKpVqdfKtgGP/DODxOP6LJ/KZRgk
NKmTz9rIkZHY3DjFsEpsBNA5oQNASVgIxEv0Ak4BnwoxFIEQ3oGI3IMEQ4vhAVAn9Bsxb8gCIYds
NQNiQIKPEgsAoiBByrmAKnkYHmCfQs1Fn4QmIlXwy2jU/L4BpQ76B98VWhaKaEi4AZI9xn0Zg4OE
WCezxv4Da0gi6Ay3pp4r4gp8AarCB1yZDxBrPSidvB7sbYdIWMiL2BUAKGcT66UcqgiaImIUL5m6
nE8Eck8IJNIZx0aogAwtGjnKF9wUoRBUTAQVEczkneg9CatF1hGGNoCX5EhSWp4IAmIQfD8JWoPW
30CzXvvn4s4/oEniyx/tU6v1c3W/Ei3qjNBp2Cm2NBsIr8afjyoGB+NsshsIK6JGiVSAmQzxAIFP
gM0xFhYOzGcw6jheIOzIM6CGkFcsemy1nM2vfoJNNP3alISB86zDUhlyFCCzwAHYgxzC/Tvz4une
l6WAPuACCLHARihmpr1OF5CDHnMZIT712rDMfIQBmmOD5O9HmLlzRBaEGmwN3z+d0awNi+q181mT
4Hp+EErP2lCJv/LHlxqJBwejlMdVFFCW/UsYYAnCwlwBOpIEIEMuB/xCuIm38LpgdK8dunzDPIV6
I1j+xSjB9C85R7OAdDIQJBZhG4rKj4KgGInhWcJ65B/krIu97IuuXysSJBkOh9QRZtBlrMIitmAX
9nGEBNguYYRMDSblRno5/l+UnemSo1iWrV/lvoDKAKGBa231g3nUPLn+yHxEzAKEEHr6/o5ndVtl
1e2q2xkZkRnuLgkO5+xx7bU4/ERM1LG+iORE9M8zpOcmLBeJLSeBxfvjl6jRUcYjgcWoEsLwo7wT
54RgAqcEtGSxdRYEVcY6+OGShf/Y/mD2TUNE5tGBgP4H43U67X2uhMxC7BlaNIRuFFdE+ENgRcWA
nMilFq4TuUWdSBDxCISBX2xq1pGjsaARyT/iytkCZ/v0s9hq4DNIZX7/ITEUJ4PfRICgdahOijXg
x0VGsFyaIijgSn5Tl38DewAc+U/WbsqUy0QGdSqBbhL4qr8/H0MKhYcKhEpgdKjViMMacFbY3d6O
2Jitig/d7IhmMT1nVpBDc6LMxFZQjIgY9ERVhq9zItjYfIf9ShGKGGNDvrnYOBwgogpRoeMtlhtR
48ZChqH4K7UdcQgcvr7ZHMEvfK9EcZwPEJsL9+dwDRgUjiclRnYKlVNRJwjXGClOHUv/47MhF8Ru
OByyYNI8dt6K6gZ7l88Su1Akvez6N0uEJthDIiISQ+6U3UZQLepVf5z7wBcfQliAMcL9E+qKB4cv
FQlluAi22MFgbXz9RtXBD+skzjhR62m9IM/Y+r/Pa80yCLsdBG7wA7Ig5IhyFydyTBye2ME//zqp
m43/2cjxECca43iTKZBf7R/QQJNHc4OuAWlLYXJwKWSRnHkRRvPHiLCbOhl5xR+/iMspDgozh2kS
9WRxhERiJLIc/v0jjTgIQyg6YmQOP79p9K8NxyCJkhr//7UVm5N34fZ5Hb9PxJPRkg7v4UTyQKqG
1eNnTJHhcf/CngpnGAi75bu/9VFRRI0GAEXiJ4S5Daj8E3Yt3IAj8utYd7zXKSIUpx/KPZxOovAX
nbkmYaS5A1GxpNLwx0P7OayBNvF9yom/KeeHMK3CM4sdLPaOxfYRcZDYQL8Zq3g2PDEcUURP0nO+
d9HuQ7xIOEncOLaUl2O2xbH8jT44kF/cCW5buP3lB2stfgLzZhGgE2steB0fytajCCXsG1bsg90v
ci/SCPIG8f4iYxal3D9SRFLG3+iSwIL3pNLJbVL54NUcF2LaDRVQcUniC7++Gnfxa8zFJsf2scl/
/+H9RaLFu1O0Eb6KhRAZn7DwxOlEbKxvaBE8cTeEBBuqJ6uYhyUiCvFjBA6/9lt4fweAHa/ldPKZ
BN3ipeLD3kR8R2jwWxeifEQRSTRBiKW5Po4dpTxL1Hz4yfffet6nTpWJqriof2CviStEdIjV5RaO
5C2iFoer+i1MvvH8LUpcbAViDX6Ik2Mdqdhxgr+4AhGqpjhBVppiD3/yE66IRwk6RDmKq6R5xJHF
xPv48n992hhx/H/azDnTrdA2MNE6+web+ZogUFbmHDeAU05txHS7aSbra8UING+ij7aj06ZZztyr
nZrFQnTS5d1gpW+PY7Z4bNuos9q1asDOJlk1UIaYLj2uG0HS08tkVBw3AahHL/wR4CNpMaL+m5qy
PTip4Z5tO4nOk9Vae+vcp40OKU+w208NGfgVnFvARiDF0GVa562TuWM7AdxTWN+VoViwEHDFqR9Q
1olgrTBf9m03LGCSaUFTgWg7Mv4eyrs2qvzBgtauNHJraklBvk+5ZvjpBZiVjnnjJZZiMfvnpHYS
zGyuGiJBKOjQzJ4z1qU3/TFX9OpHZhzLeL1BJQpIYf8ACQywwJBXi4dxt0rrspmY/RGJJLN3BHzh
TaF/XruSrkaKz/wgcDTVLoA5vKxsWYJyvTpkDvye6rKxrQPoaujouwBJNs8zGhnZtrLzNZgIRwLO
0oFQAP34Xbl5OIUQ3r/504/cuDna28wpTNAYgmafN11wJYwq7UcMr1nxhqkGPhgMTa3PPBBt1KCg
MTcvPCmJVXwGr0RPACD5/LdwJ/rgznjodw9mMT0ojXPsTu76B+x4RrVEWEtHEkIy1rmf2HTP3PZ8
d+vFhFWDZcrPjCUQJTQm9elhiJ5hZsXusHh6N96tSoBSZNZsWQ0WMn2wNqh6vu5cZsGYbNQLE0pa
cxt7gAfczNa8ufGjrtujBOrsXLm9r7mpn0YAN6Ki1lvevHC1B2RlOoNvD12Kxu79MLVf1sXsN8MB
eFkE4bx0uN6YW7RUI11NwgykhvJuQ1xJADp2NsxFhjLsISCOASM3utRAXuzMcuOpom67bBqvvEVs
nGrQu4mesdosqF0H+bkHaGbDCbIc7SDmmrOk69fNfn3DwxQ8rbuDIBoYZmjnvpnnclQ3NvJ3EAxr
BQqyJaK54DYmhkZvX9rEAUFn/QLjBBKRlb864+V8w8Oof+Bn8ceefNPho4PHwkIR05sCwmp4sLAA
vd32CT2AaqWenoupnU/0elk6kPmYd6fYTozGgfH8zBYx8/1jD2s7dATrO1NqnhTEW6XQR95o92DL
ppZ6lEIphEgaNWk9mhu5XwKf6RnW9ac8H829iWN2C1VD9ZsT4qzsIA4KRr6xmZjt2UhTulIwBvbr
8RIGemum6Xd7xJlk3NnsFhfzDKeQeQcnFzxMpub0ZWadYhMg4y9QiiMLkHkciH33AqsyMZd1BMmb
fU4s1S+C5dTL/JpDwCzz9gqVnt391IepD5cWGEwn9h9BbYjPhWDOAu3qMEsMII8xUuBGI2tqgMDZ
3c2XRwxXmvKusCYueCygnk+vMFTO/idjgGs3x6z0oNcKR/IzqzPAmQHbnIBl+xgHY3vO+muOw7EB
k8MHGa1TGXAyGtyrh7nbPY3lw2V6yEy9wQq+aiMLY6vZMtuLDVgCNsR+UYdIjGXHZ14ceVefb3a9
SN9iiy8xIW00YWFXR3CHxf4DbFOm34jYZ2YOjJcpubDT4frmf50Xhiq20I70BQzw4ec2LKXwlJ+R
twJvuJyZd24v41IZB7JanRwDFpXNzeu48sJnUPtY7KM2CPJlE5SsLBN+B+hmbO04TvSuMGPFVwZ9
toxr47qD73i+fraWWkEobF/WmPsXU50gO0Gyvry7zCwoA7PW9DzgHYCW8U3FHwrrArLPGgtQzMNx
2TEulorHl1itC8IWoFEG1hZAIsThbjZHBYhBe3MEest8Ll+f9bsUof5onbLDZNdaTJ5rr5U8smex
CfsVFHIXf8y2ujvwf8/QfNNHKlosuioxlwi5jJ6gjwB0zYQ4OHOY4JocUMjRFVuCtAzDetlidfTt
3YaI3mwOqZgiAJctW6I+c7Wygz/Xtw/zUHqDCwsRN9GQFRFvbXvj5mHaBUJXNk8E15ePH3DDx4Pw
K531XMkGdtgYTHi5Ld6s8QpbCk4CKYtx2afgBSXxdnsFWWBLhs1WfznT0ziKCkwGKOlc3/QW0nJw
p+g3m10QCm9IDMrIZwxslkqrvYs5AGU4LKpFbXTO+Dhx4eAFzY3XAVmpmuJisJMj9uhyZizVpwEt
ll6abW49PU7s/Fva31cv92WmtpYZz1D5rhay/i3ZmxF39pWuEleKeurbp9JLXNmdm9HdVN6l/WeN
CZCs+7IykB8FIgaX5XJmtwAXa4ep2iWT2kSuqS0d8ocxXYPfG9u5MY1kXJVkLBOns8fOZQ2LUWqg
uOriIJ2NarGvZH19QqEFj34xTruJ7Wb6R3BG6uSAGIWRgkmX/Ht4iSpbOQaIygAjRFbUks0efDD7
0Nw8DbvcDX7sZpsXsPSnhUMyikXL+YJawn/tUnsSwOpgXJw5+OkRUK3a82Xr5gQIouhzXzUUB6hs
pBhfPwHPC4AwGlI62HAwfVZsFib7CPN1cQ4fWEId+U0eEc1x/rurwBWkOxn0a7U4EIMAzM7Niw8s
bu6W+u7+ldozi9MLDL8wKgfuSwHK1T/jqKeCfU4WF6fyZ2Bm7+ATTQVwbezuMs57a7w8jMcmXxV+
7Ui2fV2NmEKBW9Wne13aq5fBZK2JxQ+vxtMF4/sOhRRRzoM1pb8bnirjA2uGZATxmv7DA2S3AMi2
evfpBAVZ79073dg/59nS+765TbjJjPNY7/0PyhAOZIA4/WR581pDPi1fYWKNfU8BR7dkx2r2Zv4J
X9jibuYrD0htbw72UpkbygHZCk/AIeHA9e/6Llukdk1MtoYJ1F4tCILc7xHI4plTrrqDZG0IBwzZ
HQ48yMoARmirDBOCGtYYBbZ2Tg1sc4YVi1bJPl/KRubBcG2Cv4/Dtz6sJP09WWnGbK29jGTlQCYd
QNuPo1D197sD9e0VCw2zu/M4aI39eL8usl3rQYDARoYaY7DTd8ggGdss4Ln46T6RRwIjezsUHPUF
MPDjHX/yOQK0PBAVwniwSq37e677Wm8RO9iJ2W3FULr+ei+tPvAVTZ/kZs0gxdsg2SWEc29jIgbm
HbPPhhnznQagc3M5pKtLxEYKkbOnGFFHIx28aAb9gK8CbJ3/zJ1qU7jXt+ZtelAOTC/sEyiW9fSm
z47ZujSZVhwIZNGRHpvVOvG1ux602JXChYwBR/idLjFN35e38pByVuDHiJQvOBO/GVxdxjhNBRJf
/dmASk4goTTvfrpQl+VGmjqIAxkY06XivqJpkCzVTcpmyTGkpdWFqqIXO8nlh97TQ7YqHWQzDsTE
xgPSYJg4nGJn3X9GE0CgTIefueRzb6oyvKxOh+z91H+OkNW2X4AsG+eGQ1+y/92ZjSI8Q+HoRik4
G0+62VgsaewQvak5UYUmQqPefb9Yz2V1uJyrY2PeQxk7mflDNPloa9jizMtuZMRjowpnnOyLqS7f
L4vsdPkoF5AyTNDb0KLJebx4BoOqP4KJVYTd56M2jHSjzJ1MMS+fD+MZbC485udhcmh3haCjI5Jf
ZI7m9G6/w7NtNNILq94V5v193uks5ujQHB9BD7L7TVkVpzpFXsEYpUY9OPlVryLo/2Yf0+/BQjHn
NTbGXm2NVGv8CXKYqYcZx/iJJVO+L+joIomK5pmeTOw7PxzOncJF4ibZaDiuptJHn8WiwdCfOjD0
mXWTANrviJSX0OEyZwfGfptYmXO1mSvLzThILG1xZYgAFPTIulv7kABfitrNZK43q/MF2lJdJEFT
mCaIuCLJakLFgntT79ygwO1Ka/YS0RVWFNLQrbIarV/+2JBc1YYQS2epOj0Pt+8wIZjQ5uiKW62q
7WwVf47fNfbDQiHEZybiEUhvY2eGdZ1f9RjNHRO6cAYRYHa0ZvjHyn71ZoL6gZ2/o/oQf6ULudFH
+2l4FR+MCwlrYzkiCkPdJ0wXl20V4u4NqGKk1QyDuM2C4cAiWg8sFUNNZI7198UjoHfA2Tsxh3hR
figPF0W2ihBkW2we2+5wNfoIDWyrNLNFYaW0wx7mC6IJD+ohYkwVZwoLGbv/RpPyZcz84+hqjgkn
pyfkIezcTlccRtzFbYN8YMgkjI5nf2PS5W1mfxSeIkb2gl3iPndwpRnfc31s6An2HulX5snSRa44
0Ly+w2DjMINuLJSQYY+lQkrgpZw6hhqu5mezmDliaGH4vB0Ub+ZInmRPfuDfNL9hTADC1Fj5ojJX
mzqcTG01sQb8O9HW2Lr0do+IrmTODp33iGBg2fQXyH6sEdktkzefo33z3izQGCLwe8L6Y87860KF
fmi8LrjL1+J5GP3km1nhcxqm1tD5889x6o3W6nKAKQ3Wxcbk1GdX5HXZuO4EJP5p9I4M/Qohoge6
cXBtptsbRvDjgrjDw257D0WPm5uid2orzgzuHR3BFK8Ja1hZ9UvU+x0OQiZfz5easUMNmcD7ikli
x8zNEJ9FyF47my4cM6nz0u/u4/CEjMfaTMl/NIZSNxUe4D7o30QmDTTO67msv4vuw1GD0s+Qc517
i53ObFeK+fp5GVO27WCrX1Uku4xFhSjyEv7AdYRIEaGLZEvmHKwbXTzJ7ScWvmAajNa3HxQXEVC8
EIjoBW4mccqDBjbqbryxdvge5E/wa1cc/m2qN5sZmpaM0mWGBNFk7Gtf2hvsHo+o2UyZi6oNZLVn
pGKNN8jmWPalT2h7pZs+XfWA3SGHiRB6c+HU8QYIHZdc6l4zdE/MZH2++6352vQ2pH+g++mn5ggH
4dJU2EuDG1ZA1m83qyBcfjpwCEmpM8fzPJ1J6eox40f4Xph6WwN6I/xMfIPDyOie+jyz2nMMKS8k
i5hnkiNTZq4hX50gLjFHpwb7RUwE86yFyo/+MAMYszEkcAWFrXVj0KtzNjB5e5m1uW2v29pYnchX
NkwXLZnSxE3LRxiHcr32IT3CJonThCZ7QkTYLsi6db4thmg57Dzqlu8SspICMUmCWcnNO2tcMICU
YPnu1oTBM1iOeLJ33b8QFbHXbZXpL+nU2SVvEu/mnfFalD/PdcqYUu8m5xmRPaMXHzPVqxlNOE5U
j81O3SEzh/1E0pWayCVFqTK6QVXsvjyUfCp0YPTknbP7pnmxjaWyyeSNdZSbJwoVGMUXuUWxUEnp
CAshGNwkLnG8N7ObXRYxxiQmsZhADCYRZTiqbJziji/kwhaB3iIqxNhZlY/r0KvzE6yliC2Fa9+0
eIGZzYCSFjFrxcoyH0RZq3UoiwQ03MVLlsoXQmriwLBUYE+YAbUz8+dCFApXlZjLeRlvuf5eEXRZ
Pnun8zSjYtU5GlezJucIIV/wLsuMWx3ryfeUQbQrT+YR2DgdT9Y/eXTkJR8zzS7cZC3SFqJDW0wG
Ii/p9IwLEE3iVM6ToMBgKkRLhGPmZjcQiGb7yiBrzSxvjIGDJZHfwh3GPqnvkvDQbgnKMyJIXveh
Gj/G18fh6udOy+1BOE+AmPGr24hVkV0C68armcVizIfg3dzFLvUsiRmam1go+JeswVifngyQwWJu
IN/FUhL3caTEppp7sXVBjl2v1znvRwquy65GrMlQlpX4VuVwU4TkV+oVrXtdD84psRJHDpqP8cIn
oLZG1tU4X+Fg0yek6Y2Dqik2oTI+iyh2SH/hutwSUz7IQBGuErY+9jrzPQnjVcIjgNDfpRtdYnYm
DpnBZM1XQ1jRdD9xSM+YWxo7ueFrIuWib5tiCG/Gd8+Tuopxc5FVx+FgfspGwjAyZZAoNp7+PXj6
L8MZA5JQo6tmTL7RMcWWCT+N9quJvMtB/mltzSm811rmI+8YHXiz1v2K4bhDPuiY+WUuwuGBRPTz
Ipldp8+L8KqeZaaHNkxJszQola4rai3wnhovM6NH7bK9l2zDzcyN1/HA87kuZSY4Q4IeHmGmq5Z8
JEQaHwNRIPOGlFBlynF/YjdhgdsPZmNMP/1vqHadcnE3XoeJEb9BFk0NFJFcaqKIqegIlJIFDuSC
mnnzcV2b/HAjOC28xPnMGZb/jE0sKoovqARNxLJxb6wZgYl4FBeiC83QNi274GSfGZwTxkYUn4gr
zyIvEYkeBVN9Q3/5s/pmaJZYOtd3D++6PIExjpY8hHtAsiIyrxT5QGNmjciSGFJ08SbB3Kt9zvG6
W3QCVUPSqpNJUdraFVGkvp04A/puuqLe8bGiow7Ll5hCo2p4hl7UypedcQ86DvTtoySD86YUulgk
+8EoNyDIp05gx+07FK5eZs3iU0ezinVPaYpPwsmxlfEO/vHlM5FGUb+zlyJOcyb2CIsRXk2JYeGb
8TayzqnJi1IMQ2pHRFTCRvAopuHNRmsCGZr1nhjs88H7bYxt+BlbDwMOQkZjFczBlXiQbyTWzf7c
KazilG2OSaHOVL0j+svr9SWJdKa/XJoNI3tJko85LSyNEydM4NjmHLDcV4tMhrF9XvukfkDCSovB
CpTNS8xRtQ5n5zRn/FzTd2Iy/Ml0KO9E9c86VyRrcLiy/GPmdisncVSMaGaUQeKXtCqYIGYRKAsY
EX7GWFJyAWzHU6Skx+ZUKEwuL2aYrheQ+fABG1L4m/dwZ1FpjKjmZUxRT43Rfqmusd265JFwcKGU
Q1ho4nbjRkmazDKYMo19ZRJ8QfHOSIIWP7cBNdZxpDPq+w/M9QnjjQtczs3WzMklG/AOlx0P0Bkv
iFjpMyDwpS8a5/ggFHn5maPsZKcDKPOwxMDuw6gpCCu7JyZwTjk3VE2g2IMIF7FaXvvWUVIp9Z9B
fxufnz6sHNwdpND4BCS79C0ZEiy/jnk3bka9Y6cwYlp5+86MoZfowjbcvvx4RRWHgiP7hfCQ/2Ea
1FLNsdMq+g888CHfNK5rTuOaEC0snet3GaLAyhY/XSjA9DSU2JCct4DEFvoFUiT9fUYlWAEvf6Xw
otKScUYrSm/r2mJNl1pYUpCLZpRf3MZcXDkrF31NCfnlUt6++qmTcfNj3YdsgWhP9Tu/ONLDeCsj
sYoMlps9LpCE/Lv1BqLtEewFrAR1bGvMWPeCiIqSusy4vxLrfZDZFOj82Ci2z+/Xd/Y2hPDodJqb
jc2U8goKHbh3Pmx6KhhspMDBWD3PCrK56Ba8APRB46ffXCI/fFtMV6lkI7bm5twIt+yQ7TTHRYyd
kQn6BxG4GppxhE6ADg1PuDC+/RCbzhKFT7dlL76VPKfBJHExPrfhnAwpNvE1/MLBDcwqM2C5nloK
mEC6STbRjjEbcAuJN9moPMOLrZnveWTJ58H0HsKxeS2+ImULb3DpztMYmU8eYstDwlcwJU7lg82f
oAiCidy/aRyTgY1eMf064xsXm0lIhp4pIoN9K4isL7BssLbYT92trKd984KtlOgS9U+IkbAc/h1+
FyYyOSVrzUVwhGcVwZmNsUk8eM+9C1Ej/aY5M8lcjUnvUd3AYPmgZUDlDkFu3PSnZMTuNvcYczV+
3rc0z+wx54GujOTItgft/qdm1owV3+GN1Fs8AYUMu1ygk2Vfve1tQZlxzGgmKTujvQzqubJ9oDSZ
cZChjlxrGNO6Msmbyj0ZNEVUR6xvbN9CzaQzcNcL1a1syLJoXllP6/nOQXHZqZ8yU6p0fSghToxA
MgLCP3NwUIliW9wJQSov1VtOgSp23hHKz8XVR2qV5gX0XxYUfh4pH1PNis4xm9M1SUyW2Gd0laV9
LEYO8YIe5sZe1EBLZ8SGp1DyIxv0euglZVt5mRuLiTNbnd63qYPmegTLoz5aiT6TX5ioIGKg3sgA
ta1sz7zimGxHbus+7LnzfCudwQiQz5xyXIgrfugS7n7mGHzCouvgD4k9pZrofd+JKwjTIZzVF09c
COHJmRoDd65xgIcA0j+QXKjKR4lN0qJfziIT4CkYF7KBQJPxJbS9zNx9RPFV/xrR7kup4dSWX2zp
7RmZnZP5J0bNkaeeZNFxDKgmG/smuu455U7nXq2BkW4CCZolznXN9HbNMwXbYa1LntnabQjxGJ9q
9XXppBG6X3tsOSAlfCU+Ywl7svtFhqlfgof1Psd+TBelR2TojtFrpcBPG7VzE+wmJcITR1OfLh7Y
tCbCCNE0xXwa66ctuV8SRAPwFRFztJ56HJzGOTH+yxN5fKPdyMVSFNFrZn6hD4kqj5bFnjs0D4N7
or9gBGg0UD0EEyoZ2xF16MHq1y97PQtjghl6dFxw7F5WcqBhM5dXTyW4PUrgzhSjD3p/zuw2jKBE
Bz3xJqz4mEDcaGxHI5p1M0hRcthbgjRsBwbGJcMVbY6nzSUi5WoVPNw7apa6vGr1Qx2k8IEI5gTB
ujR5Kx52xU2r7OKYM862GeiNtQ9KafQs+q0C+SYuE/ICyvAP9kS1A9BKmTIxA0pWXuquFqVDBy/I
TAQjscZQCy1SYT5uekSIUrnomjnsyoJDz5i5+zS2gl0odXp6N2AMki1Ms4sX4jAzHd7+MtrDxfmE
jGjiaTc79+dPpFnhmLSUJUVaKFqC2nxAoCHSI1V/s2QtpNlqiptKrapxEMUzmzOH1HzwoPJo6sC0
ysnmT441HV433w8SdVaFCIVKwTcpeXnYhePnGkuJEep7AyEQe0DemcSrPqS2UkfypkE50K5Q2qRT
hhxreJ9G2TtajROayRVtmENCPxSZblTsdQJv5FWEZZ2SPmdWOt1MiSutjGRLxk7Dgs9UuklFir5o
uaFUzJg8D2tk96frhroJLV5Pgv9h5NNe4mIopS6ahfzdbRlCG9w7SswwlfymFMky9VUUkhz1iGyP
4XfH3MrM+a89adb3dbH8osWHzD1WpvTB/8xox2cYOTbG/u6AIpPI2i/sYInDzQw/0AM6RypcXYV9
7N0JFUu/2t0NSKGAWyVwxlwiOAiI3SGiuVqQebmYhdBvj1ffHcV+sswdNUjs2JA+FkQr0eGA0hYP
B7tGCQdOUkI52S5Dep3ejC5l7sHp8fEEKFFDnAPTk1V6jc3OdllwfbqOD1PAAlCj3Kw6aOEVRdhx
01ceujL2+P0yJld4WtrqhRurPbpNFvgCCacan3omgmkOtssYRdOPkbmX4fzoaYs3NnI3NwdDtpet
blksZz0iG3oXtFZa2VRoIJp9fRcQ0tDpNlMHzMWyD/hzO98UWJYXVi/d3/cikMEBMfATxjY2ba9G
knuBp1bP/StsBVP69727z2zoDDVKhdaNRnQPSdMozPcdInH+1VeDfC2vKSth3SVOaUlf/hpy3HX5
54VwktXR/LqTe0J7yDEU3TGcR3NosG8UmZ35MflSw2JZC+qPl6VDworRGdvCMguiioxDl6xkSwaa
OlnO/W6jCSQD1TtC56fFVyXMytSZvCFfzfP6btY97UdCsrchQPOXTu7uRY3NrMPXocJnN2s0uwhb
WogmhMsbrbAS9C+dPcYzXBfmF+gGItUyGOH9p8GMStDAHij3AoPzwilJ/Lx3oVvYuTwZfN+GNqpi
lgvoMkZfIzc2H5/EAyMiHpGF6P7NbIOr8P5gC6YEBV+0df27ub0YI3e+vlgjk6Z89x10wR6DToCP
w7VoqnckG6NlhaPOqcYQzZm19G/mu+f/PN0NinEOKd8M0D1gVAG7+jsqgVhum0FN7lAJyIxGnx42
JS+8R0lMcTNBtPAwSBydcVBSkcwDgirykxoroOGmALi42kKF5gVhG040NGPGZEMBX8QRhU3SlNi0
pmcw5hEI013luGFGBWZRY1/mxjHX4ZTQTPJH2NS+XGByxNr/GjsmT/95uODP9/gPSE34RTNVRa4Z
Bi2RpRQx9g1WoIX8cVk1c1ywABlJFo3LYxf1oGBEYYe8rN6oezEf8nIT0i0ZiiXMN6V7Wnh8NaOB
JboglNwcEcQ6oGVB6DngcEG4w3p0p4o3Y82+KZkw0jvXVwM8rWFno0DpjHxK7fNVb7ZYoLvTbmG6
ZoehbIPBRCTS4rjaZdS7l8UFjx4eAXsRqvQAEyBBw2D/XK2OyEjZXCMoZVDpcTRAbXv4Yngxp8cr
CEhUW7FVW9Lpc1JwhvbTHCjdYF8FTqswJ8Ye52xS4hkqs4KVell8zDe/y/+/oiv+Hzk0P5//97O6
DQ0qRPe/7qqCf//jT7yaf/3zX9s//h5/V+b7/f1Pf7HKe3If1t13M2y+2y6///U/ePe//eT/7zf/
z/fvu/wbJuIZh+R/5iDGtAoC4r8n1xQv+INbU57/BZV4SdPQyVDnErS1/0WtKSPxocH4q2lzDQJh
1B3+m1lzIv9FyKJB3zqXp4hsTJin+BvtsDr/y0RV4MKEIkUDaK7O/jfMmmNp8mdU80xSZA09EG0G
hSeqIAgY/9kevKonl5aieVRfH3hb1CTke1kGfftEou429/o2pcNZSA8TNbZ11R6LNrui3vR4Wbdx
Ry17/oIercqw4XPViwsVzejhckCVK/Pud6Lwa7G9jyZYkWuimcN9k0qkZROpPGUbJEQ+J10l+/Jz
hIJxFkCW683u8QxVhIH0ba4E8b2s3Vqlf1PNJ/p0RMdyLCm7phlMWc4uMLVDtQ8KqJpL76iqUaYT
alJoxCdXiY6fjLpdVU8eeqOWFCnGyfLRXCebUsIvKzcS4dG8Nkdo9xnDE4jX62LMb7fHcvZCW/6Z
UoqBJUN/ZgA2OiQwoccN8qyZ6bNpe3WmbdfbM1Sq9P7WLma3O/PeSVCoCg2IjlLYOJ/a9zwmwtK0
CxHBgx6NdqUmp2XI6T7HpxhgUTyZ+dP55EepX53f3fLjRa6+plqPKlJ7/Wnb4nRHvNjph9fUUFK3
z0pOvUIE8NB6vZ5okfYkG3rMH6ArUVwtFT2XZpWVT7TGqMczSxt6zanl10eaj47jooVAft7acvr0
W2mwNAVZryFGYymfuBfVzsrva9qrTipPb8aAQsO1JQ5ALrU35zEBHHWGpJK9S5/6iTaWjKLs9m0W
u3X1PKsTb9Cm72w1qkbXzB6aJg8KxOGnZdqa2tD01l0jh4nLwS4u87e5+qDjnCGMdY/H60t/t9FR
OGfjhprIOs/kbZIAKcsz5Wle8vKjmwOqnJbyJu07SvQVBYiKnnejpWAQXzmVYYCVyLCDNMhuT12t
U/jiqnZZpKPCvj8QFpgl3DR6JhM0TpFbG4ABjtE+1xZJOuybVnFHJZ5Ck6FSzir8tYwUISv8CIQO
L4q5MQrFKr31GuKnCZDbOolvVl6xK9XRdzWloqr4zb0/xsoUBi5InHXldZ4mL19qEcK6aI/odo8/
UJQNX6N56XX94F1RbDJGV7z87Bm/3fKOBrL6IjG9sdrZ47lQk9qb1M8oVqqFFlfAQCc9+nc3Ge3H
R3Sdtj+vcby4TFS3n9uZFF88NFnKeJa4A/zLOmf3dHtNwZnmz4t555QXY9UYJJpWapNApSgT2xTU
iiSEwv0KpRF5rJ6HUgZTdhnVSFipsEjWiVvzW8oeZDgoZdX3VAu7Gi2ALke6Wxo5z0FGeiBVDvFw
CR/xJOyQ3C2e85mdD6nVqZpkwd0t69lr+rTLx4R4aBBQvWx2HM06gqn7FC22Joj7W1TPb0ZctwjJ
ZAUgQSFar+Rz4owEA1DU5CnjSZ9aKOXk1gQFQPM6H7lPBTn5URKM4ktiv77yybXxxi2hWsJ2arIs
iuP0blWobOrtMLVvyUuOLup9PVzuYzKNRzOT7evzejNeN8p65aO0ktkN1dBwitr9In6GsXSTozTt
/FbpWrfNM386fhbWrzSmXAHWasfbS6+O3STZ3bF5ljSe3rxazt56dDHUuIM76okIzNDNtw9N6xxp
VlLU68jqR+Py5vRKefPTpvOTvn3Qmr5KCJNpqamUTonoaCAjJGG8Zg07fpL70tADqmzogV9mw7Io
BC43p0AmFfZDfdJ4VEpXUYglngA81PF7mUgXp6vi/yTpzJYjVZIt+kWYMQQEvCbkrKFKY5VeMJV0
xAzBGAFff1f2fSnrPt2nNCREuG9f2/e+NNsjb/GWyDQ8e0YSWWZ5iBLCge/O8iIpmoCNYQU9fTrO
b1vUIVH7L60cAKKb8GuxFUppND2n9gawsZwmBVdy+1CIgGbtn6i/Sm99Nal+IvEClifrnDvXSjd+
8MlcxMMwEKAmnF/Kjx48z3x5BdTK4moQWae0XuyMOMblZVjl+Ogs2fKrVmwDnXyk6MV9MPnQHYU3
fzdN4++XJYKkWElvmU3LKCYYmt0wtkEcGc6pZdGvbJVOysxRe1kNFnFFIZvoakY5QjZRIl864ht5
323mKB4T4lDOj2UXPKRbcLfMznwa8uW3myMkk5LEb1vcVSWRnZIkIHu1/kwbOoSnOXmJhkOCd+vv
WS9kvW+Ui5lDYV2KXSMbcw1Gl1tvIhZQqOncd1GxI9KTHXSaPGfBnwdF9uZu0oF1irbwv3JWZH2U
y5a4DQvrt788F8zbAtk8Lm5+ynIvPFmjehwMMSuN1z+FixPFpJHSuYslZhd8mbDk1G8IWh8F6M2Q
vhaciXMVpiQrlv154kQzswPh5LMVsUhPUuuPYnSJZgVW1WPDS2EzRF0LJY456UnSzAyPuhGusWh5
j4cOa0NhwEwgJWS0/dij/rTmoY5dSe/WZE+DFo9W2IgDjqpzOuXhXvXys4l89LGFT3Gt1dXx5ruq
W6rTHBELnW1Ha7mWtf/Qy7o8FhBLkZefG7F8lNaPibxftRjBSAugu7FznoMALJuQW7gn/zKTYLnL
RPjWWYzsiM3cLXOenpwgf5JKt4e54Vm3nFObu34iOhc6XAiypaqyuis2IgrdTD9L5b90Qx7EZhk6
wu5TcRoM5/i4ybhq1uEkVlS8yYGSDBcUp3QSBLLCSrYQVWE/Ntdqm/Rj6vMqlD70alj5n4WU+6Cc
5ecaWMfQoQua2vnTnaxLvVUxMdvhS7mO6Nyq7JMtANwXqmWy4PXrIVz8LskIEdg3I/sMTeOetMf3
YHQJxsufSdR/mMkb4rkQ8KKUJVzSmm2OdnHudDvezfT7TldO8Syq8nBbsEeGFi2Gze2z2KA1FUhL
P9LyGe2ct7z9bHynO1u17xJyON4vBZmBGcFKB68wJ7np5W515ERccsHpqjMmzQr42EAdqNQH117C
T+UV9cmpJvYcV8Gc6Nrzef3Jil7D/rrxCthZFJ0LsV62yF7PI4OKteDLEcXMxQ7kaLe2ilU+IPvn
HWIm10PiVx1Jl+O0kG05MhfJPZ9YHBvEbfoRJqsfVOR9hNtsjouR1cEM+DG4VO2TO91pKxMHNt+7
cVlW42HIV+teZf5x3PryfVhaJO1OQLptDV6Eze93E/XhkgbrY9vax9RvnPtMRo9U+Ptqq+qzdiq4
sJp5np3Lk5OXDBYmeUv2mstdGYno/79EM4tEdi7qowk04Q2OeOqIYNpEn5+CVO/XQdYUHbKcdqJZ
kmZ9LYvE8nv7UjftQLC6rp/EAO6ZkUtzKdeFmXooANT1GjuVV8TRohGzGx0dgm17DtaUhc99XZ2U
xdtqNelVdZs+ybDPiPH4Dro+irdAZRe/Xe86v/OPbQnh5GzLxfbC8VKJDp4KVJXUuPuxC6pfFuQp
IbbybvO2A6GVN7qE1KRpJjVKV705OSrv43ozn3QX232knXuioS7VJtpTN9wyrldFjDYQ2KKe7LQK
r6E1nOsgKK+NX3dJMqb9fPULJz9w397CA8f+0Sqy+6JqGOvUxXgNgjo7DRua4SzMcLBF3+zYG+Af
KlLey3XYryRgJOlQf/KNWqd5wCfUjO1ls93/aqcM91G73l6pdbyWpN3uHC/A5OQX1jF15i9inKck
dawqWWowaF0z+Kl6J960GO4mZV/cThNnZ7fDfuitx3KYyoeN3tnLEAE16ShV95+9Hc3WvOsIWC9s
p7tmHJELblFXduDFhpSRXVdab2pspv243doI/FtL3oeJqUs0O2+4+uSFGDc9tbdINq3tjw6FZlcu
/nLwCC01jfGToOm6/ZTh2xkiL84sjuEloFpa8jgjW5Ww5mJPgPwuqvFNrSunBzkfvoAlTqFf5Iiz
ZvApH4bgUGwhRGkHO7daoM+12Q4eUvQqVeKOBLLO1vhYbvQxnVUiummUXEYC1tL/Rz1aH2p+vnxB
qdQCACEgg9qk/WkhhpZ4tIIkvlTfD1NKj1C/daqHSo3af4UTQesMgFq1S25vZ81pXI6eiqsZSVsM
NjT2VK6f9WNpr0RmKXKV0hYsn9NpZxED7bhQIMo2yZrx4pWtp3etHilP0/BfLQZiof31d6rko8rM
HM+WfkvJkCZrfX2NRiVwfKxhYpkGo0AYor1XwVms1i8SdAg2BvN340w60PUNct4wcRCo4Vm2v1b6
Ms+KgnhUUIJK2yxl3rbH1Q/7owkizmldkSUMcSbz5XkjqNfrI5nkA5HlwWS+ZN/mZ0LR6YdaRsDz
aQlD52qv6UtT6uzWRF5nkgC7aPWSSP0Iyz11PlXy4BDp7VttrBq04XFxEmelqO6d7kO5cKihgOL0
SYeu0vS6Nt7zNJvqwaonTIjlj3gV1IiJVp3YkSPtH3MVHGwvu0+rck2MjWfl2JQtLra2fJ1zwwru
XJJUNlB7jgNGJ74Ds/lh3Lc45Gp7y2NvjY6mHjwK6AwStq/jud9o0k3waXGCZUvISvvAJSZIC2ju
cnnTpq4IyOVnmKseqnlhkFDOhHina38mXOGY9fJvtFjkEjXYP3T6pmzsbD5103Zr/fP/ipr/nGm9
77zl9zZxs8tsUNdct4+Z6JjHmPFic7N6/s1+UrAlN2h+rwFHcYEDzevSwzD1n74lPoa6Ovh9eiwM
tp+pP0SuQ8hkHqL1LuvXuHo/1txdVc6/t5qFm8YObjFHuOjEUu9GySvUVEF3zCy+qX/ILPiLph7p
e3bfwhBUhJz0eMy230tZoYxn+nHpSu8ctbShhb0QmKZVomRvJZ2MLhXp4efQyKMXdL/6itgyb4Fl
XFLvSzmqPM5hFetgoMaSFTaX2WWuG5IsV1FMxZWfSLJyjh6xw/soLR+NLY5VUce11benJUeQsIvm
JdvUo6p8rpboM+qtv4OsYAbX6nvxLWwnfXGfh7cuwh3v0kq9pFZ4YifowziRED3LFOycKZZjDUen
mI/+mH1K0Q/nUFR/zBYxtxDmb59mdHLhcrU29TkqouwW16Gpd63yOnDvNXX3OuXOdxZRznuZQxJF
3q+7zIKm1373kquK8XqKPNNbqCOFrmPHpeOsV9Xz/i1TYoaZ7PPGh58iEV24bXbAF8zH2wXRbh5G
Ehla990M4tEvc3sf9urXKuFOXDhlMrrhv7qZb2NBrw0GKthytzjhZxXU7in05j1t4NH2Z1Deda73
nvCTuiN4VE6/TBih+U9ZyimcEwbJPIi2OhbjAkemJUdv89YVjX1cfOjMQPY/jNrIwUbRbUr7MKjn
tnU9XkwQTD1x1DmStdNU1keC9w5WFsEB+Mu3cdR4GalZY7/KP6oqK8lCbM/pGMpTMNd5TN5Tuum9
lXprTNbqpdwUhqv+VtoX7V+X7F3pjzjWMkEoeAv7s/A/B+uODEKxjwrt7LYy8C6dTd2Xpv51WpZz
K7zgvNqLmwRZDYLpFsD4omliDtx638FNAwwXCsjRXZ+HkdTx/lDmfDNbbZ5NFfwb7JkM0rLbODWt
2K7Hv9mWJcKrr4Ssf3vFJPCRIHMQVl6h0iDD/bgsyjtkvj3upI7afTRyWaqQFfxj9+b3+OGMXK9I
SU86RLxpSxx+Ph+YGEv2KUQS10vvLEe15fshK/z9//4f7tgxqMs0QLXTJzbglhVgqfQVnFOa7nM9
TIfaScl/uKVuqjR4DWcUloU7n2p7xKnsZvf91q3nVYxPG3ner/VspYeqm/p9MyuQfTm9EAO5ueUW
e2OvL0s3X4to4P616TZnG7podcPHYCqHeBDZxyD8gy6HN1lVX9XmEirPsHT5rOuiSua6YlJHAPsu
ah+oKDhBgsXsWzS0qfUdMmIrehXxkVd+tddt+RCKqTn4qcp3W+f/6y33X7rx/teSIQL/hGz1v2P/
UfXdecnKOhlGkwRRmCY+B3TS1v52bJrsVzqv8sE3zbF18qPsHI9qo3/JajSioM9+TaK0KApKmGV3
2XmlPiz1MHLHt4w43elIZz0FTfWW6Zl59FI8dQ5iTJjnBrJyKxFWc4mBltnxthTHNWRIbfrbFSry
vRrXZKqylGy7hzHkHgtL4JvCVd7BEuU7By3gup/dbw5ASOjmVz2P4cG0C9DBZn5MYV1XK9PnpjKH
Wg/h3l0420agcAvxBtJb86upIXB4Ln6ZVRKE3AHkGdwZVameg1vgakGTc6buuOW8f1W9N+5cR+QH
2SuECM+lqgnzRAToM4JKa504y90xFMnWB8e+Vgx74IMKaSVEcsPj56jXA+f8gQDYxFKkwk7+mnjr
CO+5FebohLh93BVzpFW/z05+4gY7lbagsjLvXtjBC2carHf26N1Ed52qGuKWqi4glQuzNEALBiCl
l/JXVxoOVv5ivjIXBBGYB4ncJeZpvVv88F1sEhi60NuxyqiD5gBZk3s0yPMyGexOx4EY38tqaO5b
lxgQv1RHObR3kQmqK93ubyXgx6at/Wj7Nb9z7OxNL9N/HlEsTsctUzNnklP7YEX4HEoasLq6Q4N3
9r0rgx23/WenMxtUg0KsbA5KsJig7sf3uVp+RmEQ2CfQClSfwxQNH36HyXobKXEbJfeVUTAASMmx
OzQHivMqDiYdJVuVsuRf8nOnir0II7oSKd34bzwvHiY+rXI1P9qqzC+3ss+cWxcuiQe3FURFFGPS
Rxb4hlWrRDvIW7LpLnanCEsoy0Nu+0OyFIbLeVO/0LefndlwjamWlQa+xfw+MkWS2gblrMbotTbL
K93IKfNCZvxuRuSHLH8mnv2sWp/mUVPW2uUPj4iCtBvIesHAwvmzxjkNCyOQAi9LyYHs2Xj4KrzY
XG+ncCUbOEciS1QLsbekYF2zyfEKRYzS0wLg4/bfDNCybXV3eah+V7MkhKCYLfJ6re8taH81kssy
c1A+wm1BM20OxlX34UKnIjv/5Lfti6ndIRZuWe9X/9r1Y/pQ+0weurpO2mernRHYQ4gJLkdvKd7c
AJst4p/dTCSaVGuzq2Q2HUMC17JcFyexuVWSITHsbAgDe1jr+2z5lH3IwonCHHK3vPL2dXtbelY8
lMsSN7+rrrolwJpPd6Zsi3qS0dPZPhkvP9jFZu2M2ToCubmds6C+VCWSeaH8UzACa98eDzqWRj1O
Uc/z2Db3tttU9+W8OjtnBpvJ0M1TK4oOK/pgNyxUKeW0IsI1YCxzRWhbB9+0VeQmFdO98jzoGuM+
Fk764nNGxa3FoyuwfuUl+ohtVbuFXEzC2+uXdqaPcVxKBtuUT1Nac6zoVsWFwWnR8EVPFqmauyYM
56SfxCUvbHc/j/hQQwSliYDEXZ936c7Kg2+UciyTfp6MwXYmmxsH7ri5Z4/GPnDWDzUu+uAWZXMc
Ko3Yru+oB+bYcdBg5w6MvXQIjy5oexvm+fj05D03gLPvnO5J9/g66MI+Mrdo8djjK69MMqWWc5H+
G73FvU+eOxceNeIQXLNsDXdhFjlHTm5ypMP6vQ3hiLXX7Ce3+KqFxiVRaTCZzXtMlylP5nDiCV0Q
1R2013oXpWgxY40rZ5uaK7rEyhSl6uLJM9tvt/aea286Nd1BTrMmA1s15yrSH26QvUeqB9QZ3p2o
wj5cZwFHLP+2q36vWfBezEhstSKUfJXhw1hQhwY2bQa1fLyMIFeC6aFdE1itpvG5HqMy7lwKgX7y
ttglY35v6+jJd+WprhmbOBb/8gaxlKcZp23IO1AZupU8pM0qw1IespAurbUGNqpM/VP+zxYZqsxW
wIuLjGUGcwTn5rO2gRu3d66lbuV+qXhGdN8fwraJdn2ZqxPTy0O3ta9iXTC2mIUNAfW7Uyz99bzU
cFZVxc3UzHgNtkECPjvK/h4n1KVtZEgZzDxclgVG3qb7wOIS2XQwH5Y528989lxzcLQtIw/jem/N
9Oj5jD7JGM7K9X3paghfxj1x7conPS0B7TFGeeYASdqU0a8JNd9uXqKJEZat6/nqZKI5pP0KZFy0
H7aLT3ILp0vhMHrqxpAvroYm8ezhNTTTC7HiAKd9hy6mRsCo1FrRpdwjBwnBztp72BZUQTrx3GCz
w7uCPJO0GQOnhmYDnardOcO78vFttc05pES7KCp00+EJD5f1oHkWddB8loX46oO+RXbndctl8BEq
hzBZawx3E0fm0vOoDIr51BS0XqKlj0corbpksaJ5XzJIonBXzzI3/d5k+hf6/J3M3HvHoZb0MSXe
4k3PXe7nxyEiAVwVH7ml7qvu3zYfq35pD80g3/NmerC3eTi6ovrYcu+Hn9yJSUB4zlp6v9RbnlaG
muSwRj/1YK5uimTVyj8e88s0HX7XZr6LPBS+atZEvZd3lrNy086xX8/DtQrac5Pm8tz6mkY4Umaf
jd67zYYB4Q8q7m7X1U23bTvbJUe3l4TYmjUOelsT6O4+5M6KVWZ2GLWLQB2d0cbys5m4sLYgKSrw
MiTrvaWLchdEh7Jr3Wsw4LlWThI283JsQwfzqbdAPFrmXihmFWqM6ljb6fsoZjoo23svMp9r2Kby
2MrH2kvpt4jcfeAv2CmjpmtDPTKt23e3tigBLkMzBoXvq91nu2H2MEn1Pt5NVX9N23jRa50mo5l/
6gmD7KgpSiJZvdqyd89t+twWlseV+1/jR91FuMX7djM5niqnw9PnQH2tzLU0Fx9l2sAVZPXpo0eq
fNKXTr1vCvFn6YSzD5wR7ZZDY4m+p0WfdcvzWq/+1zANsEr59kfllQCNN3QaROXSGJTBbvPs35nd
A9XICIIzbZGShpastqD/LLsU8aB+uV1wiOKK+ykQ4sihgEdiloD7oo/2ckbyLN0B95l+9oZixVEK
3y/lHZIchIMqLhwwX2O7HJx8iI4uzveAHOfjGGScee2KZ1BQoDv6bagtEm+b4JF0099int9FQOmt
3F4fRVeW8Ty6lzpLqYSEdU9G5XkAVrKnMt0NXX4OCnLB8hSBLkX9Gjb/2RgHeHJok6GrKJqcQp/d
sXlrZ7SFKnLfq7r+sUrvqrb5rWi6P3rOSYuv6aDGfr0fKbK6qt8POWiBa1NjmHYNkQy+7bayUfDP
5craAYn23X/7mpLHH+g0g8F9cPrmWlqqOxVb86XkdDdFI24fmZGU5Es/Xla6qCISTLE6EoDnCXiz
TbH5WuljG4ZvOWWVP+PRTKNtX0OpxP44fbVN8cfzs+hY4fNKBdhqKxBV2RDCxhC7YRdMSFsdT0Yl
niwepRPIHZLqZXAxgIW3JTAVROq4HibVzPsolHKnaSAiVgOZRWP960YG4ufZbnDWjD1CTdLnrCuY
jB7YfRKdZywA0+aweMl1900rf2TDXe5tOJCtpv6ljEh0oyYirAEma8YYTJlZVgFsVrq8gYJi1oz1
2eThl5zZJ+AzndNRyAYXOv29ZzOLn7O5vzp6iSt6qF3X4MJYffsqU1ZOZQ4NicfPsWgZD4bqYnSr
6xTQEgQWU3PHKr+1tPzE2QIIx3r6Y3h2Dq7g9yyihm03QsHp2dtnpeyJcPu2ZoRMuxcElkyCemSc
CMc7m7A/gG62bYjfqAKc7rH+jhWNu4oEHij/S/m+jDlZq32DIrUP/Ewcrbl6Hz1A16rI270p1K+5
Xbh3OHz2Lr30QbQzztO2TIo6ZTfH5uLDqPUxtATfmWLDlTdQwtb/BuuGs2YheibTYNRjl6GDr95c
A9+j5zYWnEz8/B5+vaB6bk2Iq1p3monUxLXeGn10w/Sve6ilel8nZKBooggz/PaddXLvTOY9bbaD
MSZro11rZ2wbuB3PGRf4vguGRJXhc9W35KXCEzAkpCYLe9a8BD0uhfxxGtnqQWD3fhhzHqx8xO5X
5VHSwgUl5Qbc4siSDTN8W/bqYI91JlxQOe7dKEMpFzJ9DhhZqk62CXLge2O1SEEGhWF40kKPSZXn
lDvt9CMVq7KCCWvCsEHt9tupHBqiRGWZ3dmsIXEzVqkYNMvGac8Oc+pLYDkPjnHfigFM123Sw2ot
X3yyRxFZ+IGH2+8NbH+ZP9MaZQI/VmQlC3QkTG3nxWP50TvOQ7su+OCijRUNnmEbFNdlQxIcE7QJ
1GcfzeIPo50nmIH20M/Os05fUNqqeI2+HUz+90HO8q7Vs575oE+Vpd5apb+3Re7dGVLUpZt0+9uS
iQmYCPyr2cvyPfd59ETI75Eng+Jo0AdjvLvRY+DuMnnddRt790RuHXtvUAd7ZoOH791bqqT+7CSP
X/Btjww2u6j9j7Fgeg+5PrW3dmoGcR7Eax+tQULWe3F7CenT91oXiHd23iYuxNTOUayX6jwBjuZ8
W5yN4Bjte7fV+1YwYdgM1E4TMo/1aYLz7XvJCGRtGgA5h2992Oy7sp8YoXuvU5r1h9Fy7qtw/K/n
FE62SdJyFj1G6tn6nRb5T7kFR/LVw0ubTodymV7opPzRR/iDDghKFU+Ma6yxeyCGONq5WnovGsP+
FOAESN27pm9wNvTjp7MMwd4PszhYRHNVLAQ0TVAe6kWWGPAP+Qpsyk8Ww9xg9BOOmwgZYWTykVQj
Q2XbeSuzPJedVXk0Zslm5HxkHpcvtTpIZldxOEUflcNeC0++aaAqJ+refVCeLPjeKtUkiws351qX
UtXB2e/Uq5elX4Ai5rpsZbSPPFY1eOIZXPCSqp7p59Y+1Ysvz6IQFD95PsU8dBwnnDG+++aLgnxE
VebI8S5ILpM14Xj4biLzjZ4KOSu8+9q/bRELwu+1E9Z+Q4qG1FlmBClzKbMmO1oZTL6FKo7UfD/c
PiAOvxw5dAQ5nw1bELy6ProdUFgF2VjcDqEh7MO9HU7dyeooStXyNFswHczbM77DMunaBu/TEkQX
M5dXd0PFB36kfAI1ZLx1HG9Yhu3ejnsfCHfk/e7qjVVw2XgOOwuDkN5evE0fs0GfC94e3uQAq365
3E5CJEVHTN/6rz9Cb6x5Wu8tJ5XHmadqJykvVE+d8bCaDb9NiObdugongt9xRNXqt6w48zXXrWM7
lIzlitFnpG/0l+k10jkQc1CxVKwasVujFaZNa+ERxDhe854MA/sjOzU+uaVgz1GQQT9HMxtAMnlG
S8tiBlqPqciutWKWFrl8qUbjsZlowlKJS2S7r/vlj3EZl7TQYDsgDgy2c62p2bHFDA2noqoYE7bR
ly8ACat2e2zqTdCw42tx6saOg+6vvQCA2Bu4ueyKg8pYTzi3ZTxRcCDaRknTi/YusPmFuPy9NxA9
YJ9giJYFs439uAjykwrUVyAjOpMpjXZlADk1SY7XaBQPjC4PeWeQHDrIkSb1toe8gWCSpr+vyu1V
Dt25L3EqN+PzspQPJZVAYHRxB4WSNNEcnIuM8gWSfmFEmX8D5rw30n3QxZAzxgpYj+GyQo8xdNzY
IJNhlB7bKeKWiZyz5MDY0YSz14zOjffxYop3J29QBFrUAJnNu3TB6NYt7Df09UiPJK/FMrymGu/Y
kJ8qiRjXmO6Uc18dzMrSSC8NceYw9+fJLvayi5pd3kf/6lXfFwaVsHfdHdL9q7/kHUd8WsTu1v3J
vdtYMvPPXU/L3yIYC1l0ca3N+woHcGaKEzjMp2Y+oN/TijvMe1Hre6rzPwAQsAPorI5pUJYntqg1
456ZZn6ni79pKNVZragRIGWlFT31zCrzG88w89yVFHvnrEM6tWHMxLrKQzFZG6tWWrx5KYx93TT7
3JWYKsw9yPgvZQc4SmFi4FkoHIyYr2XK9KRX9NPSYDlPl+zq0sNeQgcrsNOzl3IeoatyuVfixprM
4S6bmgRKlworhd6tPDShjalulUEEMwS+3ZTTpbdm8nxdFmfWraSNZJVB3qb/BVXwRMtATT+OZ4eT
qW79p3oDvgNAoshL2T3SsBJTd7+b6BUhj3H+ajOA4fqwUt99RCmkmDNdH0Ps/Te4+degIWfBInaB
RmGupnmOjYewPpbfmcXEWfqMh+Addpp/jN6psQL6LgsLNS2DeBd29VPX5q2RAg/DPA9x7oIwVJGT
XeBhnzePjRGM1Ut/AGU2AtY5WxGiHBqyjt2heSOaU+qga5smEbnG6941mp+rtPYysBhhDsExKIjO
ljUbCLXDwteA9Sql3i5qCmTssASrHLYa9LfAaaXas1tFy529YjXlkrLtae/JeXui+N2eohFVamBh
DjMTLCFyZcXi7TPJ0T2yVM8H19f3Zvaw05Q1f4GF+bLt6HBRa01ijbSX84zpPFT/miHlLQHl05q1
aelENPxkwLkHmMnM6vZNOHdHY5V1XPyJ5vFOOgr3pJe/awWbOjb1XycYrswY32oBW9JW6z+5yOvU
1cdsm+4HrjcPKnY15sh1eE7TmWJp/qglk8Y0lWy0lBEb/Ay9SRFEr1OZ/V7alanmiPoy18H3TMkf
ux7OqT786PUCedgoRnoImBpiXQ1lfxla9lAI66kqysM2TXeikgeBvJCGmAOzpiFkemJdS5UZGqgz
CDc8NjMaDtQxP0EzJlFZsO3JohssSh+BYOv+WbedmCNAcy/CF+lnT5soVJKaIUq45f8YS+Z3rRUd
eneYzkPl3S6i28hjALn1vydtrftUlcDdlbaPueW+Rz0/lpXCwHopzXLBrqHZZb1avrIFQdE11y7o
1Dx+ubO+D+CNgPIADypXXtxiJNjbDnjPKFfpC9rEc5DEs/pe1zWSxCzFfghph3qdvVvdbcTE6Ebn
4q8ZeWktaXNBBURYOwNbQLbuJy299JS2KD+lsrz9xqwz9gKnvpb+2u2XFc/XxJEFJ3ZENrrwxv92
e4bGfcO50zNdy5WFyhj6mN1LySntlruVuMsjUirdrajlf6FIW5TBQKGE8EdvhpQ2Nn+fNJttU/tx
tj3WsbjTf6IuPtLCyMOwiEvq4lGP4ETyQIDM0uUg36NaifESnXVTbNcMbDfxFuAu8yvKeRqrFsVu
jfAA2JLNPTXvFDuL8Hw5iINxGYDotunyO+srzKwlKzbduQiPK3Y34W9sngq5JRuYgVEARTupfe+n
gGEzcgajljpjCD/kx6gy+Xu9wqgKlu6p8X/D1BoUr6ClNbWoTpYjnxvNDa1U9bRKiq92nfjVZOwU
yUc0qOVS+DMwF7R+KGTIdPSmpe5XwzY8WzxNI3uePEjf/2PuPLYjV641/S49h1bABYBBT8ikLZJ1
aIqVdSZYZYGABwL+6ftD6fYVC4fI7JujHmhJ4pEQGWbvMPs3vm1BXQhFchEaeX09GfHfvJ7s8sa4
i0oow0lSn5uJydkCQgA12OjG7QeIrwte6H7U7ddIqScj0+ImBxU9L7WTMm7Gc7K1PvdiTqy8V/OW
MaFnU/vPVZm311HzPAbqankrvYidBQBNhX5KuatGY4QipuTGMnoIRlbqQRphvEuC+Lvlm5S+rjJb
5juemy6y1vlpzWFyUfsxj4zZVyEcHol6rlIKIQYjQtClgG5gW9p6sEZ5GVpRcAuO7K52qECXdo6+
n/ekO+RaLQSew3J+9dpk3vl9+ksFnOULkywVLBAfy3qp5zm6yaKrJjpvjdfQBPkQWiGk/zITt6Gi
6pKxKU01U0K1urkqMyPmukBdTVgfc5NDeMbBggfyjhMG7F+w8zdj6NWs0hosYn8LaC+6mO1c7arK
4/U8te7TgAc5Nb9aCKB4OU8XPnBBUyKDzrH7zJ+8O0+5+UNWOntOZ+QoDoG3nJaGxzgFJF+F4zVl
R0jTfp9dcWe+ACT9Q1eZeWVQMIxmDuGx+gRisiBoXS6+CNoKIKRclOb6isx4G3vuVW+hVVHlvCiz
Xn6JiMTg1/ZTAhqF2/GPeGDrsQsgMqLkipuV1XdtCLY0O8x2c4iG3gz32/B5sZ7YGcJOdbvZWPBr
Zg/oE1/71v5hFPZNE3gXQwrVxGoRl25HSnSyvvJ640ubcFbu5pvAoESnl2cSuErX2ipQW/UyZDsT
lLdljGqoofRdO6ImbYFBEkWMrKe4kmbqUGBRIykYqErr7odMyYs5+DWW2r23wLiKBixHGufmVSXv
2vi1y+Pbmn03Gn0Uz435m/SK51jGP6rleT3vUJpF1aMPkXit9Sv8Dl5Jy8vADf6ufD+//Z/T794n
1v3Bvft/Y+ht/q/+4Oz9/0HSswQsuW2W3hMGRH+S9H7/H/7N0jNMGfxLutIKXM+TtvTM/9D0+AeO
77qCnO9KKHKQSQsQsPH//l+++S/fhWkqHNsT5mLu8h+anvkvE96f6wsHuxfbDZz/CU3vT/tvA0CC
5/CblqbfcnWHStq6mnX9rIEJRDvQPl79wbdqQfhqU9jN3kkFYta1VhWwmdn1Wr17M0jveY/TxH98
uv7T9IombMGxGSL4Fs+WWQS/pKa+C6SEM9sRsq6z8f3l729oyJpOxFCk/EeAKP5NWnbhx7nx7RO/
zsp4+/XBS20JcL1+Vm4fQWGM66tMjvrh8NgsY/De2Kwok8CKBioffvwkDNdGALMHgqKMwt0VgZ98
P62NlfuFX2TgabVKnmRXtn9PweyQvlxz+tVSrfTPTmtk4VG/mQQrtVqvMMrxcZBl5e0Uz47pZZOU
Edr8Kqi8y8PNbMy1tTJDldUsKg9cwxNADfchrLgwsdGCOTz8eXNjPqwlfN50g+edPIgtFX0MW0Fl
qhxDcxI3tUWBGNQGFYHqjku+fiknNjmYPBSaxh1bZJHBiREJFnXgtmeRXWWNmsv6zDXtzON1YQY9
eB87bZuO/07S/+YfvxNVGwFtLWTct7/UNcIkMXT0BLKM4rCKPssRrpkTDEAQ4UJS13Epx/PufHho
/iT5/ncUW+sEIgPHGAjkp8m19IOGR4mAh8PpzVxgwlmcU8EHMne4sa1pXqUMCeyiHRPCQjlZAbM1
69r2TLZuFRxZrlujt84ZFF+quqCAN0EwcUaekgodBxc88UouvNCXB8+/HNRYKziQMrS4QUD3Sfsj
/dtaZvafk9d1CUTpqTMfwy7OxodpiGZvZxu27VwDtlPZzeFhXObmnexirbLLFLReMxR19SwmZXzJ
lTvNV5MafO+2nOYGpYZyRM72cFtb62OVZaw0ghdQus6jDANWhWOIm6nS38pksB79of/UtjiiHG7K
3Foeq2TTgVyVOUW0x7zMo3IvRq3Lc0pgmYTawVW676lXR2J6BDDkLIWd0E4LdF24qwN682WR7nPD
7fWlHSi7Mc59y9ferWuNcXR/+CduTPCynb+NTln6wB1KnlRSj2tkncwoHwXNeGYCD7w4rYlVqlJO
3OeNPZfPYTagMpWnS76SQXDdqDE5sRurJMOwZpUOwT+CWoNEUZFoq4UpmJjQvQ53Y2MuzVVe8am7
270VWM8dyf2RwnqxT4xCH9kvtuZh+fubLClrwJ0JbI5nv8mggI2lvAhlDnkVBuqRedjaM36v0jdt
lECG4fBxHeZFn8LKQAEst8FBhILHoAYAG//FN/DE8Wp2B/b1XR7bP3//hy5kq08ofM7k0iPRsRH0
5iq3cC0EmhYH03MIsvDMH7p9TnEIIJnjnWFHd+ryW+WWEj6FX9fSegbpV1GtblGjqg2JSYrO7g4v
ja3JW6WU0GWXHVwvf/aLWuzSyiE92qIAptKHk8p2h1vZGq9VMimzACpiZIbPtT/ZeienBfmpdewC
n/Vija1OUcfu4+HGNrokVnnBmeYaSg7IFTCqD7JMG14/2D9b6JbXh1vYyMNilRbywKnSuuvC586h
DpJnXncRFS18Bh5f5rpxqHhN8shS2+rNKj2UvjnKGVD2s29MX2tnDq8oJ4CIDER2JLg2soNYZYe8
CswpanX4HE4GpP8o7+P4PEiDpD0yXFtdWP7+JnijZJDSC5kQSPQgOFzq6VNYYifTRMfOGltNLH17
04RPMTxHHSN4Dnl/u9QxD8V+0YDXVuZ4pBcba3i5vr5tgneWPIp97T7KfCz2Ik39GimRrFOUa1sR
VOKLESiHivbhNbbVo1Xsy8Z2m34s05cyBGzHCz+y0h60BQD24uJwE+afAkz/fd4Uq+C3ciPrp8RW
L1HdQCkqeVm9Up2g9q/tnsIlAiQZlORM3Pnx6HGu6QUllr4ysyNjutXJVV4I+9mU/VyqlxwBqA9R
Vf7l66q+zgL5criL769tdH3+nLRcGRMIXEu9+E1KLb3z0Xm1i/7Iz9/6uv/n1x1DsxEFzvjkJLL6
UXdO+5l8CjL7tB+/Cv0Oxv4Uump6gsg//u2rsrpoHB2fODSrsPeHfO6syspfQiBilPTnMkQ/u2zT
I6vr/bkVwfL3NyHZRXY7BSJIX4YgS7PzaJjZTmQ+N0g6NyZ1sdMGaZmbN8348IGiLKuDJ5Eqb1f7
QXEdyO60M6YIVkEvzZCzWN7ZT13YGd+6ROurAUmh8iwZo/LIDcJaJKTeuUOIYBXrvp0pAKG+fAKP
pJO70hmK4kqp2IhQGo9YBn8nwqzTjyp0xuwmBXKkzrsQbDuUuAntuIswSu3kShiOE+yckcrLma+c
iHI4lHsZnUWTW91HSe0aH7nQBmBrEb5KBigP85S3Nyb1JJ8SXBXqiwBQcnzJptlSCfGQArkL4cp/
6Sn3YIiAYMWnyU61dTdA+wwveQ0Cgl7XoC9fAFlDGNcDfGBcZrqwRdfBzvoathbe8d95AEMmQWaL
fgkaH2D/fErg9uUUpeMHjvLt9yn08vAmcufsi28rEIiiCrR7KUUJcnKikmbe+TIO0fiw/PGqrCrh
f+CQ7P002sgZvnWzqtLPna2L4EpkhcNhMBhr+XHovCb+lgetM9ULjJnNDRwSOHtQWTaVuXG5q+k0
lHBaxpTDifLK73mTjxVFZ4sLle81zR11HfdeM+Ljsy7yoakvrLCi15GibAZuP5yNnewrZ/oCWZGS
ZZlaudVf5G4bttO5rosOwZ+Oesh1GE/g6Kwp0ohV52M0/Q3SrHf/knY9P8qynIPLKK+b5CqylQVg
O3DdmeIdF0sg6lkSYcPh5ebOCah9nPnj3Bi3CIU0OSoPIoavcjkHVYX2UhqzVtpknO4H7kbOZd6X
OqiQq6+p0Z0B4hceiiVehvhWl9gulqKRHfWXqPjkgEjydnRr+2zSZe/cUdhvxguod+VXbxx7eV1b
gjBGbYtio+VwUriKizTJP07+5H9KUYYBDGCr6pcv2pk1wXx/Br9vGx/CvJ/nr2Xnqe6mzOBiv2g/
aiDpRX2I06hqQcvH3fyjm1NYiaExokPRxzNiYIPvGF8iZJCqjyX85OpcVoZKMEwhkd11rRn1FBrb
TKDeAMhpBxhwkWAdu8C+ipGS+uCIwISVZGnnIp68MbgbYPRQ9oCIJL7CnISA74y6Sm/ZlGoBKa4r
h+/gMHV7HumG5Roh4pNe2TNliO+lUPWPwO6A4eWuyq8RgELYZzBbV5470Ae4/CTcFm9AEBjhDtwR
XcyrZcyaQEIGndooX9yYwDcluZR1v5vsJG4u3b6DWeLqnieRyZDVF81bNcX5rs3+moukKPZRZbYC
zhD4Uvo4Qx8V3bJVF3EKLjuSxoDMr+aWcFFWaM3sJtFUv0xS+6ufiSG+DWK1sA7cwfkB65k/hHqO
n1JPUaisBsDBH6rQBD7sIJCBM0w60XxUy5SCfMz/fqcgslOxsn1X3zaDitOHOvfzZzGqAAJq7VN7
alBMwaAnT7sUUKyFW9nIs+69Xxsz3KTOtnNiDHDRHXjfwrHO0q4M7H0TuGYPmc5Jq7s5m+pnYza1
BfQ2K8DwBgbajKCQss91Th3xrM8Rh7oK4q4FAQUuGqa8slzwVlFl4Vqge3683c2mc1kbgX7NVDMC
G6qtDjk2IQVmDObgdHsehs321exgggzKjF4NNevgdhrUgCp9CZLpZTIzO+FdgXrZmGjrM9XYDKGF
DmmsD4YxhPLIJrC1W66OYmix5BW8CP/JcVM9XEjLCEBhJUPVXQaemfsnHilWB648FU3iOIn9pJW5
1K9TZS+Kb93zSZuxvzpuOZ7nxw6M9ifgq2BnePN5cKEjnTZG/uq4pRNf6qAp4mcZ9gotEsO59rsc
3DvozSOHluXU8M/XPOGvjlza7ky7H5L4OWwGuObLjbsC031k9Dcm2V8duYTX2c3slPYTBOfs2e46
46oN7B6eSdxGJ13ohb86dslYW8gyFPZT71oV/BPcOlBm+8vIEbo60o2tQVr+/ubINfatyfvp7D/B
LMFSy2jVHZz57siFd1kr703B6siVSqEGJAH9pwnI6M5Sj1qT5fxCzNAB0I8cgDMUtvGlRyjzxCbX
5y9tWsOyQz8JZ3iUTPzU2RF0DsCWpLgJRSN317o9XmHDMB0ZxK21sAp4BayvjZTpPeVuqroLWALQ
Wko/Yi/oQTofe6namqtVwAsbiF6R+GAhFHBdcC3Ks68NoKni8qSQ91YhP0HTC1u/9J6ivMJtS2vb
gPAl9PzjtO+vgh4yYSLTKfOeQs9XQDbFDAkz9oQ7Hpn89x9zhLcK+ZAk4DlR1L0MPepqKBlZfw+o
MT5qC9YZWhQGivCupz4c7s7GtHurFABtPITl1tGaG5pnXdz3BFAEBCRK66vDTWzcJrxVBuimFEWb
3u5e/Cj8oXsX5Rk1NHAMWuCyMTj53ThU4qMpAbEdbnGrU6uEIKaxSQqlupcJ/S/EjAgSJKcQpVua
PdzEMj7vZAVvlRWGLJqczC3pVO5kMJKa+9yvvevQqu/hwp4YlN4qEVjAwiSSaO2LQsDxzHdtjdZt
/zATLkfCfiO7eauwhzztIEbTmU8WOwyoAIBiAo0VJckug4De5jvdoz8tMpLBkQLDVpOrFFBmSFZU
tfqvJoU9f52gGEYtWfV3i04TAV8HRzqyzo8E1UbaWWSU324RkZsVYROMFHGlsrD+SJXSFzkqLMfq
UxtLTq7SwoTowzhkSf8S9emMBnrijtEtUhKWAPFceOX54WW31cwqOeRmqiLUltsXEfvRaw3P6cs0
+8ZtMRfBkSLz1lCtMoLJPUlCaHAfg8Geowdr5vB+nhgmL/6H+7CRD+TStzfbNWT4UY5BP7+IlvO3
AQZbNujXpUPwahfyrqgQKGmrzDiyIZjLUn4nVOU6GwzIK+jOrV/0NDTDkz/aiwpuY/hiusmjWWNh
hYSu9wx6rfW/+oAU3Y/phEIh7qxegbIpEE3H+Hi488tEvfdjVnmjy4HdqLCjhBLP9k3e63uHqy1M
JlN9yHzvL06sR8Jsa5hXuaPmNQBRg9ziGV3DoIpqMJaMLBLePyM8OHjxum9E/3i4W1vrcpVGyjFp
xowy2Isv0vCxa1HmCoNgujcGy30+rYlV2vDH0TI9rxtedKeSB9Fp4AHCTKcbDkpwDQ83svEELdxV
olA9R1XPn8TL7NWvsz+D7EWk6B7WA1KJhvPiwJJoR5ZrkMzuA7o9R2ZrYz9xV/mjq9nXy5zX/LSx
8J9QiNMuZsUSHpGjTCjSRlo68q/DvdxYGu4qi9RmgaSul4nncsyLXWda52kCXFKYBsAwi2KlMeDm
KoLmtE3GXaUUP+dhweEh7lkUKkBbB2s2g4//rlHqCpWT0G8hcgwTSkUs0cOd/F38fCfU3FWe0VbY
o0UXjC/U/dMCtfE4nlqc3gvgdugmtB338zBqIZfsqDSYGL9bdhl94VXMMj5kJahc7LTCOpm8i0na
vnr0C0RSjmSl33es937dKiv5dT7naRwFT10fKf3i29IA867R0bufNaQ+tAJlbv7NW2zt5fDZQaGG
X9O+4Yfc9knIqTm1kKPCfTUpsBXxTBEwrG5efq1spYbPqgoq5FWLoU7Vdy0RIQbS3QURCKaoHHj0
uJWoglCqztBNNW5U3psdHNemUry2halYQLttbKBP7oiod7Kd02RT/2lEYweJsCic65cwzjK9K0UH
x9hKUoOArM3aGH+k8OCgpqPMVhXYDcrECp4jF9ZhfAYuzIh2XeE3qqTWmpc2cq5Alr4Owg8roq6d
8BOZZ8tpzixfeOLZmpipiy71wglRs17G+Ls6CCzrizQREiJuGMZ+kcKiAw//aHketDL0NxxHf8pN
P6KCCNp69l+kg4bQixdDaPisZRIlCF4U0Sgxtqszq0UHWPRu9RgiauqCYzfa3v6AFGwm90q3QuFg
V6exvDa8FjmeazkZVCR3qs9bSDIW8ndIuhf8Kbpu6jrBX6DuhzwCjV1EFjxvP8qtXaqd1s0vTfRJ
6iv2cgt1DFtKp7hBYnfsMRYputH7aCHvZ+LnOPoDZM24H0X483BMbGWZ1e4jReUMEESL58lHYR/i
+k4ULXrfTvdc2WV3ZG0vS/i9pb3aeQSq0xDYlfcsXMGzvWNlLbp1SZMGR0J7qxur3abuG1eNEIie
bTBw8zVa/NVfZT7ldyVSlON14pfHgB5bXVltOuk0FSn6Lfkz4rE5XrwpEoy3fWX38uLwjLzbgLR+
A0zeHIZkZttWMaKz3zghHsQo9yKnJLojx0Vrmdh/TAWfX5p98/luSFUBm1rc5YA1P+bGVBvXPIcH
9sdYpr7zq0MyFqG3MddT97kbImm7KL87+pvMYtMIzrs2n7Jf0JnGGdW2OkidT7iLuM2lTMimFwYF
ifJRZj02EhfsYWGHNmk6qfKZN/uhQvwuskG2q9mumlugVqF3pGNbw7ZayAiLNM6EGsp9bQ/Wha54
KzUF4XbapKwWsEp1MmVtbb6iwm9fISFLEsiSfDb3h7//7g2IWVmt38Gb0r6E8XL3+741QL86G1AK
+P2mVJcpZ+F5UTFyb1qRfznc5NaArRbyQuKIpZHU+zKo649hDRdhQiB6d/jr7x7/pLWGuEShTm0H
+uLr5MPPepDIU1MX6uulwjEV9ZFp2WpldUaaYWQEEzKar5UbGJfIW0C080ZYVUl2bFveamJ1MorK
CnaPlNV9LynA9EX8M4f1Dxuwqa8PD9W7FwCGaslpbyJSBLrRTj7J18lFtAzFcbHXfhghuzGgGOoa
1W2LTtGRedmYdbF0801j8MkmpxRVsTfHoY0XaTdPPidUR8eLw73ZamD5+5sGSPBRymEC+bjaFDHl
kjZ+MVB+KI50YCNS1iAXs8j0UHod6TGUCO31WO0Jr6dc7LTXlipvoZV9qCYAPHNrZVen9WkV/Z2f
Ixw9euZrXVAIjj5Pxfjt8Je3Vtcq7l07n2bcYMp9XQfOF99A8gNtxRKpjsH+cbiJrQlZx3mWpGhv
+sXewsYt+VXavuweaxh4x7aU9xsw1wiWsIAVKURkvdb2ZIU7C08gRdUxTo6wI7a+vwpyJX27b8ei
2ttdjsSsZ3pu/mzYISzkU0bIDFYhLsM0HMayn187FI0/TLEvL4dsns8Of/39KTaDVXjLRe0tr9xi
H2KtGe/GRbaBq1zcXMRsr0caef+WKs01liWt4RlZaaPvUX+Cbu+CQVUWG2Fq292VNiE9OyHIYz3m
5SMYjs/FBH/8cAffj0gTZtIfET9LDrxt31T7AXeal7AI8nslqlt2l7+KhQg7hJyeJ6PjNAur3zjS
6taqWO33Q5qHDhVw+Vq2+SAvUu7EyFCMjX8k5t89UTKg1p+96pLA8uSgvNe6sT+DaPtFCRiIQlHe
Qa+Pjqy8rbWxCn9klwOevMjGQzZG5xGksnOrDarbCuORI/1YouSf5z0zWIV/JIQeU0SyX1Oh612d
y10eqfIaKJJ5pmzgerYyXs3pKPJ0Y17WBVbllAgitbrca57K3HNlZ6ZxEUNmP7bcthpYpQOnaeZg
cAJSpl9Bm2a5JyQFkVtH3l22QmldYZ3gETTJwHq2kSLcZbmBZkZAzT4wXK5/HYRrUU7Pgxl+4Rx4
iw/esSLfxmpYF1+p8PV9b4XFfpqM/KMoEXxHOxL+9NmQ1/FpB2VzXX5N/dzsgsSu9l2qjfMayeab
BBHBI8XdrdlZ/v5m+0cANq/QvNT3MmocecbrZlWfFViDHYmYjeXsr8K+llHlpUWn70uQ4GdpVv0V
mSLcdUnxpSwxiRtmd9jBcn46nNu2urPKAsISddjmLLagQFWygc/xPamLY3fJrc6swt/ppU5EZ+l7
rYZL3IPi68ECqJ9ZnxUnjUk3ajdW/ZFtdGt1rRKB8mMjLB32IeRqUSRYSsc+VSPM6HS7O2m01pXW
ZCxsznui3FsuCNyzWXQ3cRzOv077+irwgb5B+k4qmD6G8s81fnLXNnpsR377Rr5fF1nLrijTAVOX
eyp3CSrS8Y86KW8RdtkHEfamh7uwMQfr2uqU6nlw476+7wp8mIYGAR4rabxrI02PnY83Vuy6tjqF
MiiMhPyrKoQ0umzEmIpUdfj3b318+fub6K77ukmd1sofML78AY1hcewTR+5yG8Gwrp9yfa8xMvKm
O+1R/sCrQl9HQ/69jHjLtLM2Rtd2tK775TBxuDNbDa5iG/ArLaE1tMdz7WnuUwwU8NxA2ABZdgpS
L8HMa5g7H7tvbzW3CvbOxQ7Q9KxyLy2F6hhIZj/+KPk816Vb1C92zej/ONyz5eD6zp7vrUI9L924
9gIzf1jOYWFQ7MI5fSJf3nax9Tnh3w83s3HwW5dQzSmTuWeTHB10VM8RDOEAVjqoSflf0FdCENYK
/EuAHJSa/GO20xsrcF1VLWEwoHdHcf13uuwG7uSLlNzhDm2Mm1z+/mZ5SztukVwu9L1fUpUAmlwC
L/UuwwiFL0xsdwkPMIdb2lgMcslCb1qK7BiFU94u7qbGQHEwGx5rHf8QZfY9HNvngpWROc7fp7W1
JKM3bdUtcubKJSMkc3nnYvJ23uT+qyORX3aSj8PcAiAO4iONbQ3hKkMIu+dEgW/YPVib7iLP5E/t
oqEturq+bgNxlU1Y+Bzu19ZSWB0FEK7CCitHdVYJKgdYME63VQ/8/fDXt2ZolR3CtPe02zJDtdO5
rIVCYRDmfFgCtgxtec7D+dOytg+3ttWXVXJQk1+ZY8Sx5vfGUKPxPdQAi0/7+CodUEkoxpp3hocp
tcIrHSwgm7g4Vk3f2DjX9VFPIv/uhJJzhfLqCzA7NWSjriGdtahKoBtvvh7uxlZDy0y9Wcel08As
CgZ9LzRKNJKo/7+7tBLJ0+E2NjbodR20RI4p1bhQPUzFFIFQL4AMB0axaDepI7Ox1cQq9AGjoffQ
G8CDykrCOmmG5ZW/B7sxRfOxO8wSA+/sAOtK59TUJjxn0dyHWW91qBXGRX6bDwCW40W81Kw/oaib
gIaT8DqQ6EJX1km+izoS7StikGG9CORzO7zIy8kD7BFi7nkKFEua7hICb6ZRGqk7xc6QPwwTAJJa
OT8j/GovKv7D4TnciCV3lRc8u26kawTFXnMRxWi5bdTPYnSHT4c/v7UMV4kB6z5enTOz2BuxLRAy
C793sRAvPVaXZ2NVdUcuUhv5x11lhFAAsm4TDY/PRxeTF9vzYB5TxAErGeKabKZPmQp9dJ3iaq4u
D3dta+RWiWKulweBlBO22wp9609hOGOi6aHBePj7W1drZzlJvJn71JuQB0m5IIig+I5LzD5O5Aeh
C+u+A7fKYzF3bW9yn1wTUqSHSN5p6fU3reltu0GGOmPb5w84UFB+NDlgRvIYrGZj1JzVqWHATzLI
KrvYx1TcH1sn9I1FeJq3vsOjtvX9VcJw64qyO9IF+x7pSAT64/LaT7PmyJxsHOKcJU29GZrGQPGn
aC14GwVuHEa1GFpzEF32ucmyfsZI3/8+IpSOOPEM5ywdfdMk4rBW0NhNsU8trGksNGfvMy+rjyzi
rQ6twr9uLTdBnTO48z3kxjLxq4PB9B2HQLVz8HW/wkO3vJzwzbyPSRRHonVrjlZJIY5NdxStTPe9
ChvoUg3IB2wi7OvDS2Bjz3BWyUAHPrrecxE/DHH2spwWyw7eqxFZ7pGkvPX7V5HvZw1IFgzg9r02
9b1tZOa3GYPcI1Oy8fPtVdhbouMKanTxA1XUT3qqKqg/SXuDn7q/P2mA7NXZwBtk64dlme8NG7ji
Z8TThujbJDRG62GnQ+ev05pZhTqqKUUx64aLVZ/qM6DX2A3VbolgfpFWvw63sTEVa42u3AM5EqNO
vp/tML0dfDO8kTMMwyPxvvX5VbznbR4BJ4enJVIUC2/GqlDZJ+mXrrs77fcvDb+J7txAKNWEZfOg
XdSwc1OFFziEvRz++EZw26vg1oUbltQU6tvlxSxSGInJKLh0eKm94rn+r9bOmvPlHxU4SZ4We/Yq
tAFLYcSrvHyPDCCWkkaVnZm+5jkYpuiJ8bEK78idEKNFyXuP4ES6w4Wh+cnTsnuOw2R74qpaBbhX
QoorOPnt+2Zwo08+Qou1Os8zN/IeD0/NRpCvRbm0n6VjiznSPlwuTBZgUk4t+b2D9u/N4RYkK+id
Q+1alqvEB7OuWjPd82atdyhrlYj+Zjr55qPQsRf1LIrTzgtrWa3UHgMkIMd8j8y8jYfMzMxHlS+/
HO7I1lAtHXwTIpiReRYy8NlewKfDWxmF57PKy7A6K4385+E2NuLcWsW5J6OuyYop30NGfEL+Zr6y
ifwj28XWTKxiXNVtBxKwzfZpK5/SdLbRoPfETcHOVKExfiTbbnVhFexAMDsZYSq8H5P+R+rg7DoW
Jy7WVVBXnAajbAiS/Sin7hKz0fJGhBPeVpwLTlxDq6AuVCkx+ojJG1iToP7kaomON27QR6JhaxGt
IlqkZYYtupfhaOPqC9dq7C/VnKrLEUmzI7vqxgSs9aucNI9zhVHaXuTjpybtXdxlnOTIA8v7KHxp
mqs9W80JnJwG5a4lYftYIYMGrVB5aBYf7NxCIZU7guPs+g6R7tZlfWGsdeIt3Fzt5PjJ2ygZjBzY
bLfdxfgkqEulc5TjQWDlJ47fKs4XDChukGG6T72hfgYrqgSI0Dg8xmxbRuqdhLiGChpz07lmU5R7
UxvftYcaFzC4/fIytdwPyxkplNiu/CMLemPBrZGDljT9Ak/kbD9gp4G5XIfGYDlhyOXOkE5Oylpr
2SptgnNzMwewCopsmDRYbfbZq6py2h3+/lYfVnFfCqfzsMherh4YeZ/pErmDxYP0WjqYExw5Ym01
sor8yRsKPedODCUBYZzQEuFVKDBf85zTFM2InVXwl5AMa7sgAWNgy9O76921qEdcmXMVXRweqY3Y
XwP4EpUg4U81d5/xEnFVcCnXSh9DB259fBX6iAA4TtvxhqK64os/eMPHIG2C19N++Sq0y2YOUd0t
SIxGcm24Xrlza/SvDn98Y27/AdYDoJ6ENhcNd+SFIrWyXVKlF0mEnsThBoL3Y3oN0MODwOedOSr2
/igxuBl3w/KwhATpa9iiVIKqOn5st6Tl6chq3djLxTJHbw4juQvUhRdVdtnC/znMTYqou4h2UYig
eOc2R1Lh1tPPGreHZEOKmMJA5HFk6EYglH6J2p0CtfRaR+XdnHJ2oAYCiLe58zB5vjw8nlsTto54
5svUNLLXLer1Q2KK10wkiX/eO2Z/rK67LK13EvFapiqvZKvqzM73GnTd73BEVwZmpo25ShM7f9XJ
mFyf1p9V5EcGWqUt/3rQwZye6xF2zBBU8luSRgilH25jY7L+IUqFgOR/xefgBz+QpX8alyoRCjLZ
PWIV+VfX8MAolvAz4zoWrwPmfEdqiu9nBhGsMoNrxJnZ87669xzsCagb+fipcYl0ng53bev7q+Qg
WrwuktBgS05UeTPLPvriuLb79fDX3w9escb6aSOa8bDmMW2pj9f4rGOS+6Nthgnctvqe6O+TSn9k
tTqmybHVm2XRv4ndAdPvqjQ4r+TCRTO6SmUVXsqhNI5Rz7caWP7+pgF8XbCmEKQ7v23Gu3waKOvG
detVu8MDtvX91RHfLntKkw6vEZXAHt2NVH3tWceUI9+Pyn+IVknE6VwJM/phCkfzygo1FhuAXew7
29HYAOe5VrsAF5EjUbMs0X8mAcR6/hyroLIqZI5Q3nPb7AfGJtGZmhBD7AkhgWhQEtTn2BEd24i2
OrfKA45tykLrKX2IKLcaeMuoyUr/zouu9stLaxhMM7wfuciK6pyamdk6RzbAjRlb08NLjdUrwkPB
TRiPUGfBwd+Zdfvt8HLY6NQaPJgKeLedrLMHX7lBfzOllXHpYNPENR8Tm7sh7B7tGNuOw61tdGWt
1lLMCuUwipT7Ijf7vT+nOXJSZZCddEn+h1KLwvU5yyh3PEwzoluAOyfoeCpGVqmCY/xgoq3fHunJ
VsJeQwexclLotHjRvS7ZgIZAtfi0C9SuEJstk/HrNHfYLfXFB7NNn0zATaeN4Dr/6DjpmtrlVSnz
3Poimrsgu66NovZeDjewEVP+MnVv8k/qB5MwTBHdC3B9F7jfLb2yZP1taDHWy9FuMwt9ZPFtLYdV
LsJFfG7Qk873eNjpy/z/cHYdO5LryvKLBFAk5baqUpk20zM9fjbEHEdJlER59/UvdPEWfXiaJaA2
jUYtSDGTSZeREQ31P47izhoCEtJ/j2TBE/44LjiVtu1S/2zCgPAzIQSydrcttZn8ndUnNFafcKzK
ZWR9+QMilR/7Kig+lgpXZmg/7p1MrZPMWHKIM6BUPUqrH6WYwTSD8gsIm/2DR7nylFVR9lyE7bUr
pmMEhaPfoMP/cXtklocCYsIK3WHhvjdQbEKN+w/UBB6490W4OkfuHHgtQE4guAn8lBvohzJXf9Wg
PN1Z0i1TIjBOI1ktMKM9WfxISVknYg7Sj4CZ6/Ptgb1/8v4Pr0vo+pOInLz8MWxKwnkgizgCm/KZ
Vc63OgWv1u1ubIPYun8TQ6C1jfjgbjeKMgI9TbPlwAYQ99/XurEEiFQ0Do4F5Q9/gMaiG0bBWU+u
v/PtlvgPtjG9+fYM4q4cZxAcrFPx/L/3oe1EVabyrzni8eAXZVx4ELu9PRbbDDcxiA5IQdYWdCQ/
QCX3l+71n1MI9VgBaMI4djWoJ8ejI+ev6+z8nBi579BoUrqAlgbMEjOmdy+9p0bpx5xp53sw1xAw
ItBs01CyBWNZDwVWd49Y992p5xET6QZFUhDn0nq8dEg2xIuLIzGquiHAx2rMDK8HimvHpu+uS+jJ
mH0NqF1AH6WaBwnxyEcpo+wDtEfnmDV41bvttncnOLowpqA/zZ1TtqsGmaj+OfE6PPf9Qi/3NW7M
wGUIoGbN6vnagHwG6nOo2wEz/bhjHZsfjD1niJTsetAoX8Fh/IodBySODPQnAnKinm7anZOIzUD0
31EkIOIXVZmzXn0aQEeDgZg7gobJbQO9e2aD9Y2NR6CMlHtFOV6aEZVHoCA4gIT5pQH5IYoYX+aZ
7KyWtkEYu8+QgigACaz5yutMHYmE3BoYyj7eHoSlcRPEJou6CNZMolYZOUUwZfoQhYO04H2NG7sI
MNPSxbF1uKDaegH/GET4IDvxx32Nb255s0JC2FMDg81R81qtqj3jUU24j55M6f/rgFklZmymMQI4
K9I0DSZvuqJaYF0PkuSDhzd5svcyZGvfiN6h4r07Qm8W0ZtB0hOZhgG6tXeafuv0jXVoPSsPNegz
aD5XSGfXqjt5Dlbx27a3RK+JNCOVSCXYDKcrSXVzBgd2+Cx6iEsA7ZAf8fK+9+ZjM5ERv3QMsq4h
43T1N22JgQ6Qr/P3jleWBdoEmqHwIcBLMuzfcUke6ThkIKst80O7hnLHTrbvN0KXNikYZRzSXUEq
Ux+mICfHalp2tk9L4//BlPWuYDghN1kMBhA8gCeAk3UUypZQnq3pP7c9bTGSCQLAXjkzSiCtiFfL
yIf6PDQblANeHE/hdf92H5bZZILUmnVQIhr76TrJ/MVPw4/hOn2loH9wSPnn7S5stjIWC6DlGVQd
FcJhdOlFDGBTIwEy3Ldbf/ew5hFurBQg74Uylpr6K++8pCzDk6yxGUDsNHSyLyuFvklQ7djKNhBj
0QCBF2p1GtTHh2ounpQGVxEAhOzO1rde364aTQriJUieXweUh4DQUapTWmR7p0zLXOLGnk9Y1rUO
m/urDoFjVn32AiLl/uBle5dmWwfGctH1LQn9qO+uZJmKjxJs8CinAYm2P/d3aUrB1camPzntrJcJ
93LtyF9SdSnYzkV0qYdgOuMpfO/qYgsJY+HoeocOLsLgSjqwwOvc9b91/hAes7zpzrVW5V4S5N2H
Ww8ET//2eMmZ8FIPm5zyShI8NhCX+kDqcYYsb79pFOquqp24BBFAooNoyD85YsYT4u24sfjLBK9x
X4H6SDbTtaywvEvlrrGoy29VU+5d0mw9GHEPnnYd+D0EbWPJiy/hLKJPU4Ub7ahEvVeXa/GViVuj
rKZ0GrGPTBoUYmAQ/ayXajp1Tfic4hlqZ42xBD7bRvgmNHGsFNCx0eOVQlr7CbwsEJhd63YXomxr
3wh9PhXBpgbQXSEQ1TyAn1xeHaK+3Ha0zURG5PuDCLhOp+5aonTlpNcRSt/bWbNUrXxeZ+/1djc2
bxvBqdMlHbx17a5gPNdPNI0+LuB9/5BO6nRfB0ZYqsxnVRjRNou7Qf7aKg7P4CQtDmDP3GMhtZjK
RJPxlHqOhnradSPBT8AGN5xQUdQeybwBsui8V/ZpsZWJKWtyoqM567rrMPfOoSu7MAFRQXFt66Lf
CW/LtvgfMJmD9HNTD/21DCEK1vQQvhegWI39eVgPQedfgUOWSbT9dNs9ljlsijTqNgBrfVR0V86Q
IqQB/Q5J0XUnAG2OMQJwCHFhBWJ8ukIdAjTzE7LEwE60RzBFT4k3NnfhDzxCjUCEUs0kaL2OVw0S
+2NGvDzxZN7tmMg2CiMSaTHWTrXQ4ZK1+fpM67C7lBtIwNVe9JHhOrgT8Tbf038vV6Co1JmKhuVx
6pYYJcaP2h1Pchy/Vs1wcLV6Xf3qvissNaJ+UQ5NR6/HNtnL77LNlwPzdlEJtillRDwyGOssvaq7
ylZVsQRPXDxCm3zHG5bWTZxZphUrhF7GawMup1OzQPYbz3B3Xr9NnBnJySbykmG1IlVRxA2YqOKM
Q4v7rmgzkWRTJnIoO5TIVvm8+yA8Vz2M8y7fgc002wR+s9+VdQ1dm2m73YQL3NrA8JWErvztb7es
fiaADFhz3oGoB4aXIMAtcy4PSIlVybzclSHyiAkay0QDsS65ro8iHD+rFRT5SMruFZLYPt+I4kWP
ZTBuijIx7I8izaVAwVoBWssibe6i48MAjAj2PSrcQbjzuYQ8u6iBW3Fc5+dt89uca4aszldkT9Lx
qmocmTZuR3AeB3/e17gRsuEEYpda0fFKAlwzWvD1JQs4YHZmjuXTTXgY2D5buSwNTI8EUxlPNQr0
oWD0+a5vN+ULsfBzkmfNcp3SAbSXAH/GS8P+vt24Ze0nxmEYz5R4gdPDNmugO3SgmZufl2rjQiF+
/z0I713WTKwYeMVdGYYTOlpCH2oNsgsuDCWCye1x2FywRcWbpUG3WlYe5L+2da0ZY7+h32tS7UxN
S2iZqLBuKYMg6Ct8e9YjlsIRJc9lCH1nJ7iPV9wjJiQMsr2NHN3NEVq7PZSeWqw8Od7Ab9vHNgQj
clGc3VU4NyzXBunoUvderAioHaouy3Y8YLk1mrAvXc/uSEI87HaR/EW51L9FW7ndcRBFCE2zFTUo
oqDBCqEOAKgOINncQ/fbxmYEN+FelwvZLufBRyqWTBC6X5wcwhzeLiHKu9OLRyatGwdw2WkVzTKI
mqS/MgoJiHmGEW87x9a68SYeElLlfbEuZy1dceSrk/YJC3u67rjm3SDH1xtBrp2uCFXlLudycF/C
Ors0jB4gYYBYFPnp9hhsfWy/vwlA8Oh4NXMaWEhEpYrB4/UzxLnlE1fjp1Hgn9vdbJ/8n8w+hrLN
gTfdNNRbZQWuiHNWI03Ma/IbiX7nWfOyeqhzXLtqROhOX++eV9HX5q43famWyyhaxXKWY/aiuH/d
8jkg8jrrgCeLZH9v1Bu3h2Xryti8h851F4f5y7lrVEId96Uhm9YdOQ+Z9wW8sKe+3aM+sk02YyXg
UC5M6eItZxEiWpYcVQRg+Nox2buhCJMZmzhtOrWkxSoA9qsEO3SC9fRUyqA9ztD6ms63rWUbghHw
kkVjNxe988TDQkIyjP6N0/ge14WlcRN2FebruqIo2nlqQByz7eU/sKfvyV9apq+JsoK29SqgRczS
GHjJJ0A3smH4vAzNdZTTaZ3Te+iDeGSytlFPIUM/MHLWo5fMAtLapfeoe/5Y6vwVpKqfHFccbvvC
NiIj7mmrwNrSOZipTfE6gFEhQ7HbpCeIU3vA4e8FiM0rRtwvvMOTkKfdc8P8X36GC0vAdkkbLbPW
BFZpDhrMQbfuOSwrlMSTLGohTIhMtHcAd0J6F0sjvGIEue/hACT1gHt2MH6mpf9lrffizuYFM6jz
xgetCesvXT4fuVJftrQzj/4oovJnQPdkLGxOMKIbypx1peexvZQjspPNBNSRA9nS2xPp3fMDrGME
9RQJd+oCP7+ocgJmU5261X/1lTpl4OsMs/FTGVaPzjru7FeW7kwcFRD9jpRdTdO4WWYJ/CsuNJoe
NKTKlnl92dbdGmtwcF9qjkcmfAr1oEOLsuz8Ql0QqYgs/Sug+d7d1eIZk7DND5ZpZrWLRauO2KsQ
MngB5f64E+O21o0YH4Zm5nwpy2dVzJ8gMzL+iIqR/7jt9/eFKGAYI7QhJdqpuk3L50YBmOyBEgnQ
FT+Bkk8Th3AHT/MvYVflUBjAPjKF/WEeuj/mBQRo87ibVrasASa4SlG6OgGOSc9KBfIrzSAWCp5j
eeB1xXbAIbYujPinKpQE0hDOE3gBx0MzbWnT0GdgCNoVRNw88s7xyIRPgaCr9iPtF8/DXHQx0MF4
7qxBO7tgwZfHNRBy75nK1pOxFsggiiCzCiXPTA9/gD9nAUPGsByrUv6ap2X5eXtyWNY1k7wNPOzC
AS97ifFUx0aNyeAhxYxqoBpFkHg6Gf1dXWeLd0wCN+552ZBGkXqS7pp+yQQ0RqZ1Yse0zv66PRjL
Ic+ka1NAB+WhM5fPk0fz55B4UMjVa8FOKBX2f8mx0Z/annmPTkB2BRRso9oM++YMO6HweZ54qJ7K
dOzOysnzawkR3GNY3TutTVCb7P06AGmKfMZbJQGix/cP/9P5jLZav9uWs41i+/3NKKSDZ7nUydRz
ibrbWBSTPnQpoG14dsl3TuCW+WzKYNGeq4mUHpK4RR+eoWRxxesT3trbXCR15X+5byDGEjB4tSA1
EfB+p6JTw9buD5nyBy8H0OR2D5aI8Y2TwDCTAsfyungmFO8gWeQMSS3SbFsL3ANgUYwlVQ4i3dPt
7ixbgwl4WyBs5RJ/gmfY7DaxDylypL7c1t+jbLb5xTgW+J0M8dW+epbZ4uC+iuRp6Uc0PbTQIHpg
BIXLO7dwi+VM2BskTKK1Q6g852uPXtLls5y/dMi7xQNnOXt2CXXoPSBEHpl6VqFGAYyECCuOy5DG
w2RGIm8rU77tFEu4mMRtTalmt8+zEYoDHs6zjYY8aqjn33VLp/uOBKZm1ZwXvlv6qryoIL+OnZ5x
HAzuqhmGdYxwL+cwWCSwsmk8ufojVajjDUf+WvPd3d4ybb3t9zcLSgbFwwDpLVQ5S+7+A7zBeGAl
2YP5WuasCYVTQeemRYrqD9Wmv8QUnKCVdVL9eCrUeLntYtsAjDDvWimVUwaoqkMJvft7WEbHh6J6
oPYKHGwdGPt7M7dQlIK81qYp9cvluoYwWfr19sfbIs2I6WwGXt1VbnEBGVJCfaBluy6mhJzDKrxo
Gu7Y6H0EO4/+g4bDnq4h6Jc/KY7C0AxJ7Cyrn4SXqxhn/zluIe6U4rqa98tvoGn3uDgt4Wdi1+ha
1Uz23hbcq4YWJYp5dV0HrxG9i9UPA9sM+2b6hnkNsEreFJelmLY7C8QM6kJ/u+0di+dN5JpaGtD6
FRE+H4fu/IrDVnTZCpLva92IbcA1g9HJ/2ccsWZPC0d+syLOzrfbTG/EtczWdJjHEN8++D0YOjiq
X/y2pQeItU87+4TNPsYe3kDlLuwXHEhAkexCxm27JWxykffZxwhsVbhp3oVb636/4e0UNLSjVe/s
Ozb7GFEdll06h4RuxbgAdMWA3qwHnY3doZ6aPc4ry+rHjeiGTGJbVi4AK3FDi9dpgChN7n3JAYPM
iz1Uj8UHJkSNSNFPykkxjhJ6sjFOhdg/xz0YucVKJgatg8hkCrGwbQR1N8UhaCVREIJ0SU9ReXLb
z7Y+jBAGLRg4X/rNSr6v9IWs4q8wn0HeH3l79UI2I20OerNKNJ2TZYVs0IVaA+9RQALwWgMOc749
AoufTfQZChrGEWcw58yr4ktG6SEMxDetvCvIjj/f7sJmJCOcu1wXbTgVGAF41ApoU8oxEeA9O+bg
4zze14cRzryLQHpT8wqOkCL4s0w51Aeh+AbphL7UU3Onv424ppvGJOiBMRThY93romGr4Bs/eMDX
7ixMNmsZwV24tW6dIiMnN/UubBwOLYSm3HQPumWbTkZcFwwVxyLKyakBGz3t8DjmhCzY8YKlcRPi
Bplw5L6YgnlCTtRBZqqP8wyMmLedbGt+u5K/DQVCU5dTmAZ6UnjU78Fi3E6ruvPjjVjmvd+oCmKI
pyEc47ntzxDf2HkVtfjUhK+JovVEN0vYhXIkvDQFhacai2Mgob98n222rt/YxnGLlAG5v54q2RxX
Tg6BmHa+3mb27fc3TQ+lAmaH9eupZOo0z911afaqvC2rz/8kHd80XbJehFC/WU9Mz2dnfeo66Mxn
VVyNd367EbCAqtF2KuFUz+9OmRucm2BPBctmFiNQeearXLNmPeUCSE76M/L39vf3y4M5nlj+bfGR
9qkMGzhzzk9RwmM/ZofgAYR9R8c7TDsHa8ukNCFqnqgcaCsN60lE/as3Oa8gDTkxp9159LO41sSo
RaEAAMVp1xOZ9Xkm07lRw0MK/nTVlvedg0ycWt3PVKSdXk++z/jRKfHyX8/Qwq0UVJRuh9UW/O88
xbrm7luUEW/SCF1o0KPyLM8SChHwBKw4HdTOvF8uLe5S5ETlqxHCtG/TtPQwV8dsSXwQAUx6b3Ww
OcMIYT6GWhAwIZ+adQqSdRbFuQ6QEqOtI+JZCp3cNpclJkyyMyRhSOYuK9bQ9atiYxJptTNbI4sj
jEDm2oUeLWjU0livMn/UVA8/s2XQh6jS8kWK5R89ACjip+QlLdged48tRowY15kfhCR10Csp8fSe
te6LD0BMsrrkn9sWs00wI9R7yLBHRTAuJ9TN5nEk3WPV1nFFgmQq+Ws63FVRDIKbza5vVlqRjjIV
XLonled13Em5nsccebnbo7D43US39YoXEoc77D7z+HPpp+9+t3N4tMxcE9qGK1mZp44HD3gaAmlO
cHJnZK5S9gVMjjs6UrY+tt/f2KYZ+hC3Wb6c8lYeIDV0IqiMifjyHRQQO8dsm4GM2A4jiEZA8Ww9
aSHPJGSf+tS7J+YYN3OgazpObCi6DJLbEbQIA7ep69hZo3JPxO3db0cHxrGriEAt7rE1PeGawOMO
rCKQfIz2HmzfDTG0bhy7BMhcgZ+twfLpdIhm1te/a1T2xNyjbO8t590gQx+Gg4XEWtRlLAWTaPqy
prxGKk1fMjk85EH4AvqInUXKZinDyyUD2KBuSHoC/UFzEKSH/HsX0p3j77vTFKPYen0zTccMVTB1
Bz8MTfSSztkrmNL0BmU75R4k6O+IZHTC/t3JskTKDwqanqbUT2OOqIgdX++cxmx+MBZxQA1AC7IS
eRLd1D2WQpydTjzneunjXtQKRSR7ug/b3PzPvo1hGAs32MaHBvI58DhXV140T3xNdKh+5Vl97VHD
CQzEn7cNZuvJWMBrbA916EzpCeJH1yj61YngEU8nhy6YAf/bgA/Dp9s9WSLFzG1Sf+JSAsd+moMA
TNourpysVWWS6zDb8b5lMGZycxSNqgc5owvNX8EXhPf05jDX7mVds1OxPENAaGcyv7ufM27SdQQg
WUmzbkhPoloPAiizOVMvuA2c+o5/UCNk0ZzoFUQon2/bzhKZ/0lv5iwFfLFJT6RPewpRiG4SMepw
/D0VR8vUNhk7aNZ6BRhGHcjFp7/zKkrckc9Q/oDyXl53DznXO6lB20iMVWBuyrKu2tJJ3NrDIaFV
/VWAQvH1tp1sc8wIf+TGGlJTzGYweuvi6jpzOx1CL4LuLgrGAQi73Y1tEMZCkIPmiGcDEUkqQYwA
aqn66OVy3mndslCa6Uyozk9uNVfYsHJc48eakBeZTfnXxe/Tw8wDdb5vFEboMy1o37kTUstuUX1u
cIA/yDy7i+KEcTOTOaQBn5u0FUk2BgcO4FHMxFjuBLrFRGbqMiNkHQvImp5wu9EPoARy5jHux7nY
kP1eXvYxy0q1o6Bm8baZyVRDnQa4omGJFCuvvzVhk5UfoP8CRPldjjDzmKvPeQnsj5MUUhefvE64
p7ZTdymJwBHGrp7rnjizgCOA+qFP67KIA5iiq6+3v/39/Baa36z2ZltXYoQAPG/Jt4kXhTyKYCic
7tTL3qmbJEVm3C1P3RiMCq9HVSFGefbrMkNA+pPnce/glqGf3nOjZtx89QdmFlTDEmAJqlh10XxM
L3TMpwuA7Xda03z05y3qnamvBN55QmyY6agefLmqvaOeZWKbr/6pN015r6DQAUUkduRdcSk7fe0z
8nfvznsPkZbNi22bwBuX+cjtpDnyn0eN99naH04QznpQrbooPZ5w9kiCVJ+jbC9NbNlbzEx0D331
viy0SJquLJ8cL+UfVjwQJZK34lBRfz7QsdwjsrYY0DOWZr9nLUjriYPSKizIq1eIc5s30/PAod0r
tS+S2/PetiiYJ7SoleWYNyKpUqjyjNRN47Ff9rZjyz7mGUuz6w3Z3ENWJQnbyblOfd0dWCj5kbuu
3jnBWAxl5qWDpghdRjqRzFN5GXvexOs8vA5Q84jBaPz7LiuZWehuzPA6uICjYV3d6kRCd32pPK52
TkW2IRjz2PVGf8WTjbPFoh8DKS8+rWAnPtAS87ddxnzn3G/xtZmMFo4jRlr5TtL0hTg4mqHgNqr2
ZCNsrRvrc4aSlWguJidRwvc+eSgOvEKxbA/sb5lJ3Fie3brDwwyrME/byDnO3O+fV1+oD3O3+8ho
G4Bx6PKygqDQFk72Kl58FFHgXjMt7nr5wZpuBHSY51HvbZsjcXSezMxxD5ASugs6htaNMAZ+NPCg
JiSSAnvk98HL+qtUWX3fCctk4CjLaR5khdW8GWuK6hOeH0PH9Xci2LKumrnPCkjHsCzRuiTRtQmH
L2Fe5knpL0j/uO6B0Pku0mnGmTGJUC0MWRBkJhNCZXWQE3Nit871zrODbRzG/IHlSzXheS/hTP2u
m1rFQnY/R8bOINH9AzKUe48DlvXC5IyawB+ZTxSxgA0w+i4BtH6quxCsPLjoJm7qyjsfhZgxq3Qu
2miqnCgRKHI/hF2bXxavYoe0JOROoxk7ROGEket6i5PoMf1IQXSGy5r6GaX9xfeFjhsJnuHba7jF
PWZW1OVe6Tkoa00m2Wf9r6haUgla15ZX1wLi34dlahxcg8OJ7h2CLAuKSQFS+XLpu3J2EmDY5j/L
wK0/oU7Meb09Hlvr2zjfnH7Aa85b1kdR4uRThFI6tz7SPG937reWJwgzV8r8Kl0J02idqs+qm7Ok
nkonLsbp0jvLn6ABrs5BtezsTJYZbWpKYUVkwxQ2EY5WqTgtghUnl0zdZZJOc2jkcheVEOMm98fS
Sg98VdQ/8lIgOq/CWQ9UnDq2Uytm2aXMRCrdeNZEifYlfXampxzbt/fxtrttTRv7R0EKkbspmk4l
dg/UNeIpvtorebE1bgR6P5Q6a3vXPwb5VzKf5+ZPlt353WaAb+gPFxzlR59/IfOHobmQvW3J8tVm
6hRl3RAUjrwoCXK/P1U+jQ75QIHEmqY7n5LN9GmzYrLQIoiSoZyCo19tJddrE5xv+9QSwmbmFLeF
GYBAN0qmqMHVC+SyUVxFa/vtdvOWqDKzpr1wixBauP6x93pwtBXgTwbUe61OWXsXpIJxM1lalxHY
WuiMWcmqBBShB8pRowpuiNsjsBlo+/3NGucA8KYdNvnHtvQOvfwx4vnldsuW3cBMkVZhU9ZU4cNF
SGKucaohI5549EkUboza+51ubFPUiFqZIoelCAbA0nNQ94eozWPf3TsUv49QgPmNuOU4OhXC35of
P1fLI/KJCRgCPnP5T8BPgVcmsnSOlUQdvN5LQ9kmlRHPivosGNvRP0bteCDV+tCyAtQH9DFf91Yj
i9fNJCkdeFmSDF0EZYgU2qc52JPTsXy8mSBthghV7h3spbtv3pgeguignRecbI+3Z5WtfWNPbqIB
1UcuvjzEixBIMB8CGQIMAfjVfahTxk3uDyjzZes4o4tmWR4kE0dE3DlP2U4S1hIXpkpUSrxKljks
JJn7UBXLwVuDQ+C2z+1SnYCxuy+wTRYQrYjXdpuLZ7Ee/fm7Xul9EWdyf7AU2MBODLCP+9wUfy5c
xkz/vu1e28Q0olk3TelCKAvLEQplIHsap2rH7LaJYwQyTm+o+iIkPPq9vCLCTgLPVtqTLxDR+uf2
x1uWImIEbhhW4yI0Pr5Tn8vh16g/hHeJXjJmMnpAj3LMhg5Np54fD9G3IPo8zj9vf/b7NmemblPH
3WF1l+2z56/dEMZzMdx172Qmk8eU4UlSix6LQfPXuKIMt7hqfQoAQAgBT7799e/7lZm6TSvA51Sh
AvEI+o6HlF9C+nfgV0fpvt5u/32nMpPCQw9OoEiAMbjTHPvOp1l/SPVdMjZw6+aSN7vviKr7aGw7
NO6nh6X90Sw7U9HmU+OmHEKM0RMhzj0ZU+lDuhT0zNJW/n2fTYwozSEbM3kVbD6WPwvQas1efeDh
joyYzeBGoOZ+C9KSCgYPF+3FcPi1DZaHQu9Nd1v7RpRKgj1dhbB5HXytw4eK9EfC7+KkZMyk46Ck
rXC0QSwJUh3T4ueqEzXQ5C6zm3Qca53OvuwIDrPF8AdeIf7KvG4DXmRf7mvf2FuDTIFeBXXSx9U5
dS5LAr3EqFvcCVTLlPyPzlHthhRMKP6RNqgZPtF5ZzLa2t38/CaGuPRpCZL1bbvuPvW1+xEgiR2D
25refn/TNOvxtK4KNF2S6DltokPHmvtmucmu0Y/VMEYZbM34txZP9V53GqI9AM029P+CQpgpWBQN
48LDfHMk+zZAXK4sTmFzFyExprgRn2yIBuCYGh+n3kfUuoKJ7RFP3ndOEiM4My+cvG5B8Edu+S2r
CGhq02nnbGGxiokfG5iX456ADw/mz1GUXebsWdC7tCoZM7Fj4G1FhSZ4TY7MV+di+Vaoh1UEO/PQ
9uVGYHZ53wbS0zgVbXfA8SLW6Dj5OzPRMslNzFg69l7OQjReVgUoKrIT9fZC3rI3m1wZfR8FSBWh
6Zx9yysvXpc87oJXVJIcb69Y77+hMRMpBoLhdAgpOggc8lx4eKTDlame2zbGS3Efe7X6IyDT19ud
2bxg7Kkyw3u/dlWU+MDIgm5jyuMQ3DjnSC17KYzo/cA1CTFG1GJOaV3CF+0pCNM4qIajF/1U6e+l
JnHaz4fsrnc0ZuLGQO0AifBVYb5OwF+DpFHma5VMgUvPt631/jWHmVwYHWsF67zcP3rBSxnOV2/6
OHU/dPV7coedl22LQ0ycmM/LII84uujyq7d+m9irrvYu4ZaZZQLEwLcfcAh84ei6OA8hRL2cJi7q
P4psPJL+oNRO/aQlQkx0WBH2eTGh0u04pr8DHcZbcOe4kpd7W4Gtg+33N1sY4A04Xqa+dyzH+tiS
6MMKrt4UXEWNbnbiwrKAmIiwBjn73nXSKCllMb8Act9/HOb1LqAGM4ku/HZtfJUioQRukHo4Nk7r
qaRZ3HA+ulEe/nV7stqsZIQ24B+1Q5c0TIRcunM2g9fJWyQFGN5ZT/iCPa0i26wyDs7BVEBKrmJh
kjX+L7VG8zmn43gYgzJxhzJD2aaYHjvm7rwBWGLQxIfl6wjuP28Ok1mXF5l7f4bT+gOEhOeVTx8i
BQaM2+azBaKxayvojQchdAqSpU/1IQtJewyqUceg9YqS211YJtl/QGL1NM51VQRQv1rbB4DD+bWs
i/y+Y8d/UGINaAmCovYTEizkgyeKebg0YCa5D6XBTGBYyzLwQEvmH50WyouOD2QzPRequ28LN2Fh
Pmk7cMIVHOwE7XAiJahGatBy/n2f6Tevv1lCsqJVEc1DLwkLl00PpJ5XPHmybE53pqnNt9vvbzrQ
ZPaBvZ+8RNO1P0r89xi0xP9++/MtMWeCimiXpjMHx3SyFO55ET8yrR+zwDuSlT2yzH8aQU9/uyfb
OIzoln6oncFH5bgcHHkEHWeXBNVe/YytcePY7XpQUOtoxBMOic7oFFZDNT/jZlz4OyutZQ00kURg
OnCngjKedHkA7dHyT7Dfnt3SfWHO+s9tA1m6MJFEQ+i2IYpceBJSEYoLGaEXv7iF87pSyl582dZ8
52hg62mbDG+m1JD7c96usJZ2sxe/Vqf/6QwNa/6ab4JD9w1nW3bfdLKA1qLm5cKTZoDoCBk+gzzl
Y66zlxSvyjt9WNxuIookhXrV5FOelLM3fsx4o5+YnJFBuT0EW/NGbGsIbfVhgOZpIbo/lIA0nNdO
0bfbrdu8sPX6xkCl60D/TBGe+INisXT5lNC2dvKDD77gQxoq/L2vJ2MD76N1XEvZlp9xsH2GLOOD
8CAVUFb6CQJIO/dHy25q4ou6UIhNUrL8HCrw5JT1gzt2n/Gg8eoCCOluTIC3x2Lrx4j0EPiZrkAN
1efBGy80+0Q6XGXg8rPbdx9V2+88iNtcb2zaBIQU0eBrmjQod35oWkZiR2LnuD2IbQK98wRhol+B
6pUFhabF6yY/8WXFuRnam0X5jEtUcd+7tYmALfUM/Woe9q8KCbLL4lB5KHzcZG4PwOIFE/o6tVDu
y/uKJuGSRZi75PeEjWIYUM0OEFuyL45ps9QWPG+CpO9J7+rM7V+jYV1jZ4SIK3hy5JUNHT3dHovF
1Sb+i7N+4XVQzK9phCe9cQzdwxjle3L2ttaNKBekmbp8mjAAb/ZjPITU0EKm329/umUJYUZga1Cv
SrKmNCHD8pVAU3fKx0/R1F7T4t7vp/92AC1brwUpQvQKka3LElUiLvbVamzGMYK5l6hBrl0xvtYO
kYdyUO1hkbskF7a5Y8SwmEKwXrlN95rSAfJm1VgdAiDbT2zZfcOxDMAEdWWB76KofeheufM0iL+D
vXycrV1jh+4rnodpBZ4pGbn/EN+vknwOquT2rLE1vgX1m5ia80DNqRKwi+snUdU/53yP4c/WtBGu
1Ocoxh7+j7Mr240bV6JfJEAiKUp6lXqx3e0kXuIlL0JmCSlqF7Xy6+/pPOVyLAvoeRgMjIHYXKpY
rDp1jotPo618AKurkFf6TBujpRHLtWk+d4+1yU50nF4yAxAVCbfKcWs//fL3P1ela0PpD2H3GIEy
vLj3opYMj7SaGv78+bKvGKsNzmrbipZzX3WPvOGPTqXfJnQggvj0DYpN3z8fYuXEE8tYRT94bpq7
7WPmT1+mHjy7TsFve7lJS7O2SJbB6q5QRQlyyMe5L9vYhVZdrL38uivL5rtwh8opp6XuHnUTjXGh
px8ga9x6hf/WtfnPnRtQankD7KxWuWbqzKZwQMoEiDOi2X7IXVG8ov+YODvFZfDTK6GplMdQQ+yc
MdGGadY/FKBYLf4Ssz/xs25YMf/9+YZ9uJ4Btf3HTIue10FTnQve5e++25HvxbyVT/nwNODjlhPh
YL6aCYTMzoUeOr1D12iUUOl13k5pll5ze2IQy5nUTpgCNkvKsyy9UsSt7J12p6c23YgrP7QafN/y
KGUwVNUC+cizBhHtXhZgLMgi89CyYnkgbfvt831YG+WyhH8Y/9gFSpkJbTVCkPyxqMmDK/zhzpsr
ljRjveEB1jbkcgr+GKWqp5oaCC+dlULb484hDc1u0omOIpa+BiH2dZOxooIui1zTQrP2XJCl8p6A
7XDLYwq5PK9MkL1zqxjM0o7aoqpasyzb62jf6Soh6/Q8asFZl3BtTHnsUz44X5VslcN2kfbCujwu
VJfyFv83ODwOgZMu873jG9YviBpRlduBUL/zg2uyxzg5lq/yuihg41znZ2jefqncLkq8qXF3aGxe
krBy5cZqXzbvA79ie63CuDoTYRGenEW+Tl5GYsEx1udbufJxG2KaBkstGBtziF0yf5dNSK1HxbW2
a6NLi1mT1ktlePLB+Q0S7hAXRuF47MfnP37luNvwUjcA3UgdKHrWJPAB6ZUgQVR7qrw826sI0k5b
79u1VbJ8RN9EmVsurTrLfMzRwJrKskEODhD1jefO2gCWeyBziBdmM6lzEBRFswsBpXR2Lp2vqkME
1BaTq6qUpZ7XBKdIwy8ADO3vaO+8CRKl99Co37hf1/bD8gslyfKhmqbgVPGm3jGInEG6oGl2WVFt
MQd8+C7ERKwApEl71WXUK84RyM5i2o7PUT82b7kYpl3d1KBsm0Fi/PnxWtsUy75d2aA71YdKNuIn
fQTHkHgDp6DYeKKv3Ai/+3T/8NUNZH9HMbjFuaLC3TuzzhKXkSBB76OIR7GUh89nsbIpNth09ISp
03oMToRJBroTnR/TgKJ3tNikEV9ZKBt12uPZXziuV50jVGWfJubIr8O41Ty49nHr/p+DVCuKEuZJ
eNn8wkoT1DdemPrhRvr7N5T7A/9qA06J32vXnSN57pvGCQP0S/Cao9XWRNNzFwSqp8iMt473LCcw
9f6CWk7ovmtTB3PCi34gT11LWcjizHF5+J4VTkTIzTB3xvsWcR+J4uN1G2n5CB9amUXotO7JCfWv
2W3Ek9Ozt6BX5soBLjvwx4mM8nxE5zn3TnPueOeRFNNR5Z73mBeO2Oi6WdtMy0NES4VKj+rIaSmp
vu0cv/0RgjpvYwJrX7ecg0FnU+VNVX+mbk9j2S7Om29AArDhDy5h7UcHxfIHLU9RbGVBcXac0fOB
QUjLMO3jRaa0iaVbpePPaCny+R/iU5eZeFJFu4T7z3d/xV3Y6FbgwiCcRIrhPPVuE9dQE/63aaIH
qgPx2HKpbq4ZhthIV6prSnlaDudGoembj14Zh9z0t23evqN6ll4VdhAb9IpHCToHoIV7moxSw20b
uI3fxj76R6st5pePDwOx0a+O6VoUtrr0RH2+JDX6jR/LNOi2aOfXPm+FBKyeujl0nOikZsC89xNK
T+OhnNLimnpQQGzg60J6MfRABJ5pH4r+pfVYIY+SjDwM9v5UhdXPeurJ5G3s+8e3BApZ/2/7ExTW
63kax1OpdPNsHH85t2nmPWRgJny67mhZth86/cxbtzUnFg1uMvtkTHB1DzuoaD0svpIbTmBtJpYT
ADMDtDw7lt03bfndGdgzdJS63ShQFb9uHpYbMFm5lG4t1P2YZa9hAQyP35jYz/CSmzp9VcMz9t/K
JqR178ihFPKsZq7PXkfqO1Rlq63YJvjQlxEbKSskXD3tHPcxN/P3sIKI7iTTfwbaOoBWgTOZmi0O
no+JRwJi42Yn0spUVLW6B9vwC8uDeOi+ZIGoYxaOOqZl8OKhPMXnCN2wQ6g2nPXH/pLYqnYl8FQ5
EYU810Xqx4MCG1Ma6SlZmhnQQ2I2oqsVN2DDatvGMa3iBXl0y7n4pstGvgagPd6wyrWvW1c+6hCi
oxOV57xanGJHyKXlPZhJv7VKawNc/v7HlS+ogA6cn9FT7UTVDzJWWKFOOGTjQbC2CZbJSxlI0xop
z4MsnaOXjzSOlj479gMV+6mur/MsNuA2hQKfcWgl78uxY7tlbr76mSh3QZj3ydgGW5Qla4tlGb5C
03ZAQdB6H0pdHHtFs1c0nIwbfmttrSyDl/4cdAI86fe4EKMkqwoo3kfOYeLivRyCILnKedko3E6G
DtgmaX0uxiGI7rAv1BznpcDAB0bLSMnY4P3Muo1Xzsqa2cBcMkMlp2WeuB8n4KvpFHqngqH95/PZ
rH394t3+OL5h4ClBJXEfB9HNP13Air1E5kDSX+dEbHBuyEiZcq/BniAqSpD5fiVAW52qpnzrFfc2
9mTlxrJxujJsgghxkLhHUCePUOL09kJqlihv2SLM/V0D+G/sSmyoLgi3cmqKmZ2qtI4oEqhDDh22
PRpJoiW40f1cozTpg1R9+DELXekblipkQO8glRo0Ak21yvGPIc8LaE5HEdhuptjIMsxasOsXC90P
ZmqDn2hpn5avQetzehdBT754LdTkDncBMnhREKd+zzwC5i9SZf+kTTWEG8X0FduxYYpegefW4sJP
TuMU7nqvuXeB0gBeG4QhDvifrjtu3HJneqi6Qfh586gv5OF1CiR7MHni5arDbItxtZ5OI1C01I+E
jfU5VFW4Lz22VWb9+PGCV9z/m0pazXocHRaeZKQqUe0WJ9L+LUX9Kf+F1m9fvs9+IYL6aMDyGSzo
dKvHadp/PrXo42jDZvvMGQ1HSPcU9+1Yv5CueMzdFLLbw3jHiv6tgPZsMPRzXKWQhP18xDWbsqLA
iaqAO0sGhTbX+Z7pRewIlUESgbR2Y05rI1gLmnNd8WKKLmXZxYCpzVG71NHqCODTsHElrC2bdSWw
QbO5bJYCkBrvF68AqbkwBg8T1GmYuIiYYOF6Pi1x5fhXtYAExEZ1TxES5VmTQi6564tHNlNvjEcI
3l73rLGB3ST3WRZJIe4XiDEeUyf4loN/bpeWdZgUlxletf02sHuSBgRznszOE2QuyguPcz5+iZQA
NWcytyIdtwBia2Z18Uh/3kDYdxRcBNROEUcPwvsKoZNqn3vDg56jF/RzlCDbxl8+n9ZK1P4frDco
SqbC+M65bmS+420PfTsf+++q0AWPEI5E1yw/Px9r5W7l1uHLlaEBVaZ5DH0tHwZ4JyQ5UnfeCG1X
zMdGFOeXhh0KEqFHtDKPtwR1mypptEI3Y5deewxsYHE+Ub+WyKWfgoUWLClHltdHt4TeWqyhiUV3
Vy2VjS+eUhBXRwXHUuU1ss/1CJ1RCM9kG+Htyk7Y+GJCdJ7nRdM9shCcYzxkfZ40A1mWDWNZOVU2
8aTwQZ4AdO58Gg0JdyYcwgQaDUsyDEMWlwN7r3Dxb7i0tW2/zPEPe0G7SAq6G799LKPKOVxsX8Z0
Fup2ZmPw9+fbsTaGdU2XrV93nNHsbEbkMJ69KA3zSw2ChAha0Np6VY9/AG24/59LSoMow8HtHjN0
L4D2zKVt0qhSi+S6eVg3zILk4lCQ3CBmW3wUviEnlVeQ38LLfUuMZm2pLCMnvpwQOUXDI9hGyakM
0vRH3i/0rpNw0hvHa+X42rDjbJil3wWefixDs+xqKLqdmrx0NmKylcNrMxe64E/pF6H53RxNYZ7v
cIQhw+R0oJ2pYt0LP70NspIbvWs77tb/fr41v5nhPoin7arKLFmmURRUdxWv+vnfJkwHc4T6BTFP
s4dMbdyOLg9I7ASiA9akTSFKmyX93EzsZ8l6EhSxSluHPYylN40vYNdXIczBBU9OPFXLPNU7ZaAY
l9/mqAW5SdHW4EFLTCjD5WExVLKvXTdlpIKBaidQiWyqsuAgMgNx/hdvrDzy1+Tn47g3vJud6n1w
lqHx/66XVLbJkGoUOqoGyURvB/IiNrwRxYf6zQyNUFOSebwbwTRa8fGqxD+xiyw8JzVYRT3+QBzc
lgeoFE5HZDZIu+GCL/ftR/txOeB/+BXHxxW49GV3ApNbwaHsg4owAxAPma88bvvFE11CXeqX3z4/
ACuhmS2qmDmFnOfM+A/GmaEiePCmpeinuFBBIC9JDieN2h1xcIEONyAXC/0saYyZg68+AjpeXreq
Njy9nPIwNaJAXD0zifT2ENyEgS+uW1NmrWnNZ9MvHBq3GYzssJDgEI5yuVOI3cdxq61zzX6tCyHj
Xeqkc40plCNJRNnJY43iYSLc5deMIavA2epKWNsz615gEJ5u6gavkNoNeXKBkA81Qo06R/B0GYos
YAyYZRWP6VbLxZrvs64I6DYB6mUm55SGKLPf1t4IaC5tA3DyfX4OVxy4zYtZgVOlZ8vin0dnGpM6
B5bjkKeLq+JmoONWn8LaJlnXhB6htdKOTJ79NM+iIXa7ENZ8F/aRPxyiUfnuv5NZQjkf2IV0cuvm
+Jj+KSA2jB2xrS/ybtFn0LjWQb/L69b35cHJaIgmvjIf6J0EsspDA4ArpiH/AhYSNShkmNusePMD
ov2dN+tKRNdFrTbo3fUKk3np0Jylh272GMqb/bHs+OzHaobE+Od7+pu/7ANnZoPfgXJCbrSaIgg8
jEig3QQhb4enXLYNe6vRNdDXCZeGFcjfsH7gTdwXENAY4tZFLD3ckmXm6RP6Y2b/plyM23ZovGqa
/G2G8FzTx2hY88K9Weqwdzdu4ZVjaMMyZMjmeUHn5GkqQOJ1IpzLKNbA7rdPasyDcWOYFS9v04H1
kQeRYZFGJ9ZGY4Je7e+h6p+NkuASdrcAB2uDWIfd95CgAJNqf1rCkfEXMtEyy2IxlaZ6V7KK6J5N
OVVbWo8f2hbl9tKxXsKwMle8GNo/od+k0dVdMWZ7MzixQFDx+Zn6cFIYxYolh7Ri5WRG8cJc9FOE
vhNrf3xA1vdrNW4Zx9pMrIUTZd0O3Ywx6MJ+XYYAcu0Wfa+3lw4dyFlu2OCHT27K7dBr0JCUFJFP
36cg+zqZZ1KjeBUNh7qvjqN5bsL6mtw1Brr8gD9iilZnvvJzTt9T0IWxqPrmt+M1CUt8+rKEf3w6
ROMMrwbMgUXTrpqCG0dD1HpG3Q3DXLXjdsQFT8UDt4zIu8nrO5yrxe9irwRGkb59PsCHNo85WOHB
HNRFRtMi/Y7S3W3T8JMXLnejijZutpXTZDOo5U4fplgl8nuJ8PsLPe9AJH6vgPQCmPmaxwkmYcUE
oLNTOdJO9B0Kjl+XGlKf4L3f+viHAQc+bt3+xKVNWebt/K4I/xZFRUJZeWTcv1WG38roW9tXSdlt
wVE/jDUwmmXiU6PmUbasfCfNKNkdqWhfPakI1ZyN9+iKD7EhKJUDCuMokt27UzUZyRJF1GyOJWh6
GxWb2psgPJpDbUX9+/kB+3j5fBuLIlLQSwNB071PUQrBZr7vnGxflaDNBg3ERf5gHPD3zaPwsV/x
bUwKV00HfDxv3iM4kstO5RdM4TLjPTaCfFXeqCi8+Xxma0NZ5i+8gWdsDpv3GrO5zA7nu5rGXTRD
+RQgak/wjRj+YyvybX42IJOmMQWc9H3i08MlhAcu+0CjYleyv2S2BS9dG8VyBdp1BIMgWfPe6/62
w6k2EFpjTXgf9MhLjluJqrVls94KUS9x7bKleV/aIr4MtWCtAFpL+qi7LbLhkDrXrpvlF+oOgkS5
W9fvkFMHI/F3UnS3IksTVf2tlq2bbO2AW/4BSRC3T6OifserPZ4I8uELiyGTvetTPCUxnxA+Q2F+
150620Hgkej5XVm/676MM1rtLspbE2zIzYHywqE3SMl/PtTagbBCAUgbk8BDaPNSuWjRCrJDMI+3
nRx3s/T22mk2TvfHLs+3USyF1oBF4dnw1hZ+/1NmTc7jtmbVVmz2scfzbeiK9jqpuzpX7zmuae2y
O+FU33oIcUdlt3HNfXyL+jZOZZgCCK+PnnxPSZfFIQQxQDPwkkVbxeXfEO//PCaobyNU0EKVZZeM
1Bth0N3B45YIViAVBdaQod51FRFzm1Bjav4IV9FUp5JUKioTQrzBiWKOJ1db3NSDGIp7BR296Y3J
pexv55qPfGMR1vbR8h9VNFAksSryxqOGNTdd7fnwH2b26MYAK+cxtDxHHXUtyMXRCjdkWVpWMXPm
ZepivFoUPQ5+h4xRSUkPjrk5EGW70Z+wNi3LiTSDEQ2yq/NbXgjqn5H89srn0TVGb3SgrA1gOZDW
F0ZUEvh3Ipv65wCH/kOMM/v+uRGvfd3yF3zsirkofNBGgfpF7IxEifo49Mrfeuiu7YrlJaa010EU
6f7NScvYQArDQ2t3CtPyS4Iegq1X44qJ2ZgXw6g0QTd2bzStsuEnmYApfwhp6OY/+jng4unz5VqZ
zX+gLiEephHJmzfAa06XayPLqoSm7HS5N0hTbnjxlUvDFjItZTiWSHJDpBZKXRcvLnC/Znr8UkLn
LHU9ELDlhy69MlSxITAAVAfIAQ7lC0n7v0ogdy5RkW7ZfvG8VyG+M7JscKKtHDcbBhNpJBbRq5aB
qFZHz3oq5XPNTf34+e6suHIbANNAiZjDz8g3B+u2y2eIVDeRd0NyZnbaNFu062tnzTL5dgyjbClz
+VaBisbEWKjOuRtLR+dJB3omfyPxuzaMZfiz8AxzQefymgfR/aCKgwyC90m2G+5ybSssyxe1u6Do
24avSpNZv6fA8kh0PVWec9Xj1Lfp6YaaMRCzZsHr0uh7ETgI8cXNbFis+FZieSVYtIEMgYGGTNVU
/BXkvvWhLbgbp22XxgzxFBlQ6OyHBe2kTXlVFRig8ssP+fNNLzKDhsTUfx3HfvoiAaJ/Lfg8bkl7
rGy5DWmoQ4XcbifJayD01B2ZdgPvFIEExewln/Pp8LmdrGz9fxRMicOAbg7UfsrnB6IBNYlC/Ovz
j68YoY1fEB0K5RDnVXvRT4fLRtTd8Day4K5Lo6syK74NBYM8hhMxN+9f0zJzXj1Si5RCZlYtvolH
BL/u9C2PXGdrudZmZNl7rQl+wuiqfd6N4bc0JRXaQjLvru3z8iAqRn9dt3KWwdc8IikqJHKf6+JZ
t/UYZ0CEp3N7b+Z5i/9ybe8tsydZoQSRk9ynM2LRdm7DZJyqvz+fwdrHrcueL6Rz1cLVPhyX79mA
F09BAMr+/OMr22CjSWYPvYbdjFNbjHqncfm5THy9ZFDdiL5/PsTK77exJBQ1UVpDQ+0VFwj/qaZM
vvZM6q0Sy9rnL1HFH94DztYx4TLkr8EAJrNDVYRmSKqUiq2baW2JLn//Y4DB8dDFCoaC17oXr+0s
/+HKPVLD7ujme3bFRdlAklbVtWKUq9dc5NM9Mw2Ldjl0BEF6k3ntVRBmCu3R/5/ICC3EHhWO4pDV
8oFI91vAKBBX8104iisdlc1apzldRNQNKFSXbX1TgkXhF1pVsqNWnWjjcAnbp+tOlWXXpZkrrw79
4oBe0yn22wtEhaJ69/nX1zbEMug5YwNTVVocZtH5f6ERHn2fkzexZ8ZUoQ6fD7J2ci3D1mJWvERK
6WCg25aATGk+mmkeH676uo0e8VRQ8QXYhkNEu6y40UrLNzbxvt94Qq1E7TZ+pBHoGQ8dLFFK8CBE
0S07Ssgj3vJZZKDR1AvyV9NVPWnUt1EDQSuqHPme4gC97ieoMKKz1NPseN1KWQbuMlqgOtpgHxT7
KpeGJ3MFyNB1H7+csD+8Rz+0IqvBxn6Yp5bcDiDhOfAh2jqnK28aW/wyJeiqpBkRr1WODDywbb8z
YZEo9kPTmdggWqDV3+iH2pjNii9k9P9nU5qeg+WtKg5osbiZCg8NQmAXS/FGGwXQOp8v2dqkLNNe
EDV7fTeJV7fOblpWQSDsrm2gS6CBOaDRs3KfF9+7cvMtSy9z4LV4r5xnLlwkEKsJtCy7ogEIaff5
bNbsxLJytEJ0bVREzsvl2Xl5cl7Kbovp92TqE4TTG85kxWPZFf8WKAKSQ/Z4j8K2jCdEH+CZg2Tv
Zhiysit2BR8K6gN4gLjzoorqJCcvKRAL5tmQDDlQBCV4TCpAUba8y4pvtCv5MHWhmogUB6RZYTKi
FlW1H/1p3mqqXFsvy+grf2hnf8EDsAXXe+KNrDyAsJAeFx/CzZ/v/Iqx2PR1vua8oUtQHASwFrde
GNGjLnr3xg/qJg7L5sp73RYvjaDTzpQT5sh6GwA7vMA44Q2DGlEiWCrfdSMF++u6KVn27zUjnZYW
3gyCO9MPYCz6L1XkT04SFoY8GOFE7nVmY0uZBllhBkO0OgCtp+47Uj5mvNinLZNHp1E0DgL/9vM5
fdxnSX1bzBQlpa6ORrRTEiSFFBLIHq54Ac4+3zhHRBnHwRsOLfQtx5BtHI0Vp2BTXnVlUUKqt1OH
wKgbV4gD4nAZ81R/xSMSnSTBVhZ7ZSCbxqrhYiRL26iDW5unAr0iyRJQmQBedcN1lx2gcqSu2zGb
1MofHN47VOAY5sO/iPrzmKTqlAbpDVokvTiQ/fPnG7Y2p8vf/7hS+Tx5dO7z/OCn4imc0n+V57zp
EVJBC6CrtNvSxVpJhNgEV44bBnWEnP6BBSaPKwqq/rG4bcBuGtbjd62Xhz7zN9z3ir+zOfTSbiqC
rgvyQ0+jlOzQn6f0vihINW6cuLUBLn//Y9FqAo4AbA5/uaAFe1CaDfmW/s7aflhOASKYXiWg1HpA
jfEehCYZlL7KL31JLxKxGRq8843k19ocrMAgG3vlgjsARbEpZw6gvaG6rz01bRENrk3EigUCt+2b
Sbuo89bp0YDwBbHtuK9nc2vCvE16sG5/foLXJmLFBCNCwSGbJwwEivV3TkfzrkM/2oL/rXze5qaS
6eT0o0PUoed68GIojag5Xi548utOq01PhZZhvI1gaAdnUsuOp0t7QGB77c+37NsRfEwX0cMWwHXx
Tvua3jmuqbZEslduflv8dFBZn2YSgjGsd774Ra8TgPkPoPbegnusLf9l4D9MDXhxHkjUzQ592P3l
5z39Ebiy31qdFa9kM1KhhcF1dIu193F1zDn5gpzwN+JW/5aOuOnB4j4utdkI91cMwtZCJb4z8YVK
dQjd9Dxfun9GaV5o1qDl2XPj6donmI3lI1nvYckydUDn+7Ar0XJ7wEvV2+idW9sQy64jpJwNWJbU
wQxlld4YKZwvZT+KLb2tlUDvd2Dxx4YvlciYKeGXllwGB1HwG9+tbrowb3am3yKeXdkLG73Xe5Pw
A1+pAy8NsqRRf4BjPY4MuXjRzG8Q6Eg33l8r0/kPfA9kdmTxc+y6A0ojE/zw2XhTVvMBNfcNB7g2
hGXiU8RNznIcLNl2Z0T1cbo4IplZtJ+X4OlzJ7ti5zaOr/WIaJE7zQ6gBOj2Yel5CHnq7txH7XDl
NCxL72fW1W6PYxt11T7imEaUv/FluPNNthGdrpxdG83XV2FeDgKXqwZIY1+psIeSgnn9fInWPm7d
3HomXji6qTyYbAi+1tAouWkzQ7ZgfGuft+5r2ZVlJRYsD9qWoKA1jQK6wHwjGFjbXsuoU5pFAZ1w
hPJKJqLR3xWAbXPVbBRV106ofUU7hZLZFMqDduhfGQWc2R1IETeeB7YVNrX9VcbGbKwe7w0dAoZp
sGC8l5X5Wro9puG99XrZb+zybx/xXygLuMf//0by51L0petl3/GWZiH6uiIDLpG6Iv9Gvuc/1aVD
yXfeZabb1aNXOx2qJSobHz1I/U0nMARk4uAolf/gFf5Jhonr8Amk9Zl7N+CZm/4IBpB57frSwX+i
0R90s6yuM8jhpYIeeABAmxiCBUpOYDsYd+PC0SpZ5mwOYtKjVyGRYNQRx46EiBiBqOJteyz7snpD
k5jTHMIUpPZJ0PV+vhsHMKsdIBxfT7tmDATd9VVl/gGcI3wniwLt1ph2+s0w1CeTFkyQN0U48Ydc
oEklCWvTfClAQlbs5miYwihxTQF+I78CfMgfQ9PH0xIuzq1whJFPl6Zr5FKEdry4aAeXxrqI9IPJ
W1b/RdIxdw6eIjU7iIX2f1c5aJ0PbYMH1x6K842zIwHSVQlvggXUo7QrvS9g9JH6bRnL0HmUIzH+
qfPA7pKAVDzlcV2oYTnBE1Zf0avcLodsYpzNX3jQLQyM1IXTgCCVG5oeTDOP+dEZRRvepH3XMby2
3KwQ34KmY/O/ZOly70EbKnw0rdWMJsoFBRpEJ9kAfW53OIA1MztMWQ1JPmxBFDz46CitdmBXrNg9
bTllN2oRCvgSLqH29V4aJ/e+ABCZFtDDA+4k4V0dQkMR1Bsz8NH54sUdGnjdXYEs1BxTVCyxajJU
wLMXQZYFRzD/VXeuB+YXFvvQWah/paDKc+IsyuA6S0/V/heeOT56sUAXWR5DAK76KlYUEkQ7n+Ye
IrUpkFG+T3XTzE6s3IaDQYqIhrrlwekWyb86IPp6iQThiCACpftkocRZUMHOlr8nr12epsXRtwpc
Hd+M8NHx6FaK1jHpenADOYGTP1YIQFHklqyTNyJKI3qYgGcrxwv4n2Y/paIjf0VfT9r+qsZCRP+a
onXrZC5cQF6DJaP6COUCbGeAV90YL8tk9FE0TI+32eToFwepp+qx8n3jJTVHX2OxGyNHD+cWsC0e
hzXz+K6nhPzNKR/9xFXBgOWZZCViUNDUfzlRm51ZuCzzGd0cTMW5AAv2Hu1YOt3hoCNcbqvlR0PV
8nfFqV+cWj63U4LcDSjjXEAZ1bEwkPh5dGcCTn9UamB8ORZNxNEosgbN8DIcvtMhr8LYcMc8glp8
lrvaDQh6OEwISflczze4l/jPklD/SzD2o3vjzU7gJjycwu/Qe/VfzNL46fM0RYWJc3STf+2XoMsg
fa7ReFSRyhtvaNunaH7JZeide4Rn6LUJkF/eOfnc5vfoq5XDnsmuXp5RCOu7L45sPGgUoXL81jUu
0/umlE0GMc9xcR+qQaOZB+ItIT367lyhscdzsIJLyFgXa8ajLM76IpAnJtPmXrmt/qZB6/LPhVpx
TuCHu+UgvbJDHVehwd4sYPXKUWb6LqB2Ad127TAf2kh12n2D3HfozEkwFsHwOGQGBMDx4s9R18Sw
xooeedR3IXZfQR9Nmkw7Sd9o/IyZjHAkjvb8ew0S5IdMy8g7Oh6Y/eJQ5OYfjcWELjwaZd2drPuI
x7wFS9+xZenyzfPIhYQGIAm944uGJg2d8LKH8l4dPc/d0P8cIUnV6piz1J/h8EQmk3zuxYGwnv7C
OvR6P4qKRgdfzGCzrcvWmIR5Nc6O1FygSa2D4HX+D5xXV4Ax2g016AwZUv0+a3KjYgFSiPZmjNx6
/DoxMNbkF0Z41+zB7ciLfO+TWvOvrhja8SksZPCOiwDnDrjWbD7Pw6XNu4vqKf025SUwPgPocKqk
b8sl2kdFiUJbFrg1fnSgCUMNyc/TU09mIo4NFB2qO0Ac+aujMswR2nqBPjh88FMo/oL1gxzqoMxm
KBhPzTN0lJBiLdFp7hwVMpchPGSd6xhsTelRSzAF9ZBGBHEMiXUTjgNIY2ofT/5UwtcyhUK7SbqR
+LrEZSH7XzBYrXdukfJ3J+DusidOXzwPuE1eES/XxZeIaeM+TKjx+LfTPP+Ps2trjlNntr+IKq5C
vDIXe3xLbE/iOC9UtvNFCCEECHH79WfNPi+O9jBUzavLhUaXbrW6V6+l6q30ssLf1lVI2sMkwwY3
vNP65oZ5zEQ7pN6Ms0/8rp5e0NzddPdJAzYjEAkE1UMEivAMGe8yoLdMNHH9HHZZ472F2ThsfECK
wrSkanLTiiSjj4Q/G78DguJ7E1xF4nT7toyb4SUZy67boO9v9G/QbqCag9O2M5BVA2TcQOZQBrh5
UhAcU34oVQiLRgM2Gw0+yIsKFJ06rrYuBY7xZXbBEIgrteqjFGkYnK4paeKPqi9KoNlkVjdAIdWI
ZXb9POM/Mzh/dVv7wGjvKh35YtMXY97c8SKr/+RQPqpSUbeN+BYVsn7xOib/13odnPyJSZO+mzHp
3kZ4huYwAVPeH8pSRbrfoB2HqMdxwMOdbpIqb17DIimzNxRmoQR6AktMAzDuQrAXdIhl5K7XBjqF
GTO4nduSg1g0yPHBO+y/1KAkS5y7IA8oAzukpz9yxZEvTXULsvaNGrwC7UXJKUlQcBLlN+B9MxCK
KfPQ4R8ec5XcJd6sjkPYJDUKoEXB7kJXsGZ/OXY7H4aCDffvyG00DRoQaca/RXR88mh3AB/A4YRe
mVq2Eumej9JDW9I5BFUtC2rNUYZ2spsiCMvbvIjW+ISWvm69AaibRFnIphwhmxK/8hwAS4hz8+i6
+mpoyzojzuuaABRFe3cIIaYB/SkSp21Ulteh00JqPQTEqInnOEO+z4Igf2LEFE8Oz/lKq9z5V0xo
k60C6QHwNMEzI2a5uWeZmwAGJcjzoJtg5Qgt7IDdyRIxcJQZkMnvoxJUZVWgxLegrOXz5QO6NIHT
3z/nPorG9XwAN/d6znW+GVBMHXZdmTsCV34v1womS5M4/f3TMFkRoVUXabU9ZebNr1i7pbm7VtVe
moP1DOZg2BIFUtV7R7nlbRL4f6T2nV0hp+tktsPEsgLwN8iq0qdT2pjitgmE3AzI/R4Cxteyjgue
IrHewzkFDkCMTr6HArB7EB2u0Dwc/BtyaivKx2q6ubzh5/NQoc2vSqYyZrTgfG+6+RFt3EkqpPeI
Zo9dRiTSRWs9Pgs7breoBJGPuy/CfDhYe7e5Q4aDW8p45dl9Posa2g0qCQtBAtVVOQAlcNgZSQ5T
1T5Wgbttad7uQec3psINVrAyC3tj96oIB4pI4NTBXEoSbye3fHLhw7dRXqOjsV1J1i4t2GnwTyaS
j1CCBRdsDnwJyCjjXlR7Mht9nRehlp03yGa2+TzxvVJZdxuUUgL6TauqR1/8FQcLnAXW7wfXXJb0
DTIg4AURKrzrgAwNqo0qoRoh7ljoIJjcNj1Iw8JNq0Oq1+rnZ5ENGNiaGrLBEc1zyR66ZsSrYZ9D
NBYtcQhuvK2DR7H7J4wLikRi7XtIdGyV3yGCRPWJTs3t5bkvMhdY/q1qZ9FFgNnf88AU/Y9ITroH
rK32wWiwDzJ/5IewqLtZPwwlA1Q31Tkvijtt+rb+lpACVLTp1PVcgx0YKkp/uDbD+Dsggaz5Tkwx
nhwc8lCrxBZnDxvWzHKZw4SH24AL8UXoaZrTqc1HlZJEXVUhw/cth8mcwDR1m4hX7c/Jg4A+TLmr
VI5HyuUF95cmYLlLLuJM8dmL7l0k86oBevIDapjQj2gqdjeF6C98gDIO84f7uRy6okkF8rut2NVB
6XRI52Sso5AF9bJqdtJ+qhLXu8n04OFSygzACxtNisqUW9oNTfKtNQkxDFTRdZHL1EHnKt5Zvu8U
0Y0eTRJ1tz3J4kpuylLLAo9OAbqB98tTXZip3TLvxiWMRXDyzCeXPfIp5t5NZYxXXuMZsFVWgNTg
5hlLfyYPYA6b/K0gCPh2Jyj/NYne2LchDMDpBAkCrvKVcRbVqQtpke9QEzFD2rrCrJSIzt5qGMTK
kA5lNVOk2vmDcSOO5mU83UWEizNQ47T3afME2spxxVH/W4f9TzoWg51+xCdPHfl5pRXYZB9mCShj
tI8M77qvmU8ABzto3faTA6lhkFR2N1Mc1YBW8akKf3d4JPuP3TjW8T94noE4D4k1R7jVti/cJKcb
F51M3vexGIZoRP8honhzNzEkncRTVQbB/1THTR6tRK4nt/zfSXh2HODGEeU1d4qHyhQ/xtp3d3NJ
1GbIQI4coWR+1eG1MRiKS8iLdkHxarKBZ1vkFKL2Ph5hQSu3zvlp+DbwYgIJjiaa84eIKcgux/qt
GnECZhO+KpDirGz5gg3+64U+7TiKj7r0pEkgQRKKG7T918EG2UlvTepqaRaWO2YJVR30XvOHLhud
TUzQpgetxAOj4hB47VpX7/mWWBxc2ysH7VwiRQWemlqGwwh4RFOBSVU5cfKzCntekS0SH0Z7+1bW
c/Ut0RMHxVrD8xnEoV6MTOA3CR7Dqt4xPqKJO51jH/h22bmFu7LUZ4P5GKi6v42LYPzEFCJ7aSSa
wGXWc0imS4r06DyvnJmzwSOGsJxF6ILoHS053X2ObIDwto3DPPohI5knyJLVSdLfGjJVE+5iQqvv
JlQUwKTrDMK6twrDtBZxNT0UXhTsXYo2+JR60/D98ueX/KDlzFG/Bm+SN48PzjQlXyDs89oHPfIy
EGeVc6Y2cbBG0b9wZG2QCq+ln2jkbx5IO81jqkZpyhuoUVdgiA5A3xTczl5Vo5JweWLnjwXqmn8f
izHHG5g74LlrHUSAm2CMQe+BdgvabmIFwsCVYRbW7z/KamwUU1blMUSX8lNbXiBBF/V74joGS3OS
FGo6UAhLDc+9N+syXznzC+7FhrRAfjUEy+yUv/AEUuhvvNVt/oLa9LhS5176vhUhS0M7hLygj6qQ
wHmNsmD8Bqqn43U7cxr0k2+UTdaUunFB2hU70w3h+gCxIPVqFMipLo9w3l59G8YyTQSpvqmW9w5B
7v4xUEjh/cq10+CRB7xn7d3hmknyPs17RsO3CmQt3rByIM4fc88GMqPUM9G2aMjTEJdd6kNOY8cG
3qUB+jWTOlp7z/6LlPnvdezboA0BoRDknUVz77gZBU1F6Ndq/hK2LJiR2KzrfEoVGDPHX6IjtM7T
nKBn/KmdSs1vfR/MbN8myp3pJzItedjtLi/8gtHZ4IVYukwpJ+weTKEb6D6JJvrBshIkJF6fr+FO
Fw6nzUQ01d7sc/AF3NO86Xc1gvQP1w/Wos9/w9hzC+v/fTxNNoMgldH2Ya4iEQ1pbijnT4RCzOZR
ANg98Y0fJyJ4cGkPrcutMwRuOaaOQ2sDvnuKKrYee88dfqD1yoThxqncrEIwrlxuQCmXVOEOZJum
3hjIwoPmVQfBoTBilBrNFaMcH5XskE0boAIzvso+hqz4fshyMD+inNQC0eujLhOmIh/BKwRGcw16
093MOxBApkiHB3Re2c3zC+3ZuUrSE6cdZqEfkPf3XjsfYRPkOkX0cfmwLH3+ZEGf/EBB6zBAxyzw
QK331tWVfpojyDhd93HLg1XAQYZRPtM7HjvzW5ZDSDad+4KEK2Z+/qR7tgyUl8eTWwcZux+RNATh
WZ80VG5dJop4cxLyKX9dN4/g70VyJzVmY1Yo6H8Ngmyw8y35OifIWa2kqpYmYh13EH+3tVQVeyA1
yu6pjDvON9LxQMXQJ168JgKwtNlWGIOEXKudzGQvCNWAdAZBY1ndBhRtx1dtiG+TeoW6Sga/Nt1D
Veb8W4w0zgZ90ygVR6at99dsBhhD/96MhACKMkV+e4/7anR+Kx/v1F8EBYnfl79/PpjwbGxQj35G
9PA40z34rAf66Bi01X0lIc0BLqihQuHuFFipmrSQvefI7eVBl3bGCpQ6JC16WUWQjVYC/NCoYPu9
fsj5xK5q3YxduzORclawOOLqVQex94txKJO+xHVj1iiTzx9h1+5M9MH37YaQxXsOSxfInaav++IJ
NW2I0uO5Ea4pgZ2/2V27J1GSxIw6afPjUKEsCcI9ehBFhqw7xa3esY6vbMj56MW1uYobhJQFBSPO
EbTX3akgfm+69lG4RbX1EwJq8ziA16Fk5VCfz4a6NnkxyG+HoYEo1yuqjm3qKl3vuBfrf1ShPtBn
1AFTASKxDIfz4JdrekRLg54O4yffLzue9Tn3htcprlrgNcQeDNtfDeSWAL8DSqvKNid6ylysubml
AS0/ygITu3jCDa8DVMz/HVCV6isUqMstEqxtStCBE7PkMVLlmibS0rG0PKsCC0FbFTE/ZpzFe4la
3x10SswOkhvO4RrbdW1S44xLjCH94VUCsnU7TFH/lDdAKlz++tKaWe5uyKB2pVs6vLpcfVAz/LtH
QBY5G7crP5oQkHRsWhxla5HdgoXZPY2aJ4B5DFQeKcQuDyGK9IesbtmhjECsUcSr4yxYmN3a6IL7
eAiGunsF64jzDwO4aQO8mE6lb+YNqXr/bsjd2yqAxV1eyfOO3bUfBf7k5FUGTrGjGvxgO+HNk4Yn
e3abMNmAUytMEwSDK6+fhXNn11VU0SSxns34JaNzuXXz0d27YfZe0nKNIWFpOqeRP1lv5ssS7YD1
9EU2LK/+YW4fhDdJA+HdCj0CiHCrrdESWvJaUxqusayfv6hcu+1RFv0IkCqtj4MHVvKBtep5nnBE
Lm/R0tctB+ECPl57MjfHIe/qJ3Sy8X2pSXidHLdr1zdcUKpXFA+W18mb+7thxpY3c1TdaI0ixEjM
awL0+kootDQVK9YSjQCdvnDbV8iIJd/l7CUtYrmcrp3mJTO1/MLUA/YS9EIdMzLG7q1kVKNTe/Jl
i4aRYRrCukrzdjRqBbCycKDtgsDAq8w0TWWOYlJagQhWOUBoh+J35Q7xy1Xbb9cDMh7xpEJa4nUI
kFzfAGfGon/ypB3H4+UBFmzGrgEYkqNPwNTlEZxRYiMrM+2FhJQXIyWyRkpUWy9fDSGWVuy0c58M
lKJM6LSmTF4mt3NQURXNDdPRsM1z118JGxYOmZ1HR71KzkEVlEc+G/IsZWz6m5g3gExdXq+l75/+
/mkKLssIiFiy5ijGsLyBsm+CgiCrhjU+oqUlsux9mtlQSgC4j7oEXddWtQDTgheeRnQ/AmIXrDjj
pW23ggDGwdsVo4T9TJu5fJDUHzYZkiR46bfkri7V96oKw5UtWbBL37J71+GT8doBXC86H6J0yLnO
7qJJxex+ElHibIFA99bo7pb2x3IC0FgXA8q/8VcUBqJHkNu5e3+i+nh59xd2x04WDx3XBG1bxdHE
nNwAj+hu1UiSW15C/uzyEAurZSeI0Z0/kTok/Dg5MUWlljxAc9nZhBHEwQIGkbrLwyysk50gNpwk
bmCyHEwyrj/dQs2tF48BRRpyZdeXBjjN75OhhCJRoUQK6GggeYTqctEdom5cYxJe2ojT3z993ZBG
Q9qTs6Pr09BN/d5ASQ0Q5HzX1l1yVbLGtVscBaSuhrAbnVfEKX2TmhmI0bTsG7a7vAdLW23ZOnX9
xpTIdr66PSlx5aJSRiEQrXy1aQbxz+VBFizdbmmkjTdTHbH2qKMOXDw7PaPvbE90X5FmE5bgUfgS
CIf2/zMgsBquKw+5tlzBVFVg5wPG8oU1ylQb5negFiezXEulL+2/ZeaDATy+GKb82EDbxEXSUQXh
JuuqhNzN1Vis3PALZ9judSTzEFKw59EX2TdgK6CNRJvC5OABf3lvlr5v5TjAjoJekXiOX5SkwRfR
jgz00bIFBcPl7y/or7g25gLyUZnjEi/4anRZeDd1kiFPnCL30DjIqFRNkjz4Jhz6H+B9mMwbwB59
0KUcuSMjUo68S3YsEidk1xmU3QppkOisBSCxryClpBvq5tOdhzf39vJsl1bT8gmCeYWsujAAEFtO
m2YW7kMdXfumtWsImfREpCE08IqHOsqrVIzFo1+L6sflH79woO3qAQ+jIZy8xn+lvQN6YeLg+Yqm
gUrMW6rlx+VBFhyOrWegID2pgmgIXrM2ZBsz1u5D4zePbdxWd15QX3mF2TlPAtRUUiegU+ToSCp3
GqKN3ptfJF1wG6Nqnz/2pWHNCv5jaddtTxA4ulYS+yIKlvygSgNQ1Lt8Xqvjn/0+SezkZ0eyDrJ3
hv0Bct/PvsQhj35EPSjHvl/ek6XvWz5gkkxAdbbkLzzEfS959BPdnmtPorOnCj/+dCl8uiZZ18rc
r4P8dRqRiJmCbCQbdMEEetd5yVqmbmkG1k1PGRPxIHtzJCbvq32Wt93PsPXqYgUTtTQJy67BwtCi
6dVLXs088weeZd5PtBxVu0jN4tt1m3Ca2qd1UqC/iyAz7TwAg9NsOSKjnedVKzt8HuOHXbDu+clT
M+hICu+r8AJd3AERiStLR5D0fmeSxcUjy/tWpTkipmibkQ4IKkarZKd6wFUOs5hbchOXeFMaGYj6
kIHepvhCVIvWTmZaPAup0WaSqeFQR96GvI/FDc+aALkqyKrXN15Au2Y7diTyf8Zt3vorVK1LG289
IkTdjOidz9iLjsz4YAyaauqoer+8JWfjFiya9WpoaGu0cCA0HPp49fgl2XLsyNQj2tNl9dXrIGR+
eaSl82V5EK1qmeQ6MUfwF8zDk2uC1kVvtRdJQIqmcnt5lLO+lyQ2HshALMjz+4w9DuBp2J+EL2QG
pUHtVQ00L52VVVuYy38gQcrjXl2O0deMmvY+TErEXl0wfBlJvRa1Lg1h+RTS8ZnJMo6+DswvHt05
rjekqeimUQDjX7dWlkcJIYpY16xmj/+aI+vNj3/lshsaxGkeJO3KliycXxtLTnv04RaR7zxPlMjp
YEQj90PeE74S7iwcYbtpqiHRLNE+2BzDQE8HDsEglkHnW2hm7nXd769NruJ02S6mqP3BDaLuSHIe
m9upq06d2GEwwE1GTbHG87i0YpbF6zh0/Kas6IsGCuCe0J4e86iPby9v+3mMA2Zh2bzoqzFARSQ5
Cd3IWeydyowdKEM5dCxcqF7QJ98XUNwhIkCPh4BnjG5Zj15cthm8OoLqRgiNeJmFKtsYdBjpWwJp
ReD0VV1msthCYBW6gyHIINCIWo2c30GTdSJHAdEFlLOoY9o7lozqPs9zPacRFO8TxMldVASPzA9d
t94OqgMSnsdQur+ZZCKjJwYVxbX1XbAtm/OclmCnDXgsXsBDjTZrNQWi2xAI2KHl2pmnYXN5oRe2
0WY6z6q2R0my5i94odfiVoe5N9w4jnNlzGRTnU9OieInV/XLxMsQjTmmQbBRtm60luVbcqa2y0Yh
JorGXL80YE98VFl5JBN1v6uwOM4VBEAvL9PCbti6ExD9QDeBM2XProzL6o5pwX4yIurkqa31VZg2
ktiqE1rUAOB1efuSqVjcydiJflWOUdfFTrbYRAamMncUgXhhdM62DK+v1I3G8rZljF93mGyBiczp
UKgNTf/CCE+eyKD1ExTYohUfveBDbVEJVvGAg7uWvQy5qdFSiZaGPnhTbFbgfJ3bAKJvkGWg7yMa
qZo10MaCfdhaEwMCDFADtQKDVnOZZhXgoGk5NM4agnlpAMtdD/7okimPkmeCpuXoTuSmQ9q1M97/
Lp/cBfuILT/tg4V3iAeWPEM74RsKh85D7HmQlQbFcJXGKl+FAZ9eKf9BpeH0Wh6bZhRcFbNTvhAa
9Yem1ocprDKAxHJ0+gfle9j1+wLgsBWLXJqXZfduB+jM1Cj5IvWJo58XMvVN1xw0+LERGSA2vLx+
C/tjiyg0vROj3cavXtBl7uePU4cE+XMtJjJdZzS2kIIKtdMGZkqeQ1oyQCJJC+wxxG2uXChbRWGK
BtAZNKN6UZrntwMb9lDdTG7RTqpQsUbH/XXrZJ1jEKwQX3ShfDEJdMIMYsMHp41ervu4//ejLOvE
SHoHtwgDf9PWAL6+bVAqWAk2lrbYPrlIdjJHV8AnQ+/h3kWkfwDx1PG6n26dU3TLlJ6fx+0fESn5
27h0zG/A34Hg46rv23IJQ0zRZotK1NFA6JZv0RPWh/cJB6p45XwuXH22WALnDK1kRcu+6TgXWwqw
54lroTrEprqqk5Mkkf2OmMB000ej9wwMK1QYsEa1ThMZvF23RNYbwnVcXkeOk39rvIE8KHBX3BgT
XOkgbKUEgbhmKsE2eqQ+BM+paj0NhhpIX62s/4KjszUSVA1dt6Ccm5dMT9TbTGi6zEFI4Rf8e9T0
rUlBVxW2K4a2tNmWFU95W+UA9dFndNfKV9xLP0UU8NfZnX5d3oulASxLFjMeiDj+/rOJvebQVG20
Ad9bCC4v76peGJwmy5wJz/MkLhvnZTCg0wpnscN5Gh8Uhap3E+c6bSlL9vUwrHFSnkUhYUDLxIWM
aryxi+AoxPitKQELSzMS6UcxBHdzDe3kcBSbIJkLAiIbvPour+TCfWtjFoGjFh6N6v5ICUAtGa/v
B5f+NqhLpkgkmrQwaFj2cANfHm7BSdoQxjCaR3Q86v5IvEhtWTR22zLJf1/3ccsB+FDPBOeYDJ5D
4Yzgk5wUkTcljcT3675veYB2QguREKb41teEx4/GqbLmB6sd0EFcuRun8/4pbai9wPAhY/3RbaJ7
FuW3QkDYh5w0EKjBTetUBCIOp5TVdTM6bdOn8SbWZqRuZfQsm0E9DKzxnzwCY7ru65Yb8DOSBT4S
eC+CjkGN12cSOybZVU1kiurKMSxPwLXnwic7CKnGwN+TSJn9XK6Jlp5nUCeJjTtkoDEZe2RyH4Fo
QfN0/RDOUABm6itz6KM8QSgnf/4SJRISwQFbmdKCcwstRyBHEk1zMYfPpoTKSdgBMkN6kObFfrEW
LS48gmwA4qAVDWQyOC9u0+q9CnsH9Gx45oqR6t3gZO8gSVxT2lyYjg1CVISKsI+79gWY5eyLrgvx
Z4jq5tVxHX+N+nhpo2zgIXo3Zabd0Bz9wfuiGxHd/osIYtH0azJSPaCmAO9W1cA9JOGdk61pqi/4
MxuDSGaorjGwMz6fmIZQZfdmr3+JyqguVtoWlgawPALIqkbNgJ1+9mfO2z2an+dk5xrqr+R3l75v
eYDBaUGvXBn/2R21yffQRJyTm9lh5s9lH7C0+5YPaMIQbIEo1T0rdKmMG+WA0u+OCg8t6C2oD+lK
5eDsMKALttwAc2MuxlIE78DrfQSqBw9kLk0K5pC1xo6zJoMRrHhAgouNlTIPDmqef7ExemF+dQPk
6Y1BOBWsCoGfjdMwjGX8BnyMxu+j/CPzEDpFFCQMEyPfnVF1B2+sVxLJZ3c9iu1bP0QDuATpRPTO
gMsEscPgh+Rm7DRkwC9v+9IAp3Dj08XSlA4IvkavfG8BMDwEo/I/kgw9liv31sJ22y0KoIiMptKp
2iKl2A2o0eqvlVQ3M6D9h8sTOBsXYYWsu55mfl6eamwfBJCHYKtJlz87nvhQIDVMKVXeIVJRNG0p
D1fqzgsHzO5PcEuw/g7MIwdfxEewGxaHaTIBCOtI9t6H+CVzHNTXeBXMzrJ6T5ES7YsM4PYpd/Um
RgQIOc/KrJnj0vZbVp/QFnxAjZAfXsGaLxny8GFKjGqucVr4+Za1g6NQkhzdlh8oTXk9IkgOxtrK
Ec01MB1837L13plyhHll+I5qJLYhJ+JP7TfNyuIvHV7LxHWWQbA35OID94TX7zpBe/RqMx2GL34/
rm3BgiOxr3gSjyL2Qdj/HgwK7BmbZJrVINDFnzcA5It89kInlXPtsmTFZBY23eaCYLMxrjYEHJGZ
o+9I6Y41aF+gFby9bJIL6+bbh6qZUPtimn242lVgPy7LrwqMXX/KDlTx1w1hHSz0sUCL0pvzjxOF
avNsCEhQbzNG+yZOM78I1rjGFpbKjokqL5gbf1D8o8iyKUZg3IEYmiAJ062s1dIA1lNI6U5REKQV
H83QzOCWiSCYZpgDCNBVC2XHPW2cVPEcKvkORUHnAD34Gtg/0F98pxQ0npfHSHBX/CcVHMU2fZXh
Mo/RcSyQ822Tu5OjD32zaTpFdmDSTDY6H3/xvrp3hrVi99Kqnf7+6dYKa3ReeASR79Sq77qE/FQK
zgu6xmS3cIBtbinRQnJ2cmcEKF10bHVR77Kk2PcMb7rLK7Zk89bxRUoekMxRyQ8Q9TmbtoreYvD2
vpUCT7qqNmv4nKV5WO4RQc9YDVMo34MgesN96N/LbgAOaJjX7GPhLvwP9VIC59W2iE8SHz2buy6a
UHntsuigKkWGVPsoAPRVAV7nywu3sPF254XMQSDGmpF9gCWcO+mJj7QPGuBMr/u8FQ35uMcrA/Lg
93D0ii9MdfnRUcmwve7rlq2HqJCheJUFB059CvmmKrnrMvBgX7k2diRUIuuva58cJKu/+xrPXFB6
rrEULRwlu7siDCoE1jWeS2Bxy727jMZID4NCO+iGcVshpr92IOvM6m5yC9CLVx/adX8By5R8T3xy
DKBt/HZ5FxZsz7du9dZ1cmNUyz/yQtKbECRpaeaii9UQBbR6Jda6cxeO6n86BvAGGdq8o++k9sgd
yVB9TfswIWsZuoV52O0Crapi10cj9rsfA/AzSVOkGZvYVpoWInJD291eXq+Fnbf7BbRTlmGpkuh9
ln5+o3tx7F3AfyrALXeXR1haKevgZnEZ0sZpPch29Uohpkaprwb/PTqo1wr6S0OcJvfpwnAjFmdc
gRabeJN68AF379I26+a1VNB5vHUU2x0DvO6rAIwcBAz7an4EJzB6G1V+0poYCkcEG0h5eE3KcMf3
EIjzwUcPJEq8z+MOlcyCSn9cWcylYxH8PVPhd5Rift7jwGexoUMx3+hTFm+WyW+nNtl1kbfdXAAm
2bn1CkHeR3SOQX6BGOefFjLhK6H30n5ZXsCJIG6QQHvhYzC+AuV7MnJifoLdHKWd7eVTt3SuLT9g
HBHPPgmrj6qO7yvtT9uqoli2GLXM6zyy3UXQEJSPKZ+iQ+ZW7U53wGCQmsv95Qks7LRNuONPGt2h
ChMgofcF0Upz04C0udlTiFz4kTH05vI4CwtltxL0OWDKaIKvPsbJqTeSeP3BVC6KAhP3rionR7Hd
H8CCsID2cRS915Xph60nirxOQwQwL5fnsHCeXMv+dQDaS1a09H3I0LlFvZw7G0dN3lpX3UIIbPcI
EGlGJGdn5ASKUH+TQzW2v0w/kmETTaMcUEedXB/U9QAVpfPct+OXuqjiNe7IpdlZNu+qwHEmyC0c
TBCLb6QfIORd9J5MVk7aQpRndw8YOC8+VG50YFAQ2JiQdcemlC8ngtFtkSgoIGQOWOAub9XSsbZM
fxi5586zc1pKPaSc1w+ciXY3ITnslE2zYv1LS2ZZv+YguUXPEN7A8fRL4j238aCGvmIx56cACPPf
PriURVBAXoC+BwUoUqDREu4gMYEMkRi6rW6gPXJ5qc7vC2CTf48DVSKouDql+tDj/CuTMtu5fqjv
OkjJbk8KOY9Bx67iiY8A+LHGwhtSOySEw4ec703pNsFNCdaZbemjefTydM7vCbF54mskJiTkoqP3
qQyQ8yihx3eHXAX4OC5//7wjQ+X27ylAO0WQ2I/J+5DMryz0fgLis+lm97oAHFWov7/ftL3DeJSQ
9ymp+61xFR5AEb3qRkS/798f14NsIwlCv3ctFRTc3WFKTQcx78tLs7T0/t9fH8E7T8OiPS0N6rL7
RIeZ/Jo1mRArOafzaVpig/rzqBNGTRF5R6vWb8CH49uhh257p04M0jviZH4Kapdrp2NZd4USSTU6
nvqoEs8FKA3EXs5X6bm9+H3VetmYflDeiskv6//PAStVITdfI04m122HDeanTqS5JIa8R3VJOuQC
wQy9bQcnvHKBbD54U6EvtKCB+nBxVNNKDeVv6Ufx+3Wrc/KLn6JtWbK5EhIvUQCf6g1Y1dttIuQa
jc2Cd7XB+33nSh8EDPB60p/TPulCKOoM/XOmTg84nckf183CMmc/7gtDKoT0oudJ2oyjfzs2ibe9
/PWlWVj23KAhxBtQVzr4bn0nqrbZ0tk8Q/jrMWk6f8XjLQ1imXVopAOGKB0fmrDOUrfo8xTw9d9Z
4w4bwOZ/Xp7Kgl+1wfsuaTPljV580MX0zQV/QHrSh4FiUXSlOVjmnHmNFBJaewekZf5MUH8CeeRa
j9aC57Oh3opn7VhJnb2ZGXU83uRdkLZmGr5dtTY2yBv5UxBe+0P2NoLh/3mg4L7xo64rU7za5+fL
YyxNwbqaZR76ILkc6IHVqoIEaE5GtvPQfPn98vcX9tfGeYczh1iZX+BtW4Rv/+6vlOw39Kn47vIA
C8fUhnpDV3RgMUVFTbJTHl/2rEzuAzB4QEIPKm3Rk8fdRKy8XJdmY5l1QwbkXFHnfCQNb1J/JD8J
mbMbcLatWd3SflimHerAB4ySgo0NFLsbH84KzNP9SgF96eOWSRuQRESOKtmPHPIk27Kd0P5e+hFd
+/FLy2OF39BnK2pX0eheG9fdQ/hN3NGGsC2KrGtx2NIULHP2ISzXKK39RwO4DPQ3tXfTg3l35TAt
TMDupIGM+Qyhssl/xAQ6VFSgj/DVDO1QbMbRo98un9ilQazIW7HCY1MyxwdVn3yqTKqb2Rt42tF4
3l4eYmGV7FYaNaP5KAF1/ttQAI5T8xxN7bRdk/Va+vrJFD9d0aCFFVnCM+cNAbfzf5xdWZOcOrP8
RURIILG8snTP5vG4vYztF8Ke8UHsAiEJ+PU3+zz54wzTN/rNMREWaklVKlVlZd5CGPMeOQp+IVbd
W53z3/8avKjzhSyrH9wC9yyTskfDZpmzLxBXuy5f4G9R7v3oAD+oEH+VI/2Yn5mqUAa47m3o+xv7
9UE7L9C+x3Gf1Q5EUU2H/quri/q+vzHhrgZbAYRWnefRlO1Rl9VwIFx9fv/Y0L3F3xhwqZGfb0vm
oV96xIUZfeg7oo85iHFs1fZgzG9/uDO6Nv3cP8wByPOtQAcy6F/StWiKAyRaOmhajhfi/r3ZbGyd
qDrXyoj2NaodFyBVZCYCO7LMKS8W03Y+sYXEq9BjcpZR/bpUFQWL2WSgV8uGJmnoRXbrnRvqP6h4
PkGfcCyA6B/bClTIXv4NN1OY5mz1TlT4X97fvL3PbG9yYLvrEAJyt0vtf2hHLwOlswN19fzH6lzX
SsN9vjH9vA1GPopOvqggp+Bm8ftvS62JBWP0DAnOcVqvEp3AlzZ+YIiaap5WNCi4EC8FhgEP4rVF
BPT+Yv3Lnv7furO/hcrnLq5BJYl3y/IAvfRlhDbDIhmCEIzB0PQFgxI0s4uh7O/HYhnG+yLq8kXE
fR0AWpE2IWvNb3+I2maJyWgnEmV5zY1/wRB3PCzfeBERNFwDvJm/QrYa7EFWN/pHAHXNC4a1N/zG
iYAPjsm+1uy+XbxlTDUUJWkMWQh1AeW0Z1UbNzL0ANcQ2rD7MHCgshXXo4bKpNKNrYN4rReoEr+/
jXs/ZOMhFHRcWs/t2P3Q8vnGNoFNS9Fe9xLd4ueA4CnzmlXs3l+bUzm65hb1v0vQs52ZbzHyWo0+
BDwjCeyGA7ZWaGe23VG0IS1P7y/NTtJki55ja8jovJoFRVdklp4gfPZBlST/uJj6BPWeCI0ha9nE
gYSTeP+Lez9p4xu07w7ruNT0D6e5ewAelN80UDi9cvSNP/Do2nlj5Lt/FqUL+xgVZ532Vcuxvrlu
+uef9Vfg0Vdd1C0thKu1YIMfuyHI7GM0oFxFss59trFpLZUEy7qkL8DIoi+qcZx0dCi0wa1tLtj1
jt1tIXNIs6O2MoX0ZWpJj7yJDFyeSGdUd65TdheM+1+8xBuucwucC3puPETfpIrn2oxgdta9zDPs
/tDLs9AY7X8o01YNfYZ6+Wx5BshCT6qj2xkz4kEAChJyg5Q82s5YN9o/7cz6Oi3qKVi/utQ4HuRH
qokisDTg1nYZRA6jW4iE9BgeVVKknxLAaprWJuBAFvmKosg4Fvca/M4+uDohe8v7I3fzcTEHFbLG
hwS6tFC7dyrfu3BYzmf6jTXY0reWuAXRUZy79zld/bulxBWFFhtxh17yDKp7lyCwe5/ZnJkp8JgP
PPv0B1h6ULuAaxnSUctag9Yzmao+jJ6Y28pvVxnAltUVKuYomATEu3dzThdIqteQSJAt6BQuhPZv
y3xAW3tzL6B7GdolZlVV3Ae2r4eM2GqAE1rawQu91PPWyP+uRzxcyps6avTsHojpRcFufT6Nvr4P
kbv2yxSSbaIC72gvyvBwxY9ndDs1SI8KHTWuyYgKsl66TQy1iCa5bvDNNSW1CSAT09vsrHXxhEer
PU5TYC+5xjfNntEtsGkWBSQ4zihTycD47KmjEWG6cC97f/ZvVoow/Oa92kCTWLvU2mzo703+ZaVN
ooYPbXiHUkV63Sc2sav0VxlxjV/QyU91c5yjLo7YGebgJFATf/8be6t0trG//DtD+abrOTFZUDz2
CsSP4ghOqws/YG/w89//GpyataqXgdtMh+LD2tTHuglvbSgvEDK86QewBZu7qbK+2/sFTmeE997s
mjsv6GP06qdFJy7cHeeh/uPR8ImNq0FMXwQG4PSsJHd1VMS01BdO/97abKJNHtF6tP1iMySGQvWT
Lz/D8Mv7e7o36Y1D6RsVkXY4n5vppkWj0/L6/rh7U94abFtP7ejjrOjqdtJ/qihZzaf3h96Z8hba
FTbBnIMl2WbVeuidQ36pdWXniGwhXWyEiYId3WRr8CuCruHyW3R/zHx8f9Y7C7IFckXuSqzbzjZb
AdmTaIclYRC36hLwaG9RNrbpzLxZcDnbbMkd/8nzpiAuGjq/vD/5ndG3SicDrYUzWCh7h5alUPl8
5lN41W6SbbUewJOl7GdYDZ1oKiM/5XPx9P6s315ysi3QQ04IjG+oTWWLdzcLGnvDg55/vz/22ytC
tgX5hQX+4qBQkYWh+aB4+2uN8guu6u1pA4z8v56QidHOztnNmvFDMTDw0z3k/fP7094b+/xz/vKy
oydFTyVsh3X2EEKf1ugQGrVXVU4Z3SqtRc6MOG7A8DS4EeGjLC4Ei3vT3jhA8IRJwjqMGzTiK23C
rDXdAyLFCxfb25tJt6y5biN6cNdjxalfPARADYJB99f7C7439MYPLlBRmgF4wNDRGrs8jwsoTL8/
9M6ibPFtUqGZdpQl9rKYU03Vb39db6OZXVOpYXQLcOt1FABzTyFyzH5M9FfL/ugquvAU/ReY+cZd
uUW1sbYgZJ1y5xUtSiRmnfOtkqELPVvvXi/4S+3wW4hZ/+iCUCSRxQuBUrAQ+S352A390zz3l1o0
djZoi30LSjcYopnYTMoxK1oTA2x35QZtDBmq75Ux570H88vB9Ye0rfsDFFGvu1G2qLd59VHsbYzN
lFt9DSDOEkd18ANErFe1veMEbAKaHNxCzIAgNwvIK3TAEjOFF/Z/7+hu7HlwnTbi54DG8Co+E2Sh
7ZhXF9z+zj2+pcGN1iJAdhjWjBzNHbHNMYj8YynMQ2PzCy/4tw8N2WKlCB/ysKW4zBf/YOTn2vzz
vknvjbs5Meu5NuoZjEujo65/L/aqig0jW3AUrxbtQKfbZmQ8jOVH3V+Ied9ea7LFRbHZrbpwgQ9C
d6ATjwzPgVn5P8ORNjescpsv76/L2+eFRJvzMgedyZcF05/cb3l974K0iQ1XXYlki42ivOMRmRDb
jMZL25ZnNqIf8osB9t7UNxdA6dt6dZVGsxFyMXHN2peyljbmg3vd/LdgqEgXjfYs1iYaPviQWkHj
uztdMKXzA/W/bppskVDBACrYGhmDzKPzgerOxqGbJ0jraVRdzcHo8oepwip7f5d3DtMWFgVCS9W7
oILNqAxayODwaphjMG6Q24I38yHKgem9yneS8DyFv+Kg2hLqWapsJriKuRsdFZuSs6bI+79kx463
IKll9MA6yxGNB15zCCHiGfeF8/u6sc/f/Gvqy+AI1Zz3ew3RBvLsXuJi3jmoWyrToajEfO6tzkCh
crfMwBGFpkgg7vP6/rz3xt/acLsCdLDAzkxYxv3affP/1V72r0FmMLKFQfXuFKHlEctiuz5D+Bwr
cpWkBobemPDog+hhdDB0rcGDC1lV1B7i9xdl56Bs8U8TMhHcKARZNFziYbSpYleV/xjZYp9qC4a7
Fmp+WT8ONLNmcVNE/+6FZ9uOrW4JLoNwtOCe9LHchX2wfn0MBcSbDU0NKS6FZtHb3meLfHImEAU7
C05kF37w3OKgvJdR3I3BN+oNsbT35NIV8DYvCtbqfGb/silbhuvI6rn4AwLaLo0gHK/ORJ1Wguyl
c4P1BlAEGsveTUzuNkdnvE4PBl/eWPOYt8yFbhVSg2At6U7NdckoEvwndptkE/gYFy12CaPyZu7c
9P0zu2PIW5LLhRDRQ5gFl8J4Y6OH0b7Q8NLDYM8e6P9uBDFD4xeRhhMKShmbUg6oClwEZ5xdzRvX
WbAx5KoZ1sEWuM5G7by4vZdUQsdKT78mf055rhMLOni9+smEpyZDX3iitX/hObVjMFtg1FJDU6wD
8jMDQcpNGHhPdWXjKa9v2vUSj/PO4m3phSM9VPmA/pNsaO2xcQm0bq9CLDOyhUNNICJExQDOu/Tu
fOQkPKgCv3+a9ia9uYknE7pzveAp4KhPufqe9xdC9L313ph0XTHjQfYQIaNZvzo5eeqaNIDee6iu
i7u2ICjFGlBUtIhWyvXG5U8kALnvhbnvWNgWAhXIMGBdWLYvUQ9hnR4NhRmEscu0Nf5VOlTY0M1t
bIdaN875OAYOeBSrKinQD/3+ju7NfmPDPviKPFHCgkzRor78GJIxjviFiHRvWzcmLPJ+CMBehguz
+jpFd9Z+EQtaiO2f9+e+cxq3aKYucquW5Ajc8v5eOT8DdmHaO2uyRTANEXHGCH4+K/sqVsWY5KKN
m0vpsZ1F2VJ6EpqTYTgnIyP/d+R85Z4Xo+0p8fqrklhki1kqiFbFMsL60djKUNnoyFVt2oxsMUpc
zc5SM4wMZyiHds3EAnja+3u5t+bnPf7rUhejQkw7YVXqRsVG3nTl8yIu5Gj3zsnmejUFUH3L+SaR
QPm1Dz69cs4bs+RIdJ4V6rGTXuZUH5fhk7jkVPamvDHLFqpduhD5lOUOWnrNJL4zj0wX4ti9E7gx
y6gtBBCgMEvhFVXsz4Ay5tRf47rgdazZeKmTfGdPt4iiylUk78NSZ5GSNwGVt0bxDKiQC3nmnTXa
Yoq6YfbJXAZT1nN9CwrRxFFXwa7Zf+TCG0dWy2KwQq4T3FORZygvX0AF7M36vCl/HfRaQLbQh0xS
lts2DqMpMeVVTXWY9Xkf/hp6VlB8IOfsaK7rNi6JNIkDEv4Ld//bcAYMf/5Ffw0/9Vxqd0XEUlJn
item5A8iNP1TFy0fQGhOE1fYr5OkPO2tz5P+TOlZoZc3VtGqrtzzjSlH9dzWboDX3bJ48l5OM/0u
HUYvlBZ2Dizd7E3LemtV3WnQ4n4NyX1bPHbmum3f1on46moXjYk6m50vi/fNpV/f95s7z64tmQLY
W8vBBaltFs2Pgz4N4ZMo0A6uhpiyx659BqT4gtfYW5zN0iPfMiyewiOFrOCvf2bjd2gzXTn2xpOC
xqdaovPqtOvPqKHxLF+lvoRE27O4zeBj3vHZ+r3O+DrGQTQnzcWhd9Zkiw2zdnTGYTpnBCz/0ajl
piqRnVquDOS3rKnhyHlvAgwf5B9Bh5IUc52+f2x21mTLpAbNQ0mWHq4ikuuadXBIaaTa+Tor3VKB
AaxIpcpxMWp6CyCmZ64cN/hfD0RmJulYhlMmxjoBeivJoQZ33YJsTF9xqHyCtx2HJMyf0YuEIMRE
398fe+eUbEm/VDPAIUI3J1uXIiblY0dvIn1ddYZsoXkq50DBu8JkMyl/6qD+zos29Zi4RHh8Xts3
nuFbgq/IaUYK4KbNAOL4A9qW9dguLvqogoBnYb1+WRS/JPgRvv2pbWVXWrRWQNBZZ2P3caDfc/40
Bj+U9w/XJAnaCz5+J/j5N6v01y0mHImXjoQ3MAU5OuCS8ZBrG3R7GMb5uv3e1no19II8ViCWNcOn
MP8TqpvyKrFVRragRU3B9KAif8okYkMb6CNY4y744D2XsAk5a2dYvZVjo12GdL6s0WR+XTZly3wG
YntP9DWfsrL+PK8PZJmBwz7U/MITdmfiWzwgSB2mjocYfp6tlziRmg+zFiJ733h3zst/4ICljWRX
uHg8zH06lehgeUbRMuVXvu232vJy8gsZ1Fh24eWfxcA/Ov6FnMfeumxcWlD1rpZuYYB6CaJUeq0b
a4dOh/fXZccvbFnOahxDC8lSFLSVf9TIs3pOcZyaOXarNfWQxH7/M3s/4vz3v8x1tEVbrVDeyqjz
EbTUMQSNL5z3Ha+8RQCCaM+ljV8hcnIA9DADAZf2fGiker1u5puwA9TNeKD8O3Oaquq+txcWfm9F
NnYatOAgnddVZ4KYdFgmGaNB/hKd496ubp6GttKiDgWCvLq/n4cwruYnIcdEo/Am5gv2uvONLSSQ
lsNM5grBnpEfIPYy8uIwoSc0H2PG2us29z/wwHCAAmKIq0Sv/GS98NbPoZtS20vMOzubsAUINmXf
IiPnTFnQ03iCVtgaeheyT286HM/bLo/MQRNUjXY8KTUsR4dE/c2CmvQdukH6s8bJeMGy3jz/+M75
Fv7LskLHN24BNrlTKIfGJCvvijmxwGK8oOfYVen7VvDmZuMr57//9RXhEReKrb0+9U79OFPvvgzc
53YYbufCvffcSzJIe5/Z+LpC8Qqanh47GYiq+UP/o7HjnQSrKm0pnLUXXDC+vUU7//2vn9O4Sihl
q/lEiygtJhMPbZ9Co+yaY4vVOh+3v4aH3K07T2EFNSfVQFJt0S7KQZ2JhdNcJRuKT2yecbzqJ61y
OZxkMNwTv31pu/4h8M0BZ+zr+3u+t0gbz+dDvNxlKFCftPPkI/tYdSL2r4Mt4gds/J8NuapbX82n
uopkMnBwKl1JGYDBN/6Pg9SUdh0dTpQ6eRG7ipmvyqvUj6tWZhsZQphkgv5zN5yGov9W9M1LCM8H
otarysiet4UBtgjN9aRy91TTvEnzhokk7y6O/mZ8jtE3ttw10pT1GHqnQjdfGuNn4LFNPF5mtQxv
nAmldq89vb9Qb6Y18KmNPfNlWZxlcd1Tdb7zW3r0uJNUI/up/O7YR/pTXnbfetj3dZ/bmLUFuZIc
DPNO2jSnpUHTBODHwaQeSZkn//4yqg+qlMf3P/fm7YFftzHzwXEj9Prm8tSfucqBUij7T6vikl5w
I29fIe4WHeLzAjKckOM85aT/5oWg+yb68/nnjBMqGtf8BjfcGDmSTtLvfBeihvVkY6hntynTzqX7
dceFbNGMk+u4cqauPE118Gr76BVCSF1chvVVTUTYgs30mRo9SGxReNoVVJNnzYtJdOhLHS6tz86N
tAU2TpQLKUk1nCY6fSeU3VVre+xLioKMVHdBEV1ILO59Z+OxnACPTTNgpXowVXtFALS1+o2G6jvO
g//HZ94+su4W+V90Th647iBPzYj7aNJEJhV4Ky4cpre3292C/8scyZaqsz08i5njWeUdmi278rBS
CMdddV63PQCQA/IYOhfkqarH36abplSY/iqCYc/dQkzBM+OZHonjU+mbG7BhPUbWfpas/d5044V9
3tuAjYvKmwV5Rt73Jyda67uCtuM9acuraKPwAzYeKW84GH4hK31yNf/D1VTWn9DDvtQXYtq3Dym0
6P83rsm9Ehpzpe5OvYluSm4f9VAf/AbrFEJ/ypvnC+dox/Ftoac+xKWWalinE1pXADttypX+rFcN
eTmoXoRfFHTZvlx3nDZRiKJVKJjo15NZRh5TALqTcbmOQhzbsTHqhedODunE/uQ7nk1KfyVfCWtZ
PJZl//v9H7BjclskatWCij7qqu5EvQoKBDMA+0BL5XHYFpcqBju7sQWkQtjdAFs5dif0ln7EA+x3
GfA0iPjBafzb637F+cD9FTALtB9IhArtySKirfrhjrT8QUPp6MKB2lulTRxSBatlXZW3J29tyyTo
NMDARsisGNQljcS9VdoYNqTZpZ1crBKYC5+mQRUHBIcPJatVqtrm2/vrtPeRjX2X2ifKDSW0el0I
uc5RIb8g8sgzlHxtitLUdZUcz90iOxn61NeJ1eUJ7upjVYy3gq/Pwr1E6bW3HxvD8OUaKTUypOFk
6T3nrSyTKFqclwgEjen7S7XziS3KU4ROpdA8K04c/S2WQqASEXXshPjH+x84r/l/Muqeu8V62row
tu9XcZqJd9dF5lcFccz3h347Qne3QE+ktBsTrIRk2mexXT6J+WGsH0pzi1dADERbduEz7F/NqLd+
xMYwIF7ur9PgoAm7nl1QxHSkKt3PGlJxlUq71rACrWr1QLw26ThyMW5c9FawGXC3FjwNMZIPBFJX
IFFghYijPJymISkc3xFLNg95f9Z7BqdUfnRaZgOa9uDbKE4+b9BElbRq8envZYGzfyUer5ziY1dY
EAekJTTn/e++VO3wc+lBMC/iRa5N/uLW0aTuBkgwFBYi2NHg3hFvDkuA5A04Q0G9ZUc1A4XHF5pN
Pajc7OBzpEz9gajyq+vobhhjz/H4WVJQo5eCxLNecsipBDSIckQtIQ27Kq7AMWieprJwOi/mk+nC
hzwEu/k3T9N6Smo6VomF7u5rdSb5mZM6CFF5whtHOvTY+xNbu9va99buFITQuVnROFt1zcsqFsCG
UhfF73l8RLynoYay2NIZG7Am+yARix2wwsinxfHaaYwtSJStm1Cw9xV13EQLF69zNDc6q2rC6vXo
O2sZfLcrs4Z/MqKRQZOE89gtY9aOeHyNqTdN5fgo56YDl/kARsxaJGIczfS8TJBAWvG0bCvyWXie
7/yQc6S8LgMZLgvmRDRjT1iWg89/am+0Epr/owDWKhxQhPUV72MmwyI40krAMcVkXILFPzqNQmc5
5M+8vH2pet4BIVHPdPFBHWI7n4nPIMos6D2IifObKJyjCsLmw5yjJ6C0wUmJtfdvaNlU1T+GhlX0
KwI6LG8PiPh81DPG4SykmliwtESPK6Dc5idhpIMNir6P1D2UCEoxxWEJkU+QNDRI7Qx3dVOtfDos
DviTRKzatUEEH9GgDHUibM2XxwiMj2V9cFY90DFWubPobzNwsaj1RcHktz+EdCBJmThEMP4SEFba
Iit4VPuPEF9zm+ae8JrzX45TTLQ6OHYy/KftG3AnxJ4AnuLERjQ8gEa8dNZ7CSnN8lb5rFfisNjc
G15HqT1ZJ0J2zUpj67TYQpQbjfnIuQ1bSI+0EAlvYz36xTClYUW79XOEEqFXxAxMvPNv6UbQon+Q
PDfiQyttSJYUMLVSVUk3Km9pYtqNednGBc25N2e4SPyQPjgDr0F82IV9uD6UcmxcG88RxCPKG1J1
Q/i9bsCRHB44oZ3E/gNUexMK3U0knXst9JfQel74w9FGgPgqd3NWB6mZOgC2YxdEVfKjCVnn3Xa2
IurRV9IxR1X0/XRvjKnz8dAFDg8eBsfzoy+NAI3HMxFkjYBgVDhiHOL0Pfiq+hqp66Yp3brCjboa
+q0BNZD9Dm4vJ7dJ66ou/xzxxRt/d2LSE0HLQGTzxz6PXDzfUPcBrzDjI7UsVh20xp7QYC2aIpmH
SRZL0nVglVpiSkXYZgDDDOI1dBH2AI0+SOX6sdat1b+KqqzFgzubPLfpUKp1vZN+JIuffceG5SQC
2kzpWM6Oqg7euI7hx2Du9PTV4oEa3gWgsiRFOkNLQn2FkJ//QN1xYo+6qVirP6IQbiwO3FStcxk3
o49SWxD1ufgMXhIC+hRfV3REiCrXyotnttCzzoXFOEeKY5Pbl2UopEeychpKQuLBc5S953oIRRGH
LJfdK/aFDF/LyqXet9DWJkw7sFOi1ozOnCJdZpAMJhrKHfVDpWvvThdwWAycFrrkbdI3pSo/CSAD
0Fy5drS59wAPGut4AuivfekZZXxIa2tFV90GfImij9zBHSPirmwKPDa7vhQqTyd3kvbFIcwR3wx3
hu6fkuhi+ARFVrYWsbNGtr/zaj7YP13Z++p58N2y+mcImyX8id4NPbkZ4hNCMxCcjcXBNKgCLUk0
tB15lg3QSoc2YgJ+mfb53J60FzkEGsUF93NAavgy9U+ARg31IxKFYv1EQuW1InHo0s3/FOVUylPH
sXQqlWz0plPr98FEstBTXpj0kDAqGXhUCVi348YOknaxrl1Zp7QTVN6NKsqjPBYrxJhfu3AaXRxP
a6z6WEarBMsGcIG4GFvjldVja/DQSdqFsMUkRE5d+Bn8dJG9bzw1Ot9NXVT992GoFnG7eE1tKVRc
9FlQPNeDNz9ZmkP7GURDEXIeyDKXzfzRheQohCFLtwlB49yGciTHcMY7p42jslsHLETVVn4dl2iY
6kDUNk1Rb49562ovPIiB+Gv4bUHfRCk/KBdvpOpBMQU26PtS6LCfEtAorXQpEsuGs0eMWlrNxwE0
PCj8ONrq5Q9VhRc+DiPqFUsK9hsd3HYTxJVTtF5AfTGG0F8/HKFPAUxCgqBjJK/lUjTIRFSuY4A1
W+36aw5bQ2+BPmTw0rqqilAca5GT/MugXDAWgwS7jrwWCiN66o+q7coxNRJtEscA1hQkErSxJb+r
oq7hblIig1PQGGoeDccjyed6fpb5AhluGrAgK8Kylyxb4fdYUrpgzQOVg6x4PBLEvmtcVt06H2de
T/ywal8sPyMw+XhJVwfQwbiTkXVgJ2gHh3xp2ul26W5nQ4g+jVJ6Dvoq2qWh5YGA2ZM2ce/VbPRj
NTM9D7HyHDb0dxovuQbMlN4sp4dZzANfY1mE1nroZxOLfhICSYnfwh8KHuJSgcrC3eSEYZEGNVdj
keVBpdsjD6Am/BvbBQpsYDDI2gKt4tSUHIqSrD+gH2p+uZRYSJmIhc4GPdJe4LvuAS7jjL+EypJg
J68ltG+PwrGVf8xLEFI/5LIpxMfC8LonYBqbF9C0aY1le6jKvJhxErymkClqaLhcw0UXJiau41RY
D9Iv/XcmvVnENtIjuSFcoL88WlkUxV2IxgEEkVp2qOwZxIAtopIZdOF5MqOdOyhuTWVnT4AmaND0
scMl4B+rauFRiuhxxlnHPaLzJ1r1aMWvI0ScdRoB/MBeoiofy09Fk1OxxIKFECTLBhI829kt/c84
k2L94a2uZ4MkklUws3Qq8kqUSRjqZRVJPfld/2GllHW/gmAYLCQRmTOEEPAtzII3trGSTh/mgqg7
U0Knlh1aj3DjgKLYgR8B4FxNwZzlBa/cDvLIASn+mDHiw5dWoGEC9H+rOyhIfwQwlUM34SIXh6kK
Kud3YaJ2KQ4Fq5fcQu4PrSYfHANOrT9qka5U8VCXEBROXU4WBIlR6fRhDJVAnDaoXXrUIFaA7fnI
COiWf+gmUGq+BqZDaBsHxoDt+AbxUyv+aVfRqe6xWylRUDaCStg6P4DypfAyGXpSsTQosbT2yFnB
waAGQeszS+fk+xYSKbMt3e6xKY1yTm4nyuZ5qWZag4ZuLanvpzO4NjuUbuFd5+EBHASgBXeGZr2H
vmsoZSxG7OfJaLCRPxQTVFlNSvJKevWtG9rJa49EFOhKuhNFJOXvkbl4PkLuK6LtEkchNGVG9Kfp
sTaQFcTOQH+zcj223oBfYgL5EO5bIf1jU3ZQSs8QryhpEN5rPtZHDiRFY07h4o9uBPy3ZvXNEi2Q
YbprFDrR1qQraCT0AVqYvwDhJgki0K6aUxV13HwKu6liE/icQSzcJAv8uaNT6pV4kSC/MLGlTNZz
uFOm1ZoTgNEmMF6J+rDWoS2KQ61LPHcgbmvXvEGcY3wWxQQBjHhdORC/OITwI9EznNHQfnMtzj25
aev6TK8iTGngRyfbsFUnowjydbwNxwLvr9saUbikB82VB4BOL5xpMJ8qAqIyhmxd06k+xu8xuMM6
9MzOVcyhvhDed+i3MwK7UrHlKeis4s8rlRLbSQJcxKIqXPCGLjKS/LAgb+YHKathqi9qskH5S/iA
uoexX5WjB2OmVoZDQnpdhi/SHRvvUyhWBGppaITDv9HCVs0TcAqq+SgFKbzvWsq6PdVK5y45oMYf
4oVVriOHxmVjUIj048YD/yD8cmijECAYiip3kE55WTc8NYhwEb90uQlRpeSmn1oU9B2jHhsfYs9e
sjS9335aELg7IpGzYaZP3bkaii5jg9B4Gy0Iihw3bZoaQlI5VwHIW5ucBGuUAFG4+N8NPMP6o0G4
qJ8NAbNqkSqIgZGvlQDtnMm8GbZexjWx0FH8vJhF1/dF0KzsH49oVvZozAlIPyRzSwdfZCYgENWI
ncnNJXsCfVAe2bh2W7HUce8DdY/FnPuololfFv38CsQ5Hh83azC7uGehT0eg44Lf3uUonYqKVxSX
lKuLl2HKFf1Ep7yA9lINn5xCzg7/pQVYJucxlCrmATyLGiDaLm4ZW3gBoAioM17sWlr4cX+ElOk9
nTgIlV/caBQlxSux6xbyfxxdWXOcvBb8RVRJCBC8ArN6GTu2E395oeIsAiQWbSD49bfnPscVjxmk
c053n+5qDF2wGt6BskvG0gEE0MVzCyLMXucEbxocynzW0XdCt8ES/KkcQbUlrrpu+BMNWsRZ1Zhl
U2llJCn6vGzYZPL3HqWjn6u5xUtyhxNWm5/GXOO16lvU8P8ItgTjF5i4xeuVoZVEABsvFuWeR5gx
xs/e7HJ15SgMXHHbdtsInOQyft8kRZLx/FAEDrvHUiCovpuOJmIM8bMcLs1RmQHw32699oqji0NG
TvRzZcmUP/BNGK9gFg3H4x/ok4Uw5TCjcdHluvYOW+CJnr0vk1XkBiC1zhRGq4nQPvqZDxHC25pC
R1P83FEno+coQbdnMJYGoseuHAJjIi0Xsn74zlP+NvC5X5dy7vd5f8XbueJ+77vUJHOZ9zn12cMc
jwX6vjEbhigq4e+e/W0iOWIAYMBMtsqQmSxpFQPSYf7oiihFydNFG43hNCNqA0NUJGTEt+PQqtw9
KO6UtofRax/hRjCYvtNKzEUCi3rSLsOUHQnttuZ3QaiUCPdzOx3sJQxFWMZqy5TG1Ki1jFGYcXZs
+0MizdDP9bxxHZ2KMRL2DfqBPY3LGVOtL1NkZ95avHb7VgoG2hmbBXlDC1/iM6/RuwzNtn63uYju
CHarrbktAKfM85503P93JyrnoWw1mrsfQ5w4m9/NSKfsG9H7SLqytS0GurKn8FoV+A2T3n7kGO+a
p8yNBKcr4AUz31LMo2Kswqwz9+hENIsTR3YUOknb+6Y7IymGzje16yhsdUuAcNz3ulINO6vBiUE+
u8TpzFbNxuT2OFIXxx/xQO12Unsn9qjK9hju5knb7s2NOdyYbR0UzLSnUpEY/0+508zN+sckWvQj
Fd1ct7BTboBvoIKSwPcK8/EyfVsxTzTm6hzGMhzihhtV+jTs03XP7LqlmORX0doyo7JBj8ohAMnQ
eu02x3xGN7TkpYdCHKI4CQSTfE4pw8SKkWBkDWYyjEhNUg3NnAoGuB1N3pvlcGp3FWnQx35RMhc6
rXs0zpEpQ5TESVrdrxrjy15IHAJ8KEBtU5UUhu5JKQqr4+84igaoR9Y4oBel5tOms8qghQV9ELpJ
3Ca0DV1apTQQLsp7rm1BMasORP7ecJ3v12nUsr+1aJW3/7ZFLWmJLw5yf+0bUyDvz8cpfclhv7Zu
MAz3Y/vZZRJLSjdSNNtdVhvNmMBPBoFw3XaNCGij+OBM6tLhGHdtl4VTggD7DWgKJ4iXKj0KRzZe
BpoPaYUfbz/QUaNGVXqeWp0fVpgfMXricULT/oxzkEE0NOTeB1eHAA9IXbWCzk5WaCW9ex9x2Mn4
ncwhL1CxUkCi+tLPcaDiHHnBg3lzQmQvLow8u2VZFLVTxaIW/USdWbK0vybjmpB9S4opjEvVAak6
dJnIfQP6ou39xS4BcbQr26SqjJ7a+ADVS59tZYoFPDsg4UjPILKS3kb/5RmLj3lm39aYhKbqmVTs
T9TJFVslnWnRRt4dlVM2XpbWYCrGZe8m9QIzg6z7pbHWOF8zvESNrhoiEhw0aRcNdBK1p9/lcaJU
0v9Wg9YGv37rYWELzxJBo7d1Ee2SgWd2Vs3A4paeHVECx2Y+exKt8OVsUqRCvwernPwNWi/SHXB6
7dw/6WSMD6LWQQEzS4l94CkKYIHNM7T87jBMMg7PMQowTldROJf4kqC0qe3QMBKYOE4Zm/q9KiZP
xS+1Rik25pNpzzpzwQfGZVqtqdjia59MSh/SpB/jt3UrICKpgk2Ba8Ept8Xh08ju+oK9T4p7aqTR
mHygu12RpDIBDjDHPAVwC8JK79NplhHU1wemoADeKoU5CBMU8knh+orhQt8cgIM0K2dMnOLYiR4M
V4UvJ1GfKVa+im8EGGL3Ox6WafsGWeKwuZJjMGifkmhj2fd5bArxR0sY0kJOo/y6DDiVeiteC4Gz
9gMv67gBvc9Z/gQAap8eg+/DL/gd4w7EzL3Ap2bzHu8i+rO+IE8CjQo5C8a35ZeSKcpQrDLa1EUv
4ZI6N3CN1zUc5BODyTbW8CYJgE4U5GC2y8MPkWLQYRW+2wCcLWyQ4We4mwmmt3xUoqn9lG3mH7xx
s+yki67LfpEd2NhHjEvEA68huK/WaxPzHrvtSJ9y+RUNAH0bRkTF1pam9u7QgVa4hHi4w4MF+AhL
ZOIJr6IRM+VjM5igr3hn/ZHttMNjEXkmqjbZslAKZ0z3IDB52At4BWpLGtNpq/AHD0vVj4vtD0UR
7Z9NM8qfbX/PU5deJ9GDhPA0Q72PI0tKNbP8Dr4bWyEpe1HYmzL8tmKEfGBJJ59SN2OkSBo/XsWQ
cEBDqXE/szXkHw0ihH9gRM9+p2Tftrogy3I2ysZHYC0RStVEx1Om5mao4JbYuJNPd07wRFsAY6gu
bzBH0lvVaBP/NOm2vA6IOX2cSZNbkL0hARzeBGYqUFH+SNGPHFs2zM97M0t2WPt0/QvcOyneFHru
7Btr0AxeFgBW/SFeJwsHUjGD6AFiPP9yRWwuBYP7da0aCUxqFXuRlv0yjV+wkE/d71b5O9dogPQe
ASvPcy1xWIBEFKueTuMeFea0by3dr7mLWlaLbWLJOXYU71vhm5ZcceywMQOZRR/XjdPjp0o3Ik7T
jkyGaszgWt6bgps6Bj722wSyXWEljT2DfVFM1+Pq9a2gk+FoZKb0+9TZ7GuMHDbNyG4T7NOjhvCD
l0n3mSqST+XGBey8HNX58KyJL6KaWSFf5GbtUoUklewJKfTpG9Fiu7ubSzWet02wJ4CK8VdPc1x5
6ISKK7M4wGXH8xgreWm0p/w8gIEYzyYYrw84iBmti21Pnz1Yq+w5XeTOq3RQaahi0DFv87j1Xckc
vLtKBjXrNeodrP1ihQ4QbUeYPnwY8HUGJYeiGrvQpxeOWJm+UjNBdHMWJ0JX1HsRHXgs/L9kn7y5
AVLXM+gcG//AOLIltck3q+pc7dsPODq5vd4BzqU1sgjxbntudPuY0SKwk2Pov09FKi3SzDHkRHXS
oZwlJebiFnpDmE9AE71sbfrQBeoHJM8T+oYuF/VsxvNCo9l2e3xO7qDHYcQk/2xTgNu1hqaPVfs8
Ml/C37Hfz8haHNOqiVd89yDioeIVKbe/pNsArYhuidURhGFqL4uPt39sUUV/XXpiLNwdNAaqkfd9
eBLR/VEBvDCyjvmYnJNgIJjnfOE3lqT9N3jJDP4YDz3eWi4IBkbdZ3O4LNFCE+C0yWKqbdyiUOMS
wM8Uk1TTX8u39j1PMqtrrIcYdtTZ1MmqgNtGeuzXNGyVjgqRXHMdzGOCpfz93KLD0a82Memzytsc
Vu07L14RQ96CBckGdPlF55H7uLqxSvXaPcDiugXQuKLyX/fgs3sRT+18cKjYRZWQ2I9VsxMQFAqG
8vQ5H7d9qWKHIQEVmjbL97WYWoIhYlpTQG9IhQWEARLgNRkkXn8z9fFzmy7isoV7NoYuJNzciySi
P9koTXvOstzSQyJ16PDwUOXA8CTsnS4NexfwJ10e19Yl4ZKD2NQnamx4h0J6vOVZm2Yvgq042jME
Dv3BYRjEL9dJLk+zgpvpKPZsvzVK4e9Gz2Tf4xW2JaWZ0dn/8ENB/7Z8zr4QZ902qHa+jfubQ7RM
cwDw0ZGqQ5+PKAk9INZr1LFZH6gcXXcFoLk2/3kD4qHc5wYp7BZ47z8FW/K5Hvme+isjBuldwKHS
uQdwaFsokmCAhyO/7iR5T5M2U9VEF+K+I69iRdGcIUWT137mG7QASTvTCkI419bOifaeUCelqvFX
ku3vDKZgf0ArEusXCzJuw9Vko7RaWY+geaQ5DL/ALKR4WOiZ6IXgZ5JylmbbHrPAOCB91GzwYPho
pCqEbpq3Dd3edi4YwLPSsNaiWMHq8XlguM8xh98vflTHdDgj4zb4iyASofCIAgQfZW3e/5z3XP7X
ocszf+RMqT2DsSS3PWh8rHgK90wBnbPbPjWNeSKZ4BrugCT7EabW36YkLJ/U5SMG6CKa0JAvgSWn
LCft38FKDoQdnDCcIRUDlSqgaK5APy1XTIBRUVqLmaLKCbPXJA3deHTtpP84eH7PLXjbbB9P2tA0
oP1rFnp1iLX7o6ATeqXohZKSIEWSItZg1P4hhtjnIjCKj78nzQwewpzGD7Zf7bfNAsM8ZhMM9c9y
QLrNF/yuYvOZiI6qI7RtOVoTrdiTDM61xxFlB5yydFodkomi+BEnUa/RqkEIE+ss/EZeM4aUCRc9
piNnouGPHEGm/hmGjtmDHMatok2Rvko7DKyMumEav61w/s5OILGy/gmZ7H45RQIuXufgTZOdNdL0
WAVn6Y1XyhF3I+C/9DluoRo4wmJN5E9bH/PpPDC/JxfTWPyXhsPkpHbQVpBHFi09xzsiInmwnquh
9iKW+2Mj0ax0JUb6rj/IFEj/CV1I1lUiTmExiCgM+5LLVf6mmNpgYx8ay5A0BpkLev2tDU9DyIGg
QqqQ4YLEVF3cLJpv9b4MeYc1BF60PTyKum33hamSOOX7yUOcpr9iyov5BBCZ7j+n0GMssTDJ38rZ
5PaxQ/URNbIqmp9dUsw3ApjBPABOQJFYJkP1gTKMV5gikSuEi6GL6P+jpVvwUujR9ChxG+fNOP1z
XTw5eGyuypvPPG+lnT83n8S9usFJm8Xro1OEzL0/TnYHMPwn7OPY4n6BP1V6VRGx2MVc+TRwOBR2
iWYehPYWdeEGmn2kz11Kc1p5DV3RH+VB7j9hvJZo4/McqDaso5HylEuMLnOZkiFqbxCBRPBITwGd
Vb0cMZ7n6KV5jT5GxTXWgaCNx6wrvs+I5Qj1qgqAd1nRJCjkgrZAgUGijg8ZaxcsBCM0PqljnVtz
LnZTvHRxvPNTg+CI5xjvfHtIw7wBthQkSioPYgToou+Rkb0jEGI7TA2G08oumfVnqriEIQOE8dAx
sGL6jiE/3PhO9R9UgOSTFE7tr8OcYSpXzs0QwY4wUrgtXIEpk7C3dqV2SJgvrZwCfQP81/szKQBi
XjZIWaIqdUwlOM8iFrVYeX+d7s3zQ7s7JrAUnM5vaK6a5jDEhg+f3uUOVTNvsrc0X+IXO0WKHdTE
ebzA5aUrdHukDNl0C1jv8bHXCw24uFpLbn6M5fBm9266bPmkhttgOUKuC90A5FjToVnPkEjSEeZv
Xi2sggYB6cg0N7Et44jiT0AbE+/13N+PwoCceVWjG1XoonjG+kOfZUI9uS5H7M2yEFS9WXQTPP0E
iye4/sRKXmYRxwjXxvfUHxLHCnhNJ4rKgxihoThnbEGPs/e9eQNimf/belU8yoWovZwCSPSXXvLs
R6blLL/noKT+9sncPy1zC9ZX4+iSp4hy7POWIBNR91QT2/cd/EIOSdLG9sdxMLhLeRNmexpaXMUA
E7o1/1SzSfafI29S0VZ4t8XIqzW2Yj9AESBuw7gCMj5AGjSMN7CcPVb7+RxxpOc6r/5iaFyK20aY
Q/+wOlxstIsS/zYBClDfHedFdByxccGPbusAwAXRFd9HMhTzkyiK8LM10bIfbZSJ8DFvdJVfErFg
BHC05hEUXXJFPKmtyBDn380c9QayopjSX9najzc0eqs7AZxq85c4Czzi9bA3epkrUSTdfgtLRrJH
mXgPOjOs7crOa+jVdMH04sbDnvC2O8LmRMeXhrCVncJi8bgj8C/tSascfV682ozB/S/vemAJIyWH
ZCUGoZwArz+8oIJfuiFhos6KePnM9MJ/4xqK0cuaHPt81uDDVSSa3QVSguG5XVOomjCawgOGAOO8
RGFs6KmdV2anavF5D/laC5RCP9sZKay1irnxj7luABmXBg1X9zhCodDDfAjGlId0JcK9rACqxa8B
M2J0ixok6dJyAuL0poMOD1G8zs9dMYZfWAUjkA2sK7TMCzRADkD0vrDrxprdXZTyO39CicK/gifH
i7Sj+XtKwjbc5Mz35uCHxrxC7VVcY1Diec16QhlSiJp+e0mQRPyx46ncnRNFW8/MAjGO0NJ9MfTH
Z4qID/Orw1s5nQOGZ3WYOTe/BoQKvK8NMY+QrBb/Circu4Oy6HUu8uJtUMMYlXtiyGfWo80F4C33
PxjkwCdggGtfVgSBvySYuv81qh8FUG/k+WxdV+R/ewzY7KTHFPlgIBIxcwNgFn/WcQPi6Oe9e5xH
w9c7bD4+72Cc/0DBiv6sgfKlniTBMLG0ervk6COOAuaB03kOZgdFAZPjibDjGodJ3zhM5RakItuC
83N+dz6joGVDBSpHT7hY9v9H3LEWw9Wm5LEZqf3u8mT7IQqct7tWVtROLSAF5t7ZU7shmueE9eF1
rYskyNd8080r7tHoYcma/rfCAtMlcQGAqoObYQPtLXi8jYXlMhM0YLUitmdXN1mzXIXnvj+HXbpf
WbctFz9P6wew6eTgKJsSQMrekx++w4XZ9oH/dkti6LHBRoap5M7QR6MjTPczSdhIKgq8sKgTMov+
UUCqDuZjESj9YFaS75is7rhvYp05NAUTWYU3Loe4pQ3zgU1oZKB0iOhz2nVmOQh0fLaCRHBKj4aN
vr8Oi+seWzuq9QjQndTA+pYEbJLZt3rH1vl2kNAgCdD12Z6eAU9N32d0JQCyVz9g1RqClP0Ek2Lz
OK/3xg/wImRmCpYnzzSKsemaq4xI9OAmSw+u4e2LLRaxVPhgLSkJwWJTMq/ij0QPFZ3QRCv9OMFJ
fK23JChWR9nevYG97m/xnI/tM2hjbU+m06w5QvfUD0+Bz346e4nuT+y0AYav0cDAkal9NxwvXtwU
2/OABOQW68+Bn+OZQJIN4132qqAdvDZTT98hcoE1QGsj0AZkhia0H6wZKgZ1nSwZIgAfi2GHUgae
bKI/A+gU5II0inWolNX5B25GDuZ979F8An8agROH/he+ZgDXnKzZTxI8uot54njpxmg05XaHKrFf
D0/hCoxAQauhQxitIzEvuQzhjK8UQNeKxr1fgRYskeAYGjDzJ0iV7Ex0p0b5inkW02IC2TSaddDV
JziHQDQy6WiktdjZKt/joNSfkZv2VULIdYhHYNyVDgX+3kn2PeicyNTO9OsHJoQRJnndDhI0kr38
h5bY5hcHTaGpZxP3SDga+N8OltXqbLfcwocWqfRl3EbW1s3QJOmhUNTOZYyKiaY/bvonOoBrq4ka
xMU2CS5WkuMWuspmZfkVuGAKhdEgf0dZoS04KIIbBsAmjKka2e1PQ8sXW242a5caiCG+HUjqiscc
bnsn0FDbIW179MbtKiAxS+BP9iwFB6PGO//DM4NpATKub6Hh5H2DYe61a8fie0IBKaGrTjYY8jRm
rdbNsG+dlOgP55GCspi2LH/2sKj66tRC5e94jhLYttllm/MKfEuOKhGoja5Noyf6c8SD286IceSi
Su0KeWM2dAgi2lB5lxPQFkxbls1zh/sdl+HdrZ36RxENkNGkXW5+USsBA2KMZZWeNDi8zueZeljG
goOZHfn0EwpRdklBC7aokgNegnjCObAQk7B6hb7iYejTGUqaIe0egbbPv3060VMTjfw/6I67CFDr
3A7HjabgrbJcNTlSSIAMnaAzlp9GQFBUSTLLDwMQoYVUEAR0aedhTN6APKcPc8o7XiURTksJLh5/
xAgx5H7smpm6CxGYFzH0cbb/wxU399+2dCRZnTR5vz6CURrMaaF37W42elhfKua7S7MZixiXqBXs
XFiKzUyoB9e/DP3+ddPB/cyl3X60OmCvBW983ByTYpH/xs6vWRmZzr/ZLZ74sV3g1oR3JBKvSiJI
5Ix5zsILBvgTg2ZZrRbQrPJTPQP98pCLr+qlSLNQHHPAkIfBUUtL7nFfNECHvwo8I1mrbV9hSTZA
I0VVPzznix3ePETRnwix810pOoQ/VA1wLXP0cLwZjjbsxVgBWWL/8gXgN4CFbPsN+bD/0cEn4XcM
iaKGXGrEPDCLZrkOTb+Mx9lZGq6AL+5aIbjV7s8QVrCK8lTzs8AK9muyRhlkhlkMNHn2ZMWTpP5h
yYvxh2EW6tCSbcQtv1scj+3Ipyjj57sk4uHu4F9NDT54xPFLQEGKwdY8ZHO19qu8etYUb6if8Wsz
8fhhnmj0H7NRdEgSsO/r2IEPT+4fGiQzcVWyYNroOqTbRUShh4YcqT2JokfxjLr2BHqDo0EPbZ8c
xh7KhEwjWeylKfbxyzkJvC4qfLKAZ0ncT1ieA3uYQ3AYhdSQHZbo7kO07//2FEGIpRiTgl/uUJaq
sV8dXTAZQ4fvzYoSCb4ufobsPvtZ0GjmRwMG4G2JQvwT70ByS4luv1vEviyQE1iAkOhroRTCXex+
IKfDfMaObGOtQPLXjitAL8zCKnUDhXpYCgrVjSFYhq0y26oICKCkP6e2N/55bjAwAqfhO7ZV7v6w
EFaC+Gc0Y19yn7e3neOCxaWKb3JL6fIZbQl8q7EKCaoy3h7TXcwPfZreh4QhmX5NwbV/kTw5/TQO
AGNJsxbcLJKZjK+UjpDt0IJyPbYQ3nyEZfbmGJN43s7ORsl/CS9kmUHqVTk0ijU6uX07AtvuxnrQ
Pe0w+fmU4rlhY6Dyg3BfcUgWicKzNTACiYf9FWOSebBAfh/S7X7xYwMVsm2swQ1NPtVCOYDfi9b2
m9xo9wAFj8mryCIR8ICNbjSFGZQCL0sMYnNMZ1d2kIu1FcSfUalnKw54yrD2Go2DvzObpuQfYXOa
1ZhwCsDRNJ3PdIyZOcQQJiBfOgnpZxra7O+qhvBu4+D/M2bvnu/SjbUc2KiPKzCyAO4xpr8UdTtm
qq14mRSHgRjdcXVpmZ4he0+roEyD7sKj8VP9xq5pX9jvuJh3VuqJNycBPOICxn4FsQuV1AaldUe/
rwwClbqJoDStCd9gOJHjrv1rIRXD3e80NFqwWwNoPiZ3XgBqLYgRknacvpKFZP6JQxf8jFWUBvd8
lJm/22S68QvyEzjX71kT+qrBb3vaGtscItVHRy9zWus8G558O0zFCfHNABi6ySbvRTcAxWywHYBd
BIhhDoYOE8gYNA9N1Uj87wECdVfOm0TvMLPZP0IDrZHosrdmqegguq2SqHng1Xnn3oHo9r8yChE8
eCyA8a4g49XPGigC7r9nmfftRzTuuPqd2IAF9iCJDrNS7gN6++mh7cbmpYAG4j2C2A0vHpmHo4dm
8RaNCpxM5PrzOscWAuQs+0IKNvBppDtBfTQu4bFjyP4btla6c55LX8D3OACbXOWQnnFkV0SnekP/
khETR2lw74xwUYqBRboUqiqoMQCM0kxuF72t+QUtrB0OGY6dvUcWLX+SaIfoIdOclHlk/H+rFjSu
No8KSjFko/4s6kCmPDkCXA9nOBmjX59SuNtVsGyID0jUmH+n3EV/CxQsVnnRy7wagfCtFXaOQM0R
LdGzLVJDw8Kptx+9Srr0EK2x6kqfReIvuBPxL+kU+dZinWZ4xmyCI5XrBbdCm2EsHRRdv1BP6Wlh
OvlEfU/6i8Zf9gEJYP+pm02+TsrN0cmqkH2pHNMsbNKh4S+KIf8dBrPPx5D6/sutmzp4MFtPdCJd
e+yiAGA77HGW1CIN7NKtuHfKAtdStW/rdDY+Jjc9MW8qPgR9tpCkISgUQgyCSHB00hc7iuU6BZU/
EIhWPtoUa3NeD53BDmNoW5DbinwuFpqOma3x4W6A+cBgPPgBoYz6r5Xp8qLsDKQRi1JnCDTSd2xx
9N9iCLMnbFlJ2NAY7xCpRlnenCZQ1bpMwkAgl8oJnmkLUeiAoUc2YwV5sI1x3h14mmTE0FyvXULr
VrZFHfwK9KBZJrx7K65Rl/v+CVxe9NWZ1cZV3rr4CRd7XuuU6Ysdop1Wa3Dy3xS34o8bcnWIMzTl
mMoAFq+oFAAauD0XUC0egdFGV4BTELeAEI9i+BSM+j+zC0CCyM5KkGRbFBYi5K0B6D1hfTy/xDEk
o+UKkPMdzbazUIEUUFPsTZ/nVyHRLYEv874Wmdv/BAFFB4h0CMxn5bIfC80wE+PBrU+KtPxGmhHi
N7AfAFsYugcJM3k+9SdE88riwXFwohDHgx6MkfmGyyB1Dp4HLM1e9YAs2lq1c/NEHFuTs0q0HdA1
dAZmWA4bC/IALfuaXvUy7a87Y/ErAxpytGD928M2aihPN7RpoQJe3QM4hdfCI8YMYbB74Fj2vi+6
oz8sGsoGn5CDbomavumPRRG7d/Ss4THfMJdj/w7YFcOQpY4dZxHwkhHPN4Hf7EcKMBpKGzZZV6km
ol8J9kMgXcXamZ4Wx/DUO7yYnmD2ANlClfhAnSq+d93WCgE2bIp4W6WyvyuNcO8y9wQBFRBIaNd9
d1hmCxsqbkWXv0Ou3NqXfQVPHmC2FCB96fQ6o/vjEhtOlR40vja+rMtL3DbDWwvw8RWWXBPCiIrp
G5RtcWWiXUxnTP/LE4La0i8i54U+pDxx7UdIMvIBZJxnsDrVmKx9VKTxJYSCBqAlPJ8CegDRtPSa
dM5lF1zLC9YS1xmZIATbNBQp56XcJv4NqwmK3dIdxWc4mFWGmkJKpUrdav+aCYhsYf/S34IJ8xMF
lf8yNRBDo7i1+XQAEMbMKwQLXDJsNsimeKQQ0jWHMNiJ9je0ueig+n3FuFw0gDerEaBbUU54/sjb
gBiL1o1XsT8NMtm7upv9Kk9Q3PXr2YOUiEGk9pBTYMqxoorQ0fXVLvbBHaEqm2qCzZ3ikMW9Jjjx
lFw6BD+/4uMDZ3Y7ZNtlOxJ8gCbuG3wzSf6Z7tghw0qoAt+/GN7muJNJ87OYIgyaQ9if7RjZa+SK
9as3HSQ9Jm02WA9BfNHBqQI/AoFxzLvXfGao5vBQ8zem+eYBh8gAjrJQOBOUM+xDQ0+Q/RUtATmR
Tq15yBCCcxePuKWo0tHjP4coYilqw7ClXxokYDkk1W6RhgZENjm4uHjEPh5G7rlkausgyoOW4mOT
rQIejf5yAtuLp/eQ0ZH/hruJOqNJ1TcaLRGIo/spHtHsknMSkYBqkTF/sDN2M45SMGyscpTC5tq2
ZD1CoQBiLcrjV7vG7NaBRTx2m8SrQum8P0M/Zh5ww4rLKEGY1GoiDsi/gSgWK0OROi7hfxydyXLc
uBJFv4gRHEFwW3NpKI2WLG0YdtsGwQkkwfnr3+FbdXS07ZarSCDz5rk3h/WMcOSfFkTzm5BozcHA
kUNTKtqnNgsmh4nYyJz5rRz4g+/sLMt3kl5IYlnXPMouGV/Pe2RiebNtxECtgt15mKPEvMdTbm9D
M+TQcmnItxHUfAwEijJVYcbZH1K4Leo/7jUGDhhNL4LlT+M+oLp+0AwFPw2i0LOEhQXKpCC8Wmdm
2qY8VF0ztdlnzDLcR09F/leQe+oj6cFrqH/5srMyyr5mnvgHhIX5e+QJ8A7+OPYzd/0mt/g86QrR
Qvu/Jbzrnd8lKH/wdNC67WCYECDaeR82lRjki9A881DJ+6lM9ZsmJPCcrC3jnMHH+8leqpHJbDPY
JdszsI/+ZdZUOH/GPHlolHLOJFDgGXJrSrPRl1+LS8fF6nbUAbxGqffbsT0j0DQY+2/bN2xKyALx
FA+6uhg1p0+IzckDUFj0XA2kt+9EODHqW9zOOTVVqN/6TlZPndOk50J3xb++2hiSGuXuGOdI7xVO
yBpAAHObj0kXISiK5v+k3/EsFXUG+TL1JqGXZIRTMas5KZTP4isMWd39at0eAQmXUHnxxJDCEk4s
ZbeZDIZD2FcEA9IzKkkIOyV4xHAdftN0GFJwG/CeF+tzBW97K+mG97SsvNom8CNCLZKo/JtpxqOi
68prLN36LIUGFrKV+m5dOLhL4/jqy+/LbYATbMXXxOCepiALygtApLp3lbW/HC0NXi6o9ic2jw1n
p8DUcPDGpch/sVCnvxYqRR+ZOPN3XEbQf/sowB5wKhG7PsZqxustC+HvAu1l46nDmZvcoRas3qvH
vpOAk6ahvkRSomf0zRq05yos85GdvRW5u9YdvIQBWBuUX3nOorI77C0xfIlYEnNqN1b+AXpk6I55
U8UWr0nQLQeBEfazcWrXueGfpixwk1bGBxr5PjjG/TjLd7rV5Z83zpYZHxdg8q+dnG6+iEygowvc
ZbvcIR/zuBZax5fEyTRuwURm5c1WETV/iAmYDXPdhnuqeJDj1QtN7l56ZtJ3BQ4KXJNtNDL77lbO
ZU/KP7mgK9tphgLRrmhzlV4GumLE8VS4AD65CyLECsHmEWI9/OMUKtG3Na7S5OgNUcD9lMDW7twY
zOcgW8tsWUduVGF0EdPveGJicahsyUYNAQHRncatHoCznPh4yXNAvxqp7oIdRgXvEK+VxA49jtNf
LsVxfGAE4H3ES0TzlEN9OHSPaX5ATkveZ1m7NKP0JjgLlvBD1Cy3Z4BUFM25ZvvDW2vDCd/9UtBU
hGOTEl2cz0xQizms0DcSF/A0kE76VmUE60xriwNN03XudZ77436JM/tOZZjNZwjX4KyWBnPagjrx
xMGjSwwEcVqctMFwDv42o6gpuPiM6Uyelwck/q67z3OTVftYDfiUZFLm94yLGenU0M7xzp2kuIxr
u6md3taxtHAMe+NOQbsP1lb8dWRXyKdsSdby0M5x/7QAGt9E0/rLubUommMLnM+xOKfV0W8wzuHG
7eDQVeOlEE380Y+ogrSFq5/R7hICiBk/1D6V7NgJHvUWY6bsGJQey2woNT0OC72oPNCeG2r47xH8
8zIlYf+PNcoNRwuk7q8WG5R48U1T/a3SYflK4dybc7gEZjnUbdkMt07VOJayMj4kfmwfp37CCJml
9N3OkoconyovXQ6XoGPmyCE3ozIhaF4pT034Gwt18genCVM+LuiET7romtsgq3w/Ss/o3cxVw1GL
JBHurWuL6CdIThSIgxG6NSVSR5+xmMouLQGUdVDO7VdvMsucuw288KywHumPlDgz19F3hvOk9h4h
yMpOPQBZIAPyJQxzdJ8iald72azwCCAn6cWQyvkaJ61g72G0dBU6b22wep/jdAj+jf5Y/GhbH6UO
p7e5T9fWpSpK1Rhz72W9c/UyP5bY5Primww95lZDUuSnVXrRUFNSFwzkWRKefs51ZWV08Evpn5Iq
XB5FN5buB3SvCP8UFpnkKUj77oHRelUd4ObUt2qxI+8c4o647iBJp/ndyYsp+kse3MjFRKc4Dpxo
sRPElKSa5h4fMRpVEhaiPQ20Cu4dQKHWJ7TGbbfa7G5Yz9qYf3S68fRU94nXHkyW2js3YlM6CWp+
8FouhBvsRukS/+sRpXjOS9RWifH+J68G+rg/+csXFtjtffck96fVZftnQ6NfyeRGiteMsYGLqxBi
3JsZVnqqS1ggl9QDS4SlnYx36cJljg+eA5aLai6Bz3DOKmChHjvekctvrP1964Z5dPQYT5Yv9YZ1
F3snB/+9X6ZG/AIIL82hAJqWN5yZsjwY/JAZ7ppiyF4TCGecLCQZJLtMhiB2dQnNdsR3U4dY8HFE
7xJwlgeukuYxGRe/OhmNW3FHOgZfXmIL9TGR8II7SfMUNGjoD9NEicSEFjvRpcodT7/qMZH5O5Z9
r70V6MFQL/zLLQ66+SEUDmJLoLLCIKlQRO+hXsZbKgcr/puGkhJhrIFCWi2rhMl3LpAcQAXu+P+v
NCiJBGIlO8Pcxfg0l0NcFfZvNBspT03U2faccf8yagQ9sfcm50VkXEW/TWrC5NFQtnlfEO+I+/O9
dxpfXoI+AonarRU5HNvlOnmzOjpBb5vf1KGIrLsKjo22WJgAGdJ4OP3fcgxG9gEdCS14iaXIH1pQ
mxG7SWDHNzDaVRzGmJ7vUAJ0dHsur3l8VmuT0D8wJ2w+BqCMV88zpTgONtfzeYgaci1CPzWMdbH+
P+d2inzEJiSveylZI3FkOqcRAjyo0WOLA5S5cGOD57aPlyv8dgPr2mp955sS1IJEhPbsytX7wVHd
VV9u6wBQlgId7BqH8E9XQiCqnJIoXuL7hUa+4QUvVPedAOhceq7g9FIPcYajt+8dc+PoYPXBzrp+
m78sTti9KCTHP2qdO3TKVoTdA2hQhv4jMGzpg+lL87tm5C4Oq7VD/lLj2mQQZMSqzmVkXHPLKndE
CiShTcxfvPdDHO5JCca50UvSMP5m5D1Ov0vd8/Lv/LrV9c+MyPL2GYVzcU+ZHywR6HLUONRxYSfP
zLviLeA9nmwQnV1vlOWrh7199Q6RwCh9rRLGHC95oVlUPk8h85CQG7++88lniX/RK81sYK07A8XE
/VIMKjpnGMrCBUx660v2Extnu2WvKX/8G8HyTXipzBSobwITvO5fiBAUpcy5OHi33iaPg4uLXaX5
LXlX7H1uqipkasTI5oskSx/t3peWlJ66KOKKZVzhNBHHouqhfG4EHtwrumNU3fpljqR3zB3QXA1U
82UyiOj9oqK1uJJ0wDidGVryr8SgJx4mkKsYeK/tp+C7YX63dZjjGobp0bRtcppVK9K7MfT65d5h
jJI9OH1vs78rDIG/8HVT4H8pLNUVgAJUXfWjJy8s/4i7wJefubU2SHc65ZD88FUtiBovCn/tGYda
0cTTlW2c/mIveaCHLkf5K2TkHNtJlF76qrN88qZ94pV189hPE7aPrF6xwZ0V6b1ZzFIo4U7ZUSZJ
ri5LS+qWPMwNLuadpPcC4u5MG54Kr1rXfdNlYcONWEWSbCiUnSX56EY/+1pYv53fJz1F/m6MqKib
czm2POIjkpC95jUrv0jxref0x8ZvkZqh60y9hrnH9OGQdmGNNuG6YR/f+fGAyXvXgQr0Pzowpv7C
1B5NPZ2ME3660wCmoRYPXL7r/aQ6zgww+zcA7Lh+adquD+6hylgFyyh+KU6Z40v9wmeyPuNoC/WR
8Bi6ipxJ32u0xJHe66rAeNkKGbwWTmepmr2SIR58QKIuDYLvdEqjuOBoiObkUs1OD7jSTUDPRdD0
1Wc88YNTL9aul1yZeajsbCW5L6DxyGY3UaJZ3bqAbKdH3xZLeXFhlNanSZMW1B28KDbqqEvWdF+0
0Cl/9XFOxuYZMi5veMy9bcI9Luua7kL0Vv4FaNmGHNlOFy3FuY5DXPWEGlSMj1BeGFZyakeePos+
slZyFQra5aOtwZf4R28E8UIAE37TX6ahSYrHKGkmAQhVdV28H63Q68NYp/PqoDi7TFpTsSlXjK+h
UuMlQIWru3k9q0Kqv82KmxRf8ZjGj11TMUWqWawCZiRaqKgl8aissfW/YSDp4p3vGLh9Znbz81SH
sC/GOutj3IKn72wcT4ZQkdl9chmGrscE/wkVVRc81V0RLFe3inGaz4OvmXwFI3NHz0ncXz4BLBAH
OqjlbkGJy4+6avXfVAhEaBP16kfOS0dCpOheHSLTfnlUY5w6uQtdGw9Fe6y7kUtyKblu951dGMDl
bZ+dA+OH3pGEAbQ9IhB0cUsHEshPnglp8rw+U6cwLvM3BkBg0lESTAJn21h+5ks9gMdMiCq7bOho
nmy7ZXZxI/r/0bMPDzaNCUdYZg+pNy6b5EPVYKT7JJtBStd1ZuPVwP6l1zZKIBOTedPjRDUhmbWi
qzyu2DQ7EmTjfxIWCpWFvx43YD4ynQ+8JVr3ZdE5v1qHRJ7jFBrnl5zXQd95zFtWEtQ1Tg5caATC
j47LNjUWt/FG0VJPrCvEH78wIgkTvYEIzFPSXU6u5w9CpXD9EpXijRflNO6lRJl6287F+8U2XIHK
BekkPaszV1EqmkjqBhxrSRSF3i5l7v+DSXl1MwsmYLYqT02Hvt6U1zXufH43OZUH+K3oFmsX+Sob
Go6+Oot25Tioq+7NepsLqMfdBPSTgH1WqcJoObvW/BLkg7kNb4bbz4826uOBqR7pS0dGcJk9Tzm3
YHmesOMnDZ52D12rIOSkS65RtErdUGXWOn1xF7/V/X5YINxPK81KOTOF7Zf+jOhRuCfZRXb6Yt2q
Cu4s49nxlCXzlFD+DKO+65MKO1yBWs3Asqr/RlkfABngMXtI2bL9lazG+U1pxmcycoeUh6XFIcmk
faub9eRTOqXpTGuyrCTO8YBZpzuHAkb8rgwcqX80c5swZZP4mnn7h2y64g3mmcjMIq/ZRGkL9gYt
sQvd3P5EbaS0Dldq3YuOPSLlGu4Y70C3wq0ykWFhbqsxyq9eAVewqY1u66pyX62uJ6tLkdWzfxdB
BWLbLiCNsp/twj6Ux1RsM9pjYU3CCEp6iNB4R8CnM3Yp+SHmJ3pns8TTJQgw9gYvaEzD+rHGgzAQ
NlFaiwNemApgZRq64hTFrfTQogeDpTaetNe9jgUWjXLxqdMmhhy3BpyoOIxGxfrE+Q971i4u0AS0
LP1cNCmmfeB9lEsYCab5ExAqwsgcApjt4oZEvB2uaDHca8jOD2jyzN7MME9sly9lNb1NdMcPda5W
u4/JOeKuFZZxROGPLWlus4+3rkpd2Z9j0Tv2U4Xs28Uok4YBEHIQRPYuCwb8EmNfrRTRvMVgQoXT
zN/TDEJyn7bE+Rwznsf6XZbUaEetU6aLa+iEPzF18MHFa83Kk1h4UH5V0rvmq59z8WBJnRrPtTNZ
fe4H1Ponjh7rzvuV5Dx8tMANFdQxO71OHqUrmDyl7J+lT8l241dP4cEZSOh44MExDUPZzPjnkBi+
/ssCbvxzJLotLMCS9/uUIvxr7UaiM2QYs1pKt0ux/nBzs6z7sXdEhDsmc9KE+yk03/OkmvEOV87i
3q3QmB9h3+lsbxN0ikuJd1ie5ep0X4Eahp9ooXQeXeVENW7VvClPq2/G+Uw2XoNxZ0zeutpj2Deg
sOWn1mN+e8AU034yfg3/rRLQdG/FuOJLZEcJpk6fwciSiuWrmiZyYNABYeCyTZiLi7CWB39VYY01
VUv9C5XPfxFzFvcPm0xFSuBsOnhzIn7XK17N4IzF1/mL6867toScT49ESuD9tgaA1PorQiQUEWpn
XoBd58FQmVPIzP7O5goCOyrVVN+wIZqauqnE6JXEdcylOrBcZQ9JTX06dBYxBYVXkIBFv72F93AI
PqLCYqNEl+TLSbCXT1febT/6Sg00xS5OAyA2BCiuNFLzkp+WvgjLBtqj2q19TWXbzhX/kfs2HwlO
MM0NY7L58Jxoeasd4X3nTuT/F0fIcX8doZPxmtPFYwPEPV5Mv9OppBwxfZGv5y2ORR+wFyZwt6VH
A7d0MDyXgsgyBpHguueZLY1XZDjy3FanetIEOSyH2ZVFcPbJHYN2WRHKr03khil6cs+9F5K9dB2q
ULnERfriEzN2zLZ4ZvTfHjmAySljkOBvcXMchDk1/zvy5XiJ8lX/XcjDeokJI3ok6HT55+TURTvy
EElPGTc/3C5TIaEEfl+kJIgRBPMo12h99drW+RtkzrzuZxMlLwry8YcYiGTbMT1Xx04J/7+M2fO6
46feZqdRFTysDLXpQLgFKXt1fmn8zJKE0Kqjy17jzbal7Evip8FTh0mFGDKibXBGl8yAddP71UEM
InneFFywFj90XV4ZpujJDD8ZKAQep4YqJCxKlR+C97u/aiInr7YnEQjqIpc3IwQ9bmEjeS2IkXwo
8tp9HXBZLcdWrVspg4lX7+sqJdLBW51HYlGmn5NlVQNMydK5oJiZmHmayuwHGynyGUeMRqYrMxd/
e62iH2FD+AOJmcr9GbRm8Mk9NMuwrWuF+IUhjA5tO7R613sMF5uuSZ80v+OYzjWENX+uz8MXJQnC
NNfsd9jZ4iMDLGWUv0YzRUknXUJv5o6UyIvReRweqApNd58Oih9PkPUjT6IaJmcrFdASa9jtN5Mw
skesLV75NHG9NIkT/CBaaDyosALSsJko/D/GbCP7tay8E8GJOZhPvNkcAzIIXolvoAfZMeMJnPvJ
K5OTi2ZP5szKp/Ph41Rm54NqKglfG5U3oCB8/aRq+f0TjZUuzv1SFDn6O13IDePIHHEcm+bV7QmK
2luSXh8m9AAC/2LWqpBsGLguZzKUACr+du6Xflc1p3Bqu/o578lDvavzXg1oI1wpV7pRqrCeaTF5
d1HCURahhAT7rB6RIHd9IgTZWZF1Um88T2PImHunRNX8H/JjpCZ3IbNZ75fDMtb6GBXx1F8WZrpY
VUa/EidY5OgNLDvKTpNOhT2hxaiWBtCCUn50+IHm8VzJtqPDEn7wb2ADwkskRGoO0GoyuxsnqfpX
J1f5VUwRczOmz9Nvnzct2bXAuy+r9PPHjnzkP/znejl03gaptdAEfIcj0RI77L9F+QwiqNN3hl6Y
dfkjnfJlIssjPgOdTvGR1iQHN8wDUeNrKcEC0tLac9oTP3Qgysb5PcUU9HuvltN3lNL+rwyollo9
uVmFt3rEvQDpSo/A56yxfk/9HOPZl4ASHAowceD3lKyiAPxGPOwhLkn0MOowyiAq4CxrkKPQZlF9
RZYOodkAIaLD0Kde/EPWERMfcJUfgrzfk8KuqY5YrjFomxQ3wplQRqD/MuWqpFxKnmOsESltasVw
tvYm/1KOth7OSUES01ZM8C0VyLY3v2gBHgircV4pD9P4roJ1DK5CKtrg2lht7qohxmGp0pSbYFdo
XxDqM5TktO750pYvMvKSC2ksC8lvvGl4z3uXFCqDZQAjhymzxw5RBRXVSuE9aOaJ3c7tQUIYOGFa
g8iMGAy0cYM05ODrX3bxUqGXp/Bh7zMqwVn2qnZhc/HyHVOh+veYhKC97dK2+QDI5ytMqiT6yHyb
/65WpnCTkaU8FzlWmV0kwuqtHXT5bkI7Df+pagnaX6BbNE8dZjq741bZbDipnfvzikXbPEl0S/NQ
5eXw0DGEO2KMquLz1MYblND7jf9Kno54Qb0uGQZVOYZ28IMxOg78ErMvxiH9nOQqry1yGHMM8odO
TKMCeSnUFDG+9Ak+fWuCVMkTPuw2P4emgofqVb/qXTgs9tkCwHF48+Fw3/OEnaN5wuZeN8zZmWT7
DGOGzO1+teuEvwMkigk/STvBHpQSmWLo8uW/ecWefm1hnhlzraM4I9Y2z9LqqX7YBPJ5LzU+6z0m
4Ug+5XJgPVKMdNGf0rHxPoS35OfcD4z3AAQk0fOriqqWBZy2OEGksOjDi5B//4NnoJLFlCKeaWPL
zVhBMO6dbOSE1lw7GIyfM3cZziJw0QJMUBX6iDJVO/czHPi9h1j8vNg6qv/YqZ6Sg3AjVX852YTF
RA5FdC0I5KzP9djX9TnC4qgfCGFj9EI6kPluiby8gh/BpBhyHIN94xivPS3Wg/mRQIgFqZo4yo6r
PzSPym5AY6Zt2z2HU8HIHfNegrXPyOxdRejvWBJAwo4L0F945WAO/8nWF4CtOD12jNZm94SyLTV4
ftHBFq5zcUbqJXhipwgb/oD2zMdzglNn84XGtb1UkWpagvwC0Yk/PnUSMZ5V571jDwjf4R4omOi+
VHCLHOK09r5NMd8mDS68+9EOdjzleoVhM7F182ujQ4ehXJDD/Cue9hGnzBI6WK4Unc5sfa+8iSkV
66ls8lyQKb2VVJ1n8ouOsvIPYi1C0WA7igtMfRz+TpD4n/WagC+OFORPUxFtM9YhdH/4bo9FIx1T
DVSRp+oxTFBGfg+GQe2ZsTcV5lAAENwZUgXuiYJhFBWLuhsuJlglQYWRm+PYWmYq71O7snWB4Euf
WIOwSZhmdzmlCmmrHSuXAAVsVp9g6dpyTx4DsRazm/W/Gizx8oksMtE/AcORMhviXzgJQsqRgdu5
Pk44R7EXtmV8n4hCc5EQd4mnqaAh2daV+C9LEafevZoKhG5iDzcXDD2cwGfWiw16rkjSEUumYYP7
GIezNdNfwqrDd3J1MVUUKsSHnXFE/9RRyPFdNs1aH4oh5crDIQf/Cn+oxsOS40UxSO7rbhrbsr/m
mji/fZE3SCapH2lmG40ru5PDeIUvuprLqwpWKLdKQK/Zvojj45LWJHamfctQJA24UYiNqqiMfKOK
7xgXZb5TkO/PLkoliCfOrT12fmweraVuJoPYG85kTPvPRKq61Z5bg4MYC8ZGv6ZgBnw8FhS9Jqbs
pcEyAdowENCwE3L7u2r6IubGCwlXO7pwh8RadM9XZBUXK0UblUdueqgYnz0On16RM14tmlT+2a5I
l9WGo3gmA0c8YOnF2RXXhM+AHm6sJ/AnWHV+JhAWYpmyJwyOVrjU8sKt4Qy4iEpzcud+zI6um6oK
rKrMulOlWvU00e6/qCad3nW8UlOG49DcJr+Tj9rjdAD5U8QeBP4Wa4H4mft7QG5980fS8U4kVfq/
pBoFiYmto96qBnKEmtjnD1rAjMRjtDKzXRipHgF20/LC+Vk0N+Gv8ocqquAr7MDDSAZcNumL/uzS
5kxv9m45x9g+OsUHMk0YYohdH/tb6jk5+pKpsX4MAM7H1GPaAx00JbiWQ6wHlG0BjjJOoUe+tPJL
W39zPbdU0bzmo//IkYFzrPFzUJnI8C0Q4Y6dCr/V5qHK6vSIg3cbwDRbvMtEduWMyDhnn8sYR3hR
LQfEXs8N2DAFL5USc1fLpLXW+b7AEHU1AYu8CcMa4BYq3F9/BQFCyXHIA47oIVqTN2367LWa5/Iz
qbQKdrqLt4H/Guufw7pFMvh9x6+VLKD87Y6kIvB7kw9ZxFgI3E48SIY73+kaJsFh03G6vYnJx91F
LSPUFsDnjeJcNEdde3wZdKDZSzpkCXRXY43/tjSpoy+k1kCjDWLDeZRwwot2NUkBjN/LP14/rgS/
MNH5dm0C0GErqd8MNvbvir0l7UVCWKMlo/3YQxHlQAhGIDHtRDxAU6qKgb32fP5O2spO7UUcAR47
FfQali3ecrsMJW4gHYBXqHR76GXE9VCsC6dcRRQ5F3QbRdVZLDZ7Nd0WLU0gA0cicUtIyhC/wywY
HUhKpBzHFhFqoIWb4S/tjJ2PIXJ1cBSKaedhWwT3RXHB2c4MAoev4Vh+mXwQUChGfppWQQJV3Dlm
j7bOc9LC/3w7yUIXoJ0JtgwTiYbiW8x/qutqRZRV6F9IDUa/SxkHs9Ah6ovmuDRm+a+1CdyfJggT
Et311Z6kfwbVfdJ297qTtHWydPovUmR5wIvIIfYtyjbmHE4bixg9CxYIOMQ//irYkUBSb/M5WKQq
fk40xQPjEOYYbd+5P9IizH/7GKnNbvJ07rHoZxJ3CjfsepY8bXhdnSb4CuYCzMitQjqpgqTY+jwH
E5gigDApJawYG7O7ycw23g15H2anzAK1Ha1XJ8WOQe1YPoK0Qz52K9DWxSeQeLqrW0sSu7LVhCt4
Fe5yDX0Xrw6cDMoGf7mwg/gkeMn2IuRh1SN/F7c3HI99MqJ744hqrwRpwgWaXqz3LcyBOC26nNIf
Tb8QPSXXTcDzIrdDlLRjNF3nifOBPpGfkSJaXmXOjP/QGjoY9AqnIYxDbQvqYhbgXN1MUvL1y8p5
0MJbggxKVh88mHgIltPYUCkt1Iz5PXRGt/B65tpcDK1BBBMCWFM8+LMu6g/Nt6CfQgZo3UsjChRH
4lKlv1eKco1OJWpEey+iJB4HVEgiN69hSJDrHedMnT3zGswdpzu14Z50oy55CvMSLAF+07qXtJgb
3e0J5xNE9aQT3+bstRNhEcyq/7IuTbCkC+ubRvZtBv4HhJVk2XSRvVcP7mFwq37tLyF5oTFnTbYl
i6RpPNIKduyFuBmWoSxIhixaPsiAkfxwrECEuvaBRU1F+jotPKxPg2cJMtZZgnoL2snlf+1zpiE3
RWS7uJ9Qk50j0Ui0N9QiRXcePBLwDEnE01SruyLkFQwRMwCcie0cWvyuOAwZmd9RLEE37X2BtRd/
Uc4QtbuoCWT8ZwV0p/CPdK5/IXSn7SBPEm81f9zVpe33OSaLn61fMzo+liW5NaDxquz8W1T1GEjF
CnO1r6JqILRfzwThnGiffAcQcWgxAQ58cvg5EyAqQB2SkHhWQyhkiodx5Osnuyih/QDUGJmvDdQP
WEuUV7kPvvU1sn8311nMcoF8Tn8XcvvnwQ8KWWPJmHGXAvIUTRV9uw4ZMix1YMPPYRQa9V4XI88x
6VF+8Ng2I0m+qhgcb+fniMagjYLEyft0LiL5EIOaEyVv+jC8KycRxt4578s8+iZhK9koSyi2ba33
AqCGQ7Gpr13NF7DRGcZP+ZLwGl1HHTXNo622zlw2Az3uUrg18X1enInxg9TYsXqeGEoX/xTyCFrI
MhfrU9iSI3xZGh+imnmbLx/xynOOuDVRWC+qJ/HtmTiqCnbV7erw0RJX7lxHmAGih+uwCt9E2HrL
s/JDVDKXZJsCSrrtm10IedZeUlKdUIJxic8nNeZB9m4qJepv6TZLmB2L1qNIJVUQ1AOgKXnwM0Pc
wOgSIRXTFHR7Htaluc5xyUxxceIxO0weC/6IcAibPwOv6R50ZRp/cncSeZRksq/IZZjpVHdkFOJE
0oQ6p9ehRkhD+pbB8gdG3M2GA8pN65JFtZHa/WpEde5yD9kIG/z0OgRg+nsduMUPtHcKDNZo4QpJ
hQ9+TJpCiZbcC3lgpOOYP1iAo/EdJSNAMoFdYjxUpNHCOt+IL9393YtKDL/sGBiyjVkS2ldnf/XW
nrAsP5BPTME8ykqfZRgfVV43xSfyiIOtPmfhi3MUgBgYEgaphLnz56hfMTujqKBhD/i87xrE4uI0
xThvMnLSpkOYE7P3s5xln15GgiJpQytJL0sUWNe2oKSKlHncuIo+HA6c4Ryqb0ZNsVAkYoyiYKkL
M9xLuvol5QW3ROtQlSWk4ZAs1mB42ZsJbmDbGz4E/jmdR9SnRftq+lxw5BLup3Sr/sPIlas7bKD4
p7blH7DNJqMWIQIeHwpZDOqRKc/GFtIs9wdDuEnFTcomqHGHZSuYryQzRs6HX2vQdU0fH/R7qVIm
EozfGDRkg8tdBXLZUYxASxDe6csuIaws9pYXi+GbQZ9juJx8Fq+Zv27uDNEdh1r7xFYQ1l3oLZCj
K7YCnvBXHHKVV7shg2S3KNQrMQBN/VfXJSjiwgDSfaHbBaQMWZ6Un2AFxvBuYfJOGDG5sEgX60gb
waEoz0SB9YWiL1tkxKltxLXi/cURHQbeb125rntT4+DsYp1U/c+FcATWVmFkyAMeSYLO/wLN2fSO
mmoxN99MEDqnpQMY4cE1fKKvJH350RN9SnYyhC+OF0QDvvE9hC/T/sFTRr5YPm0Z7wKK0p6JawCU
EM6rmkkXHDUqSZvQ0+7Y4hHH902RzMOhKV2x1Efk4345VNg9gyuKy9w866FaK/vAmgQxvOipGpNy
z3Ca0Izd3CimHi4DD1JfV6wQ2duAEtT8qWwK0kZyhJt2z+xn2JL4gCnJLXUkEyt8PVy7JLEhUyhN
iCSBPppxPMvg7Ja4vHKW+ARjLpchb7BkuyLqn0OiB93/cXRey3HjUBD9IlYBYAJfR5Ok0SjbkvXC
smyZOYBg/vo93Nctr4NmSFz07T59sVz+O+LaujPXhjD919CDfLlNuKp0X3btXP3eKJou9xrQrb0s
I+bMZzk4uoaW4a1v5M1deZi0WeRdlcIJ+FCyjefHdIA2cuxIEwiLL0nxMl2ape/OAzwgCVGjJ5wR
x4MtrnphdrjQ/0myxQy2zT4np3WK90AvjvNvylamYfaNvAoU8CF/F3S5p3sMmextD6uP130rJNkC
KrktvkEtwUfIV3FQhnbOV6PWcX2AWZ1VWB5qHblYgwh8lWfQUPxugJTsp4HlzZ6mzNFbbch1k/uH
KD17QNymV2SXolpfvWQxw3Hqff+VqRp+m1D8DW80j4aCE40Sc6MS/Of7CcpN9hzUSGofDIrlBspy
W3MUCDwuuM2U+xNMlHY5wWzC28YF28NgP3J/nndR7mJ6Koou4s4jrHEQQOaGrDQMPtfn4c+X10rk
lfPoOWOj7z2JMMbrn2qCfMc4Vw8/sGQViNMb6hXnAQ4N8kNL+JzlcThdyCOoK7EsOB+C55wICjoS
76mEOjEsZIFIBu8NB0zYnxapgd56y0peRoyZiR7p9CFChKISTm85a65ge4TcYAfGP950+2j58qJk
5M7bhLyaC0iv3WEaFcARj71RxKUAcffYESheCZhvJwO45tA5AruLffb4WVcurwH/G6kp3hzrnaMG
8gWWBnDnd+Kogk3uxIr3vOLBRFMhkz/s42bJ9K8gYcF2lNBc/OMcsyTb6yDqtvVP1GYXC9Mk/Go8
Kp9YVKH6LXdE+jw8dxN0cudAJljundbvzbG1ZJkB74Acv61MjHrmAWIadhM+uXcTmeZP2HVRdghw
Ldec3W7W/o4nOlsWzII46/kakYacPcTJbCrxz/RAoPZcsSoFzBAU8AkZZm5PMP15o1Fj5rj3fF95
CSc1bsRrMLYsw2Li6uKuCdmxDbMT90czSj0Tg00y50HpCjfR0NdRfyKXBDfas6GxzzrDeXQZhl6m
DAyR/OJWUMhvLYtGvk+EXAsFGhVgZ7Xg3DlUVYGQJCh/MvfZNAE2i12mmWtQ5WhmHO6zIJzjwsOD
ZC3xXDZLHu5N4Jr+Dvtw84fyLtxjilfkgrdM8bJp1yIlCqSE70Mcg0e+m8c18x58AHTrLc5/nV1Z
vBRmr7EpYNgNVuIFpMVFdpYQw8oTFw7il9yQZ+m8s7boy08BYjK4nTSSO45y9NQfrSPxfiez7eZH
oAL+q23rKTggrM3VWwzrl51B1XKE2HFkbgy8JMIBUTaW+AwJD/Bfa6p8cjthUje3CEnlchcw9E63
vGdz88S9gwt70mPOi4loha+iNFzBcVOBmYjRRvfU77GK0UWyuL8Hv6/qs67nnEtsuMF4F8G8o7lM
C/aBeuJiaiPyVnsW36U6w2Uu0itB99g+D8QlTX1AfOMUXcqWXcWwsl3ks3RY7Fd4T4MzS9YSaL6j
KtSrRfM9ZwfYUKlT4+GDhZ9NQ33kZCe7Q9CgifjTSP+chor/8h2AZgnPy6B5UOMgAgrM5pmbHKcr
mSevopDnrLQLXsGYcPX+9IPE8Z+0HUyvZol6OtbMylcmpJD9irlpEc89YPJPLIrWHmy3MIGouMLX
s1vcYZL7EtuTxumyzlhZmzV/bOTIDW1xJ/K6A8u5iqdByy8MwZvfroFLyUBdBbK9sY4bPwooGCxI
Yfp2J71M7vzAEiEQ5wGby7CnWcApr15tRHnCiy4e2Rsl/iXNW0bdjAvl32nevKq8rd3ho1htrh8h
uyKzo+aQhxdYo2ome8uhUw1Dnn1lsRnup6AhXNLldg0vhdwMdDBVGAEDXcHOK2Sz1bs0PXo4JpQs
hpK25ee0OyGXZGHCRbH5/3rtpey5bybH896GIOCXwBu1PxIqr5xX4ytOPbLhAaIw5rL2fpb93N5l
Y1cUiGIwlBzWtOV2/mQzmjgkl9KF+oViZ604CFwqvM1zHekbZt+4x1s52d8urpaQi1jOIVu6pfqI
OPyJX1M09c5wD6lniEeohzppyS+FYopgIPWEiIacqowd7zKqhl087P0TEw8pKOYpNzio0YPt7NYB
l92OEWm4upD15X3SYG+C5xNP46ci6LA9IrPt3yjnKcVrHpDveC/aPuxpU2R1TUNP7LAqQEiMikdC
BxtOek7K6wpM/bQ14gWXiIJq/Ti67GFe6zbwXaZ3aup2PLZ8cZDlUF5hUsLvwSqr4otl4l3vmiAP
vonNQNwMOj/XF7yi6XdMhi89UlwoBRU8Nd8Sk3fCuyX4Kv3npQIk9l7w1x4fynFWzd0cq9W8C4Jq
mrIimLA3GUBcf5/lAXtC29O8xgLcpdL4tCUtsr0VBCrBVCGuIWzhvHplOaN56Hx6+x4Ug75/soPC
D6RwhuPvQrjDjB+AWKiqMtI/hVkdMx4aGwf1I11Ynfw7ulO9Xsc+9V0ASu1ACROXvv5brjNQuwEn
r/uAWlpzqy4mr8J93YUz9IbBDAz9jW/m5dFmy5amgNxP984sTPUAKB8FaQkbGPS8N/3l05s9ZHsN
U7Q8moiU9S6ox1CcueG6G8jfz/BV9R4k8DBLvH9s+gLvJRawIIGaAiXjAiThzn5gZREkKsTsz+ck
DKa3qiY9CNRRKctgWGVHl1mkOBFr3SQn5NXfrL38/rHg5kpNas/osYc7qtTJLJtFmhcu2ramX+N/
QDZRBu2p7iNxMCBQckoeWlwyW4/jbY11cHiqRscvL1RXIeUImRg0pixQfnTdptXkysuEGG3SwYw6
Zzko/3NTjQUQ2TaGoQkjsR/2U4tNdQ/6aG4eMDquJebhNfJeMzVO5S15UUym6P2upQlKCBkQzRzT
PPxT0Frv3XEUsrjBdxB8C91O3xnM/PKhpQnAO1ABkb8GWC7TN1TwpjgmpRenj5rejIY5mJnJ+2kD
OlNeC/Y3X4OUri1YM1bSOcTc2CEd1CLJHmXQ8b7IrNhg/7kIoqtg08+nxR/WP0/4ouavwCJk8XTE
Zdq/NDET242mZEYeNYUg7QsXIYK2uHqyXuNCdiWkBxdh4t/osrFCWZbr+tZCg5rZ0EW5flmQ9AGQ
u7xvC4u7KOkoWs52WABZALEYh9ikIpmC5Qi5Pb0QHUybMykY8q397I/trwW1U2OMIvK17u2U9+Ii
AgtZHXsKIgMUz+1VLreBOAvTcdjzKSxsEbC/hi+VI7dTdXDd8Y6kKK+KyS289OzmUGpfxdIGIFkb
mIwwmQGp/RUTowQbgxVonkf8vDxMSTXJ12gJEAA9LFH+o1t5vLsmPMLhMS9nNFjhGoSlMh60IA5Z
LOiZVsX+HdsSYg8efgSPiEI3JI9dEPBKhsq1hCc090pySPq2Sg9TkDC/Gy9ElOldss17IERC7KvA
bse5hpFp9nKhnWXHHhy23i5tR+IuHNL5+ggb15udm0FSR/BQBVhn2hO/9+LfY0Be1pdNjuR7VYWQ
/oexhfeN4KQpMiRVwNkTFMk8nReWn/a+c/xKPit/CXK4AUnIailoBPB6uvT6pwHIS3mvRl2wcyOF
H5zqTU0iV2bzcL7jzwqjOx0VsbnrSaO8uPD0nZObFfERZRZmoMdPL/oWi2zrvUBdm/C0jME9hSPE
TqzYJrK5clAoqeqdL+XsjuZuSBteJuzP8ys6woZGU2ZA0wcfXQSHAAvK5pc3uMxxUKJTNO2G56UV
FAcevYcsPJosg08+9dLmTwyRJF2zapxyTlryXd4xa72h2sM5SDEOBW3bfw468lp5MNlQH5YxZrbF
egkfHDJ80hT7Iq3m5L3pVO8850Dw3DPRNpRcMZHk32eYdclcFoBjWda5HN9qyMvxdprbATthBrLg
cyAIb/jzWdojeq6rG7nHArAWBmJefcQZl4iapcO0DjNZMScqxOswhdHwSdlt8DRo0v6vzJFe+hDi
Cp7lua7YBz8y1wz2ozPopudCYynEBMdodDMTnlJmX3b5RksQ05JfVy4aC4wL7gLndNTcNid3hCxt
6aSiHDIvyfx6hC6RQAIQ50kFm/4LLqltToPgG3+iKZlzgFMFPw6etM6/ZmVFjIsKZv9ilmZaqHdJ
Star2UAQDGtmtOpL7JEGO038s7NbNo/kZSc9oQ6wEE/dXzy1fvzMIsoj2U54zr6aJgI2nEmP/blT
zK7PPbXVy4NYYzd7TbaX9wHAgi6usQdF8m6jPuOa0CFwb4jNuX9SPdg0gP+r9p5opFSfURY37VvT
Q9c4DoMKo6d4JqK645af9nzmLBSPSQVO4LkbCEpTJFsg1OpilL9ZIuMaJbCEC24CNlHe6tm62RUT
K1HmwvOm4G2c48l7LBVuV9mNznqKzMwRLowdLrWcs3KPaovsPHs5IzqBzKoHuu2OFFaECuixS8ct
hnPKGDXWC9XATqGw6v9mlrlDQRrHnNI62BfsVQtj0VJaRqEA6/9MhNNV+LX3jL/0be3wpXGXM/zk
u5uETwrYTk/YBJQvJiQFcskHJUckP1Z/Ruk03hOvCyiyAhRpdjCh9c0Bx4RVB/h6bXfReUAQlLmM
g5euPPqjdhbwCuW/qaEFwM4bs7lo/JKmjSnnY2A5OWhqlSpTHpXx4+xP1aGyTSHgk7uAF/UjBB2+
PsPWOPTm+zSTAtBmczjdChoSmCYkYs5HgJw3fdMSw6ao63BRHTox8E1gaHCSgVZKywrM89Mse8Gc
EWQ/0fYavljTAHwqx1OVfogW0gZ4RQa60OIG3tIjC/vEAYLQa82p66PpKHjDpC799pkWYV5UHAQN
R2hHZJWubxQWOOKHAIdpk50mhDHMD+scds1VDnKIHgwNGPEV5B+ws4x0LKaYcOzEIYSEX0EHL/Lg
CVTM4p/YZMPIr8BnsPv3GwG1KTchYDIk9f/vPY4if60bxUAHP9cVCNzONFTVT486aN99N4UDnrp1
2UoqWaGiHeICYzvIp1BzEC5Y5RQdG9IMrxWe+ewNjCQGcV5w7voIPYH1ym5Lw+PbZams9qMXzBDP
sKG8uwMPMMNPET7SuJDLE0sMSASTbLnD+AR2iPM5DFZv8HVwtapurLyrmPyJuiS/LVu5Q3XgyWoJ
SdvDQBcs0APDVHZG7o3uBbPn9I5Th1c3+g7hfEgo7qMmGbQazIH+iOCOpRgaFq8sIFd95Y7LF++T
ULzWCrEsEX1MVrIpBcyLVTjM7yNx8fDdptsqPKXO5GfgkRPfr1PqsNYKKyYHNHJ8Ar7yuv6ubdyZ
xmnlrHwvE4OBZI8Dx1WPofSVP+7gNdMwyZWu686FB5/gfo1KC9YMrORh9jqEMLx1IV19cAVws6+L
qP0DsABE2Zm1coLRYHv+z8lohXM7CJndI9EgNmXdKs29zqv+D6dXKZ9cFjPU65aZW/4fufbhWKuC
DjjueZIEM2vEaCCeD2KPtWMOtsM/KESf5Qt+T5BfLFM7Q5bepFAbKhn/ZTOAuAZJHNmjo6wyS9Oe
IPRsgmfwqjA9zyLw+LB5dkq+NvHolXch1gF5ww2JSB0X16Q7h2EeoGWT8UgSc/ZS63b900Y/86+x
3uJ2cFub+jvAMiIujjOZcwP4Lf2XLJUawGuTvWi3tIccP3sK02nbxpk83CIn9XDt9ewnEENGWQYv
SQ7aO9tp7fTMpum8qcrBgrRPc09g452Ff73ZjCuPH3vVzfzFrsHaNUl7JHCKsmBan3dWlmr9gzSK
p+tDNAeogrViTPzC46LUD9cLuT2s41A4qKpehzMNgG5YUQoQp3T1UECVBD/LmF32eENBFAK3iStv
ehyxm1a3M627zk85lNhtmmElJ0QFaKSfyQCxEBHBWH0H7XbS1Qtq7yEYEZ1OfQOjjM1b7RbP2I75
prPCJ8s+UjOwftHoSfnKMufTB3WScXFfNhOPkzelcfgWRX7mvtmyBtsBiEK+4dJwog/TtP1bQViV
pa5TscqLKpdNWb/mzTkRLZKpnr2ivqP5FV8V9yVM0ahS7NdQl2a5z+jh7nnjlD6348aspBOYM+hi
fMOs1tXNDgWTNRxbVMIap2Ycu+EJSlLIn1EYT/3yc5rHdj39nqgWWPabB7qDStLoSpM6AYUG7pN+
Z0FuFWdIrIP20ldcA9g9q61ul10W+9eB6QQ6rIM1JWat3t400ZrglWKv3NwVfTO6uHAW0HaHKmij
6IlvD3O+DUejTiGazXQMOCFAfkZmwANAy62gtH5SzZfFFoClKiD4/tbkFW3I9IPjmaEDF4l3cQbx
iJd3HSU6G9ueQ+BzvO9qJThvjXTwqwZcKtn7RgVunYoF6poeBYToiNVHHtQ/mjzNP1KLwkaO0gFl
yTTeA+f+Ih8vi8+lZWv3HukJsuy+LikIVkAoKfsh7E6T3HRE7nbni85s1N7ydsQffzdP0v4AjLdU
9Hx5zkr3gWl8t2xuEsQhDCG4vVdBjXcywQJKh0JCvINQ3wIQj7wmIbk5p9ztgCBxCMasfJbnhGjR
+qvyCwJugnX3ylSAskP2KfX/5zwOMEh/8Y4smTwgVazioUZgwk3PdFJyE4OLhn2IiiUeHYSd3P3g
azwm3wlrz/ammEjxvCNUyuUWtutKq2Vc2xRX9RZd4EXZTb+ZW4Cf0GWj8pkawJpZ7jvinxAfWiRY
AFsuCmhuqHqto/E7JkFR76gFyqZ/Ep5Nfej9iebkHc6cjYHLFLwxSzr2CgB71+QmD7zqe0hqjGg5
mmh4rnFK/8XtSd4+gf705DOzqydHkUN93NaT486RG2RBYAh/cLPGr/A5qCz7yeNZ5UDTfIWdFWPx
MiVnyg4abEljbanBQoBGc43Jq9NpNjuXEMM1D/rsqeeME5dHsWMSPYwdTM8LP955+JuQnmvuPI/H
AJyf4vZAiyHqyxJvUhKnYOoCc2GPKzzLp5oig003Yzyo/sqK1bTnFIQdHcTKIP2SgYiDu5iXA2tv
C2GbaC4l3CR7F72eaHBhvZ8NGZ12HcFUez9sdfPs0H1P37O5ISSV1TRh7EZ/zLsXfJOY4aIsUZ/C
xVjEf66HgFa2TcRc7SpBMxOCvjh9gnUuSXP+JBmNAxum0mNp4esaqBZn3CZfkLcNQU0W/vTImocR
quqqsrzhCl3ofZKQqQFw3PftX+WQlrjNnCwCjVxpKDFY/Vh23RZEwEADDk2jvgK3Q0k5GUKA3+iI
kb6bpiT/WEUPsJR0ogeLOcHZgNXUz9RdkHhJ/t2wbJbBDVmniCgMh9U49DvRdTI50rRF6IkuPd4G
uqbo5IowG/2z2x8ZH5eYYpin2AJkfnLGMLC0fuGVGsns4n+Z/rLYdgr9o/UQR2/dqgqjHx4mGJRN
tmcrHziys9WMvlU9in8Y4oS+YDhSfQ2qZsXiha0NDtZr0HYIufso5s56R7+au+Dx4uY/AxJjn5/+
Kwq/ytJHLrBYIG6sR1EyT8fUxNmPGc6U5nbOj1Cxg2+TNX5IdEMA/HVwvHJeOKzNnJhHvgrbm0zy
+TGo5uh+20UzanXElbyOwfByPRs+0pE07rXsl7aMDtkYb6+HMOtoujUzmDO6wtphPova+iOtQp47
9+eWTqLA2SfkjSrgy7kx6xOzluv8DvyuLjl3QC6VaByY37HetKGcAU/S0lOf1qJx+RZP3AfS32xP
QJTullRN4j3uIevA+WwGHEnF2C2vORzh5j7zDcG1QIfbJbWybOp9Li/xNoPWhXC+fJ4QynYIyOK3
Aqr9GnQUzLNFGtz+wIXTnvgA9K+wl5X5HeiZ35HF5rfutsIhQVIJgFOt1HFK8KljORWoGEsp/Qca
axtuoH2PO5fSxLC9cmyG0C2gWb/45WbRJR7P2irb6vSEb/QJhci9t7nJPwBiYZoz8YgjDf1+tY8U
SYXNTYp35A6I7VreUEcTU3+HfUKzsykRrrmYD5vuE9ZAd282oqPZYwql5bLPWCW9ySIAzrYf6Atv
hxucYZOAqzmHiu1x5HYRMf1w7VkeyS215cEuAWtgJJEGLiaT5IbBGPYakn9e9yyY4JbnYSjj24mN
SnpQ6ICU13WC9UOTpnSSscNO5FvMApDV4tqs4UPS4QoHwT2FI2Y+J1d/NGDt+RyLImrOgt7n4Egv
oa2vLT4EH2PqWjxXeNxiWis33nO6dIR4mkXIbes3y3yA5zUaNkeRfktsZrPLgPVDP1fWXep7Uy5+
d2/GPA1uCuys5b7y0ii7C/TqZyzQ1vAPJ7KDqubEXn0rym5jP5UboCB2TfmWrI5lnuGXz6SfNtZG
toc4GrXcANigxhAHfDR0OgpQb1cueX/BPaENeTmu2aT38XhDBULDFIWBtTokqKL3RB4I+MdRHfym
M82coIJM7Vc3S//Cd93pEMR61+7tSurgyBk7gnUgc7ZWV6IOfJnadgaQ2BGggPmZ57R3xWJ2rl7X
zuktjqhW32N85rPAJNz/Ibhpvxqdz9z7V4f1mlqjMLvVKTj4B69GBrqBxKFPbHT5V2u+VY9NHSjv
puk1Fh7UfGXPwCoH+x0wtgCkUyFG4I8Rl+tPeK8MgtXYcxxRXA4Mg1k1fPTbLKOjDOgHf8VlGtkk
KaZFKMnOHLTfjSv76mfhKfULoltzJjpQtM/LIDv3K8HC1JNwqESMbIXtukDOpJU+7w6mVEu2D6as
/0wKzp2TcNvwZeKQfB7igHTIBheeGFrX8lcT+zZHna1897kAWQ7Wup1D/UtlADF+wc40rCIcdGhF
P1Tr4rpOci6AlYxJ7JlwiF6zyUZwsBMPyBhXcWy9/989kYhw2Bq+otXfNvaRUQDITi/SE+kLfl5G
BaMBiR82w6C5K31slJhGt9V8U2zMf0LYGChKE6bE1P9HblrJWOpg60zgB7MnaDosDg17d/G1wcMm
ugUiWoyExxsk6jZMUl4kTEzYOMwjoIRkfMrRL2mvpIZ1sLeACkx6wbozE5NcK48ZEiwMhRgFDpi+
v0mTXLpPGT+3Ece0wpmxXzqwFX8IqI/za2LXNpO8Fkqd/7ZLPCMzsJmsPBJRfjGHn5uHgbMWYoCu
bmtnTihGjILQuQDN4Lkkgk8I4ksp4Fcf7N8b51ahJ7vssYXVA7V8Seo8x6jeZ4nv+VqztfSffFLv
3amvcvCbiUYy9bWbiFs4+FSykcHCA6iBBxMRKHSA1hOxdu469Kiz7XMuLTAy4aKrip39UsL/R0hO
iukYykqZI+604RfH8UY3XFIeuMEOvwBZ8iWfN6LqPYpKQoh3ZddYndYw9aJbGfMQ3ue8x5pfbbvl
JDWGLP8hwZ1xF6aZeKGMy1OHwC3l90L9hX7u84APVYCQBZyXZGzelthFYQxJxW1aC92AO6JmyU9F
LCg7pvDy3nUXZvWVSUNd5xAw4HaYsdTHue98r0yxuGqThBew51WscfAMDybrTmFbR3/nkMDbvpHM
LGi9a8+lYwzs77BF3sYCzmJ5n2MeuWZtDG92irbIQIiH4wj5iJkXIxs7i2CRhmrisuWoagp2NTvl
w5cFPLLtmqa0MCGnUMN41zTb6yBx8XXjxJoe+bX2h47z9Ax40LavYUomDRY/bTX8VJpiMtjCJ9p2
V8NlfNeMcPP9eGZ9IKTxCJU4TviERRMfqz/ytN4nns+lIgrShOteF/Ym+pGBt34bMCd2dywTxgjL
veMj77NMi5EGYwybhuq1lI61A45pXKcarojHnXhYuaLh/copph97WnlvUpZS9V3VJ+qrg4DQHbGw
Dd6B04r7I1MS6FJedWHNeJJGqtc3UTFq7yWvIhCQNiZPcqXrPQoPXiqJhQwDviwB+AJeALis4tYn
R9vjxcmc/ui3ejMYs2JrzlDW+sh/6q3yPEl/qw9Ycc9qeACF7BEGvOG9kHS3DFf0KFqj4i9WNJhK
d/iIK3txsZVUG3i5G+IHWW8y0ZLO1FjhzZ1A0ENz8SMiWh7sqYtdU+4x4AtgRuI9GzeCX7QyXSn8
uebITaj4IbE4hXfCimw6e6ZaXgt+phFbtrlTQb7rrO3lLQtHTGVnwpEtBS/VxP/sM0KRWWSoWw4U
8MXdFUJMWf5w6oTDtdVhKvfzmk0UPrOeKe9J0+LV4kCZZvkihpEgEB1ijU34xFpkoEeyiW70HbVY
5KKbwF/K6CHz/BqwJvXQlsETc5ubnGOP7cwhtgxwV4Q/r3tZxQDzlBV8yzuHPCBvKwO+QF+CyMkp
R3Z7Iun4qLXPDUUkBTLCfiAkF8O2o7jefFdMwmV/0kDvaRMn0bbuTe9qbhkUY5P5BJszV1e+9kya
QSYxUOnKcsyD5KhsfY8GM47P9BBLLTne+EtTTsElJd1hhKBKHj6xkf+SMsvtH8ZIlrksaAuXvaHO
xFdYNTGdziMu00vSh8TaMztyuUpCBfMSQZgh/LOCBeEdFo0fINwnrkjGF5URtb8arJ7LJ+dt+6Dt
aFjg6jp4nZxBXy2i3BldBnNAQUOTuMfg4meX2ecW8QTSJ8jPaTttMWPX77NDFfIfRJAnI6IM+7a7
CpsnIL4c2B6WhGoOv0zPGrmh+mlzYAQuxgyUe6ISu6IDGkHbIe0etKk3zEnst+iUrcFV3oBCCb5n
XwBmpv0i+1V7o29vsICq/rKGIRFlP2RVyVnbMmU2kqQTpx0706ogxwJckZxfM/SZC4yB5s7MU3gN
zTghGA3CxVFFzXJBvpF4O10JejWblZIC7c3gx7xFG86GT1oX6h8Cl/DHjafdLepr0FqqrEcXr0Zv
+RXpzcGWl8XWzGgS+h9H+hrEeeEss+SnFSlPHfpsQlyxXfLRUqaPusmp2ql7zE8g3FxeiEKPcn4R
mCnrpwz21/SXbBbWlwJKbfeLBOJWdcIyBivqshktMFSra5a3haXUZwU1TNICyqS1FUy6YWAzuth4
uiBTs2Bg7KScokrXTrLVayjfTahJePDJVlSn9n9BUvhR4gxH7uQJbeNLjaIsyIQPe5jrUf/bo5Cz
IbiesT8ESzsNW8SgloGDoA//tXOnJ5pIxTlkyxsfU78IwtMYO0twylZNxGXhSf29hQGTizDbRBbJ
qv8kCcm2Y5ad99etnLAudrQLdeqe41fUV8KUXI2meU3lN3bd6UeGP6W44QfF3V0HAeeQcIYov2eH
Yr+Z9Ph564AkalPxQr9J3LKyVNA7zcuiJFvCrpDdR5DlbO+9RYDR9av2jRjTZPEhpaytArYsUPIk
lxTAUpH/mvsTqzcEMP2BG6rUj1XmqCfi02bAaCOgImZADvvxuKRhyFntR/UHQJzmeUKRZliH6/KW
TBNOWiSW6ehVDVbIykaudySWU59N1eXDqxFUfIlekv1fdTqxr9gsQCxF8JvQSKbMT6QVihzJOcdV
dj/6q33RfEmJrnEM6GMtEIAAr7jruKcqm1tCk1EsuOC0GOIbvMc0Z9xjhGwBvQsRTF8imdGiKRaG
HFftetyzfNgAcBdyUIjqp3om4wZ+b8JE7lWOx4xIR+W4k34Wcp2vMCuBt81fqc5B/JxkCtNs6nDD
nbIaSs4fuKF450k2EsPNsNqz9Yadi3dSRPZnhm4AU4fS+ZhoKbhfj+O3YSka1+5tE8xEbF3MUjdJ
2YfOwxbazU/BGiWwvoAnYPSHC83jjVIa/mPT1DlnYQPhHEQoOL5vlGEd8INuobT7JTok/R+BI+AG
7nhImhKQe6mbJH5GpsKhCqen9jksy1kO0K4Km/xb+A6Eep/SKuEm92gh3vRAaA6ZDQ9/DeGSiF1w
EXkGXweTGZj/F/aweVrfsgYu24cYp8L4ipDSd1QMt9skBwR2di9oNYZ2BTbhXn5Lqp4hAsuwdB4o
mXCGLccuS4/fEj7astfpKManyQAy/PbVAICbz1ribLRy4YgkoR44y/DCa1V0Zhf0ncpwOmpeeU8+
VRCWSQxT2B9p2tgsb1YvxPB3Y6tMwHjEpP/DSdI0e4HSOTNQI01j4wAA4qf3JD2r+a6HHQcPF59B
NuGM98p4ualnX62IhWMt7hmH2ZcCHAu788oGeXlho063qnFhft1MFHwATIanWEy4HNUiwJZk2EZE
7BOsxE02B8ftN4VaF0ST/yJFhjN1ANXh3y+UR6lPV7XLe1b2sjgz8eUUBnDx85vLGnRdeulb4BBU
J1RtfSGhBKtNqmGe/hUUltd7yDPoIN6KEFPhStx8bVvwYlhLdAx4QozVAiBC/564E+6qwXTBnYki
LkShXy3mSmAl7zg1mEowCXbg6dght1vPXxx1zymubWJGRZUcG1K4GN9ond6STr1bRh+Krhy35r20
Mgx0Mo3PeqnFR6a9sqYfGfbhT28tp/sZOJTaBAG/+/ahDvHvI6jNAscXhMeBbKrkSL4OQsUunHmY
yeXnfziZwzLcEhDhSFgGuZ29iaeoW8dP6eo8xOfKCyt+rtMl7A/SKbyioHim21rkjJDhOy9Zeazn
th0e6qjheuK6Dr5WiEZEvGlyZ9mIzLSxp0RJRgN2NaMLqUokmqkllkfpMo00YIkd+VmlW4a2rMlJ
gxmdUwrXatrRQQlFlX8/dRuGJ+m6LZkdoySdoD/I6JUfJ7iSdtGU9drK093ezdjnHYZVYxCvgFs7
u4pAh4UqhDRydCpuGkCFxSssV+z9RTeL5ZiQgo1OC7GO5GgCxqUjYo/4nbAVIraKd+4ik7whCqUl
iV89Cu+dE08qJhIalCXTMFEf/iAjYsPqaZ5N9xQg1n6vpZ1cuOYstq6Jj3r4kI3AGPexz3psl2Pl
jeBOedKcy3bMN84Q1Yw7pVz7zdfUz17gwa7moxi5qp5hJWBgIjzFE404jKxP5sV4p8nPW8aJxvVb
4LD41UG0wIfIXJL9uo6erO1kecLEoKrHifJM/6eggMNwpBdslkF6OJqlMeuAxPw0NuvwK/ZeiO7F
hoQYdaEw1Q1ZqMq7tccDfSwl88qLiibsRCkQUHNvxwBioHLgdNy52HrNZU2FVIfU4zT4HhfqP3xY
l+3q/11YFaTPiHse7zPUYNAoRZuNR9AjYUdskZ84hKRmoeiWhEd6R38Ko8riW3j6KHy8LAYR1Ryu
aZcj5gb8q47FWqEW8MIz8QMOGw5dtkmLvcenRIgSMtecYfXvmMLw41BYH4PJErfUj/zH2ZksSapk
W/ZXnuS4kKJRFCiprIG1bmbet+ExQTw6+kZRQIGvr2X5anCv13UPkZilRGYabpiiHD1n77WB84qi
RMkIEmmADRvpgZfLkibofpRnB28DdXd7hryBHgmYna+QMqvi5MIb4sDTnaf+DUQ5dcwyItYubT+H
NDLg0ibBvjP8t2wh9PxVxJl5U3Rl4K2Tzuvdna094iwhai9oTCuX9gYezrPYAKqLTSvmGzHJPEkA
3P1n13L963kpuVfkWdBxgudi98/UuRyxVULc/RZL2djvz8yEV2YH6U9WFvVjiFj+zfVycx92DYtD
DQHaJDrBhKsbmhy8iFFeWqsBymyxLtTEsRVZGeIRIOf/OUeegThVZiMbahDq82VdnyVhk/DDRnVm
fa9SIHrf4S8yTCkgrH0p6QFYiDbzgm6DT/9qLdqm+xpqlR+ZqKXWBsqaJMQVaHZCRyGeFVNA+D70
X2ecMxvYa7TIpL0gZqRRn4QvSSj1ccCrOp8SuL3fkcLjkc5ir+D9pogUO2v3cEtol5yzDaJ5+qkG
cORd7AC42KI+a9tNUricqqoJKM2KIN3gMUNMG27QUeHFi11tfeULhk9uBIsAYS+vLXRKmapPmPUQ
6qE1hWOBrIm/sOgtGqqOr58r46O7Q/0CnBiGrPxm25UWmKRogYtDVHr8NAi2qurYEfgKnsFp4fUM
AeLAhmyS82EYHvRKG9CltH9QuB85GFO+NzF5pTuA04h87XhOguvCAw+xhh1KuhYw3fLkQhXQBwj8
HPWJpRlHqLgIH7FxRkeqTd6tsWVhB7RDQfWqDHLFFVMATQhbV9jMHPh0wuVzRR+OLe6utSfKJO22
0SWQQ/fFGlqsfwEVk7i1XQboG9ttU/9OjuBHALWdASVzht0A4+Y5zQjS83QJpaLEeNKj1ZHejLmP
uqy4jU0GRAQZg0BijU90CyKGr6FnDJsbziPzdJn04ATOs9MZ7thZsqfcktMRHR6xJZXPwEonx6o/
hEiaiYYfRlhOWHKorJVt8fyIvKAsjidFPlyM+OtbUrvWiecEqz2aZHknnYlDYKMy9NkZAbJ06GpT
i1teOxSNEilvAHKyxbeha8fvV6x/nR661LeS0xxpMnIKw6DiMkVCBN0CHVmypmXvfJ3xRGw0LUI6
wV2OFS6czgYedngsdjPTBfE0ZFZrnoosgpaWR8h5K2ILD9g6z1UHQRSUkSia2EEJJG3gHMI8+l4g
BazWy9iIJ53kkfsa1JghTqEJ/QdaAsWujnJeu2EICnBVeHklDiqyYQ+4qHT5dZMIWXK8NOY+Fy4d
fFunznaep27i7sfjyEPf4oJB/zhNL706MwjjlpkUgqRFy70gxobiDss8Do7JaH9ND7nkV9bl2RkE
vOquThDK7ZTpANEIoiA8HqwyJh8Dbg3e311O6yB8oRFE5ABYBFjG2sJ4smFg6F+gi2iRKadCPWB4
4kXucqOKh2FGY/v/2MOxUcuvGHMBaWnDUJAezehlPzQLkvc8QpN9JPVRXxTlf7x0gowAVNctgjnc
P7JnByGT8kCyHg5DiyEG4cOSINnrBISc4tSY90eDnIATQOGEtyWzhh5QhvReleMl13EwpI+ODjTC
Ng/6xNm7OEzM4pv8mxKKQFx/sqpwhWWjYwufnKipGR4X8ibsF6dddYre/yHWVnSLdIOMmJIK5sEk
oGvWwxhYISErvD0omOJoj9MUpzjhODUnI7xiyDfqGUFtICPH3C+0GGGd9AMI+qDrnQnAjwiRn17I
uEQ2FRSqu4xQkA037jxxcyA+ZNvARXG0G+jjimv8gaO1c7WTTUS85yOiIgEam0Cs3v2KScbE9KLL
IF+3zXR+fgAWkOpLzJdBq03zfed71JVtPjOhBTbDUlGynd58wj0Ivykz9BBRic+dBOqxtLAICgYb
/x1DDgALf01MXF2+AvnkPOuO2PqxqhCdYDH0bNi9Xq1BFo0t4XYkTvxIwsEaDs0oz461bmL8MTU+
1XQD0IaKsRkpAXOcNWzKWVSx5VjwGGbeeievrjlLIuKx+k1EA345hAzmf3bTgJC37Rl976Y8Y4Tu
4Vd6CeYRCgrYeaf5EbV5TWuV/NjgJcArwifyI9G1g9MXp/D9QIseqlzYJPUNVhPt3NlXA6qtDDXh
Osajro9W2re8lgA69ehAsfDiuqhiXyDC9HRAqoubdRB7C06cNCAZwjnt0xyD1EOWgoLv1irwS3yb
nDkq3zJC92iy0pU9RyukOlWHCvm6eyxDa2Q6qsm9KG50653N5lPaq+44JUHvFhtU3JI2i7d45T6D
8kxwqMZor1H7sXBo4zPCKzjNFke8kxj+q9Zk3EpiwokwSshLXS50l3ctHCMyg8yta58hNL59dsDN
bJBmD7mxfIRSh+Aj1BYSJTGPgmcZmUR6zGj2T+QMdTQPbArV6bIZqEu3DVov914UPTItepZM2wWb
03OFLxVLU+5LpuvSH8qHmk579WgRHDB9ldhJXxqF2owFRyU+WyRZIJ/MB/Vd1fbk8c7MusShFUUq
MZvZApXgV6VMb+AHzyUSsINsxUjaJz9N170M8WLLcHWOMG7tdYAh3l5DdAups7thZGQc+hrQLFiB
5CnuR+3QrPHUUhxZC95NldSm764wk7K+pM/2Qm2jTIjInFF1QpQdNQlM87pBf7qpoJbubASNz2jo
iE3qtKsOuaChVGIVTUrvsRCWqL82UUS6LvjL/LJJpcWAVeEecj0lj0PoTk51ITwNnZ+UHjpE26QO
luTgtZMFurLJvepNCVsFO468UfYNlRQNZ4Lbvfa+9nuRPJXsVua17AL6IkzHewlYtEdm5z+lJbQe
CH/nYjUcbK4fK46zv+iERUJTU/QtDQ61MAT9NYwcIoAlaOSHoDE8sUBUzMZCyYehw9TGm3qEdkzP
OEpnWNuh298PVtBXX4YcusmJVTTpbOPKhvCsdVhSuh4ZfJ9bjInvkKGhysghViZK6PJnDonHN8M0
hAB2hkGZJxQRpTUj6Wf9WGt0J/nZVgObKRwuCtosM0MNv5GEaC1dyPY02jPmLXOWrTwzUWisJ6L3
OILhaPCyHwlehqRgpIOQg/5pAo/FxfoUI3vO8T3fDlLIiLwizgTNdGCIZjIbUZvO2ldAcTT4URk1
hX1vtZXT+asmrDrrdUk6R7rrRc4JlgsCcJD488A0tbcjP8yvu42r3bC+s8icaCANOKRwYakprZiH
tYTczkAuDmiHbhe8F2reEWCThNbl4ob8v+YQ8rvYlHHtVyisUDlP/qrHE2FnmzT189e8shfYPZzZ
H5I8zWa0Tn3zqphUuN4lOamhc6xah7SemrV6WaToZ1c2pzIHHWqANRT8CVzZlVZRofac7MYm2qbZ
wphy7SgXsf+29VDE3fUdYv1r2uo9oUZ4j8z4HdykN3+vJcmnl1QuS/TLDeG6rnvSEbpTy4HTxlHD
vnvMcA2Bdw0oK1g2+BgvK/Sp7bUmLaXbGeUbZnu6VfeRGInH1hDDAow5NaTBNQjHGYtQhiz9yYm7
7heO7lTcTW6+INDU9lzexGg22rVIpJVjwyHE8SKlZUtu+WKqS6u2qh/kJOlyT7itDfkWZy8Bs4bG
1O2IZD65mBRvkXqdu7BXr31Nt0/RLq5St930QlpvpD87JNp03MIHkssp1tZoF9HHh1h/AfMirg53
GQ9j/o1hml9e0RayMebRCKciqJKc+HAa2SA9ydNictLpePpJuF2Jk76kZCJRK/fIKkEGObpEL4uE
RuGaQVL3ZGeTYQ2OvCLoUDF+vC7CDpZKgH/CO2DonPnJDdlMFFI66n6NVT7dFR6j4IDZshMOW6a4
UUSyBOlI8Q2+oC74ijVOga6Lw/KNwJ9Y07dOrMg85Kwrn8VkW7NZ9VM3SqDT/FyraEThfimCJVbX
ZmZSdzkOlQczEpp88DNj1uY9thN1CjrTGOZGlGNuidaRFSjUiIkvb6JubAJW+LkoC7VxyInPRLEu
MRii9xgjj4GCH0bzGuMLk5suGhCWDCWwdG6aI6ENoYG9wjhjf6PC4scq6yIBFOXyuBH9U0Rf6sXF
koGMKfZXIT1Os0eaR8yq7VviEQxR+IAtoKeBzuu5tYV5awH5ppsayavekbLgieOIDoycOvTT9Qox
UoD+wkOmxD4wX3mhgSaYg8olebiCaINdJx+uGOtUr7SfrQQog8KOAIKz+oUoYD41Khx3GSedlyHJ
mluaiRrZHcxAB+nttSXL6Fl2jvcKry1lYi6gIdBhrKxTnon2LWRDg5kf20l4YbmiwX1N7iFdMSux
A+pdWBhrCzHOtxFLKs5/xiWoDlRfc1JRDEiYTPfJV7dUnlwHWVrcn3UJD2TpcmSaGlqGxKIUJ6LG
yLJAIMARqumT67LWxP96GmE6p0fQPZlBh2AIN/jltoF3gp9S4mbrEgDgeu5+YQGdThTzhKssmoQE
ap16+mk5QyK3maIJRFw9ovBHEcC/ZGimYsUn80TgzqnzikXupfRRVp1FwMEF0bzmi/ZGoptYcc0b
ndbxCR5qdKb5qQhEtxRkeFG5NNu0dpu33B4sRKWFa25wOoe34JYnLDHUE/J66TJAF8QzzHb7xJsy
rMHrSPK8N17esPSKgKMI1iNMHdsREMg1Js6Kk7I8/1nj7Jc3nPscbHXS5+zJ6M3kr2ZsxWtqwvZE
EDTqOlWMo76Y8Njg6khdgfEbWcSBn9VNDtTIk7ur8G6aL3IM0r2Zyce4INiwT1alRD5xYB/wql3v
2S1mOGIvqttBVHa2LQOrOvVQWjU8DrISV4I2NE5UKbp804RofVZuhrjoMoWClp51cGm2BS5RxWv+
//5D14gKhGdVT84ujrxmONDox2aCm4t+cD0rcH+K/c0+SowwNk1dEuzuF1mG+uDmjnyBl9HGG0LW
2Tlo1tXoYDkSvRgsTCUvoxbdJsaLclhzuo6rw6CDSnxfzhla/A+LILxF3SjGDWHwgbiQZR5aW4uV
wPg7x4p8VgkR2EH2jAB/TYS0x9evEt3E3p740LE6URQ4Ap2RVYYcKIK54LP+M48QTlV+YcIOZcHU
/FyWrZH0e5bQT8YvZbQKe2n/8GADvVm5Y8H+SDz/DcDrAFBmQUHIlLOsXoPQQUWM3Q974oiGNMDr
ElaYOKHlkFw9tOrO93u6UU09MOyN3PA4dUi6j3GBZHMb+YJyJXcRT20hJvTMbR2EZwy2lCVuita4
37SRfX2JTUZnT43qrVfHctrmKP2puua0xJgdZy+BQlA2BPorjlvEvDUzkS9d7xFIDe3fekId032f
XapskmMtO7l0u5DtbbLUlFEtIT1FmWNVb7YqooLKlIMadEpmoWqbVRy3t4xVq6fQSRXPG+lDl8HU
TglnhDRq7nuTyYBs5RKAssTTeaeHIT02BeexjdVH+RNyhO7J5yB2tDncmIuIBCRMQegYYoiGrZ0+
RjV25u/YM+rpqk6YgtGj9Yt4M7lLiTgoTdyYIUTfItpJEYo7l3nk5e1T3zrVdIVntdGPRd54GIrb
tA3LFWNZ1SAxBIS+p/ImfraDpOOehpGhCL2SsqjfEEAV1qPBeDvdCPg+LQZt/JRrjPyEAIZR3dNO
h/9d0Z+bajvKAbDn9rLh3MX9B2rXmMvMTqty66RlYzHI8W3G/tZkxVfA/y2xz9BuAszMZmhXxFvS
j6uZxQSH83Gye80xlEQCH6lg4RdQkMGE2dgv1wbeA2uH32m8Imcnc18NXkU9rcHwZD5ZsWgsXmyH
FtmmraAMP1oLR5DnCGN5uOsKEwev3Bgl6P2QvXHhRVMyPzHDisxOMw8DeIXI291jLc4x0yZUyVdY
UergYjEUD2vTjH7E8s4zTBZBE+TxTos+F/thiqzwCc81Ot8VXXOTk+Ea+y/EMDlk0PDeCTa5ofuI
5Zi0SLBMSVSkqxJBFZmUAfZ7CsLIBd5AUPhmtqcku4zoJNVbF6tDc0Ewpy5vg0CGfIJpVODd0X+e
kZu5BYSA19YNlOJYPzfTmmqjqZ9KPZTDMRlFVb2lcWOJXV7lbudvkNvkGMViu+luSgx57u0UOPNw
NTZpU93gHQgWRjb5zASQ2j5CCWGr6NiXjIpeZgem65aJAHHTPO3JvCO4160fkRq6M3hOXsdPLnrX
dF5XQpAzT+1UMo2VGUIwkY61wNWJ3fSpxDTk/3T6tA5uz4SxeTsvLbdpU8O9FoiGZqSjG39MVbBl
tFGVKNUSxpbbCZjWmW7SqbuUp5dZEtsQRR968V+SVJx+a5m0xfts+8HXaQqqB585Tb4rg3AYN0NW
ILSTMqU36Bv4rjT3ZlQZUxOpL0slA3pLItA4oQozEHdBOxVQNCDtYhNRqsTXKo3Etco5NWwrZc3f
iMnwqBTyocdrJCfs7BvCQQv8LYzqVoZ9Gm2oG7nPHdZQ3nMV1R3uCHrxNJIwWq1tb85uWiq9s3wl
1S82ETL0cRmznFqgFSN9d0f/8IxxDJTrvIfdnkV6vLBd5tVwARIiqoOW7D0IdEwH4Fg2bDU8PoxA
7SmSKKvmiB6qMa0h5CfpCmZixIHQQma+1Vy0EZGO20bTJcT2Aato21dZ1G3nkmzaAxxfKuqUcV28
pnzogm0U+ApFo8fg7ESmm0LBSCOeBPHqPFmkMg7WjKvHcKW9Mkt2YOmw4PsopcjcOh9cEUGlItxp
P+jIL255Rawgo7ovQUybZeuhrPkKmt78SuIBYSGQE1IMdKh49bq5KL0j66x5GbNy3tOglsO2xUea
bxdd2uKCvctG78TB6MZpYuDKy5y7C2y8uHsORKfnZ4VocSQo3TLz98zk1O9QIaHIcGfNdEFSSHoN
18Vp7zkdgQEPZzV7B14bicdwJgQkwpRV401aIdBW5hrppdtcSB/CDWA7IlR2sYmoBbF3uHhjOm1l
V5mFDWLN4LyOLlKrmxt8ZS0pjqswG8P0BBU+R68wDE2KEEEk37DsCxcUrElPuYE/eb0Qf7lcRWbo
5Q1Uw2UAfslxe+NblnwLgMsmK7/LRl6MjSqLi2JmPLUNABSc/yXrrnO0zkceruFrEmHLY8WPxZc2
KcL0BuN+VBwImeuWXaX84B74jpm2BBrh52GXNM3TQu8TGRDO4AJfODsIBzw5IVMjxpQfws+tFwlD
rz1h843rk6yyfOKOMPpHRt339PKiOpYwr9SwXfgYAjHA76J8tsDLPEkXLzf8JST2O36xbnnijB65
G0Il6paFpOY3JFDkR8omdcDEA8uvbseh89vL3EiTX3ZhQc22YJ9sttFSD0Ave8QO8J842tTV0L0t
fmvGbUwa88gXyyoetsWrsZKPy7yTfSqCbTeHAacaIjy9R88Hc/LDaW2krMxJc3O7EDAyb6xReO1e
dfSk9mHJW2vFfjkQlDJ7Ybhp3MoE9JjHmjDyhh1lR7JG+1DMbv8LszZMP4x68iZWaIrQsA2o4o0E
qn/IUeiYCyu0snQz0isdflT0zikrU4bbIEZMF+89OtjOBkk8NPVyDqLHZLBQX7oANMrjWFl9ffBs
2dkbRsPWuENVRdfP99Omvax83N0+sX/hajzjXtBQxteNcTFDg+7+6bQcbBUAsGuPWfZ+DqtmePOr
oUQ/MoZfw5ag0K521d7XtfU0eirk9AQg/b7M5vbGJ72CZx5u3ZZHYtrXUdD87Am5PdPLHER1ZRxb
67IN3LuWDsCbZh/cLcjFj749ts0tNYRzLWIrEHsvKDiYeaAuf1ZdGr1qWo1HrNUSlKE7bToGrA9s
ae4+Sy2n2uKpl1sQt9UeQsJ81462hwGsBqznafmNXtz40KaErR/mZfS/z+zIp8iZrIPq4+UrbFTY
rE0YqDXOJLqPmpzJi7yDYrSzh0n4vEHswNu0daofmnSSR60xR6+LdkRMmjFEvrPAqnjQSHO5R+aU
bWuHTE/A2XJHtANqmSoaj+hSB5tk6lZm12Cbh+xQuyJgNZCKuB4sGHxtnsWHVC8zcZXI9lb4YLMv
XZ4DYjWtR96olaHXXoEhR/fuay9FUMHDMxKHyhiXPmpvXmANp4ro15TTiiUd11w0yu/u48RjYAB9
EKaFikE0oHV1qquJrArVrjCrDj+I+grAP2vOyrASbH1l9Rj6Nj7zBry+eTGTzqnqhQJPzz5mICgk
ww5z6Qwi3HNuaN9Hl2mBXxnb3/IamNl7IiYVAYPng4lAohkFJ+5xmh2Irsvzx4JhIduqxWfZyrVf
J1yY9gXAw3N9RFevZ4o2Nlj5+wIUEQsx0RewchZzOdccJtdgZDBdwF9leHSwp5zWBwVjVe57WXm3
UEagkI6l2jtGdyf4cd7ehkl9E0LSei4UwRoEeXQ7qn59n5R1p/dhFkGl6DiysQuHou9OboGs1gND
KdTKy0KLwUeDgX9DitNMlyHpfHdDnB3cq9YR0qBSxpfwnJTQrZUy1UMza/eKrh2Jnxr+zLNZVEM+
mAoZ+4XIkR2mIHKsm4sQfxXh0+T7QsYES0J2+qgVpWFtWl7ecQRFngRefkLELUx7yeqIt0m75FeD
5lDBW4B+keKuQcOCAHEHt3e66FrHfGGICsVvie23jOCHQyxm/wJbUn3A+ZPP2yDBV7Yx5WIVB0Hh
XH21FFzFnVcXBu0kqZxibbdRJw8JJ79ijYjOybdJzmDsApE7KUw5TkWa8x0U3VDCoqw7nLMjFkei
TZVp+LV7TnaERS7TPuuKUSOmzpb4hE9giZ6ikGCkR8V+S2nga8Ir5zyMy0sY8wMpK8zZ6dVZJLvY
ATn2Tthm33LW5ilIenFCHw2RuvP8WwRZE8UZ/9Y2Y4lUUznYj1uV03Echh/G4UGN6k7NF548D407
SA7kkWJUnDZyihdSoZEt78duwfjakn8V35CQWPcbGD/FNRCu/IYguWhGNJZ1x7GfHgDF5OLaLnNM
HbQikBcROZKBZ4IxtMkFuVC7HpIuBAO1dIYWhTXqI6o5R3OkEj5W4aytFx5Vj0lNBgCXKe7wNFu0
lHghOPhJs30OfcQxfAKeGhARmExc7wZt92JNGwu95LBfcJJyOrT8NqoeEXI6Wb+ptO2HegdGkFhT
bHfITkzf3AYai4mpLQX5kThDmF7bqucc3G8yZ7EIepwHLVq9sTiqD80lOcJL+UT6sNW+zEaP/FVt
74rp6DuaWeehUwGDnE0Ix6N7Q784YrBriBZmXmCwz6Y85Li1k41Pb/q85GTQM4qCyDivrUhE9yHx
F9QFkB6s+Sh5Zxc/h74VzI5CbXeCyadOl3M7Kx/cW9fxLfvwr//6n//nf3+f/lfys8H7PidN/V/1
UN0ixe31v//l/+u/2v/+18OPf//LIqogELx1woB///52n3FS/ve/nP+hLJMnKRmg5LUuCDBowV7g
loXK39CK/7NLyL9fIpYS0yq443uFzhUte3A+4IP2Tp2xWf/ZJc7f7i/fImEqmHRaBPfU/j5Kf5Je
zxDodX7+T59fQnxwo87//pdLwOMRxYK985KZ63Cbk/nXE11gqvY3n//RD+H9/fMBhmidT2FwH8OO
WmNAtrEgYtkgif53dyn84Cu4f78EhOM58bjpp6DR0UM/DlH23W5o5e+snpbuLzHF6fJ96fwmuUIM
I/0//GrO369LZ4B2+Wi7x6iz4EYZl4KHSJFDXxvr9Pmvc16u/7SM7b9fgp5qZ09Edx2dwIMAV4+8
iNxyw3BpXnuJ2RX+2P9mrX2wEILo75cqMDsC8hDBnSt662dTdubJHfF0f/5FPlgGwfm3++sym+jm
5n5fXXY+ObIPOWAp74VJPlbGeelTBJOfX8f54I4F7x78IgfWg8e8OPWdzOqfAFsMvvqU4Kpd3NNS
uvU5YrkIbJfWoU0K1s4an5EjiOaG/GLwOshzwT3chj1Al8PEi8H8UnOetGJNum0zXOVdhPlyE5FF
wzT587/6g3vvv/ujQZwWNP9FfiKOqVz22FLSRx1Th23+6PODd1uVpqHIcDEQ97YYyZUodIbzgQkz
As/PL/DRz/tuo7IlfZCq6u37QcA1fJxtVUfk/tRggnJ4Xs+fX+WD2xSc//0vi0ileKpLtnH8WKa5
nB2U3nXZ6t2fffq7nQrftwu3sU2gK6Vd9TLMeWDvbfQl5g8v8G6fsp0hyFVn3HuiMz3KK6ZUOOAT
LS8//wLO+VH9h90ieLchhZaV+8LPgxNAn1HcAXGw5UKctwy9jfR8CE0GVCjgCOXI8CQsylu9x4EI
ciJpPCuYwJQwIyaIoVskk9nZq5N168fsQc+qEF1kHtsmIFtq5ZS9nRWogjD03KL7E57zmx3vg5Xk
v1uqdlf5rZocc6SFDop2XUt46cyohn7MaLRmrn/1+d36YDH575dsZOmQUmg+hfCo9TawaURv4gBN
1Oef/8EXCd5t3bNGf1AFMYlpRYRhP4wy0Bu6+8KYcP7++SU+2Ovkuy27BTRhdRjOT2OAi6qI02Rv
y8kcPRImYVihI2OuOv7Z95HvdnABWJ1jNYIDtOZsjAjyPPqnxXSshB07v9m+P7hp8t1GiAvNNgg/
igdVK/qzLhJmrCE+iOQVKmscV5/fuA9+e/lukaHPTune19aRsLmz9BoLD1C6yGai8vkFzh/0D0+i
fLe4yPAswyHOrWOJ44tHyPlJL1MdScJLyUJsot9cxvnoi7zbEclpaTtsizbuUgDrOcgMOv6od4aA
4FE3W4B4ghe3E46bBU4m1KgSFO45NNQlMRZMXsABamzjvF5NkTuFiBUdORcbXwtMIA9/dDP8d39k
MnbQFGqnfcBGTVRc4boXVYgwFHXUSCM6q35zNz5YPL7399cD9ku4ykhpjowUW7nLUXQgXcA3gDVn
ycvmz3Yo+e4yYGvSiMjg8oHYPSg9VTgGwOzIEtkARk/3n9+z8IOiVrp//zIgdh2gKVkLf4D8lnBV
Ih9x7rVsIkb68Gdk9g1RQTbvgialdwgyAr/KyhEusrYVSSpL/gV9mGN2Cw6wMdkkzBPMJqWTGlYr
hmYxNjE1D3N/Sd+f+N6VjfSkvV3aMBvA8QDsy8mowdRR//JVFoebkeAwGyhOTX4JbmVBJDkC17Ct
dgqPFpo4MVTOU9mrsIz3VmBUfTeJgJbZOhppLO/AnyID3PdjZfDNQr+Kw2vYAlV9x/GJg+UWnKeT
/cwWG5PLpiWkovoi6Bb3cju1WHi+5S5pc3e0HFT+wwvcKAdIoUWFordBYX5rxj6w6g3OW7e5zCFw
1/uw71BTM7an83/dYgJSL/GYhd7apyGhSBJEp5de1Fnk4OouYXq5R8bGcXS9YBgW89oMoES9vUdY
0uhj081U+5WRZhzuFfYi8RJMXkz3wKDWYGLNDaBgKwXvkZfUSuL+SDLEGduDU13Mp74BBXUtaRzH
ux58gH7RpOQ2tKKYIjVEwcRIkjcaCKfLD2xniVbrYOotZ+MkpbVc4WmAbLOpqrHt7zjPYuPE0YwS
LQKXZGGMwsgNDOA36++DjcV/t/yaNpNNWZn2XkEfxD9aVxwFMqQL3z5f39H5afmHHdJ/V6sgjCKb
M6iqe9QowRgeAIrqwv3agJJOyk0d2jUuNu4DxixYncmABDtL0K3Tiyq0AsWI3Ja6YC4gW/8aRgBw
x76Fen9LM5JuvGbzdVaMunLvioPtkO4q2mvxl1Za3R0IuGE5YfVg41TjBPk9zPxxesiCOXGfbKzL
5CiRDYtqLHOL1k/JZmUcCoWUTsSE/2+EfjYPdjc8D2LEsMiYF3H8eU7SEp63RH33DMOj1A+iGvzp
S+ymoloXSU9a9hpxUeJ1Byoo6JsemT8JU5VmNqKnccKghOZjh619Y9jEyVTVErJEia0DhhccIUkT
m/bsORqrdO1eMXwlL3Wn4ZHbRwL3oE821LHdE4qPBivQ1JKOeE9bFThHC58YvEEEBFVskhCr5paT
K418FEBnd78go9SrDzFaGcIfbOSzBLKXAGLiQxf2uGBd4vlceysq2Vd6m9I5gMpgi3O0lwhnrE8r
TahAcW9GU5c/qUXxydEqluF3o2Y7IDXJjRxEoNIWSuO5LTwJl5FUxLrZk+ZTtU8BFYUzb1KSUOGU
xiUkNX3BZBY9kN/OstmSZzyikl2Mjyb3cuwZb7S3Tt/l+FR56QXjb94lzgfrU7yrrRBGosYXhkgx
YM/+jfFtI9HlV0wn9kVsdTVg0YjRJvQfUfEHrkLyxenBhq5BbOETgEBaaObU1hcfQKJgYECnarz/
zdPzzw+PfPfwnBfjgvfDPvZjTUWWR6Cyv7D6U+RCC61bLBSzzfQdly+sO3gIGLezcuvVfVnffv4n
fLBByHflraM9GBGo608S1yOjWsPAeGpJ4vjND/DB5/vv7j+TrgLBhFlOPg837kIAYsVmJqdm/Ud/
v/+unM084YoMtcudGCRy+5lAxYpbqMnN+fwCHxzG/Hc3yCWD3idQsrnPcqoeGtvRunCjq2JJA/jY
A9QD0Vhrp3NuwAx2mz+6qHj3raYS9i4T+LNFfNTXrgu8YEatOCSkh4oMh8sFQg5BInlnWk3ryJWL
CzWjsiK8I3/WzBDvanjmX9jbyDW8rDyd9pc5HeB4y3hrmLeff8nzB/3Dq0O8q96jPJswcxPelXdo
LH9iQPez1xb5S/3cadAnWPOzMVCUmljo6rfPL/rBehTvKnp8LiZBiRKelm4KMSMOtUV2kB3Hvzm8
f/T553//S29Dk1iDatrRD5wOQmZG4NTWlkO+6m/Wu/vBehTnje4vF+AV49dIGeVd06Oa8K+GFMwh
Sd4+mWXNlpEEZAHYb4LEo3XCnBapjAG9fW9j/UCXWzDf459k1lR9th+cFgXNpg7gXyJ/887ZE/RP
SDQrR3/CaxnzmkMCiiLR/kKob5AW29on58Df8aYiDwtHfoVbMYzQRg8M8qczRiUOtHMQNTQWTM5T
TtqYXZZwlGbYfctv7sMHdbVw/34b3AHJEOwA904WIcXEEDeY1UGS2Dk5bKG7DBkmNzAL7sEi7zo6
ORzcUcd8vog+OBaKd/t2HJQ1mUdGP0jcVGvkI+SEBlWydSTN8NYlK+Lz63y0mN7tPXImf7ElkuEB
Zyrv6xT7qQWL5vrzT//gW3jvtuYw4W2CyVpeEzmCA66T5KPyOiw6QvJat37+s6u828riIcPe0Nny
mhDLBnwr9OHCPWdO9f6BTmz9m/Vwfn7/v80EifO7x4IuK3zW4kzJ8lLG5SbD4J/lNeU4fbDPv8k/
/hpc4v2Sg3sYI8BobrIOwz1VHrEuxxZ7ovuHF3i3rMJoQPjo29WLzSj/OGdxeX0mmO4+//P/8efm
z3+3mGYrbKdeptlLWJ3TwQsMwgUwySr0ryTxIz8m3Efhb671wa/xfgjRZHmFEy/rX+KJdB8pB3yv
9v/l7LyW20a6NfpEqAIaQAO4BSlSOVkWJd+g7JHdyDk//Vmcc6MfY5BVqrka1QyaHXaHHb7VEPRN
Cu/M8bTWxGJddYXRViiyNYcqcKhObniyFzXliGOXZGd68dcDCh3/xQlIVpHQuBrVB5StUPJEwKWP
XhKn4z6t1yXlU11dHb0xqZ0c4dSnp2lllS19/G7fh3PM8+AQyzi4SkvkyUnMfz398ZU14BwH89Ph
0cxVR/1bmh0gWZhXld5RdUtpB2ph84byD7X9WjPHvn1qJrLbDhmMMDuoViBPqJsj2c0Wt5Y2zt9t
5By/uAYWRl8NIar0ShSHysLKoSlRUVCP8yYkq/XydFfWltnC6Cuk0Y3UNPKDygNz01FUBoKzpsKZ
XIIzM77WxMLsda03xqiN8gNJ8URUrVoq8sqPqufIJfD6Pd2RtalfmD+5d7jgja4+kPsV+KgKoj+m
RVcV55hPwbixP93MSmeWvuzIKN024Rw5cCtXu0bnltyhIwgXytbP9GTFQv7jwa4mhxt/UB0m6FTv
qhhdsjSTc9vkWgcWRk9a2pB2dp6zddWAAnNj9vEuqR3pPNrX9vml25pMeNuBBV0eIP2hXQwEnpuW
aendmTlYG6Bj1z6ZnywBQcW5XhymcUDZuwi8SymzM1vI2vgsbHsCkwRtWDD6TY94QGS4Pm8Psv8a
UDJfW0MLs0Zw1AxSGdWHoIZhzQZFgBxZji2qeOceWGtDJP53iKJxym0CK+XB0lzxRPH8fEPBk/hK
TIqC2IVFB3aJCNDc5Ac9kyhvIMJn7yUBkfHi9ACt/fqFLVuRyZOIPNqD0JBfxJlh/CJXKzx86evL
JzsiSajXU0h3QLXEQN2yHcg/bT1QBmfW/8pWtHyz41Crw8yb4kMWBJQgahQpwvBwLsVQ3c2wNrdf
68fCkl0gxIM3oIpvFdFDRpR5i9cq/5qNLeObHXnkDoDQ5AD67ciQaWvdDwsdrZfTP35tjBY2rMMq
Y8dO0KHwiptBw0+Ib+ZnHVMkiabymUaOI/GXS/MyoiOkNXhFU2SHJIyDS1AEiGy1ZQlDyqIo1rWf
6zRJdl/r0MKok9yGw4iT92DpKXgD5X3oqGpdx2300B/vIKdbWdmdlv7uiFw5MEdt9eBCR4a8oLXm
pQgRk/cBIVvn3mVrrSzsW5K/2lL/ywK2G3czVM6wLTjC/VJSpHG6IysmvnQ7uQm3AMNKYkqQzMrY
DZprQKjHcX0uk2elgaVjVLXwgFEerB4S5PI2QB1u6748F2ReWb1L/5UOaMtIMpkcpqIK4Ho2MAFz
k4IxcNP+3Jv2t9Oj9FdniLSWPipYPbPWCyG/4ZyqIYo0M/h31A5gv3ApKB2E4ZExby7h9TyEPHBP
t7piNkvHFYwjckg9nafHlEe7iEjPDaUeCCIf3zmwf6YnIKjzGRtdm6fFRiAkya/pGGVU+h4DlH1W
XoxFkZ7pytrXj3//dFWAx05NA2Huw6BInUc8619EvNDRBzw9VmsNLMzenRSJyG6VHqgSqXKwS5oe
ULmMbMfF6QbWJkP8bw90m6LRQGbZgcAkZb5sJ+yPlEoIcq6d0fugyvHc1XCtLwuz7wpEAWJgMwfU
YcYfVB03IKR1oiane7Kyq1iLU50HBiu5E/V1EBSvUVwd4biD2LVln16dbmGlA0uPT4S6Wm4EYXMd
NOUNflAqVQHJnfn5KxNhLh7kOun3xJqFcSgmqrYSss69W4RXLG6G9sWM1uJ1LHp0n053ZWWwzOOv
+LRwp3mogNiEKXcISoV9qCvWW0a9J9rZWvj7dBtrw3Xc3T61YVk5/nbc1AfIc72NSrVA1s2dm/HH
6e+v9eH490/fF1WROXEU9thGnu1k1d/DkakunSnMz8zJWg+Of//UAiftSAcSpPg1I32XJHihQ9Um
2RkP4tqUL4w7ovIGacZiOJD3WKAlIV8KfUw2CJpQYADwgiKrpP3ihC/sXCFfNvZBn6FUG8zzTx31
ruzKdRs7orSIQsNfp+dkbcQWNi7NOnUnQyJaKY2HyBimLay7eHv642sTvrDwDOGigVI//VBV4kGR
SrRPk/S5js5ef1Z+/b9Bg0/z3czaMA6Dow46ICh4fIMFCZLKHEqRvuYPEQsrByoiOhV4/SFqJ+dd
tOjUThUJtGOfdWcW7cooiYVpS8pLAp6Z87eiDe46FJh2Yz4imxKzl5yeh7VhWhi2QJKlhkYxHd9n
aMdaTEyGwHTSvZ/+/opdiIVhk2/RpFGqkp+F430Ar7p1BUWimWF8GKL/ZhhtdGZBrXXk+PdP810g
Szshe5cciA1QGUXtsBj2SZx22Z/TPVmbi4WFd2AbvBnBh2+DNjxVPaJA6P0NuxYn1VcCZrCsFnaN
FM6EtDCP1wb57Ouqs8G2UA5/NgNgbYgWBh1EqXTcYOwPFdKndMFMXrX2SAf/2gAtTHpAMCO0i3b6
llXyRyVyck2oVYz3nt71Z7ycKz34N0340yRT4aVPknS+b8qdoelYejQZ12Zm9PKMTa81sLDpqht1
hNZoICpSlLc7vdjO1O5tTo/Q2tcX5hygq220eTseAhM89IYqdHiQPPfd7de+vzDmxlSjovpFHTLE
wlmfRJzmfRjCrvliAwtr1itNjz05T98kshH3aIZYH9xzst+nf/6Khf2bEvppdicrdQoKnSdEPnm8
uLC7qQlTpm8KHuKnm1ibgYURFzoQ6BIo5KEQ2lGRR5bdTlA++MXt1FiYMI4QvabyvLsP0G71Mw0x
u1lX0ZnlvzZACwNG6xmqjB12900Y3MnU6Sgzc3bcNaczC9Rjs/yLF8RYmHDm8LKi+re9j465yq4m
3CskjuESlu6YXRRe92Q3HcWEiffQomwbnWn2uD7/0qx+/DmfJj5DzrWINWUc5IBDXpRTShIYcPXC
i19saMpnhm9l8vWFcUtYJTF2wZXgGFQkqxSXnikm+ev02lqZHX1p3UNeBVE1hW8KeNW+UMMTSRsk
BDTB6+kG1n7/wryDAMQtDlTJs+J4owFo5ThXKMp08+5rDRx79mkeKgUHwO214JA4pbTu0NEp1U+v
qpHMPd3A2hAde/apAQrKwlGBVmQBl8hCo6jk/3tvghN5zrm21sTCwru617W2nCaU9yW6rcAdaygd
CMCQg1pXarJ+n+7K2ppdWHqWmogAls58GHAc7KuwhL81F49WNnyH4HAulr9yfdIXFt+NaWxMALCR
BENXa6PgOW0QTWjfEQGxLsi5ra4SLiVfNJCF+UMcdjyCOwHnU4vct51CVOr7ZN6fHrK/r1/TW5g5
CdwDfHWL468EPrWZYg+V9Dif3TOxhr9Pvekt7DvISxJLqzJ8y1zzQNAVF65XVN/iNjtXrrXWwsLE
jSm3BheF53voFhUCRGUng1/DUb55ox+r6D6+NlALQ0eL2rAyI1Nvul7K6luEJFL8ng6k7X7J0E3v
2L9PdiiKdkR8tQ/fhKOaLSnF+tbomu+nf/3fLcP0FkZe1Q66q22uDsiLvVdl96vICX1aXgr7p8E3
eLqVtcW0sPNoRgIlrWsNvkETI2pDBLffIP9UnXtQHFfNfw8l01sYuKWzgZA6H3yzGuNPpOGWwCV4
ewzdN1JdTmiC7QyrPrN013qzsHPENtM202PzgFYDqXjK+j1qpAd9bagWZp0YFYKWBjn8qjfmDxf5
6OtEC84luKz8dHdh1VCgsAWjaO8BQrvfo74AQYesZnkuJ2BlHv4tJ/m0VovKMAjgJuFLoRVo/kT2
daah8od8lt/xornItfCyT3vtzGCtmPiyzF4aCpxgEogDTDNKSGKTUpuMNLC4PJuvszZiC/Nu0lIk
dQFONQKaeJ01tXaFmtK5euG1DixsO6E0JO2pO3mLaljUgnqXaxM9a7x10Tm3xIqFu8eOfZoSldhO
bpuT9qpi5BMKsLXbwEN2aqqHYO+42vvpdbvWk4WJJ53WpRV6GQf0OkB+uirT39AdRbRQM2337XQj
fz9hzWUqWxBlxiDmkGymIo0udBIAEQEV9m5u+5uxUnujB0J1uqm1YVsYedJRqtoPzIxE53FroGOy
iaTp7jU7ijfgBM/Z+9q4LezdagKJZ7CI3irR2NtpChCskngUPM/6ON2TlRaWSW0VNlnowuvuAWJG
vNSc4aEfPYOs13R+/FoTi8McJLBWa5lpIwxEBHg/hBPyl0iijiWUsflcgH9lSpZ5bUj6BaRlGeFb
DSDmAtm0jIx8dGE61AgcIjZnbj5r47WweNLl2loLm+jNLOrowotM90Yb7GfecuaZbevfJ9pfjqtl
PptIkVuzx4LzsOnfhMCBXqrhzoXBuy9GtDUqpM+vcmX8oQgvu2ubszWKK7vZsoQdHRzP1tOkh1dn
ih1oP7TcPHc+U5q49vXFHlBBCFC6puK3aiCBB+hwDxaYIqHTi8xYm//FIZ9RKRF5A1C8IKUsDX48
ucV1Yr7PUKAeKPmJriFRH3Hn8IeuQACRXhlUzU89NNILZafmbdDE6YsxyJdmzqPSh2b5tbwcc1n6
PqBp28GglAfBw4I6pFoDVNnypjm3i68N7WKbQDBBpsPktvfShKGoENVGKs/puPOfHtyV7y/z3zKS
4wsUDKM35HqONc+zCZ/BgYRwZjtduRgsk99kGoTk8JrioBD/3CkzNDZg+vptlbZiU+XhR2c4lOS2
xBa+1qHl7T9SYHb7OH4rsxjZSdcEwbhzMwiPZ3q0chYts+ES3eX5CvXjPhpIuAvsDpH+vHlMuv4p
R115O0MeOdPU2uQcd6pPR7juVADOcyN+01PWvKPCuEMTV6bn9qO17x///un7kK2oGhsd7RUlvr1l
2f39rAXe09cmYrEpIIkI1zoCa2Rphrnvne7t3+H52scXW4KFeNWkEFs7EMB9yHip7lE5P5eUszYs
yytAivZ7NmETeq9FN5nrPHYliPmv/fKFQScK0GvGJnxo2n4Ej1XXt/Go4jNfXznDlrlwEe5YqQrP
vlNjmhd/lGcnrrHzUNdOpt2YUNdw7v6yMkjLpDgwrFFWeoH5U59T+9IOQ258jVaj+v2lcVpq0wRs
TDWAB3E4Kvn9qFAw6XxEFWHdn/7+yqHyn4Q4dwjCAvjgoXCVHl1CDmnNf9Fh7VWrOdDo0IRX45nG
1gZrYcgo0Qa4GRG1zEoJ4VpPy3G+9ESZiO3p3qzdLJapcV1Mkfssx+mukUaL2GxRmRkEyklMuM5n
DzBRFaGYt3Fb11RcNErX8xDKxocI+aLPY+fc9ri2AhdmHwDkKqyhNw5Znafx1gmS7npMW3uAyCTF
mQvH2uQtzB8oI9VgjOmtC2ca+Xe4Txdgx9HLzSgn88tJh798emTXpm6xGTR6NgIk9owDfCrLubVi
Yh8X09jP5/zqfz1PLALc/7sJUwqJcK/MjJ2KkcOQc/oMEeUKbtwtavM3FsfK6Y78dcxoZ7HxzCqR
5LVFwA1D8Qx8fkuu210Q6lwqzoW2/jr3lrWM/AFhkTAQLHMHyumymvWHssu3s2ZdnO7B2ucXrw0r
DkWuSUhMQz55t8gSR7vBDYoXe0ii3ekm/jrb9GBxe6gykhygsFg70tjE0zQE0x+bAoQzrtuVqf73
gvvpvI3QYw9LaZg7qZq7qHF3hSq3URY/T8gsmp11ppm1ThzH71MzFE5oAu6JubM6yjFA8s1Q+M66
Lta+fvz7p6+7yKDmXSOtXVKG2k8lPKR0ewsR6K/NwGL/QO80Hx1E+3eZJ1/cPKImMyCR8PTHV2xg
GfkDFTxZsNqsnWPMD1aXvFRBfu2W9tVgm6+nm1hbpAtzpgJyLswM6WGk2+AXJgDx4muL/dXZ1nGW
lF9JQ2ChLqx5sKlUCrrZ2lFO/kEIOUN+utif7sLKKC0jfS76LbYKh/9fprpe7JHK3QGdeTTnYXu6
iZVRWkb5wD23xYCqw84CiHkvzMh4rdxaoNrWI4x0uo21bixsWVQDNeAZ1pY4w1OS/9PIfH/sRRh9
cRL0Y8ufTMGKJPBTDqMdBMd5z8XO+xamwddSQZC3WthxRLWeVyIRuJNxdTvkzoc9n6tyXRv/hRHL
eqyDWLCVCqd4LxyszI1I+fEof/ziDC/s2KpikokUx00wlbfQc/ZDYt00vXvGko8/9D+eFMZmcQOY
Z7THC9uydqgiDX5hO4hMUfm9Ob10VjbqZURP9XmTDZFgYqNw34XlLYhIx8+8/Pa4S/dtfS5XY22N
Lsy440U3OBNmrAy4dnkhf0KuD/wRpzOC9nV7cbo/fx+t/wb1AuFA5THNXWQTdCvDD8Rbzlwr1j69
OJSByvYWBWIcyjpoYnJQEUYyonMJoX+fCNNb2DDlxFEyjBCZKy9698bkYZhfkKW6Q+QMLNFonHk2
/X0aTG9hyMDqwamiu7JLUkTeU+e3qasfbRB+IDjz6/QUrPVkYcwKCkMijj3hPnRrekCcREiYx3ou
M7mNv3hH+k9cL0vdoe8dZe+GWiK4WI2oUqQIWdepGX5xMS0sewxHQA+yt3ZoVQGm7tRH5iTngp5/
35j+E9ATQOxZQrW1g4Jzj4bqBznMO89rXk7PwtpqXZzOg963FJOzbaAmfQzh1YDoz8fw1uZ4Yc26
HRpi1lLmONXfkbY/rlaZEzKQVfHgAes63YmVMVoG80ouRZ7jsTvFIWpwwxFWwxXGDfXD176/MLps
AEGmm1Cf9ZboWhEU7r4167vUSb9UmWCZ7sLexDjkruuwaejIuvlwdOptqednIlIrc+wuLK2LYsNI
m1mCV5i+RwoqtFGfSyhZ+/bx759O/DnJ1QDrFzkRW/8VGOL3gHbImUNnbVoXdoUsFXAWzjSu7aia
9MVBVDBb7bw4FzVd2eWWUTTQ0k7eWBguiOOfpF9soJLco0l234dfyo5lYhf2BS2xH5oCRp7F7WUb
WPYL2EbnzLpf+/0L8+oiMRQI81lo33e3lT7tZiOISFMGt3Q2M2nFhJdBs0BrOVmK2t5JAHLSynau
WybAT6oryJePJN69nbaxlYW0FKYejvxooPVM9pQ4W7fq2+3RRfq1jy8MuJlj6k1sDDhzildrpkyu
hR5wZhaOB/t/b17mUvBB9xo9iYfG2qXzBLjCSXfoCW4Lo4eNZTp+Evc7zYkvvtaThS0PsKemLDYR
MBjAtqEwaQ7Te9o5kBVON7CyppaBMcRY8w6inr1rWuNPhbti0Jo3q3Mvzy+ptale2HXnObxsElAl
oCG/NzpY274tzgnGra1X8b8bUk2ir4rHxt5xrP3IumQnZs6brOtBEMvp5+BEX5yJhWU3YZ4SrAzt
XVZE2yRoDg48jNNzYJj/lkH9ZVEt80cqnMmW3QSKo1ITzj/kVckEyPLgojEYT+mj1DPt2dUzdGMD
XGKTL4ETO/7QtuMPo9P1761TCf7dBZh4IcyxJzEWBlMLggh64E6oNNtZOKe3QZlpQPSQrNvAG+z+
6LlHRA3BUOt1IoRwiwZPn/sw3dCSKqkTqcgseEpmdMUvCmjut1UiUQZMDXOb9IKPgK0u3sy0tB9R
u9b9Whu9xJd6190WXqIT442KyyFLiyshY6vaJ549fK+PmkhuZZUfOT3GCysdhIbTQsbmkxJIaex4
n0H4tmzVV/80Xt6p3644sutVFsFctQZKA7YNJD7AT7qWlGh6992+bjrnGdhU+ZIJPbtDY6QE4Z6P
N8gFGr9kkreUO6XJTsG3NX2wsjH5cDHxUMoZGmA/ToHUY1OWSIYM5WSFWzKRlL4VTlj4eolqJYpO
bfwG54+Ql8i8HaLrCYgZcJOClJ95RgDE8MDUutTNbZNR9vcqbtV8UdVpO/oSPvT84MIQJTVkGqdh
k9jJ+EK4rv0nTMho9ZMyKABR93G0maiesti6jBD1yWyQP6nHm28k+ljBDzTz6uQObcv0Bi8pykYK
tBr/X2uZ1zo8tWtQkGKb2Yb1hqamqHZlGDUvk+mhc5oCFW+v4WunV5FZoysGnO6GbHOr28o2ojAP
dLIq9iprUA5TTeOmz/x3geZD08yCG2k38aUW91Pt60ovXslOFvp+Ip80wuc5ZtbG0FBqeK3NSgkf
bE7LuMo031ZWlk2+N3ioXhaqrr4FqYv+V1O40GFcw7G+A0kWNrvcWN4VU+fuI6NxlE8KIKHeprK9
J2pfeaHryVGQE5y0FSNcZgTTczQVwzN4lfhyqpxovkQ5NKju3AL/4kaMUZhvRd11ma87aSMuKMZQ
H4UkZzxxRPBAZJkUubTmn00JA550LQsWsS4AWfqMarVtYmhbW70dW+Mq76GzwGO04n80Yj1sx03J
jywM0Ky6FVjfFaYJf7GzzWvAraDZRhflTuTATNO86Fh8R44WBPIrd24j84Jw+fAQyXTS/cB0U+Rr
cye+9LrJeqtqe7xs7Fp9wI2S5bPAJfgsHA4eYEdpp/9TVJYG7Wds5taHWeP+qVxY0H6lIPi5cKBv
G4PVlc2Wdhc6RvF7AqT3g4zQ9BaZfXcPHJXfD8/Q3IuWAfLruC2euFiH9o1HdGH05xL+RWtm1odb
cSmbwMbcTLlbb8koLoKNqtrhO0Wj6aNSvfzVJjJS10bUG/uOjOluO1Rtam76YsDxCrCeh18yj9OM
sIzn/tFmgD9ba0Bz6ClFzzUDRpZ1N5AIxT2bQbTzSA4BO+XmV9BNm51ljojEu2EY7IeAO7mo22ny
I6PPvmXNYCMWkICKhufQyuuSqJnxGNVtncy+Au/nRVs7UXV0X6KgWt2oquj+QNbTWEDmaIfbhIhN
4k+VZvywxjxVGxVAr7maRkFzYq7EcKGmDNGLoCITLpIto2UWsddv0ULloTbHUftcVbqcNpGdt6/K
bsGuxG7yHT6lk/8q3YS17yD16O6daagux2J2SaYKJ6OaNzp7yp05kL8MlnVSkd8J5wjpm9LoN2rg
xS/hecVjV2neY4ZhP7uhzSgm2nH5DXGf/CGHqrjUkVEDh6iClJ/JWnqRkzB+wRKL9yPb5GVQOcVW
F5WpXrlGmvHeHUJKZDNHgIgN2NdeZvO4Zsqgzk0/HKZ4vqr1DBKaFdfQypJEByzeSAiCW+RlWSGb
dGzFQetyffydRAOJKNPQ2juRe5OzV73b37vKHl6IuVQw7aOmfYDFhDRqNKRx77u2m0/bQmdxHCvC
vU0mEvFNchb1ftQKole52Xi3XmH1V3Iu2h+dDqQJj2aBKogNltcPBis95BG8wYuhpFBzg+dc075H
Xtx0D2YL/MsvCMOAvckIMYNbbL2tbLx2uAsU8gYpW8D3CUGfd+o6mr0TOXID0YiEUAtC1eNAKj4C
xlbzrNm9h6slBw0Mctnck4tTvcu4lk8cXcNWwGhtffJ/xpdgjO0IFl+m99tEM03rcrSKObkf1FzA
NXU7kL0vIoXPWLEZHXNPLZKa838sqXF6Oqw3yO5pYPNDJtd8wBOswcQ2C+1ZkEaiXzVksLWJH2h5
le7cYdTKXVGanIQFIKvwTqpq8LNURym4izUEAYbI6e8Sw8TzLvqxaNB8J9lyR8SI4j3ygvLu0vLq
KXrnSWSA784K177q3L50nkunpPI4UeDa9SBl6YvQrrAaJFS+51Yl7hNgw4+xN1vfO+rStYs8Co3x
12R7SCvUw4T4OEk03QCpomqzd8XqMb5XhsuvKsZK/ibMVP8GtNvskMt1P1xx1FUyk6684OqSQfvi
MX8TeEjASHbccGsJrb+XwpwcH/GDzLhvqhKRSKvobOELJ3HbbaB67XmKO7u6qZNJ/mhsLXoTfd7Z
F2U3dx8EMfM3Lzzi/hqk9Mic6wKCw6NBUJYqLu0dDTzMkQJTu75xy5ofL0UPqgvVtY8SpWYQtnoZ
JxuuUjOkQZ3tMJV29lAUGprmhTYBoGc/gPBScawZG8YdFdFKBObzMI8cRpKydJs3YSN/Tn3RfXMa
1hzlJRZ1vwMZEBpn29VQWM1P2+64kAwB74o4yPR2U862u5Vl1nnb0IFeUnpVqvuxiXAXj1igLEVd
cHp6XshRrTz4jG1kZd8so0at3Io6kKpbXGMQ5VSm5G9C//bxChk0d5n0zOdpsoo/lKbGezQftRFO
5yibG7gT3X6KOIj8wVSN8mfnmGXmtkL+0ENqGG4gADJvQ+dO2kafxsCp/FoA6EFCNYJFmCBuzwnm
jx0q0z5bSJJD1JtcIG19miPsrUWaB63cS9nI7xq23nZrOgTyyfAKk/G+R3Y7vWj5iTMFarl0v6VG
VF0PY90/Ja0561v0SUWzl55sXpO5t0qf+nUOYIiN0wWMJiPZAEKPN0WvWzs0oYMfNjDl+9mK0lvX
jNBpzmTYgr/TLCjTZtxEG0lBjnY5uRPC53LsoAH2BGtCVMQ9cIhpc1Qtz908SC9q4VXiChi8C5Vj
nN6dtJwOwCAMuQU2V21BztVW6AexqqkUC3Ok+Fuh3WQe9MAbyQ6pwc+euIJXxMsekIhln0y4cSYX
HYhfxlYhkwId8kZ05vQeeHn6UWqmeGyaIb9Oy0q/RRDXuK6KuAw3bKLxnVun6aOnDWh1ePpcmdue
m+fjEFDO4ptpwwbe28MEvNucih8qkl4INBfk/abvxhDkizDZNMHDMRhOCgXajypNvTexXmh7HYag
5btZr763oRE+I3aYPDnstt2mMmdCPvDao3kTlJaiwtxw44vBlmVJeacb/BRl373LoEp/unpR3ldB
xxGqKp2NpUmHsdi1k4AjHsfzz4rsWWcTQUpI/I6D/FoEOmnVoBLrmXfFcSG5Wp0hGDRmCYIFdhU+
iSSMHmN1fMgkVcNRwGPczTeWeQw6Rrx97EtSryghnshpNv2cS+aPaozlTyuHtmUHCI4klTb+FJbt
fWSRK3fSLKJd5YbcjcO5+A72S/qaM6HrPrjeexQ6yRO+HbWJO9g8jRJofffk0Wxaam30jaXNjDVf
44I+eYCahyQbX6M0Uw8FcNFfPGjMjvdZwpMCanpwUNIwfopejgi/mdyAISTEEbeaf9VdOryQdCYW
8T9hw08tyna6ipNB5yJaxpytU99fK7sYdpDx2oM7wn3qSp6BSQMPDcpcdWlUcXbv2ir+ptIWum6N
v2WDrw05SXEkZcqSOct7ddUFBmzAqLXvnGhgOickNK+brCh2EOrzbVST8adbKH5FYz4LH/K3uqnN
AW/EaJjGa4i7naSbZLiDqE2CSG0SFkQPv3wpZ6O/cgUb3jEJYyvdlv+9MUHZ+zjRxf2kFdyR3LyS
j1aXscsMejnvA9huw0WXN829O6BSscNfDe9D98Cbd2j4PyWVg9HbJWqfpCUy6JQV6JdJXo2vQRbL
q8qDwD6VynqeNa+/q5K2uK1EUV1za0k2UZ/OT7Ubt343VskPo9aDfdAJRjtwcHhFKIVvcYl0B/14
NwpwwGyV1J1nq8yTf6CfZ94mbI3qyqa0+xphnvy6hl18EMzp3QDT6mYOh+Chk1Z80R6l9PFkxltV
5vl2ZBB8WBPdu+DWNPpRB1Ocsy6Y0wtLn9L3inMv3iJ53Ypt3ITRpiBh9LpCQvmOAAfLrZt0T/Oz
nP2hsHnUJrIYX73APsY7zJTxG5PjBm02nUGwKOt2GWDkvaEPJLmizo05RlL3De77j6oKXJ/AJ74+
XXevJlOlEGETpDSUxHuMBjw1dzyrxJBeTq3o3yqn6j6KIWu4gqssuEhK1pg1cexsXd0p7wLSLx4r
V/4QheoIh6WBuuyKIuMZPTrmA9YZe74QvFkyVFmflGzTW05k81ZOdn/VYj7fekuxPR/lWs1tVNqw
JEH9Ri6iDJptUpbghFpn73ku6ZoPHZpEfD8N9ch8ScJJqy71MCanLTcqmf9oASVE+yMhPlFc7gbK
UXn+8tqQbWuNW3dU+ltCTO2qgWGe+Qhzx7+EDoF5o6Pp/9wagT76WjLeTnrtNTjUK1Yq96zR3HUD
Kr3f9Im8eR7LEGB9C5nuIfNxZVhsEXOA3s1ojumfbjCSZlvpBe+742Mo9kVXhcWlVQcu6OUcZtDG
0+vR2sah1wREZlwmqsqlsq6DAlzSRtSNEfwOqMqx952TQaR2a+nUl+acxwVMIVA/1ypRwaWGcp7C
NLNop5K+PN4mbe7aTYN+27eEmyjP0jRXSfSNOv8w6n2yfDztT5OjZHsRWQapf7gS6sKfQlSZX22N
LcDKdc5GnqOxsYFExjAFUxjLx0y0XL3Yejv72mLratiiTXvYJrYmnqwiceRPc9R4Nm8Yfu5couBd
dDNHuaYeuV14juQANYrv1G+q0E/k6DTXQgrHuGoKgwuNm+Rdsc2B/Gp3cGpq/FUgM7x9LZAluKRU
unWurWiu3e+pd8SGdKES4ESy43NfphztKhgZgWDkRrwLWBUAtENnYOyMjKcnSsSDczGVXoKYK7yJ
8s4DufqsU8LcIPOpSgjYbHTVJYL6g7ZztSlR22FKUF6ADdtyQbRgY8g5alK+ZabR3uLOUpPShMD6
NoeswcM2D9PnqeWK8y5SZ3Yfs9rOf4LRwRwK7u3hJgq7GE6KbB2dawbb531mZcgwjyh3EJ5rpbgj
TTHtD5hTFl5AoJXxJXbGNXhqckv6kSf7ZJ8PhXxEmRRlY24b7WuAnjY3Fj07vjeiIg8uNNkmEIeq
cmjznJtnqcbAnygkurQItTcwbpJ++GEwKz2Egrr4h5KjzPhphuZg3ViZGeK1DUxB4oR2Nfc88a6a
wSKDa6p5oUrXCPUryVtX+ERZNC79rbsvBLJ+3DNH/aPLWqe4UJnLtgF/Waab2BRcT9saL4BfzK2b
S6jebroZID1yOer15p4k6vLVahv8U+6xtpjc8wEic6S7L4FXupuIB/ZeDyL9EolZeYVjHl5O1ik8
RUEg6/4i7VP1YASU9F7EY64+Gq2yC5A64+h619XcT9suT+sLXhlYoJvYPEj7bgJd2+vere2VWN5x
3YRXQWvaCbaYtKRazuyGHI4zTgcRVO0Lqbrzx6AL9epYQ7vVGru7NfVE7Vo3Mp5i6PbldZePzT1E
CPs+kGTQbyZkhNUWTFgGpGTGI+magHKtnLMtGNl0/CCx22STOhQKhLE6ugZcmdXxTcfVO927BioX
fjPiN+Sdkt39H2dn2hun7rbxT2TJGAPm7WxZ2+mkSbq8QU3amt1sBsynfy569EipG4a/5s3RUSrh
8XbbvpfflYXZGG70VOlk30Jx4qaF1U4OBaL4n/DW9T72tStuZKBeYTbwGnAEARYbFdrNVqvUwWvM
J9GuoYEfbRAbQ88ijZ0PUWKwAGkKF4NTiz0d6fid9l76IxrhTw0nqChOVEHnJw2Q9t9OHl6SRV77
95pR9RqjROXeGUsyXbvwVb+KSuDpFODumue9OYQ8SJxDo3mOXQB1HLB1CR6zd9zo+CrRbJaSSF34
HkfnSoRq+sRVDAdUBCwZkJS5aL7SokOFeY4ai42fwA0ed3BawmMaeE8cOoO3RvQUySusv1VkLn0R
tNZ3nYEDAIy7/pqo+QYyNFl7GJsmhZo7rqddnYbeRvYduWtjgLg2Y5DjjSZhDx7LCnMcwru5hzXq
TxFMuX8Vd2C/FbnU80jiUCZVECOoC22BVsD7tBkmMCGvTBGHP1k0hZ8EMoMf+MDxpPXhfWyaIv0a
Tb7zXVclHvhw5+OdjPPP3MJfgXQwacCs39QQeodvMQJd1+nb4JsMM4NgQId7At4jz5VfQmUobSFK
tcFFYzhij8sjUVX1mIhEHiFBCRG8kkK+9sWREjLiLm4rT13otR8YD6IvAgkyW3/IKWjTLUUAIeJR
eRV1/bR1C5ZPG1Q0BA8Ah7lqqzsX5le7hG84Ct82IzJeToFnsnKLJD+vwlkmZyZKh7JbXONRyLuv
fdSFQEXdQZayk6fsewslnS9aBI3cAosLv8/Y4tXGsyG+CjxVFDvILQFW3DO4vveZSWmx6RH0r+D1
ar3+MMKLuS00CDu7SeSD2ntIWjf3BVhmZNsgNtDsKEg2+QFBlPEztCWC5kYAFp09Ztjb5AbKSHji
RdAzeR6AiyueoQYTZt9QQ00OmVM1cJzlAK+1ufQ/EWTRQcYdGmnbzjXdMZFKbAmEjedpyrLXMeFY
qhqZ7bFJcrWLQ7whWp0Aa6gnIGYTzxFPrBv8YavhDoOTWYcuZNfdKj7BVqpuP42TpvuoY8pcR7jP
TTjGmx72FrLnkEzbV8wE3iMk3CVYCjJK9E3ZQRZr9k6PEYxGz5+6MmvMAeKicDWkrMJvRYAHnpjS
CWDby5DP6uZw2LQRx526DkSxb4TEnlAd/iMh3yX3RYP3N3bS7D7yZ+67nJop/d3mkwNFUjHgJQzH
nNP+ELpDgVko9Z1x0/pbyyoctkVl8F72qlR/0aPX4sXT6Z9A/YyvSQRthBaSWLsRogx7XNhphh4Q
CtUsOJKgO6q2xIiQHmOAMdx7uCWTj7VisxUioDPJEgeWA4zrVaaK9lNjBqzEwPG/R8LBWZ+iPu4n
NBjxOIJv88OQzlcKlxdPpMW9c1P34Axi3Q5bCNnHBJdWZn6X+ezqha8V4RicPOo7DD7uNbWn80eC
8qZ2h9cWeVBNCd9dM7SINXmq1vdQdYVmitEanhYVgflTQ/0Q9/NM0Qct0+qhHMr0q8sb9pFBzU1u
85Y4n2MYj+oxnoay23S4uOnrOO2Cb53sKDz68C2k7d7krjn5VTaXWwuP3mhPOc9AUTvfEfybHgYd
tvsC+JNs1+Hy4V6XBZyOcQ3qM9yE5YwHGjuXdjchzdvE29UTgG+unp9xrM6qAg8+1te4R7sCI4QX
4I7lXYKLvdMEzR2XTF/VxCAUgQJgvKQAlU6HawNW9S/Eh3HU6BIyTRtJ+HRHwibgO3imiNk0HmgJ
so/S3y6iMs/AKfR4uWZtioxcXL6+NRSH6jbmrL6XAV6x1yYu0uuCRxAAGCPvBoEhXt5AFKI46rR3
i0NMmiTdk6AU/RUCIngdVcUcnzsfa11IMgmsHApDdZ2gCpgfigi5H8W8Z7E5UasZIxFkJUNgoY1/
awr9PK96JMkg9qD30BIqr5IJRefhnI12vhsLYXu7rFBpSA2ogroHM2JSirD4Nmf2Iqhz52j9+Xwb
C3F7WxTWJDJKuwpZFMkUoDKS4k7lF/R42cfnjr1JJOo9jwH1DbccLszdFuqa5S1kWtayGpZ+upU2
UVAEKh1n9A7AWl0DJqe2YwkP6vmfvjS9c6NvfjoGucVj3PUPEZ52GxWy/Kol3dcq8qeVdMyln29l
TNAKyX9tx/2DCcMcwuh9tnXL9On8z19aOlbGBF6RUF4S+PmKObjVc9xakOQZGr6puvgiyQQOvP3f
Y9RCFA/1d4gHJW30o47g6PNyugaPWBoeaw+3JC39ChHVg+rNk+7n2R0Bujk/PAuza1cQFrqGsLI/
/Vd/kUGhd4dHaL/x+KpK1MIE2JWDJmwDJlXz388XyCKZM8MTre6rWK2p0iz1wsqAGtoCEtsFcm6y
Yi6qCjFGBuzDLcnhNzw/UEvdsHZw61SBlxLlzQGlT70Zd02T/eTIVsUZtFadvZDd483de7PVojZw
gJns3UPU5g+sZFugRp8j1K7002MFS75isBcWlF08mHEh0iRD1VPEe/LLy8LylZUyvz4/UEtzYe3m
Nu5jpBPMAxUauP/L+7norPT6T+c/v/Tjrf3McG9qDK2RXhXmeNxTpD/BL/Ry2cetfRy5Bs+aArsh
8SDtkcFZunPmBKvLvm5v5ELq3E/xddqOJ1mhhiFoAOg4//GFYbeB+UnYxRNkH9wDpGz1Bo+vblsj
H3OsVwXGFlanTc2HjhywibnxDo0/3E0u3s04h2kYbgOUIuXkwmRhG5oPsVY5iJigcLFARgb8ukCG
Be3a15eGydrGSVN5SFMz4R9jOiecF4HzpVOXzrEt4JjkQY+37SQOuF5/RRlJDq8uVDHPz/GCDeLz
nnhjHwz8M7GEpA3yqIt7k9T3/nwTqvBSKujpfBNL42Pt3qSQoRHITTvA6ZTvkAg7bLLIDbfwca/l
JS/sYFsbkfdUB/CTuQfUcSL1q0naTbwK7VoaImsHw9WXCoEEsQN4LnDSURSzxdfQCf20nm67kBFr
g/ARUULAhRdI1Kok+RSJ6p6S8lPs8p9VWO6oTOHiWNPTXBgrG4kPywa/VdvghJFOAuHMqGgPk589
np/spa/PPXyznmRnSsfNA4EkTzNnd+XRvoRj53DZ161DOe2gjV3zEb/dgfzPvqrDYB/E9Pv5ry9Y
I9fayAxi8qMuBco6ikIcgkR/dkf9VDXuHt6I77kbrJw3zrxy3slVdeed8maQEqbirPFmBFxP4ObI
zNXQFYeqdn7911h1P7jDTkzp0cVGnIrLyhrcec7eNFukNRwwuSdwjLbhre4RZHNMtgb9XJp5e5v7
UTUNaeweWIi4GPzswa6Seg3Tt/R19vdvB6Opj0iLHZ7Q7gVo7mjniEvLAlxrh0dp6lWx57uHtIYo
rCM0xM49/iBj18WJN1y4eK2z2isrX028Cw5uVj75NcwgEjkuUs/hrs3BB4GiG0LioeqAdh4c7ngv
9MOFFXo2At+funTqWukfIGj0mKBwcjsNyEw4v+sWZtaG36vBgwsz0vwAFz+H0DoEWS+23cza0in8
8MUEOCwCW8jVTZriqqvLBFFbdhsgEHHZIWrT7+FfDJBBHHHkM7tf6vlWPfsSGjrsIMv45bJhsjYv
RcwpCnWBzApk3OxxoRyu3Gy1B0uTYG3e1C36mtdTi3Equ0+jO433rFHpJdhLLE5r80ZdLZAgpfH1
2nG/MNM0dz1BoPWykbF2LzV0BIFK4etCq+4GsY5kp72IPp///MKpYFMvOGi2E+JzKCCZQllsRmgt
Ga/2tmWtXiA6PWwcVq09nRemwcZfDAgdISWJoy2ZM3dXShHu8bZ9PN+TedG/c+w41tmcQ54WIm4R
vu7k4leAvJ7tmLlIEfW/+8RdOUQXrjI2/6KjcppCn8yN9Fm2Z1ObIPwTfUS2ENSwvE5tGTypPM8u
O9RsIgaSCFSO9ipcnZCXArjVhBSUNl9Dxy3NiHVUj7XLMrD8a6ShyQAOYtK1DVKOx7h6Oj8pSw3M
f39zKIu+DiDo7WO8Ooa3IcJGSDMupxUn4ftUH+461saOpMEDtJnnPPH0Hu73bTGIQ+vwuyAuPoW4
afbmg6j8O9R6XOZ7sxEZzJFhaSgS7xBtVVdwRSPJ3vXM/vx4La0va7dHfYMHlyjxdcmQpeOQF2yY
HRmrOyeG8pqW7ArZC1/PN7Y0OdaRnQSqDwjUhH7SQo8bIPlRRo6I5fVFX7cpGbxGRnbe983PMuzF
tnfUC2pZ3d1lH5/H7826QrpGXLTQIfvZ9sNXLpCglIZI3jj/8Xn1v2NJbAY+XGNIHnQd8pp0qbpK
dUHugiCLruOKhWuX5PlweK8N6+jOG9QT1FRIJOkPzm8S1N4GgN5DPeup+6oZNiyFQ9rwbg9W9zaM
3S/hVI2wxuoiCI5rwzP6NAsHg4z73/PxskVCEoL3aXYZtMml1r5XI7K7qceSV1So7XJ4VLAUPqI8
7nHmQ6x3YuH0otb+z/QQhi4SXn7rpL0xRH+ms06g0dezFZ4IMLjnV8TCTrFpGhpnFmJCjXkZqZEI
i4a4+zT+hXW7Nk0jV3xKTJfx13aKDo7P9/AkIOc7i4++F6oLu2Bt9gqaMwnQK95LTpHXOzTlK2AL
a0JY75stVJz8vR1VrKc21Iy8mAr3c087W9IXD6Gn4g3igciWiftty/lakO796WA2I1+ONQRnC0lf
owzp3mT4MesvXzROzCZqqKLM/Qx1E69+N3wcqrHddkhqvOg1gKfi3+NEBRcs8ZR5pW5Fd/78q/0p
ay78unWaJyAaExb27mscF/ABzomrYFusWKylMbd2NGj4xvQGP32CBznYIe85DPcFjqrkImITC629
rH2fBKyc6Cv02twbpCFG1xnypC86jdg/IHwPiS1eSIrfIg4rXNCQShU4lx2kLLRO7SINR2hyNPQV
FbLdj9x3KmiD+GJFlW/BocJCa+uOfcynMY6y36HoPnAWfgDvqN/9Se1CCVCy6avogzc2H3QNib4x
9r7X/UUCBZzZKA0fWhEUeF3/RbYJktFTVMknqGG8bK/ZVc28QZ6p7Hv+QlTKt7Qu+y2qiVYuhwsL
VsxnxpsrAjJmJ2FUxV8Qve8BeBsJaheSlXfA0setjczACax1o+RvkyFpclMYgDjdHIjvS84bZN/9
/du7kAJ4PjXhL4Lc/k0/eg7Sl5PXyz5u7WQ39sMSFVD+S4zKyk0E0ti2qMc1fdvZ5P97sWHC2sZT
OkFhDmU3Ly2iK5tSBL98Z0SlgFt8YxqZHVPj30DwERnIw8gu29w2uKNSqI3vfTa+VtzLkGonp/qm
afCCPT9gC6ebDe2ogsFVnBL/1+xTTJJyWwNAWQ7Dh9TX+7yrbpErvGJl37/QMGFt9VpU2kvboXuF
VsT3BtVbedntacUfQjiETd2vPDPev+Eym+IRNK6chqHoXkMg1G4bZK9fyckHE4H0yOI4P2pLbcyj
+Wb/EY/CIRUMI7w55abRc2nZd2YuOyxs5L2v40RWuhr3Dmr4JQp+1WWZCag4sX62HwyeAedt72RH
pzl06fP54ViwGP+i7V3HAZF53DdeBCBb3v0YUB64cvLPP+6dTRdYWxqSVCHyHMyIFO5rM+zHPtk0
zbMaLrMYgbWndZE0I3Pqca9ldTNO1YusgxXn2R8v63s/nf093oVwTJ9wOu5Rd3I/7MNNt2v3zc5s
1SbeiV21/+jv4t3jK98422E37Ma93DabYfO85tlfGjvr8G6MmUKGsrd9pu6kU2108Bz7j4m+6EKJ
akmrgyqAjwUPen4Sumcfa+6Ix9hfxQi+++vxdevXIx8ZycfBGD8UHBl1wBz7+ygOvhvkWDyA/L+2
md9dvWjGskvc0EoBDxKdaAd5PRSOUD+5R9SuqlYYJ+9aCz+0Pfx0wJYuPaoeahENV60Mf6KArrya
Bvr7gv2HBixzFOkatRRG05OR1ITXKGVCAXY3wC28sgeXemDdN1C1k0rGvPJBNuC+chBmb7KuYWoT
1JB8uawT8yp4Y1OTErA/mGj1lAQhnzZRGKMMsPdWtT3fPX4wSHPf3nzfZLTLlHS916TVfVMckGWZ
EGSYZbUWt6GHIsmvDpgfYXwDWnbol7vz3VpYxMwyXy1PUBZdlcFJlABp8E1ZQ5riNXA4db9B8hj1
Tp5mMVvxfCxNlGXNaJn5jFajejLhlKOaEVWcEtzHLUQILxNxA4zi73GE/tKY0nIcT/7EC1zZDQXc
yEQ/UAI9XHJFxFRZGz9xGgXJi9Q56XFg6gvwQH14kqFyV07YpVGydjxDIWPvFSk9Qe7QdNcJD9v4
mYrJbfbVFAmzsu8Xpt6OCagRRKIBouNPSSTYHXBTzygw73aJl9QHAHfWEsWWmrF2P0+6Xme5y041
CISI30sZORSlwo3o1A6wxrZ3N00/F4+eX9EL9tKOE7Ceg/0TOPkTqqubYKt17qm7HHOUrUz/u9ds
cC8sS6DHyilZVFRPos+AgQBmD0VnNdSvP0RTEd/Gg04fUK/ulQA9QSWeXA9du5aPsrA0HMtK1Ip6
foB6uJNKi0ed1fImbpzjhLzy6/OjtzRblj1gA2OtiFAZJUSRHVpJo92g55QOyZPPPVt7ts+T/8/V
A2NoGYKkLYraqYbywbg9yi5HULFakFM4m45xmvo47LKExx+RkK6TTQonvLfmYV5aHpZ9QIeQMy1l
8wQuFUcFsgSAIkCNY78SpFiaIcs4gJOIaqnS9U9FPPr3vO1Kb4uq6PA6dlHrsDk/S0udsCwE9cPK
cZLOPaHqDJSputBpvW+0Mit2emF67ABCMU3AR2Rx/MHkHdnKCnIgwiPQEELdXIHS1d1Mhs1xSKz0
Z2HQbOZ2hEqWNpwa+YAiALDTeCLTG5G1OMEr5q8lhy8Mmh1b0KCfj32YTSdGHZftfeq5HGm3KbAw
cn9+Xv6Eot5Z19SyDT4qQj2BxNhTUUd9/SA6WiBNHKxp1ucbowENvpWRx8JfTTuhvhR0YiBUoqQR
CRgySPjeeUVUxRCsC8PucP43LXXbMhnCHxtPR1jwmpPmxEcFfErOUE+5u+z7c7tvLi6on0PxddWE
p7ptarKrBZSUthlKty9yOfsoVf+7AS3rMCVJ3Tz90SIE7wFydLUaX87//KWlZ9mDlhdQgkiZf2KS
t2wLQhTqqyH6lHVbT/irMitLzVhmAeQdrZxYeqd2kmVwj4Jm8msoHCe680YOptJlnbHsAnABXWZy
hVYglHyUCaq4TBh4yE1xLnHtoZ7KCjfAS9zwFoi3U91B+novKwiVb/zYdVam4/3zB/Va1mRHrgwy
J22eKG17FHej/m3wCCgqgwdSdNznK3es93eFsGMNYGnFZRw76AepE8jOJab3b1CGDL7F+al4/z4v
7HhD3bgIL0Cq+okNbQNuWzuprcR+B4+QTOF0inFhHK4gk51NKxtxqUVro1PUIaaR18oHSGvwrzzC
0GWRyXaSOuCDRFVyT6gMV7q3NH7WrscZGtHBofw05E5gAIDLXLWLAulfdIwKOySBhw7Ci6hUffAL
1WwxZOZajagK7HF+rzSx1AX291LzNWQ8OOzsU+Fmzq1fGPLB7Vz3oiNU2IGJTEH5FVrVJWhGBb0u
KlBLijxWG4S42V4E/mzwm7nE3pUrr+A/HoF/Dx+UZFodIgkkdANR4WrTkO66TVMTP2k9OjUo35WI
EN4u6lvW6+Rj1/bZB4AOb1hMw3pP0gnMBI8RuReVkwO3ViLDBmXSj4gAoirYH6jaFUMDDlIdd2H9
wSe9Px30hAS+dEPSBDAfBzSwDQHDw71GupEbfxyVyLoPtE+5+gb4jqnheE5j2l5VQAxflKPlCztK
kgV1HTeART8NhISnoSZDfAPhz5GtOMkW7JEdJwEUCLylknmnjOX0AUQYts3iVnwwU5b9Ly7bpXbm
Tf3mFE3cXEYhQB9PlOePENJrgWVBUZA78VviXiiKCsrA360ABBkWHW7eJ4bXfn9ALWhtthpFy+nG
mYi38kBa6otliDSYAl7o1+CTElIc4Wt1rzIOSXvA3XC2Ohkqis/b2PcPVWHrCFNE1d3cJOyEtHOP
HGnAW1CeIYtVXfFRDN3Km2jBUNhxlbaDPyyaevhIq9xsCxnofdeqlVf40sctKwT+2jj6uXZPSnN9
laBOu9mPFCLY+/NjtPR96+LBQJGaWqfvn6IJFA4TEdkAmeMBZXj++0tzYBkd1hSdBP6nehrU5ELR
zQ+b4UZnYF09T66s29P5Zha6YYdNdF9XKkXW4qkKaDGDrZIvOQgZKyt24ei0kec+z1lWFFX2wFGB
DODJcJBAEh3AjAXSqoy2rguMyfmOLIyXHT7R0mU6BIHiSY3gYyRx+GkgeL3H0v1yvoGlkbL2OCWM
M4DG4gcuA3CeBPDA23CcYr2yoJY6MP/9jaUykSx5IuLsIfOQJtfyTKHaNm43qOlaS8VbamLu2psm
WIXrfYsC8JMJVPHRTB7YBdCJD+8bUBhWwsgLRsoOrCBbpgwapXE/851jkjigHBLEF3N3NBtHueSy
8yOwtjcNe+aN0NN84vEAAXoAqEn1paWNMleqLsBd6pOQemu1pfMt/J0bgK1MCaCVk3tdpB/YjIPT
Hh+2tef9UvkMAQJ+p1ZgbxhPXwd5+Xp+uS2Moy1WWRsUqKEoenwY6piBTBJ2xQBcWg6mVpv4QBoS
GZO1CPfSwrCNmXBEXlXpdJJCg/PIAzC4qWFAgUs8HC+zaP9wCCotCKUTHrRRDzeBO3xEomt+A5La
WlHrwpjZFAKZMjMkY5R+Vj5YtkMWgURTpQ6YhKCdfIB0RLGWl7QwYDaMAC11TQiI1UPbCR9Ej+Ra
wUt0QyawBc/P/1ILs0l9s1ch25gqHIni1KbI1Nv7QRc+A0zqkKsJaSD6sjmxlY3xsM2hZuK5J+p5
3t0AiMBdNgbj55nJdTjfkQW76c8dfNMRP6nGjOMaBrtZZtkV3s6uHLchcHJmbTYWjhnfsmtQsXaE
ksz5kRjSOCBmFcBApdpR3ravfYCnWo+CBIS0V+BWL+uV+3evMlfUAdHUvQPKg3wfhnrqnmMnldmn
y75v2bdsRHYUaF/uXcRHJx82lEF4957RcFwLUy8tMGvPD4OfZXE1TCcapIrvZAMQ+aDASIVELF9L
9FqafOsWIxQS74uSt0/tRIFwVFEd+TdNEsUXyZz5wmYXiDwOY1ppeS/SANyoWtSq2I6Tp1bmYcGk
2OQC3TtTnwRNdFcziA9kUEM0o3B2GXxOB+IVK8Z+YZjson9WIXFFtPD+qLGC9DfF2S/6YO1BvjDT
dq1/qjqgm5FqfepJ3gI7XjZ73Sb0mBC98vuXWrB2A5KHSAmJKn2S6dRuhQC6KIPAwH0voueL9oNn
7QfAl8ECK9PqqcV20Lssn/wvChD3tXTopRPe2g1ZmKiI9oqeZrXfe98NhnQ7KD2SX6IH8hB3e4QL
MzyCwj6DOkNQyuRLF6q6vUgEFQvZ2imMa90Q7XcnPcGebUTUBV+A7RIrz6E/EaB3rjA2G6BuRnB4
3YicKHhR+sbwnLa/eey1+loOU+Z9LwycdHs9eajG3rhVAO0jBCmI2AGBGTu4vAGCPuwjuOE52QR9
Fa9lbr1f8uIjYfhvW8oJBBMo64eHAWka2yJsIBkRenslww916P6C5EB8K1LubyuqP+eRM2zPr6mF
vW1TBvwMIGvTmu5UJKTbwimbb6nb030tGN2Mbvzzsmbm5t8cgEWZkbo2LcLaCgCPE5RHQM2U0m8o
SsVAevswQRsiWZnnBUtiswcEqwjqLbj40aGka+PNfQKNYO0Kt3DQ2vAB6ipU2DIS/CiUG13JHGEy
JIqy+CEP8DAKWqCAoSnh/zg/cAtWhVtWBYkbSMguBnrKYocepAerCBkceUjJQA/nm/iTvvDetrDs
SjEial70oTgJksbmOfLjPnUgzIwgXQsPuamz2yoAUf+bj2HMDgn8H8kNJW2tIaOW1BGHfEyBZMOt
Sidg6WqAXgvQ7+DKGq8E0n2cfDc0uUcBv22Alq3dDMFR4VQmfmHEcRHnFgHkAcYDMQDdrfhIlxaB
ZczaFOKDvCjNQ1QzsPhokibjrlIm9Fce20sNWMaKeCFwO9TjINDVpXsCELFKGCRZTdetFXe8vzl9
Z276za6hsLdSagbyYFIBTxgCgjN25jCYpNsg3eUyNwuEuP9uJpn6uh/qRB8TltRQlWlfGEjon1Cd
5D6cX2Lvr2Lfrq6TLWQS/Jind7xJBu8W0lbyxVOo2P1WTcRNV5zuC0YU9PS/O6JcM1Q9a+KnYkBo
mc2ldS2BI0FI8gyBMyASsgmMbhb8LGFXIRnycr577y8F/8/veTNPdZzyFNT25K4eKmBaEu3lYOkz
DjDy+QbmU+DfHerbMXMR6UBTBFqfCq4A3ib910Hx28GbfiPx5Vc9gKQbp5d5Df1/AuaSJF2QZeVj
5vE7gbnaByFOhPM9WVgJ/wTKaSST1Az90ZfVc9vE5YbR9KGMMDnnG1iYCztKrgDWjp2CSwQnEJDI
8gEkcULWhHmXfv789zczrRtZhU5b98f/qEsRQ1113qVXZHS8i04v366x45STscDUPoG7CkptIqn3
0fSjeLpsfKzNjpyowIE6WncUSlRfIOc1gdjYpJpfOP7s7xES7phqFH/IJwhcjXcGV0ogdEW4YnQX
LKJdU8dbt+/LPNVHGtUte2bjgCiYw0T0hUExTBzwT8iXPT9SS21ZBh4AoNZNXTM9AT0DPbg0hR6O
0yU7EIoFWJxxvdLO+yvWs8PemnQBJp0Px0HQ3wrkto3LAdc834n3F6xnx7xFwLzCL8RwHFU8XpMe
CXEJyk+/hHwVRLLUhOWlGWLYiJEk01PtT2aXdJzd4Zj67OC6d3VZJ+YZerPrWmSmUmTVj49QnUeG
SZYxx4AlWoGkCjnptQTShQQbL7Q2N3JBXNpWUM81QBvKLWC90uwhtaajTWZYxQ5F0w7ZVUXGBAJZ
TTHRW8SNwYaHiJ0artMMsmMbL5JAXZzv99LKmP/+pt94ZSCLIB30EWwrcAjysLz6H8Ls7x8qnh0G
R5Yx7xLZRo8Qm4JKjfRuodfEN0M0/R5AtdypDphZVIad78vSKrHsQotaTqcsCPpipuC67ij0hXTU
iacKcjvtympf6pJ1AZjR5S6EIqJHCMaAW5dXn5LkhMEDxzRLwb7PMr2BzzjYXdYny0JETVVGmtDm
CFpxuZ9FX7aZJu2NO0BC6XwT7xshvFX+XgJR4SqoOHXyLgu8YQ+Xy3faoAVk/TmbtELg83wzCyvN
DkX7LtEANmf6yArc09sWcflqPtwu+7plIdoMvG4HmiW3MNoeXglZ/smLIMt0/utLQ2RZBxOUdV8L
XF9bDX48Ii1QGYnBGVbOyE7g+2YrK3hpjCzzYOoRGQCF6iHRljYbRFjorndXZ2CpF3Orb/Y6TSof
3HNKbqlfIjoY+Q+iLuMrCYmcTclWy7cWdogdb65JZBQg0OPt0Ff8TzSSh+JawJhCfqD77HntC1ji
Fz1ePbuAzy+ZjlFegNO6hTds6AAh5cUcI64mf2VS5iX0780Yjpe/h02RGBUZTqyPQ5gGO6hx/gxV
kO/HPAHVPkIeRUhXa8iXpsja7sagZJznLRYAT4bG2RSDA/ERVvSQc9k2OvCqEj7qDBSl8wt7YcHZ
cWmjNfEhb+EcaYc0B13p/EuXXFhp4NlxaaTBkh6MI3rkHSo6QZRPN6qafp//6QtDZUei26lxIFoW
9UcdltAuLjoPOHbYk/myH1SkXTkgFw4Vu6ovmrqwAOfIORZTD7Y/EoeFKusdlL7W1tdSR6xNL6GX
wXITOUfuTNEOlTTT9s9LUpQjFFPHWqwY4KXLxz+1fnViyqArza3xve8JBmtrnFYfhukxCdV91NCr
mnbsmpXI6UIy+z3pyKZLL72E2iHrOivzDII79BiN+QO0rutDI518ZZredyx7dqAacY8G9cOOuYUI
65WfC7EbAnWVtG6wMTOeanCibxlyhtZf5AuuAC+w7IIJ6ghNCgyndK5kiOJ6jlB8195Aivreb4t0
K3r3Dprap96Ua4TqpcViGQiNkoa+oh65NSlo+EWPUOsAhee7DnCfDQpnL0tgBGn/b6NngoGbPqP0
qFWAjHYEZNg8li7+56Lta4d2M3/0B0ehgYiVeoP2pm2WhsBLyvJ1mtmb55tZMN42al6EOHKknP7f
BHU+9MA4f6TIitsGJL4mo0u+nW9qwZbaQV6olkPnsNH0SMGVvvehcvFQISK6cgr94aq9cwzZAd5B
iq5yoyZ4hCCEM6md7qDBtUuVAhzQycv6e61xviPvrpLqq246Xj9EHhAM9a40Oqf5DejZoS/2Xjm4
5DPcoZR/FBDzLQYo0mSa/u7xiCuzDaiuftNswxbi5WzTxImK6aYroNRy4U3QDpQZVLjlcUWjW4Ng
/isyyMBBGKZ+jaq3YLE911q6cvSgOZI2R+Ym1QOAjJ8KT+kD9NvWqowWZtqOkiXwLuO8TLwjJRBd
rOMQ8qdxAYfH+YW01AHLsERTOvQqdytoiENDnTZ4qSc18p+DKXBXzoKFHtihfKhYuWnu1/ToT+Uo
N1k3QGO+i4dyxRwvfd+aAxqVbBwhaXQsKg/aMXzoW/mYCyg2riTAL4yRb731dOnGqRNF05E5+YMs
IX8IyeoTQLX57qJJsHUGZOXTyU2b6Fb2lB6KEpmzUPCVmwC67itbemmQLFsOT4OAs5pOx7Zj+R4s
ZfINWhLxRQx037Nj9nVIoObjlN4Rorzj0Yc0w29nnZyxcODaEXsECiuP+Zl3bDPvTgdQn1N4yBdN
AoE86O9A+wfELvq70wjjXzQjdnYYRMhGb8wcfiy8EbTESX/WNIghS9v4K4vqTw3kOzbWzgaLBKkh
dUuTo8LNuLjyU4ZYbUY6SnaCRdDPg05zclvJWZF9oFMprlPfpeSjGKn/nXeSVI+Qay6yr3U01Pq5
LcNy+Iq0dlJ/cIthci/0dNiJDGA59snQ8eijC/H09MvUGB/IU0WgwP5aTZBOXIvXL2wzO1zuDwEK
ZpDQ+N81oNbqrhUBv/4fLNFCC3bAXIA4UUFiuj7SyjxBBK84zIKdqCzx6eNF68aOeyfQHScMfIYj
IKIQTosg8ZxQoC58sIAva8FyPmSs4y48q+r/OLu25ThxLfpFVAkQAl775ridxG3HiWfmhXJOergI
ECAEiK8/izkvHsVqTvGSKndVJHTZ2ltba6/1iGSxd6x6bEiQNZA9yvrX6jEscR9dfn93dxdzV9Fy
Ct3HdAALldBouMpZsKMu+5YJwr/fHonlSDLftQmqLBLU+7qPSaLT+0hNcAslz/uVpbCNYun23ShS
ZJ0Z3n+9Rwq2dZSRFHpPU0VOIcr3D3UGIeDbw7BEfeaTdj64DguljyuVDw45KNbWB4UHO74rqvlt
6Bt93w+rHEK2HWy4opYO1dj4MVYfyI574ir/Po/gKYYE6i63x2NbFiMi4NwniqMe/HFsRujWsskJ
8VIQSrmy7JaUjcmzrx1I1Omy9B55DbKriqvwz2Sif7E+YKe4FT+mYmTnzEGB4abxmFz7AGEHfu5q
RDizzj+zXuEuE+J15XVb88sw322zSquxC3XSPAqWP+oWLmnCi/Ptti1b2DdsPec9+BgG3PRSDnFk
wgmEsqOBPuNiHR3Diq+mBSzbymTdH6ciTmuZuo9thGrmA4FSYniUHTQpdlMCNuqVrWUbz9L9u7mi
sVPCj+feI2qXIc0HGYc2RGGC7KGgFQxzsEJFZ9nBvmH5lMTlFA84WASk0f4e08kv9jPZWJYAXZF/
jwKyjUhi+lD50wWuMCqu2FsfYt2heSdXoPCWM8Vk46EqJGJscHYtpeSiQ3oxXwxiuRGHy18NX5V/
sS29Ye6g+kAB3FxjTVAav4uWNHCAhZlnyF3f3sW25TBCTwp9+obgkeuRamSBM5U8+hr/bGrcZOSB
7l6hpqr3UMHrd/pIsir9VcQtBL+3tW+YN3XdsGw7LPboucMTmWLvTwghrWWSLJNv8u7TOfEh0V35
j3kyunfJ4AJPVHhFHB6cxs+Hu21jMPx5xVF+rPFQe84zUvzkYPUFUV/Udisv/JbNatLxEEjiggEz
wP2rhh9vXRdwXS3S8JSMc+EdfFw4PhWDI7vTtuEY5l3VKKxmiHYeo6Imf6Bcf2L7gBRQftzWvmHf
LOa0AuU44pKsr76SsZuKUyY4XcP1WE5Bk3YH2jsVKb3G/98zAm34SxRN4/flBjPnW4M4k3kHAOEx
hZi4/+gFC4aAd/XknZMAGslxqr1PAS/K8WXbhBkGDuZN4UFUo3hNa4jvtqDJhDoysHa3W7fYiMm9
A2WwMcyFwGmeU/kmHa+66pKqY1by7ni7C8sONkn5qdMiHZjI+rGtHdY8VL3w1REFkzq55kpPdbRL
8sz3DpOcB4jC3O7Uciya5DuRP8yFiIn7CB5fcULVcyF3gRNFf99u3jZthtF7UPNK27Hw/5fz5BGu
UwNkJLO8WtPcsg1g6fmdN0/qXgsO/aLXJMpC/iDwIu7vVVY47crZaxvC0vG7DtRQ90kFrPZjtGj7
jtxJP3m90+z6ti1WfJPFFk2s4FiXEOMpXXg/PFOMY/xFxKj5gZD0n40LeMLtpbBNlPfvccgBwt4D
GefHCC+I8T7xHR8PeaLW3eF2B7b9a/hwT3lhjWxF/vpPRAJlaf/zElLTCo+tboDHqn4chhUgqm1R
DGMXgvWlQ/T8SDzISYN093/5bVXSbe/fJjiwktAQqBXYjSIfZT5L6kW7o3f6h0ZngDDN7SmzrImJ
CqwyPhcZd7C3QqXvk4zNya4EPH0NumFrf1mqd3u3TRrIhfJgfhRxFn/NtVDf+nYjP0/wGyrQcaOk
U7x41TF4CHkeJs2pbBM3WdlQtq83TLsVWQaJzQlnk1fU6rtqohCglpL16Rqrla2H5fd38+PF+SBC
RA6vKRJK5xbsqw2iWiL+c3t5LXb9GxFOHZahl8Xzo+9PDBw409sIzr4dxa35Lpi2PjOajPuywOtR
15Xuo65aDS1aCjqJL5MjAbe6PQ7bNBmWLWu3qFyn6V9hbNEDY173VNCtgB9i2DLY+WbkmQP5Co6x
6QelyCYs9dD7hS349vd/fFqAIuTfy5y3lRtThJ2PuW4gDCKjyzin7V0YsjXpKlsPRoAOsqhF9LuN
zqJB4U7b1n96VdYd/Whtp9o6MCw5n3gU8TDpXpPScQ+JAPHRBD1dPIZtcg/UpL8Zsy5JIlAqvyJ9
XUKDPR9itfMEiS/b1sAwZq3ysBh80r0qz/U+IWnwOapF+XnS9Hq7g2Wqf89k09iw5TEq2tEbJDpA
suieCi/Ivo5DGWQv3ogs96EKNAm/RxN36rusI2uJpI8Z58E/YwTqSeYM4Gb3+ZtH57o/JQzwv8c2
Q2WwvCMx7oPtrphGJwH4qysYNFR7kOnTt4hWIyrXQ0lI9BBUod9vkkzHBxmOHjV/E3EKV70KCS6B
ncib8lkPfvIXCqLV6fZkf3wiUJMsJ4pI2XPQCT3yboYiEl7hC7WvPdd929a+cSaMU9m1QzgMr3QW
8sIEHkLupwTFTivJmY9jFWoiAPVQuVkH1Z2/lFfk2VmUg27YOXDSQEIw1Kuk99lNAo/qU1JUudsc
Ng3LRASqIes9ELiqV9lF4OIjSUePqc/6NZy45ZQwefwZq/HRVYdlQdaXj7U8OQn5G5tzk+wmoyYf
Te6C847EtH1LK1U+96jOBE1JsgYOt32+cUbkqEvGi/3Uv6LnPDppN0z4kdUO+dHIkNzfXgPb0hvn
BFXg8lBdUqGgDPjSARnHE+iU9xpJ/5PooI6Uo+J+xXF+OKAgMF1bSjoOAKKL1Hgd80fe1uW5jNzv
FJCkLYYY/Oba6IB0zeSV6EFyPJOoCHiwQK9qn39o52je8Gt4zev1JNw+3XUpm3d506RH0rlrEA9b
84ZXY2Wv0rmn+HrkT763mdKHvlBrc/Px7P/m0oYCWMJiCtB6XKkvWcbx7UJ/nVwM4vZesn2/sWEL
ROxjGmfAE/geTnoUeDpZ/0w9D0VyK1cE2yCM7YrLE2tyIBeyHafsPgATwBGgCIAxPW+N8sQ2CsOD
9aCaCN22RxdJRKdPUOJuv7VlxlcmyTYCwx/V1AW3JIl8aNy2AwXowkm+SM8JrrPrbXr5xz41ItQy
AkHGWBUhtPPc/o+JS+dLllab5FHQuuGNlBi63qEdWm+T/BcE1YI7H/U32+bH9EWofC1CT0VoHSR9
YPbPWnKUFRd8l7KSrkm4WxbZdD3JmMdgdZ+CbBdM5fQZFeHBxYdz3XYOmZ5Hwh9UTthEGATgKW6U
JQV04gO6hgK0ff5yxXp3U4sU6KdH4XvYRJAvOWY6akHFl5CVG4Kt+WXvvmteA1zT1uNAoVSYlfmR
jPwF9IxrCXZb68vv71qPZZsHnOAquPNr782JkurQDNnaU6nFvkz0OQ8KFlVdg29HIf28S0maQ+ej
u+/TVSCtbQCGCU9RTZueSmyeppuDHTA20f7/8Pu25g3rTSZF8tZfDqBwRlUh6M3dA2Fq2OSFqSkU
o0De5PSpm/zKeCV2CPv0rlQOX5gR1xItljUwUeVCSQ+4mCD5VWowsoduUpxCLYo7KpS3zcJMaLnf
9k6uFIGFQUv90vh+cNcCWLiSgrQsgYktB1Baot6+wybySfS5KlV9oLOzVjD3YcwVUBNS7of+UpCn
0HrB3dcqkF9SSR+UI3LAIOu7iq0VtdmGYdhx2s8q7tN/Tmpd56d4mLI7JtW4zRmHS7fvDLnNyxLv
3xquDO8n7DMpSvCphJk4BbJbeXS17STDGUfILbu8VuMZDw4hirnoXyStoMkl+00gPCyGYcwhLYYo
kgkGwQQ26oKFlQcCeZLnTUGRiRJPxxCidJQkv6o8fBnBBH3vRrxaubjZFthwxTXHA33OQdCyGxzE
WCSVE9IUZdmthaQfovwC1IT+e4npNIBFtW4oMjng3sr0rh0JCBeK45gPp2F+afBnGNLj7bla3Ndv
SQv0ZsTXURqOOvYzDCfqZXtQaXyJeda/gUrHO46tE6y8jlqmzQSFU/C9aEI1+iF+xg+N56JqKKvX
uJNtzRveGXXDLtRhltNDdk2x0w4ov5sQZb23Z8nWvGHVIBesBFjyhrPnB+A/TZBb+5OW45isOAhb
+8vv78za0zxxZVPi88sCtlY3IzCQ0G/admoww6SrLpZImWp6JngyvlTK5d8r3oAwNIxynd9tmyPD
qvME4S6fyvE8ajxQLsRoct/JWr/ebt5yLJngYJ7NeDeQeL/Je6TuRqn+8MbcAVMVf7ndgW0NDMPm
Rd/GwVx5Zwgtx/s0zfTeaQFbu9265fNNZDCRnGWl7MczS4dvkQBDQhKor/408ZUtZOvANOS4mYYa
l/GzpyEEL+cFXd6kSPAVLNPfbg/CMkUmHBiLmcTgYx7O1SjTo8fDci+mYAUJbGvcMGHBe591tR4g
d8CevdInu4xVf97+cNvkLL+/s69IZVneFVNyko2v7mBp0V2OmrWgwKPg7R4sAcZvBRZeg3JF10MP
+Xjy8qckHz61TfXDC5C5yIIVz7Ys5gentVlnIdgAYhWZglZycQ6dxxfCjc91NRy9cL5ru/DUzZtE
WANqVlwEHLdwB9QxOchNi2PXRy+hE28LJQMj3g4r5vXt6GioxEzJeIhLELe1fFpx0bbVNiw5YvnI
krydsx3AiPWOlsknhhhmF/jdijVbVttEUBPUts+9cPH9naufKjp8AiPvqeX8mQ3tfSGD4+1dZRmJ
iaOWQQM6TjFiJKAiSfcBOFb2vAVfWF0B/na7D4vdmVxhdVWjZhhMs7901I1HCiKvc++09R+3W7eN
wLDqFoAOKBrNmCkBZoVjUo/yLhuk8zwObFtoYQKoKXP8CszxmKSuCcgxAOZxn2aVt7KbLDZnMoNV
pawz4oEOede66liB2woyZE8pyT6Fsg5Q9Qx2Uai+354u22IYnlq1HZgneg+dpR6j36uh1SeG18mV
/WTbt4aPhsfMdVoOzi86AXQck0Kd3LZr78Z0/E7Ain9xcbO7PRJbV4aJBxxaSaDExcIPpSLfpebl
rk+z6QAmH28/DK04AZizxjFo680weZ+FidZlgt5mXXyiOv0rYxzS7MXz5PlHQpqVy5FlfUwUdZYO
/TiKlqc7IsgV+uPDfii2JhF9w4cTXU0Z/kHrvdLOPp6TZu/StYvdYnIfOA8TRs3KhIY9lFGu1cTI
Lu8rynfgmcxe8CzQHrDxeL6yzWyzZBi9goADdas5vaLQwL9HjUE17yKoBawBqG3tL4fNO3eeTzJq
uaTumWfFY+uJcdfX8FO3N67lxDJh02ogvuyKNLsiJ5fcNZBB3vEsWkD5Y7jNyk3odE4GKiRFrDaO
kTwDNzZ/bUa6BpawDcAw8sShjh+2U3aNNJBDEJqHZlkDzoRuldTVciSaOqa0Jcr38V6VAhYfvNaF
v0/E8HX2h7e4DV/6oP4Brq7r7eWwrbVh2XPoLWkbll4zLdt7nLj5N+HX2fOm1k3ctM7KJuGlgAWj
2pNAb6QS6dzEuzlxYrYFmx1Al/3fu5UWDBKTbCDnpG4exh6kH6B3X4s7LdNjQqcRng2ySTWwQ+U8
7ylUzXceWyVGs7VuGPLCwAIJNCS58Uag7sYwzr85kJP9dHvyLRvVRExHZehMcAZuukPVU/mZ5VTr
HSR4wW3uMgnlmG3dLIN7d1oA9qtJBobdqwRmep+P/JQEMTnXoNs93u7BNk2G1yZFPKai7uurornY
oVDEOw5LAdS21g17JrJBmkyr4tp2C3+EHMr7Qa6ysdu+3fDTkUsCjoLK+qoVBFYnoH2fWOHUp9vf
bltiw3pllgIUXQj3XJHUO1Sq/pGU7us0qrXMjMWp/QaL5v7Y9WnErz10Tncd8jQPHaMPLHGHS1wK
MLlsGoiJjWZhkze0hepTupDeiCnPj/BoSOajgnhbD0to826bUhd5Pqodclaero9R7syfUmhLBWAF
WHE7lsUwZUgdMfRFH5blVRTJlz5O2B4lEH/HU1ptswNTaxQaRH7gxFxccWkRb1WvfWDcAHpaK3G3
DcCwZNCnREGahvW1QjHuIRews7AVyV1Ut9W2AM9EQud8bkQ6yfJKAWybpy45/h9vHP84+A9CMJMx
lbtl582MTmfR4sNPvsBzfbErfToi9ZeCtR6GUk/j/Nx2RVkWu3GYSn3227DvmmPu5ir1jm7ao/77
boyjpsJ/yvO07PaDKpL2DbK5zfw1wGs63s5J4crzyCBnnQJgDxqgsgr85uDGXuX8mc+pD+Le0nku
SFvzP1ygIFxxJggHszuP62GG9FYbTEF0dHI3BqVG5Y1u81KCC1jFqDnv4+IEoYjQXblRW5bWhDur
vJDV0Iv6mpcq2Oex613aYtS7XshgZWltXRh+WIVNK1unds86V+yo/SBzdrVLmy+Y31UEkeU4NZlQ
g36MvVST4TpHAYRw/eRHrfN8xYBtjRvuWNf1wARqV85KjV9VHpT7elqlKrNNz/L7u/OHh7wlNWBp
/7w7tD4g5owglxEWa1H7P2fyB7vf5ED1Q+GQirRluitizZ+gSn4h2URORdl/adN82Cvst4Pfgn99
CJppF7Rzeq+bAZKrLHusK4yXDM6eFDw6uiU7+EPwLAGcO7sBXZN8tc2C4cohSzNH2IjDdapBENlM
U3TnZQMqi0mWrzz127ow/HnCAOgHb0B1paHzo4sHtisICjtCH0nhTa7E5FOdXD11DUTHrqVfpV/z
hfzPmTN2BkvsWhcWv2sCy6KqTF2nFOKqBhDCBmn9EDhe9ADpu2JfJcAX3B6JZceb3M8aZUclZH7d
c16Vz2xBrMt6/L6tbSM2yct2QpWL5FfpYDvu6EAXbZUCVSqbMtq+ifqOgLwLRYroGSmDC3gXx13c
rBasfjwzvgmM83yvqZ18GK4yLOpdC/X3fe+h/Pb23Hy8R31T7JSCy2gYYqKudIiaPRhFH2kB+qaU
RZsOY99Ee4dD1TqgPlDXxgeXc+hOX8uxlXtdQ7172xCWob07zxKwRcsRLPFX3YbRd6cOvde4yrDQ
DoVS9UonH+edfBPzDcVpPbv9JK48wespSyD0l+mKnfHC3exz1n+LJ6J+3R6QbcWNo4k6kSKp21bX
iXbRQwMkHtkjxBrD47b2PWPChjSAnmelrp3Ow+ZAaTb9Zy4af1N865sIOUg++wVovOvr5PoPGRg8
T3Ud/8o8OPnb32/bs4Y9U0/URZGX9RVq97+AoZt3DCRbu62pCN/EyeUDATkxldW1iIL6bkHb3qeD
W97d/nzL8pr4OLfNwKia6OoqehLuvHioj5BwWCtlirGIv/te/zd43FLgnsfwlREZ4XlR3ZkBbVl1
96wonkUT3ANZ4Ottb0e+idLW2VBluAZ3V8g8wovm+V+19F+2zZNh15KEPGYDljmo6+fQ578iFq5Y
mGUHmeqgOYR39SSn6ho6cvgHJspQh3dXDqDIuf3xth4MG0ZWA6+EXd5dK85AMNHiFXvocrAZrJGz
fuyXfZOcNRVtpxHNdlcy5I+Zos/B2H/1gHlyAroSv9g2qpkxiERYd7nXXv0w7PdenBLcNYJtLyD+
b1g51xOoS5nVFVU63ivjsX6aU91+2zT/JkxuCsAbFKdBe82HMT+wjP2IQ0gesiRdQ6JYDM1EyQE5
5dYNvMHVyZxP8HF/lKX8hMDri4Ie0RyIX5Pf/x9oLctimLC5eW4appOguvKwmB7nBvJCuzYfm2x/
e8Js7RtXDtYJNoGZq72KGHVlEv5zz10nWjmyba0btsxQxjxHXSpwTjjFkWKf8n0sZramg2Rrf/n9
XQwQTTWZ06SorwKuxqO48wZiG3N0AAjhvxtvSdwlbtbrcw7pyh3PnR9tB8mO2/NuOShMjFxDornA
Q2B9nWvK9wTagns+lv9B0n2tVMc2N4YZ97IW0Bqj7XXivfgErd/nLmOb6BoxN4YvBsEuJJPaAdf5
CbUJKl447otqE5tl4JsQOdx+JzKTsr26Mat/ogwxLiFstMqmbZkZExM3FqwgRdfV16zOv6usVA/S
LZyVRIetcSPNpydfhr439dfQh7BQqLi4i1HGtM1cTULUhIBUXmdhe9VucAVd3RlMTCvxmyXUNclQ
WwfCrUrH7bVKxZ+KNuflCVyS4SkUzYU7+cqjgK0bw2RJHaMaxK/aaztDHQHyQq+87P8grAO6nIPX
NyiOty3MthCm+c4qmIax9PJdHue/Rr7QwTQDKC1XLNjWvvfv4wGkkmno5Gl04n4nT1HQkxMIuNZ0
bW2tG9aLGjsVhzpsrkhFk4dOltUXkdE13kdb64b5TnlLxgB6R1dE0Y3cDUzVePEu+m1YO99Ewyke
kqFNi+4aSVAVfanIyORDNsX8adPamkyZydyAgVAk4Ql8JfLIRKbunJL8fbtxyw41UXAjm4dJutp7
YHX4UuXlacF65bz7yUJ3v6Bzb3djWQOTGBPiviIVIFW/lnnIAVOHSmoBFsIKb2TbOjCcL9QKo4VX
HWTaKIHmffgLmeW1Z8kP54hFJk6C82EahQyn5zZQ32QJOt02Krpj7gVIQLfOvk6gYH57GB96SnRl
pHWpAw/vuTJ86yBIcVfE7j4FHfN93DcraRwLiXtkAid4vFBNRrN+Br3h3yPJPyUkIvdaE+8EwagC
HPj0S8JrZAvZCxzq9DmIQyDmyrWA+8OYHiM0YrA2w29OJKcHDzqXkh+RUgKw9hhVqki/JwoyJW+z
p/yV4dp6M7aFctpKOmFH3/hQ6j0UaPelk8THvOgu7RiHWzYfvn/Z9e8iM55Du7X34/57WkKeWSyv
XYMa5l/b9oRxto9j1/QRcvtvhEJfRZfDMYHSz3Go8y1v+vh843DHiy+onvw6eBtxjiX7aG775lso
eko2roJxvnc1gA/uPEOPclHwlGFb7rIyaXeZ4+ljGW0U9op846QXUdJEJQQXnhIwwb9onU4QJqFJ
vgKesxinia9QYkSzUJV/axNoxEwzUIZp6B9T5ZdbIh4WmeiKvCz8AWxOQNxKsLqBZsD5Ip1MbcEW
ovXlfHu3TfMod9NBSv1MXQ9UBsmolDq4s4tXuds79cNTHh0Ytk29ileVLKM33nTd515H6lMrRfrj
dusWWzYRFlDOgavtS/kwqjRoQF+aygMQ/+CLTkMI6gBHs1Zi8OG1F+Mw7BklbUER+5FzSSpoNGkC
L0Xr4OgJdKZdBhFaJ5W7qfH2Id3I0Rp5hpnHSkdxATnhtynrhumlayLdHwjJ4Aduz5/FjZkcdRA9
59PIJv4W07LdqWb8CkKAYlcPEdtLwS6u4M+3e7LNn2HvsohEWU5ucmmr5TLJ+bEqh6+JN497EEBN
O+RAdlPVfZmhT7piOTbbNEy/BRCUyI6jyzQg30lcZ0860uLizPGa+Vt2t4nOIFM053pMiyfRdc1L
JKrsZZ6QQrg9Z7bWDc9PwOYOWXcvfYJAUO4f2yFn/KHvg4AfbndgMR+Tm64UWVdEE6VvLO+DQxF1
w6FsZbSXjfOFqWkNl2Ebh3EGMF6GsM88eotQP/MZxwH7rJ1qjeLLsswmKIOqqIfk1NQ/eG0j+3Mk
VH2GtBEsP3FV6JxuT5VtDMvv7w5KEbp+ymOuHryQZCnKsKCC4RzbuKDzyouRbTEMY4fSRjiGfcaf
23SpFtDsr5wBGlMlkLSu23HLzYFFJkIDIATeTkmSPaeJ1Pde3BU/407lK17dthaGlQs6AZgUhskT
8Bd0IBAzI2kd7tIiAivHPaR0V4nXFhv4Ld+PcRjGnaYeYWRMyiesvjwtUjkquuCy1YFSaTn/8ZSx
H7bd50BYvJxq71ZfxlHlTEqVT8B6FXyXe//AVvqgqFcW3zJxJk8dSpimxGVqfMBIfBy98aeUNe2n
GYoA2wJSE7jBwXA7MS8tn1hcsDuUdHiXDmigbY7EZKrzylg1le/xJy4gy7Ush0jHJ9x6YSle/GPI
xGWTHZJlAt+tBIogca0jvXqCspXcRwu/e0gAvb/dumVXmQgOAZJhMaVO/bSMgA3QlVaTe9cW8iew
xtNOaDyL1Wt4dcuRYpLXJWAba1wQgn0fBwIZMzbBTz30eEcMV2Iv22iMID6iovP7MumfRO6yHZ0Q
qUQppLJ9VR9FWIC7qAueC+mtFQ9Y5KsiE5fR0hxJj7yTD3nXAYFEAbhUKpGfcg+4TsjnHEGcnhzT
GrwPXtCLfTasJqutfRsHQg5VIcaqNn9ibnTRbrVPFoJaWkLGhVVFt1d0foRCsdh3FX5C5eMa+cHH
sxyaKIhKdbRKdJQ9UQ9KUF3m7qEV9iJIQva5C0zEpKHqGCDYub1FLQMNTWCErPF8OnhUPvJCkz9o
UpZ1ArQcHmXeWjWHw0M1Tzk9LlIqkKmuCJPjnad4lxwgIYoXuRVTsX6HcXXQA+sLDwBnbNlc301K
FAco3P6dOOqow/BCqZMetSz0IaFEHMIyXjkqP45ZQxNZ4alCImunsycxdvEZSnNVFF5YhBKlf1xl
4qxhcz52yKEprNuGcR9RCLx9RzFcdskY6oh0Cd8C91n/mtKsPd5e0Y/P/tDEWCSQrCKt2w1vbSDZ
EQAyfUrH4PNQx5uoaVj4G4NeX0Q9+BibR4ksbXnoRyhP96xyft4ewMcHWWjy4bGmYCUjRfvA8Twb
gFAMSCmxAwkFuJRWwi+bkRmBBfUrMilHJRfRQAA0RdJGpkDWRRqVPY5Q+5mLy+BWmxiDMGHmYcIy
6bHA6x5IkAX5F+I7tX8fxTroXzsVQYLv9sR9fCkKTcBFm3bEhQ5e9QTI3H3CRbcXw38QYjyoYkzB
84PTwyXq2C1hze0eLXvaBGHkMqqraO7qRTHXdcg92AULjqKEunGAzms5GCUeujQYud44ROOUSMJa
DUtJ3nfAAl895B7/jICIOmLP5zvY0Tloh29TEIAWtsab18ooLRvShGeQOKUpxKnEU6vqjt6RppTV
CSyo9I/bs2g5giIjCKEUwnlu2/LvYBls9tJNwIZOpk+gXee7npyDGuVUt3uyjWT5/V24o/WU86rO
yyfNVPmSgAPnaUEVbWvcuHHkXc2GmnkF6H8ZQaDWpl54mvF2Vxxud2A52UywBji2XB/XyPIJsslZ
8JC2VVk8ig75RqCvgatga+xkto6M44FDQUoSF9OkijDi+6UIlEAAsuyA2nSH+9ujseTJQxO64aGo
2yW0Fw/j2Aw7gfLFQ65QlQTpp6+phP0g+Cl3oP0fjwl48u+gV9aL7oszVP+5/QWW3WCiOxzteH1d
dOFfPirKd3POszsAttbACpZJNJEdMugirfq6+p5SFM/KdvYPqNcNvrg0FW+3B2A58Ew0B6sDiXQD
dy4s1pi3pP8pi+lQIaT2wKc1dpAHFzMKEut0LVqwTdlyEL4zoKqIMh14IfuLJRmV94wKJz1wXY3j
j9tDss3a8vu7DrwRPFGCj8mlcnOXIgXZzE8yBv/loZD52rFtm7dldO86UbPwBzpXySWdohhoieai
M5mDaBnhyBjMf1MvffT69BfwDtdtwzLOhthlXT41Kf/Zuv14nH3m7lrpIZQPx7W3fNugvH8PCs/r
eTB51LlUParK2BidZAbJuZwvvs9jF9WQO7fnz8Nyi7w9KpsJm9RJVFJQG7md/lUlbQq2ajzBVyQT
d6mDOoOqAaHOmKThIW/G5A6y6d5eSih/JzL+M2yQe739FbY9aUQXCQoR/BxVe2+kD8T3ZASNokfD
NRkCy4Y0wSOpjJtCsSr7iXIldULCvT5SyK1Bjh0GfXsAti6WKO3ddgzKNqxRE5j9zBCn5u6Q3PVh
EO7khHrubT0YYYNmNXjpi6m+RLlo74iq9LmaOigc9ICN3u7CElKaUBKZ+uGQoYrgIgZkWxIQaYh5
PCXhckMWqDCVAT1uPodMdMkYSIg6Zl72U7p5fwS2p/laeLy9uz0Wy44ytVfHIMcFgsruQpN+LoFk
KF2QE1UAIa8Yjm2yjONAQeggRnY7vEgf5ERz8iXyivJ/8xTNYI4OyOP/Yaa2/WWcDCycRUlBnnAh
bk+P1eLCmcTqOwyM7NtmzIgY1ODwQU9OfxFtKe4VEmNkF9SJ/vt287YRGCaus9oBc1MqL1wiEY0c
+/DFE8HLhD23EoNaVsSEmCRkytK5JtEFqrg4L1X4woj8WWUowNAaXCrLjWha0j23B2TZYSbiJCzd
vqq5mN96lDXwB1Kicq/dpUKH2UpsYJkyE3biVUgh9klT/S82QOR+qLJRHyGn8bJtCEYoIENAI9NA
xJc0c9yd4H50P7sjWTlObJ+//P7uTBwrf6xoO1eXipVVflc5DQxE4SSunwO/rDaBWlho8jDBFdYh
82t90aH/mqC6YO+XGx+cQpN+KSLtVKRMapQmFr8UQ+UC4BhrR8gyzb9n7EOTbwnVxIx3jtaXRJft
GUWzKLepSnbRKdjAt6IbMUOmZcuxVwGPp4t0hRPvoOXm/81lvUaXYzMEw7IjzgPujAP/OdHpreBe
d2imVR4+y8XS5F2SVGUsR6x3kTH8UUt4tcvDTnxOBaRfa/ipLkqGlTyaZcOa3EtJzNtxamh/Uf48
nOnsAWvjT/zspGStAs3WheHFeY+9BOLOEV3UcgaEOBGQKBtdNX1rBkc0K4Zt68Yw7GQOmrSK8+67
52AlohxPprveA9s88pP1z02Hh0nCBJ2f3HFmX19QuCI+i3GSb30bjdv8t8nBBDXkTrjIY13EPDi7
NmKXKYdp3/50i+GZyrWtKIpEteVwQf0rHhY9SHFWizfNMgjGFXO6BpGwLYPhtZdLChDukbq0CbC5
GtkcOoAqPEBkuG0ghmVnjRM0w6TTn1MJcwAkQu7/y9mVNcmJM9tfRIQQkoDX2rrK1e1ut+3x8kLY
PTMgBIhNbL/+Hvq+9MhN8QVPdpQdElpSSmWePMcvvWeSUnnVnr+Sw1wwcFu4NiflIGMWVE/51J2J
G4c7LvnP2yNYaNuGDbKydiGV0qHtDKrOY4P0h4IC88r8LLgENlJQTcmUckPzl/nLmeQf0pzeOYrd
v3Y0Bd33qiBrygtLQ7FsG0KWmdvnqoLLicpAOj/aojD7sW2eLIsW0MDwfIjwXSvX6e/I1PPPYb1R
qM335g385qoGAbBj6jCvnnTtTjGyreCeO9QaOPhtXz9P2Zv21VAmtTFB+TPAWXqNa2d69tpVQpOF
Z7NNrkRwMKRJ0Zc/NQRiancXQljArY+hO0Bh5WRo4bfXgHQjlHI6kfEe0XIwiQc71My10bb1sZPJ
LEnqtmwr+uu1/g16kAKyEhvltnw7mSwhuzuIQHKo9cky3zfcQTSlbOptXPfCt5PIScCa0csq91da
joQ8kbT37qcJd9XX2xtgaYmsk9DrI1DOmFq9lLELkNNQ5KdGfMkH8zntk+FRlZU+SCK/jEO17dCy
GavAAaSVmwbqBXg7b1c5qTzhvbkWx12ydcvnUYaniWmY/wiqAIftEfTkEFnzq+p8e74W3B4bRQnQ
tyaJU/qPQQ5Qiomz51fPFuGt6JhP7efNMAjfhlOKxOvaFhD3KynDc+UDfhaCY+JwexwL82SjKYXg
Dl5JpXgEDWukHmZhGo6cN/HWqJ6WOrDPRVplUqYme9JN3B4jgEN/40Ip1x55C57CH3BK8AnGFAzv
L26Ax10FXP5ezf5BygK667w62ebu2GBKkigQN4wo4DQNUcmDNiKE3go4b9ZqX5YGYoUrelTYmaye
1BMgYf3u9RI3HiizRx8gAFRzXbatt2XnmjkJVACzDG8+MfkP4HotzYnmGeTdtnVgeTx5EwutOikf
I7BRsL0xPCSHyQWH4nFbB5Zl540Bjzy0xp5krMUFlIPxXzxJ/TUU+fyd77z5/sBHIhPmQhg6fiQQ
93V/6C5D+b2sh7I5Jzzz9KGfjB+dJxAEOQ+yTJ2f0EJyzSlHCdm3uO+SGEX0rOpKpCNc4h16GbvT
h9GZKvxdCSaPY9dSxKcRS3YgIupr88DHNivvoiSX5Z7S0Qv3nSOy4oHLgOEGKRUIOh8pAszBiTDd
uQ8591PxnXmvaakgLEL8LwROqhA6wUmNIIEKyvLMCq9Qp6pJo+YTzKEPDnRymfpHYwrh+zRhlXME
R7o4+o1KQBDyrzh1C1vZJuYC410QTjpUTzRP3C9VPaNnoSXNhkZ/7f1u5cZaQnPYUFCopWV+6krn
pS0z90gaGh3qof3MK6feJYg37IFGbfaDM4Z7FDseaBvqlQHOXtd7e8Q60/oRJAZpjAHqQvH/d7hz
XXcfyjkSe3uXL83h3PUbhyxPglY5uZ/8jrl4dtss2JeDjlDVrcOTLIO1BNpSN/Op/aabsEkLVoC0
/cV36hQpDICeXNnshBTuQcf5Wt5kqRvrcBODqaFNr4drDVasfZjoe18xZByH+JgztnLyLFzJNk40
CxCB124SvUxhdA4dB2JAvbfP6vZjGOZ4tYTFCkhtafmtI64HsH1kCGY+UlhccARRc6keA5R4q09l
Vcho49X5uvHfLA7UPeI+r7v+qqZg2EO2dzgYQr7d3mAL97KNDx3cpu64I9XvadRevqdQRvvItQn+
3tb8/OB78+2sHFjuR1R+HZNkLD8EYU/doymddMuzlFPbnR/hrqgwoRxR9lyfxyGh6gyYGQm33Pdo
3zJx11GV60XZGCPEDoc4yQuk+aZ0rULu3dlH87Z5kzqOBicWF4gZl/VXr51y/alzPERUVqxhqYf5
9zcLACiuUiSO+LWCJLPeUVzDwT4FuVKwsQPLpiNoVqQm95xznqbIP83omC7dhPPA/FhuSmMAFBQu
eBB3eYQCmYhl5uSptXLRpbmxDBhZYVwZMTXXuXxEaZl+TzySbTEsfLrtn5AI1RV42kK/sJfqYFDg
s3OnYsszlrs2dBPsdV6TeyG/xAaogEiBgC0jeb1pTV0bqNkPQVPl4FM/ExSrt7uo5MUv2tabqirw
8fPJ/WZPTlXBUXdUY2omVYcn8GO0u0mTTcUnaN6yWVI6VZO5Es3XmrDjMEGBnGfJ2q3//q4Bw+J/
v16HJlNRpZ0zSP8moGcKthNO7a88KJdat+xVDRoz39cxJPK65oHNb5gkg1bI7eP43SsLU2MZKxn7
oKsjfDtqijQ7BLU3kj3qpqpTskoLvdSHZbMyGHiD8gZ4lqZM++8TcBf7Oiich7DSf90extIkWYZL
Q9U71RSB/E9P4D4ZwDwHqk7gQ283vzQCy3R1BCc4wnMbvrEEKDqa9BUigwSs73olzjbv9D88R+7+
AZ8ENZjfTqm45rl7B79rP2pOQLAcPEwxqhDSdk0bfKkj6/5VXutwvIjhnVb8qshcD9t/lV1xdVuU
H9BoZUHm5t4bj2XRZtQKFPZh9SEOkWSn3QkSkodeB2cJkZVhIHeg6jjeXpyFtbcRkqOHzMxYDuFF
F0OsARhwk3jnOE1/2tb+vCneHE5mAjyyQXzyGoygfuwNzDtNpl+3G19aDsu6dQpeCyba/lopYIbE
lyYV90KJL6wMHuoBCZTb3SzNkWXmI09GEbZecweil2EH/GW044KsPY0X1tqy79HvdcvBjn8HlfI0
3I2ycdSxndT4su3jLeMemQYNVNzws8rSGkANWf7LQRPxbVvrlm3Hbo066sCvPugWrTc9uwIivXY1
LCyvjXJUFSSLY1lAEpnR8AztMNSqgYWAaH7xG/ahDUu5ssILR5SNeMQ7CpEUJ+2vjJQoIQDJquqB
4EzUWG2JEHGUvv3XDujYNR5kVNo71M/fjxkcjKmuqpUTdmGD2qKPuXKg8ju5/qVqwidq2uoyOahQ
vL3ES3NjWfAs2uCKMiGXIIJvREI37eWuaADVu/c4Q0DkdjdLY5h/f3NQQPyd6zQpMUGc/4PcenxI
8MM2D8xmsAJ2bJbvrqIzU2IsDzSCivGZenkffd329ZYVq3yMOj9r+VlKpwv2zPE/8QCP5Y0LbBmx
BttZmlHGz/E4hWpXJjR/ALJrm5ana5NYjTnncS3i+gOdADSIKSrcOIXHcXtuFjaQjUOMDGplkJHy
5e5VuiEPZ+oFUTN6LVsyrAEFZ3f0nTvT5rKSbVUXknbtHeGT2jPOrhFisdEuDZBwc6dVQNfCPrX1
HUGGBpmqKlUfhGP4DjpDj6MqNu5TG4oYmbwgPALPsAImI9+TuhThV6/LHboWRVz6fMuag6By1Kjj
QO5Q/pnvgq7/9Eo8fXupl1qff39jxH0T6b5sY3EWkL+O7oqoSe6gqiHWZJ2WtpJ1E8sMW9PxpDjH
HH6dYTggRJ3/5U9CbDsphGXIchYJm1yDbeR138Gz4x1A4LtWIbhwodnSjpVITIzchnh1H0Ey1kHg
WbTQ2ayy+nfIksnfO4BLeCuG91qG8p5NWLdzH3YcMHFXnPtirPNdZXyWwX/sBCjxgdqdgXX19Ckt
58jnGFectbs+Zf3RKbHB7wTkcZ0nigzmc1FxWh3wlag/4iA2+FG5BVEfI4m/xnCIPLBjThUcpJHy
zzJvc31UZYqAIXhq0+9UiqB4JqUnfmtwHhYnRrnzAwEU+TGaK/Z3AMx7BvJ1tDVPDnjlf4i+9bv9
pKMx3QEJ5YU7hONJ89BNiY4RGmRzHluIQnCxi3lB40MlWiXxdETGHbXymeP0Gsbp+FV/xlhY8ji2
oUFGNC56A25wMTj4t2OQDnnxhU2mCoGaDBDL6fPKl/ucTUGzpxC8qrDBoCq6RwoS8R78ACQtyM26
J/C04edcEe95UtCbeMqyHp5bUanUfKnczgs+MuVRDYUXEw2PI1AX5Q+/cHx5iFUJ5ndaDK2394Ni
+K0leC37QlbfkiSIkw99LnpIx6LCONvTCFA55NyqJN/nTgdWlilIpDQQLBbqa+a3OtqbIEjoMSOJ
G4B1JGftSjJ54Uy1kXo0S9JCTb1/7kV4jtp5p9KQM3eXgHGMN1nlbLv8bahe1KWFGUPin5UCIjNw
/OlaiHStJn3h1OCWGehMd+Dn4P454DOdST3XFmhklFsKXY3bB9/Ci83G60HnKgTtMLpgbPgaOMhE
gReiJT9JjRNkZh0eepSCJcpLye/bPS4NaoYcvDlqIzWlTuQLAY6uRD5FQ/J31AK0V/K1qvSlDuah
vukA2m+mJkEj8Ogs6n0D/1IcAoykHYBdONwexMJ9YUN9GVQSa7fuxXmWSAiqrj2Uop+2HeU2r5x2
QRvIAOa5UxzyYL1AWKwXaxWbS7Mz//5mdiLmGZUOXJyVUV96X8Rs5/OcHDy/rtfeP0uzY92mI5KI
YRX44sxI/E1KUHxzh62pby8NwLpKFdMJchSxuZNIin6TOXMe6Jj6P3hYrVF7LXy/DSwNqijzBfyv
/7dq1o6/WLKGKF1q23pP5SQKUXAVcwjEEuSDKevGXdJXa2H4hdlh84n4Znl1xwLeRHH8gfS9qnYM
VQffx4iZY8ihBXx78y/1YW2hCkq6GtWCGAL4CtRO6+jh9X0L0bkVioClSbI2UAWytrTq6uA8Noit
CmR36KMDJvdkBTm81L61h2IC2q20HcJzU+sXMjrJ3u+31apzl1me2OhowYeG4OEfov452UlUlPOD
qoeh/XR7AZY+33pVmTyWnoTCvHx1g/uEPTsC8altjVuXDonE7AdNiNlBMVfuK+Em/j4F/nxLupS7
NoKU8prV3CH4eB05f9E5qK2n8C93c3TbRpGClLkJGcSe714jR+BVIztSo35se/DfJpw0hoQZMpn9
FRof9fG15EpTdLFpCWw6yQBgONG7tL+OZfNgQkR14GWs1e4tWK+NHY0q6HE1hdtfUbrwUw9gERlj
HJ9erUAKdfv7F9wvmzoSrKWkRAYjvMh5dogCj06oo8cxLg5p4jTH270sWIENIxVAwPo+eB4vOZ4L
O1GB6t6p27UxLLVuWTECaAU1rjZ3xp9ZjmO07mdrHEBLa2AZcIMnv9NFIrggduftgG2Xu7wAxiLz
sjV2k6UuLDPWcVqppAxckCcnqETbG4FUW3qXBoay9FQ7ILfa5gPb0IE8SoAW0W15AauJ+MZC2v7b
5f1qCf7CQtjQSmJ0Ba1oWNdOgvV4B/kHfV8gl3F3exctzJMNp5ReNiCgOeoPECBvDrTJqxOIv9pD
6pdr0sdLI7Cu/H5yyyqcWHCBfrc44hFVHkO6qSaMg+Pyvxd+EOp2NImTPEBemT+oKQo/lenUbgvy
23hKyplgSZjhsDYtZLVpAqSp72wTIXFtFCXViOjgScwucQzxUu2J+NwlYuUNuDTr1h0/UlSbhyid
krtR8H8YlP2OWVl0h9vbZql163iQXR4GTd2wi4GH8tDoQABf1PRb5906IIKBkkDL14+nqJIjdQVB
+b5ZOZ+X9rx1NpCwHPsoCUuE3WtMDyCNoJpo6LGszHjaND82brJJ57CBp0oczugC0r35DtHAv243
vvD9NqIQ7jmtkU0tL5SXH6Bl7f6lQPxw14kpWyNgWerCstlYSxQCkbi8gOGbHBDbCFHfDxKuIYPH
e3sUC7ekLfbZx4TzqmU4N0FWuzckqg+Q3Ip+trzm+zbJnefb/SxsVZteMqf+iJM5Ly+qKp/6CNyu
KbSfVgaxNE9zp2/eG0pDszSmaXnRSNDtdIUnjdJ5t6vDjeq6ri342bdZpXyUdUL2EDpqZk6etf0a
GdnS5ND/fr92vdGHhxt/UJlT7AXXZ8RPN/oQtjaeCI1f+5TCzjpDHgNlQohdgW/1ZdvC2mas3DFu
FWyMUbC5gF/n81iX/crCLkyMzedIZDolUrkExosQB8mgLdfS1Uf8UuuWeZHGy6jfGLSuCwTOoszh
d2W3yoyw1Lx1KQqdc9SRe6PcEeb+GwMd8gxuLfF0e94XDNdG6zHfRW2P42SXGbWhoEIbYXXjOnjw
3ODv210sDWD+/Y1ZxXmMyF9R1Zd84OAXnvBCTZRTH263vhD0s3kbwRcgR2g4yQdZFPJUdSBtk/AX
dywU5R5YgfYA/B5/6IIi3bibLDODAqLTy4llF0i5v1CFhQ4Be1+JRyyth3VZRt5k+jYvsZnyquX7
wMCA40KCcCNsP3tmlSdxaVEse1NjIZxpgqNrWAGhIiDMURhq6mlYcaTnzf9n1oPYYL6Ap4GfUSIf
ICDOL6zx5/P0KWLJZ6Nj57mTqxV474+E2MC+eOoyTfoKV086pQ86GvTXyXXoNtwJsYF9kSPAQxN5
2aWiXgBUZSnv654/39687984xIb19VFb5qGus4seJu8CRLR4kiFvvlCqm7vbXSxNz9z1G+sjqHFl
pSTZJXDkY6XxJEBJAT1ta3zu9E3j2plQyFO42WU0vb6HUJL60MXbUEvEBvaNmZgQze/NuScIGFSG
fwmnfM3nff/YIDZLYs7DVBJSdXdi9L5BDvqiOnZVrvkExseL0zq7THUrprC0yLZJpx4Sjpkx53Ey
9FsFkCKoKMIy+dFmhfPP7YVY6sMy5wg84QWCjAbYBLDmlAm4zorgyc9W74mFbWSj+4IYbM6QSFKX
mAzVWWRevK8iqMDe/vyl1udVerOPkMbrprZ3QCzTJs0BNGH8bivhJie2GqWumaZd4JuL1Ah/sK4q
jxTQvk3XAbHBezoEVXDNR3mZQ4C5hyLydUzl0rxYxmtCr4xRICnxOEDltcwwL7MM9e1Jf/+qIbb+
JMqoSii+t/IyTuDMvfY8zLIICLUB+IG9qR2lyT6eslUvbOFKCKxHrPSBV4K8X383uxo6FvfECc6N
nz/VnfrStubz7WEtzZl1PUvJIleEvjlTJy3ak/YAFLkLe2Li77c7WJo3y55Z0rploAgWXPgMpJPI
ZAooXx9H8C6BwwYUBbf7WRqIZdNGBCkp4dlcxhhyhfAzqkMIAP621v/A9bmkYWSKzNmAypUBME19
jVBaMq4sw8KJZKP5elk0SMUP3aVKS8DWI6cbj1IMwxmkjfHKsbHUh+V5A8yKymSRjpdX309VCJgC
yvB3o1cp6hbWwAb1IVSKUmtv6O5Y2jrI/Q/ZVBy4T9y1YrilDiwLbzpB867IuvOoxE9QmIy7Ohu+
3t5AS9Mz9/nmVNUoq+pwGrYIeKX08dXxrmj1kFKQYd/uYenrvf/2YPLejet06i4Imaa7voXyFhDM
m+ptObFVKaGHEQAOw/H9fZz8bGpwes5HxbZPt6wYKac08DgfLq8w9bEsgNqoOm8T0pTYYL6cUlBd
Bq45C9eFrqyu2LQDPnRNaWdh3m00H4mmomdTkp8DNv0yBVjGErON8IETG8TXT6r0srAZLkr136kA
7TEP2Upt27tbkv3BaQW+6BSIK0ZPXpqNxaH1p39ABe/ssPilv2VTog/rAkBVck164KOuEXebr9pX
48VNeLvGnPXu3KN5a+OM3dQMMirGq47hRO5wgbnq6EBSbE2MdakD69yXUU5qk7HxargBlsgEsq/2
Qe6nLxt2PvNtmIxgVd75XeFdR9DezFUa9EREoT/dbv3d2xGtW65chbqtQifau8aiiE8QbMgQcRzE
TjLkhPzY/fd2NwsbiVlHP2iTTEbcjJ7iAdRlOi5eIAdRHTyyLXeMgcwDfHN6xpVRtJeld42M+U1T
kN91pGhOtz9/YY1tAiuDADjkex33mkf59LFnUv2b0W04d3z63OubTx8ND4p4SvHpmf5rjHJ+QN1w
vOU5g8atM38skP0ZSeJddRo95AL450pUdJ961Zom4NLaWgZc1aF288Z3T3MP8fzlZcd/ooBvLciy
NPuWCce+7zCfSu+KB6B3j6IDflet+7lLrVv2q+JhQo1+Sk95XqZ7OkOGvLhYI8NfaN2GHFQsDFQY
htADbZCPVtKX311ami2JJubbcAMK3t9BugM9GTUnoqmf+2TvVGpYc2pnZNwfcSF0YNltHCETHWRl
iI3ffcw979tYoBBZIw1n2vqBtYCU5lnDd27kP902tYXdZAMQ8ioYhyJJw+vIwK5+yBsP7srUiwg1
vX6zBQiCYc2dv7E4k0rRO2CjAPfnTPkjW+A1Ze7qAwdyeeXMWBqIbdXE80KvDsRdBcTYXgfYUhVw
v0dvWg1tvvtEwzAs2zYTK8YhR3hIxN1nBkDwI3MELjbtQxAZACD/3HnduIa9WurNsvOeFqSIJjgD
s9yy6OAnVQgrxIo982SY9l4UrGV2lnadZfDBHEoqOhNeUTXOryRMgAVqsL/HIHtWGX82bdv8FgY8
wynCQLf33XxPvLfTrWOggiSsW2dFeGW5EaCva7U6RNE0nuTQV9EpIe0axG9hY9iogrQSo8GecE8y
pd60i123EDtRTNX9MMVr9akLw7GxBWAJzbqc5BQh9mL45eMa+FgGvldf+9iE8qFnOV/xIBZOuD94
m3QdQMfdI6eUJcF9XEfdPfOdlcf7UuPz8N4YaiVrmuiBuCfVN+EHqrWzj8BQueJ6LuxoG2KgTOCM
DcE+k3IEbDyimXxC2W0D0BZNyDNiizrZG4eGm7i/cWdZZwIF9YTuK6wK4q8/RopSDDAatlffG/XX
29t4acKsI4EyWtdpEmLCuKeg6qM99/PQhv4ahGupfesQiLqy052uwmvAk/KvANmVf1NDvbvbX79k
Gpbh00HRMcK5CcaCyCQgls9fhI/SvKEexsPtLpYGYNm5geBRFwQ+PUmC2GXfQOquxetjt6l1G3uA
uvZOEchanKrSNw9goQhABeZFG23NRh+YHtx7boL7HqZMyAG5NOp8myZHN9scCpvJSCM8AyLKILhG
jXK+CTWzM9XBKrnjK8DgnVPWBh6IICx5G/QJ8mXGfaTQsHjFN0Q++8lAOnCIAvp5bNvPI2uPfq7v
JjD7h4Eb7rJZ49SZulOSZM/zn9vWa96Ib84XJODJEJdIN++gFSp2eQ21rf8hPbiw2dz59zfNg8Ky
Mxlu/mtj8mxHk6TZJTD9leNr4Zq00QlB2Ll+Kal/FQwkicJ0Z92PuFBSiIDkvD2aVt9305e5omxl
ey/cKjaxEYtANdXBsYfYBEt/AZ/1dxTA++tFNtzP7H0rA3sdwXvbxDoHBIDqCWiNgquA2xkZOaPj
fLKrUKghRumhDo/9REHwFxGCrF3ILr3rsulXIsv7QkLZ6vbeWBqsdVLkQZU0Ge+8UzPCAKoUCMAq
n/TLNCAjAb6vdBO7EvNtFGNTkgbIwmq6GwG4MrzT+yJeVT9Z2II2mAIk6uAjgzg4wFaz6x4F7Xhw
1Go69xVQ8s5S2fRHupm6BkygsKDIIF2TOgD5kFodWcsR0TGfofTzbzV6yFYP+V+k5vcp61Y8j4UF
spmRqoFNLggd0XUQ13fEDX6MHRyENERSJ6nYtreCDblw4BCYqkNuczdlyPOzDBxyQ/HiBd5apfLS
OKxTQgR1xgbcp2g8UPqQ1x6msIgeet5Fn3xXbQvm2dCLwC9ZUdbzdJlR5fuQyfNQk/vU3xZfxka2
nAPgIOpQ1PNemE92GaEsCe+PTaQ6aN06FLCRJvA8tfNyt1F/yL3ARZHyJnZptG5ZOw2GQRZ+hNal
FPmDGlpyogb0HrcPk/fNUNgAC1P6gzJQQMRF4yAjCy88OrBymyUIG1RBs4ZEtCvZSai5PnaWXfUR
CFZl8dSWa7Qn73vLyMn99zKrxiIiRZaz05z7GHNIKMUFfyae+QQA248u4cfbU/W+OQgbZaE9CGP6
7dwPShAq1R2Z6L9WQ/XQ9tsYlJiwGZQEuJhI3PfsRKMoPUbQ/tzX7RpGdGkAlj2DlzV2y2xkJwCM
f6Fk+GV+I3eFfPTK/rBtjiw3P8+DbpTthDnqglPUg+5eUH0/lX65H1Tz+3YnS3vWMmeRVtR0mrET
dld8aIJB7XWzxtez1LhlzX2f91OaG3aKwYZ91GHwd9BkZGV6lhq3jDn3arCUdzU7yQl5FpnkP9Kt
URe4rP+1g160uXEch52qoLyvoU+LepMnWosvQHT8Rkn3GsHKwiBsucl+ak2WB9hGhhRqF2fjrxLC
V9vOIxtkwQIcpSTh2EAEH0wMe3bX9YSXvnw2jDduL0j0UP7KyaxSOatwsAkBI15sO6nFHwKSfedB
S0c5CEJB33FnKIJPCJ+vVUAtHHM2zsIkzMllI2C9vP8kRjwNSa6+xHFypuBT99vV++z9xy4Icv87
S2NhHJTf4NA2WpAdIw4BR3EtD+m4Rr21tA6WAccidMzUjd4JJWNfXrHRDuq6N+4gy4BN7cVZL3A6
SDLqfcTK9AzW9G1pC6jG/3dykLCLIzpVOHsc1zuMARjgoZN7rNs1bcOF2bcBFahQHQjpJu9UFaWL
ncR/jmC+vE/6wVkJZixsJBtSMfbGk7IQHkwseAJTwWNT9QeWDb8UEsCZu4kMiwmbJUlExukm7ePu
L/RfzQhnLoNK92nTFWADKnTKRz1UFKc0pDMBg3t1uVZT10trMP/+5pzouWh5w3ELN1GeN7jCILUM
NYwpGy915yTtcdsgZvN4042UnDHAZ7wTLYForlLU001J+PftxpfGYFmxcAoDWc6BnaCVGd5TR06f
emgT74YUpRS3u1gwYxtYIVXVuKUZvBMoPsDTFyYAAJNgSz0yto9lxgplVSlCVt4p4mV0NFVuTh1c
lm1fbllxzj2oqhiCxh1Qb481hHMKd/y1qXEbVdH4I4jfmg4zL/RdLgGLHlgRbTvdbFSFyGUUmgHn
zwi+4KMyQMmMjqxXduTC0WATIo0iQx1mzb2TasAPZsYxvugeb3LCM/0pghvRddB53jZN1mUsasVM
57XsFKE24SMJUJBQldXa3lzY/rY0YwgtRsUH1zsVBhashI+HGYU33fPEPWwbgGW+BLlx8LjjHM1b
BDBEh6QTSDa8bcYlLPsFEWVdZUPjnQI3a/FiwkKTwvmx7dOtC7gh4OehNVFz8KX/3CdxgUq9rQ6i
TY00itoroGrNT54PGSS3b+kukWatbmJpZS3bjVOI8Pl9ANv1EfuIoVb4gcw+KEunLVQLTNgqjBTK
WjyYIpxrnf4RRH2z581qZcaCidmai5RlqGPvS5iYFs/SnVVRShTaiqe4Tb+E5RqN6sIs2Wws0g+b
LpLYPpDMQGBlQFkGVOJf0mybfgxmybLfJiW0gKvlneKe/GomFEP5KTCsmzYon4f15mqMTTzQQsfe
Scv+O8pkxO5/cHAX7i1uGW4Mdi5wiwvgldqS7WJVvARVvsYVsTTxlt0GXeJ5dTFSXOp4BEANvYTG
MjLCDtTlth0NNjKNDM1QxyRUKOmJKIp7SJHcFd34z7apty5eHfW898oiA8WvNwBSp1E1gbNtDY05
b48/47LCJnAypRwzAFXnVGP3mRblfVSq5whRlCJYO93eF4RGObb1EibakClvQTC26wdN4y+xI33x
Ykynyn9ZHHnp3udR+jJC73h6GgsvmalgdRb46aPSbiqTfRtWoDvYhyUZQ7MSsF3YdjakjfggUGuc
GiMH68A+51W/g6jUGjZhqfX5vHlrMX5NvAB8XqeK1A8q673DgJD6NnfbBrFJcEoQyPkAi9T4XwAM
yI6Jh9ftpg1ng9giOhDBRupC1lp8oS4Hvs9M5u524wvmaGPYaumGY87gRra673dV3/Ldq06iQh3K
4XYXSzNvWTwTAR6cYe2eZhQtaIz4XkT+tsStsJlzIM9caOgAI29eIPUiWImSdHAZrYBLlj7dsnXT
iaQ3XLunOEWB4Nio+ugmmVzZNTNW8x1Tt0UXNfgRsZDGPZlwPLEjEtyfTFo/+Egktc3OD1HBeXsF
FhbZBrMFYdh3TQc0RhzFUNAbokPvgXmmrgAkv93DwkTZgLb52V/qKkDoPYavN/ZUH9IJ6vLbWrds
t/GKyo1m5E1vgIV0w/owhFl03Na4dU/nU55QUuTYQY1+ir2OHEE2Jy+3G1/wZv4ArIFAzuGRxMwr
ne7GSj2DF3mAwnD44M2uBpikt70HbQKdSGQOcl0VeqKCfWWpkNcAYkbbbNhGrI3G7bpGY5JI3vWn
1yUo8/b37Ula2jyWt523eCgMGSapT6DgTmrNjtO4jeWUCVslMK7olDZN655QHnCvBASd3By8Cds+
3XK2myFxxi7HAfEq7RygPvbj5FNv5UZc2D024kxDayuq2RCeaA0AHRMXxNuQbKb/BIQ9Z6O/cg4t
zL+NOcvhjpWo08fWccTFpCB9+x/UnWczeueQs2FmcTa4NAm7ENFw93F0oROkzEfdBOdQrlV+Ln2/
ZcEB8k6qqEtM09RP8OPbliWHLCz759uLvDSE+Vh94zqA3CyuB0DAThAgBF9q1n2k/nQ3R5WzzF/L
0i0NYv79TScgZogiJxpxGTik+dgEKJVB3QbSFCuLvHAHUOsWlp7fksLMZhCE2b7CC3QnI/rPEK0S
NCz1YJmxFHHcyM5zETQCiWbVIPTrAs4PpauVRPjSOli3sR5Q+ldGBTpgoKOe9SK0252oRFww8Ibd
7cVeWgfLoqGlBCiKQuQUxfbevurk35UvihVva+HGt2FmfaZ4HrRwhVjBPxCenOMBrx6tAZYy+tqm
/GcxJis8TAvLYWPOKCpaTeVV4iT9oHTjnaKVArmw4lQWJ6SoymolHLDUkXU70wBMWw7BGaiG8avk
RnwIUQ9RSGftEl1YEht8FphST5WPdVelDL8HkHT4htKjtUjAUuvzsN4YHu2yNOwoWh8HqaHxBu6H
dXTC0tzYVq36oo+dEpjhGKhFOXNh5e6suBRurLIQNprMmGQiUa5g2CED74cDnh4K9MZhkznYyLEo
b6Pc63rYXJ1KKLCm4QdukDu93fqCRdtsNzlhbRM1JSINhF8DPHAD2X2aM+7bzcCy56CeHIwgRrwB
Ef8d6vbJqem6T9kAF/X2IBagVMLGgclk6hvTJ/z0f5x9SXejPNftL2ItIZAQU9wlcRKnUomfVCas
aoUA0fe//tu8d5JSBXOXpx4gqzlH0tFuKNwPe9/61k7enheA9c3pybc3MWPP8QQXjwhAiOI6lSMX
mt1/r9wQorlJkSOl9yMEcWgBzGdUqF+XezWv0E/2bRMfFpYu5Go0w34038ZVn7Et8L3FSpZdiAsT
Ata1FHwA2DtEgQC7e98JbR3BvI4Daz4eX+7BUhtGYCu/qG0GSu4+jclL7cOdMiyy24oC6Ha5gaUh
mn//kDn62KobX2d070ap3oQ9hBhtmuqby19fOPyZsK+8xms28GXuvrfbjRzh8FN3M4GDPkFkNdus
b6tL3aB/dyMc6ilXWVkckikhNwQ254E3RN72cjeWZsHYtAEz6qHdWiI4kv+p5ls0eiF1xdV92kb1
mvbaUh+MKG/F4GseTmwfOlBIgYVRNQUZ0avypJ9/n5kwsDwSXY6XSKTBacx2I440iVpFLix93Ijj
vNIjsSKcv2nV4p2Qek/9tMrJ+TzFMhP9NYI0GNII5sCtC1XAHDKPJeq726rRQQSDm6tmmZnYL1W4
jm6IAsDdj55bhYdyCvCOxYjcXV5GS2NkBHPN4WRQhTVey2v2u866N1p3awW2pSGa2/wQx6qMIcvY
SbZvIXotC37fOvk94ixKroO+MFNjx0KdZ0hTy96zkEGe3UF0uanKrxwbI4C5BaOJMRpQYHMgqDdy
2O+miv2+PPCfpyHmG/GrsqrG/pbi8IWX2p+YXnsjbLw38EqRE6W9fqjoasr+/HwMQ9G/ZyKUTkHt
+YTPp2Qfiu7r/85kMJ7btzZ/qhlsPKqUr9Rm5qXz7w7HTDyYzrsxdhROBrop+E4PkNnpB/8xBWl4
pYWFsTORYHwi0GRkfXEQLPsJ8fwdHo9vRZL+nGkSjvJXdopPY4N7xFi/rOFC0HRyvts1JJML3rT6
vnHgr7Py/U/jA983ro5yTEHLDkP9Pcl9f2PJKNug6FoEflLeQaV2jRbx6XygGWMZh6SB8rzVsFMy
gDioYC4c5I0sDymKHpfX8lJHjLUsvQHuAn6WffewinaAoctNDcOVTVzY70lhXSVdgI4Yq1gqIjlU
pdmJwNIoCUhRN00QA7W3Mh+fD9Q/mGQx0aivPZV9lyF/bpoQ56eY74t21SNrqYE5PD8kxHa0sya3
U/fkjvy5Jx7uwY0b78BaWSNAz1/6J/b4P5jkyPdHqB/W2XdQhvvnmCS/HCiadpsWcgYHWY3urvaq
cStzPaxchz+NRbQ4r4kPfdKDIGnfT/oHBJWfa0n+jM7Ub5JEPCgqoRQWe2vsxKXRm3//2JKerHGI
G3rqRePugH2Og8Rz+MYp1hRnlvpiBHw1Ai2Ql0z/yHw2gXKAZ+WhVEmQwXx3W3dYyM4A0O/loPk8
u3Bz76KA16ve8dhdbTFabWThjdZmcqfpKrwsZsaIe+RcWUEdKfph+9nzwD2x9eLr3oLxcSPkqW3Z
fVtm8kc0QG1ugFrDyQJWZKVAuzQ2RqS72CsqIgdshG5RdzuNp9H6NW4gmHtdqJt7lNSjKiOvtb4z
AFLgfg7AuC0gJ7yuZruwWs09ioZtnnFKvVOO0+CwJZgOADsgHjkG4PPXw/aqVWTiloGI7rKobYeT
TLtM34HqUNmIdmtKVvbahakw9eH4AFXeoWvHEzxSH2mcqH3sVWsaiUuDZIR0PXSko42m/29r0mDs
qaaFnztAcWSNo7fUxtyxD2mjbmLw4IrRPZEQiLI8Db+VxP6PhX28svstjZC5jbPYaqsqISeu07a6
Kbsi1xtXg9gYXJ7jpR4YgZzY0rL8uHJPSQ/cCO/wgF9K0m+mbBVU8zkRlXNhxLMiNitc0WG5ZtqT
p3pIh/4Mv4WsfxpQBJ5FjaFyqJ90XYviQetMZ//1RcSZgCFDjpI97Ott782vbd39IHxoh2zboRKr
/tOCThMJbFGPNFsZkaUhN/KDGriFT88bKSBYmxxPH8dOVe7u8ngvfN2EQvtVU9ZhR/R3223vIV7c
bECxvwphxJF1/16OmpIhDVU6nggFkLuHpbjaZIx0Vymy4fvz3vZhuRPVUTYktntqi/5RjBl9YEkv
r3kMxceNzR7qAE0+wgYQ1FKlN8VYECfww4ZcudI9Ix/02nKooj4knMfBp/euamm6L2nlqywoLJCG
V9aPj8H45JjkGTlBSa+N60HTuzqC8BuHK6Dw2H0SoRik8+yYD+zeww9VvSYivRDC/5jHTr4jYZLd
n8Kqg2iVRwDQraxbu71O5R9TYyQJwGU7lhSkP7lgwuOeBzjLAFzL5YhY+vtGdigbuC+6fYmTd59n
PQGl2rHrNqghkpjvHZKXxQow5H9wrM9mxojsLCbILeM4/kwGXOiywHbUzNAE/DiGBk7EfZU8984Q
2sUWEp9+e4JtxVC7G7xkcPspD7Ef9lu/he3izVRNdfiCYhjp/AdP5u047NzCVcXBV8Kzv3SxY7lf
4fFN6Im4LCz9QE0FNFUA7uT5abSccrK2LZQ2vD4ocEdOx6BNRPwjyyz2XTbVcNK8omqfRxjyAN52
o3r2utDT7wOXA0C/uDvW0xBkrZ/7B4bHA+9rV8Lb5KGYMofEGwiw6eKLJRptP6pQlenewdth+Qd+
m238XThUZ7sQki/1rx7K7+mOW/Gk/G+SWUMjADqB05Rz8BMNQt8tSZySrpk2LsSHCSXPKc6hhYym
n2nfJZvI819gYPq1aoh98Bw/Dews/iVVCOXQplyjly9cXUyEeR0JzoEkm060pMS9TajApR6UUOhK
Ds3EOuhW8tyvdoLbJLvxLajtbC+v7oV8b6LP+7rQkkOL6E5BFuahB5/qlvZs7QF6IXa4kTMVBdaJ
aPQrTxlchrpoesTrjHM7MAu0iMs9+Bx5yLkJOwczdPQoU/SOxOoG6ts9LDJgZx92X4Cgva07/VNy
eOg53evI7Y1VsedUrpJHKZvzwCdRy418mntTnsq8tN4VmUR4F41VUr94QxhZ6U64Vg+BsrpO8z3X
PS+PoUhhdZiyJBMq6IZwfGJZ6Vb3flIxvoEbUx0GlCMLbLnUTY3qEfRpX6F4MI13spJ+9cTbzFNH
TXx0+7WPtRrjw1jlPNnmTS2mVzXqeDjoBhqcgTu/O/+EYTTN7qqozjA0AB3glhXCtMrak9aTHfRV
ogzLLeydWGySluJ/TEMGQOouTmSn/5A2wztdQHMFpzo6eH72JYQpSfPcNzA3fUgg/0RRhRr68Udi
Yz98nBprKl/hM1FNb0DK2OODSOsi+10riqyzkRD9YCyAGW5Wiw08yzPrNFZAXHyNKGPuM96XZb8L
mzhxvuR2r91NlTX0q+6sPt5MY5NA5gFqRvYL+FlKnSPQSex7v08j/7XorSrdtmT2sA3BnwsPjI9T
hTcU3jTiFt5TTQkZ5sjh20L4o9hlld9WByYtyBX4OPJUm6xN2/gRlSRgGFpWWgNkx2zrVtbWmPzm
BZ0KwFbDuj1RoEOc+5wSsG5pmjvlIVMuk/fQxIhYEcC71rVv8CLoWwF6wuof2ZC6RRIMKA/Vuw65
TdzG8NYdH+Ss6XifTTM/kjt9Ex7aOk/yP6DwdkLt3LjvqkNq+8lTlfl+cg80B7x0ZY0TN9k0cMzp
nY3LdRb+yMqRsC+k6aeihJuFisUeVl6JFzRahG4NGOPg5lPQZx7EWD2XOewLA/tWik3WxWP3BOK2
hzqZGyvoEGz5BLHMn2WncSsJwSpTAIT7vvd7ZAOVX3oWM+dulH78A+uoDQ9NKz1yAgKeT80eq7Nz
6m951Gbuf3GkYUarbOn1mzGsG3hPF7lfDNhMc+q+NLlvh1tn1qnakhQylLuuVZQcRF/b+a0isw98
DSvPokZdoqnuJ4BzbDtI0xS2I5vMjqzyrhppeBrarO42YSS78i7mlTXsQ3inhaCIJONXh4Ef/eZI
wpstH6Sw9hHLQn6DoiZiTkMQP/9Pehw+zZkF4wtIXybwIsqcpnFu+jpL6z138irPgxy3hZ3EGzPb
l44l+cx0KeLbPgUC6c5vnGba4kk7a4+FcovqwPPCpTtmj6I8ghdQvHDpqxTXPJn8rLFZ919QOIxg
TDTxcl5QTQe0wyATr73zhO4JvOQJVEXBbZ387ODpghcPuV9q2QfCK2mktnSwWHlEpMFfDauuoM/h
6OQ95CK4Q3wkAR+uWUDmRHW7iSKXvIoKFlFW0IIXHQ5QCux8C0NS0HBvZxb/noZdlz5AnTUsXhNW
MH8bl/CMecx12qRfLepiR9cu+MentOhy+ohz/eR/LcmQwditiWT1XudjkXRBN0a6/5M6MEJ+0bMe
DexAPZsFQI+k7MBKKa2dxADTbZRGTnxI81HyLSVFHv2QjsvYDiHF1R0J49La1MyR4iAhQwSpc+ik
ZbdsSrGi3LK0qz9+UjTW3UCgEhTkBZyrI8gxF310N4XEsZ5g3R03N1keZ4XaoxYcVd84nlqTF0t0
gK2mFRWvYep0b5OuvBCyxXlbh9sOxNx6a9skGt7wNVByA7dRKPCBFydxC4Oq95SulWCXtmLjLt17
4eBQGVUnPfU03PKoTvJN3kXJn8sb5dL3jVNyyZmV4UHNeoH4RNXAd9HG2qVD6YXXVa5MDpK0eVz3
g7BPrOYjfMg0lDTvZmlFf3e5B59rAWGrN07ISdmnHk4S+khmCiodkbWlgrcvwarx8/u6jWAgbcGp
PYZyJzQPfymnvYni/GgxcV31zCQquWFCSmz0w8m1UZBAFccKxhjKQ007XFlUMelKZUvBWeDRdGqV
9F+R10W6xe5jr1Vf59PXJycWk6eETd9PqzbuTnxAYbRNgCKqUwGyHmkhr5Z0Xy/P1sJB2iQrEWbZ
sSuVPv6PTef6MPaGc2VZR7/m85h0JSqc7WNGcU653ODCadMkMEFa0+cxKpunpCjFjnvIGbQBWjDW
q66lS0NnHPYUnTI6xKo7TZMgGw/yvKpJ2z18QrY+CO8r5fGFWjwzMoEubV8SaB2+uJnoEjjVpzwQ
AxGHPqnkF5l6vwZvTWN1ISuYxCZX6GiI4FV+El2Tl3iDZS7UjINGAGWxMi9LC8G4QWv0wnH6itwR
ok6yaDcid49uAreFNsrvoG6E4IFMU4WT+nULwUgTeTP5HVy9ulNZQdEF6tJuAGmXJIiHNcUAe/7U
JzFk0p1qN9Fh0XjpkWtcONoYfOlRlnc8hWasjNg9Ze24hZ+nCtJIPKU4wK6sjYXBNBlNiaOtMfV5
94jjm6/3joXZEvBoyAr3poaNJZ46cdmfcIeUrn87hCA/BoVrVZAjvzy4CwvGlO/uQUu2wqRKj5TY
fXIInTGMboE+SNeodotja9waNY6fGaz27Du3ZrtR9Y+tJ55aGzg4we7/d59roUo+APft0XjtgXVp
XOek8qF2iKphB+1Ekh4lFinoSvEmZ9BPoD7WDdfsxZ3EQ+yjOR82FZdHciHMTZ6UKnxIWEFs9Eg9
G3e4DoYMIEoNeKPmMbPfnXxSE66EsiyunDrn7z7mMrTsUgobTyUwQdlICNnmWztT4ONf7tHS2jCO
GMqzOohZZO1LiyqyFaBSxVF2sq9z9OLcNTJJQsFvInqcENj4z2EFCQrc4NbofEtLwEgbJQRMmiTk
40lD+8sTQUlRXb/pWo/7UUDSzh1uwxD8RRbA1b5ibyor0k4FcSuS8rrTxT+sKlgrsD7xulNfT2Q3
ugXbiioDethfhZYu7JImraonzkQiwF9QZ04hNreRcVtYKB6wqep+eb4XFivnzYXlbeqFa2Hbbmvr
9hQOQrwSq0nvhYZIeBMN+QY1ivRoe123cvZcaszIGXTqukFqW8PmDVSEduofFY59ZTkDcMbsCdJV
Kw0tDZ+RJ2SZOhkpsLeIuHjCM6cPkGaTbyIATVbWwFL+M2lXSeJ4NpzryJ0735Sl6N5mjgtOwyfU
F25kF92UPbSBpsR/ALBppfq8ELomG8sNNSpXcihPIQAa4yaZrMTZROPkTysNLNQ4HSM36Lq1olzY
ybGeXzSIixspZgioJYV3JjyYwXG5cPJ2f1UmMhlaupg6ArswdcRrGZebJE/UAEX3yvt2+fvzuvpk
/3eMXNGXPO68UjWnPLEn3NH9NvQEDShUDKx9T2moun0mJkjlbC83uLQqTOJWUgurg1lScsybqrsJ
lfu79b0nyXJgbKEin6NKEuB4WAWWHF6rYe31ZmFdmEQuTqwigiUXXm9cOVEV8DApWb6dKlycf1/u
2lITc0x/2Hr1TGAhbou5Kpv6IL0o2Q8xCQ/Xfd3IDK7XhKgPZFjY6QRxsA6VKCZ1dd2WasqGqwIV
7nKQ/ASnw+glgVngNy+CeMh1/30esQ8jk/sJUAdNh6+LEkLkjlftpqiqrhF45tykb8kMZjKowaRH
7RfcC6hl0eKIAhaRVw69EfJ9W0+FW03xUbUo6gYCnh03MJkZ1UpMLORiah4HSOIl3K67UzsK8SIj
VZbHEZG5s2p4yK5kkoWdhRqR3k4yVengRq8JTqNJ6R6JjVPg6E2nFBl5UtfCikwiVytqy0H9Egky
JNYRmu3FQz+uyiAudMOkbpFZ09qHuvWr5uJJeu6xLJgXEF+eoiT7Bqb+mjvdwqSYsuF9EjJe+T4e
CDW87yiD8Gs+gGSQ+asyRktNGCHN26q045INJ1oX94qXP+o0e8JS4NcFtWlVrvqmdxKWdCeX9l4Z
kHEg8tahKHjvrohrxzOTqsMsJTXnyTnzEzzyRJY11RvfUvn3674/L4IPecMpbG1VA/dfpQNsdcRD
CG6p7vXyxz8dffx5Y/S7ijUw/6r1tgFl9aWpowTiEXV6aMo/lxv4dD9AA3PDH/69NRX2yDult9qd
ks3ky7QKAOH2fl73eSOpNl1NbWjX4v9b3m2BCvYpBtx8Jad+esrBfzeuWHAczKsiLvUWbIsbDT35
TR7qIhCh7+yAed46tHUeSt2xlRS4NFZGip3sNoonC+0VtgvHTItWR8HZVfc59MZIsEJXYQW1Kr3F
U/hu9HOIRK9p9iz9cSOtZgKQK+A29FbZeAYi5U9nFCurf2GBmokUDtJpzPBa8toXnnMH29Io8Blx
NrVbr/HAPj+N4Tw+z/+HNSpkEXdVob0f+ej0VnaAZKdXZhu8WKHcw9wcT6ebuKkJnlyLPMxKuVEZ
xPjbTQntbSfeD3pyOLvmmOD8Aw4nAshwPChjdamwi4oNjLf6jYf9vV0rGX+6ezjcJFH0pePiLWVs
z7Vj/6lzfs84Ap7ZJ9lnT6nsVmi/ny8KsMb/HlWU7HhmQZ/+PFf1ocEJx2ugb1ZCZWlZGElxyryU
4+Kmt13pbz2ImVlyT5izMgdLXzeyIt4AocIMW7utS7tQwlfejZ80TNmf4qol1koXPh8fPJX9PT65
WyaF7U/pNpPefEhO2H9DzKfby4lxqQtzqx/WtF33ZY4X33QrSxdL2fUBVJjCZ1q4h8sNzGPxz6UJ
QWMkx6LOIgmiUroteHd2Le+l4/UXcIEAQRiTK4fISIhJA1AUgcPGVltAv4KabgGlqcrp2nk2UqJO
uROi6oPve4o9FnHSbd2xYSgQtf1VBQCMk5EbYzuz3cES8lyh6sjinUyavHCCqfX9fFPZqSr10bMs
GNpvk6hKJ0R8Pk7APo+uxYpNorNOXLfkwPr5e1EgTQ3dwBrymvo4xFEX5dDRFS+XF8TnK46bCG5I
ynIU0jL/vZLwtJTq9/zporvKTxp50UgnpJFRO8gY0jU11Eh0UJST1258AnHx8+UOLASkSZd2bdsG
2USLV2A1ms2gtf81k6G4Kh16Jl9aC6eDxXAnz3ndQi2N4VETmILf1/11I2EBIuLDSC2uzmFYam8H
gcTwAScjZ60CsxDsplfGmNYAJ1Iv+UmsxPLhRtBDZv9mjMiMUuhY6qY3GRtHvsLFWdqRTcYarNYb
6cKe43tWt49DwQLRqptCpjtVZkfQtAIPBbvIf8KrzUopcOGsZ3LYKCUAMtK8/K75OOIMkx+GXh+5
FLfASz7VSXTj4Lp4ebaWRtNIa+EIs99BxeV3Mo5HXkwPoqyOnq2+jlG50sTSWjYym98MeFLCej4D
AqSDJif9tknUdXnzH4JZHWmOQgkLX7s+Hd7T0Yqtr3XX+GMUxMBmjNegtHFQMdOVB7xTlUp5Jjbo
WKkFRiEr1gjDC+nK5D3nHKXRJI6sV9E5Rf5EpiYRLxVe3rw/xViRtQLw5xPxD62M8iIVTV8054Tq
PtrAy7ED+5a2fOWOMqe/f7fhfwwvhCcivNc11qukjveINzSYXY0uzGZG9ocPUbihU86gsw4QnV+j
MHR5Bf+v9PpZs3N3PxwvJJHKd0EC3IZj30XhWbtueIqAdEJas3Tj+VWgiryy1BYgtrjSW4+CR/K9
hx6WglCE6u3GPrZNMVXvKBiP9o++y3gTeKFw3+qERhbMSDOnZqiFTpafODfxqDvxOFCfJnqb1gC4
JQGgdJn+5gsZk3Jn0Uzlw43ohKu+ekk5orADTRIu32eHcWSLYfLzZmMlVeSXgVUBa5wdopGHQ7Lm
97R0sDaORLKq8szqU/WeD/yWtD+zvtsWVn4QbbzDPK0kx6UZN7IHMLeVRUKfv9aqh4ll91XUNsfr
e7aJuhGao/C3Cf14z8O1291St4xcMsZxzCJpxWeBboU5vLhE/3Xy0idRxftWD2s3n4WI/IehNQG8
V6tQvMOe8UDVF+7rb5V9XdL9x12Cg9oHKFriv4eF2LsKYpBuL36hWv00RavirAvRbnpM9ClM8GTc
szOA0h79jZ1xZDd4ENbZyja1MBemt0QzUAfOjy07I688Sxe6q2DLPaFrRWDx8UVjxV2O8KWGjFXG
ITLm5hnDYUhk93HU4oaC/TAaYJbmVoA8Rn2yv9zS0pgZy0tQAYOSGbKHHd8P8Pg3BsxCOfPy15cW
lXH8xitHA7qwI179dny0C+8WJ4cH7tCV+fh8K+cmxargUrmNm/RnPBkcpjThx7606t1IKyh2ghN7
uRMLQ/QP1wpQZ9n5FTlTONSAIgK4UpNfpT3h/EO06iQUS/FX+zPKHf6+6qox6AHxWTmIfH6u+odp
lXew40imEQOUcZB3neOcFFO73zfKeuzYCDL3WmwsTLVJuirzEbBfrx3OdALqPojDJtF440oBwv7q
jzDrPFyejaUuzbP0Ye/zxz4SBXX6c2p1wOl79zMULraGU9b5N3MEtnV55cQbO4qCppNoS3c4kxIQ
ggw6XttuCleOV0v9MEI81D4Q8ak1nIXopl+elQ8/CIt65ygAgwo3gBuJV6gfzEMJoHe50urSWjbC
Xfnj1PV97717JEkCz/KKIM6iNd2opXg0wr0c3ahTMEx790W7zzzwlfGwLnT7VpXkz+XpX8iMJqfI
LVoOsfBsOA9lc+umIfhZ+nm+INik3UVptVLAWdjmTRpRKHhmQ9LGeZ+3+blSl8Szj4EFZeesyg9x
C1DRAJ+nol67RC51bP79w7oWZe9CGqQn77MnPJgj23LgL86o7+aOyXZaCZ+FBfAPj8jHY37Rkf4s
J3hkhC6cHSHIvqb3vLAATAKRO/YzLaLyz5PlBJ5jbUoIJw4ZICQRXenA53puDqBLfw9U6IQjKAGp
f7YHkOKwyPq8fwPM89Qp544C9V7G+V3D4jjotYYTXbly1l/qm5ENEuCYVFKgXQh97RP4BMOH4g6g
gXe321xe20tzY6SEPqqbVPVpd+6Uf87jMglKcp3uBYbNiPx66L3Is0R7JoLwoKLJKcoTPyDD8P26
f28Ev13Vnme1eXduJJ5atUvrG1Xb2e7y1xe2FxMs3icWSwk8ac82VB3A49Avs/3ffIC8/P2F2TWR
4n2Bu1GeyeZcDskeDzWPMLA61po9j7G8ilSNNwkjxN28zt3E9eozccv2GCUkfUYRvV8pcS2kLBMk
PlTYMWBrKs4wTtoWLNvoSoOuNd9KRmfLVLrXTvENB4D95RFbWK0mRpxJkbNkar2zY6VFoAhwx3Is
f1z++Dwkn9xwmRHktlvHWc7s+jy45Zm67Pcc2ILBcpk27P/joL3UCSOoRzdNsyjk9TvEAN4p78et
QyDAfrkTS2vWiGfBE0HHrmRncDahsQCDsuqtkJb8j/rWcF3O+B+X8sO2YdtATXSo/J7LcuIbPJyI
DQ37r5c7sDQ6RkiTroUaHZfVGayvV2JDe9WBHuHKP18YHRP3TetejLrU1bnvSLIhhcxvuz77mQFf
ft34mwDvXk6kDyNSnb0Koq6tDapq0kO23/XzcaUTCyNkQrhFDyJmmrLq7Ayt3Hd9Xn9hhCbXHUBN
44qqzyQVNKvOUdIwqCBNaTltxlz2vy/P70LKML0r6oQ4kHCrqjMiLcB2+l0wYAnzbCsc8ONi734+
e7TpmhTrUnPzIH5YqzUbSRf7ToP9Tf0HH4iTXaOZTt4A3rLXefxstexYJGvytQs5xHX+bi7kBO+7
LhbYnNIdURzGtNvNXNFJOy92c5VCsfOPx0Vfw0CjK7lzVnD127gTmYKIivTKBWZs2zlq4TmLPOec
1FA+uet0XdobAJqglXJ5DSyFoRHjZQzymlXaxRlYhwdwPPmuK+DE7rjdl8sNLISICcTO0iKsZY4G
rLLLb6UNlVoVh9PN5a8vTLKJwa69EEjbeaOY1xNkIpMghSrSvKDcFi1hF7693NDCAcHEYKewfobq
AyvO890GRM+vPlPPDUS74cp95RHTmdv+ECCuHLXTis4+w7z8Nh3DLMi4OjUoLl6d003PizGv3KrK
avss+jE+1b5Uu0y49UrGWholI8RbV4A55obkDCGKPHDbfkt1+dBO2bEBo/nyTCwtKCOubWeadJtF
9hnsWtDDezGlNz2vrZVz7EKWMtHVCk/ELgQ5yLlGNlLaPuUD3F1znJsamm3tgr07cfMYu0AKX+7P
QgSaAGslIAEAtDM5tx1znv0xRXDkng11apjZ5GuUvqVAMeIcom3ciYaBfkOFdN8l3j4v+y9zSQ5s
5btW6OfLnVkoa5jYatEn9iBbjF5bps+jgt2MdjxY6dUPc40Gu/HB49FK7C8MnIn9UxDzbnVY02/g
Od/Rnr/EE791cTW43JWFtWx6YxRjYgFiVtJv/chvI1c9zyqnaQnyVNesnNkXJsUEAPp4QY1EmGTn
Wut78Lofkzw9Tq7/oPryIS/4ShlwIWJMGGA5+hASKKzpXOc0P5JRC7DLlb+/PE5LnTBivihC6B5k
AAKgmLgX0NvbxeXwZZ7mKMSlQLFmZSdZmm8j8MOq6moN9/ez7+oYInvaPoQdBHIsVDdXroFLI2Uc
2XOd9JyVzXR2VTc9hU1t3RaW0/66PFJLHTA2c59BEd7zsulcMelvJ1LDGjbuyn070nF7uYmlDhhh
XkK9I4TwEaYa2Kkt5bDD0oz1h8tfXwgJEw/YSAvH9pRMZxuX77JCdLcuOZR9/8uZ9PvlNhYGycQD
FlUM1E7RTufQl/YOuhI9ju6AhGALTFe6sTBIJrBaQN2iobmVn4eRNQ+xKt9I0ScrWWnp4/PYfdjE
e9SgR3hKDOeRgc+au+0XJdfKkguhZqLWEjD0XNIr8a1psueEjweb0vfeb/ckn/6wcg08uDQFc9c+
dIH4oycsiFR9U9w+wYLuhAeKL1PdrIkpLi0jI5DLcoSIomN537yO7+Y7B+xPT6LJDpPMr5li7phG
ja5wUkilpNaZNhkOhKHVeTdxWYRrOlOfDhF3zNurlIWK+sxN3oCOsI41xTtKU3nWrizpGsd0qYl5
i/0wC7CUqMZSgY4BrSrxQJyMo8YZNkMbVNPYXgV7RkfmpfahlbTt2ooyL3kLW7feU7tRO8vBU+Dl
YP40GPB1IxgIeMDwsa8SqBdpEgKfMsGGwSv96yQcIWTy97+nynf4AHeb/5QNEPSRdynET2TfWms0
0qUOGKEgQFx1Q9fJ71y7d+5V7ubP9mzlcXl4Pj0tYXiMQAC+teC1EvEbcbN8DzWcce/pBnJtHUiq
ORyU7xM3dQOfrr0yLK0pY3+TMfOhMjWErwTGIQoUT83gouzY0DqyRpzZV/q11Iyx0UFADxo5Tp3f
1bmXvxPXFQ+y0c69lHa4ckxfasLY6OJplJiMIX6zpFu85K2XHqSEcWoQV/HKRePTNMUd8+YqSosX
pa3SNzVkaj/qqAxInZXbsrP/S4Fo2VxeBAs9Ma+wIykhOuqW6Vs9NSUU9HW2VSKFTY19bQtGjIMG
nQhdFvFb2kAdOpySZ4cKaJP1yct1XTDCXLhMNNLr4jdbCbe9mzhgthugGPIQaoNqGvaXm1makHkE
P+QqUMb81G54fkf12B9loYcdB2HtGNpa7kq+RuBdmhAj5v+Ps2tpjlPntr+IKiFAiCltO7bjduzk
pN3JhIqTc3hJCBAv8evv6nwTR7GaWz3JwKmSWo+9kbbWozC01SVLqiMlpLmTY0WuJ1C6b3N/0BeO
xAp8rzI4QfleDb+s0ytZW2e7aprUFZmC/5K+38JEuUZihTulK7xiplUceVXSCekX6XHXkkh8bInw
Pp9fFUeKtO+v3dqVZKFZhRw/eXeGjV805cVGQcHVuBXmNKRFlXl9/JCbth9aaIaOUflFe2L1t5KV
owv7yiqnIIPU9YBvVKKHIBVDj6rCtEa63siGjixv31N5MmU8pqt8DAOwsEb+dKJrg0tze5KRDqWn
0sDfdJN1jcaK9Tr0cn9ptXykYuC7Uuf5J2Bnt+o7jg1lX1ih0u6H8yLkEdSJ4bYUY/lAR/+F++3r
+c3k6uD09zch3njrOnvTIo9QCntpIdaf/j5WAUJLNyAQp4n462kJWKPTxL3pgU68ElkTymNp/A/9
mMmUt8MdTKjmMH7oi81DrqsfK8RxPW2StlHyOED5+kcHZetdVYtpJxZDX1DXna9rXVxGng6oFeic
+LkSYOJBW23qpjSofO/fsq68jXTlWhXre66piXEExpxBhfOrrOGTB1zR5z7ZdLB1TZYV5sSMwZKE
ffCD9xBqyIL2AQY2aif8DmzO/J9urrbwlO+j22E4e6r7vVn/Lq4oGQGYPXTBkoNr0qv6phYyMDez
gpCSICT+iTtoBCAcGA+QOuom+LddyBZA/9ax3njR2GRrPj4aysfreZiCT3601l8vih/7aqtYVEmI
AcrjGsomjcVQph7uERDg9LfcpB2b4bf4+5sJ1FnQC1ifjo9shKWhicgnksf5bcM3XbEcOcy+5soV
jk89q5qjUkMB5dLo4xyCu3F+hlyNW/EfigT6KV5eP1JDILSXynH2gz5VPlShNxK+qwsr9OMSdjJN
weVxJIX8t6gku/eE0BtFw98fpncy2F+uj7yF5VPckR9Ur4G6AlM1WXWaTHzlBupmPFTHoSiVDmAE
VDeKpm1RjgzibVEOeBwJdF/csL7L5viuU1Asmx807NOi/2TSh8B8Ax/YFy8lpdA07VqALp5jr6fd
TQJNwk9zpRuTohBU5dGHCYc7Aa9dPq5EAAJAgrq+EtM6dx3KNU3SxamKAp82nyHbJZfiJB/cwd7s
soW0kpI02lvmIpFHM1BzHTFtruUYfD7fuOOoaRPHSm+KGESWm4PivN3RCkgWCK6OeSpa6Gm0OpFb
d0BHONnUKmiNR0MCYMjBBPDknYI4zbsJjMqu25gnR261mVWGewVVlRbfchiW7FghIaviw6w1baFJ
A04E0z9bNeaXvJNBFfX0K95kh9C08KEklTp0U/SvKaLv2SQ0RB2Dfu8NBASJ8+vjCDHbolJFOm7g
nlcfJOXV9dwayJi1wZZsoKv101q9GQSkT6MEPgHi8Nu7s07U8t3rjdrI0a4FOfX6tnVBAjayWR3C
ZoFVANGvWZn4r7ppwutTxF7F0Ln9edk8WakIitLGG5JVHvNlHuP7RUzSfIEHnbmwSmX7glFkmiTz
g+oQcvjOQSC22GV9IdPEbG4pV4RYgQ4rR7+sgiZ5KCHWlI799MhL6Bx58eah2dWDdfwIBafA+RJ5
jGIz3sTgvN8Cfz/tJrXptPn+lqK2R+UYQ+khAbDvoYboLp1wYRXwwbw6v8rv7yhqc7VCfHpRaMnb
AzVtlkJW6DOhnlzSrAa+c2WV2a3jXFympUNt8lZXUwgLMU32LCIZ+UyHNjfX3POmLcvE95MvTU5/
fxMgRraCDf3YHkrP/0QT6CSmwEVmaYMnSzFF+Zb2gGtNrDDPUd7mXhbwBwWv0ycgOSAyGZNs2rhp
vL+raGLFeTlEdKhprQ4UN/rruWcPNalQ3JFbluuu328Htw/JBJAd6kNOvIan83jS3K66bKvG5mrf
ulXQrl8zKMPXh26syyfTiTLeVb0G9vX8tnVNkBXY2RQGog2T5sAGIu7YDI8cqXFpEUiJ53twjcAO
7LYoIKRfJA+z9kpoHc/et6CBM8NFrdsiCzqvPdkHpxNIHGQtNN0HmFnAOGe+vqx966qgVEmiCTS6
Aw8TXB+7xYesvlnkRUgKBnjon3EWC6pB8PPlMTDdT0bgP889sXFKdcSwzSfLRG48MGrVQbdLdwuz
kTvuLeraX4NHxosP5yfIsYH46e9vEgUPvXoGFrg5dDOXX+C1Xj+HIcj108R/ne/BsYFsTlk4MaPq
Im/wzgMl5LAS7eM0193G73+/MkRtQhkfW1RmYeW4LyGB7qXwh+LJPf62NqB21oWnb3y/7utrFs39
/I0GQ022wOau9bFiO0xmHubtoo45rHIgQJTAgGaZrgZgrHceh17r+flzrZAV4kzrXk5rFe5JQsU3
0rM73q3tr37erLO4VsgK8Qx2LqZPSHEIUV1JYLuhl+UhCGUmbs8PwdGBzTIbZTKUQTSFYGDOY3hd
10XCd4r3W09Mjimy+WUQ6gdecIjVsfRwnwYqy+y6oPHu1qwkG0NwLLZt51XWuZeta1ccdA0mUzfh
AYtG8KuKO/XUQIji5rKZOnX/Jhw1n7ORqKA45Ew39x1eZe+TBifb86275skKdtNVpdfMLNiHIg4g
sj3PNxxP1TCAEM3GadlxjrIdvbS/RqAxT+o4R8XyqYtpd0fmtruFTYn67pH6n6gPSXp+OI7Yj62P
N6dgSfNqSh4oVx9Ph8KuVR9HA6n1HPfvdPHGL4DzqwuXxgr3uVrqrFF+eeiqWJnbDrXJ+UeVZDBB
OT8c1xazAp3mTSQ1aCeHOkl+4bzwGVl+3a9edojZ5j52haIV62FYD/0Q5eFB8qG6/X0m5PW6ZVPv
GILNLTNrVcs4Ieqo4tZvUogY/+vP3foh8Tl9OCnsn58pxz62uWWsyxYFDnlzhA0HXa5b2Hxce1Iu
h6xr+JbMlKsT69OuAV3DXqoiIMuU1Luw0LAPRQKbiutAeKHcSCyOBbHpZHUcZwriVRHAz/A+6ETr
f6jWdctSyxGONp2MwpsFk2XUAejL5n4s+fTEuvYw44ngW8l9vfdXuKmfXxXX4p9G+CZ35SwOuqya
intSsvma90m7116/PtElq06cPP71fD+uGbPCPh+NB2SKVge8Mjb8GiY6kHtnagBa63wHrpW3Ij2H
OVZQjIl/oKM37GZZixRP/vUuiTZhC64xWLHe+VPX6GgNDmoNUT0POWrazyugKcOF28qKc+N3EBkG
JvbAIRh5xNewmtIENlN0Y7Edc2SzyfKaLyFqndEBhEU5X6nVJFVqhqRbriszmy12iKubU+p/s6eo
FIGAb0J7gAzpsDO+6G74BFuuEUya84vt2LU2payOAOZUNSLEQFDlnjXwvYL96vIlI5DrXuAgs7Gp
XP2c/v5mJCpIyqWFb8//oBAjU9/q0VvhAlSM6VzX3y4bzWke3/TCBSzlqOAgTPG6/ikrpJS5iqv/
xrKnu2q8DK1AbXIZmpzXRlD/gFiEK+sCg+5Ow3imqtTWK5Nr5a0oZ75YC9g9oRCfLdGuCglYeHX8
y4u2eNCOELTNRlS9gH8QAsav6Zg8MChLfingsbZV4nH9fivC5QjbBriYtEddFvmelhDsb9pefiqR
WzZe9l1dWDGuIy/rlanZwXi6/s6mnH2QnqgkjK0rtnFBd2xbG6UHlZzRmGJpjrlh7CWpSPiP6iGc
z+Z6fg2QKDfucY6x2EyzrD+RaKBOeCAA1+woTAmfecP3QwZwyvnQcKy3DdPryiAOgwg1Yxj7JeIK
bh2+vIfy04Xy29RG6s2x0gTyAM2RoaJhPqoOTmy7roxk/XLZCE5z9ya4gQIybZcIdmAGvgIZjAJB
o4fo/2Wtn+btTevSTxR8dmEdryN8SculMzeiBGDrfOuufWSFM5GKjzmR7VGVM30sOYFhG2XQEa9M
nzZL83y+G4cBJ8Atf46CNVAIwVN0eyRJ87PM5qd5kXdzDUbqSeWCdObHLGqQqxVA1wB28KSAvtIm
X9U1SivoTRDl47zi9mPIYm7Ksn0AFn66R5HiJr70cRfmj3+OEbJReHEt2vLesOZbNuq7PENEnp9A
R5TYiL2Ix2upSt4eqyD8D9aHA4SpNh8JXI1bX/NQN56pGq4OY67jPOXSIPj8pQl/Xfbj7SP7JANo
VILKO4OYf8NXz3yI/fF4WePWBxy+rrHoQy4OYUGyT2W/yv22sbNrZqzQljQwTDGvPf5GuUAkrEmD
kG9hfB3J1TbxYGtM9dIVzbEbAnwevKIJ0qyYJ5bC5Ftt7BxX6NmuHdCRzkO4RNaHGRYHLLpmLZ41
HsBN7uNbKEtBKBC0RRLpKtVa9m2cZhUEdq+Be9PVQ97rhnyeRFF4X2aIo22d5R0RaUMtSLVEovAJ
Htd6Fn3MhrH2bmgZTO23RdBMPy8Kz9MbM+C4bNm8N7x2A+7otc2RB3UWfGBdE/Xw/m0HfbWMNHnw
xg5SqITh2Hd+SzqQONQGDuZrnkkpkG90QdeUFDF78VicCQjRheY64OPxd/GlC4fqg2QNewAf5yK5
Mxg2WFmoyMA+J3nRHmOdrx+EicObps5S2G9e9kGyUYWdiBYf3vDqyAtq/BMO4h/SSr/YaN4RFDam
MFqjHm5TqEtDSq99VFMjvikwYLse4nPnl8ex92z6G22iwUSwdD1Aj5leU198lt1qrusB2Xqpq617
9yl7/g1moTaiEF45HEflojvCbL6+V3XVQKE+xpO+p49jGY7XWma7otmitjh2uU2FC7uphomzbg8I
9fiKCUDAZN3xHZkAYVrb5LYZoSB2fgYdafEvpGEHHkIcKQkuZIO4RSHj55r7eKi7rHnrUFKweVRA
jqtjEMUBTE6Ntw/BJb1wg9E/P9N1u+JMtfDmCDfrIdhBbTZhzytgMSSVoChvxaFrjqwzR4aiKkwN
R3oY56m8KnMASkGmZxuDcLVuRXkY0VrUamwOc4VT4YyheB/jJJBy4w7jaN/GEsK0u84FsPXHmaPo
6asKiMX68/nldcSfjROkSw8f4iXALRV1g3uI6OnxM3ZvEdxnoc/1YS0hGHe+K9cwrJNHKEoddRkY
nGNcLx/J6VVz12bTsAWAfr99yC78uZdMjXf8OQmSO+kv7LmuafDfMvnLxnfE0bpdtgX/SqlgWAC0
LQlKnZR2Y/ttrH2Qmi6KNOgD//n728xkbThP4lgEFCBBkK9gRlB2xXRRoiDMmn8GP+kV2gXi2DZF
RFOdNf30rCFWKzbuwe9/LYhdps28uut1Wcoj6Vof6qGL+Wrge38nTdNuhML725XYtVqdxT0e26k4
gldUljuhqfzMWzF+LUqYZl7BC/UiqXNGbAEwJltCY5h+701hRAH8VEbuZ7aC2QCQZV5srPn73yXC
rOwqcxQ522aUx5ODOpzA1IMIca4FVPeFJd1r6FfXcOX7fkkAEmYlWyY4gegGYPUZa/pdF43TfSA2
73WuALFyLDR323GZ4mjPmtK/7zQqnqWQ+uqy324FNwEwJy69IN+Xno7gLg/cIuREtqC0jmWwK7U8
mjgfuijf12X2C8Tdk3g7uxk1BH3CdnqesvlrnEEW6vxYHJvYVgHTsymGOQIVKwtHmKsPAKQALik/
JaJDFX0pvY14dKyIXbYdRctWGNuDdHnqh5h4hirn1ofDEey2EJihsKjtxqo+nmTMAh4znA364dNY
6fbl/DS5fv6p5zfFFoL314InugLuJZ6e8ExaH6pwE6/q+v2nXt+03vlZAkzQWh1/I0dE7edpo0C/
kjL497Lfb8V2NfA5Ls1SH/2I8sdKs2GBTjCT7Pp8+64RWOHchfMaDaMq9lUVBsENUBasep6gwNDe
NHByizfKRa5lsOIaBknLUENt78j7uk8NR30tbX296Tbtat+KbN3kU45ibHMMw7l4RsMCZ791Nj/P
z5Kjebs4q3yZJSJQ2R2FBXRaTrq5ruJl6wHU1br1za4bWcswAYlPFtxjV1Xi+3BrawCv2Dg0OXKF
XZHNoG2y8JLVR6mggyDIQG98KtfHRszPOImIy2LNrsuSrp9BfEOszTIKv8o2idt/W+Nn9fH8KriG
cdrDb6Kt5Hi57Zq6PLIBZdkSm+pqwW0SaC0xw/q6BRfuso5OC/Wmo460OHYUc3nMlq7aZWUf7bq+
6O5X4YsdbWT49Xw/roW3gtuIcTWNqbI73U78Q16v2Y84a4qNmHNNlxXaoSeCYAmDEhVa/z85eYmX
qi78XOFjtPN/2wtcNgortvuwmQMA3LF9YfXTwUF7aOobmFHhIfR8Bwmm/e97N7HLsLi5qEri9nL0
10nMOxSVxqemnbtPFZih39tY05cYOhzkKjZ4D4cxVn1Z2Ns1WlOvUphEF0e1iOCb9kgOfb78ItMi
QBatsGeSskI1NT4edBEPILZnfsoGJf89P2uOzG6rgEHqRlRYC3GMmkU9alPLewphWFjTTVuyda4u
TjvvTZzokUHcbVyTu99YbtlE0KYEKSSKtjCxji1sK4D5kGg2dMjKY9yZI+WZR9MTox2qJeUdjLov
41mRv8q20kumYPKKIzEzCHYt/zBFymwcoFyTZAW5Eu2wenFVHRXI7VcNkuJNP0LifLpMuh4byQp0
kkc5pICmAvW7UFyzwdCrbGL11Rq27fX5zeRaCCvG+axzmATpEvXPbG8SAmvvPqd56vPmigwNjKnP
9+PIiHatM5dVY4zukzuyZr90W4ANsBRb1XlH43adM8wlKb01K44dgCfPkBlm/tWA43K5u+jH24XO
HIYbEHOJkKdgUHClRr/P0zmrky+XNW9dvUcQ6CKsdXFk7TJ8EkXNj5Awi7aIRO+rVTPyV3kTJ5xx
Mf20B+WmfBiD8ldOwHA9GYYQBoHCOQDWj6hGPIQSolYerIJaXfy6bHCn6HmTSvxm9fNBiPIYJTl7
ykir5K4rqPd6WfOnLfGmebwhy2yA8tcxqoc2+dCsYz88tOAgzBeuvRXljEQkKQXW3uhouc2TXnW7
YfVhEXV+AKdFfucbaLOmTW5GtI+zlZyj+muD+8bDYJrPzFTyEeLh4muSXPa4R2z/z1EWYRWsBQQf
VJM0YN3xfL5ORrW1Fo7HFGKbK0uY6XntgHoFHdVvMcylYE+LX0dXcQn0yenJGJWYB9/AkeriHWYX
QIMg8gPRRfiWVJG48/yu/aefolFsLJAjQ9o1UJlEMTPRgm8I6ZN7U/TVjrJJAX3dzDcEEMCNfhyf
E5s1PapkDkJwX4+06u7L/HSFYnz9lJhIbEHOHHvNfspbJlBtvWlGF2YOYa8EOxeofTLoWcNZC0lT
72K87F1YsbQZ1EFWrjG0ooojnh5CeSM85S93vJfRVqXEUZfx7dgvVuAl4Ub9oNZZpvkkTKriGDzt
L3kOHmBYlePHZujCjU+la/asTFDyucjzBJ/KwVu8HTyu9kTD1Zv3IWyBafNUNdJsFDJdKdumV6+D
VycdAFXHeFRzutb0R5KMzwWV/0QqoylrQTfRXgM3WvGEd/X7ufUuy9e/f9GbhJo3IWzQYDR9hFGo
flTFxDIUHM2W/KBrEq37fGgC0oUCAwsHfILw0ZYpoxCa8pb1Bx7w63T0YXFyPrWe9sE7qdVmNaN2
0EegzMhjtaqHRajyCjWKrd3gatw65JsVBQlA5+WRdeqb1hME5Bq8S53/5Y6dbROYO7lGyotMsldV
ts/q6bpUXZmqKfiYrOpjnLMHMcQ35/ty7TWbxlw2CTA3YdPdnzRGw2le0pN+zii7GXBU7DEW+7s1
Lj75I8C7FTc//Fht7HPXJFqHAyLDPAPSSxxrmog1hRYNCKNVHW6R1xwXTNtF0shkEVWboTrV+f+V
J4XW8pnK8N+5GY9jDCZ9B7TlMl7I2YbWwJ+nkRgoolh7wf/685eVX4ED229sCtfn9S+aM6qQMMEb
BSS0+ocGH1PSADYa1uS/1sObKzDwn9qwLm9aru57CARv9Ov4ABLrijCWqyYTRODvshannjKLb8Ia
hVbqITMNABdvHLQc3z9iZQYd6UbCE7N/hE+qftJ9X9NPVQkxHvia9aF3e363v7vjosSmQGdtMVV1
p5L9LBFdJxxmE4APe77xd2cKjVs5oWuyIfA8xe/KTkz8is3Qlc9Drq/LCac5OpDk6XxHrlGcsuub
JJ3pppe0K7N9N3JvDxr//LlKynLjQ+dq/TS8N61LLw6nYmhOQj6597kHvHu5GYJoMRvT9O5KY5qs
qAfM04eA6MLv5q6Acw1sKagBuBon+K3bpquH08jejCCDAD5eBUS2J5mppl0H/0cgtaZlegL/6CJO
HoZhBTtLfBY01INmHs0gkydiJvfd6cxzSUCgffrnIFRbt+NEO36nVP5SEuDodTJ99fkmY981S1Zg
h/Xoj1B4j+/qrJ92IU32YRMnt/+Pi7krIKyYzrNlClDZjff1ECN/wE3KLF1+x6PsW6XMj/PB4OjE
ZkCruGmyogM1KuBLleKFCYrAM3CACQuu/WQzPzmiwrbONibifNX++CjN8CozDtuIizOHzYImRQtN
syiK78jUVEcovouXNZm7L52UU5Oupu62ctT7X5EosUnRJCvzql3wDu955rmvO/2sszn7VLdkBXu8
bMHUSbov/WSqfSbrXyXrj+fXyTWBVtjDcbMZF9VOj0pnyTMZ8PIC97fWtBtpxdX+6e9vgh6lskUT
2rN9mOCJVja6xMWmkDeX/Xor2mG5WOp1yvQrLjMApRA6iG+lgJLsZc1bwS4BtNE5YJuPBsIoqe6g
uLowcHUua92K9FEH3UwEmx61DyUhgHngTBYl8bSxsu8e6rGlrDDn2sh1Zfn8OI882eEo1+/USMUH
XUZ3uCcV6eWp3WZCl0ERmmZq9CNtql/c1PlN2U95uqpmSxfTsY/+4kInbMymYJgfURK91TXw/BAu
8TY4FI5kZbOgc9xJZFMuZA8TxPKK8MLfQbPKQG131I/b9XXXGE7dv4kFWWSgtdC1f6Rdkr3QZinK
q9hfkovIJtgpVizD6gIaWmPo77OO61cC1aCUjuD/TEW9RVx7/16CPqx4ZoJV9aRyf685KafpUy1g
4fnRL1t8t1IfQjZ8SMsR7wi3c4icHNwAXTQqgOKJN/HyPkxqLVjqJVA33Vg8x6za0AylG3iV8IDs
TxKE44Tzr1g27chdjVtnOtJXQzXCKnzPNQMAiye4OqQx9ZKNk6/ja29zvbN14YNnen9POX/iWjS7
seiTLz2b9caH2DGC2Mphyjdw246EvyeNP1zJJFBPRQQw5UU5LLZymMghcgLVuPoI+kt3l89ZtmNl
s3W5cv12K4WNy8x7BV2qR7jweR8FndUO/s1brlOO1m14YFgvZs77sj6Gnm6vNe+CO+9UMrhoZmxo
YNcT5Z3kil6XWi67ag3i20J24dX51l0HBhsZ6MtEZNkkgQwEuJvQ6DO4J8khGhiHWEgYQ/og2UuQ
V2+Iidr7dV5ez3fsmjQrh2lmslKyEhu26b3PNYzCPpnZfznfuCMabKigaqHtWRskyLICNa+ul695
Fq8fR1ZPG/Pm6uE0rDcpeA4JktfC2N3Ipi8kgV5L2UroR8Gt7cP5Mbxb3YhwnP2zBxGClCyqxPtR
ACd4U03Nx3LxP/b1iuc7fI93qIj+8mLxkZAtZVzXklgRTsMIzxJxS+EE0BsOIzPF8o8FNJq2jkGO
z6PtEFpCUTnxYXy0/30lKeGnE+q1P9Ig/wVb8Pnr+YlzLY0V7DPe2fD4UeHLIlrzJR+z+R+CB7gh
7SE/qS67vtmoQco83Bgg/LTPyqZO6en+VtYBuROZPz2dH4djA9gou6mcYbASzPUx7zlNlwAaZWNV
/sqUfjVFHqS558l0JdFHj1UXebVFiW252SUefABLrBB8auKr38MKe4gG+oH2N/a1Y5fZ3GiVRU1u
/BHabmFYfO4Y9fZQJNwCnTgWP7KihglIUgRjNuwR6uGvkkfJU1ewIt4tRSv+Ob8wrhFYccKGIu6b
ASPo4mZMR6b3iqktLU1X49aHUM5mUSPgj/sykfQ703M8fWwMV2Zj+h0xaNuWlDHUU7wiYHc0LrvU
JKiOEq/zPjYJnKc9f7Na5hjHX9g7PYqGDS3BM8okHpTW6jnmo9567HI1bxXjuAxlG8yE3WVdNO9o
DshuM2w6h7paj//MvSQXzRQlDVqfMm9vusDboywffblo/1iAu/NtOPb5X7YkEHkO4rhkd7juhymU
/sX1mEFhQMx4fT3fhetoEJ5m5+03Lhsrs2RL+Tp74AovMDedYS/1Dz3VqJoO9g6Bl/Rp26F0OGWQ
UA4K/HO+b8cutW1L+DRW8ND0ojs5BC/5vHz9XUjEVeq/JYK67PlOXKtsxXGuRTfGccHudJjn35lZ
1c+koMXny1q3ArlroBpXrCv9X57DMx7IU/hwbyyO4+Ngg+tA9RLeOJvwji/sDq7x/xFf/iR8Jje/
zcm5eqj8obsN8D8XDecvUF2b+Hg8JtFdxip1i9dl+ggsi7xEsShKbFAdX5Qk1UrKVyisAdnfqAxC
E1UT1P+sk9yE+jsW3MbWlSstwa4oyldWMv0VD1H0pwAO8bIrmO2tmWWxCUrQ8e4Uz+YrVBRJCmsd
tkt0dhFyD9N0ygZvIpIncws2sB/d4Yra3EO7fBjw/Yn9q6jhW+UeV9jbsLou91tUWU+zRFDEgP+X
Sfuh2Z3oEabp53TE5prrAU4syfxQT+JwfoM5MppNj85HHGPUnLM7JtqDPinvMl8e+mlTwMHVgRXu
RPPFFwvsWlWG3EVZA9EcaNgE5DKhQCyPFfLA+CgxE128ojpTvQIUDum4NorlhluQawDWwZZm4QS4
4BrhzgGtztMASFc1u0oXWwhqR4D8BbUTnWJjE2CKpF6SlMm6GdJlAoPk/Bqfvp9/vdlHiQ21GyAp
z6U/1q9MU0quvHCB0u5E8+ToJYX+wBfIfe08Zb6e784xYTbBuObwWgwgTf6Is8iYknp+JgER1/6J
dXNZD6fv15uANEPFkqxe1SNsaY9wKVx3iVxMCn/BrQOta0lOY3vTA3wrSNHBGepIKIq7qIHldwM8
w64u+/2nXt+0ngSVqn3UD49TdnrvLaAxC90X9oznR/lyvgvXAKwTuQQNZl6zvH6VNCo+D237E9YO
0WVlIxtfx0klqIJozSOhbZUqjuMrdCi31OFcP92KZxoBEwGhl+JY94rcxjgCdUhKArYhl02NFdA8
JhQqOBUQwAwKtnwsIfpRyUxtnEBOm/CdaLOhc2qgExlR5n5RzfKV1LgHnxysPA9A6dbT9PqiQdgI
Oq+klVEB4y+xCcuHWgwerECKZCOEHUtg4+aMaMg6TUnyklOQBLy5pk8zlVtWAq7WrfDlDMqIRITJ
ywnKaFDY3DE2jTfnJ8aRfWyEHK+DRCwqz15+i4DhTf9J9BGwUPGwbKRT1wKfhvUmesvOEBpOU/xS
1vE/cxmsqAlg84cSPSxNwTaujK5ZsiKYzT0NYLbR7WVPQQ4vh1aoa96iWrQxDlcH9M9xjCJjgQB+
4kV2cJ2M1OC/QpfRXARVjEDD+rP5qU2AFRRtAk+kSNwmOhx+zoUXbKCcHCfx38eoN4sgp0GaAO7K
92XTTldhvjzPwb7GMYOP81flVeSqGOFMsV7kSR0lNu5tTIiMc1nGx1Bzfa90WV9xPC8f+iS5CKyK
LqzLtYkjKJoTFR8hJRHetmsibvzOk7u6bbZYt++r4aAP64rNdFEV88DFPe3YVTlG//KqfYJzGQX8
bJ7mr6SK7vCM8aQafksj0N9W+e2iuLQRcdM8dmMCvtZrNOEgcFVksr3OKuBUymjwvKvznTi2NLE/
24ro0dcJg/g1oz/VTOdPQYxHiI0vhyO32NC3LoOjI6uD+KWp+58FzYsr4DBe4X16kfUNlseKefAl
WVCtFX/Jqnx8GVvyAS5W7T+XTY4d70OjOKW8/l5xHtz5y9jKFEYYm+agrsm3Ar5cRyggmFF8h35W
tcvHabgS4Lhdlq1sKJs/RijCN0Z8byYRQram0Gk991vwKcfDKLcxbGXBeTx6Sf2daCFSlje7fppv
g6or0mBdvnqT/JD18c1UsAe8x90NXXM4vyqOix+3AW7DyOU4Lp34DmbSd631LSfhpwK+w7jNDOmU
zzdzMF/1RP6ED/tG9nTkAW5bfTCNxn1P1N9lON2aAOf06DdNhWbpCvePnS6WH8VUa7xGwfPlBE4V
2XjD6Lx1J3k/f3PbCqRi2RJ2La2/w692n7fjbhQMZLgcQmYopUXAee5O82wavjHP73+1uQ2QG2Ge
OAo4Ju7z0DsoqO6xYqDXGR2+9CHdwsa+HwLcdgYheZuXECuBRnoHFUGWAe47R/CBPL9VXK1b2cHz
syDEZbr+XkIUMc17jz8VeGr7cb713yekvw+u3MbG1VCBIrRu6++mBXDwtB2adrlp5unmd0w0VbDr
W8QDePXzTqzTbTzIhyWMvzGY9swKH6nI2yJhv59peWLlEj9OaOsRyV7BmyvqXdvMSFPaH/wfs1Lx
RaUjPP7/eULR3DSUz12w18OpNAGRol254jUplhe5lQPLdtr9b04pGZgZYagSuudt8b3rhuhRSDxc
nF8wxxzZ4DnlZzRGzSt5xXrMxb3heXxTeMX/cfYlzZXiTNd/6CMChACxhTv4+rqGdk3t2hBll5tB
TAKEgF//HfrZuFXW5Q28ctyFhIaUUpknz6HkmEnCt0Kehk33B4qu9EYRLAm9rExhdgdA25BuYvJN
ja/G+mZ+7JA66SLQOG45GjF//sUTvGT2zY/mDCBATiYrZWh8lXqD/sx35QM3XAPktLOHdVhvPl8V
zF/aAj0QF/JMiRV8ttdbr6sAIb89htX3e8cmdSERwbkEIaxPL8LqLj69J8jeNgE9rpxwpW9/Glu6
Eft/P0jEGPnvWGTjU9nOHr3YOB/7Cu/63kli8HN8S3zyKpmz4UMZzmGmWbZ0C9SRBRX55bt+GYCA
p2ojp0gpqOwH+i0p5y36KFNHmnVnnXAHmU/859TJ6iSXkkcja2QkCFyHZWa/b6+QwQp17NzQo2Zo
aWd046XznZ+XJ2Am2w+gltryfAwD0bFz9lgNweAT+7nMUi+MulKqqK+ZHfsd6F98JrecINNQtMeB
cqdZpGAN+MlH0LIIVwZ3JOc8ApViuLGfDQYfaAYfBiwUHrSzfrYNhD9t3llXT407zyodQZc3XPVq
GexnhISHi4/Ne78ayb6F1ow995rGTmhd/gyrvHycujm/+B3oivb3oN3vaY4Ud99ZkCWYggAwvO7D
DGj3pQ03UQAGI9fRZGMoMlUAYvgsJn6aZrrEnnRi6HlekgXlikjqbjgTpnXWrJx4A5eDI8PnPB+d
sxCWXce1EIu1cYoYzkWdeQ7ldHnCXTd8hmIpORVOKqK6ttg9c7sJFXBzcpj5uMTYDOS0a/l1uBnn
VLApmOgv+LL+jxZqAheW4DphZblVcm+wPx1zBkWM0MlgEs/W5NfnCXneY+fW9RGj2BIlNayLjjsD
K2cv5OKwHyOUcj+hiry3owV/WwEGU/uafc+lGqwBOMJnLLZz7v06ePQduZWvNLWu3eizLcbGsTh9
gLbW9JUJuwFtsLuJIzbN/9rtm+scmmOpa+VL8dNevE/2ygcBNmLrQiAO9PX2JjINQLNw0iuVA7fo
PMtleF5GpuIBF/vGDjUYt042R21UlAWsoA/gMgReicR2v5YBcYCWxj79GdqQINo3DM26QbGboLMu
eSodmdeniqKi7LC4jG6MxLQQ2tXdBNWcDF1qPfchysOTAI6tcB0o845ZtnUTGfrQoWThCGqfQijr
uS27+lMRpGXkuFYPJK+3FdAzrLYObfZnMKDmqk+e2TiWj2zy2G8rAxL29iKsJvWOa6hzzam8Dhxr
WaxnMfbylLXi0g14mCkLHuiAWpSNG9vUzfr7G6MoRh8sokVvPWfIm8SokgMXYAgt27z/3/nKN0IS
psnSbLuxWzqUEDN6Ap9dZ8cyKcCDbU1usQ+rzXQEHPjpodWac+vZ4yMyklPxYcqs7jDbcota1zQE
zbpBY+7JtlH0oual/9Uym113V5YxXRmkcJagQvVr8pz3rXXyHNV/lxNK/PqW2DvXQLNrVoMPnHoJ
LUDGmKizLSv1mmHSdqUNmQ6CkzNqlOYpS1+6AkRbjlX45wEwx9+37cFg0Dr0TU18cZCVhNA5FaHj
xsLiiC7Ng7j0vpUdb3diWGJdEMQfaQ947kigKgRvDTFBS7XFBwuMAsvWo9Lg2uj8czwFRL7peIAu
2oX8GAUw7U3vPaRFkdwpVae/m7oI77283ojMG0JxGjDu/81Uitlvg/kJsST/oW2dgqC6c5EPUsou
f6hqhIJO6RLWQxsNc9L5h5IXg7txvpiWTbP7XIC0my1yfhLgUTzVffLZSkt2zcZ8qwfTmq2/vznB
+pylmShdrFlaQzniX7gWYlgbm9q0XJrRSwgB+SofYDMyKOly4A7SgNydSqgLuOroJdDdnJKx9k4A
EY3Wxj40rZn2Wp+bsJb2kC9PaaFOFlvOXvdU0vYSwq9Piube9b4K0u67aah2LAio1faqHdOXlBXh
yQ69o63C8UNVgzu3ncrDbdMybQTt0g+nJBfcW5Ln0QG0KkS+cz5MQ8AfZ1VXwb7dpuPpQsl70IFO
81MNnsLIoghn1mvoiZBhpwusg+pme+H1Qh0LoUtrFBEBlvy7b2NIt6fJsJt1NJ0/+szhPEyeRWIt
/LRkGMLgZt4WZ7VhGXQ8XbWkaeGQ1C0iUityhAwvMK4VogDjXL3cHoKpi/X3NwaZVpbddQUokgp/
YN+m9XVDA8RM0ozuu8j+ANPxBJKVdECqPAdeuRriRA5DH4+uZ7lbkHGDCerIOT5B9Ju3HnmofPa5
IfwrZDw8MN3j3KJr5qbpIDSfB+KyVFP2Y9/MaWbfIxY7zA0Ln1lhWU+zE3zty6T5KgSKYG73YHD3
/gDTFamv5rZjFznVB957/xOVdTN1WulKbvdhWn/N0hmrCscd7ORHgPj7Ia2aJu7sgR5rkQf7rESH
1DWiCYbGTciF26i+xnVaH4Ig3eKuM0ySDqgDJszpeeKVL3MOnuRRQqahUPRntfLqRiEgIRuLYZgo
HUnnNkMjUSXAnrtaNacWTGMRTYP0kGX+19tLYThNdBo7uxgmb55d8oCqWX6YiSuPA9l8O5ha1wyd
cWEhnih9YMS4zWNl42pkbCthZZqdtdc3x4gYgt4PF5I8r3bAazzX08p7GHKk9W5PjqkD/WrHi8fO
VEguaUqA70F9KiQI5kO4bDF6m+ZHM2dSTX1ZzLP1nCukQw9J4xXtpZBLX2yMwNSBdnPL2S3+F4bj
NSp2f7Gp7KdrCp94S+jc1IFmyo09cheyD+1TN7nqvPCS3FlF8/n2/BsCGjqSzgfouvbrkTzkdf+B
j0iqqAapRj8ZjmuRQtcHbny7J8MwdDQdgbsdZo2V/03yQmanJl2CPgoTqeiGl2jqYB3im73Ki3zu
e6dvn/gUND8DsBcPB5bXaitHYNiqOgtdlScOgW4VuC4Cnh8Tt04iVgZOtB2cNi3G2vPbEcxNbodI
dl0Ug+QKovckasCRc+IK+W3VWKtql71zttZZfNsXIzKtSZi+IF5mhSfaW172sFgCtDO319sEunA0
084tSzl4LTIU8qgTAYkVyng+rcp4FVLYsxSXig5foGgXgc3o7nafhoeCTj8nFIWTGfbpy5xBnXTw
mBvVKv/Y10v/WCVdfVyK/G6sLQiR3O7QtOc046e4psY+r9iFLg74CFtwYLS82gfvYzoAT1hU5s4i
yNOaF84SOsQ5LbfWx/DpOtpOCBu6mGDJe85LVn2BN12jFtJN/7o9MQZj+QNoV+dV3YUZpIG5s/wC
1CU5UMk+LOkmlM/0/Zq5+3PvTjnEcZ4EASe6zEf/3lo2afJM36+F5JoFYMqCUvcCovow9i1wI8sC
Ud4lC3/vmyHN2OcJPLYeDOSJAOJKe0hNe4tfHkXlzKd9Pawz98bEEabOfQR2EeLNg0fbmsvzuv2t
pNh5M/0BpUP9tNM1vSyipLO713QqcxrGYWkDGX+4PQaDG6hzxwka2o70FXlqBnA9wY1NopmC7dnt
ll+FAI3l7W5My63ZcepQn0OVIH+hle1HiCqzQ1tDMLFeiVr2daFd46FNmyHvKvJUgsv2XM28OwZd
w45Vq7Zw2e+bRKAD7KomyAD36rMXgMnFF9qVTRGh/GEXcbgX6Cg6Jbmq7CZxL+uO7W37H+qFGbTR
9+nIowPNpNVE+wpzRJ466f5EGXIaUw+Q/nKgzaHsNktb3t9TgY6Ly6c6d4VL879FUj9VtSruZEd+
MDqXd6DfzTfW27QYmn1z129YL0JWRDbzevaz4qseMOSqtlzn9y+7QAfCzawOlKg74Fbs4KvwmH1h
VRjGvMAhaI0ghiBuGFt53jzf3sCmAWn3OWDScxeCDeQl5K04eC7tDuBjajaubtOiaH66ouXsB1VF
LxQvpEPeJuyfJAeLpwPl+rsMokUblv6+jxXoqLfFy1WG5F3z1HII15TiOc1HuD98Oo0JtPNQ+L4v
Dxzo0Ddh+6M7NaR5kt0ElLfTA1KydFvVU4Zx6LC3LCR+4edj/iLalucoAfPUsXW9LA5EEX508sA6
9kOaHG+v/fvnIxSL/3uV8MrqQmTMcD5y7t2RlMljuvD+1Lqond7XhWb8HERSC8G7/glgvqk49ZVX
niHQXPjXmZCd5ISBziKnMqdIOFTsL2RAxUozlvKa2Gv2Ni+3DnqDnTDN8IVneZ4jKvdp5ixA3Yqf
X/4PPGKm1tff317q8F2Jmyf0yQPqQ/5ybTJ6954lA2srPGVaa83OoQuS1VmQIDmSyjqjkd2S/wX5
+rts2aQlNKDBAx0Mx5n0ZMd5/QQB+B8UpFinYknCL0Pi8DhIgexSjnt1S7xIHbeRXxq/nk9Jxn/f
3m2madQufDzSUSehhupprpvsUDBxj6LOecNaTI1rV33F1ZxkU+BfqrT9Ljqi4jHcZHAwLI8OhhMW
JIC8tvAvAHlVERmr5LiiB0tUhO6K7AY6GE5mSBa1bu4/CVRIxMgXu/dh1e50UnQmub5rJohm1tAv
t4fuyiGN/GV3CUOgg9/KahR1jVzbE4CpMyCI4wK1ybRK6cYpZVhaHf7GGKtnb7GLl8SpERD2QZhb
Rz0U0TZezabVXft9Y95K5G6F4FfwRMvkDhF7Hntud3FsyKPu2vg6ndrU5g3Q8ln1xKSDZKPlWn4W
KcHoeV/72j1eWTM4wwqcT4S5bnUiQFAX58Cy6fJjXwea5XpujWdfyAtUuonpLnOC4Qtc3mFj7xuu
VR30BhFXnoygknlxLWUnUR64yDqyoBmjfoStxRakOj+OxN/cUIYF1zFvYT8zn1cNfxkhphGN3bRE
bglJb+jt7lJCh+qDdnmnQxqAAdv3niBA3n4ouzSgH2TYzfRARzlmcVmBh2tj/kzD0W5xQAbHgDsY
zhpZjEbl/55zymMfiqa7ll+XY7U9FmQTKrheBAJXIgY8I5kObt6kO/0QnWGtbS3IxmXEf3IxmCOh
8osKU3FmY7d1hpjmSLNxCj1cuGcuf0EJ7e+qwcnqW+7PMd0n3YwF125wkvByqX2ev6S19JpzU3o0
uwta3u90bXUYnMsEX3xwCb2Ap9q+twAK/ostTbFBmWJ4CuhkaqlooY+RzuVLg43511wI2CF0mP5u
/TQ7i77Y0pAynOW+dk1DtrkG2VBJn6oW1dKHPpVOcwHPc8P3HVU6/o04aQpSi6x4AdNceqxp0z7a
85xsKbwY9pGOffOauptY1flPiduzRzGUpI6yiamfIBcFP8dte3s/BRvoEDjfEW5Q9qF9UVn5dVVa
WEsWbN58Fir4LAf5kfUf6lRthA0NS6Izw1l1F1SczNmLBwmMGtTn5ZhFUDDxDrdHY9haOgscdNUG
b3Ro+UJmApUQ5QMyWMxxtfT9c2GN9vF2N6ZhrL+/ucULKOJwnKru07+p0W4Op3s5pOPGU9nUumbe
OPhAmQeS2RcW5MsS91O/TFGal+HGGW6I3Ls6jK8JxnEhntW/emPzcyCe/cyLQEHIDdE35nnLtRj8
8uxbv0bV8JNbpD/3TJurU9wBcIxwpeeJ1zAA4jyhSEDJTn673fj7S+/q2L7Gg+xOWPn8NW/69Dg5
OM5xjpHrnNqfnLDY4tt+3yih4fTfpScdoyMHAd2rUzWooYVohwCdAPCckL+5PRBTD9qxZQH4D+3a
UbxWrIdbGHTWdB8uDmilgqKVG/gBw/PM1aF+xbx4tZtSXBkj/HTr3NZdDyAJKJL8v8N2avkJvkOV
LT9aUfqImZQpPL0y5lBcBZ1j2ga5hwoOy5oKsrHtDePWcYFkSnkAknH+mi4oJWRgb7VBuxdbI/96
e2INO0RHBYbCbRw/qfkrd0vJvgU9D8okDmZG8r/T1JXnhEMWeqMz02jWj3hzRAgLuappaeb7pO/y
KEVaIS2Q5cvAfXR7NO+fEq7Oo8dmeEmMpuIVxEBOXORjenTaLTyjaarWTt98PfjfIINU5/1rX7mQ
3wL4c3IOroeSlwNUShz7MIQped43EO24Y+no1OEk5ntE1OxIFIg4pc0Wpapplsh/B1L7yu5Ddxxe
LQgF9/eS+Wl1Yi7vt1CEpg608wBsHwWZnRrr3CIAqKC57ocIa96emvdfK+4fXHng3Z5Kf6LX9WKe
nSpunPGUA7kisuDzxNJ9qW/U/Px3lsBn63iQ1QpPLC3DU079Ibbp5EftlP2+PRKDOeiIPjsRbpI2
XniqGvVRONAn6Pviaz0VW36MYR10TN/MXYXSrNG5wr/73i/VGIHSbF+i1tUBfc1U4RAM8PVpO7Bz
5fTgxK92QnygC/jf2ef+KOZmYvO1LyAa52e0eRxAO3q+PfMGU9ZxfBzkdGqYlvAEDhSwVUBIL419
mnVHMVXy5MitI8OwV3UsX9WE6Zx5w3xN3CGxDpKo4ZMKafYDCCMffK0uNMGjDJRLL/vGpVm2n7BZ
JDJwrqkkzbXyMw/ijYWV/LSr0f20jH67sXVNO0u38AY+vZW6zvXfmiAfTGk1pOU3LNzUuHbZ975D
w0oO9Mp6C2rMEtR+XfD59gwZ2tYBfL6aKt5BDv002w65A01acR7T5dftxg0GreP3ID9h51nlt/d0
rGUdp+5iXVUNTqqDWwZbktKmEax77c01BD3OaoI8KzuhLsGPVA7OwGB77k1D0K7ouVfSaZspOQkK
SAcDBewMx+5kZd7j7Tkyfb5m2AnCeirpW9AuSA4n62gXxVj8mIQn+35j/xism6xdv5mhKs9pW4/S
vkIWjxyZV+THPgCFnw9y/Ahq7OXGKWIain5JB1UCoivCTgyJolgspTyBKm0LkG1aCd2WleUEbpfM
16Yg/4BDYj7YPj2W02Y2wtSBZsM2CuMTJM7me+lPTQw2ykeVwLfc7Y3pErO55aL6A9zO16Sz1JmM
YFWHosrGUWf4eh3E14LcqZUF4lVREExZJMCqfS0BZ439cZ8opefq8D2rB40LmMbQByHl51HxtdSD
9PFtSzBsU50MLxn7vls8kZ4rxT6nIwRR4cgwWhwJ26I7MezQP+B7Xt/NTTVYJ5ZT1EgjJLM0cehK
sjEEU/uaMVO8ddJ+7uSDGEEbXTPvMfM3HTDD5alLxiaplbdqsuVDCrn2D35D05iU60aiYPZJgHqM
ymBT5840Es2WbZInYZbNoCbLkE+Jpr5WUUW659tLbWpds2UbZevVQFq0zkEIdXGzKY0niUTT7eZN
tqBZMhuobGZSiXvwUswnVeUdvh2kMMFi9cfbXZhGoN3JpGwLd+ioe/UJtLr+LRCsl60HieH7dVie
n6OMoqjs5ERcMXBQbAvZHZmqS+ejPYE+7nB7DKZutJwATUDijKwMHlWZ+JQEkLRXLI1a2m7ED94P
G7p/kOAlSZZScGlAcF6g9ge0QlmEYpFfsuielaKP64S1Epymm+yB/zKj/lms6+rsd0qhGKFp0+VK
EghQZ1FadONwnnGwQ/U4yZMshj5wCobQOptfKoiiIXEnZ97co6DRoacGbxv7i3TAGPfqJoHnHcdy
mOZPdugszW/4Ga2IuFxd5KYdJhlVqNZL4jEVYjqUJaKjH8bOBxHD7fUx7DGdZa+yBGIvPEvw4sIO
9nMUccBoin2hFJ1kryk71OotQX6WtmiAHpEBzYfpgGJ/p4w7cJWRf/YNQztKkjz3pxxyHifZADIG
CmwBMrDbTRuORB0ZCHiI5zA7Tc9MSHrsyzy7A1loc1AFJKKqDo8kt1n4xqliWg7tVEldPB+AEAxP
iLL7Z6T3m69hKdTj7aGYWtcOlNxJmDeloXWaG0iuVEg3RVY5fbvd+PuWTnRQIA2HHBJnHu69sR0j
kFA+QUhhjES/xTr5/teTP2CB3dLWrMEaV/ngHSBSAtheuo8yieiQwKrphmxYAuskHHlE/O8hVfS+
UuVTYlWHqdgKqZsmSXP1QdnSuZMD58CeyjkGbvbBX6MDedpdbq+CaZLWjt/44bkFFTPlZPUVbsd8
AAelHyeI0dxu3PT1a6dvGuddb+NsVdapH5LfqgbEukJCsWVqjm53YPp6zYyZb6NsfQyKM+nBz54o
eK9FkW9cFaav1xwCEEymrYOCxVOCBOWRj9Nf4PpFtmFqdpU6EB3yp1q7JqAsrq7JXOcnaoGAv5J8
S//ZNDea8TIUDEJPU1RX1qAMjqUAcqdz8fX2xL/vF0N/5L8rCyoFq3TdwgI/5fRtDY3ZFruTvnew
p60SL8P369A+MHMT4aYBP0t3yD2oqHph/q31+M66HKKz2ykGhheqVHW1e+Aa7B6ai52/dT6Yvl4z
XB4Qu/GnsbrOMmvOdj7YIJThp9uzb2pcM1rp4toVdpunUT7L4jntvIdWpdaubBdha69vrJZlneMC
j1hdaVcUHxO7sy5eMm8RjZm+XTNZ4IH7vgoYDk4QWca0KrsHZx7TDRStwWZ18J4sqmJZ8T1Xf8SB
IB3E5OcBMUPHHrbYS01bX7tyKdR9Z29y67PNy680Te5ADo0qKDL/M7Sb1Z/vu6lEV4BVXt/mWYpZ
qvLmu1JJeoeCN1TzZCCESCqIBDqgC7tzJaQ6nK7bh0EmOoSvyjpv6MepwWvXOdu40BoQgK40qRY8
JMse/9q1fXUcX1MuiSqapTkrhYRZZS/zEUfh077GV7fsze5NmtQGOU7TnIHN/SJbYBw76BjvcreI
juKDPC5ScZPTnPHfgMhb8Nsas32SmUSH8NmQuwKmfKmuVTM38TxV6RHhjt+3p8VgGLr4K2nSf+ve
qmue5FC1Q6E3XC4XrLtyk8TBsGd1BF+vHGGBlbQ5r0aRS7A/CxGUMeHOj9zBHir8hy4FYG1cNiXP
3ve1ic5p59dZWfpz2Jx9UBmDvDKC7O8X2cs7ytUhU/tSlkSXSpWiaz27apb7aoCTlGQ4SwAw+uf2
yhgORB3ZV4kwsAU4W+976j+CSXeIrCTdJy9DdBQfR2RpwWO3PSuZfGBW0kTusPj7vC8dv1eRzMsG
OBdnP2uL2Gbh9/8DDtswLTpbXS+7YSSDlV9UWENaF2jEU8l9drg96YZDXEfr+dVQOh0L80vC2geB
974c6++8ZXdOAN7m230YNqcO2GN1PXHHUe3ZDq3vpPQPAllJew6/o249DnJ73/7x1wl8c+Bxr3Zs
4IixxGXxyV5z9d3+/aPd1nMBQcyBhOJKWhCNcXutehLjl9sTZFoEzcGuxgn45CLo7pW0m/Sc5NA3
j1CIVKn60tWp7LuL5bWAct3uzrSjtIvbD8elGQDUuJeg4SN3OAIZiWvOXee4rwPN4waTNNziKWgR
21nFj3xwDYvF+7qrcR2zN0O0N4GcGnbTMlkRNGmBkfb2caYQHbE3WyUTvqi6q5rKIZpt/liNfEuD
1jDvOlKPQu08mS1bXJsQLIFp6qTfOzKWG/e9YRPpyDyUYLKyRYHtFRXpqF608RREATwkO+JwffHv
m3zN4YZYYetP3VoWAHf+XE0DiatqqDf2jeGg0GFtEM2CMHPZ5pf1oOAUUEb/a152lzl1Xzt7K7Jq
WgbNlFMgz5qq67prP2MDSadMP7VDskUfZ/Av/kCxAWXrjV3W4b0DCTs+5J8qRMJQpDH8fXsJTB1o
1kvHAbsUibUrHSwCr56n/tnusvR3lk3lZV8fmgHTwcUlVtc5quZXngOWfUpQAyT84vF2+2sQ+89I
MNGxa4xCFC3MJ/gRI0gtJP/aI8qsbPe+K/lxrMIPe7GYRAelzTQgKfJV3TWhwj8qOiSfhrKmW8AS
w2rokDTSBRBdD2V3RfXwZ7uHMwz1uu9jhiDD7aky7FadmC4PCEvysO6ugsGNr8GC3IXFct7X+Dqq
N1dmI5s+mBIXx90InChPppBH3QQJuZ0fvw7qTfvIk3vd6Bb9lRdWW0c+yfLTsAggIfd9v2bKdjtL
xRO53OcNcklwsh/ZnM8bKFvDgUrJfz++ChIFq4Wh2ZP3mKjghFv5EpQvSNHv4zYif5LKJTyfB6e7
kqX53iB/+5B7eNOCzXcrFWY4UnUAGmsdJw1B3nuVgDGA21p+WfMq98IlMRym8AHRk51uno5B430+
Ae42LvcJIsGUTt9UsSJirC5CDVkf734o6FA0lHQ5vhp7cQa5eTGc6zyl/0zCllsBQ8PC60g03tc1
aAzVcj+jIDyy3fHvtfwcjBPf7cbbOGENZq0D0mzl28hSudkl6UYSz9DLu4xVt0XLZmpds+tKJEOT
ySW7qDIozyml6uAOWyBww5bS8WiKtxMPFckuEB/7UUG5IoJ3fAdigL+lxOZdeLgRwzJ1pFl3OoCP
IeFZ8QFpr++oibrOk31WE8QYwuIEtMBGN6bJ0uy84YNgC2vFmZS8jypw5W9vVdMQtMs6Cdymm72u
v+c+RASj1smYFaupGI6k8/P0I+iW5DUgC+pabp+IhvvI1W7uHvzdPa7X/NLkYPGOZyi7FEeQnaOW
AiS/ZF/gSgemJRbvmOcO/T1xZ1CzT1X/ubXtat+C6Mg0FSZDH7TKuTR1+Ptf/7sdNyksDKut08n1
dctRudI5FxuczmmUoOJujrMiHzaCxoYF0MnkqMNQTeJLfDxY5g+kDyCBBEG7A2vYFqW2YVMRzbpt
NdpdbvfOJRmK37nXF2faL+USdVnbx16twMXvBEV33LWjdICa34QWCm96clEgxDlXK2ZMKjGfQF6T
b3RhWhPN0KuKlT1Xg3NhmUXTR78c6vCc834ntIjoWq0VIWJgIkAHvpVfE1RKnEGyuqXEa/p8zciF
71E/Q3obYhuIV9KGtnEIGZzb02+4jHRcml8lTpnUiX/NvSX9gCddG0vw+Bwqq/Yfhm6T3cEwCB2i
Zg9NaRdOmeHN5XT2h8af/Vc+o/r12+1xmNrX8CysGJYCYND2XnXhh0RA/TrMxFbVmKnx1VLe+JkW
L+rJnhYKOrxkAYWjAG4yCrsh+HX74w1SceQPbBr8KFtOWGLaAsdqu5kTV0naH9ZHagOkTB7UDMQu
vhvjRP9KPQhwMNu9jvYmO5/hyfSvYNmbIfZyIcXShfO9X7FTlbQP3E5i5RVHP3Nfs/Cz2+6MgehQ
Nr8gUxk2wr0wlOL9BfYVb7qzOOmsfX61Tjs3+xkfIfQ9XElXI87VA6jVWfGcWIKCjZhNrhyPhQqX
aucrQSedwzm8FHYYzPd5B/SG7woSByT5fntrmLaeZvy+mDpF+967ytT5xDNEHb0GuZZ9jWu3+dxk
4B/2G+/qjuR1ZJJHvCm/7Gpbx7FJn9coMe8gL2ihaicPUTLihpuqYIZjS6eXsxMbvM+gUQaFrtep
+zlh4RHZqPZDocZMXLx9ikSU6FmDLmMLCRMxHbum+VTK+h6YuR+k3iIbfncc9I+8QVmmYoTdTcdQ
QtuvTLILUNQfa7c+LHW1BYl8dw+hE+1sRKAXBcG2PR0nuy6joiFt1OX0dcc6o3HtbBSTCHNItE1H
BBwjiGitApbn2017OF7/COOg6XXS3pxJllVDZraW07FaWnkAKVH5V6MkuVP+sCVxbJr/tes3XWRd
woEvwtQU3kudfcQG8sI2ovXd7RGYZn79/U3zYQilgbztpyPAuSitSadXMqfJ4XbjpunR3JpayjXF
j73joBILVFCRiz48ER5vN2/6du3dQuTUSD9F85b42ow/KPl2u933Lzssq3ak0UKCHzCASanv9Vf7
iLqZIip/0Comh/IDKkWeb/dj+n7tcLPGeqa9pzD3RRuPsj6F49bUGGZezxGMHW/8pcYIpuobKlqi
rHnutjRUDZ+tpwho47d54I3TkbZi/If1A61jrwCL7caZb9jxelnoHIqm8aBycrRpcCRtEMtAdhAv
qr+sXLnRrrmn6+De7nuHQbyra2FWc/gttUQZ51LUGyMwzb524gCxz4GEbqbjkgCFG/7jgTgfnJb7
Pl3Pc3ie7w0lHKxjHVxS2UTcfrw9J+9XVFOicw90HbLaLUPLBTiDn70Pn6d4OH/hp+Ygg42pMW0e
bd771cUOJkxNDdrBNATBWbjztNFr85d0RghsrnEcTCehLrlqo1lkO7+b/He/AJDRh02wNg5mYOun
r15uz7lpPrSjplMeiJRTnL9ZcJfNj6G1ca6/z5CAtdQOlz4ZQYcH/qGjG4CUV1aP3Jm+jr13gfr3
i8PlaZHuF6cHOYO1xRpjMtzwv3NUUxcldQXGQosfoyPilB+L3AfS83nXXOmZjMUfuJuqEudldhyq
a7fF5rKa5Tu3uJ7CaOCP1baFPenP+auqUFmFmE5pzR8pTy6SkQ0BFcNS64mMufU9j05YETI85NN9
mW88J0xLTV1t3skA2CiF2fp9Eg1Je4L4dORYVeRCC8ai7H4IymM3BbHIdkVgKNFTA5Zb5z4ZcXxC
Me1Q+YDzFqjqZogmfVLBX7eX23CK6rkBZ8zaYZywnSalVnJK+MwMJCK7gmwYgmYgIXPaolKWOqI2
NgJt73Wy3Q3jM3y5nggQanaFB5L9IxseqPrL7y7t1mvLYGN/hP47kNuUPZoG8vO4DF08el0MQbMD
Hkrfb8+7YZ/q0f9sZMBaONhOrMbN9Y/aIq8wtbsO6c2Va9dV7Y0KRyigvFDyS74EJd+YcFPT60K8
aXpinXI8F6a10mFM1hhD7mXfwa8H+2eqoK0bYJu05U+ne5y8PRgUSvRi87TuyTSs28/2xFF40wER
hp2frN1VskJ8D1zycLtlfg5HfiidLWl70/bTrquJouR4UZhocFKeKDJnTf+L2lk891uxRJPtaGYp
aF6BFbhAD+5r6/3k5c822IOyB8++dj91Y1E7DWhNjrb1/zm7luU4eXD5RFRxEUJsgbl4fHfsxMmG
Sv4kAoQAIYSApz89OZscTvBUzc7lBTCSvqv6685Tjeb0xC+x7G+lTuuWfWOFJLkDh2gw+ts1nxev
2XcNTZsQfuW+duqTZl22qFsbd9lVdrpu5E/cY+AyxDaHTg2WRDDEDlcBdbBSK1PNPdACjwymquub
sn/uo911n7yyU0uWwrAFz42dIImESri8cOuw4QHWTfq6BXx18eEXO32sp7vgyqDtr2JruHSRHGt8
sWgffJOV9EKuvfW9KxsVZnYYyii7U+6xHHHY9x+v8Fbt6q8s1OJ8+RXHg+eTfDCH8v6X9xymJ+eJ
Z5dqpw0nsO7I+4a5C2HIw+j0bWr6nQgUxrpvpyi80FbZWJx1Kz6oQBJPAmoh9+CD4D5Oo+LSnNC/
ZzCJv54Sr2MMI9cLwfqk9NCmYNbdt/fFHhdhr/PjXXAI0rRIPh0DJyEvt/zLx7uy9YNWBWHYmzGK
IqxYrW8iezex6zzauitvJowRxwIeLVT+DVzBKWdXuoB1u52zCQBAktsdyDCyKbJZRC/VJhvnZ91f
72GqmgjX7pjS90xGX5oq37nllPrlRQnqjTCy7rEHqg2haHne5linivH7uItTv7vEBb+1oSvztb0o
QF+JsDqHAZjFgHvaWd622XXHZWXDtM6jPgiwQG38wB2eLOGn6x68Cq7Sql5bH6NraHSDM/Yo4YI/
fvJGDfX/mulLyaB6iydPQ3/Sy5Cgzn+bUEehS/dfuKhLmjB/jvY/irV1Xz2uu0DUNdaGPnd7ceLf
oocxOThvwandVyf20t4erwLaEn89IQ6SvKDrG7xKyV1XPvqX3NvG2VyPgTdF3DCn52gvyiCpwjyt
ivfBvUqiHl+9irFlGESVYHj6Er6U4j9Vvrjy/eNN3vrwszX8lWYvVDMXaNFpN8Y1Rjq+k6CArM2F
yLX18FWkBbFm3DUxfJlDmt1o+0M1m5QVV5Z762HswQuEVD3iYmfYQxTIXTBGF758wxm4K3OVFre6
4JO2O386j95jeBASfR+v+J+w9K/jvrLYsJrKENPpdte/2zT/Jo7D0UmjXZwuD0/yTt6F6XN081P+
uPC6cyr8/1/nrUexJ2gaN2BdQIp8b3/lT75N6JPbJXYP9oUfv/OH5r67d26q+yjLv19CkP47HHjr
6WzDHYmkHL40hu9IKuHGSR12j3Q8FwFGThdqRLbx01YxuItzkIjVvt3V7I2rO8nirFXPufdW2kOo
LvXANvyTF59/5V824sStG+kZmr+8tCmYSG9MnB/8xSTMmCxm/mMHg1fx+AxakbuG5eCCYOnStGnT
+DsqlsdpvkTst7WwK08AkkODQR98im/eKp7p4om7T+rSUPS/T723FnfJJ1khNVB2J125i6ndo1S+
sFVbH75yBUNVl8ZwiwQBlLGZcoJMCvlsu9NEuy79+Kj/29148SqCGx0NTp/DuUP+Aox1mFFrcwwA
V/yqbp+3HukOeR85tYWvZCx1nUPIL3T7ttZm7RC0jxJWwlrGIvPLY8u/V2xnLullbazKepo7KMGb
DPSR3eUkT3nfPdrW30/NJQ6uDRtcT3K3ILZluToHkDH1PPT+78IZqGh968wJtReS4n+nIt56mhvE
wNJbqvPKV8OT3w2viyKHvg3ujWyPrbqK8QuotpWhd7Uuow4XprtivpXRXbnsy+oavgE8emW4Yuba
TGKC02dhnUhcH+2jWdUJePjr/cfHf8N616PdSAJnd4RQLbCL36LgfrqkhrZ1gFam21VNHehzbjOR
Fwy4WXWvnAsWtfXolcUGNcHcwjkUan3nBDd1/lRf1xny2CqCmzaEkq+Hr4YqXOzc6etu10H28n+D
QTlVZU3Oq+wHJKH5fxG9qnvoreeza9aGylnw4LB0srAfUIJcl81465lsmReNHSc8msy7Onh062tA
rcRbq6pY3lXeHCJL6sBfiy04Law5fHyYNyx+PYwNLwsm7rhAk8Z/rpYbJz467Gtk3zxzqQu8cfbW
E9lDG00gM0Py0LjtOymXB93mvzE9eOV2rhJrgrE4WCN+gJ/noPQDrq2/NEu+tTYrg4Rmey6bukNh
1so0d0BtMSgftPXmwVYqmwm9dOm9EZjWE9ggW65kEwu8qPL3ZT0fKH3zgMA2l+6cNlzWeva6JRDM
LSkOJi30Z8zaY6r29ePzs7W7KzPNXU9GTo+Y6rXRz0EKnrqlkA+TZ+q3j9+wsTjr6Ws6OiSHuKzF
lQ11d46szdFZRJ9R3vBdMUl6nVtfX5E6FQNUdmGojnWZNQbqIHWQffwTNkqD9S1pb0xdiO5P76Ay
+8FzSDp5tC6S0ObNvua+mwXoeD+JTgRZ08Xezcfv3dj2NTYMyl66UQK1gOensTjFZvfxczdykTUs
zHoLpMMEzqsvDzX6TiWHHK89tL4C6yh/GqsLNdWGAa4xYoPo4rIssPWRnB9CJ7+H1k0azvFTW4gj
eK4uvGZrmc5n+6+6g4A9qAcDFVo7Kv6my0EmM2OXpO63Hn7+/18PbxU4c3QI/zR6RVqEJhkuDeBt
mN5aCCafyolHEx13XZAElZfFI9TWluTjLd767FXG0BURy/0Jn90WU9JGIsHpve7Jq4RhNKG1Pjk7
7OYWJBP9dKEq2TCyteBLK/1uxPzv+bkgzFzuCnQXq5Enxqis9j/V3nM9uRdWZ8MnrTFiXj8EUPHG
bwgjm+ISL5HiNQ5vySU8zp9W8T+aCWugWN1D7LMYzsv/+YdO2dPL/HSI7u/cbE4+OTcXoVwbR2g9
VT6Rxp0C7PAuwjiO/ozBrIQ271ft8xpr1dUh1GRLPFu4N3w6FZeaERsnc420gmBdENYLnqv7/2L3
rKp1SRtx68krU401lKCDSKIslxXO/JRARfK64LIGWAXoSf/vR8/z49LcLJcgrlsbuDJTqCWPpRvB
NvP5OWqHRLU3kWYXTvnWeqwsdSjyyombGnV+VIxPbTN/CoaLedvWl68Sh2iyQd3ChUEi+Uk4R1G8
1M3LVSdvPSGOA+EGSuHRHblrMX57Sdxw45PXKCSvckJBcqxHHshPLYt1RiNKMn8iF3LZjXi3hm86
ExQfWNHiBboP0rnVX/MyNJlHiuU0zLnOuFRXDZESb43izJmAGPYS413sQQ+PrDhct/irpNnVKpC+
QanZ6PLgVN0huCi6vLX+q8MuAu30DmqJnUd+02g3G5WY+jpvtUZMGbQakSUj+6tJ81tN0/RTut7y
4+M12frw1VkHtgFEvyEOzuTeSf+Ljt+MW18IextGugZMle6o8tlHLtYX5e/IxEsyxOJC22Dr2ef8
76/cpTBV00KWAt8NWTO3eKq948cLsnHQ1zgpNA0Kn51bHbw+MlSapPwvlLdt897wdvfxKzZC9HpI
uta1KCeLb28dlRF78uavEAY2/iVuhY09Xet2LH1ULZh2gv1UDCpZFoNd4NidL1H7by39+f9/LX0r
oBUaWty51CROZTcdGPKLj1dm68tXFkrZ5EkGYrfdxH6K4qdPf1Hv0rjU1sauTHQWGgKhEzzY4NyH
UHernS4r56cY3BZCLtcE05Cu55R9zJLmOWArN3qhL/kAgppQgjvr49X558KHdI10grJVYJWU4p3o
+YcJI+SS7pUUOHQNddK+wQhA68qTqvsq1WNNkmK5bhadrkFNkJsQDun6+MYu4CrNPcKyabpynAwT
5//3QM6129eMUnrbatC62MFdkjPV98eL/s8jiUU///+v0y6IaWhMqDqxqnvKJ1zo1st47BWYGT9+
wdaurswJXf9z4Pb8X5qPo38HqtjQv4lpBDar5OM3/NPfhHSNibV5gOgNmeZbt8Tqk8pJy858KsHb
13jFBbe5sUxrX0/ZULVKK4imt8SmbLF7baFeCmTeJTDexjqtMbKlWuZyCnP/VtaxId8xoKL9nSx4
dFVuBts9O46/dpqGJXaWDsN/UvKo3ZWyaebjCEd9DZgNz18dUyHHEctE/Vu9GIhLWjsDwhlGFzZ5
a3lW57SKjLGQHmrfl3J8GwePJj1uSi48fGN313g5srTxGGrDbjBw/oND3GXHcvICGpGrYAKwMv//
rr0fSHSeSA+e9rPkTVvadyGBTgpD/eNjG9j6BauCoUUTExdefn1Cm5HvXE+84t4oTHVxHSEwXcPn
uFcWwwBp2hP4sL3M7bsxlbG6psse0jV0zs8rX85TKU8sB6Oqou50HGx0qWe2sTZr8Fw5aGhXiMr/
1c79mOoqfGIhmMqAvq4ufP/WG9amZfjYLioqTnoailcd5XOV9O4Ym6Qn9tqXrOzLNyKGHNqY3+hq
xJy6Bx5M3mFEsVcgJf34FG0Y2Ro+R7s8Nl1ExMnGABrrOXfTBYf2uoevAkEupwl0khN0ITrd7ciZ
ql3bS2zbWzuwyqxm10KHRM78ZHwQJv1hCycQ/U6mBnL1133/yoZbNjSKQn/2RDsaQUhn/t114SVC
z63vX9mvH4SNKqEff2oZ61IIC6B7JjEDNVaXeDa33rCqhFxM6y+gdEQCNLafQZXw6lMzJ15wUU5v
4wVrMN2slFM1g1GnucK8PmZRIU8uCo3B6CsZW+kaRic1iXA3WXUnJUG/JGq8wuB26LoNXiPnSqq6
uYMU2cn1u6c/q48u3VUdLszJr6xXKkam0Q3rkzvbPSWLTb1CsQs51tbSn///V2g3BQa53bmRJ0PO
7MhiAA9phfFNzxnbC6/YcA1raRNmlfasF2AiAMoRiWTL49XsPtRdWa9cpDRBO3YnCFVESR6YOlvo
dSpedI2h07lwRM2xOBYiOYi9iO5chnfB2QF97Bm2ln9lvDqubMTVIOH+x3cIaZD9OTRO7sXkZ+sF
K9vVs1zCoJ6KEytQdvn01SU2z6DAU+0+/gX/3t1wjaDj4C7ouG27k/FAjwKISJj1VyqlhGuoHENN
FAVmwvLM4FdkjM/pcqZcHNUwXWW6YbwOwKXqZesIeRLg7za8CbOaX5k/hGtwHM/ZaB2G7fUr84Ma
mJSNxrf+HB2vW/2V+fK4MctQKHWiTWvg91321kvKLvTX/n14wjXkTZW6EP3gFCczsb1/djrCbQ7V
5eO/dXhW1ssYWl8RkHUn3QjYlIKFwf9oSa88nKvAayuz9ChS8Xzb/jdP4IHp5ot9ga3VWdluKeMe
8JyhOfF5fAe+/7cIpiFrAsH3123uynZ9zICGTlUj7gqIp4GYMu3dIsquevga+QaxV69vR1KdCHSn
goSTRo1fgqpx/Es4143NXYPf8lE02hi45sB2wPDSiD9PA8rrj79/Y/XXqDcOHg/GqkieZLjUGbVs
/8e+UBC8XPeCVdh145b7cxx0J+ohL2xxkE6kY/ee3146necn/b/7wjBcw95s7E2T8nh5muOJJ7MF
tzLzK72P4aZrA8qy637IeX/+CvGaDq7jTigxbMtsZsXwToZxHzije8HKzq7yX79jZcVlK9sBrkee
Zq3ujPXFCQoaBBq2cZ9VYomrxGvleOW5XZl0W7EBLSCGbeHjJ+VB2xdkPe4Fi9s6VCuTbkszQNrH
xy85l6pm6O/p0lpMeTcX2rhbNrEyaQ1FH19Z2pys03W7P8EgBsrq443eePgaJAfinzpkYLg5kQi6
YsKg27egnL/u4atrBRMBmj95qj4xlwYnNwKVLCYmqwtReGPh12C5fO55CPjOmacWJNrnhecYiEsD
cx3HWbiGzJk8JrY4SwuaGXliawZ1HOq8v+5QruFyErNRfUyZOOVu9MpncMAV7bRciPFba3Pe7r/s
Vy15qCHJ2ZxMPi9pq9qn3IXuDi8urc3WC1b2qyzJY1HEqCAFuv+y69H90eA18zBtd8Gwto7mymrd
uVhigRwFy+8M6R9PHeGHXHc0V1Y7j2UJdvqKn0AF3aZ/fALi2OfrHr6yWN51oE/O6+Y01+Puz9Z6
9GLyvLHya5icG0SNrQpfnXyvLxMJfdRsDoZPg7hIOL0RY9ZoMjlKtD79CSeTh8WLz2u59wV3XtgU
3g1qKK8zgDW4LA/DVtjxnKZUGJDN+0W8RQ0kTD7eA+9/M/5/xJg1qoxZ6D8NDcoMd2LtN+iYq+6T
Qdz8bBbiOTvIN4ufXPOq2eNmXx/1UJoqTxa6MJCjSgtOqB0UnoeJYmipA4iPyKbblQZrk1Rlg26t
b2PhZ7osSm+HZqUvHyEyCvbKFmqp4si4EUzi8sSfCd+V+GImv8i5h9BJqqMZ4qOiwSfubZ8PftYG
U1GkvktKkAZEvHpoS3eoMj8E3dC+VdK/Vz6R937fqpNWTm9vLfLsGysshkJl4VQ7KEd0X1F+ju9u
WxTLjueL991VpniGvFrwqKbcy+bYD17mol2e3SAvP/GxcY8mkBJv802c2tHQJ9NUjps4XVm9E1KH
R585UuxkPhgI8YrFRZs3J6/ebKMja0a7H9tQ/qJS0BsXyc540ADr+KnSMfst+nq2KQ0FZNHzeNIP
RvjnFStyF5oQeUN+6paw+3hBSyGJ4141N224TN8o5+YLCiH6DCVXugck2uxUe94DCjGaVzVbHiSs
6Qd/x+m5ACYVfZ7jgt+S2cX4i/bkUiX0zN5axw0NEl3l9pUXDd/7frBAtGPx6tsix51HzrSD+9wI
x9qK0h8THmDfCcAMu0XREvyTYErGnW8Tkcy4vdm7SukoIY5tn3nnkjlxl7jbSwwLfOs1ySFgb0SJ
BJCOMNF4gHfU3VnamXE13bkxNNUTk0/DY9vN7Ib6KMHkEAd+JjDrbw56YuSNUFubjFNhoBhQRyRp
hanqIzTgyDvQOcD+8XGC2C3UM80XMJj63hHFuUeS0Z31dxcK32HCnMJjt1JT/SZM7HxFXckz1udd
e9tAnSOzUK37KvXg/eKeN/GTKsXSZHULfs0sgDJ1c1c3BRDErmbLSxU6sbvndRMeJ+qIn0Ip89Us
kj/mxso5Md0ENqC2hkKsq/kNWMXZWwuZmipxPQ95hbVhfXSGEUfVQHKOJQsTs3fSPGD3enZJ8Owu
uJJ6KsUIIhhec28+Kp7nv1rHO99LxUMeZL5iGtpVEZxFOcWQdmOqsvdRjD5R2rdAtyh3wLc4MdLt
pJo7N8jmPlIzNLVw5ZLOS1w8aUm8MdGDPwxJ6I7Rf83iYznBgaVJFhRWuUk+zKK7cUsvyGwM2qB7
ilF46LkufPETvxDDsFOdibqMzBakp9oTdQTiwZw19w6xXQXNFnDcJ0wXHoToC+q+1aUt9c6HhAVL
BzHj77KecGXoMePjMxSM9wVwmkI+VzOX+VevMk2Qqt7NSYomYauPkmravJyJke5C25pP0qkqkcRj
jsZtidSQJK6oWPPDQkK+TBmq1l6A8WYmCySaury4l2DKNkh9h15nOsc89ouLrqEG/VTPi8T0Xigy
iTpXAoIwDNi2HAoViT8CmbCL4ilqdmD2wrwp9QesBQt7H2QAeeTyAzSavfpgQf3agtWd1IegUtpP
KBv9I2jfm27vqDDqs9A2nXvAxw5KJ+D8lGRMc0Jz/6GUsoxSd+j5nERBIJq3ue7kIFNjqnBJMGoV
kp0JwBaSCq282GQuFCKbBxvKEmUudKJPJDam+1QGaIwlVtppOGL6ufPupnnqwiJxxrCyZRINYFn/
ygz3p8xI3/H/44pXE+5XZwP2PCp4E7/TuAXlaQauK0bfBZzeeMfnRZudU1aU3UxFWzUz4KBjSMdk
8b3J+YZmK2IxzJxae9d63uDveblM5LaMRQtWSghn1gKivVj+ce8see9+F7g/GH8KXhfqhP4+2DwT
61S21skM+h+DqGE4/eQGQznsINPTQxV5mesYLe5eLDfEW2YJTHalTVpEceftR8+DgqPUs6YYdQkt
/VqOVD8Iu8TLsxiV6qGTN4C5XnTRYlI5OuCnCeFgbar9slZZQRQfn2gRySbV5ZzTG2+MyHLvjjlN
W058videtxyKCMfg+9wtZoTW2KzMHol37t5Yt6iCnTvEariVzRTobKiHIOqSZvR798lb8nj+XPW1
NIeYxEDs7GLwE+uniDMVwCP2wYjY6nS5e9v2wDb8LkJHBk95zmP626XM8b6XY1HIvc1jhMVoicvx
UE0ttTdOIb1mgR2Jpf818zjib+g2Cbsv+5DPO9evSpuwmVfmVRO/eMXV1uy+DbEcQeEXmwoSSKih
6VKXKS1NHCZlKKi4RS2hIoDQOUb9Uik8aV8xnCCbY6l9B7NgtvbbGmO/kyoEqNZoXHznsUQAiWxe
uilVsR+9YUAtr3fzuMDo85k7EKQCGRWYdOEWu2xuh/p1DKAbfU+VKOix6k1TZAbUPsGBw7HM91ZV
bX8XecDYpDix9Y1oPdVBoRZ9sOqYw4obxAh4vrRSpWoyn82apzglILvoSkIU0HPeaO+pcUE/1jaR
M78UEuiLGw140Hef6pAukLmr6/5tqSqrb309iCVzxhFfEopg6TGvDXrYuxoD85iZ6BkyJsx+jHkD
W6s1cd1k4tXZhQWdJmAf0xbgUXgQBY7B2ozxchuyufoBgtY8PEigJvTOm8YaMXQqRrWjkPjRX+mA
Aa77pR/r+AcBD4VnM1lFI701lYmCfR/ovD6OpJHunoEjbv6uqLfEOzMsOiLpzJpuBskKbaU91TaI
7e/WHYK7MWqMd5/jUPMbamTxFUs4lcGhzIMhAAMiBG3rIEEdE07sINp+iZ7LyK3VFz9qavEsXMLn
z2dwrKAZYdwxjwzE+U3mgkCmQ101OCp+xHxE1d4xZHbiRYHdOwYwnYUmh7E21XRwpZe3JqXN0C3P
HHlSj+/tlr7+BVIhVc9JW3Rz+ZWgtaOe5qImfWIcOthvbKbILsCqKD2ObyTReJhLGohPHOW0eqC0
gT63nnzqg4lSmk79cPNm+C/kCyNPksvC37sedTDb3HqDbHaqqEMM3bcByI+POe1MnOnl7EhVaYh/
M409JkwhIjzFx5rglmGvpgHkGgbyuTRPxNS48w0VLlc3krQRKsp6svN77kW9vUGC04FQjy3TGP0Y
6mVAkCi6lg8JWp6QSU3dShq2b4sc4HnWEOdIqnpi2Vy32gMz8GK9zM8h05q6tGzBBFo0kZuWfq/2
NSJMkBTjKPiOuaQhnyAuWegHFbSTjTMOSucfVe3FIF2WpH4BqWPR3knch9MbJgMLzm3ItM2nGagI
BiUsW+JWHn3AvP9ZL72jUukDbfrogRwq/9ZpF6dT06IH9pQJNqR+3NWvUziG99wp2rEFdwFyn9uh
AJtgMjmVHz84moe3FtTq8mgAQfH3fozOdJHlVlYxRkxwQQZHI0QthEmmWRA2JPEUTAE4CM1MxqS1
rJmLDMN/knwlyjbe2zIWDlAtlXCqJ8LbDorjWLTws6ZjX0GWcmnyIhWdjzzJNn60HOCJZzeJWtHA
9Cod4+v8CEK0R17WnvPdOkqzU+SX5WkCBSgGiuteIeoSUwqEJuNPCiP2ChIC5U1c5i5JFrefQqjz
FEG+H6rFd3eRCdtvkvUd/84Kg9yOzUgDspnNTdMn4J2dXjHgVqonKfti/CXLoGe/bUdl+ezVYygT
Z55YdRfrgtZpGw5AhZauUxR75LaQsaclCYudhJ27v3wCAE6GGAg1A0xnafSadR4UD7zCDiUMhErQ
e9M+MHt+I5fok+8FrP/BigCCFkFuanJDSDcPe1a38wSxhXlQ935YUPtLKCx2FvXKqB0oq8bxoFor
yzfNooCDcc/1deaqSesvrEPwOTpegUSIQq0NxUc+LKTfK1YiEz0QMkzf+h4x+Acf64DTZCwYLfdI
8wf+ak1MuhcMGQzLbVz3mu9BFYSMBD8pJ59CJPwunNfkIC1xZ4y9HawXlZ8wlqaLx9KnMClSB2X7
bjg0KVhS0DYod81csl8cNBBIzVSZ9+k81nNvEkzZoEgMCaaOXkuFYJPyaujYXYx1XzAc06CgQG/P
FodghvzHXSAW1eyKMXBTzwkRHxMVz/2yI3DZS+Lnow0ONo65TMXQoDZ1wc5u0n7SRYmYu4wyo7pC
qmWQrHiZDn3Fb8O2WtAkK4R1b0LA1n5KTJ3rJIYAndg5kIf3ElCGIsXrkdEvIF6JO+gCgUvjYFAY
30JhCkmidaIFNgcn5N6I2A29uxz8DG9z1cEratPUQ8pq2UGwGkX4njdkhHBhS/QPXvWEHIWn414k
iIDk8+ixYXyYBlp/id2oK74URRi8RCPrW9QgrbmrisnPbz2vp8t+iMgoDpJzeAgrozglxRlUI/OI
93sydufW2Ri3uG3CU1M1u1OXzrgjAjqmd8/6eqqP3cw1NnphjILTNa9VRJ6QNMCiXQLu1IxMOgJU
qq7wd4uaBaOBjFC2PM+tVwo48D7MwLsVDVk8gfzmdQTB8+c2GFCotA1BICCePzp7HvnjA1sCOmf4
xvKTiJT+PnvQlTOj29FHdP1EDcUgVXxB/DT63TIzgnoMoomfRKMIZKSl5f2zdGiEqh/UbQppfqnU
vmhygQQR8E945CYPUCfhena5X4Su7NH1eORl40wXJ1MaBqxIbdHzy0svzXEM20xMS9PsRInQ9z50
tG0e2xycEalBacUemsi64BQUc5+AmAE5eVDMukyBxKdf/B5ojh8wOtBQWdIFd6ILqnsn9iewNghk
WztYGaxzaYAT+hPN2a53JpCvyHOUyAcVTglFfFapcaaizFoIQziZIdBGzQBBND+hBYqziD4xB5SJ
9x5LJHc7zA/Ltm7ljo8QetkxDxWUaQOzHHAh0XoygfgmpS8a1RvoR4KlDvZTHKO9Mp7bOwGZYVW+
A/o/tzkvgwtKgvl2iF11Y9yxGpO8EUht8yAY9d618aB2nWqKr6Jx5C+EWaGyzm1xKY3iBIVX3cD9
fhvLaBC7KBotDD2MxXnOsrppUYyUKbovpN+5sTuwvXYGHCfdQVhiR+pchxDm8853ctorXpdwdgza
F8KpkWq4i1ckLVtw8MtyKhi4mW0Pa5w0bFI1cf5LxdNkddp0Gkeu6PGzwqhFMmAdiaqux1nF31GH
NLrp+uAuRxJ0G5fApybCzvUxNlzhFIFN9zHsiyVKxTxUj7QOo/yUO/4AWL4MYU7Iiz2R8qCnP9rQ
rQxa9XKpk76O4DZjuXjj0QYDxNQVAstON4uHGmWUykGeW+NQkslofEhQhH4yx+jYcTmCw3TwXN0n
NXBS8pB33vhuiwDnxAdzuXxtJ45ygTPCiwOnbo4OkmJTdG9ntGleFe3pHfdsX53Kos67xJQjkt/Z
VghX5YD2kvRntPsaKJinfjTTk9B5lUnbov80MtnuGWquGyevDUGVqdEYArYByojns/x5RiqZ+dJF
YeFQAiXdsaKHGCilr2crubVq9B/iAB2eBGiXIE5rZvs6ax1/cVICBPYPF3g+UHTIomxuW3dZeBo3
s34gbj/abEb+Kx5FznEmkBb6Gnr3XQBGaQpLMy0kmtHDxGpMWi73SOr9PGuELb5wf+SfRaXqJ2SH
50gSa/EmmFZH6JyPTwvEj26UQ8YQWUHhuLcCdW+3A9OQd6JTGfW3DcIswlYejLWPPliDpLntEZnv
IjcI7gPHMa9KLk2XFHNZ/6yjuf8FU4mqu2IeK5nouVDnXUBSx6cJI5Wim/n/kPZlzXHqXNe/iCoh
hCRue7LdJHZsZ/QNlVHMYgbx69/Feb4LH8U0p/q7S7oSBJK2tIe11/rcV136o14EyTNVj/rEO2f8
Xpc4M3ddLIuH1qnnYV9B+WkvXYr9qHtKm72QxfyBBqMACjtG9bOIWfHMW2Rii7gJPhPkPs5DEGNF
QMYa3Spk6ZA3yVwDkoJIigNj3vSSt+gJ39c6F/M+UdHI4bkjCX7gfUpAsSRiZ1dCSuuJo2bzbuTR
BPXowEvumS9FcpizZVfyDio7kBgh5dlDCIY0ihy/x1MFiVcZISM8uB3kvQrNf3dVNA8HxWR7TNkE
aHQ5eNU+ilucFcCyIb3Cgzy9rQiOCtl6ePYU8+obBf643QeRqec9gUq8t59NMGa4BZx4PwYEWSzo
raU/x0QO9wR17pMeYNNu2dM9Tk+f76dC6Rvp+j50ebvxU16BKmCXuXyG3gRSoZ8JMOBPXszbcxIM
cODLnHQHg1b/F9lNxW9jkvlPM43pd4KUHRw1HFT7LKIwqQjgrHf//PPZTNOLDLLpRzEmyOwbNt6g
H17dYeLF7SDqHmxZTer86OtIP2kapIdxxKl0MDxBzoAZuGoHnRSyPILdpbhvpRcrtGi25VmyDlnU
tgzG31UVOy8sgR+uEFKXQP+p8Z5NhH0aYxfvA9se2t0Y981XHkP0cT8ieTPu0VQnnvx6GM4ITPgX
pAqyc+8I8hkf4d8kqZh+0qop7klWIClGSD59NMhT0tusDaLvDGFxvoPScP4xY6V+ZBFpvkajxqkB
H2e5Bj2aaTTBSC/bgb9HBO9UnqfztEe2DMY4x5WTHrSLkHERujbdLmporncTEUiyz8OMfGVr+vkX
zqfopvEEZXtUKPowERM9Vdgv8QMpZCffQ+1Ow4kh0NFE5Q057jLQ+VNOKw4B2J43v3vC1V5XvqkO
PMrTdEdRafmKVAs2vysihPGZ07YfCHfq7FNfTvwRx/TwwROsWK5nCpeyxzWo905Qe++SgMkwEKT/
hbR797mqElDa1Y0vQAkwEiTBtIvJHJD120cDHKtqNHFxkwaJkjeyzNI7BVBQBAZ0CMDsZBWT0GmS
hB+IJNEDsskQx9IixnSIpY8iymZEoWPjpRAGD6RzygsABXYU2Rhz8pBlehZOAubRYcIlc+iaCdW7
OcB9hp/Jk1OSQO7RDIMJH1kW3KeAUqGdMg+mZ+zp7ITboLszNC52A4jFkGcrDTbM1EL4EGlNxwzo
8lYVApkofRGoEnjYO1J94hlkk8vMiYo95KHqao9FiW4QkxXvcQNXHdBxbvABHJp5EBZD5+9jHL3w
AJwpvaF0HJ8GoofbpMERhXuandwkSHDsc1l2Ozrj1Mt53H0kGvO1m7zKeSLAz94iuYgEL05U7w9y
6903MvRwByfpIu/aDmq+qdwxqYAPG3EUNlVtcAZMHISJpsvkiNxAMb5HBrY+uSaQ/q6YlnyxoH19
Ow0OvH6Vs+S51D5Y2AD3SB8g31DuO4mINxnKBhKUuNt4ygcfiTHH/w7j+gM6UlgBraQsjrmPC/1G
Gic+NvCInRvoNWNKC0fIT1GUYrUXBm+1C+Igj/B/KvVAlAC0Aw0D5LZK2/QHuMuQ90tjgvSeCOTH
VKNKoQPW38Sum30ijDBQ0JE6f8I3z3+yKADVZ+kqZKvdHoaEqpn30Dc1HACGiwZ7gVPzR/tj+wTU
R3nnF7gPIvQg/oEKTv6Lo8n5afFIbrEKwF0J0OCAnsN5ckSVVe8UK+CwKieomidBIRwLXNlkjrOc
2yfkmeFHl0BJ7P1JOydWR4tYMSFVvasoB1S1cRQmjQCz82woSiNNjapbb3RxyseSfy9znz5iLyP9
kEPQ8wv6iLynoC6QPE28AI04qQPv1LQDGXcg4fPHAzQco0OVT7iKPZDXNsjDBuozjzlqShIlmAeZ
eEkY9wX7FYnEeaFFpx4kbZE/EURq99NEUm+49dsuSBDVIQcc9VR/QC06/g0TSo+OB9+yGbgb3SmN
rNBj4SJ1s0NxLiI7H2Kt9ANzdB8WSMx2B8ddNsqik9bcFH4Jb0uPcfCr1iLF6UlplqJw5OOIMXVL
HoImRrZbu017Khu/PYu8zFqkRtpO3CHWRUaDOG71BQqkQ3wEeknADxzqZ6gZiNucZggo3Kkl74KG
u/K2KozZGQcbk1QkhbZeX/RQeIrcLHtpBibvApkgoMpqQtSdl3L2ERTj1bcpbfiR08BNntwGwe0+
K6r6uZRAgwZ1jubfXZqiF+cQcU7OpYPeJNNDiSMDUuWH8lk3H6aWxk8z0sjVTTZm8sgCVPieIVkT
PaD6Ed3g9sWRIJ2pbsPBUaI742YeH+J2LNEvOuJ4Z5AKiA5qNFGwY8DD8F1OywZSOh1z070Gc351
JNw1v4YxaB77CuUu2XL9olsdD8cCntWRIMJ9AjZc3nO4O+8ZKOLuELv3PthrWKsRj1GE9skQFA/z
kMTeIQXvVSjmDLdY1USolNV+h6tBIdcZuF097Rvq0UdaJc2Rxj3UnqeqVbu2WAJzWL5GO5iPQI06
cfYyTMu1lyct0oVIevHvmWbJ/YzquHfALZapA3eJ/qlS+KvOlMAZDWI/+4zqC6ILNaTwfSeh2C5B
LAiCAb/MTjzWzo9c9213DIjH5l2lfKAY9Dh472aJ5OnOV97ET66KQT/t5fOvhmC/3zrlEpTXbhEd
K6yxu3ME7+KTxOV+X4NMMDtS08FJwp2CVERRFumtzNL0K3W4/ul4CGb2ssnVKWq8GgQbkRZ9CEb0
6lvW4+/wmZL7f6qkcLTijxqNj7hEgZV14PkP9yLh1ReqkK+IA9nelmpMDKJVnt9iqyHYW/L0aFLK
SvqjCQaUbycxiPaUT0mWQLhGs3SXIKwBYSCTXx0Zeex2GDyd3RZQPAE3PYNm0b4WUZfvqjKmyZMT
MYq6DOpN4KioPKxHbdwYx1pBnlhRwMgBVc2fhhkv5znIPILFAnoju8HN5l8aW2x8oHNEnqAmVHwh
iFWffSHaz5VTgf8arC+xA9xp6sy7ZLl/UPrOjy3Ok/xA2qm/QdGm/TSSsr5p/ArVBaVi/NGBt51X
k/nGBurG77VCyWsHIh1zVwDM8UKxyE9eblDxZcrT4TDhtj8kU+ZAtqtDcR8ZdCxj7Q/3FRzgGiC/
fwoB2aRn70WlOLEPEtXPP3CeavUdrBHqBC4o6txk6QzxEScxP8e57thRZ+4QpbuWS3bbDbWY4a8F
TvmjFfELlMWhDKugWHNT6cJ5Qqg/IyQ1BRIQ9Zhny00UHRGLVV/UXEDe1wt6FKZrMRTPBkq5t26b
xt+Qnq6fcZyol4q7qIiizhb/jt0lLmhFmnv7BOXCB92V5NAj0GbfULI3Z5TatbMTrjfIG+QtfXNw
csB08l008eyTVKS+LaIWyToOWYvxtk3deUdiRC27dmDYDNpQXH25g1Z2NbV1ddtWRA6HqaekQlI7
SNId2EsAXgkUmR4GkMBn7wvKePrRiX13vEEhNH9isarlc2wcFAyL3s2/ZGmODQmnOOKnsXM6EtKk
yvwDykT0PTRpWXon5iHqv+IRbnfrGaFm1GUIoBrEj3L5WXTl9KsUWbl3Kp6qY6RHVJmCmETBPTIx
tNwHXU+/lPNM8m8aqSN9G1TpnBwcM6N2DJPW4w3iJuRjkCGHpHXAcpwniDpR+g9iw6puV83YjR8A
tOi/+T3PARNEkpb1G7D0FTAZX9BUrwBxlJTcVCBM/V/Hk0Yy5nZ25i3er7WnL7+/errMGs1dL9Ln
DInyUz0vp1AscNRuQKXWMF8W2o5GeRW1aYV2yAX1m0A5Z1/T7tkFLcwGmHLtCyywXV/44wBNnvys
PYDsQgPQA0EaA3Ciq2iCcJhZiDuNm1QiANNn46AjbPkEIVKzgXdce30LcZewenIKhgliKUjIKwiB
/wek5gJXfQNHZpNAwftLAsQ7wJH5hJxoHZfQx4wn94bGHggDwcEcw5sTiEFKL2H8OoSizQwFrn+4
/JMsgJtFj94IRcG9yMfHy+i4lQ1l80FFLiSQ3VSrMy4GDibF6BvOnA+dJ7cECtcGWLCFryyCI8Sj
FB1zZ7SL8scCWJijJtL740SB3CDRWRti+f3VEKgPDB5KiWjj9Srk6hlKSLTx/0uj9squ8pffX48w
BUu5TcAoGALdT9wZUvboOrPewCiuAC1tsihaFzGkBIUbEg+JjluCqmvhAuxlECOVRgnzE6mWGWDE
6xbdsnHkyRHACkDt4Ts9mKVfrJ/Tp//QWLe2IpaJk9HpfcYd544Z9OSPLC7hQ9Y/gqzYUtxYG8Gy
81ogwuZ+DiQ/Ch161zpJuR9UH7ybUp1/vDxNK6tus0ox+OQq0yo/02DiZ9nmcKMnDoHNjbNqZdVt
/kmVod7HIQh6Rr5hx7C8ewLi111ZIyGOW+S6Dg6bilLDIa7NBPB67VZAs3gc8MoPBsJUShzmFpHJ
Fo59ZUmoZYaKdUHgdLV5x0iCbHIKghbTgwxAgCX/cHlFVmbMFi4iLZgL6pK25zrwkf8VBbKcBQBV
rL8XxZXtvr5Ny8BTUE5FKQjyap3+kigfg48LYcnlT1iZJZtSTPVFTfRU6DPBZQIPtPwGZhgcVptt
j2u71loG3Xn+FLsKLkg045JaOo6Kwvt93dsvg746CFGNj93aKXGao1cBsX+0I9P0PW02Oyrf1mdE
xGN5ODXLvJpF5YA7Vr0oP3lg/kdVkD8AWzwDDftN1fFtOZrvM90iRF5bEes05INyq0XUFtluPRyW
PukC6M3bAWfyxnm7tiTWcZj1LmC0XTGgUzGCo0ZFhuR+rAi9vbwqa8+3DkMS5RxlWpeFlPTH3ml/
aFpuOB8rk2MT0KAOFbk1JDpC00r6Qc4AZoUEpTCk0jsfebfLH7Bi1zYJjaRxGU8pdMiy2CUnQMOU
j/ogHZvpsasrPQIPSnS11b249k1W1249IflAlUND46FxIlM6fozgRDddNGwQc6wsiM1JU4PED8m2
BpuYRqD1gzXu4rz7cXmy3qQ99X2bh4wj+HcqP+nOfdCAlGM6tFT+Uo73NAbqliXODomwc04x5uXx
1j5m+f2VzQPVY1rDdHcegzxHtZhVeyffoodYe7ht7mqI5qA1HRT/0KRdIwV5yLNNgoK108Sj/373
HoR2IxdJf0ZpDtUEnOcoiD8vk9XH2YDccfEZ+NFbAXb1srkyxPQsc2dN7wHPR5EClHkHzgLQygCM
UZwuL8dKw6RnGTsyb0HpRBM+aR7vox5EUKqEf1WL+j1id2fnbnbJroQ7NjEahHr6XPn4joWjq0en
OCge+mMx1HeEd/sJ0aEwzrfLX7WyD2yeNI6aP3EqtzuzxHyq0YFz6AxaWq97uGXwKKEnwkvK/iyh
1LijffMj99B9cfnhK6eJTZOmCI8cQN37cyacz6hFAs3eumo/Rdd2rVJrEwMFRTTgne25YPwjd9Nm
j5r1lSQAtgRiBtwcz5nXnsc4QZOHDD5727f52txYe1WPUTp4DkShs7yXN2i7joAt0Mkuzya1ETqt
bBybw6muu6GvwcJ4VnkmDjpCqXtxES6v7drDF8t4dfQlrVOiCJR3ZxX30w6Z92/OdhP9yuS41q6U
QZ1wFjiAgyCDUHt5dERN8qNAv/7NdW+/3Lav3n6M5f+b/V4mvzSsYB97mwHY2tQsX/Xq4WrB40Rl
jMMhmPJ3oEH61mYB25j3talZBn318AzpzD6fUQuLPJzY8YhynoLRAqS9sWvWBrCvHVGWVWSwMdWc
f2xJZe6iqvjsuqK9zgP4R3H01RcQIHLbUebtmSxyfj0HprFalvi6lbVuGHAPOWipyXBr9uqFIw7e
o7xwFRGp7/9zl7569YYHInV4nvwuUbgEFSB5gH5Hfd2b22xNgNODghgp4lBrbH6wSiZ+twPUj328
PDMrC2tTNRFZDTPjxguLWDf7YiEChGQ5Epgm/nXdCJbZMhRjRFPWXkjmlqX7Is3Gep/5YCkAQMmg
y+zyMCv2ZRM3mdwoEFiNNOwzQJ0ANvr2Hxp71x6+zN6rJZaA1JAS5VuFajDJ74BsQqMKqp1oZbj8
9m9LPPu+zdvUcFkP3UBRoM7i+Gmq6gxide4XYJXv5jbOkVBObvMil3v0s9WoPyFFUA9bkmhrn2dZ
t59NUmQU6F/ApdtuDGeZpgnaz5DW/n35+5bFfiMTbJM7yQG81G0sMIG+K/K73Hd+NV712U9mvkdv
3dfCo9dImGEiLVMf8iHtNRCIQE9ASngfd2W+61DWuSOF/44AUHHNkcsCe8FI0WU9VdycAvVpwXul
5CySa4gr8GxrPWhl0rlLYw30aanrG16M5uiO2YZDvFzGf60Fnm67R6UPkJ7J6Q00om9VKp4iePS0
6Z7TLnlYSCDSajxcXvY341QMZS2GCOAOCxeT5CVZtKuLEcy77jEeg2NO/T+Xx3hz82IMy2fiXhk3
eKI5ZZ1OfqZp3QDkWlTVxs339uPB6PFv00cLSeqPcUNOms3flZ/ON3OHzqDL7/6mWTBpU24FTQ6m
GiPMCQgr91A4LH2CIg1OrnbcJc7S+lg1+VWbStrcW6h8R0DQxeQUdQ3a1MHDJZPzjCa9ZmNfvXmV
4GOWTfDqkOSOigGsy9xTIpV71jQFiVijkqPrQwzg8nytLYZ1Dmd+AYzKhFqS7IyDVFolbwY96itn
aBn11QckQKFruSQBowF1bjon03ePl/7n697dMuqsHEyLMtjSij9K572Mphz0COCOvPz4tdm3rDqZ
S/SLRZiaggBFV1dReYOOTnc3LBqd1w1hWbOJnQm8i4ycMjZ9Mh7/iLjzuay3Smtri2sbMkSs4tpr
l0IhUmccNABmXw4doOGXX3/l+X+RcPHCAM3blliAdhxBBhEBmnbXzy5a8q4bwQp/uJkEAJEoZEfo
eTgAkZbfzSjIb6zwYkd/n9vSJuEa554WgCLg6bVAQy7wOP+zsVqVOxeojOsOPFt6Ei2ZFbjiR6xy
RgAkj38F83Xk2Uz+RcJFEfw0HTZp5pBsr91I7pBs2mIXXDEBW3aylSNadAo0umY5sohoAwZxBbCe
TQVo5HULbNnwXKNlmjeJe5orQKqHPEeHDfXi6+xLWiZcZ0XTA1E3o+cFtz6VoHxlFGj32FzH3Y8F
sEw4aYs0abQip4QG5I6lU/sdIGsdb2zRNROzTFh7HhrefEeGNIA+pwawq965rRdcZ18251bkjh0q
DUAKA1OHFmzWA/f5Hx6/sn9scUrioJvLj1MRMnfk/bkjXV+eUiCIplPn0s7ZkJBdmSSbfqvnWZIF
4IcIe0S9/YkKIDz2bcnpt8ubdO0zrHu4zwbKqJdKdCuAhXQQ+b7QSX0CjrO6BkDApM3ARboB7RTA
jJ6ohqMiS5XswW7E0UfcXDvEMnmv7uLaoT3GjWWoiIpv+wlxqe9J9Gax4qriKL7CMuaia+ZyrLzq
1riozYGtOMmaH4iGwyndcrXXltqyaABf0Rw1ZWNYgNf8maGXp94BBnhVHQtfYFkzz6ggZZHIMGnK
4QDKoSc/V3wjG7a2jSxbpqhiqbYk3glCIp8NsvJ3tO/vpzIRG0LEK5Nj83GNANzXRcnGMPLB/ydz
pFMp9tLGYbpyW9pcXJmTjJM7ud6pZwA9ODhLgX89gGfpfZfpLbbolTmymbiInoe6BKvAKeMpummi
wv/cDA29L9GOdJ3XYnNxtQBeAoXeeydGqg//XMfo8to4rpcY5g2Pwsb2AUmt+yEfh9CkADNLRxHA
euWJLFEOetySu3Fo5fsxHR6bVv66fDqtrYtl2CNArhouBj1JDRWQpOjpkVUTAZlXGd/4YumOvjzQ
2vayzJt3E2A1ufROY6Z/ZqyuD2DE3irArj3cMmwJYpeug2ZlSGIorT61QjAFPGzmVXTD/NZGsGw7
EcyLozibQjb0KE2aqOLzHk3rfOMWWgk9bTHI1s97oFhHtOwKSF30LQ7y2hEnxosPmY4NOga3NJ9X
jMRGAZIARAmjH4kQaGV1MhSeKtrVamhhV9fpzkkb8ofmCOhNCu2dSAycNJrj0BduBLy0wmyklVaW
w8b99UHOsigjI0g4HKwxgDoBCXM3b8o/l7fr2ixZt7Yhw5QGcsB55YEzE2QO4NbJUDKMkVTeWPK1
IZbfX92pivmuW0y1h2sbVBh8QInVOO6X+EqKRSZt3B+NhQdyLIQo6BsGDIjODB6ao3yQu7lxhF7T
y3O1thiWaQPZkM4Lb1cIgen+GwqH9R2g51dpVOAjLNs2UT01KQ6PsJbVuxFozEfTAHE05676fPn9
1xbCsm0tkNopGinCKOUv7eDmwIVDBmD2oDVzeYSVU9a3Lu+W9Zw1C1UvGOgfISE0HNAUc1pgsCBv
+HJ5jJVVsOF+ybh0Kqa5DGWEOuU4tw5aZ+S44R2snE822M91OpTHKK5WwqtmN1W03VPC6aEEocHB
kWWA1C6YN677lOUlXlkGQ6sEA43cFILcdAJJ09jVAzicDN+S3l2bK8u6F3ruRpJ8RFM48NB7iWaC
MI1ydPVf/oCVHWXrYrJsHgc/U//z+TUu8ffu7L8EM3BZlwdY+4Dl91czhFY1V5BiiXwZ/a7k7D6A
QivaiOvW3t6yZ0B2kAUQyJtIU7yLesccs8Cbjg4aKq8cwbJpFXRoRhWCnCCvgqg6mcYDUojPkdLB
6boJsmxacUhRUa7YqTf+S+GjST9Fo+zG/lybIMucOaj8QF7JRKiohzZddNrqfKfmFE3hDTQJ/Ou+
wQav1fMk/UHOS4oSRyB6V4EuQt/XdULf0katgWmJI8MnRnT2a7DFjWgnTaDJ3WG8q9bAlk5Dc36R
oBPbR49vsPD/lY4ufgYV8cDUdnmElXPVBqqxoY4liI9xcoNc8ZCB1sDM/EObOHLnpMF1tmYD1iIv
4AFEkTAtNepVe/TQLzxGm/zZK5vJs0w5mxxkxbIlEQ2OTHSHolMXrC5Ad/kagjSX52ltDMuiFZvQ
OeVEYwhCKijF1CZH8xcYT5xabbnga0thmbTuDFrno9yg2919SBoQmIEsTqPOLEWztaHWPsMy6l6B
7iAT0RC2GcAyqnPao6YJJFFQzNyYqZWD1YanjRX0UJhoSaiAKwKJ2UKz6vgOiw+XV2Ll+TYoTQ9J
kcNPFWENAj9/Z8puSh7mntRbxcqVi9pGohHVd+BVqRA6tmDh1AaHXu/F+rbmXn8ERjUHI4ccvl7+
miWT/kbEait4ojUdjCPNSEIwAHhPsuqAFQH2/0AiEPurHk3CGupWew/k0xvrs7IFbLjaApCaDehw
wyzrwPzQNxLjAKLSxiUofi5/1doaLWO/ulx71HfdFCx1YR/LfK90D9GgbBAbx8naAi2jvno6uLSg
e54G0N0Ei9WnWg7PPMXD1RLgmwDosnhAb+flL1mbLcvuWeWD8RJ+Wkgmp8k+8ZIG/Bb4voXsBCvX
ko1vWpsx+u9vStCGnZEKLJeqRQuTGcv2xt9WElp7umX2ZsjGsZMOVEQz/oIGUn5uQEtzc90UWXc5
mbx4GqXmISib2BFQ7maX0Y6cBg8F08tDrLy/jfEDtUWV++BFCalYSr09yBzSnWDN1iesPX+xzlc7
ik0zeHQTw8ME8dcuCQrnrvHUlZ6UjfOjzlzEs+uOULuG0urTVPtFfi+7Ttcbdd6VTeouN8qr16dp
mXZe0/unKPLzUKUgGBmDhL73QZ9wXbrgL4VGJDehG5HzELypYPuqM2KSQ+rKq1r4mHSXlXn1CW3c
K/RlZyTk2ZDeQrIR+UYGFv73C5XiVnZzbZktYwbyVOCYTSBobNB6k1U4L8QAJZXrNqllwiZ1IHbV
tjxsRzr+pt0ILHYQBeTKFbBsOPIHjxfKGcAl3froAh2dHQWN4sbLr20hy4jnATRoQaW8E1QSyK4V
oJKiBp34XTdt+OIrI9jAP+m7MU+rkoeQUskOnDr+TbTcqF7hyesqvTb2D41hBRFFn4HHnLfv2wqd
Yb7eFMNY+wArpu6pX6kS/HphMkl5iIam/WSK2BxHpAyuO+f+wvz5/QCpgswPo8y90S260v0MeipX
7U+yfNcrE2N10xU5ScAGxLusBm2aBPFeWg/5RjZuxbr+ApBJcF0kxYzZb7V/rh2IK/nedWLkTNoQ
MgKeXFA7Mz+sPafdFchvHD3oJGzcYWvvbtlu34CauRpAxUeR1Htvgi55h2Tg03UTb1kuiMKIN0Ea
Nt4t4DRi2hx01OPwePnpa9vSslw11+NEdblselAM7WsQVYQBCu57d7pORJQJGzMmVRvXGpnQEEjE
XzRr25uZm6v0hfFw6/IFYWpUIZVETyxzQBQDIuiFlwVc4lVzXX5V/AUVo345BJ2AXdUi+0TBQZHu
58GAcvDyGrztkQobKdYmTLd5E/uhripyQPP2ex33+bdFjadZ+gVQBtrq/nl7p4rAsmIdNUINCUGr
H13YYpJxpt6dSCqWHC9/y9oAy++vjomiKYY+gohJWLARXhY4y4RzRg+Hs9VuuTaAdQtDI8Hrpqhh
YeSAhgZ3jQu+m7xN5w2DWHu+ZcsZa02eKkKQ+0yCj4CC97/gREDT5vL8vG1vIrCs2c2hMgmICQnn
tnV3kSqedN2B1KycrukcgD1YBo3W/EaaqnPDvgDF7BgjBvQnkWxFNCvTY6PG6jJnkvruDE+r7EEu
UwE1e6jihZb78gStDWDbs/FAc15UoHcHXMMI0CR3bXAdKlDYmLHEQ6+DbiNsHpgUxHxAPt4Ww/Do
Brlz1XEN2uF/G4COVQAhnY4hwQB+HjAmgrLiZuCx515nYX+BxqLOQ6vY4IayRW5eIwENupArwzFh
g8ZYh3MoNjkL+wF0cdHk5O9cr87BpHWdMC2ImW0LVtIvRY52Y5Ajgv1/nqMb0LfrUynAXnB5E61Y
mQ0d05DhyKoioyeTOBwExMilTFBGyiCj/DVOaAmdrcsDre1Wy5x5XHIGGqoplDnr1H3BAWnd4baD
AMzlAd5O6wlpmbNMXEkrtFeEKlIviV/xI5Pgl+uqBrnuMsv+XB5msa6/E0nChpJB6YfUHphPT9KL
9qwYT6MBp07Ghsd/CmV0kXMs/Q0TWVkdG1jGc7cIMl9AdMIFIw3TKCRmgw8i2pyoT5e/Z2VdbFAZ
SDAZGPnQDE67yZxAfBwd0cOxUYtbe3/LxBVBOw24NU2oHNUdMwg5HILUmAMIEbeUrdeGWH5/fY1O
wBSbKWAh8F1oZQ8g9Qae9XQ/jcCvXTdFy9S9GqJnygeNmphD5UGCzMD7++lDIvd0+elrH2AZOWVO
ngOsOYdjKeQdoK9JqIfoWyPxJdeNQP/9/lSqxK2TyT0pg4gQygxy/w9IJ58QG14eYm0XWdYdxR48
7TGdw7rQTLzT4OTvHzvtqCvdMWFZN5m7qoAWnHta6KaY47ETAHftRsj/NpxJ2ICyxDcuqJPkeANt
kAR8wgRU/zR4byR7SWbsJTWCNTlZNAlcIj5cNWM2zKzIUVrsJHFPkTDwL+EcmL0LTYjflx+/sqts
gBnVpDA8C7DmEX8iC/ZxwDbYO5twrJUVt+Fl3EG/IgitZqg2OeMhM2J8WEAbn697fcuq666FJFGO
LQtUeXtC61x9Avvud6BH/Q0o6tr7W0adlPnMnYC5J6w2CAsEFDEG6Flt2MPKLcEtozZAeTeDGqOQ
te4fw/3fYz5/h7DSfaQq8DdS79wlQE9dN1mWfRe+6qF4MZuwcufaPQTjHJdQrxA91LTirhfOVl5v
ObbfuPtsQjkFsaegKN1lU6mXKCucE8/BepND43mimwCztbmzTL1F4ye0WqYo1AzKD9lPVaIyhNwr
mLXBUNqCUxQsy1tgv5WI0saY1Z2KmsK0401Wpw24s8rPS28KBA4R20PpBA1uV62RDTQzUeH1Fdhj
1I44JQ1Z6tNjMHvjXUCHZmPTrWxpG2oGfaSY0qikJ7hyd5HHo7t49OlG7nvt4dZVXkBel81IXIbE
UBCi1zn4vqtcxhvH4coR7FsGr/K5j6C8ivmpeXXukfY+QoMPbOsgkNllHHRBhb93VDCEIAZoNgxn
ZT/bqDNIgYIbaojoqaiRxoSe2Dnx0b86ziApcZFXuLz0b86c91fvis46gNKhHnIsU38/95ALLJ2N
D1h79PL7K8+k9Tyop+RJfxzr32NVH6Zgi7pn7cnWAUaGzIB/JuqObH4sWLRrqv54eTrevJkwHdZp
hQi7SIIRTx5QbyDO75ZMO9Vt7NK1h1t+SO6XnpmnuD9m9QeSO7vK/TqxjS269mzrXIKQYcqTwjPH
VDXjpwgynsDkQ4zjUQM0Ml63onZ40YNBjmcugExCma8lJB+1qK45HjxpBxOzN/BhyAIsKTrA3NJ/
TqpxY9pXdosdRMQ+Ut6Gq/5I8egkj0E+fFWJG29tnTul6nTV1BSz3uqv3Rg/zvPWo1cW1O5GScpS
QTUI1tPNX7zud1p/YGKL+XFtRizLjD3lQ2UjMMe8mO8gdPYJim0b1Ze117ZMM5OSIdfpVcfCgGFr
J3MKxVThaqfYVxBu54fLdvrm4YiJt+zUIF3omhLHVjeEsKYGXlKpf/fDn8uPX5sgy1LVQneWTDgG
Jlr/cyoOxVVYK7y5ZahTkhpnHrGurfyST1+k92Xoobi5RRO7MjF2tAA2QWJYicdPzjkfop1JoMPr
/A7EFpPrytTYoUFZZD2SJTDUpIMDF4Ct3S83FnXt0Ysb9OrCADNDNBYRZh0XRqkgY+RuOR9vem2e
/CseCDgXppbdUSa37Vnr3yTtgNyAXmB0wuxc3jRvemsYZDGJV68fd0Do8x4zY4iGKMWHpvsgyg9+
+gU+6eUR1iZo+f3VCNAWjNwpAQaw8vrJ27s1G29R7/SucjnwBZbxKg/aLZ0cW+gM5CHP66NX/Skl
GBe3MApr62CZLU3qDGIc2J11EaLBfS6/sg5zpX//f1yFdiDQoXZhoCfVH0u/u4uC5mGACHYfVRs3
7ZvOICbJMmAQ6fcD2PIh+53/mSFQsoMJl9GHpmD7qnbuUSA+xvzL5QVfOU3tAAAHnMgng6srLSG8
hkNOiV/C+z/OrqTJTp1Z/iIiBEgMWzhDu23f9tRu2xvC9rUFCBAgQMCvf8n93qIttw4RbFkIDVUq
qZSVudO4ZaswT/0dnmWdzEfjo99A8vcXpf9iG6LDjjtYjNU88M/dEDc1pNohd7w9hwWQ1M5Yfoig
3I/YNqhnrtDE4VKrFpbUkwB6v+y0cJ7ennTbvJh+TGsI0w+Yl3h8ispNQXxNRhTC7f/BNjWGH7ti
IM2kts4v8X879PGmDRduFugyFx6abkSbyGBJSDOcb8+LZX8zK0hcp2F4ukbTof9rmn5v0QWbW1G/
L+L2dOwXRtwdocFVxnk5nmX9GireSVm/d6pfrndPDtHOw24M74WKLwSSW/yBtP78GCix/ujXju0x
Hlk2uL+qRxxRcQLI0jaAHD6bL9HdQrcgEBfhXZz/vj1Pln3BLCPZJOGnEVKD58796kFYqoraRNBD
b3d+ZHJFD3XWeUEcjD/bBsJm0Kecn2TjH0KIoHXDc8ec+1AGbNS5BS50Pneho6ZL5HYQIb49ORbv
MqtGKjLGEWX4Qe8NkK1YkpXvgU4tWwM1HFegk7yBsMd5lcXT6JOHPJuuQZHf9fkhuhZMj+HAZQ7O
IuKh9+Mcpn7WXWv42e2JsVmNEX1nXm+C3B3EDqWf4i3ixNr+JDTd2Tdt8244b9swjSILuZz9GGy0
UZOOhb/TtK3nhtdCs7SKoQEOnDqb7kXbnmY+v4eczbGJ+atCpJlxqEWgPfdtTb90Q9lPHyHbFsSv
3ZA6w87mZpkfs1BkJAKCayDjOfMO0SQKIWnCnT14kcUyzSKRri5pX7MKNUYu46891cXpQNl9PbTt
oxcUO0OwhACzUGTBcQE1HA0SAIMLZGYPVr1rX62pl4kEKnW3zdQ2T5sRPAvtoFKh0Jeqganr2OuF
rKex3YPWvcwE7EdmlYjTNfM6zsVyZhPkZaHpdKIDNOtmfRlm9xWEHlMQEqoHzT57zD8fG4/h0cOY
FfEA2bz/7gVUQuHH24PxW8KNSWwcSadAUUoz/ESW5y7LuzeALPzTcxRQoVDuV+1C7dut6a/b47A4
oUloPHVeMfeVq3CJonc9CndqtkKsPTrm42bJiIhIObeDDxGwDKRqxbuadHgsPRgUzIKRoZY5FNRn
debEvV/r+ncwrP1Ozy0Ga9aKTBOfkCzHtQnaq2+KWZapAJ3ujstZZt2sDVn7UctxROMlSrO4R5Im
qB6rvv10e1EtHm0WgoCXp5JkxLxsVHY9HpDpu9xvTkAN7KYmbdOzjeyZPxfrIufYnRSOpM4ZJgQ/
WHY2blvT2/dnTYO3SC5+hcmBnFPCivGdI/ydRJatacNr8z5c/GmgOKP380dFyds429nfLFv1X0TO
E7gDuxxTjhwBz/sTG35l83RW3c69ztZzIw5DZspTZY9JCRv2FCqVtOA/35lwW9+NQMyrUvTEQdtI
XcFauJZJjIMbzqDn2/Zo+YFZ5IFXT8hibJ13lnft9DoI3nXxfav23iRszW8b6TODgVIjaweF5jP0
GoXeaUjvtXM/Q0fkdv8t/mSWefR8zWu2pVAKdoFKJtScswT3Fwcp50IfIv71I7PUo69F6EKpUZ3n
ofxHdE6Cffnd7f5bjMcs8YDMrJJFj6YX0MmU6DFhe0k4y05mVnfk7hiwBdKSZ1Fvb9ooMnjK6x2b
t62r4a2I2VMea4VLRXyPK+QJiTdsYZA531lWW9+9P+2GlRByWJoeduMPHyDb/Ypq8ZBX+ghqHgtq
uGygkenBXqbOmrE0ojFEf7/cXk/bxBgOG4YTmzRUes+jLs4QYnQQQdjKUK+wlxC2WLxZ0rGu09g4
Lvru5M6WdfbcC57nkr7OkK3awcBYRmHWdGxi0tDfxfm/IO/ZeN22HVypZ/bx0CSRbWjPdgXdod5l
3prHplNl0E93Lz6hJ57tnT4s5mOWdPi6V45Lapinqy5R/bHl+sqHY5HKLOlowyJ0qMixG0QIgiS8
8/u90nnL+fKvag4Za1Jzrs6q+s1kc8XycvFae/+KXr9ie28WttkxnHfNJFNQhvzvL/UikxpCFrup
EsuGZvIC63igAJtHPfiY6El7QeoU9HTbbGxNG15Li3ppShL255aWd44G3228VwZumxLDbQlz/Ayb
gjqzebivCX8YeJ92WfT1SM//KuWA5ADwiFmM+zSmG1Cs1+DrPeRLfxVyAMw6SdWh52Ho1ScoVH9b
VHyecyLv2rXagW6+PPN/lXJMsPYKeAyFd4QMjAv8bVsdy7/8VcXBFtBo1GWA1ycQmySdL77JvNyJ
UrZub6v9bJ9ZCmi9Nszvz9OkWkDWgzgVbXws/xLG21+fta6Cha+Tr+jXCOzOSUFwD2Hr3uXP1nXD
Rx2WDW7eTvRrFUPFuvVrnbA++HzMHI3oqiIIvE75SL+WKDFKB6a/QAT357G2DScVkGFvi6qjX0NI
TSYKQtKJt1ZTeqx1w09F2+cBHjqcbw5rerC+4mbTtt0h9K0fmlUaUrbDAvCC8y1q3CCBKvGazrLL
EjmLvchkWdfIOBAHa5fLzAuWn8D+dHcB5Mc/qZoPO1cdW+tGYI0heluoRlMIpoCsJIK2kkeqvbuI
rfHtsPDM3kHu0ShgO5YfbqGDpGHgemvULhGHrXXDVwsxFSEQS/k3PfZQo19iNwZiR67dTtR++Ujz
V4VG1lUDJB3i+mezYWkmMeIiFb4ZuBLp7NY75vlyGPmrRsOfqymemWi/MQBgXkVrFt8hM96daEQP
6T3CRg3fjbqurfqatN8gkfmpA9L6J/Mgk+gvcfHxto+9fMAMTXZfpTouWrzq/pyqoH8Dfi56mdcI
cu9TUULBXdR5EpXB+fbPbMtiOPRS9rQA8Uf9c5bBUz80qQzZG8XZm7A7JgQI3rv4T8NdnQ5qDnwu
v/vtMr0aARq/uGJ8vD0Ai92aQKpGV3FdCcW/DxzyXIsLjrdlIxc71rrh0DryVOD32O8IrT4tBQp7
c71L4fPyaTM00VQkGKuYsrz/AjP6OPd16kftGelgZLHLD+UCxl9nLydrWWYTXYUdbnaCMOy+0FiJ
ZFrcN6WDHDDpyhQnuuT2ZG3r+RciGeu8LdGzDWqBnBmS8X73pdP+U18/dsF4ZlDm48KBxQ5ffBq8
0uUel5nFTUzi3yYfC2fFKfSLNwUnNxzu4qL4xgb/rHR2F0/tzoXSZl+Gv7fD2hbEr70vwcAh0ueI
hEIYbmfGbGMwgnUOrn/IHHfeF9+pUgSjdzpnZ0+4Tx080cn2bvM2QzOcHJkTEF8DyvslzqNfhde+
KQaJqub+bRd4vyA7dafk3qO5ZQc28VhBT0bc61XzfYgzza6z7qJHNY96Iz+ox2Jn3mx/MaJ4WFPw
syFEfWW+hHCpz8T7jmxHYzAp71zBLetu1mz0jlfH2OKb7/3g6nRkUick5+FOoLIsvAnQmnzu47WW
N99JHL9lqPhKxggVLXE7/hCivKNlcwzDGpoorbjuHASocfgWu5k88b6dUt7uBXXL+1IYGC6PNMIy
xFVZfRdD8CEiyyPn8rpZ1mZVfIGwGysuRVacQTNwKHcUmqAtPOiyqtReDRkXbzj5QAa8izLf2Vl2
m2UZ7l7MoiUka9tvLq1pAs6aKBXIECZCjHtn6JdVovzQBGyB7JsAh0Hjb3NUXQJ63/b+7ywI3+Ve
cJdjM/PaOu0KBtmo4X3Porvbu7PNoI1NoAsLFcbbX/uqbpMKrCSnZjmmUe2HJnKLCxdQlsxbv6LY
k3u/onDOn2iYyy4thqK7p4Ekzk6xkCWW/YXjEgprM8vsK3KSdXgGofosUSvrVaJ9M0wykiQt8IC0
c/W2eKoJ66J92DnT4mc/ADGvxlSp/ENeStAAEZk/9l2l81S5u5k529+2MT8Loaht443Tj/3P3NF3
23EM3DfvO9W9LcmnFiZyyBTM+g7UCoVO7Q7xDzz6s5Q6eXFmAof+Y60be4KeWVcrSaMnX4svEHkn
CSnxAn27cdsE+X9OkAaWvXPjOPrBafBGO/r9qKd/CjneqW56Dy6inTHYbMzYBqYhDkUWrdETocuT
ynAb7eL+vV84/NRVe4Sp/70EvHBgYkb4r0G5O7Y0c37MrnSrMu2hseeStItEOaJmbJlR33VRDBwz
H2nWOYufgCERFEg9yPNi/xFcjE13cccBTGeJj2IF6b8ufCJibFeoXHU/3Z5yy8ZhQsjKLhsQyoX+
4c59cO0yN7uGbaGPebOJIPMHEo2iXpcfFQUlY+fM5TXsmX+NphqQ07krLodGYULI4pVBJ6gI5h+B
F5DE92IoVNPqGIQsNCFk4ABWTqFK8eRp4SdBWEGtdqr3NIMsQcmEkIHHOgbdQ+l885eyuywBCu50
AdnRyF33DN6yyCaIjJRZ7IL6Uf8gIKc9UYYKv0kHOyH7P/3PFwzdxJEVsxoY3u3cp7GnOvV4c2GU
uEkvIpQPdo9Nv77Opgbv/Q05+5SenHH5F8fhnaW3BVwTYxaNUVWNZGI/QL5y2WSd3YCe83h5qDV5
iMbyHI7F3XbhqgLyMLd7og+2ZTM2EVlSopfOlZ8hwjEMaZ47UAWqaw8XJBnnzc7obCtnbCIBztmN
X7PgccpzVqah2/RzypxB7iye5VZHjXPDuIJdzAMf5KNDQdRYQLFtu9MtKrxkwfrQ0+CDEvmdUPPp
kKOa4DRZcpdD6CEGx2VIkiWX7OTwXfZiy1XIBKX5lPuVl/PoEXWFKvylymiZvupsDMsLduLMLZJa
abFWl0oO6/Iliie9RwhsiSkmZI2CRS1YWqf4ObrdOYjrrzUbzpVPrkhiX2/Pne0X2/dnx4dcqJi0
HS9/5lN4CmDMVIhPReymYnQO0VL6oclrjFNk1nA900eiFtA7QEt+8LHd3R6AxZhNvFoWQY0DusT0
sa0wKV43LqdpzY5wDKHnxtkB0kmkHeZVP44t+55LkAvVnr93lbf13HD2elYtSr09/dg17etproYk
W46GFxOKxkZRKTx26Mc8A4v0xIlMS94dkj7GvBge3s3hWDqM6MfZHadTROgDm6HoentFLQ5nAtEk
bgNR54/6sUcpN/hfPkctNtiZQH3DGf9pBKChHNQ9O397cRUoM5mSwMwSqNgDkYCiIf1P86h2+0Oi
62jc8K5obfy4yzt6oXiNu+O19n6G1S7Lgq3rWxR55rte7rSVQ1oIb+q+SDQVQ1Iv9NChHH3f/vqs
dVDae9JnuXfhwKScOfWDtBzXj7fX2NZ1w7E4ZyAljhfv0pXBLw0o+iVmoMu73fiLURQ9NxxLThF0
k2bmXogj2J2sQH5V5EJ/iHMcFW//4sVtE78wQqjMRb9x89OLGjsvfk0i2YDuVXVtvQ7JDP58WqSt
y+gxjVVmsiMFTePlQd27l5rn8kpI7CbRBIYZMCbtldNalsTMuetVhpNqBIQM6Apax8qJ3w/QKt15
zLG1buTf2kJ6A1B23qUdyISKHuTFsyk6BAagzCxgDrg7tBMDrqYe1uAeUxUm1AXJTOkVexX1FqMy
U+9LOdG5JgsIR3pIJHiFL0/jDF7ZiurldNuobL8w/DlcS9FVS+Repnh5Dwqvh6DSn6RPv95u3rYE
2/dnDs2LEfWjFApcpFLrO5CB8IdKzs35WOuGR9Nm4KSFyMwFxLgizaJOI0EJspRjrZsuzcbZdTIQ
ygipphRFsPw8B8WhcAbzMby5c1fo6MkS7ER5PSTjCuNsvd3shm1ZjWAJrbXKwRMdyHDc2Uk6tUn2
QWnm1IpdfVXLL8wcuihQblnkCjRwff9NERDikmVdE8ePj7HiMrOoGUSyzVhCw+0qS0AnhIS0augP
e8Sgtv5vuZtnpimzNYRIeO1eghW3PZqrrzyOywRAis+37Wdr6K/rJGVm9rzrGRt78HxfOjBhvBcz
85fE0xVAAiGl9S/UQ0f3a7DuPQLaxrN9fzYeaEeoMXRhUFkHTLqnquxcQEoicbdt4/aIbL8wvFln
Lsr0QB6wXULUG2yJv+jMxUVslnX7D1tLL82Z4dFiEEwSgQOAgKJxWgvwjrEZgh63W7f13/BoETQL
LvlQDe9wYbtyX7PXU1M8xLoaj+0ZZtIcNOnzTCccj+pu5a94ALmtOsKR43b/LScAs8h5BPeBlwXI
thU5F2eoosvPwci7JM9RLtNqEODc/o9lFcw0ebsOY6VwoLhUmsUXFepH6DrQg40bUbnug6zrXe5d
vHL8IfNmSud8V2XS1nPDqReUZcx4M3Avng/wOI7tU8qK5lgwM6ub+bwsrM4BQ8VCVKk3Ep1OsbPT
uMU2zWw3n3o25sXW81UViRdCYi5ctP8KQKnl2HnI5C6q6RI6Q4Frhy5KcOxXXXvuRb/HsW/Z7pjh
umTJQ7KU1RZytqonSNyqGkrA/fBGhNJL12VP1dO2xqYXoxpJLNDQvfJyUNmpC/RUvW1lszr/HjN/
IzRTPNu1fYjI0FWVn3Ckdc4tOUgNycxEtUcg9ef2kbzSTv7UDPq/fgBg5qGum3lqMvfuiusAhHSF
r9Mir4Hx2hWFt0y8mZwuBsHBIgtCxboefygXydd5YtHpWM8Nz9VD761dq/1LjYfaFCSgX6u52LtX
WmzTTE3rZllADY1tWYCeGKch5FTa6W6JeZ3g4PJ6Ltqdh1nbFG3e/TwIQyljxqM8DhXII1+VV053
eBv+fmyKtp8+a1y27rz4XtNe9eCSs46CGPhmZzqSd6LMTD+LuIbO2AhaX9LOFCKt0kkbpxt2AqMl
dFHDaTNoGTgj8bPfBdP/0LX+qbrmnes2n/usOfJeiAEYbqvBwseoGrLfQVP8q9vhyzDuaozZ1tU4
T4tA+pFX5v8fV0ZQZb7t57w4ZjVmMjmIooK7SKtctBrzhMaASyIx9OG21Vhm3swlR7G34PEOXQ+c
6J0ngVbVMrqrJDiOB38v/W6JXmbWGGUg+Yr8e4uHN2iwgcuBn8F4JvBWCP7e2+OwLIFZ5Zz1GQfp
rZDXqGxC0MD5Ia4cYd/5Oy8ItiEYrkuzXAYukfHvWqxLInq4rpgH5LgivvdCZtmGzLxxvaIGLZ/6
FskU/g159lfKzR8CWX7QxXSZZ3I9NlNGJPYybw5gsIC4bGRKEYRYvXY6VNxJoRLy5yYk6rJxwzoG
mTVD4ZL2lu/a5Ydwz2jcdOFKebwvQ2SbYnaWbVSe/HlXBMi2wIYP1yGY/nrao/Gg8r+qoJ/HRLLe
dx4ayAa0O+72YiaZMjOTXBQ07h01tFcgrC/E1aeCkKv22ZvRCS7zOP0ze4cAEviVcZKmVe/nHnP+
f52ljrI6ySvufDtkRmaNs9Rc4h4wxL/llv6OQkiGRSvbOYtaFuOvCudsqOgU4bQo4nH+D+lHG0Iv
3QR82e3u2/5g+DMnseybFl4AVu8hWVw8R1NfR28r0gXvb//C4s+eEZApMFJ0XLHr1dCuT3EMbVCd
Vo9fRwCHAcDMZFJWTbbHA2bZAD3DrQOuspbn2+3Vx9/qoGNpP/KdxbbNluHWBCKs/lK50e+uQCmD
oEVxXnyXp5Nz1P88w7kF8uMKGO72SsdJX/gE7URInYuEUbbHP2UbheHiOtdVPYP/+YrIPwVvAbj2
nUTMoCV80y5qF9gZv5ylMMuhOa9FPq5dc80WyE3lIFdM5NSqi/SY+rBBfbywm+7HkZVnkHZ3O6cE
y+Bcw91BhyT/9/QStH4EJAJ0L7mHsoESsrA7PmMxMbNOmvuxKmNkwK4LAFGviDv711yLneyFrf/b
AeXZ8bVD0BAi5+216AOeZnEsP4C+HsoERS53dhWLQ5p10rhNhR5YgXG3ati91OMXnBL0aYuubAQg
3m2xCdx2fdtMGa6fMS39NcKpamm5OnnBxBK5ens6p5Yg4hquno31WDPVN1ceu7+ls3xXlfiEB/lX
fUBf57n70K/TwVUxHD/jENcgBF6ZTS5ooOeM3E9i7j46XjMdnCvD8ethlnE4Dc1V1x3LT1Gcg09k
HULv4Fb/H+73mWWRqf//Iy53/eraTdq7uPP0D+jf1Yfby20xLLOcOqKimf1OkguHxn3k86e6Fx82
cvFIZZ+nbE+ZwvYbw8XVusL5glhexTIs91zTewjCOYlukarJAdO55L7Yg5pZ3NEsrw66VqxywSbG
IRZSe6iCgFrB57CFw9yeM4uLmOXV2SqcufUmgnSZe/Uy56dPUEJ8rO1tUM9WHHkmqKpJ3VzHTvIH
XilgMaBfvUc9Zeu64d0yy6cInBRQOMmwWf0sIIG+vuFqqMLr7f7bJt9w8GjpISY7YaE7B/ewII/e
FUXYn3LkGHdmyHLtMyusgQBAWUCIo7QYBfjWqgtUaK7UrX422BZvD8L2C8OvA2dkGrQgDTb06oOX
kWstQbFX0Q+bIR37hRHQaTxFYl1DcpESXPtqEBUAK13zZeVLdoo7Uh1ho6bUVNEr+hVq2B0CH0qj
2R2k3FHY4qCa7fYoXl5tasroBf6wokQRTw6iKMUJvEQoG2XzfIcqVbJze33ZYqkpo9eBASOWgARc
FzwKZF6vrqUEsfax/m8G8MzbvBzKZLyom6tQrfyxgHH7MkY6u/qSi9PtX7xsS9TUzivwDgPhZtZc
qZTXbAXgUUV3/UTvc3osR0HNSuygb71wRfLgWkDOPVkGqHfyKVu/+IPKP90ehW0VDLfGPQk0TR5G
IKaWXwiqgh9KByT7x1r3/lwG6cYoCp4KnG5r+TXbuOR76ew4mq3nhi/XvItrXOTRdoCXh9IXzamV
/d7U21o33bjPxiHGo+e1ZqPSr5ZOuU2KsghOjk2NWZNNJjkPUxA7vwMXnCFJ13Q47JczuPBuT/3L
gZmaBdkUonwR1P6aa+2FZ9ln1f9yXGTLcQVhFiSiW3e2IosnmOCwZVEouKuR51rzN1VRniIfesv+
Qr41Rfh0ezSW5TAhYp7jTQ3JoRophgKvlEA696nTBXIPZWgbghGdu1YFCrLvfZ548eRhvsrPMlef
PbWkxCF7wOWXD8kojv7THURfNUUx5c01aqFRpVVeISfuvK43WLvHgckcRfguCPi/tyfNNijDt/lY
rEw7Tn1lXVGnc5ulIvc1uOjDMtUwt52Tge03hpOLXk1hJkh91TRLs1x/jEr6OsjW68r3JNZsvzB8
fRQjRADcRl6DJZqvepwBvGXkVPXxCCmV/BBpGIUu8J/ro7CvqhCygFc+Ag3HQ1yXve4trrAPzm7O
3zIUE0AGYWy1OJD+udCIfwN3dhoIAUQNB+uDEp9uL7zFW8za7QXpFiLnTl7lwp8yBUiCO1T9+Vjj
24bzLLSqsASVhKdwwIlXlS7AzJ7aYjcfYuv6Nm3PWq/D1eujCPFo00WKQFJ/bkC6nx7ruuHltQvx
nXpEPvW/WpUgQipHFrsqk5Yd1yzTltzL19Xf0v1Mv196OZ22+/x2lY9R6XTyiz3Au+VwZlZorxPE
XyagZC8r957k4Hzt5gmVK2Lwd2KHbREMj6ZgHsnpAPvxsuGHh6r/tC/dPeEKW+8NX84ABYRkcr3l
gNvp5A2q+VJwUBfEEEDbCUi2/ht+rEsVQqk0ANBL5KheLiunRKFZD47RyyFD+gtJ1vpxuC4Irrz2
gcQhS8hp0hOSH3t8pCaQjEA4HBlNH28WuC1eghlwE1kV8gK12s+sUj9uD8OyFGYtdiDniJZtDGAL
H3+pDpJTkZpAjAbRz2M/MLx5eyQUARswDD7NSUDUW4GDzqmCKsqOqdqGsH1/tl9I6o1C8KG+Bv3g
pAR0El+jTTi2YJzuSc9ZzMksxm4cmnFd46oFtmiPvepjUBckVVzqYwAjapZeB+GQhbkufcBcliIp
eOEncxjsKWPaum94M6knwiN34By39rk41Q1e1hqCe+ntNbY1b/iz0+SBjobazSFsQJ9coGZTz3H3
BLJtrRuuLPt48RWKN/MkjOs+yYNeXnxB9flQ503c2KLKweNqm3m37DucYOrpbp3q3ROFJSaYNdW0
aQvfm1bnomc86+AA46FoaCHlZePmYUt4bD8yi6m1nlCd5gKrgJrVOaGaT+kqcIQ5NkmGFztiHgPX
D6srMJSnJqsvwl93Xggsy2tiyEZZ+8Tt0TSCQeIJMAPupoltTW/fn+0MXrNmdRMhSvLBfReADCQN
VXzw8s+Mo3W0VGEWVoBJqlFee+HdzVNNksypTwz8yjvzbtnbTKEM2kGrU1OQYweb+pLu4bIBBz7W
V7sUQrZfGM4bZc1AfK3WSx5O3ae1zvQjj/PP4XRMvY/iYezPZSABKNh0XRMopg0/1OzIZMjzvTS6
ZY1N8BijAESDt8m9oEJMgA8dSeewI3vHoM2+/4b24j7wZ9fH2UMSCafcCw8hTL3hr7IFlBWyzB9C
d+81w/YT4zhNfWxuA8VxulDbGynSntuJLtg26dk7hq+gJposguZKv3AsAunqKlEC3KRhI4+9lmCN
/5ynqJAdUBcUuWdHAce9evI09fr9oc3HLHHOBOdOHiGx/V+JbFSBd69ZdiH1NgMy/HhUg8u6kqDr
ffxOzKGbQFbqUPE6haLrn/OC3C/I2WQBaHhbiFNRSHXNfbaHELQZjuG6i79kjFehf6Gr85rz9b5z
w3famx4PhxWzRJkHFHABUeCqhylKxIRHsBIqxdfbK2vZe0wMmQjKpicrXqh0sQqQMzRROoTiQ4hn
hp3jp2V1TSCZt9RNMEPr7CIj9gH0m006dUiA3O6+rXHDcSFQiDoYvV3kx/jfxXeaxBVIcB5r3Ai5
QSvGdg2IB1Qm3utV75S4ZDfHMP/ULDWu/XIucyj8XSK/wFEZG3PmyD39Bdu8bN+fxV3hU1JVwMtf
+Op2HwtUcj4EU763J9taNxyWAFxVscLHkuIJ9X7p8CQ/A9iw8xpvM0nDY3UREdII5l+kg9KdZZDu
FXSlUD6sgr2HctsATLclUQSocE8uS6M/ygpYFRyt9I5L2Ro3gm3GZDWDWQfHWcf1H/xZLCk4vPYe
VSytm0AxVfQRTjdAU5deNadrOF7GjVzikMWb0DCcv5UnS5Q+doKK+y5Qbpdg14G697H2DXclQOkJ
tq4bWrUPyu/ba3gdztXT7dYthmOCwzpaURRBUO9/HkWdZTiN4CIDF+duKZNt9rdfP/Mr1Q4oNSII
VUQ7JS4RZVPlCQILPQaloSY2LNJ8AUQ5IhchyHdIA5Rn1oV7gsi23ht+O/agnuiDrfdDmd2JDFDD
ddx7CrLNvuG21J9pjvcO/+ItS4PypZk8rjn4fJBMrHY86+VoS0zmeI4qFO5ODUQOg+yxGtoPbhWi
wF6fSBt/PWJDxIQ35Fk0ibXGL4ahT3j9AVU0C6pebjdu678RUArSMsVcCMpxSJF4w7/Szz/SKb44
VbRzUHt5EYhJH7/iFWDwBVRXAzK9Vcv4JRqc942/hzjf/PTvwzgSOX+aP+AMssirGirgDuogaH5h
6t86cu6AygH7eL2zzLZBGGaqe3+SYEHDFHn927By00G3l6Z0P9xehZe9gJgQh8UXfIqiVZ+Zm4M8
dzprT+7sb7YFNuJKC1cFAq6CKLj7flLDWXJ2juiaDvUxNBx2mj9XoIxbh8zTos/91EE+HrpaDU8B
9rncnpsXIYp+bAIaxiFEZWmPuQEg8nWfR2nO2nTKqzRX83mEMNhQLknY71VWvrgU+J1xuSvdInN5
tAk4siZOozmUl1WXe0IcL770ofXNip9t1np06tppHPFzLusu2UhAQHcYv0WO/kvL/FdzqIvTPu/c
i76BvxnOvQJxEDcjGc4sfgDTFxjOyF01XBrqp2F8KEDjJ0b8iSat45FDzrQnnZeQCNwNUSj29G5s
y2G4d6GnYomjFXbrFT+71X+ni0OoLnTc8GlWCf0/3fZhABG/Hk/QJ95xOluvjcATjm4gJGqlz0MO
gi22vIrGbOcN48WdCL02/LmoeSU9Balp1CP+Hiv5BA7gcwuk7m1vszVvODOrs5iHDKupgKDr5lO4
XjO6g8y2zIoJbYi6sCXTCuHkcmQJCyErNO8J79maNrwWfHljJGaiz6ilOUsyX6jMj62liWJAqWnh
9P4WIWvnHz9b34p+2ClUe3Fv9mMTvRAibrWkwmTn3pumuHpDlGTkXRPuBXfLYkaGa84LK3TXbir2
mVufwmEd087VKu3XkpwP2YsJXZhiIJBUH8AcwQ6bVEGVVKDKSyKv2Jkjyx4WGV5KJnilt2kZx/K9
jtMYeRJffcjpeyfb40+wLYPhrcXScY185HAGE1rqufGXqM7/BV9DmY5juzMM21IYbjuKoWalwlK3
rE+2F4tiuNsER4+tguG1sR/VPQruYEirPImlTLP1dbe7B1v6bkITdOiPHVTZQA/Z07sqi9+RCDQx
3vj5ductvmuiEsqMLU2L18BzPVZpG48n5PxPx5o2wu20yMmJWhxNwprE5NEhZPnUydkRO2S1tq4b
xtkOfTsAqF/8oqIdkWxbGArhur33RYvph4ZdVgt2tFgj9nUZvXcIyBLa7sJbnlZFAXjIl9tzZDmS
mPQtXs6E5HhqPDfan16zrPhA4mo+eYt8N6HE/uw5RCfVzPaesG1zZtiqHsvYJxL3gYEG370pv6iO
PN0eiqVp8/m995Q3eb0LR4761+CP/zFE/h6Q2jZNxlkq7DLcRgQWw53HKpHtdRr935EEkN0DZmvp
vXMRQIz+9kAsPN+xqR9AwZMIzrNtkmR+7tqfIvPOUccTZwWvCzCfzQCGLE+eo0bspLgsm6CJUhk8
twwhF49rmv5WZ0u69lWaBddBPt4ekm1tjAg9zAPrRwEvZ6C6E81yEs5e2tJyQzDhClHQAzC5sOZf
MhR3ZPzZ9NM5XoY7uSmKragAr+TJ097OAcz2N8MQKgFhCeVgolgfX3z/YV7f+G2BHYYnajwHzZzE
/O72nFlszuSS5w5yuyC4GM4L1N7pb129C/j/UfdlTXbi6LZ/paPe8UEICThxuh8E7DEz7Rycmc4X
Ip0DiEGAEOOvv2u76nbbu2t7d/npnIiqCOcEbCF94/rWuu/bO+pe03Ncsafey+H732UkPsNMYdHz
6rV2MxKO/VzGS2W//9oHOLKPjCmT5b5rYtA674DIEI2/iGTxwy61YepZmJlzUjQn9i8/MpayavvJ
9scxrurk2UF0+XGCDENEGOoxC+P5mW186jZHfpzmQ+DKoR9iEugNW8jWAcKbOdWqLJIzYfKpWxwZ
yLJqCeL+Wb0aMPuJVBd3TTC82zRYaaBMfv5ivpVP/61sAiKrw+7+7rWjHGxzWndj7DujaNzXwmIi
G20x+G9DygRY/0UX8FDVRCwNvan7a5V+9HkiDmNvUJiMRutN5X0kZztW+h7gvNhtsxgUq5HvUDHm
D94APv/MvpaVdyaGOrEwx6CJwNGYmzczYs2k2neMXczqM++rKPDZ+8+X5dQdjuIFgLboOEww8kCV
lqtcJkU4Uy/ZjsrlYQDE4f2v3edw/+9W36ekmIMA8q3z5ESYTBbpgsb60pQCXZJz4t0nTvYxhqJh
dV8tDW7SsAJtxjb7msjhXFH4REx4zMCTjVyNdjYPsT3a79S7c5vlJjPBGf936upHdsO0tp+1C65e
k74KpT2SXYrJE5FTzaOfv4JTtziyFy4mm6EvMg1xYmGqvSnXVZJvhjT5tTz6mGp+6SZFmTtCdlly
QWazS8HrZ/fn1FJOPf2RjSCKY0SsxAJ1HsgsqZ9DO6wNXt0Fojk/X58Tbu4YQjFbZdfnELGPHQ0Q
SB3SKfnYmy8s3yZeumL2hrP8TBR96lZHoUFaD62pMEQfk8aKfD2vNRhVAjrc9cuynZP2pWy9iyA7
Jzp6Yu2OueMbm7hogPEBFdEithJbhpUTYBS9P9eBP3HwjlEVgW4WUufOEC990H4efMxB3hg+ttXj
z1/NCSt1jKtYrIAxk6VjHLgVqh1OvTJTAHiaDnuL5mc8xKlVOny470xUAcxyOwXYYUO3g86Bbz3N
/aefP/83nMCfOJ9jgh6HkEL1Lq69XJSRjKXY3k0XzV26b9fZqgrTzzf0yv5IdvESq/DdFre3el2s
MnGLfxbRJrnalJdpBA0Gca7IfCLVOoZkLM5Csh7cqvHi7Xo0MQ3bK7pqA6hQtmfc+qldcRQ5TB1Q
rynHh25LEnOr3GGM/8xZPfWujqwBRpDKglV4ehsl63aY40BmYeXKX7v8MSADo4s0wajFEGf8qSnf
S3UzdV9+vhVOPPkxEgMETY4aHTPEs+3tun7jKhAGub/UmKbBMZcPZ1U9m3IGA/xcVMKR4LI4T3N3
4n0es/hAyTKx5EGY3tEJlDSa3snIpsJ0kH3mmJxam8ONvzuBC1dNhmx5jKHps/XDc0iJU5c98q2p
tSxdOUjM+1grOQyCQHlCnnnkEwnLMaUOJlsn6fhd9jJ2HDGj3PCERR2iVnBtfqnN3aLcM1nYqU9x
dJr8Xssyy5IBeZd0emEsahXvGBVuaVw141lTdeo2RyerlzPvZvDyxUvkxO5Le+bpT+ydY8TERDKr
m5p8iZfR88PSVB9lDez4L52pY8REjfTNq1EkiDvXqUAPB9rckY9lKIv8V29xFCcTf5FB7aPeqG0e
cvqQzm3YD+8/f/4T7u0YM2HNM6QiGCq+BulGSx5V/ZC3n2R1/WuXP7zq745Vk7ZJ5mpc3unRgbB2
s/up5jNAouHPr3/q3R4d29HpxsxYuL5S3XoqeNjO5+r5py59dHSNnErMHGDZjYM6TVBH9XBmQ57Y
585RNMwcy/KmEVdGMVAQJ/TTLlyst19bkaOzOlgJlHpytFRLF9rCAMPY05mtcmpBjo5nnnmIHA3W
uobIYtk7T2B2PBP/nAhKj5lxhpo6hc5w6bba2y2E7z0luHs/+CuqV9gsk3vGZp74DMdkODbzLWjy
YOkHH+LOJF0N/i+NWcP/HW311k+awJfLgK4YhKPrCsWRonj5+Us9cUqPCXY0mQNnJF0XB9Uclxir
EUPfRK7yVk71iyIfATnc/LuzyntnqtVh51jGixKvDdv616zAMb8OswZTNc7hlOLs9+4+r2bse2SZ
Zw7UqeU5sgK8zetp7HQHwAjkzBHV+PMnk1433TnekBOu9phYJyCNBHIYH8CaP9FklZl9lbzCTlL+
6ezWPGEVvslLfbf8ui8XrSssv1keOnSzU++1SH4xAf8mHvX9xQNulyAu7+LJncAjvkN1ByXBMybn
1JMfGQZeBk6eNL+fXjz8ZOMlkDPp14lrHzPoQMNK506NA9uxYQfGbZizOlLLuPr5wTphD/4NUTYq
iLAVYMB22PCUNHSTjPTMpjz15Eduu1yY10oXjbyxX4RbLwLhTch+baSDBsc0OWrWmBbJcHk2YKy1
D8Lu3DzHifTsGENWBxb1O2DZ46ygXqxmr9uPUxeaVHe7ceHpStbnfOypWx0d3GpcIC1eYufYDI3y
eZUW+8PuAZ5DMPrwa6/4yI/33CvyOnVnpILg8+PVxlPpGW9y6vGPHHna4tGHA37jYNdk9dAHb778
3JA17MKvPfyRNwczGR0N9M6++auat9Gc/iLY5xhJRmpDiUYiHhPNtk33qYVK2K88tH8MIhtTgOpI
hn4amXJAA8nK/Foi4h/jxZIKA59BBhvZYqI4A2ze8RMB0vAzwfyfWwP/GDBmebnMayqXWCq2bwNy
y/xzQj9/7qLAsf+jc61GiT5WDQPc1/syUcLN9r5fIUz4JWvjHwPDxipzCNqXeJvOJJh58+nbUJ2b
Fj+1LkfHNBnA9TGVWHZpvLAbuhC+6edb5dSyHB1OxcDuXLY4QVgIj77l1fXAwK/jnZls/HMbDM7i
H1cd04f1VAQ4PkX76RBTwmVjlc7sllMXPzqbgSxt2nAYL1z8kHogolE4oT9fmFNLfuRTk2WC1Jc5
9KSRlwUej6ANe+a5T6z5MTIsA01gZtkHlwoV22SFlCyZfzXj848pb0YXTy1TPPhC3oh6bKo91uUX
7aF/jA9rqsFxB32wuMj3PN5EZ3fin9ty/xgeRuQIaSb391VBonowLr8/e8Z/d0T/9TL9d/pWf/q9
5tr943/w9UvdzFqmmTn68h93dYX//ufwN//8nR//4h/rt/rquXrrjn/ph7/Bdf+4b/Rsnn/4IgYs
wczX/Zueb9469LW+XR9PePjN//SHf3v7dpW7uXn7+28vda/M4WqprNVvf/xo+/r335wD+8V/fX/9
P354+AB//y3s9fPLc/1vf/H23Jm//2Zx/wNHABMQFzlHEADz9dvfxrfffxR8IJxwh9ioJ+LcqVqb
7O+/EecDEiw0YT2bUo4/xNHr6v7bj8iHwPN8Aloox3MDG3S3//+5fngz/3pTf1N99amWynT4IN98
1b+q5gzyOxQ8MBz/4zHQpj1kBN8FzmriU84Tz4mCzDyWxRBmfLmxMqsO+xnmMIXSXHJD07EUqfKA
FQBirmrB4zVc5l+8Wa6BWXp0Rl+G85SuvNyVN5MtStrm0G7qwgxSdRfTtOhwLBowwqbPDQhHL7nn
lFAUynuRQJV7MbwTM3qYYYIeF2ZGBz8C/WYm8hkwYwjmhoWPPMT37+ycX6H3gd+ZileURp58L+qG
FeRh32v94LLpfsoXBX3CfKVJE6w8WjSxeRi6fUksdwUXJTfSFS7IXFf+hBELPeYIxOwJpL69FgOU
bKuFWnGVTGs56SbKSdmE/VI8LVl9C13nIExnjmE2wpuwbTGkLqddbzebvB+mq6nJHDF7QxrOwOLV
gFpg3Bbap6huNWvGd0qWTWwPiYMuxdxAVynDSkLL57FprUpgZlaKofTbFSYuJ9EHDYaIaOcIwFuM
IPuaTcPaQdNPjAGI8toxf2cy21qTQVo4Y3SvHbMWHbzmqbHy29RgetV4eRdNdmv2oI25Y86zJpfa
6GHLA3dYdXUdzSU4S3Tl1lE+jE+zS8ISBCao4iYvy7JgnWcddXmdo3yTNSB2su95Tq8rjd6+N2l/
nTuNQJsQUE11BVWHZUVHoH0sl11W4J0SDe8v3XG57xxo2RmGlz5hCH9KPza83vZJ/tp60EH2m9tm
SHZVUmVIbPUgmsOuc/wdKy0WNmreDTl7qovyggITM0hICFK2ugwbnWOjBBOijGQKUcDdW54cQ9+5
tlx1UQ6JDDGN8knbJROy7R6HXnqxzFUrmrL+1I+rwDh3AWtLUC03bjSZ3glTVofSSy98qd4BgS9C
KxoVwMWmtu484lwlA01BJ5NsVKCe7CBOSPA84sWLUWlsJbe/nDHvFdbeS0XSfTPox7az5UYriPtm
mOXEO8FGwxTCzpb917xL7qYCl3cytzzs9Htwy31q7eAuz/pH0IXd5UplQjnsyjfl1wVILtGWXieG
ZtqRutrAeqyItO+ddrg8iPrWiovamGvaYVKUFv5dBe6qfLCMGDp3A1a2V89KgM1wcLp8j3SiU9hG
M9+mrLzItY/M89LIQAlGqgtZL9fBNI2g3JB3gVn0tjfySYJGP0rcZRek/lZbpImZaf11hTZ7JCfr
uZY05LIwEWj5bkHbhcQqT/d5Vz0tLr2GOtotFAcHoSQdBWbRey8COmScvDeL108t4TM4xJyXOitX
ibPs5eheZMVwPQDkveS5UAoOvfAemRts/D4DGX7xNDfKjqChvJJQsBR1u6x1hhob9cdt3fPH3Gpv
6Yjt60lMipqKiiaPtasg+PAwl8U5MssjlN3vFtUlDFYbxhUMeAcH/J1FpYPrjpVRTmRaGtok3UHi
p4hUnr5Ncyakl9x1pLhQTR2zhEy/h8d/yfdeyhddd/W7OfasPzjj/8BDn7zQ/0YXfQCNnHbRcNTy
q3z+wUUf/uJ3F+2wDw7YuDB3y6h38MXwgr97aEI+eK7tsoO7JdSHY/qnk7YI/xBweLwAPX6E3uyA
Nf7DS1uOj5/hOkiECEAT8Pp/xU3/GIH7BHKZeDIK8d6ABtw7bmxaRtOE8f7JY1ZYL3cT0JRD+frd
evwRGnwfCvxYmv52D3wSD+p6tmO7znEqAebuXLmVfPZV0wg43DWHvlPqN5Ht7lShYyfLPKH4ORVV
5xDo/ysAwX0pBR1B4HLQaQcUEr8/HheXz7YDM/3eplNk6AOXj9LrItk95rQUxs9E0nzOSb5uuYLT
C6K5VmFlPTV0T+tL5u5GvZdmZfpz2cOPcfK353IxX8Sw9ocQ6XgWoc8bEIZZznvqVhd+DsaknLU4
vk22Sm1Pi57+NfTNHzeE1YDAMSGY2jvKiKasdBud0PfEb2ph+dO7b+eO6OzpHITr33YTRUjjwTAB
2RFQ57hH4ElVSKPB1FSz4oqjcLeAKMtJ3c8/31DfOvk/vllGcQfOiI84lhxX8MzSDCPN+1QQ8n6I
ozSSx2Z6kE0Vp6mOltSLfc+Ps8QL02Z5bjWGaRGoHjS6RJMN94PtxGVnrdjixI4sQ5L39834vCDP
bWxfWOo9J+7eqH6r6SWh89pMSajZF4/lEWfjuiiXqK9J6ADhLqDbdDECASQxlgXJ7Ojnn/VPltT1
iU3BquXyAF2WHzexvcyBVp2diorVYgaJl5MeYoZzkwf/fhvPJgykD8T1mI+98uNt+twbjZPjTDgz
+ODgcJ3k0rP/Go/aYSPiLhzSq9SFHCA/JtPhGAKvENeAaqu9SngNdrgvdDhHaEG/leR/2B4+I8iK
fE6ID/t6vGbA+NmllclWoPyillJ445Loq0S6vlxT0tAxckc7QcgVdCO/7ALXbvZBNgQqQprioUYT
ZIm7JS6UAFeVF9Byj2FIJ72AuW5HB6tfz4Ntbkm7uBg8IN4Alq9b1RK7tP0NL3Wee1HAh6RNXjre
zMm4M0HvL8+Gy7pfJUvNi02Sz7yITQXekEtg6L0Dt7M7QfQcQhYD4lyfI0kifhKEtT/7CcRsqErW
STJP/kpljv3gJkhEdtbsuFVYN136iigTmMyCSJJflz4dbhsQ+kG2qa2c+nYcEsRTYBtihyYG7iry
LHP6XZA1vkblq7QwiAPtlq0Hukq5mq3WK7YFJ3o5RM5engK9x1y+ruwkw4hWbs1uJFNw2grV2qPa
6ASlBTFh6GDZ4MPoYZWOVkf3ZiIJwEkA/SyiKOjAN1TxEf9mY0Fy0ZV5167cnNrgJSpxkbjN3Jbe
045ZqZhYIL17ZxqrJHaWgkHvY2RzqTYtJjd9VKO0zEGC8JZ2mLF1BZ4ycxvhZWYq9y2ri/WcT/Xn
acHcr0hY4tK73rWmGvMCaa42xiZzj6SvINNnU6eY2AUbdgAqkVQlGIiU1rjyYFD9d+0hi4qBygEr
XBu0vbcaG9Z4F1aWl96uwj60rrk9+uVXT0rtQvVmUp313FVp0t71vSTeCzSf27dFu1pYJXLBMJ2A
vOTIUZPEtY3w6xLMocWhU5OWH8GdiM9o6TolUSEtloUDOKhdHkOKgJgb7RoChWHSmOzeXkAbuMI/
E71L7ACgJDtomk3q1SVeDQ+WrOoF6yfuKFFUfpoChDyP2R2ZlOIR6mSNddMSvMFd3pJCR7IoqnIN
/Dbq8UpRq78Ho0Lahkh/IEyOhL2bBwgDM481KaL/EmmOO40W2w60AysL6j6YEdmPzDj1S9skAAJE
E6bIuue5s6tuXUBgc74laTfm14otTN4OZTlPW+wXX1cb6OZyA2y3ooNeNe7Y8sdgNIm/URD8rp8X
HNo6TGVJktdJDWOSC6P1jGQM+Y2TP3Ym7+iuTQJwHYYqRzHts2+PqbMFJ4qWj3aZYasvUFjNQ9pz
B7BxErR5VoXLBMXJj/XIuXNjS+jAX1gtbYMHj0CToxEY552cTZA2wZolqUzCJQA8K0zrMX+u2Wx9
GRxG+aYpZL1bXD3iqNjFAN58jx9A677uWBUZ2SoVoePE/RDHRC9AqNvmTnKDQz/XPrk2TdJwnEtr
VHTfYBCsvqZT7k3xgBI1D+1GK76ygeEilz7DvVrIylE1IkVNeQPhK6tKgGS3G1vueumaABh5JNLR
WGBoUAlw/bQknIZswQAxs0p3F6hEDXFaYAgazNdT/j5MOXIKw1jVfFyQzfpRkxSyEAv3/OHOdzCc
GVdLCZr4LFCVt7YbYkEaXfn2tSEjR+lhtNzqUumMzeHgOnr81GGwmERG+fTKYcBphtMCHtmos9z6
sm2kH+zcqmZoS07BWImO8OlG11XTCZ4MYxdzzq2Yebb/BCokv91D71rHvr2A/pt44DGDDFQOBezZ
RmoY694OFoR3ab4evJER6OFp+bUahsK+zqoinR8Wy4yo3eqya/fZsNjqIzJOf4hGqFSVgWB6IgoV
gMZemjBH5OZBjMdNKCKKLpg8P+p11T63Y0lM5PRINS+SOpvsHeug9hbPxB67FehryCDatGEk8hye
9Nu5oOZlnGfoECQzAdgxS+eGhK1kSCk5FFMkjtVQZtFiAVMcusXSejHVWfBsOc7gbb1sSMcnZqfA
R0x9IbsVQWQJOSJW+867X0Jn54oN0tA9NvkSiIWy5V5adrvsIC7ZlJ+9xRrxbj3K4h4j9a9tnszl
RSWr2blPJOjhwapGR/eywREN7jw7mMtNDUpe8pl6XRrMCHygl4iogLPGigl49rvfAdV/KbX8D5LG
/1NlXdRVT+eMt2/6OGU8zDP+kTLSDyBPgbGGSBYiGCQI/0wZ/Q8+QYEWP/E8ZIYHMrk/6rou/0AC
4kDpAjqV5FD1/WfG6DofHMqdQzyEtNFFHvZXEkaM8PzY/fAQ1hPbd3xCnACJFWFHeVVverU0SduG
XnDZu44JXeBfhO+TPUR228iU2b73GiWcCpXZxuzoQdmRQcxiWHrgE6GutLJAAS0qR0W8mnSoGv0K
aJ4MbZTfREkqBfwr7E7dQWlb8gcfhydc8lRtuE8+FiOEyrW84YXlxMEF8uR16wzTVjbwEwiOnYAW
UavLUlia3wZ5CXoMVW4UyCFREF6ssDM6qlwfNhHV1wm+gixpE3J/Cq00eWMm/8zsATPKSbWpPD1G
PjkAJxL/ssr9BcNU9toup6tkKiAHQebXsfd02DYIcCZb3wSVV4W9ScAii3KsNYI6wBqKu1LZS8xT
l+FbTYNimAqnPHG2fp4IjiEJ4UMsF6Urb49EwA5ruP/WXXm228PSYVq9UImHIQCaRQmqkmWBPo6V
TRvsn7hYgrXEpF/MKqLDSr3VTftRW563mR0JeBzXEvOX2VPCckQxPZfh0k9T1Degh8EsLWrgbnrR
cUgZpnzsV+NsyThZ2jddzNaaBP1GmqFc22rHu3EXNPlDMN1bklzB0O6DeXwt8IuoHRbPiaUPNN78
qWwVKqfuhCy7KHdLi4ohuKXeK0TEwq0wtWTAMTq6yZV/cJYpXlAFrZCwXOjTaN2ODMamd6HJ7TaZ
KwhPNrwJGtEbgKMDcLdUtP7azqwQ+gLTBXnowliJLOgILp4L7WkXtC5JGsmhjp0qeU7YqjXq1vSY
zKEd2t9cdkU4JZf9SNZ+2a9SNl82w3tCQDsyZPf9gJIpVmtLPcRyHSpsg+pCgsGIuLOWZxtXmLPA
EfCOW5kMt7MzXjVVVYnD36Vlvl7Y8iXPByNGQlFRVeRqlO8YsLmwLffJMtbrSLONScsYW7k9xBF1
iMHcVJQWvd8WTEIMFZ2xsKl0K9oO1NyUXSaWf2kGtxJJxNMAy9f3rfBa/mzVy/0MeZcQyP1c5GMi
TGBd+XK84CpFlOVfecR/ZGOG9+sAwFu5YTe6t5nWUEyEQJTwkmHbquFdkWwLBxP6DbzIt48MIqEb
beeiJsNaE3PFqXeribc1zrtJq6+8mD+qkn1Op+SiGbqP1HrmfF6P6XigbcseeAYe+WnHkKenkOnz
SPOi02SdKrMBa8Gl28jVlH1GmBdj8fazam9MK7f9cIFAxhXV0uLDKu1Enc0vtSR3KefbIunbMEt5
ikq789jq9AavOnS+oKH51ckbHA2MLwhqoH3ly8e0Q/jW2EJ3+z5lvkCL5AnKYqOwoEATkr2l5BCZ
bonqHjwctB2f645uDWDZMidbqqtB2EwYrp+tgbwwd/gyGuxYlBWSBiYpYPxTUzvbwFo2TQK6NGJ2
HLNaiP/6i6yyrvU4LKFXeHvHLu5zKLBoDgLZrESO7WTVHNbO9KVqeTSlSLNKp3dB5FN83fAFxXba
mUeZlw+BjwC3KBzBpwZAWvdWluhrdz3icJkVnRivNSoUAjTNGWJtZwuCi06AfQVdgWl60O58NdhK
id5O78Ei3IhS0q9TNq/KLrfBZVvctRzoHmjivi5Z5Jj8pa+areW6l0FVXHkDBrlRlPgkWx3ZGv0Y
nmU3/TLiOh3bBIVfiB6G3zHenarVgxwDDrqU8aMbki4ypMPyczaEqHA+0WWgwusA7lb+Ju3IOtd5
t/Lq9FK61a6DlN9o40OVrES2Zuhl0hbXqIFuu75/pbqGLvzgdqKYKVLFCrugSRNoqMwNClkgEA1y
J6ZkuCdIwyTPID04ospoo1totHc9+V/TwzeBt3vsgvYxcejDPHVGMNzepjwTmPu+8Kxm3R+ewZdT
7Fk4tqYNwtmAkQrBJ0slQ7WoowJpzU3r2SEfeGSz9InkxQxzLLyaJCEvMck7VRSRt6tXbfcyL7QK
q3acBGTy0pAtDwPSxzCz2KGRYmVhl7cPM+gIcYInfNJBpNL53LrWk14eAuuyLKdXhPiXbkFjq+eY
rSdbr+2NCBR/llXQCUhkrLlZHmsf5ScQjV0iLI5Nj/5gjRSogGCwO5PIBRmJhGF2JssSmvswOnVh
xESDh6yomtXU0TKiScQ6tJc8/47NAMvWuXotsiwQSY3undf0FyNassI1fFO0niPSCV2khBKULRUc
rq+kWGzUSIY8iPoleBwMfa+yNO7GGlO6CeC9C7IzUV+3/YzciNP7gc0fTdKxlWLFILinrpPcuh+4
mZG/9l48pv6nuRmz0EhnvSzECINZ8Bgs819a41pxx30T1emrb21Js6ToQEmQF87qGqc3zh2uoqyA
b6N9uSkZekZFj0YngYFwqgmxcbIFAjPKuqGA+ba4qECgFpY+ShRuv82x5VcWmT6B6hWmwGQQgB2L
CFzTO6g2zaGft4+ya9AiDLwnB3ShZCg/T4ncLMGkwnpwfOHr3aQOrd4cUHWbwtSPJZin5sMgJ7yg
K1se921eCTf19zYZ9XqiS2ylUqGrlOOh7N4WZHAyzN+uMcsD6wPPGYLNrxHBctEhSYF5s1Tkxqjt
QB1zkKBVHIF+QUEDIoNXQ2W1UGR13r1u2the8zCBONlJgxrVB35hOd6Nspgbgbaq9HUWoqm4Qqsb
9KfoZ8WBlXy1oXMR4tJBxBAZgHfZ31CZ5HCgPXrrOcVHbElcGTuihb7p0hYxx9zPosqHPQg0pjAL
yHM9BXGbzpusQT3OpOiNZfnBYyZ31pCg06vNgzWVGpmwRCMinwLRQljSshW0zTOHhhQJnMjrQ3Gg
r8OlrrIw7+2bPLVXlk0fEQ8VgrcZidVQ7ggZEPPpyQshnxxCSy3OfJhceLw+pPUIP1i3Ygngx4ND
rDlR99Iq0XdGAz8olRZ1al4UKochc0RCrAnN7OTF7ZI3uP3t5JO4J9YgiqWcMZnUXbVLtcMuBrl/
unEnW650lcHntMEsnMQLgBLU1j7XZey0Nt3YaP57doVs0MCIAY4W6iG4QlV63dnz14zh5Zcjwo7k
zUzjFjWBNQKCYesn5GYuGxB0ekB4pkD2p0saIYbca6TkUbvUmShKfQvypCQaSv3FJMIrs/cClY1F
J/dTWr2kGfvo5Y2og+mOHTaXVZaQwGHZk0c+TQN4V6EfKWHG9DWi6i2anxXAF+w1l0Fcm+ZTd6hD
UKJiiG5YoBZEwJrjtRA7LzcV5Uh17SlU1owmL/S6lF+5kaIlwTvjL0FG7jNZroOGfcbOLwRhGuJB
TXPd+uVdA9YhMQIojrqWvjRl9WwrbUTtAfQLTrJwqB0EqzNsViaHuzYtPiGBwvaDukhU+PftxF80
ywIE8Doe4E13OQqzXZUvl5kcnzFKq2I9mquga+mmmgx4NgrrbmqXm2WexzBbZoI+PogAFKveAci+
NF5ZrlCxmEVOhA0F+U2OwJD0M8jwCvPkJTCXcL6YI5irVaAdWACDbopVwe1WoNVER9nJQ418H0xZ
qGygM0NjlXqrQWWQseoSR6iuWqKssQ+gEXTLx5yFs+cHIcnsMCuW6UBSBU3zqX7JlwTxC9ly/Ton
hR/ZMwIAY2HDz6QMdeNVqxHFpU03QB/eNCWN0hqMAMpAB8Ue3Xxdg5sqmoPmOshtHz4EUnNOrtVm
Tr/kTZnEkFcFKYgFw9GNS7rpnDkyCLTX4Bi8SxDHryrSQZxEyT0ruuqyZT4TuWoQE9blNpj0Ts6o
qXEC5nGKYA+OJponid2UNiO+rd4m4sEm0cv/R9J5dbeqLEH4F7EWObwCipZkBcvpheW0yZkBhl9/
P537eI63bVlierqrqqvmwYCAStQfa67aQCuHnuLsXJlBlVVUHtSapAlRGr9Q2Ftv0tbCVrZK5kGT
OSazYq7j92IkzJCW+KelFq2Nome+Xs+Bje3uG3qeqUdP1Nl6t/J01AS0Sn1gINbZgSMB0liS/1bq
xx/oW6kmuOnNgXV93riqnqLA2CwZuOBYNn+D1e9zOSobo5AfUaqbQWEom1EuC/Pqgl1ePG1k51hb
rcLYOjPraIVgYfJmv7W67bTQCjRZ5QTkAgWewnSoZeqpdqwPlbyRlVVVNyVPPptuouihMPFJ0b7J
XntZVLLf2eZDwKDQ1jnv6mSkXGSdXLmi34y6luz1fuukXb5CF1Of4gSrtOyak8J9Q5l8sc283ztq
NQVx2QS4Hhq7rmK3CzzOJ7v+rDaYDTnz8AvxsZJV4oTt0GWhrqvPM3ds2CBlQyRT83xluoauJmLu
SZowql334DhQlTzS9t4s5g+1R8ljS9NZl0SO+dFj+tAixU8qajvNt7vWCrFtSQfbLomR0WVqbLAo
fVDX7NFOrvncifoWzc4Tq/s1uXjyBpZXbIbM4HBrCgAgol/dIaLebFMHe6f2S8QCu59RuQJDZEen
ZX4lGPxJs7JDS47fuo3+ebrj7Gs5vSZuwUZUAxahOjyYEzodX/PIXDQnANjS5OcmpYUXHGS0o/TO
TsTtCkhQ2bVmvbd5uhAJdTX3dggqOdLw6zplKubcU5jsB3VY5IYWqJal+mV/T7xPN2miRxNRkbfM
oFRuhYV+Hs9jNhwLCtmwhO286GEbKRxM0y04LupZjvk1KiySkpALtdq6a1N3oz0WlAiCUgKETPiJ
iumoZK6+ylzmeNso9h2A7zjBbkemovrNbBzdSmwdTJiA6PuXqoSwUDsEZa5W/5MCx8tR97JA6ZS1
mWIARJps76uasa25lgHDRxv6RXmN9TWJaITVqPQtMnVbfygoz6J9mlw7CUSRuxR3Lw5anJh8jeGH
mRbBXUxJihz5Wy0OZ0HpGcOkErLD2/uu2sGdzPUU9G4zrquyfi8dJktX0+WqdjSAhPFeKMMcIlaj
8yzjlZNkZpDzukDhufF08E1G6sCyWftb1wbCMsZYhX03+72bzU3F9+pJzJWedEbAbRmgp5pDdSFL
pkCLZzoNdi/K6GxTIIPMk6YPwr5XBppOc64uc679TYKAlUbOyLjSdR4VFcQC0HkRGzq3UPfUR8ZZ
j7dj57yXc/NPbTkeZVXLVaMPoQlS3oMmrRcbe+vSsz+KCj2BtPZl+2p74zuEYPnUFVMO1lOfsmYG
Zh1RIhQYZAWN4kV+kXzRltVVBI2HjMLPm+gns/RNU0x32Ct67ELvw1gkZ1N1Xv4DJQb0ckWbVqvW
ZogZOmVbieY2C4O8A6ykM+fullmyKhbb8kvcdAJc8gpUhm4fUA/XdqPvlyG76F395ywHR623lFoz
sKy2C6xxjB/OtU+j6Ij36wKvyU18E13gAWfY6kP/aqRSD4gQy0N72ide/pfgW83YoTDqqs627kkU
cJIFRsSLv1T3QHD3HDRvgwd2X8feXcuHH6lpCW7sNXd/PK67pP/sBe713hTbfhK2CiCMWuN4qLBF
BiyjhJZd2Py+KgnmC3cvR16L3oReMqBqP6osvl0iD4NZVX9zL1mZhsJDQRNPTZs2LZROgMFXHnb1
1k4oX0vP4KI1dmAqfJdjWVwFGbVK1NWH8KzNWFo5oVMd9OASfXptHU7QRDB2n0Zrfhj5ZVjMN5p0
J5ji7nfKurtWyN7HB/bOXlFnWBSKcv5Ly+HdoSf0cyNjhGlvibCfSzX7N+jq90QqjvX4zWlS/egy
2VZVgWeXMfu6Hpf+kk9PxmD9mGgtIYZeFmlcRRqv0ppWPqsi4HpsqmpbRUmiwIO25sar+5trZG9q
58b+f/8OBuW7M7V3lfruOy4ssmpQ0YgV9lFSbOeJJkZXRMfwg3IyY+CqFeSNRVGVKyNrnKAwd8Cd
2BhDLRlJjppxzAaS9XgcZrmwxR02idAPLmBKZIRLSpmPYi5WZ8KBeqjpFz3B1RmOdfvapsOmXoYW
qbuhhSkPPL0h2y7x8pFKl2lhtFZO/dZGfeLH5kjxnC65nkeBo4p1u7S3rIi/1QGfB8t4nnAybHrR
M8xPfahS7xSmPX/Omnpj1foDYJVPZf+jEhTs12xkYGic/6SMFjJ2b8uk3bw6diBZmXcVNw0jFVRu
FlYX6mMRquriPrnZyo30n7HvP9uce7RbnNxP4Iv9QqR7TQKuVTKhjbPivW4nZC+IbyJZ83DWMTYy
W2ScjnGATA/j3ij9jqsfRa6F7KjbNWV86usNUSL+Mi2IG7V18/g6dtjfUdRhCi9emqHZJirBqy2m
qxiIgQoLa1OPWQ8Iv4R0QSk9N9ZrfA4Wd703DbzXejYBIt4TstrLgfBlD7g0aBBAKQD7flP3sd9N
9UfnPgTXX8swvYsHR4RVlfpQm6RpAngNAj0l9kutZmo4utp+VmwQQX0AL0PaCeG8TnPsPIy645Qn
3r+iLr/aftzHwBVIHbihEj4MaYhQn41vQvqKQNcowaO+nfC8D+mq5kDLUUzEgh3CluF0QPtrddWl
qOZ3MyarTqUUCFd9bjRv2DnGoIc12l0r9/aLQV6b5U2Wz5D/MWDJ4UbM2EZmBD0q1VAqTuvHavM8
4IarlcIIhXPIB4tcTq73wCmHYMxNy1eMfAjy9OByZ61tkfxKL30VUIXc2K4TdNxtjxE+2Vm1GgFM
T/NK658UMRqbqHCBkQUVp667DSHmsT+w2op3bYx4LAVrBLhoRtiCdhi+yHW8FEgU9lpkrJAN0YIW
sI6yEr/ZDGjU2HoTDF2eIupQP83avju1ECEc+oojQonXc+bsuaTncNPnohvo8PKjGhnmKoVEX3X5
jPuvjAIyO1/Kh6+kU0cXdeTjXyJxknNuIfSDP+nfbDW+zjk4i450JeA95wRoqFwrwhqnPKVdqmrf
pYdiWtioVpcg1AhNqShbt1dYgq1OqoM2IEqzds0DFc6LuwSFJlHaaaVP3EsVRrnShqko1woiQL93
zOdGWKnfyqpejVnyVjRlWETmV+F1gEoUrIA2+GPQ8q/YkNoK6cZ9QHIWNMYwBJHrGLz2iR4uyVZi
rj7qUr3MfUe/bFv6SvSuT1+d76icr8AVrWuK/SLQT8SZ+dCYo+5y1DFARJFtRJ3SnaJAqBrzWxam
F1jt2BDLIibwHYWihLuDb3dWESaGtx1s68+Io4LZrUgCvWRWdBMn0HVZbbNZWfxmpHXu2xkUJEH9
Dum6rjRszBDXl+sxbl/VTu3CvOe9jyKiq23lN23jTaVX9KUDKICeVSHCYtaV3OI8eMN3CrPWQmol
BfihTNhY78q6CxpMEFejKt9kjmSyGHo/sbATNIsKKkUqK/b8rMBCGqSXpR7m7UeaimM+TSbiodKl
K9dIYRt4261CDUa7/o2Ury4/p2vi2hZYG8TwWmbcCxY3RBzpEErmDD+T6n6HncbaOPYuEJi3RL/L
4pxaZRl3Sf42tG1BCzSDdHuMVkZnULITtMiFzniJukdXYsd3ZLtCE0lKlWhn6of2WUILSgEqWaUJ
iyFN/pIp3jlSpvs02a/5oD44NjK/wGaCtLIh3vNsXlvlJk+Nck9dmeUQeKZDKrQYVobR0BG22U9k
Jb4affRwBGqX3A3LAwzrjH8zgbAaQa08S3Vo1MvDJ5CKr+IFA3xjqYHaegfTriKutPHNpNWldTAv
U8sfpTweb6uDhOqjgb6E4cpmIyzweqCSbHB2Tdv5ugVGaHr2HLDhutZ6cXENmKxIIi1s2xpStOlX
ZbJH8JAFvcYA4WaW7cuIHQ4tDuOu8ZdurvYYXawT4XmrsfvxGvnhYsMSKo1jwoOCxmZEq7mml4a1
Ne1GVDO+7pQnSvM/vcmVUI0+ZUWD3utgrYtg0amjxRmskEtKC+K4/0JByWxRipe8Tf7yZdrOefXh
OSVa+HhMVo0JujK7xmosy+iQi4sU00fTlslWdtLZk3K4xSUqQ0ypaXvb+3LKJXATc3zKJueQxekn
xlkxYwti/ZaIhY1V0GS5XrpPHU6h5pQ6c0M5rxkUVyQl52Hv7jVjOIjSuSXFU0XR7lTerQpVYkBX
jryTZgp3JPSbMgWykx+dY0rKZt5DbqLdFbr+ZEbTS74kf56XEjCT9rTVDYeusyFxrNL9zkx4j35S
37gRp1Vu88uXSj2XTbfFbcjcLkr2hdzDWrPn928xQLbx2wLQ6V0byC7GZ9tolQ374ydHJj+CxFna
CX7LaHkXhzRa38xjbkxdbkUbKxumZBSw03MTeYcGg1S6viQGrdAl8Lh+9XLojLm1bGLTVT/pf2zF
e+mEdy5GG5Cnzg86NJeNOmeMj4pKMoyAy10lxXicF/s1bhWNuHLuzd5TV0hehe+wJRJEBk+WRWPb
9n20ErkyBLo9gAEudqjp7mek52+tGNNT03SvWYJBHsKBwE1dw6fT+Mgt7c+suUPovbiJud8cIOxi
KqcQ2YrHRNburSV5Fk5p77kbN1XCFCZKFKpgVqOugrCrZRoU1QPuNFeD0aWBl2dPbtF328jNGeqM
Jkb/vXAQ2oIQFPdTEENTAR3qMST2YhwMgzfKykW5yorxs2b5aASlG8z6Tysdnyx1gOXWL4wLHrcT
T9LYHZhT/UFITPuj+Sri5JttZIj4xVt7jvmTVMYuca2j6a0joye2WdHoTtMHwxj0OYrwDmFO7RR3
47FO07dj9hl3BS2/arXrWZiYJ2TkgOVGqJuRcprzdDXTJq6aB+alz7Jc2Vqdhq7Z7NLUk2jqvE0y
NMu+Npu1ranVk+qYYTlwfN2FjCjdBBLML3VUOZdsJ2VObKJqHaxFXh1bKzfMq8XyGMP0b4uCv84S
MC50Q7x5kkm6V+hbJjsr1mIYftmq4fRYk7uXhX200tYhE210A9nPBzM1DX9U7HaPjGjYjFF9mqPl
FKvCYx4ch9BDnl/6sxMte7OPv91qnsLSUT4m3F2SRElCy+rbkDSlTxsGsLWNgFUcDFTnDJ5mLGD2
kfTRL3KhZwv059Af4qpyD1RGf7SmYcPosEMKUYcOH1ZYkPC3Uj3/YQ9e6fZdy5rQ6/r02ijEpE/s
e9U3NouScGqgFrt5WsdeDHsZxy6A+XGM5xk0IUHLGhcKcIplVkHWGU04ZWJbxDIHcreMbYXHLmPo
f9b4jvJUz/olT8fJ9zDNg8Orct5aTGW9wYvDZKahnzRWxCr9mDaTeh4nYVE7c/Z4bHFnzF+oAQfD
EhnAFdV8aayN6rV8hpwwOKygX1xCqGG2SM2qvjA/6tflENqRmeKtaCer2HgtXHtXmJ14cpQp32To
71mbxYS2BAW27WVH3O1rpfd2EAvGItPpcn8qnCnUPfcTWeB04IL3i+EhEBGSPS+8Jo85S1O2bllQ
3OwgjXiO5l77WZVZxxmk0bGsfFOUJD4nrC4u7pTt48x6akhA2BuF/ZaqHdGgBt7TibNDywnxUWIh
5prSCxehgUFYcmPEFT+7MIKZcWbjLawNPgAxvBT0oR032C8yTpn9vxzGbBFERCKMy2F+y7vm9SMI
PU6f3kDSjl52BSoNPgRtRvyjt3PkGx27aMgiq0Rdbo7LNiBKn1evnSiTanMao+pM3XtHJsUNie2Q
bU+ImNV232rWren5KIyl/efoOmHElbOd1OlrqOS2WtokkB5ikLiWfxY/M4wYtUNNeRC9DluVqlG8
lgKesre1H70Fcrdb9dns2tec/jc0CmeriEUF0HEPesrjWFm989g7HX0sz8t16XbbrnNcditFtlKs
wgVE5TobndfKpeIqkXIn3mMMRk3R/ClELdAf5pz0n9r1il007PthNuhAouxWOtpBtZXntsADQ5Zy
N3poAg2re0+L6SeylcBKo2LfqNuxZGyJ1E2RALb287SP7OGS1P2+0RmbZk2rdsOERtuRta+6Word
OyRw27a7rBYLRnrcnI5S6AF7bZdxTuOAbnDinHgu4Y/9h+P2dpjUehZK6shQNEfarl/rFQn3sI9M
Z+c23Rtb9aw1ctf7ae6dpE0xQIJPN+XURzS3XyxDUSgmZSs8smqqOf1uBu83d8t/qaUweLTLrVaM
dWHNb6JE+2pwqqyihpKm3ISTmv/G8F9KuvxFfbrsBGU7HM0RBhADNNU2n3JjOk8z9KcYLKDWYvlO
mFPdGqBliTHjmDLuoVzrQmWAspZu9zi0EYc2yQPd5X/lcxWvC/ouXzWX9DAa5U/UDkqIcjMO7c59
6oAgokojZG9YkArXja++oeTC9moTxW2zmzveogdbKeJ8y3l+kJnJPuog0bfLlK+X1oAbTvHnzKb8
Wghjm/ZFzrBpn0qVi0evhmhDfOXYmhPwGKoVV9O+aI0g3xcJLLGddQn5KuH2HSf56KiALbMotG02
Qts6VZgnhMVHajh03rvGNshQ60E1ZgCaPRqYRYZOPm57lZkkj5UUyABRMzJmA7S5I1rCcgMVjjzQ
58z0m2Yyt1Z0xavwGndzOAuMZGJbLEedRd6ZODq/FqcxNpHw2DenVrdTN73XU8WFp3u/RZdvuaa3
S7Qg0LPScI7kTVTaP5Uu0Y2y59GA/I3b9FJ09b1NyUMxOqZ6BPXHadSGLYXpqGYHbskRYHe2ArbV
APyb9NVKGhrXfF7B5cPxn7JY/MoM/Zz0+BeNF81hmRl1UCj95APPtFAnWk6EeCrkDK2jt3vlVbUm
1hrqYZ9hGgdRW8r1wICYddqf0yf5SurtxW4che4IXXEzzqtsHvbl9IBylcEIysjA1CvLabIW52DY
BtO6V/H+MR17bdSiKqr6dRErhKUsZb5yTMaKhyopkaI5tglV2ZhvJkRlFv/YevbZqDIGNK2iMI76
XcT2O55kUbVPc6ZE3OBX+pi2V4sVBbUq/gy01t8Y6F4dIrJ+McveOUX10XNHXwp6STrnqTp4WATG
s7oa+vgMj1Ajpe+pIcJhAO2b5nVIjR07aa96yeMrFXsmhbHad7HMvlqluMwVA7vd4CxcW329bmfL
INEhgNNfzkNxrjw1fhJt+41ULdQL19pDQ3C/yeQvna0dCw7d6SEvi4zPKF9Gv14Yp2YxfrksZVWO
lu840q6fU003vZ2rYT2YdzxmGTZYyPb7hfObNq66oyK/WWOjrL1MvGg5C2QjxXsXcQLnqM+fUxj6
DEvhsJMdwMvCRjiQiOOMiL29XAc7LEKwPPGlRcyzcL2uN29U0R6rMumfHCylOHNlEZRCKPuo71tS
JBIZNPC0u6DujPHkjtW5sO06BG6ST0sKYqfo+VfvoOdHC/6bskYn9Pb1UcmyeislcSeakerIVIpv
JACiHYHYab4AtNd5WyUwgZI0xN5YIUWYhMtf6hVHdwLClmr75dQwQKnqyq3LsCD1btm0i22idRIf
PYEn3HtZddJHc9NZ1gZI4qfS1VWd21ByrgigMHxg1Nh3ARWCxIiePLtdS238Qqz04HRh8QSqHb8v
m1WpORX0fccbUUAZL5Sr2EhP/aj7ixJ1h7buJTxXt4LVp05k23Sx3XWJgWbQV+WpaFjG7uzqaFjT
nZDcLTpEHvLYoJ+jo5ska/ladze5BFj8lwY6nfhax+2HtJ6raTQDVPrjo988iKY6tPRgOPZv9QYA
2GvmJSwnQM8Gdd5BWO2hlZTspHPWxGZgDDrSyqVKe3AHxGGdq6DtFWloJ8CwuWxFkAHgWixPJsqc
7mdMGNqq1feYCm6H7kEUIIhHcEuljbXA09gHKlqLCaIbyShRumubI3gRwDuuqumUZOci4mFbKA4m
A+oO7dZK7Z1jb2Cxn83yqZ/pglokSxFiISJM17rdsOEuHdo3idwkq5PfUWw7cSmy/FgCOSoqWqA5
dy85H3Mbg4xkwB0t3AYbQMzRMdv6G0kLgAJF8FMU6fq2a34hBNV2g/mTNUOHXDSHupIxihOInEnc
9aw8e/r8+3iRkV2uMew6F432ZpjRTbrxi0RFyoW7a5LlwobTC87399F0D7aMd7XK3VAlL4X5z5Ni
ay7J1UzlHc/XV6OI7mVv3XBkdcz5LW7dU5HO96KyD9FwA27YzUt+jjT3lHndiQWHp6XXngB/d0oM
K+EwT3T2NhH5WX1cKTovdCLjwii/uujaNf3BBVlQuuZZib1tEuXviq2vWFVeSRvat/Qte3pm+t+P
Bbhac4+c/Fsvk4FrA75DMQyYFs5f2jKyssQWSFNca2NrZbCZbOYAiNUFz36iHGmzX4w53rDl/N0W
LKUk28gp+Fvpd3XkjwBAOyb/d/KpL7MpbgvX0qMgQEiyLOMY47opvrMi+uRO+WfnXLqTKV7tNH5G
IALp4FQIh+onlsqCPOawGpyQVl32cyOJEFWuTV4/VS3OyHJnsfXomn0gUMjN3pEuzu6+J+tJiY13
pREns41XY5OsFJMFOmvZzPMQJC4iv7Q/6JTjpAaRHQ2WBWPWTUs/N7VzYYrPzCv2dpe81c3y6mXL
YZwFoN/8z3H0787Wjv3AJJ0aN1prPEgaY97GKt8Z109eFwVWbf5ZD6WmYh1ml71BZ36bXOWq1HLP
32aGdjvATVbHPh+e4iYs1PcxVc9tnze+ZtofUZ68Jc3wlQ8nw5yuCGa+Sua9PEN13OTX5WNZqr+q
bp5Fsp4xLMEWhS02fremrtw4W1sD80ZcrWovfpUxcoRsvKaNty+b9OK46mYxiw1WyVWMA8wQNchu
+2utpZs02rWDOC5s4dnDuLY8uY31aRfNRoBwK0ClsIr6i0MTNcwEsYkOncmyT0Ayq7LbpA9a+kut
vRM34Uodw7ZggaHRE9bUUNQmmo2rHn4gnfYGxX8mBAokfblZhrvKC23byvGWafq5b5W7YgO7wXzw
9TfXkm8uQ5jCxzjP492TZ49F11oabxoH8nEA0ao9C53FJj1fF9F41R35VuXVebb//3UPsVS0F0N5
mPX2w3oWZnzxqupcyew6ZtNrn6enMa93uiduDxecSUeA4zqHTutv6PGuSbWQ7htdJHRFb54UCQOF
8LdSxV3J1Tc1W5kYp6ixelYrBPLFg6axD8WcXmXCi5fjCR3XKYXJMtgLGjvlJozkmnTeSS3cj0cZ
cUcbMkPzH69+FkHRpPd0Sq6PSuK5c6gZgemErv0+NWciYV4nq9zH/VoQpTMP9/7f4iEykUHM0aAP
LqYT8V29Nh7R1rv92aruDDHHKa3DDtQpt+cFyQ6QQ7eeU3lQG5jTPDvPIru2itz/J+rL0lcWJc+J
Jk6tcD86MDO36dne5UxBQSZn5blY1qwkh66Q10eZe/xTuK0XGKC7MY73FmkIW4FHtkeubV+eIW6u
tppebRRj8Ri/Nt37lE4nzaYyDukbDPJZjM6pKNLXzDOPZvtbCHFKkuo8OvLM1uR/f1jfJ1dDMe9a
Df+rnB6vx3u8nyM4JV0Z6el9Ue2NEZqJwKSpvhVRcjCyr0R2+0F6p6RPX40sPmF38/L4VRZ/QWbb
q7o5LUt2jLCztmb2VxPl9vgAHj+/NPqjMm5sI76iJHpCh3afjPmtTdMDwbeIqrN3Q8avs43WmFvv
M7XtD8uabo8nShvd4+z8yKY4MzRfh9J8NmV8dVHYe2VJFzheGf4ZPlAd8fARyOxn4NRONF8MV1xV
l98l7NPja9gnb9vuqxMV2uX0VabLW4Hhy+OPWsz0zPjW6+3GkMsFyvElE+KGQvfjv0tHdT50faKF
hRhOXpGG3lLH+WjT5Gp1K8sQZynq76qb944e3bpJ3ySEEGsg16B/0ptWqtJ+suGINvmXCKR16RV0
7snL4yWUebF1h8OoRR+PE8V7ddKE9jaO00shNtmYnXRNPjXtpTfG29SZLPNWZzqpG9zA1VqyrYgI
vUc/9d9jo473x9MbW/Ou0pEvgOC6pvJEVs4NTc87DkfXTFHfkNR81Bbdq1Oe28L8QK6xmTNrzZPJ
BZHjQxXd9bo8lxzQxz05meXmsZ+QcyKbbLpEw/iCNc7Viv9GSrJpxK+mYu1ZgQwe3wbx+d/1WuXx
C/m5p6krj1ptBmUab+Y2/zaN/LN7c5fuEq2jLLp35T8Zjc80ujdzVi5J1J/Sid9uiTvk4ekh7oPY
6huJPLs6svV5U/XsXXDkFNM+dPJZeONd6eYr424N0ZbM/7Uhj5f138fooQbtWUkyUJahrOX38wUv
ev3vddr6Xhlf4kX9Tdr4CoBAn/f5+CvsoXqnAl9Me++58QkS/8ZC7ktm5u96or5hE//RzTZqb3Ef
RMTCyPL0yJ32wqLv76ajP3fUrfZBMOL0dZtd9alM1gjct27Hdzj0WIaNaqRaq3zZqe9mnNwfl5eu
P6Ysdi2r76Hpf7QyDkfmJ5uJCvIofjVKa00iQxgbypWcHAIAJ+yXMGJASswyc1kvR7bl14aiHltS
yS3y1DLiUTN6UoeJPbPEAQemF4QVu9Kpn6A/DqS8rz0Fj/ukpKvML4+bvfPKrZf1P4logjp1NpMd
v2oKoilFM58jq8PCojwazmOTZajPU/U+ZdqvKBT6JJ2y2LzMZvXN7upraTh//TQ+l8XzrHhXO0o2
qm34kTm+ZDrVNncPjeFuTLKyPEgLLb5aUvXtyggj29k6bfEuZL1d2nkn3WmfoqxkeTxGcM7+meY1
W1cNnRnIixV/F3EROpZNNJiHseQbkDo5hOW1lh6EEnllGklqgxlUnjgsRXU24gf0ZR+cTDvG9XCQ
2a5zxAZ99rMKkTcX6+TMJZGeAFDJ7hQHln0OszOuBoDqQX1K2ZKPEguB6m+TPRYFx2thvXHq0+c2
XZv0wz3aFNeOD2bcPg3xiBCapG+13ai63CWIZVRgSWkz+8lXtr0PU10GIHWnh/wvcnW4+ehFiyCQ
9RK1FLuLRdi1f3CotJdWOMW0MGg9VbXet6m6n9FbNCg863xeP97nR0eJLFH14gO69n3N1ow+epQD
ubfG/BTTc7jWd+b1V1ukV5HJC8sGSF6bjWdR0yDCx+a5qPKziwiR/TDInAVVZ8IriaES0EkEpo2Q
aPyJeYr0jIokxns9jDdDQRaJGVvj9Q9Bsw7qkV3ignLDr8vfS6mUfBjscSnpppnlcUyq7WKiEHt2
PtLYQT3dPLVAW7Pt/Zl9tbfAJmxL20gAtJqFJM/7dQ6PxjXOYghod6NTzkb1L+vdw0NdOTibzDvq
FtIcO9kNcx4UkJToNIASosDjJOp9vcK233/8/1aUflZgSZf9j7vzWpIby7Lsr/QPoAzyAngcF3CH
y/CQjHiBBRkkNHChxdf3QlRWFcnuzuyyeRkbKzOvDEWHQ1xxzt5rV3RCx03f37o8Xbf2uKcTvNZI
Fl4OJsQnkupPhTOhGnIQatJ9Za9v51TGQuhqqP+Fl/a6ZwTCj2EFIj04GEqxj7T53FO8DRrHxyQ1
TutmAvFiw4iDN6elVGaCqNnUerZprjLpt048bepg2pi0aAJC2u1QWcvROYRWUK9NHYNO75e5esUg
dpiH3DeqaEfSBnl9036IMr/Vyq05eR3qPRSm27TS6SsiO2y25gwqUMeXY+BUKtaD+uGwB7d4gHo+
UtAyc38YSFxRCnCfInV1ja0z3TvmeTkD/NeyXl6uQh6aFP/rTTvNG1p69449PispDE9XPbtusC23
xK8e4tnyqCrEFETj+36I9vBCduz6X4to2apFtzw1XwEuJkiZ+tI82J3+Ml4De7xD2f8aUDBnlyV7
FZ2NZ6tHi0d/Lqdz3YyPaMlOTpjf9agLZK3SAnzJqsxPkma33AWZqpwZbxIsQt8GQanG0tHlmNMN
gTxNarY8S2cUPMAyQCz3t8uSMy3dwzLhtWgwwynYhqPt1ykF+0HxhqDeAVnHr3XvpJKOTpKfiTx+
Ngf9qjbxxXbSdVKN3wBe0FieDhpHXTZr07BpMefs0K1NjbWF8LGT26d7HB54bq9VMDzQMLnTUoUh
UD1bckCkaq7R4K4KRicDx86yNK1CChyzh9v4PFiWt/yYGX1jJY5vd0xr2F9yGDF6HnoTDoxpMHEQ
slHg6zjXdkHNZSwGr2/NrUj20lTO7EhWyWkItvkUUuWILqOYd+iot7UcvWBy98xAW6NXtvikFpcQ
7mHoRNlGyafN8u2Zk60AiOHRvNBL7xkMFsm5mL4umooJISO+4N0yEY5xepv6/G5qzNNYWt7oQi6k
3hfdqAiQIHINe8SCJRL+xrnkpr1PNHmNE+OqO/VODdxdEkGNQTFPclro4aDbthSslOZ+CK4zxBdh
yd2kzDsxV6/SICaAaS+u/TSyTgg8qaBN7IMdv1DCXc2PGnnWOavCHtagTNmG4rns6w3OqU2PMNRI
akgQ9S4g3c7IxUnQGB9yk+rWQJpv6jsqCtYxOiWcAnfAMz3txWBtsO09y4QLxwIvRiK/7ObYsWwS
136gpf8Sz+mhM1GKfF1uKqdyQYLoCDN8Z8zPUxTvTOQo0He+J5lPNiC3nk4gldxro+F97g7N9iFk
K5NmxpdKqsc2jnaK9hoEkW8OxVZa1PH008StUrBJdHA4W/17binnpqMDVGdnkJX7yldT484i+lY3
rb2hMMJ0vccf5vuhxbTGsGMHgHvmwbdzdweQx19OU/sjuWTKVrE5efrKxWv4ecp5r8acNwFNOWqL
GwhiWEchmeJMUhAQJ+6OisOKe+Wt43tGGu1GLJUUqL2AwN+iZxHA/5MTudWH0XPK1wx6sSgdf1TC
m24a10Y1PSfqb7HSnSo8h1TI1oytdBBgm5omc9yTMqPEiKbNGJV7VDKrbrHkdSqlBOktA3Pf9fso
3rOH5JxUx8+xGpYWZLhdTnWvGC2P0vy2i9DQEsDB2ZgS2DRl4Q0iOlmSO7iPd4ot/DYcQHeiUIo7
z+zVY9bal7TIDqneP0nacOlc+Lbe+SlbZUz6TNf6EWATimF3F2iIbaBP4gn3psK6ZLTG0Sqemrj3
omb+ABjD7+VUZOKX5U5Om3jx2FxnmZ0HCcfHZa1lIqRFudLU0WnuuekKfUvveo9ibKWF8qg3X/SB
VlXf7ApNbvLoq82+DvJApgabxDkWsvDQT++oJG2WC13ZSDfifE/07yG7zaxJ0uwxlBpNRfOqKsYW
AdTBhnkqy/5S2NkB1sC+ntRdEONVC5wNbIBjVdVXpN3XIDvXZXkXx4WfxPkhD8cHmbLpkeAHYtev
zcxHL3vKlXiTGLwTIpsZX2eGtELlMoxoUvXZ2U8FLVOW3M58aqfSn2aM302GasuszI9MT4wdCqMy
kRVSFRVb1F2dFD1a/uDJ0BV0+9JovGMwOtHWmCUN4pydQICm/pOK8W+BQf4n6sf/18jJP4OH/B+4
0rQw/uO9+PiP1Xv9tfv4FT75D46IIrS/CUvYNFxBT1qOroKa/gcdGgw0E4IhABAaqmo70Ef+QYi2
Fy4lCD9VaAtk0vwXe3LBUgKe1FzHsdiZ8Bv/DknEXZhy/8K0WRbMS9VCmWlxZCoGuN8I9l0SObkI
qmkz7aYdBKrTdMhOxcm+ypN7Va7pJbrLL/ml5H/g4g7zKTxC+Tja+3xfHsqDdezO1ZqF3Dm7Vufq
HF3Ls3LJz+m5Pcbn+lgfTV/u2fh6wT70x0Ps5ycEOafoUp2aU3LpTt2puAwnYw3P4aQcBn/ws/24
kwexLw7mMTu0Z/2YXuVZnuNrcQ6vwaU7JufobPnV0fDL47T76Tre/f2j/wzK/G9OiKaCjMPMArRb
d37ju2aj0kUhTIDNogNP9cQbinnzf/cWv+EENWOcEmPiLWwFOwxt4Mj5K7zlZybRb9cVrjgfwgYM
pNHY+JUlGBg6CN44HzdW3FxV/ONtftBh2q4j9lpiwD8Yv+cMTHRPvZ5qD3A88Fi5b7XfAEtxs/8T
rPO/OaeOZpqkg1s6jwB39G/sy3IKdHxo6bwJB4GxNPWt2fq3giO4j3kLoQE2owTn8FwAcv0Zy6t0
gRjqgE1vzr5kbgtPSTBB6o7355/kk8H4y3l1OEsGDzQPrgrVdGE4/oT/ZRpDSe1CL8SU7zlKdS3a
/iVqw32mpd/ryVwrEjU7MzeWlYM9hBeRUCRr1CcDbedfHMtn9N+vB6MxFlimBcnUddxllPj5YILK
wYGW8vAas/1RiObBwdNiGcUdW+H1rF7CwakBGZiXNLU+hNvuJhdueMm+eTYpJ9ruc2bHT8HU7trC
OFiBcUhtzxzHfIWHl9rixEtRmLAOw6/V0FAfEPkxyxMPAHWzFoUzbl0XK6hMo02K1klP9A3mTkSQ
oQvoQiBDTJx8ZeM5abXxjcNZler8ZYz5d7WqeQAZ5/MoXiqTnqlzq/GAUdAsz+ip8GcEdGls+npq
ZrPSAmKqIB5Gf87OVZnfWAZ9bQUdOjvieBNz5Arg5VAHP20PpghfCSV+iOz6IS4IrqyC9ApvsF4t
Gh23f+g6/SNcMg6LUj9U0THMCywRyiK4ba+RUr/OJfsLpGzGpjBX09xnyDmND51BfBvgWHSQKYHZ
GVk89cBjG7u7aFPfrSqnWRUADqnsxB74GXwbAe8ydjrLXXu+T+gzZpA7gPnxt8po5BsHZ2qDx9Fp
h7VNhMHKKJB+pL36rVW7TZlRkQqEecPerzotCvoKeE/Pc7YSmbWBUynXbF12C06miLoHN4+fyh6P
n12bRzNnhzF3xlqfu78YJn9llS7Pm65pPMogi3WDyeO3W08fMYtWaYlQRaFHMpG4W2Zeasu/uMf1
5bn99Rb/9X0WrvFPz1sdpkXoNMv7FLGPmuw9b11Q6+JuSQyF2eA3Dp7ALtp3ESCG1sFJMm/crNyk
stiM1qtV7qCl3ZcBJZ4cLuWUvrsiOxhW7P/50/grkOuPEwKXy7LZTDCX/nZCygyVdqum4yZR4x0a
KHw36tOINCC01dOfv9V/maI495YDd5pFg6s7v6fJjmrkyGI2kYEsMtS2OiLo/Ku3+IzL+/3Ew221
WbLowrXs3xYG5RwmAK2s4XMCMZz62rr1fWzh2Oyo76rtEdXQOUQtMMoRvTwfeBgSPwYkZKcVEqbM
o/76HX3DAiWDx4GAQNrWXdO/WXbntVnwsBx9AGdPjM0+jJT7OX9D1vZujdqJE4yNVU4lqrON4w5y
01lzCeNs3vZtia/FBVtgZo96UV3zqj6q83zKNXm0y+Yq+tRraypFnfZkg5TXh5fR5Ijc5IDddRMF
2Xdp4ZhZHH4LMCuTBzWD31HT3ECwJGsXoWJzLHlIxyb0VYrxSof2mDY+DyYEEH1Tj/1mLrpjWuLv
w4mCsmW1/C6AjHdJGaCYgJ3YL/PEYKs5uzEtX1vcZzhDNqMdfwti3PMAA+DcrtIWN69AOhrXEUKN
MwnEfiyS3XLGVaOC8qA9zW3sqyG4H2r2e1NXdqGyJV/g3h3Up14IMA5KixbCpIo2mXd1KmhldivD
1UCg0DG24FwJ95y7MehMiUc9hxVQX6lHMVax79Xb5lrR3K1yZGNp/iUur3bsocHCala9zgpqPbM2
AaTokFACZgR0/qvYygmUYOOlVNteWW5D9YQP9SlH/JpNF9rVh0EFDwaN5nVG6TAlkFI4M011HVlQ
CS3eM0R+W+5eCmTXmQAiBVqWwbVMMbJZ+l1ZSi+phpfGnjDs6U8iLA6Frn0bmvkcByyaJKDJ5Dmn
QUBs7QNNDGXVW91LMC4eaWeNYuKMkOuYjfI+UzNP0qCD0aSo6skplLOrhX6amoCguO4SEXdMdHId
PjJPvy9jmto5d0MVnZsbtm+3c69N1x4V2RyLNnl16ubqlJyPRPabJ22I/WKuATA1iKYyQlynU2+p
p8jCIWa01PGifa7FPtjj+4RCRo9mHDH5Y5sOG6FwbfvwsSn410o22IUML6nBpdIWJb+BAb63sHVX
azPuXqpa+shrp8jXGdJR+qB3c+Bh9114xOK2CwP7TpQYh8z5VHAlFfk2tViKU/MpwXIJYfojTQti
ll08Uph9AxXphtTob8wcg9LTql9EpZPWrsus5IKmBxNGEicHxAJqKfbN1ENrVvzDQA92cUu69G0d
7oFpb/bhwzLGotJ5053+u9PX2zJuP0fnlBkf59RDGvQ3lSDvFV7Io3BiXzou7s9p16eDt1x9sLse
Fq9DjuJwBRb1eywZ90f11PUqoPj+MFQ0bfq7uT9Fi32cm3ElugyEKa6MoTnWWnJoHTArY/lhN19M
M3tPg/Ze6V3IuTxLU/Xg4q+N2wB7UbHFiUevidmD+1ByrKFav9Rt91Lie4G4t1+earTLmNuGyB+i
8hUl4MExAMfhEpy1kxFhMhybo+yGU4LKlAZJKV9Ls1EwDzTWSpvkfdjgGQ3eK/OplfewLs5FhDTV
puG/TliVu3H7QtVt0xPz3vWkZQRU9McIh13m5q9mWnjLb9i1eqLve2BRtKHuckcfebf8hRimE1qJ
OyXMD9QkDgC1jm48n2KGrGkBZnFOP+3L1MOUtNjZhviq1aBDMpakSn216+yb27fHof4qSRzRLetz
Zh0pazhxfTXt4NwXcIGQdglXUkoZVogPgkh/bhXtRNsFgkHm3i2HaNrhY8gqoHIpIyXRvjarq60n
NE2bY5pKwjJ4yppkNw38u0FwHji5yLkxiiKCWZ7QlikcvJEvp+rqcvNk4R9L5n+rlvH419lV5/9V
xMb/VBRZjuafqVj/byRcsU34aYmxJGj9knB1Ry5VF75nP+dnfP7JPyKu/qY5VDCgjgvbRPgrWIX9
UcQwtL/pC0oeRpKhm7bKdvkfNFT9b0tGyvITgUECWOk/aaiG+jdWSK7OTywTxjMpa/9GytVn5MpP
SxW8ihweNFTir8jPYFX06xpxYNicTTUhZ8BNYr+THyOYhqGczWujt2KLr/TRiRq6PF1zcfNS3uCo
WT49r13fyMcidN2DRmKRcJrRk4Lp5qdz+d/tfn9bKwsDPrcDpVVYFHl0/ff43UECEosMjRluFCkS
x6T2yH0gr/zYdpiQoGU5XuQ6+77OKwr0ZXKrQ83c8ijcpGz1gz1HvshjdNvgAWot7TBKdGKRgDym
jo4K2smrq1X4czhGqADzKzz76SLc+r0qDYH4Ast0DrF824dT66klSCi1qLoDcvB3ddLGC4Co8LnK
6FkaAl0vXIFNaWjvoahM3zXm8K4fDONSF/a2D4Z7A7nCX52iZTX5yyUkX8EkHoTLh0GOncWvl7AS
E1QevZxAPmsLPy11jp8vmWidYzUguMYhBUy9qbV1agbZiypCsbX0odqJqR7xaccObJJkF4aE7kST
hpI8zahVdahd41i5sUT40tCoOqadHtxspbvOSH4eS6FdQjpQ1J9p4wxSBucIKvu8chK4EW40nTRI
do4e7ey8dl4GjmLdgeA8JtnAAo+m19xF8WEiWwaJgqFukBLK+8lSxPrPbyL7t/0FNxE6fiJUhEkW
DVuu3+pSrClg2UeQYhsUzuNI5T1r1BXcoeE+oZNw6Vt4D52VHAG8QuWXczSwG25RwoHowa80AIo1
WvCl1kWOZuppXZ1sg3RkyVmL64QT7oxvLDtHuf6WJaO++/xWC4ye7MaRKCZrVG86NtBNZioSe4WL
7Xt5yS1C47RBBS/kUgAH0JneXJZ7ehKKH1O2CMp6eatnlYAOCvcQcsq/v1ia/ONLEchtIUn7COLU
vNSzZVzUpIzp0tT7NJLlOcWXdFaClr5naLhea4TrxCnTNyuzKFiApVtzxrT9yNICE2Lk907c+P3y
1ee34igcT7KLk0MEtdAY0g7q6NQeWwm0yEGBSRDEekpD8yKJTYAojgb7zy/f76UaAfzZNnQg7Zpu
kfAnfrvBldRtMh5fLMmOQrBHqWeI1ew7Tsu0cjuj3oVqCUJRdRLkYi0aC6fKHnM4gPii2EtaxO/V
Y209ZLiAirZ17qsZaDJiYborRoKmRKaXJp24cS8Zi4hnOamkDZSiPCONclZGOOe7qnCGM0j/5C9q
AZ9hOb88veS2UH0iIIUBn4/4214RPikpFS2gi3EYvppuNGwhUo7nwGQzE4Y8Umi9e220HqIheDWn
4hl9UnxTRPAtgmx0UJUgun1+a+5tZeWKzth9fu/zJacntxE9kLmAdgx43viZElO075OUvWGQJs9K
UwpPceNtaiKWMHtrvP98sfvJl0rfX4Z8nO67shcHbITsZpbfoEk43Rt2RGmKGQCLHcY2t7nL0Ubd
iTpQoK/BAfj88vPFrhMC2GwnPPbVpFyCAW8H+j/xzub5Lp2c6Ek3Zb8rDJQNGVJqxXXiV2dKXzFu
VTdV68o7zZD7Mai8EBlJsh1rt9lwy7i8Cb6AuSifMsyS2yY0dL/QVOFrGdy+WZ3z4wyUAERhQ8SA
3d3TCwPaFaPrCtFzdVZY3rqkQiMZlZhhC+t+MOXHn9+/S3jWrwM0H8Uwhc7ty/W1xfLzn+ow6KZE
rAZzt+4dULILzjXMzfSxnNAVzM0X/DPWazivlSYiw24o7cPfX0BG4IJjR6Nb2QEuvzz2BTmCCnbH
NdPazXJ65/T5ohONcTIys9zntXsftyRegFDU33pqljs3sc1T3tfFYbJpLNRjs9Vio/JFY2hfohmg
haufOiFQELAcOaomEX6h3T2H2dh/iSbnKwEH5gcKy7Zm7S5LGgkWMEGI4dsoadRDpPhKoiF2zVwT
ZxHhBocI8/UfLxCe/2I40H6vz3M26QlREXdw/NCD+T1ndlSAbtUlCjpsDZGAkZHkg52thiHqD7m1
qL2UqW/9yBDAhSzrPlteHO2xoSx9S3o7vHROte/4l4//eqmGdiPHoAe1LYDgsqh5qtKBFqLQXqyq
oGWYD5MPTA23S2ThVC57EirDQ59HTPjTlnjE5M5xy/k+1zC1K0aALGac7bNmylNJtNWtTuFlwrOG
tWiYL67GI6K4oKaDpFJPlfExCXq0LKEA8BVmfWuWF0vHON417B4qy9lWrVNcNI2SwCKJVF3a1F1H
s1cFCYHPxMZtoEh3U475sx6NRzzi4g4QUntFMHuI8ZweP1/mObCOmRK9WRhNdjJolHOXGvT/ZypH
hr5XqDDdTZMZ3+ppRkjVIjah8+E0k7Z3lUq/s5eXqhmBFLRGehkhIXljX1jXPEIKkbiyu6lqr2KL
UfKLWSs9JrFE0G2vs/dWy65WBExAYtA8wYMejsRW0QXLivJtiMcvnRxrtEOyOEeuWgF9MYs3mbWP
pAANpyaaktvnSzlPOzXGI5PXMyi4YIltmeCMD4nyzcF88e3PH2LjvzzEtmYTC+bSu3BoYKi/PcT2
nOnsl+1sHdXURimL5v0s97UM6LVzwc9WpxdH2CXjGiAWbKW861lUpn4/NfJojFmzJ/nwR23luBGj
0m33aWy/BDjTTkMdfaSxq+wiSB3FdCvT0MXZ0qReIzXl3pyGYd82+i6OJ/f0+ZJX0eCBdATqHqEB
lzhK6gGJ8J9/ZO7+ZWH08+Rks/Bm5cXoRZPTZRn168gFNWToHBOdL+oyJ5jKx8+XzCCANgIiNoAF
PYejA6fEalZhGwkA4U7uAxWIKO6niL4HtTgpgUvKC37dZ/DK4jD0No7Z5aciED2mchuz+mBEz2MQ
BTuto1sQlx6whuzJSeAo2CSnByhuezWjGGGoMOrbcjx8ftkQDrVu4TszSarWj9E0zDMYI2RNrXNX
S3xWTdGYCJqmXRG0uCcgY2n9wqWdq+ekrx+rJAxXWlx9JEElWRJWpKle/CaKP5yUqqECGHtOXbIH
wKaAl2ms9nUy3C8NK9p1971VnB/FYj/DKLOGXoL3Ip3eRoMJzSixdS46ypxmKAKt6b0a0A+pRrmz
RQi+3wBdi1MO0lmor2NaFasKdwkTgHN1fBHMb7jOBwAh8UWrlG2bF3dJ3b8mtbWntPPuVMbOrRxw
lRb9FdoJVJ2SmTHcyDUPgd6ldvKWmqXyPhfVLR5msOZFFJ+VHKFbgqQ4UloNhFb6oFnS6yjx7JAM
PidxgpnoUYjqoZ9s009MaEd10b61NcTfXgwvSsHegaIuCrYWs+qoXBMHIWmnYu81IVInptKtBxJH
m2Gn9/MDGc6rRIEsGUKoKTAOTfKW2q3cjmG/UzVprlgNbJiMSwpeAz7hscSeXlf4qbVgV+vFS2U0
YCvUGCsz+EBo7tW0p0iX7VWXGISO+X1t0KWC0wEdz0Cko7g47xZbewXhPQkT3Kl0aoF2fFPJr1Js
56MSKrLLLvH0ODI9jVA3P7wPXLAHZqaMxNGENRz3TkUth90lYHSi12QnzlOhj9scXElngtlwusLy
seBx5eNup9XZsKlBy671TlX2OqKlHkGQhZjFDEKIORaQm8WLPUTYWHAwaJnd7zpaWUCWAUTKMTwp
Mj3yyextawK+CfQA1BQFY7OqlV02qVdVaj8iBU1Xr4exF0VpvVbm4r7uVLBDOypglDQduQfBtdFh
AJErMfu6tCAbZrQkR3HnyAmdVWPQUCAHaIX9bWVNunaBFfE8130BBc/qQIzzfSZE2xOMensLBexq
TLKtyWZ3348WkU5EvMXFs9s673mJti3eB6VxFsbobNpWbXF/1fUjwvcfZKIdB8uMrvDofNAfjNIm
lxPa4zkEDLWYlpQ7bX6orOJrEwoEfC0dVoaQJpaUbl1zP6FD7TqCN3TtLEf3rtOTctt0+q6NNEpg
VYYvMn2mNP2umANzUYhZg4C+CNyAAHL9GEfIqTJA+BAR7Ws7xtdRc6ZD+9KBgyRR132da7FzERrD
KewhHTBRGW/J2H2L7FdNabpNPEySkrh26MfvaZeVrzkHPoywOpWyt28YhIxaveYLwYWEL/SeFQ/z
ZJX3euq+i3TWiBeuXCARC0E2hCgXwljbgCnsPTtWtDMt7x9FOcI8GIvpCbD1vsGMt64hE99jYxo3
5aDqB7Wmi6IZ6QcdY7I9C9oKc16NNEkFkPmpurk42jeigWxkJl/BCBdQOsajMUUg5YpuO089u7wQ
RXZGQDPgy2qfyOx5luIuPwTAbHkC6wEdc8WTRuAVjkYqFqu+ct19FXoiTr87ynbIDEQPiAS2QZGr
O0vcE+5Xk2CdifU0iWlPFkWPy7muBv0gC1xhCHfnbB2aMxaqPHjrTPKtM+JliCvTPRZ/zyw9aCkM
GipcFOqit8m5oJ/gxu6qUQPzEDjkHSAvO1GCuXDBf2BoHDB5xITI6Qpg6Gpdwm+9Ddg9W4ErVsUi
J6eiP9uCdIVQl1wEYmCsLibs2d51lVUfRLbrbWjYBFIBZ7SDL6EqWj+ZSGeR2GhlpBJyo5YqWO32
qQkS4gJ0xGShTmKCIb93MU2Q+3gSP5IIpSlqNoO4rg5IcqUxnwT5uZbz7JnB9NLKhmW+PmikkQ2I
1MTS5qt5cvFhAbQl+AqkU/ChGfl3B+bClzxFPTshuc1w4+PGurOa4klRqvtaF9UuTC91093Ida0G
g8gKHdyjjB9sfAyDhd0zSWasoXOzs9Lse9vUsZePEHHwCSL/sUfc1I35HXA+2L4GB7PrPADQxLyt
Yx0A8BvfFzbRGJbV7jp9PFYt0GI3SUG7Tm2zLkgIrV1PzzROnKHdE8Xab8uRBRFCdbXSnGtlPmom
AJKkR7Y/u9ktwWDux2D3lDQ9ywanM7nSBVLqPQxdGzVlrO50KD1x/KE7c+VHGQPiMKOmMavqBIlT
rPOxVLcubnWPR0FW/Tf03JCxkcnv5Kh+jQioI4AB6TF3+SOT7XPVI0B3wcGTuqKcLWTuAGaCW6/b
w8Us4nzbJel3GUU93YGcOIMaCKVpTRv6S4SFTOOTw5bLI6XnGzRwqExJ8WQM+i3AhBrM6LrL5tky
qmQ7OPZGWrTUOl3ZcqmDbaQUHbgv1PJVUOPKDDeGBYwarJWxjlykFnZJ/gXL4mOjyC/DMLqsSNyv
aoXXOslxuKW4ZIay+dbH3amn0kFr1SGJALb9NowpYMkYMLUTBZ4suCjEfhvIOFN3M0SjtQdrQ6LU
3OfTuWP3jIvPHPaCsIJNZ9KCsUbtrILJmMfiMVWnncY9FogaZvKAMSUN62s5KlCX4uRrMgsEk4q9
J0sN2TeqZcCE5hH8/Hx08/cs18H3JxKO5qgf29SZ//6iTR1TE5OfzO3sJOx6vosMoDtJl58q+UAV
sjiGaZ8fi8zMj+wrrJUYnR82Mccr19igGEK7XwPXaSNb9QRpIJjbBQZeCngboBmMeatOF90OSksf
4AuGZk4JGK9GZ/Rfkmz6Auin9pzcTvcwWZ+6dnjDnb5ULfKFMsfyCPDjlkhK8L5EWnoxDJQYgGQW
sVB06dzVo/OlkZQJc+NQ25k4UiRk/QA2YUDvbbXzvgcMt3JN+Ed9J1X6RrOFDuwmygJfgusU7O+Z
+D6BdnG7Jd1ym3PIq14ONuid+SvVPrExCT/1ANEFmyoN4m1OWhEROUEADCPWWA+kL8YXc07tvdlo
0CttdVcJiG9CAZ8sFIIzAjncyQQial8fZIMppbNUmFBl9BpOBDoseOBoRsSP80rNFo5O+Ib+aElX
uiY2xAmd9dDAL0wD65jJso+uGvmR3cK46D7iUOyVxqQ6XD4Oc/qYEg2wIUYWQ/CwDsYhXGedsx2E
8kNvcRCAldjaOo6UQbNhD0CpT+NqqcCfinkR3bSAHWOwsri70ai331DdniLWXetA777AuapR7x7a
juJByI4ma/p4FU2zb2X904w+ys3IlGyJyzGN1ssqgjngDFP24JBokcA0cTcauX5KgKTerJNhpwUQ
8cGPAZ8kNbSZW9NLJVt9W+eRbOdiK35ArfIZoVameUywQh1Jj4zRMVX7obNsf0JSlA8lHBG1AxYv
NTxBmNdgum+pgGf0DJATPOpgt/ZpsfgbRjxetaEk2Bp0j8jzYNXPhB6pJVllbjZXK5rjBEPwp03Q
J/QWrSvbV1apBYujqaULyj0In4YQut72lDTRYJFVL2RznYbM3aN7v8tzGB1JZ0wbq0GMoCCjY5k0
X8mQe5mrbdl09d7qkZAWXDdnwLiiJOjXVEoFXdIfBLPUtlEXthL81CrXOkbk6m3hoa9GyULesHJ4
6Cb8vbH0E2Iw4dBwtysBka+TGn2LpHGflYDohxZpminLd/amDDhxNW502FRbPdTEQaXjOhtK480J
24Rsqj+AiaYbjaNbpcdW9MMpSIzLrBE+lKRxsNHHSj/PgtVAUZOUwtTALgi9V69WbN/QjyGRUKoS
dMJCmTC1nNDQKCJWdh5viVXMB2NurqMTDn6pkvoGWpLQCmhbQFqP1TS/59pAAluI0Naytw2kyxUZ
Me1WNCjUbHScK/hfByQkwOpV83WaANX27snNxa3v5oDSDGjBUtag7zpyXVyrB/GIQn3qmycZZVsF
Y66XhhUWKZorNjKDTZOqb5oyZAelBvboxNUb8gTUBeoQr3MduEPu4oqcXu0yvSYV0TYK9DLY4HIl
tPk9U9VwW+u6N4f0ofUxPma4bXNd8ry10aUOq2kt5nmAaiSQaRC6u83DsxHXHzHciTEXrqfCHtzK
0XbWZMOuabrEz7m6Z11/TS0jvAvb8clkUJEj9Mia+I+VY1NFC27jqCBEjO5hH1oJgO4elNwK4Ji5
ywlKw6bDDthOMexaheL3LqV2kGBkLL7rYe9rVi6Y/fAyt0WyVwm7sBlf9rUW9+xlYd92/8nceSxH
rqRZ+l1mjzK4Qy9mFoHQgiGocwNjKmjtkE/fH7JsputWd9dY22xmQ7u8zEySEYDD/T/nfKeO12Ks
/T5waOJwrXujRZ/swNeVa34LEH18y7BeU2nu076lZLA2r/1IoJ/j/fwRdJiRuC00JEZYzLO5zBMm
r/cjeU5TTezKwH7tchL7lpx/ZiFZGxugvyLoHil+DDyYF2iR/XEiEjLpF12Cc8ilNh1IXFn8cmOW
4/OLifMUNmgN6FZ2ThlLPIPpS6q3tjIpVoPXAtAUcoBOTMiiDngdzdEXJAq25jQzklGJ6QZqK3yg
WRccrSxgq+nxgBLUHUehaoiffFBouq8G/gGt4/ytNDDU9HaspZEpP7Tmn0lYfYRGSVXVgL87oexG
xzYU2EKsW2KPOS6JRsOo6QbZS4pmBrjrZKY2gTtJMiKyJJjBcH6fSuNlfGFmRVMMD+SjZlP1h97l
06Va014Z8wZBsis0/VPU1hPqbkDnwJ9qxfxXyJYUD5oVBvlODf2Ppdf7ULbNIRz+wLLVk7zBi6a4
zBDtFmFjRoYhf5EhmR40DRVCgd3UymhxzdBLp/ccLEPrVtM64rphyA88+l7Jmtcktku0hMqIniNW
GWK5TQ3K3mQOM6GHwaJ6h9JB+RyUaDAT6MUWONGmY9QjJOsigo1Vp9thCJ6BQkYTnQ36FGNHGWjP
TJt6jSKaXAGe/+wHaBPamB49Mh9+2vNM8RpxYm+teJr9JjL9Wo91f2rceKv65ndUjPmugLzfB/pn
W8YniJV4TpalKFQUPzQCeEvo4TatLI9GSHtDZvHE9cpEgMYL6qguScCen7a6L2MqvjSIdSzEue85
3Gee4fczWjRiR7B1R1jMjXmzR7yvJixkn9IQn19hq0obrJBLKFaW4UPvBG6lhkJcg5LpJqpG4ppA
TrOot9k95ANEMmc/VfEMx4vLUdOX9jqYDgYalulgeA3QtZQstqaMrOUP8u3o7QDmTkpZbMl2fTYE
K53c2UyBRVxLCzaxG7I3I4i2se1XS4u0UzcxodZLw+FrFFV2XbmtvOI5Bx/HZz1pXf6duWT8bQ80
i2jsX5sBUj/n2uU60c5xIOwD91DKUj+bVFXvPA0waFjTEZiF+IEQ3Py6n8dVwWZgM6AyO/iooni8
hUV8NLsOdx24bitlRFAhRflNnP8e2Uv3NiSeDMAejcRpfFRpfTWAGQxpkbIfCW8qsEC2wE3LpHdL
ZqDC6dQ960vJgxvVwCHy7FurjeRzBy4dRnW81+m3KLqqAa+anrqcnuphR/cGbnz9jd7REXAtIOI+
M86jMtO1HrMZFXPc+6nANSUolrDm4DvqDRy4IoqoeAnWHvDHLpvj24O8anGsuuoB1P5CV3d6GkN1
yb5DfMqC0dvGKc3k2URrlE3Xn01XwdbOdRAxL9DqX4jOxZ3c5oSCc2YafFJ8xV59KDpFbhPEXzxg
0hMLXxHgzQqTLV5B2pAKYXIu4TT757N0REFuHWKeBMCl0dKf1PNEGkjMHwsh34omNOCBqxN1uMzo
whieiEGvRpS8hI7RYoGj0iWM4XPoUaM2C+aorBl5Lxz6Xv6ikodoSjDvBtoPJjOodxq+qlXvVsD/
VtIYSZEB4CvdaZOlGZ5CjPDQ50ZjRcf4bii/Yno0lp8L49wohlWWg5hK6jXU6S8jQgGujM5aySyk
ojCU93Bo2YEz20AT68F+oQ4m7Gxoh3g17ea9HJkWCG8Kd3mVPMKcLHhU6L/anK6z0QzJzc/SYUJc
gBfTqQIeulcMqQx4e/uaGtbO68utxcF8j+dTtfdGB7LWpLWH9y+nGSphdNHbn9TZlh+pHn633YIy
TS27dQ4YnzoDzZQH8q5H6ncm9YUWGn4EyoMSnN+EqoejN6QEywdSrnlon7u2/ZmK31C2sO2GLCKG
fHMdEYDcx3+q9SwRCc6LtJg2ps5RqKrjTdOp/L5EPkcvDvbg5rrwqI+Te7AouNB7A9vsKAHPzs23
bJyi9VnXTWb44Ai5/wlri4JXvm0Xo/hrkdcW/nsn2lfUvj+ZY9nROGdzEpooEUiPNeqiW5KYqEiI
8iZZ2rOIgeqMcXapBs5eFCdvyk7bTN7MRMe1nwNVniEWlPDLCVDo5PW0KH1zBqKsmlExCNTZY8M3
XzljfdVonlwB4MRETAiD6W9vbvRyPOWCvaCeksxOli2OGGbfrtqvZND107AcBhNl7exRrEMmLtD1
LN/pIpjTKtvOpmtummBpa2ygyo2DgUuA6YQBIpGfmGmASJ+0JCh9WKcx5yxcw05c/yizlhExXGWf
PXEono0ZH6TdiEOTJXA1Mm+tMiLuckz3gofXqpQ9kKB6/qW7S9LZJCNtcS2mg9kcEgEwPaeUkN9t
/Iqj/pAwKKcTEG6YEV4zKffdpFgnzfQ9g83S9Vn4rJvjYRhnXOIm0NBIrz8HLRgP6tnAKniJ1mQn
Y2zd0HPcQdIC6k1PkRA3T8huxZX4q17bHm9GqgNn46nrLI6tX4gYK+6Tc8ftxeMio7oic9ud5/Hc
z2OTfc0XaxnfGGF+duRxyt3rJOJjEsTPMTuS0eUCsgJWzkFxA2YN1qFGkCkuPDgcRT+uctqJRB+f
ZOMaB7CMn9ryns/oovRQazu3pWechkLYjUuSXdBtTSC/KTtvh1j4W2nzr4oZIElQkIhgQld5nOgI
5bcJv8yxTfN95rFXKqxQrTi9UgZKBwOyoHvJBjLwmeo/HAWCokwuJLCh7cyHOeHglYTkZLw3RteM
OErrJBNmdEPjfI0Op+XYC9msZhBJR+SPo8f4Uk1k+3svbHchDVrSjcptmCAx0NiY0LSkbctAd66Y
mNfEDxjdARpAsHgOvO5WwS6uKb1+ZOKehKCSnBh0CFshJ84J6cBGxUW1Yrz2K22XPHbGKIsXcte7
7V0lM9hJT0kOztormViAv4FZrYyu/o0CAXwvytYwfORtcOelv9n5TTDNb2gZt1KXFuqmAmhjs11G
2sT3U0cQ4BhphSOeYvZ872z4g03AfqULrOziVPEPN53MXUd51BlLB5dpO235LaiCbvDgKUO8ANYW
LyIpd9ioyQDpI/KSyxk91ExIDoU+3ZwO+BrlzQ8eH+qAWs81YEYeRLORKjCpB08WG5cnIEDzhpbK
AXNxyTFm8k4YSACxYVB36hALtYDLqblDtEsHTljaWzFUv8F4xG+itNSZhbtblcAvdjReMUo3vV9W
lJxk7TbnhHReQxvDE5zd6FbV0NzLsWLbzlAdmnX/XRsg29lTcZARTaUDuN0n6sYsn5YB9SOBvVrW
xkonTrQL0Ua3ykPpbCxmAjEFm+vG1YfLUHf5w4NlSy+CetDVk6u6fSAUbvq5HJiBUYIcOElJNR3/
vxBXuyGMoEK7v8ZWOlxdZTd75bJn7ZKvLlfWLaFR+BEbBPxmK/qgpCR+/PmQ9C75MZNDO02Dh8iO
s6eADfOD8wG2BzPoj31JOiGPLVqxyqLYUkYxEiWHgzSQdL51GUcJ8dnjajhGZRDf07lK7hobWSJb
QbdfvjhkuXnUtBY1hlzUGhQtsmllajdmXcPG6lJanutIUf/eUnrspe3DWz40rck9GA1Pemo1D4+4
4olf/iNXOW0eqW4c41y6z4HzI6w4MyOSVyvF4+wsLOB8jWHWZ1tsNHvo0B6C4iKd8aLPsn/Os9fJ
reoHZ+rhOdKNBnr/HO/+fKrPlPtIM863k+f8LDtufF+HzO4WL5llNi9mWv5OvYKsQt02L24hHXyM
ubf988VQ1aza4fwyGclDp3HvfZBCMZCuoRjNvfFiDeipQAK3gcsWVE+Mcdca9gjR2SyeZchbyFmE
VRlr+jNucs03Js0ERsHlglHb/ihHt/wtY0hSGBvzS2T1CDuzRuNXEo5P3oLyidroRkaoRUB3voze
tL81KFx+3RCbT033XpiIHGNvU23CiYeHjslN8zVm0bcwAdzVGLHAG+DcE5eeF1GqGv8UtS9dg1t+
mZ+SnqiTo7l49fJanqskrzDIyu5308gXR7P1h6udIANutD4cPisqQA1U4rNpMCk3teE4J+4LXFS4
IzTrnvOO23qkMyJBVlaIrj4/MYFntWEC1Lw2KqyfU05KQlw6ml7fKZEucVJSrkP3TCPy4TjBwPdF
LUPARihJhR6eY5xjVLi8uBQdaU7JAdlok72tOQ9PS8snSwtaBLMh2qRaKi9a1oPg5aXnRQko1cjV
W24J+vtmi2uLnuzeRpYyS20jgip4t9huHXWrhMdk/Qa1QddPUmqPNGlepkGTR6NxU4ZuxUi7QxWd
Ga/chwTUdKCPEu71KC/YbcW6SbDEIZNPTC+yEgtWAcQ2WSpxmno31Jp1h8dUXBlAb8daec8UBj2K
tHJOvenB1KACzWWItPIWk4fswnNn5FTFT+rRTH+EFDqRY7esz8ZM3hWI36YhYIyBNPdD3XRPuYfu
Uci+3xqxRlLKMAucyvM31t+AkkRHO3QxOG1b2YSavPwhJlXum0XDLO0Pox3sg1Vhka4oc+JOoC9D
mB8J24WnsnELfipYSDNn/h0Y4VuqMKiETfQbzqn79OdDMdowtXJtP2ER3ATuL2j1PEwpEZlr53vK
GMHKKmA5hYsUO0rzHPMs8ihge0o9Fyi1Fx4nm8bxxrP3Hg+8TdoOALNsLtRKc5y1AH1Eb+vgc5rG
/mLfUq0YDzzrFni/dq4iXDBTqOX7QDEHnYHfrjUzrkjbVNPJ0ZzUF3bMWaBerLzB2G4JOKlDnDu7
sKqNHzlYsGrqV7lo9XdKnaYz+iAmiGRMn62SKhED0sWfD+RsXDCm702fF3cHWtGDHg8N2uJHiJFl
qyOjABMT0V6W7Te9dKQv8+SnKdlHuOFk310clVQSL4OdmUFt66hzQZnfOLdYHamGofZVf/I8RjF1
pQXrOYXeZ+v4uhxLRWs9Q+DnsNV8SU/99K6ChOsj5alsDhk7LlpAGHvaHeKqk+Fhadx1NOUOeJ8O
C1/RPOf5L/g8+ymdp6tMbWizg/ZTq/Gqa8n0FI8cKtw0PVSxjM6ZlfqhtJKLTvap6g3rbVKFda5d
aDoJRFpRT9VljuJXQ6HwDWko7mTskOJmQRrNcEN2rKHYFXnlXYC156x4HbPozmAAgnUXZ0R1xwoz
30O8yI/eHU9NqcmDXA4oqYijS+GY4cXBmehm3caWvbVJKaWiXEYWzPAk/a6RPqxTVqidZ0zTfR7N
QwQk9Skc22Fbtpk6J9CRRjcbtsny/0ejaPBBrMw2NW9A+CPaZIyZ2bzq6cB0WKKSTm4AXkUrwaHy
NayW2XpiDuepMJ3T2EiApRU40Lg1qQWbgvktM/WdRgn7l68sMVxEALYqDmvpC91JkIo0bkqoeoeh
zIrTnw8ZMeWjKujYpJvnZnsdzn83+e4Gr53IQVbnDnI567m5yWojeBRx4LHjYNAkvHTb56H3QtWe
91LWnxKV7WrO7mMWLPHFTBCpH2lUlWQRaALQAZcb4ROnec6GNUD6dj8vhLXMEHfmYgv2Zth2nTCO
WkkgnQT724zKDWSS99xwqF3N446pU13kZ1fP9xH2Hn+a85c8FMWpYES2DqA3723TLK9BCq3FAtVz
DQXhpvYlykfiwmmAf1YP3wdlEVWMwntPGOS3y0G0bsN1UbTE92fLWv/7PqccQKzjq1+eCZ5byW96
14GISXgiBrm1ttlgHSs3xGCsdzv+NWvV2BqnuMatXp1B7zcz2fI1cW/wazJLUD3x+5l6pd94DinW
twLE18gmpXESymo0++gopo3cV/R41HB0Yr0Ldnnm0NRqTu2WvxCeAC45RMiU82L3wQ5TA0063Blv
4bzV7dY+GqX9K/Mm0D9R+RARGVFOcrS0AMLkjKKV66zTyYw6QKv7Kusvwbixe/fZQ2wsStt6Njzm
UbQEfGVRxhQwLMCTB5heOv1qViLcT43+nAtwfwMbJL/5aJyYLKbTiReKG1gQAyommjn2joieviI1
sYp7h8mdzizbTwP6CEJGR7gqmrOTUcESBEniz6RP4AwgPdGcu+ApEnQRl5ywn82VvHoj3VWzioy9
mYf9PqhGKv16Lb1he0Prb9TTn89kUFMI4enuri2K5FjGwZdp9R32s9FmNhF1+yGayx3mQGrtBbnM
2quqh9n/xBtaXD32DZcs4njTztY5lBUfkJn8WVCaREFFf5MYjW5u6qqTa1i3EPi17jTiyQuy4WVI
XkBmytc/nxTGMz3t8pqF8sVif3yprKWHJZm9z8mpDhxiKJPI6WRvrTq40xuZ3/+1AxKN558NkJbh
mNJgRuAC4DDMf4rQ12nUt/3CY4oxvuCeafW7ndgeZZjxuDGBmp+8JQwRC1rw9C7MYaiP3ETRdADE
5K6NgLpPHikwCerCYqo6D4zR8KxExluehBlDCeEQCpU4C8vKYvJSUqxBN8CJgfRi2Njiu3fAFD6c
VF04n5S3akyuZJb6y58P2ogYVtCI5P/5VE++VzFCfS6d/hSQs2z7tt2XvWufMOVEhyaO4pPnmAbA
y6Q+5u03q+dx1dU2VkO9K5aGRPWRk+VSwCdu/fIharm2Z4P+2RjRCStLRMzUMJhsGhKGvmMXr/Qw
WSc3snDLlD3G1sB+G7sGqDQFCIyv0/3MlmM12/hXOTRDkSjYz/PvUD/reHvNgVjD7XzCwidWpZu4
u6wv1Xsx9vmqTLPiqRrmnqEcFVJaGpSPjgnx2s1Gh7gkV54R31xHaZc6HD9kMCZvSDLkN8YsPCrj
fcRY8/jzwV16LUjWyG15KqMse4KLXZ/TKForRyufK1U7f8c/kVEMf5W3vxtl/5GH8x9Mw46N69p0
HFu60rKlDaXoH53/dRHTNtIv8xEKqvygiUtEaaPcfIe0oH12trL8HhvOutP5M0mihmPusbhJyZSK
GPjEG5ZsnXSsyEUk1gV2QbNiUYlvk9NQhRDByEjNJrhqhvm9pBqKownGiSjAAFeJD68tKbD5g13M
20efpdU2ECWj6RqFXAjjFpEb+L+gHJYb4i+OYVeXkDyAHwgYOu6SnfzH3zispIySnjdOM/p0xdTk
F/Do37FgU1tryzRaIIX3Vsjw2QB19q/vV3N5Pf/y3YlDei7fmaCFZwG1+et312t3UFWtKILqyp4R
Lj0YqbdACEu5CYQFjWXEYdlKzvYikPrZIc+tt0F8VWwMrrGO667UG3WMMeNVnt2+j3GpHctaB6LL
5uaTQkn0FiDjXYobn/4Z9u/8vTCyn6Lmq6e2cC4q9SRkgwhaE2RuyvFqsGt9j8xOPwZ1/u6m+pGu
Lu1EACY4iRz7KJJZcmIg8c5xLH/+1y/Jn/zQX14S3pCFc2Nj7zaEof/TS2IWXjvEsc7jbaKmVIu/
jbZ56PPEW9c0Ma5SoR0lkipJfkRYcG3m+GVmLhwe1bX7f/2z/GfXBgMKCZjLc7kr/okzxDKoJWWI
4hzI4ue4tOlxokv7yEJo6052RAWfYwK/Lmv59wvjv5Vd/q8ix/+YOP5f/y8B5/8Ps8tyyfP+H9rU
f8guP6gyLuKvf4wu//kbf48uS+9vZJIlrAuLXLBO8u5/J5el/jeyVaTWyEMYlg6X6t+Tyy5fsiyb
MjxuQKEvaVSWGRX9z/9hGn+zSU64MEt4sAMIs/5byWWk67+Gg4HFSEJzOoEqG44T3+ufFpuoRdYJ
el36Kae8ddu5yZ5445X7EMJZnZ/zVGy8ENNl4DHMt4Lh5Nb2JZjTjKFNX+9cuA5WTCarhfjIgS0i
TsOB10LAlAnz40GbMORbdbttApj3edqKTY26XueB8xa7zOKK8R1PI5KSO7ibPN2bpokPQr4BtAN5
UlhLseWPSZKOmOnb8huZHb0Md+vMeRFBnyIFHbBonbaUs4nogsk4QyHuS7wz3oscvAOjgYaqRpyi
Aw6OXGaP3KnNiybKNWMyOovZ9lFE2qz7fAA2bfeMQhyH2UGAgM6pMaV7t2latS3SsmU5io9wK1JM
c/J5igzcg5EDniRcSgHbfTW2NgY8hb+71R+hkWDHDrEL2fXsd0wcUJCfvVG8ZwvKIBh5phP+8CjE
6IUPiIBzuINxvJuZ588GYpaOUmskFvlf/sCclrgy3ex7OIzqXmnlvqi9ZB05yUPAJ+pKur8Hmw7Z
kfy2QXV8H9EWKjNA7vM2pqE7cNqUSHGNBSgW+lbDYsHJbd217ntFpHlLx+8GdZDSS3IlfhRMZ91F
BR6OEdOx81RmN0FJ6KafkJfs4mmMmu8i5uIhBxtug9Z87hpTZ9LvIBZP/aeSv63SK4mRdfe0ZDsV
m9M+RitQeDoaJdC+B6Q1CBb0wU4zKtD3MVUhyONsBu31K23Qj62hwpzlfI6VAWBaZlTmQVUHgIXR
DRPaaqr0j3okDRQD7CqAwpBUDNqtkm550kfjENoDTTnwczBZYa4ZNeOg2z0GSXC12zInn2FG+zid
LwlGup3bVF+h6XJURO/dK55maZt+TfTl7pkMsFcuI1KfTE707qfsUmudmKqAac1gB8fd2RAEEIR3
cU02a3kRkBUezTU5I1x0jIOxbqrPIQg4dPbuY8izC2MXdlRZ76xB2Hx0FMBt+7inhJ4879qzdNqV
1Bo8bccGx8GiAnYpgs29njPUoqmiLNO0ax/g7zHsZb4yWm8Fd71Y95Xk/BeJXeegDAwLnL1X2EKj
MQvWIloK6uCQGG2QbznfraeEzIAOsWPlBOCWSbYdk0HSxtP1H7LrSNh1psSS+11oIaZ4ncYq1I6v
vtAZNYxqszwhCW2YO3cU9tZL5w+3a4XfOKQc2sZ411uDdcR5pZpXcuxXrxWvbKTl4WasMOYGWXwb
h/pbUH1oYvwcdCwtYXktAiy4giJznPiaDyIHs2sWi/W9GI14rb1kjCT97KNGNT0NGNO6tDIJXmbx
PszvtbedmsJ4CzJ2IrRmEYnlwp4Ygm0wPz014LK2S6teX0ISadyvNrHVLo9x88Vmd2jxI0Caz17b
yjt1QL2IqtHQicdDE4BzSwYwFV7UM+cNW0F7AqfojSTd4+SgJwkcMHKqDOEmfyxK2CON8TLQCYNb
Bf3Jqs0PdlLXeQhvEyvzPtFGfOfY7tHZWfMYc/gN5dhe6Ygt50nG4D2mK6Qix8Dc3DrWj3B2eaOL
svatcLgPvYbTI4i2VbzELIhA+EEvIkxEnrsdjf4B9bzfY/dGOcj0txgxxRcEpX0jZsOepdNFV/VX
ZcbjfhDTS57q43pQnDwiIDd4UuOTlQTJnUMVrkCcc6nbomJQSV8NlKxp8OW3g0v2M4zSdcVYgOn2
BB+CS8p0cGHX+g88YeYxNzB35bG3NgOrWROeB8ydv8woBreiyz4yI4WYNDOOd6OfdlMtyBfy0UFo
rToP+o9Ajd1I4LhMUjVMAjmVhxRz3ttKyKfIRTdtJ2AJQ+5tTDyVd0p3wF0MU7w2SbKzJub00/Z4
uFp4FyEOyWgiZeoaeb6Zcl7ABHjdrnRCYKSO/hyRLUyCSj+3VaiflebcGcYT3pSjttPq9rvVlPZT
6gajX/UdZR9UQ4dAIOlezlpibuLDUKm5c6LyPRBhc+67F6bvCZLtvHaVThNgZ2Lli/mZlEWoRUAK
Ppo9G0bbnoTval57SVHv131R1WtLFN2NlN1IvfWJFMtrVBv5S11oDlh9GildTzKWbaptmoYd+2zJ
+IyrWuU8eoyQ0ocpn1901ygvYmZa1wTeSuf8QcNz857SB3OZLQJ9MEueHSvq955Jx2rfvutFEh4z
Ea0NZ4ye4CUtpra7aJYwA2eivTmNSL12QoMMDl2MVNpNhvjjXOMS97a5jWbzc4hDJr5TdSQa4O3C
TWnnxqad0/YVxtgZYh19DxbSk/7ECbr6Mg1C3ZR/KiJVW2b5xrqtZtun1iD3DWKee+Lbsq7drWn0
+as552d9oYCTugXO0GXmAagaUW/7B2igmAxTX+8nlTZbGkvUYWh0BzMy1QmK+3yvAcRuKYw+MJK3
to1TFw9dUkFfSnv85pBE7EZKquuZJj1npIm5jtOLpCFuZYjFwgT6b500UfdRNtadYaR1KkHcbtiX
PPVFmLwX0YZgT7cpiLacTdMAG2sstQHju5fhU3VTyhfn+qMFIRUjcuyriJmYMozoVuvRpbKZBOEr
pmpeWczFl0/bHM8WjXRo/KVeXlRTlxc8MFjaymSpS6ZS3Q6MauPaLFpeH3qnYcCnw1P/01sUAEAI
w/nPf5kllX2WwdunkxEkHMpr5QbS3BVFmF4i5/u48BJSBRkOU8MmXTTBWEI6KbRI3zJMI7Cd1D3B
Up4UYHG2HvM/itlwS2+a2sXQSjvMILG5zRqXRlAO5jaLgE8x+6OR1CIOhXdHy/NP9pXBnQxy28a0
VVbtdW6VecABM6Va+NSbZbm3OOExWoG0hld+bzOiRr33yrWHTkuxNWanrKMdXnOwLrLNO9QzVDkv
G0624cEsi3iE0lBh4j4xJ8FcV3Cpls9qLNb5JLeFlr3SNcayb9jRupZS9yVublMsfnVkf+lYH7BR
rkFoUnpr9p+1/SFc+yZr0vOo+gazwmAJHpgt5/LUsl+6cEQSyhSmCtdmVH71rG8w3VCQ6k0hCkgC
0xqlnOLidYpxcQZoNmtYpljNHbZm1QJ2o9E0CNMN8xU8Ub1AZRYKQzBxFs0oebkVcZjCrd9R8LkZ
LfFLxzUNsG7ee7lU29ygYpW82VY4L0PxFWFkGNzw0hEeIAXYn/s6PU5udmQjdw6Aa1UwZ3K0/qwb
9oDod3XdUge7+DidPRHZXaN9dBEseFoVCzh6Y6qhnlo++D3LJ7nERlNdHE31vGv2EnTkN7P7G7ci
bp+MhN00w4vLy8LbUatdz9EPu2bAtHRwI4s0NChOKlsLtKgBLT+PEj+qv9eYzmKbOKF3w+FPqKYn
hEKVwFiudbfHmQdx5phr4V5o3VqS7V8WThNQ+2ooeHEUDkPP8xVFYqY97jV+Q8GUNzUE1kvQ+0O3
gvDI7sRZd0AMbdo+fWil9EgynIs9k35qZTD4a39Y449EqJU1Et9l1z6z06DlhWYcmqDjm02YJ6lX
LfuxJuEKHMjSjWhDhLBy4oxLDtaT/SUjSVkKAI/V7EdF/m2U99zjvBGA+tkMjO2FrTBJkmZuy1cH
BAQb23Svl69TQWRfrZwZuBuJQhiDq0CT0BzRyRBdzqGVoDOV0Bl5JcmhmZI5KhGzBG2nxjtXN0xT
Ye3aY/ItTYx7ksXwGxUdaewVWyp+d1mel+u8TtmfU/XXWt6RN5EIdLPSTfaA+o+ab9Ho0ZOJYAa5
Vhk6N8JHATUuVd7KgsM/ADIYGQnZJEK0JvZDZE06P3YtN+Y0NxB5+/XI3oYi1KQWu6grd7YFTGiU
0aaXlt8oFygf6CQzCfaGLFeo3KipPCg5Mo5HwaFB85S2uEG5Pgj2WgkpTYZ0Ou43LNnehJPXZW9V
p9PZUdZGi94bSKHSnO8OfqoVVmmf+feqA8sYE1mPrpaD6lnbND6xvh4wdrzO2LVXJrTdVd3K54iD
Il5ChxKn6cHw/7sXMCgOUrfhIApgU3Nz5lbkL6smx8Y+4inFm4TQUN31Yfo2ENBaVWZ211T+wBOC
Zyyq3+yJDVfH7hj3dN7T7oJIQKKyJSKihVc7pMrMSbtrpqNZEp2aOvmVWM3FGecPykJDnid4+Ixo
Aw3zoyHr8gF1ZFkRZvyEmNeBAOOykNm3qtY/pJaj6OI81vgVVcpdadKprlxCyGXcLd/5mhNoKio5
+JgYYt8kXRTjP9jUJRyMIv/NYY+LjdswGZXcZYHxI2hqe1cW4c+mtXf2cplhloBr4fH4IkxMzTtI
1rAJXsPYI+dmV99V3qrDGOW/o5ogPbgvgkC14GSmbxLmygdTs2zfobDYz+3yLFXODm0q3sZWM450
wq5TUe0jZWn3KfXQjzVk/ARxk6k5P6Mto2Y1TpbcEzDmVmSFlz3dgC1xBAC8zHXTTZ2nxTpjyL5B
P9iOaCrc4X6euQAeR9tZsYVk+mGnDzts1o4akREC855So5I7LDM1Jb5F4bjboJAcODKsJygqbBGf
4Ii5fpEpohJ1SX+WeRUDk7ncyjXYy4Py8UKT0IpGqODUwKvJAilT18exLK4RN6VKPty68ql+Zsq5
8LJCxPWGeys13j0akQKEXjdAgo/Isx0kPqURw3fM3SC+IvXUxSd3wAywmfm6VwHFxcjkoU5HsV+Z
1zR8LqvH6Byp6yUPxdE1/tXWX+P0Mxzv5Gea7jaNx3T66ItD/VqO98A9C2/b5iyF9nMbs9kMvzXz
b+mQG1cdieClZyZcsxNceRpY13pV2Y1PiJ4q5wJx5zMhvNRcNfWVTde+pSuZiUxZUu43cQre48fn
V4zSB+TW0uZB2O1d7Wkrw49+fo+6A+XrXvahxS+MJzjzF1xTytewRNfBY2LNhszFd8Z6rDsc5H9F
i4WTU2jI/VSUL2H6ngfPHa7sBhuNMbT/xtJ57baOXWH4iQiwl1uRFNWrbcm+ISz7mL13Pn0+DnIR
BJnMzLElcu+1/vodWM/YPFKDbUYfif/nCz8BMQaD/BjAbgzMuyO3D68KTbzbeqBx2VWmdYr0tRlf
KMNWOZ93UT20cScM1zJ2S7ziqmu1O82EvHuq+SM1bseR4FPVjtQ9MQaK3y3xDEjuSYUYPpYxJUQr
TzAQAtpNSL0a3KFmJtjNTxOllsE+axHhDrcUW1AQPyNZXPWKz1pHb/KwplU6VY+NwBnKnb6JUYXF
b1HyQVIPxSvqai0SdyYMIf/MdxakS/aRbQ1/vXiox2FVW9tRv5FyjmICzIj8T2XXKWuu97Hyem3X
EI6LL4G8ePTOpRdIiPohaDWLtOHL4r4Bf0GeuOumL4oo6qbi8kLfLF1N60RH+aTwHpuQMuY+iI4A
3mZH/PVvJJ/bTLNj6NcMG19t4zytOWLyfY/pSB3ZJEpzPZMhS5LzYL2QX69kvIGD3rqgOPH7CKi0
vMyfoXRrTIkoWDIiIorip6umbpaQWnARe0o/tOQzDYgkffnRJWNGKshXKKuXMbp57vnKAT/tLD8x
0ZIXeprKbY5SBUoHbrpsXmKGs9ZVkxPpBZJ/9ZMJUgVWXIXTs5FJczoCFynCJWi0bZnoK12xR6oL
tb1IBeDAwUXoAm7tPfFOfuJxfuqEp8Ur5ehz3mZex+4wG089+YoZe1WvCP5pwDyi8CeQHZHpl07Z
UxBDQKCl/krqbwxXzz6LwtSLoQ1mnNnUGm38YWf0v1lykstuG3TmlbwJp67vSUeiCopaLURQ/xjo
GB7+dNPf+QPa+e7cBOTL44qNsOKSWm9cTQYVXxW2Kg4lvfrqla3cnuH4FRS7AoK0LGMA1L5FWrMp
/AsEcZWOpl1anhlDc/SoBUApI0raiwtiTFvryBArJE/t3/l7suAsjRet26FR52a38O53xUdHjLS2
9wegSG4yjeYdhd+R1h98vzyx4mkI3qzsHa0af4ZonQwDz8+XUWpoBJG6AiGY+Y9c3aXYi7Jrwcg+
mhejuDUKwhp11TFuI6WxqmSTJ/2mKh+EaPKSBQULPGzxm+x/NMJfOP6zSE2WHaHB9QQCQIHaxQ8f
gnLLVQosWQM7R0//GusyMWdGF62/1uVhtA7EXFjChzgxq/+rjKukXtpuO1E9pxDGjPkOH9o1bRhT
/feUavlmJ4Bb7w39PZnOSYr116VgiLZWzd/UCo6LgHFe35XzM0ius3zys9MQ70BQh3wvs/+VWYOj
lCPsIA6fesA1t8EPOmTfvVzuJ7laocaXc2cwHVoS+ZQ5ACM00fzRJjrOERGCYoarXD1I/tGq+We3
KEu6nDhjNL23WhZwSLl6i4k/+u6qS6bvUYuw4lyLzMOX3h4t2sito1UecQAm1antMKdcxe6GpM2U
6Cra6BNWhkM/XITosyWcNf6Jq5oR5qoql6m8PjSwoYBzWFqPvp3L32Xw2fVXDpopO6fmqY+fWbSf
p1ulPpryIBTboSUD0h7mbRy+68Oh4BLrgaayf0Zwo6OTMyaj2kg+SuGeMmO1/C40HF9kPS7Ha2Ax
5OFhAXbaz/O9FIJ7zqfdVL/EbCwHsuWEBSuh+DC7Fxq3VVD+0+dtyksdIcmc7mluM5H62inDJqbj
XHXANhKCMgr0lR4YhT238BTkhpPr8sqlbwAvfnqrvgcuZj81wU38QUTomk9KhxPuztlIuTt60EyP
UTD8G4JHF5yRu2bSFucZaH7H4uUBWxolfRkOH2NGMFMP1JGTcNTzS8UE9hVrldPBEwOcz14ZQcwf
JOVmYe5XhK8I3SpDsxCDfI+PLqH56ahXP9X4PjdvaeTlybmJ2XqSBVxaDZpGGBPHzaBsyukX8bGY
/6jBW5Q92pBSTx6c1hodvzrxjgDDFwGVic6EdWs8k79G1g3J7smRS1kZ1jw/DjDvEJDEEJBvvteS
g1IjiXuX2PFz67trb0if0BYmIYGxN+4vPplWRVNx51shYtuWpY0a7sweORj1WMiofgaJmQfczqJK
oxxXBfcz9+ZUvZvjdRF3M43zK/EVzIU79feUdAcB/7p6zIKdOu18TMTDK+PK4fktntx9MTrImSAa
ah/TzSQ8NOWfFGCN240Z7mLXwEsnrY32T2NjldpTm7yNCkb3/Dnv6+beWR+qQbcyr+OAkW1C/X3m
pQuyjWJufHFbTN+9uUnlgwbna667+QWTPQo/qXk2rKOq7/lDqbKzRAysB236wTbJJ0uOiJ/j6z0H
JdcYcXoC/1KKnj0QtaWIKz3xvCrAfvRbg4ZMKKelHQpljtPUes3Je6wd4uXlNrxc91DwYPQB7+Av
9Gv6Spiphgi5A9drkt+ZNxTxNYy7FHUtD4TomTI/bCjSB9M6VfReuvQPqjOWpGnD/5RLLCcjqz9r
ZADsb+IT5FWnWxEuhaeBwRpR9tQfaxUHy13IdCoZO7tOdVeibAYdv8sETo7hwcIjip2av4/vyyBY
0OgvDTaLmCbsfkudMTezaH7rtQCddTf8A6t5Enszg/NAXegXceuVwY9F/1+X/fTC+4DdTiqvlIfm
0trCNTUQIKVlt2F0a+mggvJI3kDrLu0ruvCYhu+er4UQ3bjccPvF/aUr4YZGcW1UO1KYUdwPwzuF
RHrzI6abtt0STaUHNiQIcBo6yYFwS2oPzeifZmB9wUyte5CDPMWK/5YWGzpN2G9T0Ytq5hAuRCFf
j5SZh+tgRLw74WipSaUDRHW10A01V2meffzOUUxP7gSXWPvHznB4ZeXBUSX0OXgQnSLYdv646Zjf
ANGoZWekQ9Ise/689eejaZ7gFo1mU/OIi7cmw9XVk4MlOp23AM44zz3+XXl1tFqoRf1Z4RKWjyFR
V/rZSLHybTEjJombVSxy1buQH7vxOCaftWGsQnUj9jgVXWD7VRRfYuU9Jh3Cqae9uDO9mFCJlIP+
XmqvLHro9Y3OOZH0DsJ4RVcxd8W45QfRC28y9oZ2m5kUZCBtBGdrg3KuLnXM/q0TNo12gn6gtZ2e
DsCqOP4ckkvc3At5zR/JZoZGft8L+HwdpfNU3gPCp4ObYnw3JJxkyIvWpH+6crbNWyfvtsjdkZqs
0sFaKWz0w3wex0eW3uXuW1NIWfhqYQUT4hc6crfoXAkvtX5omgPNGfKfMt9j/UMsYKtE4Jv4rxJt
FQBPfdOrC43bafrulydKwos6XlHog6geewX5KwezvUXzuVf/xZFTEf5W7ag51KW7Kv3G8T3qjuYW
OUbsIfxzTKqpVxXrhTOFx/bg6xhqP0sBV8DBF48pMQuzVw+XefhD7grfxEkdJytLtEG+xswdmbsQ
WEXfLuZO4iS99EOiDsRYtRRjjB+sbjIhMdheKzDGCGRa4F9LEQL20Y+R/xqUx6xFNkuTrYpP7PH8
HQ5gD/TgVo+RA58i61SwnkUSLbd72Xq08cGqnQg9p3Y2h34FOYKP8WnR92A9x+yAJJXM2zS9ZqrE
q/xjcEJGwkdbPBVhZm79qhSP55yMwzo/V/EzEA7tzJ6S/CnWEZnpOK37bgdW4Vf2iJNPPwcLOh8g
BsasHeJC1vi98DQo7FObdFyngyd3Bx9cmK4lg8+I0zO33hXxYkpHEpWEcrvMX43ioUFmVQHXn88E
Y/Hv7J2+rUjrtbslcQ5+Yq2362Y8Mrpr9wkuRCJuricXiEUKcb9VubUK4to9OuEjkihqR6pUEGM0
+f/Q+gLqvfGBZ8ObHPAa7kuM6fa8UiskdWzG5b+RuDI94RCTLrKM9PJYqG9D4QUkQ6uoS/eUJoxv
lMevMpFsnWtD8jJMXqCfxOzD0hPUbLu0vZvBXwbBk8cYcYfPCfA4Hi6Jdupw4WeNRiImIW0pmVEx
+FGBuj1cpek5yXfQ7cEeaJc4BIJ9PtvQt7+06H1iNZa9wLIrmpfbfUVHr8WWzq+lcHfgt+V4B7jA
Pjw/Of9BsL1XYcNGTW5DpfXymHBl2zgNQvXX18kaSWN7kHdzdRQ4joJLWBz5stRgM0/oEN+EHKK1
55r519FtznMHWHAOHdbr3o1cAQurgzsxZSZOXc7fyX41AKL9GtI/fpTGRvF3+jLRNlih3rOm4EGE
9uQ/foX87YN5pChupXYUo30rPFfg4pDuxwW43sXizcDRDBaNW+GXRRU99jUbGMHDP5FLYCzochhy
ioDBbWluMg/coiRuzqTGNKdcfLeIXHAtO4NSFZMLUl/gGNyEa2ktumL1E4AxQWzYKH7pxfruuwoW
GjAeiLMdH7l/1Ma7Vn5qGLc70CO2r/iSdZ9BP7mZ8NtEaPgwkhvTASJveXTqyBmMPdVnq1S+LBsQ
RrsQ21BkPZc8ooKUo6Rdk0hlVTsl/hTTi0kZ7vDS/FdkioDAuVOw06O293od7iO+GfmXXJ1650Xm
Vq25bMjjs/Lx63uGfpjGg1S8ywArDeksW/NdFA5k4ZETygjNJFqq29l8myW3KL5rzRMLXMAnQT+T
rbNqJILmNlGAG2GpJipX/AGaT20zyR4Vny/NPju5v5Z01jZ/ikEOgAUcQas67CrVHqsy38/ho8Bt
OPxOfBUNN7BI/Awt2fV3I29LmIWRj2IjSR/mTNmPvmKKcCQNxDj7FIwtsVBB+ih5DgqZUAzZQcWq
/TdAQw8ChVGHognPBRdT1Yn0i8IlfB/VN67I6Y23g/zLNkGxrfDW84osTNRvCh5t+TupfGvnNS9P
yBBjXFK9sKPwPhkPwdoWqxfpUjTamsabFn3gxU70XaEeOd9S5SNs8Lh8lTXb/l7TN2bFzkNb7Sde
HTvsnJrzU/IBNYDp5LspsHyLVxG7tLWZ5deUJsBbA/k/OOVpTG04lkf/TEYcrr4NR1bOPRpldCO1
A0fRBWZX5g4gGoegF/ndUL+0KaWH9kMcd2W505g4eod4VF6qCBdwbm6wkujpA3Bt0t6k+VCXO8LS
tEh3W8iLvlpmLmIDQSR5X6UfsJNxTdN0gyKqcwequMXUzmLe97UOic9YyUmvvSn1kXJXas34aWWH
A0IR1tWfGO9qqgCg5SvPSF+98G8i60sdbwHePQNOQKE5Vu7fY3IW1OlL41IpT0rg1eWG8RUoKK6I
GaTquwGChqhDxszmUMlnX/YM7V+jfIrZPa+PafxeTATjcD86+vBTJ6/WT90oPLM/6rwKta3JDmn7
4YqWnmrDWCpYm2a65v51yDZN+KR5IdDXYfxt4RmnZ1ga1meTiPgUzfxbhK83QjH8XN57C9KRo+rI
ot386bqTTLalu4G/7whOyvPDWLs94RiBl8qYEiB0YK7lOPPqbif1HricCAbp4+IgA3o9k9nebf3i
aurvhbgPPAIEhFsF1d58KbHhhKm6ljiWhBW/F8+gtSuMfUW7aCBuMqNfBcpnnr6LbgKETJ/e9LZI
pf5LlloOcfIiaQupzZ04HAGcoIj2OedIkj94sBv8OiV7Xmtt+vQ9nO9W8kUYnE7hlXL++xDNz5ir
RVkw0faiju5Yb2oW5awCmgf6Slat+lFNylpIfVugrSiav1LjpRkJdrCrbl3aCpCxv1NpHrPJbnk6
G+swjh/hEnKaYQQcr2rwr0MENpAyp6AW7vhDeFHxRMFynw0+zmh1CTWGaioMuQJl5pTavI3zfV7P
jlr94GujkX5NLsx6sJxhxYSEw8gIMfMYSP5px66hVWRpqScHIFJ+SewJpG1Weop6qPQ1qkT8LylT
mF/5dku2f0prx7gC44VUiFy0/ezITYyEhWEtwfVuNyuD792lRq+6GvIv8RIUwh9TuwMPQEXUv6XL
yw210I7Q11iIyNElZEa6lNM9EN3BfVXihhRcAHmQ/W7pdGP3l9cKHRXxZlBIsbMJgMwvHXu/+BKG
jz47pgsIoKeI4d4kIvRDnlMbrthRQ5MLR+OWJhExpKx5/IpG9IYltEP8oPTMqel759dJ2EAI1UHV
kekniURfEERHNPaNdGyWC53YHRlLp0W2ZOMitz4U2a757utj2T35qPQeHF/dycQnWOYtLZ9ExsKJ
kc7H20FXVbtWyGkmsy+bnmq4R7QlsAbxx/cia/VKHwik/Z3pv67PpvatJW40/QtCE3DnV10T/NHd
MuuVCd9GXfP3s2vYfGPTlsTGln5evSeej0/UAr9m23Y1fzu40krwga17kC/1TxrvyfAeAN9aJs1j
b5N85WOoUtfCv8qa3m+0BcuXvimyBB6q7La8KxAxiYux3FtCPbbKOmYDoSMEK1NsFw1m7i1fmRHd
gurUyEcxeEICDNEGtLVdQltIQNkH7AZ9vVfzdWa3q4ptdeNvmRhZ2LkYRW4TwsnH2F+8zraiIqea
7mPwCnyI6gr+VjipBEtH7XuIx8qKSAhIO7sBkq7whSA+q/C0ZEucMtFggMxRINgtY7rev1cuAQLU
hXjFRi12pTcge/EG66pMb6plrLQa04J0EwEvUkI/qe1RBmrMD6B7pXxCFgsCQjEM8q5PBOvkcnnc
94ptUs9ROMTxQVDDmVLLErODb3zhYGpPq5vshkDvN7W8hNNjOX365F0u9qo3uGLmRcaTVKbVmJgk
7CU8ARWi2LdxDRpeXSlzB63yCAAh/NeL1j5RuTvdF0jE4A4xPnUk/AZ1R4zlNIfGzKio1baDwZ6+
insbWrs+W7TUl3TigbHfivFNFf5IC/X9D2U6KPpO75BK/k3tUSp+9OhLkSaAA2CUR5r+4YKliORf
jt/gAuQAAGdpR3ZKZoxgBKP6jPIXscuo6P4hA12FdoQc2IPO4CcvXFLh46sFwkL1jFt2IZ5plcjz
P5AjZn1BPQ8imrsV4RbzbnZg3KNj5xJ4W15E+DnJa0UCFjaEaNkduE5OxKT9Xy8lq3Lu/wTNP3F8
r8TzpFzHTHCJZgTpbVgtC5iti6a/6N2DM9wDcNjDcKjhNxsWXtQtDvAo0J1tEcKyyT4L4ThNDzVd
pyT81WRkx+VfTehTH6y7/FnnN218zvQqtmsTGYIi/cqInYRqAyScc7DH7bZR36qG37O4isgEQ2gf
8nP3glF7nIwOwRuTHaIpBQg4qMWFG9lBu7gazyYj8jb0SrJdOlG1Z/iY3mKkz49Rsen8/VjQG4lA
o0E7EZChVN5Nui/WoRfg1Xai9fBr/RtdgiGwSZF2ouD/bronhQU+aqnBE/NLr/yI5PjNlAhF+UXO
XE7R7tvkCuuB/muZpJya4KRGdhoAsll4Sd2zNW5MvDXLSOhSUsISCqJxEwQnlNaS+aGz1Ss9o5Tm
KXyBbXlIdE+xKbJHJdU5vCBEaFXN0y/fiHkuLjqDCqUDUkEANOV3AdRQPTSkN/6LtGMQbRHG80RI
yE4pAFfbVWZcLFTMPKn9naN25MqSrLPJS+tvoGZA2i9xfuuwMJqWnaoukRcSf3x6L2HhG8g49RMK
COkNmeWcY0RaG4WrcFZF21Igkq9Y4Utfie0xV7Y6xQaOhe94LeCiNIWcLSL3OUsYG0YhZky8j06z
wlwfoznzwm2Wb8FTvAazZLPHr9YqP2r9WpRmIqqlruM2kgBDx44vsl2ZHDvBQ8c1tfzgEujJsGC/
cH4h8Y7lMj9nnWPUit2y6wZcNQK6wnjJZarrXZXPrkyMSBO8ZdJXk0hrkEZ0GBvJeKUEJQ+3pDyU
qqcWXyXOKnU8darrR4fKOg4DmqDbApiImbVtM1ZrzJ9y9V5nzyxfAJx1Xa97lqXs0Rm/nfFT9i9R
dnr5iMrRxlfUODQwpw6fIiiOQ8caiY1e7JhOl5C3gnhD5xHgsY1+1PAj6663Rx9fVRwJiSc5kcuo
g1nV1ZNdSgNPhvtuYJRuwWDNe6tQRWBsWHoy8rdPJvBezm1H+cZKUSIb1yAr508Cy4s6iwOXCLue
L0HDHMxVUGf8RczTYD2qaaOL9hC2QhshR+D87exo+YYMPKcUF5yrsnUn6BQJnruU7nkEtr7T4Nrr
DZkpQXaC7wCs7lkW+ENti3kJsg47NRSOQKLAM7oZ9BgMwB+NK9ItSw4soCN5AdHVYLjwe8p6MTBE
THvUA1vtWuYqRAcxHDIVj216IR+sn73QwMXEK3fy1wokyEH+rJgRQ7SPBjr69LWk9XC8xw7XgSdZ
nyAFEOdvfvojjtFhxPE/5TehvYB82VFAstIE9c1wyzVpXseJQgAsHd1qsiXpV28/Yo/Ttz1RZc1g
wPmski+frMsUHFd7VQGeYZtpy39Vwn5uz5L1kWfsTDKHhrj3SUxsynvlq+AqS36MHYI+iOuy9lKE
IfHAQEKmBd7RssXLpjxT45/RgAaKl5YtHKdwRrdwuMpeAM6r+IuEEMQXK4NXo84dadjgaGsQbFuz
5hUI62sagzLO1ZAfquY/Ojj6NPGrqSqXvU2yb+H/qYGC+n4zWMduWlgxDpasI9sYlbHpEQxBSiiu
ytlT9Qo1jmIPHtDagvOE//5/wcgfaILire6lw/2/CxWyMacx5qfkOSvGH6Uk+l7amfm+tLYBD3H3
F6pfwQqq48yKvnTsePzQ1TFbnamhxun4LRnvSCHRrJEbEvAFF5ugouecxK+sI8OZPV4WvrR4Z1g2
vw8bWH8nvcqJUi6A6EbiQDKf6WGAeH5m6T9wbEdArgFPDq1P5LN6VvqrdBGZI0C/0CcS3rsOFC9b
klP5VIPijy12hGhYLpQBTNumPQlJA28Dpu8stla0Shiizv26JYwKgSuRzuiacbAF/0yi9Gzy7sA4
p/3I3s3TVPDgMnT1RuZkq6/pP64OZU0CV0uk3XYGKRPS1hUI4k3xArUvAxo8tAPXMneLRDNFmDUa
cG7r0QlAWskH7T+ktjxHiUUIBZFVxfdQPlC3rJSQJDNUrlyDmtO5E5uYCDu0Cblm9BLUFJcN4nRH
MFh/QSNnciODZydfo+mrKn5l7Cvd+KWLbzU2JRB9w9HrE1Obn98ieNIeUcACvulkO+ZsdmL+HQgU
1aA8jg46DuLsr5c+JxTHWeDbCM0Arf8aHoHMjuyu+gpYYYCzZPFJ9qOrzXsUrMgTFT5hBPyAdgTq
2CLx1AOYTNo/tN+pesiEQzfZdiAS/DSUH7qCTK0h6bb8xaJUW54WwuwfB9QnfNdVt4byCCRHzT5L
8xR5qmMYb+PG3PrqXcifcrSbWx1Jb0OgHhSehkTqNnIuswoVeGCA4ak1hq+64uJcEGE5Qq7KnaMF
H3JPIm3402ffBgQEdUWOkGartHjjk+JEXhA3Mn4N2qKPsvZGBKRSntPpvvyrLeHLBGHIkQONZsJD
iEg2vFll7EwsdRKZtHhM9RtbgorhecmG3aOO1KWnCr0ORZoEf2P0+YKppeZsjTSPZSOjB0kTty0S
EA2EKO12VkOln4NEuFZ8V+GIQmFQtF+1D0AHdVSE92hwZ3lDFK214B3U0Ldjss5BsIhZwYn1buQf
7AKrLHaJnRw3CXVXHqJ2eClGYnJe7QpLCpJmZKueuMu3A3S8tVt+ldCgRYEghPC7Q9X41cBQE+xl
p8pvh0LMCL9mNvGpnxkiH/MT8rBJHhLfL0YjBNppyIKzFwTSN4s1BoEZGXmUFueCBoK6OfXja2Kd
ptCH/UjhJ3W5DMMjJQTIQGGicjhLqIWJPMmexOU9/1Q//vRITpZFKC0FkFzwZf2yXN1af/pCHqfC
kCfDK6k/guLSiGeWbzX5DckQFuOPcL6x60vh51hTIciNCXxB8hecJHUtK2xAq9ZvYOEImEJrv6GM
A7Zuxw4Hly2E64RLvOFI4G6tenJbhx+t7p3lZwFgRb8mAVt252WuJ7QFh87CCXXBsUDMSzEnySa3
QKYMLFpJnMz9OwxbTWE7d0tjCZsXcKXGRMCbOKg0yQwUwiz1CjAvoYjmzDVpzTERvHpCc5JKTvSr
apKZQZli3n6bTk+s0Iqf0eNNlACfQ+0dLl6kQbRk0MxOdAFVk0ig46c/7nIKi5RjO519ZsXmKYoX
UTjnLH85qbEUMDsomK1zb9OYUl7lbuPPil1U2xaIBzZ3Fddew28J/7FgTS6pKrCkGW4j3E0kQxvy
n5zda3K3PivhhjKK0EaY3lvSZhyXbwplNMiXoRyAOygsraoTJT4qtFNB2jSSe5lMcUVkDpmpLrov
56OaectuFxIS5GDZifZlfDFUJ508oyBor2KSpzSbTuzMk5MNnhUGoYrwHaL+ctQWvHfSCPzzMHQC
2+4GktUkkW0/+lDMzy5SVgaQ5CUw3dSBRgxsCKJlhkJ3NiZfCSoVZ1xX0TZdXqynFJ3ILHCr2elw
ltnRulfWlnkIpJcQ/rbyPTJYbwiA+xIwyhE1DKJgIiPywXxRMwRAe9VniICHIyIgxPyLALQOCMPR
rHXhdSV81rrJz5SgEeQCxr1wGNgllqcMLRaYh5uWvCXbAqSk3Avpoe49I1snMMhJ/csWyBMfWzzu
0Q8usTBcd9ZZ0hDB0VjDaFLcTM2jKoFaMuAPkTHbwTprqaTebCYrXA/qY4BgIjUsfovHQzveCn2T
6QeQI3gmQrV4omZrixmHgpF5rcvXmL8+E5mqd5EdJZtEZWOPD22z6WZ7XE8uPwt6+8bl2+bzNLej
tRVeJVD2uGv7D6Z4FDcrIsCWQTghaUDl7LCmFAyYAX6Sbd3MSHkG5+F8gI8V1rDS2Er4CkYsaeby
1OcsQD2jSxtjAbUDsm20vcUBouGa+sZXhhF312Wo6QRgDXMgoxl94nqUQLfnPxJC4f4j61bzetVU
xVqMYDEdF9GJHzFe95t4/Ndc6bdhSFdttm1C6WJr0XMko0vA+2RMQIi8zNVuhl1hG4NiQmd1n+kv
BBM1gPSl7MjEgNXQi3KDpwERKwTXwHrpwsXEB0n48qvXpH9Opc6q07mGL6/aBrANEc1HwsRXhv/l
3CNPYIucQYcwYa5EaT/x+E7auFErddX3v4aItenA4Yr1hhe33+jbXvMq5pOV7k2kyd+tiQ0gP+nR
doJ9lT5T5jNoa4XNg+ZcVOFfqXAOZYVrcB1mB0xjivyesAzNN6X/JSPT0wjsXJDidD8CRAxoMJUI
aXvFdt8AMfP9I7ILk69aAXWzjhOdXgGNHRF+rbF/EDtF9SIKpnFxm62K6Ic0MXBW0i4cy9XjfcMQ
AUW37BXlzPzDQJKS/9PDZ5Nx3uyy4mLVz2XgKn854troMzZYsk12v5xXfoHhR4dTGFpjHIggKllH
YMqDGGFZhRGCV4/1DjWR2Hw1y5dieK8o8biHUHS5mrZFwtPicxt3jU8mLcNs7V9iAdJiRZ45Fp6X
6v9DIIGL0oDGPKEEXy7wBbK2XwYsiVjFq/8QtOZQ66+aMNZK/lQSyPEtdNfQ33gMutSbvvLu3mQn
EWnqUNBfTCA9Gv6GgxNiikwQ8B7bd8LwINs09sS3hTiiFIw8JVDmS0HnCEEo7F2or14yiZipLeuL
EocK0aqrvCbhcmQ0i8o18hcRIYTlK+iWQLqXY66hSBtaDZRz8T87vMyStrHM30jchfnVb78m2PYl
+XV5T+jlZmSsK7LE0h96ZSB/kRvfye1dT3yPa9CKaYV+QKE8qXS16JLb2GVnh7BmioXkDGZtOU5n
EKC2WYQhbOxT+xXBeJBGM+8WwrvwP0oeCGFCPVXCq/K789qgonNHUB84hLDbERtaFXxVDiUnqnEZ
Ufdo/EzDW4d+xPrghW1IzvY3lXKLyjdQKmxAhsABlmJFveTjm8zRF7bvpvr9PQFVh7aqfmDHtgPl
r1sPoLK0giqnYPVTsaQ2VMlOQ2PDIBWa01zTcNEiixLonwo5+h50Xy1SEn3kA0V8bvHrpKTnl/4P
NP7cX+rsSD1e2vzl+W/nE3pVIrfvXqZFVqmnMr9JjWq33zln8FbhrXhESO4xh/6TIKFK0mMNE3SF
14HHS3hy5lQksHcbejeoUKraf/GwG4oTS6VyYFbgbv1VqLEizHq5/WjoPY/ifWH/o41YBbAMoIbD
FQJTtCqbbCk6ITJ3qBEZaruEk0Tl/3d5qHiHFrEGIBPRTJtOf2rBdwYxSO43vyOAAu5fKBQifL4q
QlOXSM1UcYV+x5mn6ifK9MC4z4u2gWgQLq8PSyJh3mUV7yHyuFXmHlMSfz5vxDrzKESS1xHLBFhp
RKVBtBgqABkV8JwNwymgj1TvNQuZg/9lSn9zzj7moeFYzcERFRqIS2b/tKo3btrNQB/cfEjwWg/p
qQ+XASSPUEU+m2qbCF7CkaQ7GMVZ+6v7kpqaXRfWRcgBOE0kW/A+D1QBVXmq8AhW/TeAG0UyTfQA
UBti9k11jZiKt9ks4b4GbznkYxKbF9m9QgCgAlCeb/PJEfJLPm9bsrX5DuV/aevzlyZoEn3V5pdI
3BPavdI/lxbRvt0ztVHSWkhOWNOESD9ljYQ/SE1W1Ssf2hgfKpfbdNosqI3ffdBci2R9IUzWiBVC
OpRD7EyQCQF2QRRO3EKBcbDI8WVhiB4JEt3hrk9wew5rQNOzPPnoFiHsFqffiUt5RsYl1G8kCE+s
Yj57mdNPmxopjXxVJE/vkE0xfTB1LbMf6vLBFYIDdOhy6qN3rTPKCcCA+ls5743k0IgsdwyH06kv
j+hXHGBlEXYXuElIXyRM4Np6LBUQ5hpHlq6VSADvaIcB/mVsQmn31P9kwrjSbWt6InzjTP6iw70n
4RrPNzEScAOPM017tkIQpzvbQ3kk87qhVJpHjKsPc5Nm/C0uCYHqZX5+to0GHjyP0OeEUHbmJZVf
oXnlkRzlLZkNngk1ppLxQY8DKMbDcInsGMjDxNcLOZpcl/OUi6tHrDD8heVW5phi0esdgSdJXB0l
yOEGbqZUfgXr26w/qNxj96Meus83rRTZWvu9ZCoBH4dsvFrxr1sT9OFz3o820AcqfR8YEVtA75sc
7yZWtR/8lx7sIuvJ5HKvdYdFF9dlnoK8oY/qY0O9GbIIaUVBEDn8Xwtk38VvOn+q36Mev3H0/4+k
89iN3NjC8BMRYA7bDuyck6QNocicM5/eX42Bu/A1jBmpm6w654+i2q1Z5uDTPdgnRgXBQMjXgHaQ
VO3cmDoqmp34CSZrDgKXHWUHxSb4mpFtDONE+Q/eIKQ9tlDX/cAxcgZbxsbkT8yADOWhQCnAJWs9
HMRcwYpUoirZReGv71xUZZx9kk5BfLGzNqedVx+8b/aL9tuXd+Tc5Ssy7Q3AvImzDjs9eYXAqBRm
0rta0HqyqRjymBj7WF6IqAVMe4Dc/2A/sBR2rabdssLNCCQQy2qNktQp7nX+Oz4r9ZyXbg95ybOg
LE3SwKeDgda/fqtQbapPa86Ol1xBMSoP3dFnehjzz2wRuIYGoR8vsGYO8cVAQO59O4QX9pChcGK4
PDi1f21pw6is8jVFCUIVyWY7hhCVWOuZz+JdhLydgZm5wP43VhnyGbHaqeIJk0hrQt7b8VQ8bK06
281hPMcrVJ36pl7lK2AUrn2sLgdmBk/BGh/MIXi6suN7e5KDQJjEB7+bTGIh2fq2a4AX5kRYsGwH
n0H71Sgf/9Bp59EgWiNdZOahmcMswsNdhufAdeZq7+zJteD8upi805lyFNWNC0aNoTiVCF6ZmRgS
jOQ0eMCSFUrH5M5dFAMNpVTFBiDAhOfMKi0RgLeEzU1IunpUJ4pxSD9Ch1Ue3wUABtIZgigW6Ekb
11wRIIiBg/17zTLg2vWOVK5FOOEm+HEKmi/ex2jLrkyJYa+sS+koACX+yalInGPkbPZQynkL9KfT
D8LUdGC6way8J5G3yd7zbJevZUQOq+BXDaF+OXM+bW3deShuou+wPUrZA4yjNNzxcwzfDMbU8j0f
Hj0bsGCqha4z7D+RanDcaIjTAPPLl6J7c6J/RUJfV871he38/Nv9QeRjgtGWRKaYUFg8fCjUGarA
vuvl5HZwKNjIISoeIy+/dInli1QcxnjNgGciUCNa9l0yPtR0gFofZ4HtkZb7ExkfUprfnJ5YbChC
V1p2leCYe+lPTIZp+CM3p/qXYRdKjU5QvrVHBxAl9Tcy32eTcUUzrBOkYm698KipJ7nbhek78Sao
aYaVHhxVkw4GSBWP3S08wx5wDyQNAR+nXnsX5EmdcUYwdpvWglQNBqN0g0l5bscHqh7/UEk3775r
oNVHlqEfiIadlVA7Pq9fhWiISih4XuBdVjwhsJvsz1q+s81Y5NTKqx7ECU1gsSAnw8cxpHXPMfhR
FaEJx1/zKvWjk23E8DNkFyECQ27UddsxuJiokxvp0xl3SSnPmvQRGkQYYU57dNNTYrzX63Ghg9WU
1r7uXrW0NaOrkxyTyQAa5c3rr8CLOASghNe65IojgJHRgbWpytXwlcdYuLb1ACRBycuf1J+H+qWh
7tNPZXz2J26+ddG5Uc5Ysk/GJdxQ6iAn6MZ5hiCuhUJaapRQAWDU+7BHbuO5fnOaZCbcvWVfW/MW
Bn9h9OyhElrkXcCXPCKVAQvGiqvz38Etk0OOyXLJK8Qv7pc/XbOEsefA+KwRKLYpp3N5niQiACkr
uZjaWZJpA9PmFuJ4obhN6pvJdB4ER8HJiWXIiR81isZYu/gKafVra3TLJRcJLPkthlhho24KXAfm
OdFuzcgQEX+F3U/coi4/wwKgdWJtGzC/GZUCO/xnSuuu3imInsF5y7kab5z8Xazpcn31rNvP22Aa
C28JXGF8VCFwc/uLlm1EZ3HBxjio+5TrPZI+4+EzP8LyizxFZq/C/BYUkgWGM0F7WRnygCpEnTbO
hG2xJewgdHaakFpQTAT9trYqeijfquLVYrLMHx1fjaY8zkVANxt1a2DsKrN2+9calnjOFdKlgpXF
3im2p1XNLNPsgZgql1IOxNpoWjmcfJ+n2146/i/BEy70doUuGmUyhkLMLc0fCa0znQGkcR7sTkS1
S8oXrhmrBdJWEFoIo3zxIbpviUielVhsR/UohRenhLnnLBBgc48gfNvU5yI+1GT959vAZTrlAhhW
YBtmvByxzxVcLQIjoQIUr4MgyNFtCmRF4wtRYvz8KJMInPQAC4RMY87nVd9kMnOn6lM2l229gI3W
z2WGsvyRRMw2CS73FBB86w/3MefIw6gjqJ+2ZKADG1QXYsSAKkSRTGWemNn0fC0Fa/Ajo/qwq4FR
4kdhubW+OhPm1/rWGkjqmVZswPAiqCifEkUDR9gUHLm9HDDmACUNyFuooYpZl+bXaH1pgAVqXMxV
6dTxzhjFE9iVyxE5bTln9i0fYrnu4EaG7MPvNbg5mtz5D0yTr1EUmut7mN161g3nRmdQn4m+Nd3V
y40S0SKFQSIMMSvUf2wISFFmSpkuLHJCJ34Qg024pgqjetl6R3rLbvri9xewg8OFwq4thz3PAUdo
xVoxM06qcybCpG1/cvnRVW+ZtC2adUByBTAm8j74UZNkBtdpzZnG/D1kB9O/Qx/MFWielqOhKnip
IHHkCuwdh3qFS1GSn6N3NrNfv2LcifeGtG1LrCtIavAWEmHMMjIX8IV/87knSCH36241cllECwJY
hgsJ5mIHJnWY6BR+Q4hhj985aX8GYKNYWXT9h8R0CeOsaBsE277mBsncXmEKB1n3Tv8UFtM5ZCwl
aMYGn0aMJGvvNfiOd4dKJckadbUJ7WTlwdzmiI6yZkmY+7wiIqxHnG7ZACfkm022sU0m1N4V+hNV
4Vh+65rWZadckIlT8RvXRMD9GwMc6nOo1YM49s1bJBMLz9ce97CYGUrzk6ddg/Hkpx+GM4+mbSxJ
DMscTnPIamSk82BZkYQ3wxyhbqmfGwXJsTDlfvb7XZGx3tekkMiUj83BFltaxnAsxJdmvIKM5SCq
gXVptVs4++2Y/nFRIxsCN3LLdbAZiB8vHqW3i50jSk0+evJwMP7GQyeABiHlnjxaDpI3K7iH+nej
3idke/ocsCBs1mbiqt8Jm90CIUuK3WVhEgBCCTtkdIEytL9a2l7rVmTvohOnyo0Yr0rbo/ZHI499
p7Ggy7hutXCVsDSFAK81klosJxBGmd+sVGXCNIjmlWN8WxZPvorA4dbmfKkGqrOQxY7AOcOzRAHE
Fw39sIRoYoBhFQTy7wH6lPbqcIv21alfIDgJFrEF2bfoofHwZrFLQQ6s/VXX/fbFI2T9sM15kd4j
C3m4cUGcjPd3EbHx+uJ8Yqqu5JmesysvWbNJmwDEAmlDZMjg3sPLah+D/hZDHHWNtuzLuz2+TIId
5ZBElt80oL/FRXqw0PKfsSkR5vG0UsMtMWLLMfDA7EXYSqnmbhNUa/F82ayiYZFvbHva8KwtWvWo
Uk/eXiD8GbQ29jvKCnGgeSWf7K1nbVKnU0HIRyC4maDATVy8xd1JnK8eyj/iHOe/EnoKPfn0lN84
4kwKUH7UBz49UF5UfHs6XgwYIUrkEEE180EroII71PbdMrGsWadcNaJ8/eFq5RvNvmBMqLA6+DpZ
i9dsgPeDBLFuSHBJF+Poj7ZEJhHJ9jY2XF14uBeJQ9KjwP+d5b9PLtPWvOMULSIp4m23qyM+QNhn
rj5gDvgCgQvq3LrlQV1NrjWeJVfG0bVMrXc1+YOdN6MXcQI+cn1Zv9j0yed7KUFBRfkXPR4MgB7X
R5Eqy7Eu3WBkRkBOWcgPz/sJxszt8BAirtSlH935C/OHTyQCNz+fqxa5BL/NRm1LDxWPE2dmf4vZ
UDETT8pTTI1a+JHMGVnq8w/asrxiBQnn8XClSYyoBKrJhyPgRYtApPnJpxXqHPFFNCVOPV0lRId0
GNrYUoDDb8nDkM1D4aDn6g4jzus4w7FPdFOGajnBND3tcs7AgJMFrrVaEv0iZrAsXvcnThhMTdQB
vFMugN5r9hmgXOMSXRTc3iSAAfbbC4cTvrSdRSelnADJfDMIa3dF8xdYvP+uoNqNB1IBc4wPbDTq
Xfe2vOXSJ09bwHDuDD8JuIsD4BUA5NpF/e1NwNo18UK89QE5S8I2QqhWxR6CZPSdNhQ0AOuhOE4g
AV1jzfz+hYJbmnMZQT0KwwqUcb8WxEETfjWWcJja6bP2RT6RA5SBNYZXvZ6EbB7qEGEcdsiV6WWr
zrroGemG+NOIq/4m6A21jSAszcsQvw2CLOGsFfBthT8m2Y98i/nwybPOqwvYYe5gakxYvYorPAnE
5aqVcBef2Zdvgek1f1xWPEThso5GRnt1Tv3KPMa8OQ5gHUyoav1mjsdp5W9q9SUtw9VkHASQUSYr
b8WtC78nREIKmT4tigxK2sjzQNjC1WXbt1D8ENz1GVFwYKae61UfqgTLoqG5JHGnwrh1bn10LvZf
3BDQoP3Rej7ETys686UtCPTzuCwQftizR+Udu7nHPfCpG1/A9tRy4+LaeQskyzRVkCa1UJRpGfb8
OHx/5B/i71uLQyNAWgqRxbDRaL/8E547vGDwnpq1tcPdYABV9qBi6seonVOJwGPqUHqzXvVqiTRu
VwfIc87Ahgv24rlic5QGqBMXMdW/yUYrUM7zcHR2Rm0axuzyoX925rdwVpvhK8Psxycjw+kn4qTg
9XzSoY00AZEQqxkYBymu/KQOQG996dAT5flOnASVRRLSMkHqYo9fas8nEWOLtz6yihzrGsWS/kVX
gGOcI/0opftC/rPyuybijKA7/be4/Bkqn0wZnt1gV6fnmr2e5ZOEknJrxPcsxf27Gun/W1UA1KHM
OsrnmKJFj3mFgXJ43x9lcSjLS2t82/zBx4m+NhQEiSJAr4pdpEG4wAQ8c+atxpDF7chfIVxT1LA5
CZbgXbbxVn5ym4IrQT4RQuVm53WXRBPgKnmywUQ+AexhScADsh5/M22tFkMQN0AdaKztKvRRvOjh
x0o4gehIVzzJIlRp18nSskoOynFly9Ja5H0ZKPJNjgt+BfoaFkbvsFcw25NyNcDxNwzzMsNVPv+2
BUrO3RaSICbeH1iwEa0tgq4ymbVQiNx4c6pfkNdBtLTvlpeTHYhoL6G2mndkcrIlstqK0vsxVNhF
nqTCGdWbp7y32javzhD1enHFMWM573Fi8fdL7hixeHTBTJPnDtxn4/psl17WYT4b5zYEk9e/cBMC
HIPIfbDJkmYFwsjEeMI/XGJz5mf2MTeH0MCqejdM6Z/G25iA5I40cs1zSLpY7WbOXmupHmNjYQ0y
y53YhLwJq9C2oJ8EzpiO+YOJtA2Op1bXRbSP5Y0huST9ys/JWJPXa9psv0hDeSb16cNCCpqssw1u
DnVP8KBYjjAZj0SlIO5sAtfqmo0TXvUa0VgDk76mGISnKfRxzcJ1L3vxs8gc+Qx3dgcCiiqeog7M
vYvOfmfdE9aDnG9ZzMN0wM0G6V0q1nEaMDbfa+lG/FT/tL0jDs0+JCJznPcOem8nmjkmWn+1WGpJ
u0C7u7RAgoD4PYPxC8vDgs51vfxsJZqn7sDhWX7u0HL4AOUGUkEFJhbIgDrvg2chLD/2yadqM3ES
/1mD2WDXFKoqi8G2Gn+ZTfka2Xchds3PImPh0g6SwS9Rc7V3IRBLidvv6vF9JB9BhFIGJLZzW2uf
dH9FeVNRe5CPxbNF1ic9Amcub0KaUK8T7MioBQtrLnIkHxK9E4sJlQ/fPt4g5jTCS9aqV8xTvn0i
KHSblsIcx+jngF9w9tVnFJMCiJQ/FX/S2D2s8Sa+jsp89uGhgIeJV0610lVsZtts3MeAvprQn8I1
mrJNiQmLGGG/UceFmL8qkpMk7iiMkcgBs9DVXuRNiOOUhHo4Z4ccF6KzwZGfNGnY+bH1YDp9PPHk
WpeY5YoNmaaF8hVqjBXOTpI/q+671UAfaVDRKQ4RkU4FhEFhISFFEekH3zZ5YlyTSFNuibiOKbkt
r556KDMapxsk3sO/B97nqu3ZK7IlIYFo7QzzF6DVL64AGTo3fbLUnCMpsMi2RNajMZO/R/uTTZLK
h1PqAfh9m+NbpH4acrMwqpcGc0BADrDkuO+ckKQCgCDEqwL29Is/8Z2G0ovsyfmAzYPgIUzUG45n
voiGYjPgTxwVKcu8sdZDl1IxL3mzpbfC+TP1HadCLr08dBVWIc/G7MUnI4kGdpa4pDvn0dEs+OYb
NpqYTJJVvIzciCAGKBkN7TzKnNCnLGhjGV9586kzuxTBdZIAHIjDWQBwgYtLiBLplU2mq8KmoY2A
mxHax4iyvT3/i4GBIvSIHRODrb3UiEJURhptQaKUFYDDLCx7rdQb+jtrcBlrOuadxhITo5T/CVOU
4yg6mB8SejwRnCUUrPhbkn8yQMdI6hCMRPNG5l8xr6ndTciYOODpifX6g9bcLeMvhHEImgski+cT
C4aU0D6H/T7wLn79wIoG4L2kO5PeWIm/l83OeyfzTihSQBYhJrgK4vzT6w6BedDacwUQlP7EZJqO
67pirGzshVaLmp1fe0FkqfeDQHOesG5GYYEyh5CfSEACyJ2NE3pJsfF2tYqNCnNfhjSzQfB8VonO
KqUPrdZmlfVGOeo0VRs6YJFUTsvMRh+S3InwxhCwADJPS/zrKPnYKNCEZ8a1DlQMB/U+qcCqybcv
iMgJeBniiYLT+rcI/xzjrlZ32Xs4f6M70ju9ZYikJBWbroD/HG/HrF7hIOPYmF07ImG/ADjKbURh
TesY8AMHEYNBofcSYk3Ehxk/nbowtS0uiYhdeqabe4hqyXsT6nWre2rTVTVews83cWKpzTfWLLGw
sw9H6YcUfAXjsx+xau3oC+54OXgoVdTBtU2XBkd1hvXeuYU1zqTDMFysMZqnfT9/wNaFfzUa0fqZ
hJesCsnN+NRTwp5mBSP2jbhwxCCY+tbEW3t/qBlJJyVe0YQ0G+9Zc5OrD4AF5jB30gDDVj0S+1x+
C7mcx4exa+xLyRWtodoTxfFrnYtZOjVXVX4F9Y8dUza6RKO77/tV2Ank0F+aC6m6Bc6FP0Um2qLU
Z4hNZioCAHyNBt1cBWojnCVeD21ecTVtFHXbk1iORpdULOwa3Gdzhbv6k4zt4Cj3R8r4WOR5TpoK
gYRr9281nk0uKnEvgxYg0XLlbJ8k5O5ynhHw6f+o1gB4jjGPd2MwLwQJ+rOzjgBW2mkvkoIqD7PX
F52rcnEsCt4dgHXp22reJucBetrAtdhsYMN0rMBYPJD/Z5JeeoDEvsLWMT3GciON6069p5jZompm
UFhAHTAJr1dmpkX9js6LwE3CvPKVsxQqj0m5jpgqgdnVxpkrardwIPszA1r4YKs7zM16/F2oXxbL
RIn0kb81I3sMm79KhE20JIJQjvZpvUHJ1BW7SDoSjj2rMNMq6zxBq85paVDHgBhQfO9a6Mw13TXC
jZe9160zGx1/bYFiCcFv4/FVSUs+ODF25UQOCK85YgbpJTAr3A4zG+pB947ik/DV99Ta5RMBk7D+
4yEPq0Xdv9cm+ZuMXpZDa8uer3cMzngf0CpXKNUitN4NvIQtEWEXLzXkFlJxlOJlOzwt1C1ktNPn
9f6Aus4u46KYK/GmLE6ZyrJ1Er9AFL7obkELBtGrPKDECA+G2eDIQNhiDd/DOgQ+YplHGnsGTp7H
JDWW0rnGs4E6niJmZSqWgQ2/MKP1kP69BDbnDAan+dzZDg9I+klbpaPXczl9T/VrSmasQXqUr39n
9VErbpP+ESBhU9HEtQ8GKrQg0htxb2G/YBAKG1fnBS8PzYL2ZVpRPYoSNKI1qTsjJUzF6QO8pfwW
2rXB1x8tM9BkDyNSnNwVANy62NrtGebqQdTuzDC+avmQ4SduaOHjvPLfxvKponUU8ieVhzHTUNga
SNeBqju4dbQJKOM4TEuk3lGxsfKTgSY8XFFMwdAAyUwsIOxNsItSirhvqQxWO/907IhwIk7ykb55
VFi19+FEB4k3F9gWrd2CuIOg3Or6TQhX5PBNfLZOj/moujfhp5PiDwSyq4idWZDoys3+MRZfirVt
Cb5Jvip1PYybMHyM/Sut36TsN2q+MoNbCL5hrDYWt1PkIXc4oabCfbRrylcOPk0fw79tUVFJ7KZF
mNxi5mPu9rw8k3zoVz82ntasuU9gSSzvo55B4Hz5yikvd4Y+gs5+UJ3VoW2S2y853wE4cIFn4Xtl
eocOqUiwlcHjIyo5MX/E8W9pL6cQE6lrEY6orgOx/Z/r/CT1D9tY5jaBA/klSdf2jGWlOMX6Xyub
cxsr4beJvO9hLY0leX6C/PWCn364IPacxEdqbTvnXmJsofEBdOWT56wskSRbKy9kb+RjqLcCHDLQ
SdDYwZKlBS56ilE87agGyleEsnxMjnW2NQvBeHfjS7yIWD9GcEwMzAppVGwgFBUG1lfEAyEpzxKm
tdN/+GYm+diiqPFtVHsqHglXKcUNtlPzg5auoukka89Coq594ln8CJBjwC65CuGIxjLdG8Zbnr0n
08HSDhgKq/gt5Qgr7AuqG7JXV0wMuroyLQRG565ZD8O5sFAuOG5cPKhAyFBCsJbXZG7/b8WCIOGw
T5OtwP8bjifdcEXjS0z7yLJtPmwazIiLEjJIlKSt6SKW6ikuIdJJOuE9GLE6MzHRkqbcqp7gofe6
4rETOlHBRXJ8LSeDdYU1oo4a+kh/BvOLbrBFDPi2pEO7PQ85FSm7wVwLJ1/0oeE+xu1LlK63EuLk
ODgM3UrqVk4H0UiKBsriwj83SKCYfr6tt3jnazvh6KdLVfzFTb2x5bWvrnt9llUrTf6iHsNpziFJ
2Kh2CNh1ZZsGkkcOr4KwfFahfwEqj9T1L7N+g0lJHNLweFb3m/s3cveB3EIZBoe7IcxvtoUgFbai
duunVW8iIDafKterZZxwaiRfOREkMog4AFTp/0M2Hft/3QE4pHwi4xad5nNUV4bKkMLO4LbVR4r8
llju4QhR26lbGghgODYIdJEywDvNC0bTB40/c71caxqDyG5ofxnhEJKC7PLDhtk1iZD99gAWjyjn
ouGuMv3QBWsiI+MYpt9cD0F6t0j+kf5lrsT9HrYVTVUE3qusJnK07r58KHiITchha8Cl+T6CZlhk
XCvVBfFUKq8zWcSpSvHecVliGutgEdEYdTar+DTX/b+qOwpxAIkQyLX5nP5dTyeBgUXZu0X3gvA0
TYTzGtje0nejB4nCco3lczqkzTUr7p5BwNV3U4kAq2OBSN0Etat1sne+7OKsIa2Wthb9QcERUDON
NzhsgpB0sVOj75mV0ppDCGMSLt5iJX/KFAQh33BE4gPhP9RCgADeSQNIhp/C29lM4hQyVKBIMtdO
A+kzkOsBO81kl6FSOVQhiUQCE+H1R6uIj5bP053M00C8EMrTwtzk3d4KCHqjBZK8w/5ZMMU5KlcB
ZL9Ga98ac4/abwH4C/R7LdiYDnAm1plk0FchBYFxjjsyWUz1iygxL/0SD3RJo0eiAWwtSUu0k3Nb
kxIXZED8K5E26ACniSzWasQkUu/9EhjirJmU6H3x0s8DzEpw3RyQDeJQTfmoWkwBq7b98zFZMyzR
WtygWEbpgOtWsKmZf9P4dALnPCib0dVdx8cun6Mdapa+9fz9lvnv2QyT/kcXWo3KpgL9x4MDQyW5
6FDO9fKud7akT0c0OaWIqp2f3voTP4NJpoVX+vO6vtQ5MOPSY0S8lws0j/m32DtbQsO6ewRWKamf
5CjLxR5/OllE6khWjsMrp61G/TJIj4kwZ0t7jsnW9y9oFG35oGnCSQ0k4u9C0XKx0qlyzveD8mja
Z+K8agfx6S2Xj763KcKDBXg4r4iQ26BgmzX5T8z1PdXXUl/q2q+V/WUa8Qx09rhN8xGVDyf5Up27
PAuWfnuhsWE+uto8zt9lWAWhczTRNVhDxrSVY1p9te1BI7wm3Fmiw9bFXedljw5sQKmo4uYxooYS
plua+9ZZMzBibPqAUM0FouUFwS+cslhZJn/ZgkmB+QfNVmcm0JqV8Q3lSmYNGkPSgIRh3FzyIljf
QECguahy6AswD5Z9r9Nr0n+H4zlXf/pQ3TT1tak0KGXigCjh0a3PpN9P2bGGqU249SYogkK5yzcT
/UO6+Xd1woz5N5F8lZovA73hsCZImkf6SMiZVt3sfN+xPlRO4RJ4Q0gWMLLYU9T2W8ewMb5E9kvT
r+ru1CQXmSCwfC8DgQJm2QsD60fkg+lxVnqZCF82GL54KdMV93XUHbtxP9XobRMSjnmlwM1kYrCO
HAEmMxjCivAaGH8cCmSmWPqaChvP/+U0QFD3OyHSGAB1GVQ87JD6b8fMPIEe9hCPsfpO2oABDVnX
THb9Lo637bTBXDAP/5IaEdGr86C0vod6o0DW4YPvlwXyPP2V8Afr5zH8ktKdymHREzE43DoQlFJm
miVqQUd262Q/kncuDLeekCNBfu2F11XFtFNuOon72uLMPv6TUUl30KN5VpK96bbJTvU3tvRUDXpi
Vlg1NjGuLwM1R8sLlFwI+dNaFPMilPYyhaccCJglQWR44DMVToBeJqxvT49Wtg9HQkVXyCOXJE5k
3avH6l5nO0vZExVXFQeruLQzMgnRIhAPU9zV+grrX2A5t9CbL6LU5Q5FJ9X0R9pbR+4XuaUgh9kR
opq0u7eWiTEv73X9NjLP11erujpcopq6JjswBaSL0egIoKqUrob6oB/Iao9hUM3T4b3TObCmb2h+
EdrdoJZBnm93NU64Lent5gb4u+/eaViY41LIgPoAJnAHshJq5cW5eSP+gjW17uTKXSzvz9YPE/ro
okfcx4klB8MsKE4qvcka4gTmrrUe7Zz27Ax7sjVHiHfy20Ez4+4V+5x39dFmkVfpmOjCkwlaX2QN
8qGXpm2kfJvqR+HAnqqVukyX2J6FZsE/SmgdIiEqYL+I3TRbkY4ufDPa8LKAWWMiKOZIYnJQZ7KO
+91krqmVN7OzUh4ipFrS2WSDKxCbPw3jQxmvqbTJnJ1BflcNQKrUrhSUpEHZBGyg+cMS2BwZCeeZ
+aFwCljeu+DLiOtFnWplb2F/IqRjpqWHqdzGmEoStDus3steu9if/z7A8Yaldkn/X+QdZOfWd58k
vXDFSN4BaXWmIO9DypytxMqkxzfhZ454cWSsnLX3UpzPEKlLTSwyrwQnY+9aBh69nR/8iMS5imSA
fJvhgXS0N7+WV+i5nW3doIwi+9yx5sWyTU9BfS1q4RYyty1WjlF96d53bf8im1k0CAIt5N7iVNGb
EzSIHbHWLpiRSa8ixlYbQNNxLCsEItLC5KE43g4aRPm14YUx96n9LF5DQnqqhWOI/UImYo9vOyBL
J6CPpEXA4vFYDjppGRhOMv6vtbeHbTD89HYJOo2Dhp0VixmkSkUmp7BQpzQbHyeK4REL1W7MU+Wt
0P7gSuLv1pgQYDdC9eYrO52F2zbOJuVWQs+HUIZ0XH7ePCDWgGKnOdXIirlNARwy4LEW3Kzo6Scj
jtB0/XST43az9+IYrZ2l4kLPvDXjK2o3NuvRcCcrMpGItDeglTRogGnkeDwwv6Tgb2j9k4rI+gtE
w5zzRbb2BW0PC5THnfXuiUWdBCjop6VDGrJMruxOu6rhM8MfZGG7g2UMz6T2jeGxaN3afqKhQXbP
64il1RmvSngnXdoBN1UD71ion6KshROoZVQhS6AFLCX8KR0uUnuU4yd61UUAzkzMVLxDVhqa53oe
uFjGDQzmVLh7a79ZgNQFbrO29WPA2r3W7WUUn5jZUyI3WsTGMkoYcUt0pGs6eOi4IvSW8EQcroij
DTtAIkzs4zukmRYS6cA0Zr+QoXNHtclZN15JzqtkIQeOT0lyR0hBpq9KBKhHKIG1DwRxEUPDk0rF
kEyY8D+9UMArHR/bxgWxYstLE8wEru89B41Q3uPYromBilE09dXaOuj5wVo82A/t2bSkY515wsIs
Q33OqovBgreEamgM6/m2C+42knfJWfQerUofiAyjOYBkeBG7PJoyFWBWPVYGUPmzQfrgryHtimEv
pnycqBJvG288D+fUbaVxR0wtD6NGph75aYa1fn5QFUiuo9wjzj4n3SoXCVukEjmPJHWF+6+49rQ5
+xtuja9fPonJuYMM8eoQmU2u7b/APuS6hNpCRFrIZ3Kq3wlTHs7kLWBl9Q17nmHxzwm2l+l7NrkZ
Da2hymDGHD1jlXTJzWN55pnsHGrn1l18gTJ5aeSDszwjYiQvwjdeOW9IMH3HEcV6wudAyiduOG+R
D4cx2CYV27OAZElS6k6U3mfdShsIRiI7hKoaoufx1uOuVtoVvzaJNH36GqODneyQoHvEHNhrG6GT
ecU5Mq8bGLe9j0aeRPBU24YEEBuUVB4hMsDjZfUY1SC9cCLUzjO8kaTMLwBCnKDy7xnux0WDHEbA
k0hU+ng1pW8ZgXdOvQvHrTAgK+VSmJlVe1fUl1CjMpksf8SdRNjwuFaPGn8u/eYM6TL1lSXrwtax
2NNQD4xsVlD7HFVqd6GLoxiveRvNJx8uUgRTQEZIBucFovn/pdEKIxHf3kDCKEHqxVJ64lLuqtV0
JynSR2WaDbdKJ67EP4TN1+CsOuGYhX/0v7LUVYqTmW4ph8Eiid8Uifp9KhYCePHShcSMrx7i5NVD
ahJUoCorhd5Mlj12RYMoKiHmH5V7a7wJL1b0kaP6tqeL2Oas8CgtornSHXxkVj6lIE+/3EzK2vYe
wzMDdJVOkneryp3l7GVjFUXYnAnHbEYEF9dEqLkDMJjo9SRYAOZ/0L5D52xCNMfWe7QKViQdTuFP
KXG05eZ8kP4SMv3yddkS54gwuC5w7znXTN7pPd2BbHHE7R7lcePIC5lQiFFo/ZRD23wd+Bga5tK6
OhN7mI+Xki6fQT9FyUFGYqufEb8kZTMDCRDXb6RteHnL8oN+Gr7qGMLAp4RKxIsFPK39Uvgq8/oz
pXZQZejn1CQOLUdgANpbMhj6+aphgRX6SelUI/SQbuIXbEkSSOXVaL98qkxDrJdqioSFVMR4jQC9
rdA2jmsjdiX1qQMFUIIigJdybyElYxGy8DkGG/rkZg1LIMqzLuQu6156QCK8d4rylUaO6+BggcC2
pyB3I2AQPLFLuKHsk7kgKY/y7jie2xyiAJMiuEAgSdznKXbKcFxBjXGVguCs2nBNb7BWXbA3D2z0
dvVFDp9Qwtu3ScwqHTSpcRU65sH5Fit2vynJ76g/9LZfZtg1v3hLvEvX7rr0oGgPYRsGsfXjnTls
VZ345wW9K1Pzq5dvrfnlo3bIEdsqNQnMQB9G6Y760jDfRshUou8CdSXWttC4CveSXi4k/1A5R+jt
VY3yGFqHmAIxJyv2pVfeAO8ttAE+aXyQwByh5TM33D77LfsHA1FyY9KNGnJPha43DP8a5Rp6z/R3
ik5fNBH3LrrNbPrNO9YaIWfdRZQ3ZJuIz0umjgrYTWu3RTqvHVxgMmT1lmAqEiFBInL7PHFpQwNS
tdk92Y7B7Mz0RNZITIAmmh05O9FR4iY8pEN9lb0D6X5C0/UfR+e13DiSBdEvQgQKHq8iCXojGrkX
BKWWgIL37uvnYCK2d2dmo0dskqi6JvMkjDXqaH6bRLziMYEli4OvGh/FXMrpGo/YcaZDMYYuMMuY
KNpZKb9nymfj3nEwmwwetFsWftZAW607OoN2voElznL00TvDIeXhocbbdh4NWKhpm9ek3GVIZ8AW
G1TV43deI0J1l+yXgt+evBUblCN6nlkaDiKOosfm/yJmdIg4cthRQ9FiPw5PK5Cnud5Q428W/rA/
UK32W4b8KzIeRmZa7SHV1yUTZo2i86cOd0aBVBZtV7Jh++OaR+CSL025m/2KbK/niTYtvvVageAQ
EdBi/U2vtk07c5PNxOtSXhAZI3/V0oE+q22T4GnN+JHgSLHOfyC2my35kdsCMGfPVvaRiRmrySLA
vjcaUN27HWjs0FjGcR8HDJGjPF9odOQWDOHenQFcqLi8eEur4KNapKGXF1U/aQ2PWwbl8+AAgWB0
EZrH2TAd11/z1zxe8dvLfkXzAxtZy1ligFxkflydwbjPw01dXgkooItt9IsLBDenCtAROECymjcL
kf6rNde0p9FhhY1oKdwui4PMTqZ9xrhIVOwjYCtHPbPoSlouBc+vTbMC/bqSb4p+any0iT1r9S8j
WWcByymJEYrAaxANioEUiYmcOIwWOxeGXmX2r4ODpB0YyenyEZrXPN5Y2q5UbnWOtmJnonSBHOns
nBShj75iroxbkTOjjvZF9ztS/6bRKelQgme0o/azijmky+1ATBBpZXOHpYtnlWZgZD4Trj6bEK2O
hSm0LUOO2Ev8t8oqn5pg10kc9hY9GGuXHmdktK8skFJFxZu4zPvgXpnOqVaiv7Yqv0gu4a4KMmNp
KuIyTbPriFoxzdQ/3XAvYTq9pSoAqkoAaWCer0Xox0Jl33ARV8WWuOeTsDejkX/301dPmqTDh6sP
5HIFysmCJT/l1nudgkcLu7XDPCcsg30O4z5K02NFJSnVlpWqeKAXX7S4+MHE9FcHJSnYVaSF+N+y
mNwNTJYl9At/OvShxmWKDaQ0Ni7LlLbjC1fFHJqjR2vtof9faFI/HsOhPXVqe7JdsQ4K59prqcrC
peX8XRVoA/VQQTeDIbSLr+EwrRVhgBt112pMuakMZ41dJJIMJ3chE9le11jeQJ81szZ7zppKbf45
RsSqwX613Xm3Qy+RkH+O8M1FNzam+daW+EWB/CEzD5k6WcW11CDFjrDorAH44rCKcmgy9rjOJ3Qu
ZM/6DtIr0JJ+UK2LiQ0wq6hG++YwVrp+I1IyB/Vx16vKMQmzQ9FJgsOmTYJMsEX4IALuTbYIY9qT
vebyUCH90VKvLfR1S89ZAniVBr1xHl+m1Hl0LlaPzjIvxdQfw6hYmwFgX/TIdiKWQznH5hQ0dBNa
wwTho3K05M5I+UZQYaX43mjB3PQjwX0yBMMpwBQEbfNgwhBQ43LV2DBF4T7Oa4w8Eq+1C4aNjDLi
ib2Yx0iG5aHnq0FhAkBPI9OyXEe5jfEMLBFoe7jFXucA0mJ9MQmS62cRUEUWjeCmFHi+ne4gjKei
fk8AVYr57PknbAA2NhEENTytmqUnE1OfisLgAoyplFjagnT89P/NZUmCbMVkrz9copBpOaulCLVh
aNImoQyMHRblJms/qI3sLQzmxkZ0cpOPgr5qdOmcCdoYTkqD/oFgyMmCTgNaq8HobDJQtVgTjxM6
sQbmcxovo5YOZwDvylq9SI2FRjaFAy5s5M7WKDfcp4t2qSQdTCAl7BEozD/HoMMq3E+fYr8t2lUY
ixcTwxUncKDSG9Npysnzp/2YfJZT7fFCV8RsrhITed1Eodv9MxpmSoxJorNjH3y5z3B9MEylUl4i
TdJrduucHzZ+hWHuRsN7aG5sQQYYm0ti66kIv7rpStGdxm8FHt+WDDJpI7JjNoEMTSr9MgjTdU26
g8M7kuD1SMgAePEZlPmqE+GxsxEijFsDgFuQrmq0nQaDECVVH0wUW47F+e2dZq4NUQgKDHwbdbVt
8LahnZ9fnKShTXLOB/29I8Oon+WX/AsLi1Ilog+dJS0JaYMsxkg0GQMk79g9RmqqFt7eiP2a67rL
l0GvrDSJ3tYfvAwJ3oRXwM42Rcj6sWa8RlOJMLtAoiBHqhLQQBp69kwATMVEmQKB6uZKja9ShVwL
vQAEATQPHe+5kW10oF6FHx+MSqzSaqTboIFjMLgqrVtVsAeTvzngY4sZhsY3fKZ7mU26nFjn5nME
pEsfXfMGcriDL6zGq2zojOlEhM3YDZlpTnKGi9ShQLtuQ7GzIRiH1Mvor5o/I306WIlnOkWtMQ9m
WTlXrOzvRfJedSBn9T0Mrzvk+ppOGCAQJWL2o0gmxYzIRc8lxkS7qCkNbXRgw1ivAnB7zbNJ9zYA
tIF5V81uTuXWznmtOiASXbU3fae+OFGDsiJaYMbC1ZTzpDQVKtqvTnyHASzRlLf5tXdIMaWVrFfa
gC1kIhyg1/ZJ9dFYuMJYI/TNd++/d8PJDR+Jey70t1w71vJDlJ9AK5zqoSRHvvw67aUYqFJMGhbG
/EgTCo16sAYzQP/R0BIM/H0+eG1tcGUgoRj8ndv5rKf+GT0Y4P63RbQ2T1DnmYgavSXcM4XNFwg/
5WvGh5LGl6Fko689M4fZQyIeRQTeFeYIVotlBEnBzzAb5IQSINvIoYgP6s9MtWCZaVpHAVFqtIEd
j9yij6xA1Cf57L6n/mJbXylq6GTyV7P5wzUkupJvE6LKX6jd21ZAtmDmFjKMhZjU4HKU8ilrpvZE
QhFtkP31LeJJC7WD+KwxGhSAQ8SviP8cplLFV4YMNKKZu6vpNy4FrgDSIV+V+CwqmF6fElX1bMLT
rjICu455T1T5MtYAs6Uv2wlHaPnsjIc13HknerwgrIxBy8UKgVxykZm7QX0NintKkC7wo2hPBKyw
yBHiCWTrTeJRvh0ZD6nhOmUzG19EfO4gar202ocqaP8VL2QhmPAZAb+w6eN0HGplvTbRs436IpX+
wmET0FCFhiX8aJUQEaWAI4aBVOW9wFHZsC0wnQ/+EUI/rE/WM+WUGXKqFmet86X/X4qdoPXDZK5z
Y7dO6OmBtc/od027WIaM4nxItnFSs1eCGDl8+d2MBkxeGvbAGkMFmkIEw4QistDmVzCSRODnmyEv
N3G1nPNDaERsNu7IKs6MqpSYMJWTQQwbbUa6Ie8NajSI5Rc7pX/oj+TcjEgoey/f4XOcUg8281yx
aw9+p5KvyvFiRYdAXhXwemja272KexFXj5Fvcxdu3yOp/k3gXhWwny1jClPc5y95WnxV2FICXnLu
DvxSSNaFIMI+nAhZydQpocuN0mkToQ5CV6HRPSUqKH2JQt146FG51LuL4eeeLq6K8VBIl9S1b+Hf
rfRbBJ+syicr+//oqUOc4BZlO1KoAt1TMzwL8zOrTq0dwD8yCdqgPfzVOUHyV5kR9fanhSeDRNL5
sczSX9V+aPZ3Pew1/1wAn7H3GUIYoTNd/E2qwhu1tzg+KNG25P2tg5UuHc/S0USIv47ht/8O6wwo
bOXveS+lc2CawNqOZUyzV90DUTz47mtnX2G3TG/lfM3Kp0HfN+p3UXymKSLbP/7M7njIjRtPyDh9
5Fyz2fjTI+RLyy9Av0l8Q2E4wcVUT4ZTE9BNWrK2tYdHTR2Qkn5Y68bRYZHCzL8RnIifKtdPhLO9
ci9qy4zq6JdXq/3Jyk05OBh86VskJj5C47OJa5/NVFk8tNDmiXlk+fs4goPqb2ZznSsEoaLF9XLs
m+KSxenSCg+auHbmrWGGksAtvnYW6WY7x9OCU9RdNYr3cR+V9HInEtL5vaWz7UFbTJeQ+Yiv3XTn
syrEwuROTeIzhjb2ia7KLvBccXpVtzH8SdOnSDfsNFvjmqLvplk3p7PWbHHg6dpeJS1ERHtfHTHV
rsv2XaqIHQ9JfHHyne1fQwZvUO16f1+xquxORekZNfCFXWte9RaRpfqYrHuPfkFkJyjoFS2jIxje
1Occww5vvC/em2xXF8dEfMrppA43g4OglQ++MoJjAP9z6f5qrnkQE2I2bsz5j6PTi9bZd8da147v
DE3AsMvgT+neGMuL8SgjFqcvBVgESrJAP1gs6zAvskQJMBwyu+zzeyHuxAshgD1bERYkfIfTRQEL
OS8t7pazbRgGGYcEr2/kFS7rCvPAbntsP1I28j2OHzrbWe9K3RivffPMX1TxRXXvFqNYx2REmXGi
I01ILmb1sK1TWMEceg3LfRqi4t8OE5LIDXA9J7yEyBeJjHD1c2Q6S1+lCl9zybEWt1H9DtDy+/7V
Sr4BOyR8onmLLo8sl6Gg1uL07G4EYRfZbwJfs/wXc/2lxzCQqxbFghPaS+G/+camq9CgeCWWJfep
VN9j8Jyid8vBm6oc3PRCd7BcU4GEsI0rztJc/1dw1zh4sAbUNHWOlqePVpLtVh48zYF8aEo90nDQ
dubJaQzJqacDjVk/hOIZh295925Zj2JkAbOqshVmIH/cN91BS74MtvPZOQivJv8OUrYZKGjt0eju
KvdK9MPhWJtLLcCTsJCspcDoNefCODJgqZkUYyBEZoog4ZmioHT8q8sCrfavkaB+gruh3TT/n8oH
kD/4RpTp1Wj5QP8KZmWIGPnodUS6YG7bnYGwPOBbe3GGfeA/jXpXCOZj+dcY/DTq2uwZfxfHfjhF
xMV02yg6wzOmgXf6DRl1mKs54OPf+WlqL3V7DLSDVn3QY6sQPaPoXYG/SRll6D9d+xap6xLVJGsN
d5/kbIi3Unvju5oUP3W1RZY3OGSOpi85EiSCJXCSkGrM8ORNYrYRYO3Ea4lzMuUs7mBDgrOF1L6w
4Dyn0MMYhS4pCwsnWESOw6zqd37A5uFB0TArPEbmPhNrjrbWeCvIAEC/aKZ/FWt8ScYkHeACJQpo
HV5ZIXaEIQfKVrWYdqFI5TRx+l3dfeKDaCZmXDtfHBgeuriqo+BDY8ZNBfxS91iF+TUNxrKN0gUd
NZmqW6clcFT/NeZABWqaHm1fDL9WdWaVPSeqbb862dVksFDswug+t2m82K76pksN4Lk7jGHnwqhD
MWpX5GX4qK8OWfKr40jqGP9KjIWmvPfjB+1dTvkTXaL0laC2zPfKcjY9pAFb7YMT34zktxWs99XP
wfgpzJ8y/ysR9GcL0ZMquAv7f1Y8LDC4zv1hq/ybMw9T+rCuuhnaO1ywmipEYZgfXjGsMkb/0lWE
m3hJyZJKtr6zS5utX4MyWwsCfWzgVethIhv+2sQ3x2HY/RG6p+StIncBqqIK4w6JHZV89pe4txal
b/HDLcofvg+uORwcQDUzYxaS8aVgKiJZJh54uZblATUghNLiiaOwe+GhCct3noFEPysYs/K3kble
stHMzZgRjnqXwcGGCU2NUu0q/qIkS3f1MLDG1keuY+qPCtw4Ilyy0SGT8emUOBLY0LCPemGDB31D
IyVIrvmLyL5HDIg4J0Yb5crWJF8SdVpTAPtQtvqIi4KDMQkK1ig1FwKPzIgUXtofG6MYV8YYoQdx
v7p0enct7a1QK4ZMLCu16en43cw6fHW4BDQUzm2anUZ+JafmLWbqJm3j2OnYRnsHbFC0q3WdRzZH
zPHjVyYVxLg1Yxhx7pBuU6fcWwO1QZEffFT0qcOW2AGmpyD6RgowgKrMk+pi2f7lULTpoTXt2Y21
CtXMRL9jXSLbQDlHvhW/BP1eBCmgkZq2SeKNntb7odcPvRLjoXuZHN+bxsJTGFK6dgTCEBVlCCEk
/Bh8WhQbMyDaAhyta9Ns1mlHCEVVEF9timXRXSGQbSY7PAk/eK2d9rUZIHC4Iy33oUlvAVDp7tm4
06mjOGpCQAKxumopTdti2JXyS0UxkI7UtfCdWm2dyeSYEsleZmhTTITDhLpZ3dnnrBc062p3wyBQ
2OcxGDYpo70mBCKC1GpkqaPDAIqap5q/zvJdiQsmJjUui7WXkiWiot3jaoQDNr7HUYZzZzq0aDjE
gGmyObjTQybBcsqIRspJ5CHPKzbGhVo0qJLHbR1/d7jCGNnEZEpg9dvwUXp5glHFn61x+U8ADJl2
tMC+Ev+ZDEPIBIVqpSGvC9YxPyjNCaml0R2BqGMkXhoawi7A9Uo3ei75ZRaRXyatoUkxViB0tDVc
y8gqavJmuhIov70im5nziA+aWaxG3egPoCf8cmKHSwBR03c3VcH+1yacO7XVXzG5delVqaZ1Lkkq
a4ODLsadU7c3/IlTPhyQZx7UZOSBEucsa15pgNcGKXU4a3CNQooYyKmHn5BHV5Vsv9JR3pOxvynN
7+DITW+bD/C6pjNetSDZd0WwMcjRajD2Nol+KI3qrpTRr5IQd2XN8t66P7gPeyieZU9Mr9V/R3V2
KwTfHepSbP690156ZTj1QpwyazqFMRJjTskmJGaPTZhrzTZhffyp4Tu1JBvNGnx1hfAhIwUpKZNn
XRUcIqwtBiIZKGicmwsZbKBFRzLXuVcBTaw0WZLDWrYz+dGUrI6OgM6eTAhWQkm/SHrF3L/sZXwf
Q/Uv0XXAX3F3qt2/QfS3zjFec8OERNstLWPa9CR/Z2a/dNXhjMMMVYQKbUw3EOJRXnS86LQz2Smg
gs6RgJoyXvp8p3tLAT9rf6J4wMmTPnX/AFyG7ZY5S2AMyJi1S3STgFeivGuyvBFqAxNaP6RBeWtd
zGepoX3kY9zttTPUfW7TMv8I+qnCRv0zKOO/oScYBYHitgQ7d+DKdJnKu4wPk7Z9qcq53ECkk+SE
s5WxIw++Pz1smZLdMMpXAhARNinGS06qb9jgiOs5QbOSgF2dfavAlkMkzRoOzc2oNhHVy2IqWNUY
ZrUrog+dkCoXYT3gAfJa5MbRwo0x+TvdqbbVCLkX2gqSz6aI9hotbZug+kJ/kjqs2510N4Um6UY9
tD5jY0GncNVjR9qUr+O+g0FSsB5BXcU7tHZquc37aDkVOO2b6lUdMY5HIeCTYIGzZGvr/cEKYOWr
ytIPrU8JlCvx04Xsec7IvlX7el1ZLZGZOITrji4sOkgatlHmO7A6V0GAO1/+1WRjSTYEMtR7abSb
scX61Ko7Eb0PHV9uUYnr1A6faliT80GrHYVnVYifEpFutnd8H2UhEOFyWJVJu52lAIzlW9405o5k
rwGQH+KnFbBcN9h3RNUlKKpdJ6efiYQEnvGLa1jboeWunBFsFje0USyzrsOuhDceNYxIp2Ot8Hmb
08EI1b0ZaPvWhu4hoetTINhs943oq4d2lcBYSpGphCM1tgXppz+0RXQqI7nrQU4OAsktaASsg34x
HgeGjaHZbPSx9ZQAWpOZryMIAWnjnuhq8GdtA6U8zX/bAUrtiogU4Z4VhzyZrX9u2MlXw7RKHIUh
37CtoxqNULObWAE6TD1LUPhExntAlYgiFdaiAbWfBOKiVYB1zmG+S0LP10/EJ/PfobGF/9C1Fy2n
jWbO0pzIAq3AHkn5Uwzo88Cdj+6/Wn+v5jYyfebK2vY/CvVhm694a0R4H6RgCAzQwj9UzL+r8lsy
jgrijiE7gy3rs6msZcLwYLyEnGMhrMlSKAsbUocbCjirLDAhZWEDVgUOCveCf7Z1dz0HeyC/Wv0y
w+tNnxmKujNweXXZ2zzZDNyrS7+gg9YY6kvXzC/IYDJakrxaV+DP7GfAYdswO2fDToMdtuQcwjLR
5WuDe4yqqBnRtx9Jz8KTTx10CAmeCErG+yUI4tirlS9+CNkL4ZuT3QsungK/rU3MbrNwuSSN2kVM
fkjHV7tctepmop2l8m1I2Daqt1hs+DjqZKf4ZxE8K+NP05GX323jWRo3S6d3hd6rotzVb5r8x/c9
DSBef6VgLQP7HaYbvqOpRjN28ORMkjvmQAnLUC5B9LcD0zJm85aHbBwTjMqKOI5PAyovM4Q+zqAg
w8Cg2KSxtAW5fzzgrvJitXAJ8aM0UDgaG9o61uyeVN0p+YgsJkh//EEYAbkK49id9uhAR2pcY85R
Se45s2OnwxAi8cX1IJvr2R/9URM2qlEgcVmX86yNqbA5feuAMAsmakT2GMT4KM6XHSNGY1+UBkic
/GrxHYUDx3K8DHNrlRDEU7Ges5SEjGp35V8GnYVc7G7k2GLGQxPOm4uulMQFniL2OUOTrU0/8aJm
ds5WnsX82unoF8Yt0g8S0VgQk80R4+DV/Q9Qy6Q+gITNgBQHO7DJAxN2P9LRIjWLwCJAA9u7e+2d
3zDlUlTZhkHeMRglm8HA0unB2x95EnFbS3xWvhHJq6I9/ChlR/FMo19V+xAtDcXFH7Zk67pexFHh
WKfI+SpM4EDBjzFenPSM74QVIoX8VEAllt8z2k3D0tYeh/aSsYMZWV/932/TyTnpZyBfevGWAfub
6JY6OAhJ+ZYFuL4/KKNS51+gvlsaPJFHzFEtbm3HFqbB02+ltEhIzfs3yz7YfAyhX+8t5V/SECf8
FsavE20zQRmT/uDpcJx9qLzK6R7ApmaAkmjPmKVDMH0EOfZXONVs9TlpFpFlLrhQmZmzeVY+CINC
jH4LU9xNCpSQj4GlrIOwj8fRfba56k2xwMN1r9DJVMnvQDpLJzh05Z+Zmiz+WH2PCkbOhWIQVMWM
tEju6OAbFC+m9RUlvLQpAKJJnhVD2fY3tiHcI+1gnYndBTH9UjbJkh2el1vudWyS9fxVasNyNTPI
GrEKqDXm0VvtFBszQMM4QPgSHXmwkFBj1KcIY7XVpIUrpkqYZUJsPNj/tGzlFtrWVUgdRM87WFyp
ol2Opr8LmTb5vbEf4mJlsU8tFIBm5KBaLiNJo/ciruAeIq4RDSSB8M/q2Ya/E6V67IP+dWAbl5g8
LJifUxI8hzDe0jOTXkSWU+ewsr4FEeflZJykUWwE8g3FRzVPiWGL0HPU1ONVkzmeeXlFrdyX6yyy
VpOTIHwRn4WEdVIOBIdDvnPWY2+eggqvVh6yAZkFEKxkgkcA1cKJEeox9u1Rf1AeLIsgWjXlzQxj
UhlJtQvR3EgvnNjyYVf2TRR2CHwTGmhVVaANxp7GHyEaeMJ1f19mZ+lkByzQIEdKxbMm943f2kP3
JFQUz6m1mFRUARpcEA0iVhnDvibmClKIaUCFA4SQAmSaNPTAAwcw8siEhVHes2rDglMkK7hFixou
mDmPnptymVPiUJuFzWEgASbK+lMjp1WKyiOLIN8FbP87seybcdX3/k5hAoQ2VwCXqvh5Q29vJAhP
M2nXzmgD9WTFrqvnllna5Kcrd1GRX2L4xkpxxtXokq9Ol20BqaTBWZlFvxl7bC8oMhpXeh3oSBWp
q7Q1xEsTLpyjZaFcZ/edg3oLGmddMgliZDE6j0hEu7R0NvQlrZov7ZboN8X+qGt3qTKYpE7nF0EV
fE2izTDVu9Ah/3MxKQeLhs6irIpZPo7MQFzAPyq1ZEBw+m/PJMhAcdLPFuU/JX5XC6ZO8bDs8cXG
NvshjIquxA7XfZcwaYozZFqHHZxuLfJ5RR23CIvZ7xLRFsYfdklA8ZdkuT/iFLXbs9G+W2yJcn9b
W9fY/DGUr46eP1apZsRrFd8ivLuY8/emiD39NQyOQR6zJZw6XlN9KkzlLqNqy3wmX8UkUWe1PM6t
YVFMSxe/zkBISn7VAcp0XhKdO5AKifzUhnslvu3kqHe/ZrYZ5LuqeJF+d0jwzNaxeqmqn9TZzmP3
Me+3Kp2crhyifgnC3BdvPsTg8tVs41VKsooof2J2ZrJBcOc8W3GYTUcBuHQUoKrznfUowq8uGw0T
laFvzJKTYNG0+cq1CV3/DHVz0TPKi9nN9eaPOnszMTB5RtrupIJvTlJQvrnqo1bEgv8BeA8rwlwb
LpolbAnma5nhQUz3liB7AXUcbaAFfZKSxBI4BNWa8CKSwisijNmCzT8mTTFP2CPrSZcGY554b6RE
f6535KzfdPcyRjD2KS4bYN84ENlAIMVSrfRfy25c6PW24QhVYpPVvPQStpEdXiPlVAs0fn2zCypS
WCLYBkHAABfuPqzIHDJGpTXLCv+eMbAOsx4Z92Httuzf67XIpvXg6qt+UNGmDl5R1DdF//I5pm0G
r2DKpdsvdDdC/VWv3VL3Ostf6r70RGMsu9jxuqJEk/2lj7QlcHFc91TLh6+FL5N7SXIbqb4N5XPw
KrwHquNzqOr4HpKfpsXwFvPyWeUNNXUgaHWjJ8yHWOrknMfGhdGwOia84XOpgd2DjL3eJTgFFXGJ
jJRNLrhJWPVkk9BYZ+hc0nBcpz5D++AzQ+4UIasIjHcNrTAqq5L0s6nMN2PjgkcxV0MMnwm1hZzI
dxwHAtsR32N2LUqyzUjUIKc31RBtZRjW2VzlrOFdjsdOZTLdoEL5G6hAe1KP5vMkgls9sPvF/zav
2atu5BZ+a9gQZQ5rFnNa1aO/GIqa2D+MlLy4BrNFS8ZkwtZZomjR9lrCo0x5rSxCjX/AVUcruo7l
WxGhfsPIQXnXKPuuAyf0r2BDlmsYb9I/raH0Fp9T2xKeFCxRms0D1cLrKvvFoAOfBqLrFLkp7GnF
nUUu0KGB222RNFoE7aHqnb1TY7HQ2rUkOGNMQYcahWC5wR4mOXRxSBJU23EJTGeQc59IQVKmzuao
7XKRHTW7PkteOB1xFdHr2WZ9SQzjOablsQAKNomzIWDD2DwaL1qJL2K+6M1E8aaWa6ZmVFINp6Rv
10VLrlIiToEb3spOvM3OI10ictQiuXcSHgq1wBZCRL12mp8AEWmbblT/kd999PMAnJmzqdSRB62B
8WWBWZMnS0C9y8tdP1mXyTj6bvg9xfnNZzCVKvU78zomzzkk/gakhN/+A9kYNvUtyQ0UFADn+KmK
GH/mwWDbtKfYha8UzbyA6hQQX5083BbIlotuOXmkbrSysUXF0fDW5jWYE6qV/iMB2lIrxjYZ2ZGj
iEJWhbkwHr08qM9aWCBST+o9D9ChExY6E4MzDUmyKT4FQozZZqBUn6rN7srsId1Oe1HEWwapKLAQ
rbvVRVr0miY32FhVx4pGVEZk2VnJR2dUiDMC/V/tlJ4ZBO9GYL75or/67OJc9U4AwDXhTRoVUFsu
87QXudYszhWH5pGA158eTUNjMCVLrL054gOL4rVa8arz6mSK+XtA2ZmJe+4ihhHjw1WIcxk02qZC
Ju/2FK0dg8rYMv76IN+qSemJXnpV71+H3H7jx95iIzjpKKKCErFgj3ZTSWDVpRT7ltWfXRebXksp
z8brtZI1pw6q3wDDYVVAXkTKHeo/YU1yWEVukK0cisTxnOIVhv/SIQ8i5mGL2HPWZX2woWLRqc9b
s+IaoB4f2aLpbYmX+KpPw2WKsIph51MqVOQz3jQkTB4BEcP4KAF2woqy44YTmjzm3fSBFI76fDzy
zUeb+KFid04Yb7K2XI2kyLcmzdxk32IEFKoWgXONj/ioPQegopXd0iBd4yxXgvGjQaQQhYaHxpVF
L7nyfnWfGOO3AdGXmnYYY/doNkziWqbE+d6fCAzvYZhCV7TAiloDwh+dY7HUvyeaOYE5y+/Vv0pN
VqI3N1Gn78dYfySB6pmtuS0Ktp5ktAL6R3ngpTK4i6Y5oYP4C3JjqYfNtoEbb/dex9etI0IdRnvS
hNsSpUiINisiXSzWEm8ym++wcbzeviLxW3ZlcqqobWR+GN2MBRELD6ayMMu3Nlau0QwYh6aXvCOb
oPQf45ApSwqSc28dhCuIjJeAfwRNG9Mr1WopmcmSRhetD+nJierXId8QIwtHcvCVU5oBCdURpHw7
zrDReX6nFKch8A3J1tghGjfmss8mJC6TOJQ9trhWRchr7vFhv5ut/Tf82QSbag7zKOPIZlRAv2DC
tzCcc9Vb13G2bzbm7zxd02J/r7FfKMPyUk72QfXVU66OWDHHdTMA4rJIxs67yyweKOmqemWCCZ1d
nAy6XgaSynAUT7fqjSjqS9ADZcCcLdyk8WhGXmqAASLwgRTaUBl1rwFNIMZuD064tadlZzjveYUV
1Gd/k8f1gpkEyrdp5ZyyDNm1Q70aYE7AtxIb6KKa4uaiVJMpagO0hfqH2VXeQOYBtxXrvshaxE67
69hBw7AXYwy2xiX0HBdH7LIRb/1rW9JFRG2/LNPxMLASIvH9WTbkxNV7J0s3plsf9KHbJjp0ZmaW
nRkdqhBpZkuYu3MsBzx6BxGiT8rYX/UmATnFtlGg+nLpKBLVj8Ucv9EW5Kmn+PpyLkEyDwrWBU3b
nPy3BMFiNP60ReoVo7sAJacPzSadci9GOzVKg6grB7aADmZCW3SV5alq5xXg13OTDz5l1+XXa9VA
/JIPyxQCfzqsaSa3Nam7DTN+i5jvmo4cH+ahJJhKpSsrMSzk8acNOrHGAATG1PkqHSjuH0qU00mh
jRAokoNwyUfsycRi+pcu/dk4ieKvrBtwC58D2Qz+kuh5F79eA6V2BDM+V90Fg02So3oaUZOpgjkT
F3DVSeYk+ixZQ4RdPpsKVRbyLUlTq5POmkkcGwVsx4kxGJt5icFW0Byl5FdPIQ7qLvLebR2ujsqF
3bgwb0qsg8hXEUlSMxCZ8tNVh4xFtxN+jdF3PX1084goBWNoYfSB58cf85kp7TKnyOXqwqWXs2/M
PUfH1mntVdZQsnKYzzBwV03U2XdNhhtFvGoWSX2VbKBpUyCGuiBlp9XIfU7nsEEiGvJ2wofg0oEJ
A9ZXoRTdNqtx9LkSGZDZArG2YO0P+YddOeHS0P/j7Mya6/btNP1VUv/rYZoACAKc6vSFdY50tFmL
JVvyDcuWZe77zk8/D51MjyW7rElXJam4LAskiOW3vAvxevypWP2vKu0fcyRhdsJNdmaF8NvLhvHT
6LOSKaFXKa6SFo8fYzMQpRb9k8nhaRE+khlgjs6TN36DyFlhKdZUCM01vEKVacJAAyC7dDOUaIr6
vWj66w4lyKhJAO0OpTnu+wsn5AqT3myPTAHK08FQdVy3rkrOIos99FLWxNbHJfYjKhfykCB3EjQ1
p5oA9G0zcJipV6b0iwk7Zy3ig8/lgxsqwSQKv2GUYbcItGr2J0NpO9t1JuwuKsiF0ng4d0Jldoz3
tZkMUq0zRo5hficMnhVONjwh2rcbc/84E3JvJWRlCkxHlgShTIAN+N/8cRMHSZILdtKmguwjaFuH
Bxmjx0X8C7UZT3obAIZNPvemvMpq5y7zNEI7ETl/dRFP/UWqm0M+1UTRPkCCbl0uLPytOB9PmVhx
nBbEPN58bXvzIS1DFDpkOCJFl34I4vjGiGKfFXD1V1+Rqvcu7RLAAXD+EZoECDg5wBmExSxu3qRH
MR5IfPRDosScRnCapYCx0fT2ssiQw+qRsncx3JgkZWupY1CB2/+UZUrL1CBQEM3cIS6gXp3as3ag
rRrXH+Ssvyv/BkcOxBkdjfVPdL266I6n/qcRG1vpo+7Pk6cfelmgxzR/mQssE+gkVyelhzKailkk
UXOn0hoaip5PvJzNpbrp3DGjOgnK86RPi/NiCE+soYxcGHKsKHenw1xEF02N9EqShMDGd5Z782iO
0PlMXUTxyxxDsDXPj8USI/SRKITfw3Hft/AULZXqI7V4w0nLLmo2xyPdfo0Gk+2jeN0w6MUh05t6
DeqPs1zX3bLC0fQ3lBO+XGJIpuO+dOa9redvU1M89RJLDl90pOhU8SVleje9b3H9Ps1XiyFXrp5D
ZCkbn2b1ENKzVV1x5jaAxAz1w8Y2lyJraKoPqOEmGQJdmelRC4NJYWkIHKmPhNDfor6CwZKtwBvE
l3ICoj3Vu7Sk9tZG+qmr62nfIgnpaqZpQF9rQqlErHguFthTdEUu0b3JwI4G9N/99BF28t1qBglR
vSB/wgjNXWlzLyJ81AABqjV6agsQrZnCqS4FvB0UxUM9pv5BJeFFWdFI8xHPahaEF1vjH0JaLLux
JKFTnvfBRWGOXt+JwFu0NgjrU0ZbD3XvPoPcWPO7ZgU4tETIL87JqoiH1/d2oqbTjRPsWkEshKVQ
kXzRORqtU3g3SjRzY9qbogJkOYpoP8eYejjse6/3v6ZyPE9bnAjKVWOlCHFCNt+nMPy+COoBM3FB
UgOeazLSUpADZZSglWzed6RaO+MCxw/czyHVnnkG0pNKufOWDU0tIS4nKjhrFHLnwjGPAbp5I4o0
nfchsyQTSofPnDUFFxaFiu5WwzUR4/JNqMZB2gR7QVSzpEEqggssD92VjkhOTBLcTx07o5w/pz40
43TFF1Z45rKq7zLKU346CiDffA7PUP5zTiqi4nfW+EeqihDid7EWdlpM1oRThhcRNDWFopzdtNjW
qqDlk08PY9DsNWJWYeGQsIGdHiJJZFP1cG/HGkxF1xAt3AZZdW48hK47bLjTLEHKZgQ9G1YGLNJ0
PJceDc0lRXhiVRezRd1C1vGV9h4ThRxAGCI5Gm64bottBAoJKVLUwmM2GhQwjJlve1VfKE+6u2bF
zJTuVmdQsZG0gC1Jf543n2jTXhW2QhQ4dE4lktrB4J1XzDgnJzWnLg8/jCweND9RZXUUDA7dNbvV
7OaQCN536J+VyaV0vBVLlZvmx0w0XrqXrTrLBupGXYtZ2tAD8tDOdQOsLifson4KZ2EooHfN5DbG
6gE86G1DjSEHPAOFbcDoRcM9nBq471sklPX6Y9AB7gzGUxHV8E6Bv7cRVS/R9re5gOzTSYKVol3R
ZEKuB9CV8KpHL47oos0RpLosIY1qUf3CdGhZ+1OVdGpXOpzsDaw6vYQ4YlN6cUqgN5P9nHaAFGe3
pFWvvQYMyOW4YggibUBZ3kFxDghyNMJCdFHr3uYRE/qdDwqs89vbDrwPOkt0lrygeijDli6YokAX
X7fGfaY58MG2LQaLwTHWvoD3g6kADwqLzvc53Y0AORia6JDQyak6fMiyAmuHpB3O2JeQFWMIad2m
qDNLVDDQBVzSEnTzGNgdCID73O0vRK+RLcIShLP6zAP8S7L2ULJN6Y5lR3GC10fdue3edbEZ7pNv
esS1YJENOR9yvHTfmqOWenHj6AM7jk7ZzFIPZ2TIR/r+eRrRdoDQJCtnX2WGv/cEGD5wb82CnVHQ
PgGrpbLaoeOYoZQbV9nHUVKldXw4hpr8yUQhkF5qQyPbhxrNrZeX+W6E/EoAXh1NE8SiIB0iuhHi
AzKilUncI90GOQbF1BVLvGlBLIKkTinUN7LG3lIECEis4x6O4RIW7q4fvukyJAj0xgfNKdV06NgM
9Hl0630oAfmPqkSofBn9/dJXaCHYm2g2m8H4itrASLc6B7IRd+5DqoiMPDFlAKFB5g0gaom7170s
+weIc5mXovrgRzeq7jwOMuBLWWzO/YHub0hrbFiz9ohFCil7fJ+6lLSl1vC2pUZmKz/DhgGyIQ2t
0ekuZ6m/hSv9h1E/O0vn0m+dqf7nlMk8Xx/q/LSYUJDvu6faAaCyBpvGPpnK4D4Afl3pA+ogP3F8
+4mAAdW4hJXoFZjlOsm9yJaA4h5wpqUO3iftTe42mwcIwlDxAG9oGue7Gu0BL6PTDYsc2yGZrke3
a5/lcD5DaIQeMFqdxPfaqujgK2qWyRj4J2mX09Qa4UAEjXcacqVeOKjG5UX6qEp9vbQudtfNt7jj
ynQyye/ovyZVrVlpK6ojyX1diuWiLa+jKuRruNRphhltNWNRlCJlHaMKcpWMsMiEJuEmNETWMqEe
iBTmXEXY+qIrIJaG4wDbTLtSYMu680l6911YIMTjwe1NSrfcYkXWDR34dOhq+IsznPSl+mzSzYSx
oM8g4VCguEs53Y1ulaw/0XdZfMI5J0WHZ2w1BcXwJrcqhDUg7mRIvbPJ5vfxaLGVCZW3H6fsMmt7
ylY2uZLZDBeLuCtK6DvkbYd4xjBgBEN9unY/40WRHFW+rNmXM6yqqf0GeRF07ArVyA3VPjNxfxbm
/k3d91+qMaPSBnrvpAPWMA4+WdnsXxsDhHiqKmhRpCFBbsVJOBDBuVTbag51r8LDt0+jrbbhYL7a
2+0aRfhuDpKPeoi/GdUvx257sWZQhAYC5Xc+DWYyHISmes2OpBhQDCSTbX/prPXV7BjYrSqzO5li
yBaiLtKRIaZhQY1ogtSkOioMWQAGdznzVY9jjwiot1j3KnMJ4FWE3mpJAt3moCMhB4ZJSWsvGg64
4ewy5aDkIsh7B4mt8pQe1cC0j8Ssvs5qoE0K0SBYSTOdVO3rbjxDrv2LjAOI1i0tqKxEZ83lQoE6
5CnSz36DwrV4D3hR7SIe6N+FHvjuJLbvbGehBNZrsZPOvjTLwxh/dZrisXSaxz6lWBAGMFmqpHuw
cQS5refzR513L/RdWqLujdordoGG82jq9yKT31dCV7YxN0LqtEcxbqf9jIZh1qsAKE1xkifVoeg6
lA5hGUD9rBw4cG4gjhe8pKE8vuti1DfCy3pq0W1Fm3P7+6kiTARmiGnHxbQZ4/UelfIMYN4Oaekw
QM23q53TdENaxBs2OQ5h6+gtvl6pKtcbwX3ous9Yrj8ZMEzuas/FmO+mQbfg1QhGKK/shhELS1sR
IS+T+DBHNMhxcad28ORpKxDX4umK4KtfzNgSLphSxgkQIAqS6GJgbZtsIS91RJpM+A4YcdVZ9Rkk
5dd6bT747nCcUl86yqcbR40bOrJDGrD6VM5IGMT0tbpoBTaQb3ngDEFaCfy6ezRTkv5kQLgBdEk3
ITdZpDBJ/Ok4iNDyWBIH2/CBBqxBammQFzi5TUhUNimpXzySQsuYdnGX9qitCaAm3qlMawMTpSz2
pcP0mhRec2a9g3C4RaZJzrjPRgc7WADXroInZe3xWsOMA/T1MBfl17ii3rS2NEmATH6yVQflzDtx
5hSzTxvQ8qDmmJTh4cfP9Um0x+b5tircOxXJOzoYTxDUzwdNZC0VaWFR/siSDnFcMs30IsfN312i
Uemm36PBv+qaDymFAgRqWGTLOj40zvpcKlAxLhTFMLufJ3Ifr+3vKwWjuyQs61Z6QdmNbDzcAfPP
Fc6Otql2wYomQEmFYCg0mJJAn/Qoyhb89nf+NrJyUIdyuU0WuiGYY6wUizallSzb1cIhv5XTiXWw
GVAKCl4agDlwXU4r/hX1qq9d7D0VoFmTJH6IiwDl2g96gsfp+bm/CzSwuyqBPVkDM+TiovlLs5Oj
oB1stGvi7rMPvayM4Q83Clhm7I9PU+3cd0Ean1SfhjCd8V67gAvwxY9XUswOkZaGtkFcUYKK4glN
xSB7xsVDbqgZmZD7UEP/SM56yABAAnHKPMK/o2GA2omAxrk3jtEegVdkgYyHQbxb4dx7AZ3weezj
m8Rzz/psgNxNAFNp1Ark0HkwkQENZXMQ7QufqyXe9z6ulwYyQh0GhyYgcaknW+y15uI225Lq9R28
3SsZTt2uGPlmge3v1QiAbDVPrqMl3S0Uxzmr9PK5j+CSauh6R1HPkNw+OVJQxXuVkVwugyjOm6l/
KIL7IvLOsrI8ysGpLX7KbTfnlAEhhVf0QPOyWvZrQyaez/X3oTUPIjq0obrmic6zCILi7ANsQ6GY
+nVyXC0zocdAiWbKxLPCjTTs6e+tQXWWBMtWhUQOzRnNQRnAUdmEavpKMDioaN6ZkCBZjQTbcRTS
j5p3DbqmnvEf2slDTVV51Y4baaa9L+ljcnXR1+PM7cblSPFI1IejaI8V/Z12KWLS67yPUPPBCmWh
z7Eh+XT+0FuKI+1cTfSn2+CoGBNWfL84u4acfa1FCHxh+iYdzro2Ihma1+Xg10g+tobVNtRk/p5P
i3OIz3VO7DEntnkXuXnN228RmDiuY+ejGxAHlnFNKiPUodfTptIBqiPEnobWTHpEZRnmsqi+ry1g
jqIQJPO6u/Mz4EQABg7VrC4DDnUYk8xMEzJzvsqh+hX7FfsWJEQnFDprS+E8R8anoCLaNIk9qdHA
nGuYU7k+nlFzULF7XXoAxevQQS9pxqxy6NFJqdGSrV16L71e9nOLWyyxoEjKvYnrEGDh57y7XzVh
f5YpGHMS0QMFZRU2KHtN00MtC0T1O1Q0yrYCsMCerr3qTMyYPPcR2COnM6ek1ruoYDnmHrWQKUWv
KI6oGE093SJKcXAiNsm3yAJgLJfpo5XGnNUk+yalPk2JPF1BuvpQ6buhTC+70bntOcdOsrn5ohra
bcLwe7U/VOcz7fwuVXwvtyJiFcuHyFTVaTCb82aoNoD1VVm55iyhgXmkK3G+xJxVdRy1B+LDg9Pi
CR2VFHnd0CFVwAUqj1Cn1YtnjteO40vl82Pggm31TRO/CyprKeBDQwP4u9cp2yORqB1XA9odEyuT
lpd7hd5BuptLCGdtgIVFNX1ba0K9PmyuBwdSU0Zbs7J4PVbYzZQZeLxk6Lszb9A3dhmrDyVgNJr4
Ay2s9+Q6KOu7yCGHMSyP/oQTf9m7JaZia/1IbYswS1lqNoToywrN083hM3LhY13YvgNxwxetP1CG
suSz9lGH4r1e+FexFiTKrTmqACkcQZ85UJKE0Xo8xphmzG4zACuhWLTWMzgujatlRoI+x/FBah+B
PuE+drFyQBYMZ2vYPpcbdiE9NSmZZpkj9WuSTahzIkpS78JKEs0sIaoE9bgP2ZUqO818/mwlWuJo
crR78PycX3iJNpn3SYDUHBy2mZvohX7t8J16zgqGC9lHjtoSUHRQXPR469pJHBd1degL9W2tVmwB
C074wNlHmbl1C1xcvHmTaozdp6lHKKma1OUkgPuK8jmM6ulontFHVpAOJUKPWiQ0fhbAsDEZcSOq
HK/b+qTWFmhs1tH0LJPzHBkQZJRh1NTG3GldNSeZN+/QKYkOHREygJHge8ZO26/Ro0rb8hCN2fbI
pMmkWjd1pGiNTl56UvUKf3AMHoB2OXLXxQU+tcopDsoH7Nb0c35UI8BmKRvj7EuovNgniFXlKFDN
sfkTqwqJsHXk7C/XoyXyEJ/XkOAisj0xTSDuu4JN33G4tB0IfnY2VkAjfI+ZhNnRM0hbkhU0rMG4
hQXSHRnVlHe2JYZR5YIhQJx10L7r4zDrP7sDuVEyxh/XeGwPCbZcmtpJZyjSJmF9WcCjixtgstEK
rGBZluloanDMyZy7fKZ6Y7tGHbh76AeKch9hHd4W6XqZeALWfLSeofeyh02BL2oZPKX249ygQO27
YDfqKLuOkvGuWCwqVpWk/QKatzScS2u5wTPz4kst2ssxoSMjCpZNI1PkUMqbOAfTLoONSh+r+95P
T2a1fBxK/6kQ5EthBiLTm+nZo8U0YFYzpSxMeiDFimydppkbAxkA/fTdDVFKLxQOLAZIRxDMG9Vu
SHYpjbqTKHjkyOyPBKkXVBqKU0OZHQW2fdQz97fSHPWd8B/i3hXnjQGPJzsQ84n8wl11PHsIeGoP
DYEsrsFSAZnLnfixiYi8svFY2a7aVcFu0sAnfdLYqiXQxhzXcpMFE/Y3MepbEeKKTku/ILaIt293
C4yYY482Pk6o50k+LIeVLOyInz7VJSDMgvMEbQ/9HRhiPiLEMpUgwece/PJy3/jhcJKyV9/ZoTnN
dEgtMCD7hS15XRr/XuR+v9drRs8x9vZxhG7M4GC+agCu99Ga7gP0OeY4RP7R9+juRcNtloNChYIx
VwuqmObbrCjBdkF13GpIG0sU3s2xxmkp56Lxhvi5lp2mXumcTVGIDX0KQQZbw7gNua0Xih/ZjPWm
JLJGrZ5Urh0oOwa3siAtDfuc2Y9B+oz+0pw080UYmIkb3UUC37MYsRV2PzRbF6/Nw5NlpXC2lHAq
bFY0h9Ddj9VyuQRw+qrSO/XlMJ0idHI1uh/7tcQFfSwB4ldcIJCxKAGY6hipIF2zo1qMOjvMqZA8
eJoRsG3y5jsNxnSvIuegJ4kGcEBtlXzIO5A7wMymWJwk+sZ0KC/UkADg14OnXK5ir/HPQFGOp+vS
PqegPtAyzZ3dMpHbxeKeCmwLwrLnRCAWHnuNl6G7C5cExws/3tdTD34dH2LlmJCfya/Xqh+PE5Dd
BuGmPmA+AY9haTGVexWLT0Vcl3u6jo7xA4z8utsZi7UOhRlcMXDGNqBQ17x/Toh6zoQZbxxcOnZt
HjxkYfg16tr0QvV4RUQmDk8Tp0YBBaBc7mGIBp8OFF/FCR9Lap++iI7XvKI0NJKgd/kT2AXkSaVE
vsGbm4Nvg2/Z5J+mbEfOpe5qwqtmcHPkPB1w9LQ4zG4IzguPMaTV57FF1UQviaLDaBA9clzk39bW
2cdFdmcXiVj9giR1FT+1I7C+MhuRHWO3564OEBGfT/32PPam6HpeYWevRLMA8XLuKXyCoox+cwQT
pqjKK29yi90cU7gM4QOctXMPf5AbTFLJgsq3IJoAem1CI+HEjIh697V3MHYsdhoEV+6h/yBliOhQ
SZGa2oRvUGn16xZSKQ1RGFHZoy8IIrxBTjvfdPOxKqqH9ilZg5NIwWHpYOmOY70vlts1SJK9BVi+
k8ymzdBUiBL84qIy2a018CUu5C/s+y8Yh2VE1fPz4nn4Nznwg1b6y4Fw6ovYIUh1UITIaABlcn1f
tmbXP7W5Vsfa7+68tLxY4XeuA6116Ez0B3EW874KaKJ722Wocjvz7bJe2o58sWpWxO9ywEwzeGuB
AGMVCfUhIKv3YkwddKovsoEEM/Gmy95BEVdtkOxFA6MmrezxeCZWHIC0UcI08mjTDXHkt2KrbEPU
Q2Yn/5rCBgfsgBwdF/+GPAYpGoPNDHqqMGUK/KrzlX8g04gD2F1B16xnnPKH1NBSpT5KRUyXN51U
l82qCD8nkBhbDpODwIQiRypfNXLdxWipemK+hnv16GlTcQbGcMt1jfJdC2ZwQts9YGKqbjwtQrGw
p6/zAcj76kCg6UMP3dQQmHqPmOkGE3PTNkQscD5uMr8HQBqfgXFFzjmsKKgLC2tgapF7B8EdRJj1
eEDeh5B5K0RWwpRv0QxNBdKLKAlmmuMBxBxmNEnVHactx8e0dlQmbMFxEdL/hGd3rFrwU01DxbOP
CUTRpgX4SRpdzxP+gaDEjGijk6Xu77MGhSbonuOuaPl/UyfvW/omcdeV+9GU7x0E43Ztum+AqO2A
VSeALbiOkqDoLtz4GP/h6GJEXZqTqwXROKCS1lLacZKTOuL0CfxiOqRxf+WNhmOq9EFO+vYujApA
7D2lkaFBtmVp54tMmvXguzR3YSI77/7623/813/+x9P8v6Pn6rrKaTSW3X/9J39+gkzYJhGww5d/
/K+7quA/P/7Nf//Mqx+5TJ7aqqu+93/8qZPn6v2X4rl7/UPb0/z3b2b0fz3d7kv/5cUf9twk/XIz
PCNf9dwNef/jKXiP7Sf/f//yb88/fsvdUj//46+nLbvYfluUVOVf//qr02//+Mvzf8zTP6dp+/X/
+rvt+f/xFw2a/Pn1jz9/6fp//OX4/t+VldbXcIWNL4Cb/vW36fnHXwk3+LunPesF0lPC91wG4bbr
Y/6ZMH/HZFT4MAg9IYSS9q+/ddXw4++0/3etrPB8sJG+9qX+6/+++IsP+P8+6N/KAYhbUvbdP/6S
jF//8ztvL+a7wlrXJSiySDAqX2kGqp++3CZlxE+L/zVUNZHV4q7nFNaPOKrP/DNEU7ExoHh7RHN1
Dxpjh4fH0bQTKKWOe1xtjzHzfkeLZydO1elPM/ev5/v5ecwbj7M97k+PMy+FiJ2ZSGv5LiSAIuTE
KG1C0kTH+ejPQ+nfDsVHYZKNZ1zv5VAoUYaVrmaCumpeOAmo7czro+P6S30f+qP5/ufhhPu78RgI
+KiC5eHJl+NpGhp5Gcn1PCb4dVK9y2NKxuuHmEpJrB8ztvP0ZZ0f3xj2dzNKNBsEQrDO4Dm/HDaN
qVWHbo1QyrF4smf62J7JfXMTnZWH4lR8b/13UC/PnFN//8bAv3vfnwdWLwdux8iUfsTA6XX8TeEn
0R0HJzih3sQnb4y0rdGf17BkqxiuS+p9QrtGvRopVbFqXUC4Z95MHxzaml0u61meYon0LncPG/9I
utgZ52cSfJ6s7sqF0keLBfaI/q3+TLv5aLFi98ZjbTP702MpQ4glheuy0YWCtr19mZ/WMqVwKUaH
DtqAIrw9RcZdnUh1RKf1EZ4G6Hzwxm8Mub3pT0MyDdIqJeR23EhXvZ6JufYrWyW2x8ka3mreBedp
TvMdMdX13ZIXH9HZvpYKyeQRxYg1OE8cJA06uZwZi8fGnx/m1cLzwDIoHgiJNS2FAdH58vVzGGqz
I8BQzEtEEaQjecbjbG7T7lTFw3xTLB7kVgkHbnhj6b3a2f+aBSsYk2lH8fHlyG0zgenpg/7EI/7N
jS4IAaanzNiP/+YbaqDRYKg41wHG84ovx0mMHGe/buZDFyTmfZDhH7Mk0fRYCYsDjmtwMVV1/saG
lq+W1Y+3o0zCpAqhA21endiU65M5hkx5krbiUhbN9yIFAzwhCLvE+ccJqASh4AZsEeLccQyO1g4y
PaA3W0q6+FL2/XDcN/W5dv2rQKYXNXoqGHIA2Cu8N57VbGfaz+tRSj6CdgPuGWbKetuX+mkLKLQY
Znwei0OKDq3wkveeUqgRiuWuUQ2QpyWHqFdEd66tqRrq8SqoEKi0FBKiJaAa32VfLKxVGLKgN9DX
o/VS9adpWx96u963vstWbj6g44AVWYNzw7zgMR8EiOr7dRY+BD8y+QYEd4igtcxAMYdTDaZf97dN
R1M3cSzae6r/2KAbg/xh/n6a8wsEih+VADmREubcxqL8lAAI2mEHCemqnj7HJCNBMqA5vH6oK2qm
GKF+6yvYe04znrvoneBhSSvDRbNryRHnmMV5UVlI+FKSISuwWqWobtyywMWiomcBmAf1AwOOqgXH
S1P3QM+LNhT8sa4FQco5Gr+xR7Y98MuXCQLXVyZwzS+HU2O70K9ikNUjRXcdPYz95z9vDvF6F27f
XsrteqX2aHTw6vjLOh9+ag4puk7ktaPS8mydp9tKpPdZ3H70XLIOxKC+2iC5HJvyttDJp3BxqcZm
9smT8KT6WfybG1ZxDHM/aEUc5v96PAaic8XkmgG3mDB5QLKnQpSpp7/5TgQb49OfnRRk2jCBafrz
bBDLvZhuT1JCsVuU5UtCNu/VYTglVYPSzoC2uqYJNckGHJrfI8mJ4QEl4lNHWOQD/80xNRVcbQLP
UxwTxmzP9NPmA+rrx+0QLodWhJTW5ym3zWEpgsU9EWOxdMCW8CT985i/HPq+JWq1WhDy+r7wXx1O
SzOMNYQ6e2g8ieRzW+350e/TjEpP4hR3iDdc/3nA16vMezXgq4lF/bhPaw0XNip68a2oC1RxeyQ9
0GeaP/x5qO1X/bxltqGMKwLt+colcn81VJOEQ1yAeEHjRI7v4XuDSlyRxCzErE+qOseJshlgIllO
tiGhGfTG9/xlbhUBDpGjZUPxEN6rSK6YQ7nWkeOfzB1wtFStCcTrKdmVKouvHShYiGDk0dWfX/qX
+dVGeVzkgZa+5QFevTR3gipyOC0IRIGIaR5EgPPPEL5xGr2K4DyWKTvDgiAyhujlx53301KVwMSn
PJcuy2ZBRzU7goAIgxC2ElVs2FfWeeO1ftmP24CcfNb3A2n814HSNFVzumheq3GR46eBP7t3gTu+
SyGN/nkCf/lqr0Z6HYwURTIHKSON+aOiSzphffhptOT2wRsB528+FaAzw/FihDXklS/3uzDAGxPX
4FjS02T1m2A9HztQiLWiN/nnl3p9e/C9YMBuyYx0jeBsejkUOlzDktQdQ+mMrviQX41ZEL8xc7/5
RsQ5vrGu5nUIbF8OAhoAz0RE3g/zgLpYSeOnTE9SlRzoZp//+X1+85EYQ3Ep8GaukNuj/LT+St11
bm4lTMfA96jorM3wzcbpch0GXYVYWV9jOepPMn/jk4nfTKQOwBe6CHV5GmjHy4EB/SMQkKLNQ2VU
4gqlgJL1Kzo21UCrCH5G00Q3wIxwn7L1RA94HurraURanHN85Kjz4Cslc/3G992Wyoujjsg28KT/
I1k1nn11jJseLHjX1Ct26CBTQnU2AENLuvFkqih+B5+jGS24wHn/56/wmwXMYiJbEi5FE999Neog
E6CBFm+CJpXVsdvktAXyFNADclj9/Z/H2govr1/RCA/MucvN6MvgVfDewfdN6J1MB6fI1U6iyTOm
sDF2C0XvUwkCErRmvlkiFPqpGEoeKmmjc6EeUNrjkqldfzpb2yDKd3TTCqDFdEh1mbXHGS3Sx8IN
kjduul+f2PdsoF2OR6o2ZDWv1gqqWLmPkZ48xME7A4pswUYlbZabUkX3ozM9yNEFehbsaITfABuC
6awOduHwdLPjgQQwhqLtQJVJ1o8m/Pbn6fxlr/rMpLVyO1QVO/bVp9MjaPbab4B6ZLBuMN9sTQ7A
qbhyu7fm4ZdVwlCUMQJjya/FL8eCrMXYp1mKUwUNd1j6ZYPCAPGl8yk2U/L1z+/128EEwRvBDLHy
64MureUY2slbDjaW74hZidpyoGwqQ338fzKSNlJywXvUMl6eBE2TptUwE601i4tqNeqDKFjWKPf+
eZjffShLoY9XgdpFOPxymJ7+K6RvZzmEGfL06M+UgyWrGaLb1RRvLIpfTtXtS/001qtXSqK1ChfE
Tw6Ryu/8IrjSpv4Wx+KzTYYLSIdvxJ6vK2y0Xl6Otx22P53iuq9WQTuWRbiIK9+BlVdH3TE5xR1a
D7Bp4d2sBl+WAv8caKJ/nljxOi//Mbrn+0SHHkBU/9XoaOYWRFIBS6WIADN2KqCzgTdgG8O+7osW
6/m2cu/GGeEt4WXuSaEV9vY2A0z+xqNsQ704vreJIMEJXEnwr9Wr6ywvljSsA4BX/TJAzXC7ZXns
jG1virr+DAhkOo8Jb49RXEM+2hkEElm5hoUkkqvMQWBLx85yEUBDfmONv1oQ1LhloPiv5Zolbni9
xh2nrRZZJ/bU6nC+RRx/HtCkrBFJgEWCxupQhjeBDsmD/zwhrxb9v8YlLZFg4BWJ2MuFkTekOzOd
kVPAm5uiaeTAXoMqtYAkFEl2Uy/C//rnIV99gn8OuRXurWJLy9fB2BiWMcQGhozsKK6xohkuZWLl
0f9gFK4DvrUIbBDIly/WVbinlK4yp4nx16tl0cENTtDLG9HAb6ePAivVNM4M7b66eOhZpWNQ4ElM
GQFVuwGEJl2w6hxpiau5SfuLP7/Ur8MpXkcJQr8tKPNebaSxKRBMBAiHZmEI/ZFcDNmH9UuJOtYB
+d7ojbf79Uttw9GhASy1hc6v5rCtFyRsitGeBqup4B8SbygQCW8s/W2J/bQlWQ88pxWacojxDbXh
l18qc4Y4nSOWvlMHCOd5YEaXOp2OfDghO45ghElSgWhNk+k3Fv/v3o8ITgXC4zQQr7/eXOlQz05s
T5OGQofvR+LcOL2+//NHe3VR/ng/TXlFEbtRXKEr9eLsjaWNkD3yzGmzNsrdu07uFSjdWIx/TZTj
b/fvD0dhyeI8JSztq+2k+fmol1U3qSAJTqcGjG1JhP2x12Yy9LiNeePVfvPpABviP8PhITnlX306
uyjTgbnSpw5SFvmxtWYJAUZGw4cgCLsZd5ZpRDbn/3B2HruZG90WfaICSBZZJKdfDspSK/SEUCzm
nJ/+XzTuwJYb3fCdGTBs6mOoqnPO3mtXCfjQghAJ/7//VlNS1/kcexz+kuUk+7ffauco9qLct48Q
fYhmn/yeSDxkQtdC0yn9w3u6TBa/v6gWl+H8v5wzne+nTG3iMkMqZR9Lnaf+i847VW0FAktn66B6
hlYujLx4LIFPEBUeTh0aA+FgTigZQuFFjKZxN8OJBcu9MGtqHc3eYeb9sw9StN5NZWl1Nw9lgASV
v6G5Tt0Wo4KT1x2iYNvULC4RA/w1tAsFp9xaojW8Rp34Ux1rRypTI19//zL94icziqEf7inuMq/w
P2+w4H/pjEaigOgJ49qGQnbsDCaAK2MAVUrLGmWMDfP6HdtWrv7wdE33WyWyfDqcGLylp8Qk1na/
1blSxKUa0s47BoPb3HUBbN5Va8zZTSMGCVhzkRbM2Sj3uGnC8dzMeO5Wo1sBKZyTdhNGNkraNNiU
adZdhNogdzDA4Bl2isRIUOhh3JYt0YKjfazgANJSTnGdLr6DHiEJ4UP+JtGcoedGkrqSktdVjaP5
7KY13h43ku1G9aW7jRt6XTUDr+uhTGlz2ahtSpzUK9S6BDerBMhTgOU6MHGNGzOxCmkRAFI1mr7e
WEHakmwyQ+4htHVrYbFYOd2UbYWJ9soTGpZeBFTatzsB0qYcELOLcgfQCCu0cJttaZMe61WUMd7k
V2vTCJbwHbqoxkAQVqQIpmDehiDQqm7MuYbO6CMz1i08KM0j2XEC8A+j4ufHEwGzYzneZYmSp3b0
ps3gCv+iR0i17UNj3JbF7J7QqRC81uG64v67N1R15iaUqfjhtrPcTz6lQFOL8pbG2+sEcQQ8B962
lh4hoY5J5R6FxC8fDTgyYlGCww7lo0aot50WA3jPCI+onSY+Kj/3f1gaj52bti4Zh87HJGu9nkYc
O7NkXjjADROxmMBR+85bFIb+EbM04bK5jRTFa6k+HeH6L7xn1an2u6u8VPWXDKFfYHF0CUH3ABMH
cTO/9eOc/ZSF1a075VQb7NPMJfvcO0lrggrDIrdS/ZABsczTtRcYBJmHSFMj+D1XXWDiHxzSeitz
nxFiJ/pDpt3k2HtkFPnahp9lNYBverM6e94gNKmc2ODI/AkIrcjkugsMa5tKdcPXde/Cicdx01k9
MWBWcJ9maX/GoPkxj+lH508oosvOWDjQ3ravIxjZKjGrnZeVmBbdssHL04533VA/2GE/nZzSaFGL
EidI4JPboBqfCRQqSsgAWfU0wZfaai97jYP6xR+7kJAowsQiE5rN79eSX+y29IgcRq+uZVhoNL6t
JeyspW1N/tGofAJMYgwPP9zUbsc/LBv/PkpL1zEotBmsIMP+3pcNtVsjqMNOLAezmnaePY0Z7JKk
BgUfa0iUsUOWTRHGGBt+/wt/sdMzfVToWVgqGX5+245UPAxUH5OHoHN29nUOH3puwIj2Ueze/v5S
v7iZkm47dTUD9EUi88+b6dSyRnsj3GObMcCMyxCbftn9x0H1X+vv36/ybflPp8AidI4DEqVpsMtb
opIaptJowd18fKN1SzpkSTLO73/bL26jdKjwkN/QyJDq21UJmR37tkm8Yy+dDo9UmeyyxiYHuXT6
PxTGv7rU0uRi/OQpehnfLoWhx+PgaxNwkNDt9uus4RPC6fTkB1lx9/uf9Yu91LYo7harCa3UvybC
fzusKHsq8IU56liNxXjIW0Uy4YTsb9b6okPQSvnA7dV5/Yfu2HII+3a+tiWVpWkwiPf/VfIS5YEo
jyro6HRYm1xvxgHQCJA4folMvKfp+4eW8S8uyC1VJnN8ZFre93K/0q2q9OiII4GLZQG8inBhBbyA
TScssHIKdBaXv7+3v3iOXJJZHnolyWx1+fd/u7fAmMFs5FIcu7afzwo83cmzAWbGrmn8obD8xWNc
yhRa4S7SGsf/diapwZhHYYEXKSFg5IIN1LnqWNM3/RSYG9GBXZhsOvNJkMab//wjl56RsiVOVhT9
315WHeO9lsg5j5iu0Tuq7D0ddXotXQC3/48r0Yv4q2BxSZP45+0c8z6Di8h3n9ZucWrJE7pzKsB2
vhP+6WP/xcvisYpxxOSQaTFG++el+tb0A2Pw3aM5Txr3YNMtgRJe3bwNlg9pIjfEFP9hgfnF4knX
kg9bcknkF992otzow6nQnn/sZkIL8TN4L74q4z+M+X/xTjKzoyfN80JB6Hx7USYXGs7YJMFR9wXJ
d2lDKA04laG4d+dQttvfP7Jf/SYaKnS/PRtl0ferdU3vzaFPllrlBOLS76P+FBRYMn5/lV89rb9f
Zfkr/vadta4Z92nFVcIAbwYgUI3DoECSiZwsqszHtjej/zi8WzYhn5EHaxizCESJy9/0t2sGkT0j
nq85Nqpkfq5zu/JXfWCSEtDH4+vvf5/JnJP/3bflkvmOx3dLx95FZPrPy0VGpND1s1yqNrfXDs5e
GmJycTpVulFYPwx7bPbNVFwZeWSeu7yCmpDDAVrbWgH/l4QXWcT37gyz/AhqdVe6Dn4KqC6DC7Jk
iBQG1jIBREWeV6b0ycqzO4AG46aGp78yymG+rdEvFU6WYwiR+bYe4q+gD/NN6LevVpZ8OEmWHYYl
4KBJljykPCPpM8tkf4HOGQ5rIuNdLZ0MZljiAUAbo75QJEjUgNZVmXXYmbzAh9BvRjtgq/UPwCua
DIGp8HC2xP0+Lct07csOXwAgTfKmpIVQD7HoBr+9ta4rz0IsV5N1a1VwBzr/caoxzNhRZK6bwsUj
6uJ0iwgs30bjdOcZhF0L4DAYX50BKKYeh/ZnzbyEiKzQOA552T6Z0wyTIEgK3960UU6qeNPh2DKE
QQqDg8m7IYuq1VZ9HdFF3tTtVAPYAOlae7n33KEcB3fgkuXYd4K8cCe4bzo88F0M8yRoJ8wK7WdB
u2Vfhf3Wg8YaT3m0h6fWoBBQ+as1JCj+EtoUBzuhZooa1rqgtdRrKgn9dvMGo0M9+O0pJClgnyTL
yBWS401GeYM1XRrjvkeovPMHYhIIfo5fY7MlWkJb8baMobiqyPCP7cTIZMq7w5AtGGAL8DjfLpnm
M0ab1kLXhHkYEGoIEIMzULSFepsOhBPEmY/LJtJnV8fNZTsU2Qte/erQjZY+THUTbGtcxavIpArg
Qb40oC5JG84G/8Iuw+YeX1NG1ljRb4zAtX96DWj0ICLSHdA8cOsUBhRlEe4CqpxtafgBVO+ieA7q
qDyoohgfgVlZB+RsDYR9pz60Q1Md+xEf22puzOk6DhoAV4NrPLpCNHd50bv3IzM4KL5AQh24K17T
+LeWTIxV7+dPk9W08LqEOOMu0VctB6Z17RAeLhLCE2KvJbduImGj7SP1QwjH/miU7HvixK38LU0K
7NshP5YwpQz6TbZ8INvKkzGIs5wSGphqAlM6S2J+7xx8BvT1TxIzI4mEi+9nEMJCc+epD0rq5Ib/
Lj9Xs1fiRUxio8Gw1g+PwtAYmBJFcDD0qXptNqPaoJLqN3FiEUhNHeDez2FJczSwk2PU1cCw5y4B
gZHN4yGSk/pJ5lxzOcNBvrKtHuBs2XTXGBxa1jA3+UkJditKvMmjOUAxn8f4lm0v+MKn4L7mVQ1G
KQFBfY6odnbaNvIv1kj7HmDgtMvw0WJ26F/GYPAumPGgu5MEw8BM6cGQxO3DvBiTcNlQ7vga6l08
MQe1mmvL6jDbNKTK5uzJF12Yk88EFviMngXAUOuqjUkQ7cHHjPxW9Dqp1kqP40NMZUv9WEeX1dS1
Gyez8hdzCJKDiLKWJaevdir26JLwTV45hbhJQ8Mhn3LILnsHs4pTG7QeoFDY4H0AEhKdQVpAbmPB
ZzQM20M47TtjMUy5jhscS6tKd27V5sehDNPPuY8BjtqTC/hkzlggDCPB3zX2uIx6iDdMIfuAE3QA
qCALDZItLJxc1QTVZDXH3RtsnnivCGrDVymxemueFHSoiGgfmXHCCRL9mA1WyIh4bmBIAJkZAWbs
LZIPL8asqffZoJdOj5iSUxCn7ilR6B4aKac7AKuswY3pjbelIr4DmLG40jrN8rVrNz3xkMWIeU1a
Yuq20WTqTy0bSIC5UDi2zDRKZkxfPiuTqYtT0acxT8THtUvCU30/QA/eW51p8DvaikaNUeAALZ3I
gzDv9tVeQ/Y6WKj44BPQr91owurUxmFlPE9myg80YF37gfU1MdD5oOjiEzNpbZGKkcXOJxrS4noC
8nPKDBQlU1HhPgtj/2DCNXjqh8r+GGiG4Z+1+3XSlHREZNXCjkj6gd6kPc7h2zABUKagA6bHNMf+
QuQ8rI3Z8g85Vu+7gj+GQE2yxqektsJ9nnQ48cFUzVuHJWHZv4bBArcV5/tcTPkPoTJNoAhbHbwn
2z9boz+8e1WbHNMmBOkOgxkz3eReoyIqINA4REcpHcyAQUor2Jhm0l3qtEYJFhBNQuKAImiYnQug
pOv2h64bZpz1GLfQslbOaw1w7H3sXdBKriUO5tA/+2SDX5aZSB8TB+9ka7ndI+4EyA1mFVVXMTFq
z7lv5KceUyTpD/XPulfjvpGK0IXlgFJUqt9MTSh2xKYtow24y3L6II0cfS1CIXIoQrymTn2rbaCv
pscubQbtuC3qUEBCNMMNO0xNMqA3r8axvOJQux86oEYZnTE0sj8zPX10kr02ENHRluAKoPD4r8ZQ
Xo1CkIywkJiInDuCzXixCuMrs4xsn0wWdgcFqmoMCBibY/lznOwYJ2LQF2dyAIPLMuJJA7QvrmxD
ENo3ljMBA0YLI3bKpkPZg5OcE3+dB5L4CAcUSta3cjvGZXcIZWWewAC+qXh+XjB7KU2z2wlo4l67
+mWyMrLuJt/YF9ZUACVlzU9AQxJCkoVEmmnHXBUF3SqzwtE4sZG8GyMW7DGdzZ2N/49c7YXfiHVy
m1fISlQbk6gygIZOgO1vehAvVCq22BQ189LZa/ot0XVf0JyWe5GdtCiMdd31IwtYCLWQw9cm8POb
MoluW4gBUM9gydiNemCvmQ4+GJatE2gceUWDxaz4y1R/yqSL2iQmHCTj2IEP1B4umpwQJZXZ+iKu
DDahaSyO0BLwUi9kLQLENlOBbxruzLTpRueQBtN05whC35Kw4Cvv8RdWAJCM1tgbBsdPHWJqpZda
4qsnp00NoE1Ta3qTMqYP6misRo1BN152VxUQghVVzAOhhPd8y8VedCkcgho2h0/eCe7/+h5e1nQI
lTcDefWBWVLHhs+dU9+59M/XzWDNO4MwbzJwlbti5pJc1Bo/IiJsgNTKC47WENSbJG+e6iyBaVcm
SOoWY3FlpHcBrPgbQrHcu36kDR40UIL7sCEfAWj4M/au17RW1gEQSrutGZRhBMCayFvOdlJxrmoL
QZNJVNtKhLc00Rl7AwK0xrp60jTfAWvr96kBXtRx7ls5yfBadhacGw/KWjNbMGkDx97TXMxAnA8v
YpL5rhoGtOcNgRFzDpNvzOACFJOKjnyV8bHIBSkYNdha4YfAUk0BoTzML4quvsrmiFau6PUu0u05
qVOwib1bXSSphXFfLAlXmVlcKIVBKqosQoXMobqhKVcCO7OwYlqQXeyi8p+Dkrx0u5Jy5wd5g39S
k6DuQIzAJgGjhJEB6YzEUptVKy6FkYIM9jvvwEwm2hqjfUMvvFwJngYhFDYItdHuvixnvvKBNFwz
A7lxBjk9+GNMmH1XmFsz6Oa19PxrUZL/wFwGVjNGXwrDiqG+aa455ik0UFN7TkcPblBUJPfYutNN
BzNpRbMMfnWA79+IAJn0rniTarjNtX42a7EPF4JsWDVE6YF5TseY0IMYBH0zmSYK3yJ5yMkSIeI9
jh4TxXEEkLBxMSSLxMqPeHhh0HPQs9lHE6nOvSR7zLRt+NkjTmW3NnAbRKN9siMIHzAnfnhx4RFj
UabI/WN7In/WVJvYIqaxxwJwPWUYSYXRzl8VfEruhWYH4ETn6vDTywa58a3l1KhrAO5tTG2WBLc1
rauLrMYLLcza3rGsjvfoPDyQHN28Kez5hKH2oyog7AYtxoWQGvVCC6t6UnT9V1rN4/WsFmyGkHcM
Jw8igecJUGWbpdErvH4P3IO6DeqSg0If48XoeOcFiUZ7ryXayYDg3CxUoLTP3ljQyfb09VOYO49i
Ij/M1N4ujYZPlcLEb6VbL6ADOB1ue00cRLtL5gYjLbs4SSg8MDdH+RZNNWmTLlQ1NbLex7F7jqq8
O9sMzqzacVepgItC+Ou0Llv3zsbmyNAofsNWXp0LWI/ALhL4UEXrH3vRDg+RgjsKOw2CmLLLs+Fr
XNN94hzmpC+ewxIeNCMgXi330gFi+KCc5mIsYNCY6XQv6qzcAv/IyEktw+F+aK3kqDgcbEgLPqdJ
fRU7ipxq8aO0pzsMt0dWbWhfE4JtWpR1/iVTGHoxCrZDkUR3KrP2cOjJ2JCJe1UFA848o/vJTJRj
jUUKjyrTZFMvOXlFmmEI9wmGb732FnERrM/crNe2G/3QlTJwoozoiux6uIt784IiXu/8aYzWHEtL
ELaed+qg57CDeJBT3f5HVuMDYZ54rRILrJk4KSu/UXG5I+vD2JoaasdoCbGO/D7dFu74qb0m3cCn
Woqq25k2wM7JU/sKS7m7gp1xjAoQG1HkfqVeqV7S0AYsUOqbhMbDOisb6+z2kIKmbjHmKUpYe54w
8ndYZbmlPvEKQXbl2gN5UTQDQETlHlRCa2ApKQL/h/C8Z2dJfrAilkov1Qep5Y/ZagcIFN01RvUn
vPkx9W6tN4AFYPHhOrofKE4P85AOp1C3866ewaEXUy+vc8FXYKVhcyYfpt40EIneSqzhB4DeCtg5
kSah9oofydS5F2kUnrzBse/7Cu3cxCx7Lbqs2JUofs62LH6SC5Gvw4Tk2Fmm5yIklK/l0N4bPfc4
Nd5LQEk7MY33poAhM89kI1UeicvtVGCyxymymybl3sCGIL/BAptTB1dFXX3JKb3OHUMh63Qec9hN
n9CxalrcNEGcUnBvQhOoqJkS1OkP3rpmMybyLrzpast+Gqn4W3BhKj2DOCEi2+7LXUMiRl3bLszF
eZeZ1XCIQh/YsJjfOiycW4KJ4s3QUIMIH3IjCW+chy2o6nTGhw2fPTzFiffNsjnLUA/eexVY9wTu
EBoQ7yHq5c8sB+BnBe27q507FduXRmnDEcwSfPhZSuhx1wKtKneynPW+ymR9KwaV/KCMfZ20xzg4
IDyu96oHmEjmypdpvi+7CDBCT8SCH3QpUQzoEiicqZuaiFMxc5y9UY79ZaeZT7M+g5xso9OoWD0E
cYRMJNK//sEjCjHiCC067yMa3UtvSF8YOd1PBTkzOursFcFwd+0IU2Z2OvPaq2podZ7iqF37GCNg
Ugw1psZ4ZvF1GuvSiXzzEWljxpC0jB7DnACUvPKMq9GF5TyP6m4gB4A4JnYXSSxvl5DHyJvlP8we
6SeZTfk0B9CFVEjUQex52YbJ1GOniX/WlosjujROZubEz7oq9mnXk98e3JQcTe8GI7jVLKh8Q+I6
pKNNtC7ZgJJ8oznLD7Yelhgdees35FfR33+anMnYtlKdwKRdB4SYWX334hXzbTakzjHUuQL0BaTT
TufbPoTJYRnDh4SlglIwvdVQhy+4X8AeEpJY2NbIQsntEWrhVOGVi8wfk8MJYbQQ/3QC3kurKYD8
PJWrVk3oCyuiuNEMOTRzYUXmWejdmQgBNkJGJR7AxEwxrk40LXRwqGNxl0MJ44clzySWDbsqp8im
jyrWQ+vfu73rgR0LxweaeBEpFsWPKqXNVLo1J1ErK7ZpZ5MbVFgBWJwQKAo4zuSrgAy6ExGnjKIs
sO/Un8VfSmlvfNfM7i5FBkpU+6D83CpCh24z3mHRyEg7i97yNAiPA9OhfVENxTbo1XWFHAncVEkW
btyssiZz6Isz/i6tBrfbRF3h5xYp8HN+ETcGhKwAeaZfcabNHY9Enkk9xW1MYqjLKR6s9yFwOZNK
pkxenB4Rr4GdBLm68lt5jlsF5B5gTAiT+KSRB27ps3gb3UAejfwiWM++9ykr9RIiuGc23pNzrDjZ
mBJWZVqcGjqfFZJmXuI0Ys8JLwrfo4VvwGEZrZnEbkF0gAjv62g+el0M8dlMPkpwIKQDiCVnxfLS
jV6oIq5uJCHxMEsLhxSyxqTJCYDkB5G7L2bUPKU8mnUU25qWRWxAh1+YyoZtr8zILOiVZO2dHzp3
swjEhmO+T/yj+ebFOvmI4PQT+92PRyRY6TaqvJeU8C8M3cN9100k1MPnWkPD+uwC+Gs5MOwrBi3v
Fs0B+mVLskjHZHVyb7LR0PvQz57MPH0zUwe0kWlyXR7VRpXa3BIsziOY2XYoAWqV4iTzqn5ruM74
Cc/sk5COe0rvZUeys3EXzOaHXLilapirU6HLhy7xKLlql5iWLAZqDB/8NEOGXXM7IItaKaeDsvmU
InoBxBEflN3wF8W2uCF756PwciKj9XzdcxJBfJGZZP5SzUdm/FFEJDHKJRwArfrrPHXVlduaTyaH
lyqslwwaJDgMI4etrIdxzWDtOU0mEvuKdmMDOdt5I7ydcR4+s9HHc2q627ApmWqg7jqPc0VRbEYH
4qUBSit76C+sabyl0gYiBrRW45YfR31D02neBjHoAh2M72kP0IjDs97A9bzzewuSedAll9Jvr8o4
e5soSjgyigP5zxkiudn7UO705DU2IXvFZYUGXRfqAXQVbxmVxwK4J0XKbNF+iSx7BNHiXCBWv5GZ
aV6T72Gezbq7r+Ah3qY5KeljFBIkXXkR3x9FusO8cqULPvUyD+Gox+I2jymhksF/S2v6y2sa1wSw
pc79ZEB6i1vjOUygWg6AVFeVVd4iyKYjHsLmd7mhG27loWtSMkzpXNE/Iby3Yjsp8MTdYufM1q4C
hTO74140Otk23qIhReKza0PJQl200Hxqm0CsjBWgbdEIwt40j+Xo18TjGVfSJKs1MK3nyXHfGUHe
BDCNNlVdevQlU+PGEdjmA68kXqhCEKWivvrEITKt+7qPD1lo1xc9jYO1XZv2negI65EQakgbJS6h
SBP55oR2sdctIK6smN/QaIxL4wRacIdxFOOE0GToOQB7vTS+mk0YOHZHYtGA+2aDEJWiYlKaPnaS
eFu+krGkE1Z6u5ahwc82sj+90jokkKwIzQXk5GU2ba6Bx3ZPMkrw1rneR4nOd0NSA1l0PhidCnjQ
JrMbGHmq/JlzOOzMuj8LwCfrei4f2ae656FyUHTOubnRsXUHpIeUANcrqKGWeNS/lv7AuTGH8NVL
JpKLcvgmF3aA67rhQE6LCvw56YmCcGCLvFqAyDbc0QWJ7ouyISIBZqqsCoJpUeWNL3lGYhpJQb0J
VblNGDzQRKxiEW27LKqeQuFdJlG6z6aWOCiGuNuw47xfMyFczanV7hEDfbV+dk/Vy6vfGCcOhVCn
Y3avyEJVh7yD1SooD4O0PkOZ+CsW6bvIGA+zDHqQud54rGQa3Umj/2rAxWxaxxl/1k7PZiEdQmkA
YTlw9GgPx/kVYtqaFLSYsYaLgktroLWp7tWqkTC63XZ8ll0+Ayf0rU1lFCSBtCV6+2Dw154dPsaF
TU06z3LBZdnPVlPMO7CiVFrMcizigGk7rrpB6Q0xS91ZaKNeqSb/2eT9QPvDkHeaJ3OB0lndFoNz
Q4t5YP420hefkuGCOGTvOJiG9ZQA1+PE4MfxPgIRcWCGQigTRMaqMIj4lgRcDhRSK2cBLtJQJYem
zLxnaF6QgUkMvEAUCr8+mUaWQje+ZIYEnWlI0nfHaYNNUCXxrgrTcD/X6N/iuq05/Wcp6sOIoK+5
f62icNwuPq6NMGwYHC7N28yOkKlWd0D3r2k+QKyqnGI3wLN/I7UamU9gNreRkz1JL35RI+mBg1y4
g4l/W/rBs44ZoNPDr+ptktKX8wWk9iSMcmaFTX6yZ8YokVfAQrarcdUbtPx8v/lI2Zj2mYqpciMy
VyJzdN97D+ps5Q+o2prhFrX0Z5KF3dasp/RGTR5RRpxcdiLLz7XtqK8I2zYbQEp572Tmuyoic1Ph
uNqZoIl3RDC/9jbhLcpfSMK9WR6LRX43GfAGoTcmmylRTLCk3/0cOk4NNbESW4JhvY2ReaArdX6e
pvizMZy30svIVFfRCRo3RUHhPwAen48JqLlNwslgX8c2S2YoeyLVvHPRiK8hNj6MJKigUzLD6RyH
5hsW+E1sYoap25Yt3SZT1Pf6ZF9akoRT1y3I6muje4/4uBWnfbnTIv/hp+XRruOvPDXcfdLO1l1f
SQsw/hwfdYa6oDGru9RBDhsFEEt7I0BKQeP7KplrBsTKdBYvHFD+2nhIrZHuL8ILppuTczBBX7IG
587GtFn73UpfCNuHyElyZhFUFNTY2mBoM5adDH7JzJQUB3e1RwfQbtl4oyPwxitSVyklUv6UxEvc
1WS4P4dwrrcTXOeta/MZ6HyAZNx2dLZTld+2eThvJ19Bv6cwvJZmMV91wFlWYcFpRAg+l8SOHnzh
S6p7AlYaGlannmrlhqxFxpadb52NLidmzGmyDxE3z8ivBl54H2xhnV83UfYe0HsXSO2h48UP2sFj
5elsBQRYvNDKmOBmG+2lCgt1HbY62NE1fgNzdhWJ6sqzezBr1ZJLZJvBVxgG2ZlEHIDrskgvCPbz
t31lN1eNQMhVAAON5viW3bZDvUujLfSbg5ycU5mQoxV4+DXVmNKNLtL2EiuWcc7TGau6I7yNqMnp
wH3wwbZOhHE/ihUt/UPS4LoGl2GsamN842bCcqyqe81rxt5H53Qegxs9edtp6I1F0fUgCoTBqH4B
RAzSpbFZPA9R/pEP5hL/k7yFZftcJsPliJ5iJe1+PllxxryR2VOM5Iaue0zCgN966F1BN3tZtlaV
8ZRVGYk77fhSiuLWLofPgmj59Ty3j6UzEu80sjDaNtg4DhDhpqVFN0aIq40+OgNYVXTMrWital2U
q0W0iS7ANR9CzCAkdgd1/BQlS0Mkdut5OwMpLNZmSaRBmKBxpZ++62bb3IGyTamk8kezHv2H0UeO
K5PmagYoP4P0RmRmogQIRXJA1HBTZlDaG+jHSUsoV6LbJX+1KB/1MLX7vKK4Z+Hyt/5s3sBQfiBi
QUzHsvXynWbATUIHPV102W8wwJiGuSTRQaAOtoYCyNNGoSYhKngvjYq5fU32cmeaKAcyyyfXpJfH
qC0HYr7JL6bkXkJa4bXkBQk9dV3cdr5x72c90YKmOvQddPAohEKdwSBaJTr+IF3nWGcFwI8i28WC
xnVgBc0B8TOfe4G3tZyDx8DQ3olgh+mCcK+9KQhyV7opthW4BaPJ6DtzUip4Y/lSGSBEfnNrdksp
VYbvg1XnO1/11yzCpzLsngzf6mhZe4SzSLfYCimIvKsatTfihiRlaL8bt5ovQlMEexe33sY1ORXa
oUujpYhvAWfCAG1Iemiy2F33ZUjjSIcQIjtpXQg1Pc6u3d2WtNc4WNJm6WR744f5bRnG7kphpTiG
TLuhZbrmwWyG6uR3EwNzikorqt7SkjQmw+IIbUi684i9403dTOOJjNh6g5QrJV/B7q8JtyUQ2hnz
zcK633a0ytdFWVbkK8K/QkVhUJr61rNHUbbSBCtvraGPz7PFniHNT9YyYvxCWrJ0r8kYjijIRRb9
yGSkP8J8zDj9MmYzZRD8d0kVukXMQcriiGp8l0Vre46dDuzWEWwF5+Iq8CVEdkL1iDwrEmIwI18A
af69zukX2jQ8f561QApcFIXfRE62TdCJrBD4WeWo33NFTBbZJ0H+OuSYpf7zxWxIXzj9lIU3GU3V
N0XVkCjVTk1wBG8NaAxG85rM4PAGPbj8w6WsRff8T/XW4qSk1EMEhwbc/KZcRIAd1XNdBkj7OE1t
tDGJcy1TMFDTvAQuShU7kHQZMwDKTyln16mktY1pXRpviahmuiSF/zkLz7lMJh3fFH48dmsaLFWy
DRMzDHdZAp7TpyDgv0Qn79qfv382f9nqvv8GbtWiFFbw0eQ3eWIVJu00pzI4JnAq5TaGtPClYtl+
wSg2zgE73mPulTRFwVcQ0KHJMKTNzh+FhMBLfHpKvGl/UtX/+41hxmEg1UR0Tn72d9dm4usmRfAa
HHEdMEczMr0pJzVTEHJ6f/z9Hfi3gp9rYcsDOoGc1/9utIq0tKY6rMRx1CiaUNvjiJHxtMkqYE/x
CGceDPef7An//oHwdmAdwpExUdV/F+9nqXY7Dy7fkRhAMgsqElf71pAbncbiP/sq/49FAhgAcfn3
S9FsID03ZSUJkr5lAA602bRJsfr9XfyXVhOQIsYviToJ+xeQpH9+dhRGKZPrGb8FukW96nUdXSPN
vpi1ERziJpJ/uN6/zFpcD3WJwSwdMyfy2n9eD3gaMZru6B/zYXzt0Jyt6xJQ7jSr8UZ7SN+gRFwB
kZx/9JrX9vc/9l+qzeXiGCxhhUql3O+mDwJJbFlXBdnJQdP6+4lTzCdhoROyAaBVza5wS+dlgJL+
kgUpiXm/v/qvbrVjohtZ3h2gbt++2J75QeSRSvo/zs5jOW6l6bZPhAh4M220Z5NNUjQiJwhSIuFN
wRQK9fR39Rl9ohRS/DfO6MiBjQaqKjP3XvtgmvZa2qQIDUnJ6TGzja3dyIe/X+03qe/lswbwTV28
H17wFQnUVx19ZyTHh0tz+0WSJUdD22nWf7/KHz4TBvkw5PWDNxKYl9//H9ltP2CV8sm0OBAjE8ST
wNockIM3hiI/LxXpuv/4Bn97/y4GP0T1LC6+b3Iff70e9UZhwUEiH8o1xuveEpLZs1L2jZCSjvHf
P9zvayy2lhD1L+88PhPsnL9ezUv6pnMNBwm4nYCaG8bgPBrFxLQlE/tOwC4Jq6o/9xUnLjSrFuS7
rFulC/mFvubg9Pcf5w/fqM+SGgUeXmuPJ+nXnwa5j5P3I9+oRyPqLJTpXhDh/4I//uEdCSDreQ6G
3YBt/MsLqidrqBN85QeLFsyWA6o6+YmRbHCbq7sCLyApEE23pcgo/nHG+cN3yzEDvsHF0MPT9MUY
FSygDi1sCoem75qrURrlkdieHh2wMXz/+638/VJYMjCA8AjxraJJ/vVWYnwueiUL++AgFbNfh8Qj
tUvrZjzREvP+r9YaLsPLCFcU0wmYgS8XK+TcWsKazMMQZdWZLmeJ/Bknz+CK6oYGcr75+4f7bWNE
e8EJKmJzJNT1t40jQOlahWrJj6iLi5eisRhpmQwb/aSuj1V0cccSd/yPxe23O+pb6O+5Gv6hi5/n
8lj9z0IgeR6mskLy6KvcIOWGka1lpsuabO1i9/fP99ua89+lgCnQkLgYGb48J31J+KSFKvNYiiXf
RCVtdAhkC4IJPhVdwOkfH+23N4LrYS5Gn8Y6B3Tjy/VkkZG0wCD9WBR0GbRLHp92qShK7XzT3mCc
SpMBLVrf4OnvH/S3F/5yYSdko/QBQGIV/PWeVlrBotBBcXRSH/FCpJs7t1r+5Tj701WoKfiPYpqt
8csit0j7MmB1imNocLqIqsw5ofBq/vFZ/vR88Ck4p7oXl5l1+Sn+5/mgPczaaIfZMYmW9BAuCXl2
Qd5/IwtA/mPZdqLLSvjL2ZgbF10MNdBl2SuCL7sE7SK7lzQwj0TpFPimBWk9IKiGnZEMrlrljkmG
bhiqIN9nXsmwYQ6LbOP7c9fsimLCFd0YxMVsiCBBHZEEHAgWPAd3i9k0e23h8Mc9211eMCe9avuF
YSP+ueRBO35+TrDroa9pZ0SVPSk1FKItcaRAxodnI12sb2Elp7105LBjYHRxawcm0wMReUjL5uFM
DMmYx+yk9LWFYW8i2ZNmYha6uAGwUJzUTPfPgmmG/qrP/SdlWfNTxgJD8E4AZz9mCx0+TdwSj4Vr
MfLL3BkLA13Cl9oV9LGxIhQ7Hfnlx0hWZ4LIOm0OAujj9yCoxcwPJCnWkQ2WTZznufEDJ4m1FQuR
xReZFvAElKwPNv/gw4IIYcdIGWWD6YjyECWh/Twru0SwTdgqAR4Vh0o49NOebKQELWdk/oRI4Jgo
YZvgtZxs9d0cS7zpZlDTVmr5Q4kri4PIfHXdAOM/EnlCNpGvzK2nZMvweQJoOHZS7f1ZuQ9IgCjk
VV2/+kNFsIS1GAynlW91x9lHvbwmklOY67nOscQsgTwZYdnOK4qiudhYtpe+JUhUjqRY0OxfHFHw
87TdToy95LzNLNKsesn9T4Dn9vTtd4bHZDC0KDCQFliEHCrt0OSdyV2s82ZnMYQ59GUv7zKSX1Hk
+iY6Spla0iTItPXooBvVVEEqGeaneZqST+aipXcV5l77YCo/e2w7YL91287XVKkG6sISjp6VLk8I
10Oi1jmFQJNoD4lCVwftLpyOS6XzU2r76iCDrN1D1SmaLSDXoFo1aNpAAiduQ27DUk10Cei9prc4
TEjlY+xKaK6FT4RwLFX6zKNLdNSIqS8zrKE0jq1VhuO6rKgkUUi7t2NYBd+mzHV72mM+CYx1a7QP
o1ym75zbgnJjMzshumV2otOoh+kxKhwCuErkSacReF1woHTE2d9Y3jivqma0kfobYZzaSX8HRIIZ
r5w94kwYbN8GFcHFeuiyNzq38kZiXD/T0l3ijLnJgb0I0cygVPW9HkR+7cLRRq8TDuNzZE3GGaSi
NWysQE01CVfCuRM4mjBfVRWDBoaMEEbJypM3PoNEMqoJJ9o5iRLWrYhglqxx15jrqWIQgPIgzegQ
zOrKp8Nj7YBx4Y9qDK2PajasXS9c7zsGbsVkzq0zOtuS6WJkOPUzo9MOrEKK9Jr+YbdxA5tESiaD
bX9XhynDF1KdW5JGQ3qMNlKkK8gLVrWSi6eOcsIssqWKH8gcHCFoMC8oD7VvGzgKGilextZsoxOm
BB5EIElVQPnbDf692xTqKHoU+/ElyOODOY6JRDitWTrCjraVBQVlYfRpN/sEMMBq8XrVxBeQ03WW
oaReOZrO+2A7pHhJ2Vp7sBP+qzRriWLYH3ZmpPq4SBHZlEhg43Jpep6rInpMa9Hz1C9lsZuGnHwr
GQxv0+iJGxEhq7aZKV8nCbr/lbGIiEyPPntEeVTcMKgURwOAMMJLfNzSaet31Y3BXShb/BGTLt5n
Zg83gMHGmiRaezrkpMu/u7qEnrJIgkKdxCFeyiwSlHNQGeuNGFX3w+0mmqS1veymsXM/8rEIkOaF
NXJ04ma8o5ZqtldzQICc1djtD6dhCxyRJB9QT7ooVJCXpqUzbb2gKM9TLupjFhaadBXN6qoKi0QC
t0bQW6PcbCwdbSfZklHjhDTqmawNr0x4aJ4bLukPMBJ5ZxXPMAGEnX+UXjY9cdYhoy2XmnD0sfLu
La9PEfO2pQPYxfIUGhc5hgcUie4er5J9biIR7bvZ9w5N4G7m6d1NngbvpjBq22I9jtp9B8hZIlwt
MiSI/oXjjcsJ85Sl0iw9iBCNLM1oj2GD6Ef5aNiuezNawt8k5uTeIJFO9/SR+tOwoM9J0dxvgXow
r0xL8z7oa8wyfZuVN+U8Z1e2W4nj6IqEtPN2MmIah2UQW/4lc969KDkCQgoRDgDMXpE3FiG9k9hX
3EZtQkNNZyaSYtcOQ4mcqYpoyXvElnRdepzx+Z5Ky9ZwxuCyPOFWmG6ywuOtb9NkvozlhnU5tuUj
Bj2vR5AylKdiCrPboU37dp3yFc2Mcd2Bt8xb7HdWEQS+OfjfMJrkwQkUkwdcDTnyb7/O1n8/v/1+
cCRZIfLBHmKrJ5Pycib6nzNP1rtN1dZBeQyiBGdO6hP+hXpMr5Uxw1oXk3mFog55kct++/dL278f
gez/YDh0d0gSAFL+5dpmUumuw6vj+2VPyJU9msdqstG0eoXutgZ2WQIhw/ScVJRJl3XYILeQ3gUz
w/4y3CCXuwSYdAaNY6Mb0HmFucVyyqsOjHyzdgcn3yzIccCMD+KyQVxCrEMyC45Tn0Dy//vnuRx1
fz3RXapCjNIccTisfm2G+Q0d8IUX4mhaqn8anSq562bnYRlCzSvzT+bX76dV7t6lzLAp2i7bxq93
r208txpNq8T/otLTEmbeTkpCk4zOTf7xyf4r279+NAr60KWPiZ/4a3mBSyVgbrNUR0f1LeGHffZS
zCgmGpcNgLc/I+JR/ghZo57GilxaNx+io4dFZVWbElQ+Odp/v9dfSYwQGG1aK1TF3AA25K+t5SDI
prDLdXUckHrpNfKsYOMt6U+dkYTeJX12cexN+3Cc/YMeITG2k4OON/LkP57iy0P69db4PLwQ0XmO
f2tOJiZjNHtQ1bHLa8IIg7zellLgd+qSlqFQ4jBgQsxdy9l9Bx0e/uPyf3p/faYt9EJcmF1fIdfC
8lWBUaQ6Nh0SZ9Bi0bXsJr0pTBs6l9+8YidKOc7Uxj8u/KfHj8sxcmEcQlf2y8sL+WLx8pKKE7e8
vUZJj4TZKuZrdK/OPzAc/3XMvt5jGvY2BBUc7ebXRaoMVBjiYiqPaJSLo25rJQke7ZbbapnmzZRE
eiObMd2zhOGDLDVC7kBm/2ht/elOU+qadPKhIVDY//q+CW1Uoi2mCrlf35+hww4A6H0jp4BqHwn0
I52t7JK145Fr+feH/U+3GqadQzeYrIXfZlxpOFFcM/s59nm9HMo57PcSR8dZj2RE//1Sf3iayRCi
E8Rdtn/vyxQI8C+RNtXRlDhpm76eOOTWPQafbNzmSxatc785Brlvra2o/Vf3+Q+3mCAsGsFUxiRj
faWkwV0t5zpJq2PpyJz5u3h0hpIDCULJ1aQYIq6Qsj/nrT/++PvH/sMdhjIIzAbcOT23r23vdKZy
rSqTB6wiX64OWbisxmjuJnaJfzzMf7rDFyJDBHOFa3lflu1JARioAptNz6QeQgFjrs0Fg5wY1BNe
FiRGjWb+W3XLukuS/v/j+6UvbdFaZKMyv45SDHUZigVDeeyqpqMFztg75WS4DhqrY/IeTCf0m7gR
C6M/DDr8F4fzT28yBRYdawK54GCY9q8vkdWRihi604UVYRluXBMISZllpulnxHjS3QGNHb8z9pQn
sN3EGdYg6Cd4TVX7r0Sp31tKNlNAzj7/PXHoYX79SSKjXZy0ydJjrfL6FAWNnPCURciE/v5oMS/6
01fusGj4TJS45+GXD216esICXFRHXB/lqXMm5xA0dbVlzlJsdYDJG5nXsprqGjtY3ht7PD8hbV//
bTHLZ79FBF8I/RbV1BmTPWDLEBQLPUZcnffLFhNcjRePxE07m5NjiwglLubaPHFDT6YlPs0eY5nt
5PceEu2d37sToRa43XSowPTZefaqKuvJGKMP0w4ILiEOlc3+RVjkb7fwhyFI4GW01YT/rjMPOuPR
saOJuEsy319pl5TvHKzwOQBPkbXFukH0SQxTG4Fc5t+bCuJHjW5/k9o1wfewAmN7cPkc04K4xihv
lnK544Eg4lBWz75wNE0Y5zDO6gnvnUsyo3APVZ2SYBx6+XW0AFGtywhXZReIeFrCz3RW+86YaDx4
/W2COmgVdho/djg+t1lHXTDlcsO4Yi+L6hHRsrUaavFkzECykHFDNnRTqpihouoAI72iOXDTTdmj
jWGrG+ZkjSn90NRJsp0rom85FfNXUvsc1JDtHISdMW1yolCEc+MP3hEMxTOJ1uS+Qyw/FgFSMHrP
REX75fPSqxfiud03siGozpNFnF2bcJiE/vvRadstg0kP6amN1WFRxTaoO48cTB/gZgRez++Q42Mj
QrUYXWKyK9SO4bKUN3ONCbo2Jvzj6CthwLcy7iIk0wgvHgi7Lm5kqK4dw0lvXHp3iM66u9DtQFPg
maZ7B9LAT0G9RBOhnRc9vjM67x2Hr52YrOWQgkRYd8ho497D6jzaWOJrkuVjZpjDOijDH5llo5LS
ASmFCPW6ukHiQn16tEqMXx0zmtVg9vAi8XevCo7E6xwdNxHGi71xZ6QHMxDguJtSka8WFzqNrIPo
vUdMhke6P2vFIlWN047TzBk66N3CM8YUy7fXRqu9lamCAg918T7V+hVhO8ZfH2gDHAxi67NvjULO
R5MFxCMW8MbHXAtn88bUGFqqwOivUge/c+/W5TawNHZ8L1iu8Ars+D3MOhHT17DEjiQdOsFV4D66
sEViP0M+xOn7zU8I0k1FdrfQkTg1nMvVKkmKfls5uIrgN/PhB4pOUiKHi3E6PPVldNNa4F2yfCTr
tN3Xpnfl9ZTZoxPdpKVSMb44+oyjo7DaoeUH+YCuQy9UO4X1FlX2wc/mO5zex6buPomRDHZRUKm4
m0NzPbYWYkLp53uIXp9llHSrZsnsOJHmK60VoIx+NB6UMVrbfA6qTVTVw9oxcCVnaMXpMvIEGd31
KAsDDYbzMwpzZ91xDkGvAHqn79x8a6TGrdsN7+S6fIKfejeIIoeC0/y0fHGtRk4IOYYaSoGsiRkC
f6PLeoVwxX3OMVFvBVP8Tynrm87MZezl3UMzcNWsQ4wOj+A7ggD6tcX8faiUGYdOiqnesNX7kKUu
qRn45IkBunjY/Wc9t2Ocms2ymQFoNI37vQlx9PiY8znGne06OZlJKM9Y7NtbYurOZa9eSVFPYnOs
5hsr6Z+crL/zZY3lq6EGb1aAbyJwWj7JNBF0g3FMQIg0lbWpzSbDbFbjBnTyT7uwcKYpDF3Y5IkS
8/GKpvno3maqzzYKMymBZu53pIN5PGB9fG7ABuBS5ApAYoAfZDMJw16OqdN3xOcCLiKmdV6saYWJ
61BYgAqa4kY1Vb+H9NSiPEb8O7m6g61zMeTVOPvayaMFkwQTARX+Mm312NaxOROSlim4jYOJ98Vp
WOl5mW7BHVIHF85zEwbfCTiI1KqaSroUqfluQrtZ1coOjqNo8eknOJFMaXlr4c6sRn26lQb5w0yj
qysI2uS9F5W7EUPa70ItQ3ziSGkG0qFb1TwUaYvxLEPBmbNSx6TZ3hmLN+/0ZC6shk1wk1dKwa1l
yhFIs7nJ5fze0A8i05bkxoUaFityEeeDeQccblyNfeITlJuygeWzs5Ouudxy6K/itqELr7uSUUMB
IyMEl+ulqkQ5QXSeoX8qO6Mpg3DTCsvhDIRF4uzQH0HXNXTcwwGXzGWPEfjyyaEbQPoMB76R9n5q
vJGXvZ8BHgs/rlMXa0Wl9pYoCbGGLIuBm0S5aNQEB0sZLHQ0Oa1aCviUPdCSnUAkkQY9U5cI5qnY
vNZhPX5vZsdCxeqy5MrMuLdKu95ZwNcx35t3ZrvcN6LxT21FGkXp0HrWRtmBXXH66QxGB5ua7vqH
rkyRzfMv3eOJGTZBj58IEYQkzVw0W1kOI/wDDVqozm948H90daFjK7HYoEzc59JCBNbMI5gqq1vN
YzXd4nTDpQWik0M26VZWoV+ItvwwAhIcrYpcmjDECMWotkWHKr/bkPX2Xo4fx6v7II60fWfoxkUZ
6U7r0Wgh10w4zDNVZecpABRQcm9Uv5AE3nP+SczkamrTKh6tzmUy5YL71UbsFKGB3xe24hzqjwS1
eWwa6bX2WoF5iiR0iE/zwaHbcI1LS13GBNh2SOgOnGraJC4GmboV/XrR04crgIh0k5iuJkecLVM8
w+d9zYGv7YbepuncNdNmkk2KudNmhFYHxr5lhoLdR3x4AxaSLPIeoqga79JhvFDPujb2RjY9y1Y5
W1KuV2PUlRuzSz6FF0DIklm2rocIF2FBs9WsiW62k+ZU1gPDNd86WQ4z5yVzS4zU+Lo4MC4rOsHl
CVRSjZ43K3dVmFZ3pICFcZW31W1RL4AntZXhCAo+mzZ5rUptHbWHiw+X4JtXG2/ohuvdEspoY03N
EGfAcjdqYIMq0PxxdCynVU/XeTUuWbjNO5tBhiGvdNjbd32HDnBBIbxqovK9dOnHEuq5bDqbnPRh
wsKaBJniSu1jwpBqT2Lx3VBDYnPK6gVNOkOTUR8rMOCM0uF36Nr6yAy3jINuvC70XK4TEPixp+s7
uipnzsiPxkyjly+gu09dZkMukKjz4LNeAnoLY2R79SlTuAoyOejtnNX3aFgqJlxh4sVB0svHXMz3
eratB1dmZ2uKfmRzcZqEuEyey+ZWhRxvZrsMtqWXtlvJ9Bp77nyLKd5dlyL4CB3Y2IOfDwgOYfDY
lrErqwswLpLuiSkz2xES6xVibvHiJ3zdU1C9RJLDGNV5B0TDpx/bZd0GB0RxXTnu95JxxJq2Yhpj
jZdx4xUCPiJQlbCtis2lCRovSw8dQjvdyg15AZM5YdTTzHrf8FfzmZdK41q4GgP1k0n+zcWmSyh6
sg2bAPYZg9xYpuTKE/7VrbEP3A129dNMmsessLvVwuH/CZTSSJ8xL2I6MA4J8TWxdYvXXTHdaKkw
sKv3Lki/0garor2a0PimotmNri+Oxnla+bgJVkvHc2NKbwav1V/VI0iFMvqWRk5BgkEO3Soo3UN7
GRf1UfmcDvOu0hVeqKa7tWwLt40/iViiUw7wI5DthXETKbx7mos0fefXF/b6dHnO+yLh0cEJnZSM
ZuZ6CHdWm0umsXhlEoaaeDI7HBWmL7G88g4Njpp2iWlshMhxPA2Ncy9k0p9Uqf2Ng4c3LrziNWFL
oH8teeVqeFdhi7g8v6Mixjybnw3gdXh7nQHXvKhjC8/EESfzs1nV417CCLgJpH+FRbC+90zDvZjr
QL2Gi34tlNUQYyo9uW5CipiyxVAssOHF9mKy/fbLYp2E493IFjOv8vE7JiEn3chPrENpt9lD4o9g
klxsvsZQZls14oYUVfbiddOjqX3iS9EekD/f0kdqUryFtPE2fpTIWwZA7XapR4ZjHvDFMbeGg6DO
xHRoveFTOdlVqO+NLMoPEGPeI81ofpH/uTpk3m0YXAN3lFn9WM+ZdehHhQmATrZYTRPuAGQq6lY5
6kdjOcUbQ5slDvOi3agKXLmug2oHw7DeTBXWN9Og2ip3nqqcfdtHPGk9bsqAccugGRhyapm3jZUU
V0uZoDFvijklbCbI0GThegC9RBUfUpQ6kMS3UVg99IP8HmD6tDvrW5aDNExSf7qxUoXw3wzuRD2Y
ceqPh1GPBt42/y23dLCndcBkShQydr2EkrOjSPBlIrbFLE6L6faxMSfDfum8KJ494awLM3sdQhvf
q2PO/CZi6SlEZJzhu/82MUY+hnIJd06OlLT7j7geqS5ONQfl2abwgY7msKVXQIo6yfRyef2Pj5f3
1qPtDzjiOMvJRo/H1OamTcb02SftISryaDt303UigvYJyNVDKobPJM1PMyhFZm3iDRXrC1jv66VL
rrQT3YK/U6sOGjwlk2Zs0NjheIZ4d1ln89ybmGE61Nf4B/QrQAznkz9Qvw1dwZuHVGw4dVYVyaNr
hDBIIt4q2CUEWb6DaoBFVZhM/95KT/jVwUVeDuUdtxpfoO7VD9Ma7B92MJc1CpQxbthrnbXZuz9s
c3mbk+zWSHE5RJ5217PjvfPVdpsKxsQpdER6jPLuGTcpIzZb13sM9tEO0Ih1Gj2bAtcMfwYO4cOu
v6/McGS6ZXn7PoEr0TfJpwoAyTodG9L4PuXUSsz8ftAcWwMdoNgOhwIwAyB5K3X6XVVAFEmKRG3K
jmOzZiNficTw4r5MmL2X5b4pLrBdyzqnqDeAAapvWYr5hPnay1Lbb0WT1x8UeR/VUAx3oTcEm4Gk
3M2k0C9ZbXi3jNCAgrG6g0kCnU3wTDN+YItwviEyPFoD3jhbLGITMOl0wMdC7oPEhyJC3SWa7kEF
eAOvS1Zs59R6b/AmbzoLFKVOdbdeZnFmXCBWRieMPcP5bg0Py7kh9xAqcdRgi2nrvWvipa8yTk3W
LJJDtiQtv2lHsGIcUD9GcTdL64YzYx1nMwN9Ucn7POu+J7q1tkBXXp2KTZ/ntzk79viu7PrJ0OWd
Tv2bPs3AhWW2s+7DcdyAP38MVXhvWrKGuzZMG3wv527ykmvYEbcgC45KZdNalxADXI00B081KRpW
eDI8qkOgt3SF3Dk6mhlPLQm/0yagi7cilLa863QNPG6ZXvDrBGvCs2GDoOVoTcx+HtZEGbi3zaSe
xgWcfQjnYFRlEg+DdK70OEQxAvMfVTpAwxYmrKUJxBe1/VUFywT0lQIYG635mqBB+c0hbdyTLpqQ
trVQu7oAFYC2Cud44heQ68GkwH3vN8FQH+gJlJsRF8DetKvX0rVvMikuhh7x6Fu0T3I44z9aTJoo
NUxrM1gyiDPsqZu8Rkab4ZXaTIv9YNSaRvGlSd5rv469yr0NDJtfck2SVJr8heWzonDI500ZzD4G
MH1Ocvlmigu3Lw+upsr77pT5T3okxSp3xX2YDO0eUnSwAYGXsdu2pCnk/hSDHM0+5mjBdRJ80Ca3
7xrdjU9WmPSbodEwU4CmsLdpsY+8HIBRNiq0/91ZtIg6pm66zcVya3AY3HYmZAZB6OUhWqI73j6A
vTlOVQcgqjW2+ISzGu8xOw7ngdDPPApLAnr2QucplVHhgzgkc3g1yOmxJdLEN/Gwu7KGHDPYzxW6
UTh5aAeG3rp1Mg9MqVtvQviLV4E26wPuwivMyTcNRJJGGAWyCR/yjMePof9rvmXIqHQ6LWtHQYoL
695ZV0bRbMLG5/hEH+O2Q+jByX4GQ6GkTI5FidJFd8VPv0r1Hi7JfeFHn22X+qAosYI2JR4wgtBu
sLWbfKV2sO+tedQrf2KToQMRY3WnAVjPOMscD/YMMKlnWnnVKuWovyO0LACdXAB4SMqRzofpf6uq
BEoLCri1iHpnZdgV4C2HKbb2ftAAErEKLhbfqLjOBIbvIOKFVJ0B2kh38PXyokekjEtt8vslNlXT
bK18eoLcM0NUKs/a1nbsKb+HPge5qiUldQfD7zABWuB8pq+NzH7x2uEKNfJzkIr5pvJmez3SNgcl
EDqbxIDbxLiMA0MYXnsdxCMGqdF9GbjvuvJeJifqtiqP6kNrhnqTCTsDyNcna84YnziBb2vT/HC1
fa3Dll0xMq8LH4lgSrPjYHR9u63KIeU7mYB28K0SvqEBQAzGeqjs+xy1aNyh9ENREUTXcxiNO93K
e85TT+V8yWChcRkHwtwPWOujukX8tFwaukVq7DQyo11vDN1NUNNvqGec70LBp0nCtxaIJZyl6tNR
nCWCmq6da3Diott7C2suWRsX9Zzyp4c54YSblvN5AFS2lgapREkE/rDk4R91Nz0LQVcDeGK2o/35
mZrqW+lRAVZNS1bOsHAM0jbgIztbZ7bm2ewhvFqduPcggIFBDF7N3GIu5aj01QnKatejDkQxSO8Z
BKK/klp2VPhdfQC2aAP56x61RtkFX5CyMZckspekhBlhIrdWOOebrG3cDQHN7BjtufflHr/OlbJp
4S3GfVrPYsWSaMZNFw5Xl8VnGKV9Q0GN5tfrYAN7wCf6C/JEGEu+BTKH33+pKFWmSR8Qj89HGSKq
8ieWZM6mV8JbOJ9GLpW9X9YnJwRqPeY5u1vBgYpesgETzKNd7tNMiTRowkgtD90yN9u6itwfvoIT
ofEWXCeW+uzmdCDTVR0CmzwWSpxDh0R/NaXyCeh1EYdFWH4mkaU3YipAoIW5AD2cAJT2Ma0Nffjg
gLfdFMylNmPSp3esmnBvRwojVSfHOtXFRqn+domq50Y6xY+BgR1u+SLd2vPCOESgCBLeyRjlu9ml
h8opwXiI5hy16ZPReNUxRSkQ576XbEiFvkkXqprW0GTmFMXaExjxtX87BEvNWwBAsE2jZ6PLPyR8
RPo0WNgjWzww5s2uXAP7Nx5gf9O6dbXRYlxWiIfq1x5K5qkJIvXgl0lAW6WuL6OUrGRaLUXJ/5se
OWaKXd02ho2aoOz4ofqsZDPspojZucnXTeLjplk6fTBZhVdOYp5TK3yTuHCGwW23YvTjXMkSpFhh
odKyHuYgNWNVivSqSBBuEdMKmCwz6XLU5hPeVTSdiA+uutp+bDwmDCneis2M0uq6H6Ln1ORww457
27vQQcclecoMH9FhLV8HRQ+ElfGWCcUdnMcAWgcrXJv6J6NFyuszhFm3cCKbta8G55vb6gNjNToz
/nNA6XfUgLTbLBtjf5b9K1hyNjMoVincmg1mZESCZvDNHaE+TPyEG1EaTJqH3mfCYjWQKqNdkJfi
blE2D6mW0bUHiWEF260B0q0EhBU8RStXmBtp1OVKOelp7tgUXDuFl2OCyQRglqx8NIebWYgnP4HI
kASGXqUqu+suQxZDuBtm3q9lYoYoSseXztMQfEwULVUD4umiXgU1+pF2oO94BpIJBbQoEACDhHFc
4Gpuck4Gkq+yPEJSXaqwj8feGTbDrGU8FK291rpCkrvk/reWxkJ1oUz2cVcrd6u68kmG9nhlMG9L
uo7UJxzRN+HEl5cBSyez8LYxgaY0zgMT1e8DHG8ggFOD4do84LJ+yewirhSTZCLrMnJf1MHpsug2
ipCn1Wm0w6ye8WxxgqC19ZG35kfKWKEOuqc0RRhqzIxb8MpsAg+Qd1tkJcnbdG2AFnz47ElpQi5a
XcNotXLF4S09CeG3sTEWt6yyuBmt5EXaFtBNPEYBiueVlbnhlTGqW1b36mhkE4s3mIkVB3rj0Cc2
WITE+VnlcEZTV5THCC/5yhTiPCb+yxhBBa3n4XuFZHgTSGoMJ6/uiwCeW25CMnCNQ6XhTKuss0+z
3/wwa4cqArcV7TzD3TpA1u/zBZhi4sLSr9Lv/UB55+j+W+3xiECZesxl9HGxKKWghnYA8su4JrWO
/iMHglEvsG+tt0kk9zNyxjw1bgZc5XYJOiLUtLl0ZiDDJzUaL/Bj1affhMW5yQmsV+pIuBeIcKt8
eHIpInwEpxvfmECUMKoY+/qDxnO5S6LuzTTaXRB29U4J9x8Cg9+tNehkIsxROEDJGf6ac66XNp8G
5JQHt5ijH7KZ5n1i8JrQz0oOLRPjk6Wb4eHvU+4/CCiw8tkW17NcTj1f1ECd7QC/K8rsSA5Wvw+N
8iEb7fm5SEP7/xqQg1uQmgL3ten4BLt8uVLDCa9zfYKF/x9pZ9ZbJ5Bt4V+EBBRQ8Hrm0WOcOHlB
iZMwz2Px6+9H+ko3Pj6ylb5SP7S6pZThFDXsvda3qjRIEcqDk1u0TgSoHn3z4/tPdaVxPwsTPfxJ
uj2L+l5rBKLUqIcC+T2I5Bjdqza5JQWzBKoBQXRJ8MBy7QOjTyD9bMg7stO9U4+p/sETX/srsGK6
nJmIFkWx8PqvMJzOKgZ4/IdGNJj903KCWDJWR7BV1WaIIWrLBPHegkiFeNma2j+n9fDGkZcRMKJj
W3QuJWYge7qUylN0ALyqw5BDcT71ZklBOtU+kKdckVC+GupClBFS03FJf4kOXlWmJxlP3sFOsLr4
aaffE85ufjDetWnruGQGI0hh3rrz//+X+lX3AeV1FRlLeSX1rSG9cpdjEgvoPNLPf38yXRsLsSai
HxRWSF8ufkYHPpcxlnlw6IzU/86ke0xx3TyMI6Fu7490ZQWYLZjQbG2BiEq/kBj1VeyR9FEHh0SV
wTIEnM3F0AcXTU8F5HXwo0qq+gOZy5sx8WMijgPzhATSMC4tmSZ0J4ccdW9PPruJxiXWD3YQ+zuj
NasVODT9VrnqIxfVm+nCoGiZBOZX1h6q2q9/vigXk28N5EhlRVjfNX0W3k06t7ksFnCcDce/ff/F
vvkS5/HQs5D9bVEWv4zZNaZUg00eYAzv3ShZQj6UdwNaF7AhuAygkBpA/d0miiaWfDv+MtI4tj/Q
4l77G1iQDJY+6VnGn2zXv6aszanRs4fO2xdOEmz7iPuetPxijYbbgHhbVje9M5dYXHzUgxXIDxaj
K7+zgzUeH54kzIhl8fUrDyPXq13YDHt0/OMjsMmJXg9s021mO/0nDkT1Psz/nQCAaxuApcQBiPWW
DvPrUeczhecN+HICGuafcJyMtx3E6keRmOWtqIkcff+HfvOtzuMJDNUOibw0cS+e0nJzU6BtIh1q
GB8pjHN4nShemlRm9u+PNK9or6St80jOLDy0XBS8l6LxNCxrIyBQbB8lrtgmddVMq8m0Km39/jh/
eCGXA80+e8fGVcFzXTySAzFa9anO3HW7DlQ6HmCCOZKZFNpOg1jDIeYkpejGVgvRgK7LOg0cvh5E
8TdNtJydcimiJ1B28/7T24VC+SsJDsXNmhCUIqsYtHaZ/nr/757/rIs/20UW4zq0fNj3LyWhkRfZ
fa0yd18XJeE41UxLGzMdrSLdrv9iKHB7EBxsVrDL1aQtqtIumfqA1QLrKdU7cKFcjE6Db315f6S3
pn2ps4RAAbBsThX2m32HojAtj9Td427UodPPqPhOBWsaG3IZGJ06cOMUd7nSy0MNGnlXuE65M+df
iKqr+YGY/so7djhgcEbFvsAMudyZ8kpkI6bwvSwNdVSVNu0goNrL0Sa15oMnn49MF7+nY9tQUXAR
SJ21+/WXXFmpkRsZ8kbfzgHIFpaqfzVaI79zbmlPQVH0z7DcaAL4CPlfSEQmQQHkd/qpSjuNuzli
h3thRWOwQAoCSCz3uSGuuijyDiCZhkeV6f9sPibiEr2q7ngCg7zjzLvQXyuu7ls+nT4p9jWXcQQQ
RfgwGflHoxhXfgWWU9d1LIv3w2n69TAZP3hEeghBqHXp3RB+QkGuUVUmj9y6Q+QH4ENPTg1dSwW+
QvrnlAfiBfiTSLlpv015kdwWCrw4VWPXw/Pp1aT1vP/zvd18DD5FEyiR6ViwaC9OFpOOwMjpJodF
RDraAl9FA1cog53ma0kIMS90ndtWutHXqBFUrCgGBS/v/wkYMufV/mIOQX0wTLS7M2Ti8nyT0tuU
PioaiIVZecR/K9RjDzusXgPDpK4aIHKiDTOYcmVrXrIcQCyFvI/ImCvqUbmfKntA7jRluInjTJ6a
MY5N9GU2Xdhx9J9CEwxetabK5Xc+jqFgaLWbQdQ1yNm8UJ/NMQFtBzG9WtsSPqQclPg55mBG1mXk
Tmqb1nlO1ZxiGST1OhlIqyMWC++uSRFqQ9XZJ5ks1dC6RDUoi6Nj1dmwk6R9PjSYHo8Q6QHyJo3Z
HqzAoArjxeRY98SGOytcwebAQi2Nz8JocQWWdEI+JflA56Q2ouFxjAcnWwlVGT9AnNccvwiHydGP
EqB0SOo2UMvaQUKzaLDgps+eSKbPmmmGpMErA2Vkip501SLE848ax8tbOBjihAbXDtaFjgp/VZFr
NeNPraZbVI2XKkSQonkZszEkosDs0BPQe3wRXdPSUyEy77Pexf5Zwr59CrmKn6fY7xu8lUH5S6Oz
+6jFSdAs2xzzBWFExUAVAXfHqvYB+uZ5D+iwHYVYIksNcIJm1IBYXKk15HgStykIB1yX2AIVUODN
mJG6u4+qgrICulcb3aBAcgkwP+6rZen44NG8uop+QrLtcKOrnDgzipt1m1mfi95CCAGQC+q7yhAu
thKMwsLt9GkfRpX/1ZdNwRC65+x0naNI5tJQKQafomM1IjRKHY0yEkJUUiiIKOfWbSS1vSIemzRJ
BIU5HtlmwuBpZm2JGjlso1OkxjpdWn2hJ+e4G4tdQzbKd8/25bMN+t5aYcuun6kZ4QUGilJ8qsYa
l97sUiy3EUwpxI6dVnPFbxAKtyfN6MPo1E0C91s7WQCnS+m95IRrTARLxEDxyOuiXCdtpn6dy+bX
FNAtWPq1j7gZtqe+l2pqnpoqj2EPWNoZ9kLwkIRVle6gn4Cb1iNA9ngCmw3NlmYNVMF4poYSyxXg
qeYTpAbEJ2iQ2/ZOSxptqVI1nUYgyTD3dLMxd2mEpH/jJIm4ARqJq4SuonnjK1/RBaUEJh5yIKsU
/Qw0UZvEITYiw0O56bjuojGwEpr5cnI8VBsVXWmEGCezpjNu+wB7v4ZJHACMDgnCw894qKlM3Jk6
qLwFP4+9dbsg2TQJoEeQei0IFzm0+o+YsJZmOcEPfaj8NiSMgbLCIgNf9hVCi2cjvhTWD6zBrkbr
q/V+dMQ4PcShtDY6PaSFBvvUgPlZjQhFCnr/K1H6ih66GpMv7hiVSKR6rbrTo0lbWbmimVsn7S8a
IbTZnKlpSEB0SpMelVOvJ09vzrYWoJJHbpivekQocLP14lMYkeXFlQjheaRXN9NoUTAHTaoW+Ugh
HPi8VrZrP037QzGaLg7/brjxWWrOejKo28CiZa+Xnb4cKs/63Tbkpz/P9JBwnSnlgdUYqpHfK3dv
zbA3966sayp4ZuG8JF3JmmgZ0ba2nPrcouxDYeT6LvWHMW8WFOeig40n1qEWKpwnZwTwMgPJC8Ty
Q7uJiU97FPGYIIH1I3oi5CzWzzaOPf82zwqASRRVzTkti/SHCoSAWJb0np9NdHBolXNtE5S9vVSe
OT5o6TRBtvR8m65WADm01bunXnI2RRwR+QgwsUn9DpLa2kPwpD06pEk7Y8/rU0Sj/HPqyxYlno54
Hd1yAzZ8hA/lC6vl9N02sIhzs6q3uFFygfBp6u4FJc5bKdxsG2YqPsqoSxCcItkJewrws3M52kT0
NTcpy+yp4euD9ohdYelj88W1igSTPSpf8GmlGz8zY0XTkRSPRVuJMF2mGSW0pSRP/j6bhPzRJLq3
lHVjl/hCzGppFn1+a7la4y71aup3bZcbh4rXBvxWDzvwEp4/HLyQQ9LsmZXbzPfgPGEuyXCPRLr/
qEeoExbRUMEfYKzCWo6IQlhqBeaANGQPb3zB+y1Lzf5SBTy9RRjFRje0lyQIU46DI2x6P2jsX10P
UTagHQEuOOEiHPvKOwzQNM6dCKuFPnRTusPxSlQYnuNPYaC5m95spxP3u/iT3qD5d+OEbMeSxLOV
j17tMxU/byfdmkiONC6xq4xD+mtMEOmVc5l9xyHa2vv0swpyXKQvV2Q9jOMesw2k1qQmIwEbez+d
ZGbxb0BQwSnd4YKxTzhAnSdzkPJFmYn21VJBNa85ATVuP+PXw4RM5yCsb8FX96BJQ896zoKy2U81
6uKcjICCtlEUr4vGU4+tj3SWBTTTp50hzf6h1bkPyVrERxuZ0K2i9krYVSyy2f7AfxMgCUQxBWtO
IbGxAhXUQNi1J+drJKOJg+4UiUGuLQXAg13S+AEP29aXHAX8m9nPsyCHkjwBslU0HPZJsS/iyj3o
nSy2Zoyw48GeQxmJZYMaqrNJYA8Rnc8IVK2NqMbUn/HEtCg9cTfLQ31mZUavI+Ok1JN61cbpNvJC
8WS71OMXQJ/GrVG7/S4DFXV0NMd2t2QVNdnWAjfS033QWTuyhlnkIiiCgN6xrd06gewPeopEn+NS
2n4xxi55kYT6xidVKO1ra+UZqTVNrraYK6d11CdiC4DBeiDNUNtlY57MsiF7nQ1K35mmb61DEqLW
gyt/xm1q3QOmdqmkO7q/BL7OtC8sIzn7QwIVh1Y1gYvc6dIl6YnaL6NuOgsRtMYy3zakp3OXU9QU
Rz36XSSh7CBZKDL4tLCXv/hEpnZpx3qyCWNWGkvv5T2xKqRTsk0mLwi2fDIjkrJY9A7Qv1U/Rc0v
4Nuug660V+yOFHnCxh6sRUbI4sLH3NR/Y0MOIM33cXZuRApWl1gZsSttAAsNLpy9GKb2oTXDuU9Y
CYg/aAvdHVlJ/qYzW2MpoyI++B2fOaEJmnGO+VrHLdM4OiR6ZR5tRyvzzfAHnKM5YbXuojAVS0JY
ghslPFUTsqrMJ1nE8qbJNNk+mumQBegTcmapoYezVLvNPieorXVAHXGLcIbMYBqBTZ98aj3CfnHf
NLTUEX8ecLH7+zEsYnTAqFudpjO3sc3f0eht91WoKUnpE7XVA1G+xo5zKgaROq0IVK193znUyJDi
vYiL5pxlaX6a2H23iEPMbumRqws2khexJREheXKIyTo2xjgdU1u3gk1sJjVAG89m9S2qozEk1kS6
1Gjxk0P1vtWRKoNOSGObBT1B6AZtdij8hXJHLEsjaqqm6PQzusPyiSbfSEe8j+D/VVZB8AeispfY
5Thr8RccnMRQ2AeoQ0AT1+t9ZSNuXwwir2vwi6ShctyawyTi6C6M/ZCAmtTa1ZxwOQj3Rfg05gb8
88zTsyUdpj4B218MO5O8tO9TXfVfvYD6CSV0XGqW21ovyBZUDvbJdTBBoGkvlFl/L9D6bIp0pI1b
GDH6pdGtmjU6/GjpDl16wlMOIoEqcnfXFbkXIfpz2y0Rx1xV9EQXt2ZlAlnv6I2ukEFHd4j3jbOl
h853vwLDWzgWyvXM6dSP0FHtrp1sB4tZ2POxDJxmgxBXkz+Ya3sISDI2Uf14OZpb7uX53ihEezCT
WSCdQmr5FqHCP0EOqEmR6dyXaKztXVv62lNPNOS3CLEHJ9uyWnFzbE6+GP112XnZt8GbkpVk8dlI
TSquab5CWyPHz3QDR7qyFo598sd18ooQYVm+IsqR64FNFsVkPXoGDr7WTNP7Rk6467Ke76s18SBS
t6vvjFogQksdTLU5ilfDDaEiTNW0HQOIvQNesX3XQ/soMZq9+HTEOH75/Y0H5f0YGmAvGtOLVlpE
mrTt+4Si2aI4dD6BW4HXdz/YdZHmyFgcQZeoc2rG8S8pOcKXqPJPNqfmlSPRiSZkkq3suJ6e07DD
l5M3gKC9ST4Z/sCfUWjVKiSXaG3xaak1bA6cMMiLwLT1XXBTdX23JfOca5DrFz/Y+fC/527dPkBc
pdTbmq23nwaoVxT91CEmUDxY1yjx4VWTyIU1nvpeKCWBsODTs4XW0awmnEOeBPPxJJKqPA0yy546
KUgF60gBX7Sw2fuFo6v6tpn8+C4eRNUsMc+RkaVjA5ks8CsLtzYALyV9X5IdHpI6m5AfROSVdZPg
hlALwjNn3YARt486J/l1nvbGM8fvzxVZPhyjQ44eKAOKb5XdIrrT86pm7x7jLYxcoEwyVatBn+7d
QYU7W+e9ispGYl5Sgl1OhkaX3QxEQKJ9TFUVWZZPT59+1D4LCn9jjlgwSreAf6Q19he6IGzPHvig
k5PYXDrr0UQfyxXklvOreMZDRqSSyvIV6LNmb4x2uR9IDczxTZrGpsQYtzHGvjqWumuu4IGJYjlV
RfpLaEXKxWwCSFbH8UNto0Z2RJ18thrSOgJkhZhj0mrvZ/DHCFruRvJZc2FMh2kstG9Q04LPiQcj
fUUyNbWCCkq6trb0UXtojY7poY3RdwCwnIdHYpmwvGgJXMbMvGfP0jZeRvI3viiYTGjqHz2J86cy
ZfZNS8kpBmODm7mqR/lAr9TgphfNyPRKbkuMxwSvcEm1Wa/OfoDTxm/JTUPxGeLjFP1tMNrRWiP1
btc25fi1bUux1qKe4AoTDhUArvEgR11fIdgafriNl5/SRprfKxqfyykWwVNb46Zc2mIY1iqgTbqq
80Rb5k3aoOWmO0zgdIqXwkujn27b96xqNFM2LlSedcKjL8ymsY+6QO065kN6E+IeOtWODMaFGYv0
vhqYRIg4zY2ns+GxhTTH1umIemGRWGGQ5CIcF8J9ojNs7zkHWQ9wIYxPiKaHzYRL5amvC71ZISpA
ZKv0BlXQlA+EVXkmSWAj7v+1hhnwpjckav9uQtipe8MtnUmSJrlNFZsIX//SrAu+Z3dwVpkBOSp1
q/KhGEpjVZsVsSP8tGIHhhtzk9bRPJYNyCpsIGN0KnTTP+qkBJTYcI2eTdyX+0Ryaad2MqKNGrob
DptzFgBWvn6yh5vMrsJ9SO4ZgdgKW3aSj/bOabFbHmUR2uvYrstVE3nVJzU44UNeD8RDxpSvufNo
4qYdjO6uQjAJWC9K1gb4ryO7uoHnTMXxo4bPahNxckLVHzmIPjx5O1CG2TLf6hNHkBoxMQknwSKe
RnXyYyt6AgaokwRpTD9NW3O+08hQwZKNsNh1AWCmQWm8I6MXLJp50oAo71osHYX1nYt+d3Y0SfHb
INvOdQHxWLmwjlQonANzXXvR4hBwF52ZjQ3FbNuBITkLRO1rv+yHVWSgM8eR1/52dcntMzeJzayI
hTjb832bhKlwg5DRWiPY9ZeQ86qjqYX6cWhKj9YGEhIjkuD1zCEvfuU4OFdYrqdzYNjWgTCnZk8y
VP3EztKcJZGftyh89D29zYGrIX8XKGh3jQE6fiIJrzsnIm2+lWiXz5YbwCirRbRpXS298ZpMrEvk
w8S/cIXwU4LAKOuJDWWbnghgyNHVLB8V0wxAZALfkKMeQ8zvCBBd6r0j2Q4ISaHNXpzNPpoeJiIM
PnFa8hcin+z9iLj0TnGDP86l0lVaCIoiHSJUZ8/tTXvSoiZ5Zkl3v5j92JzNgsJkbZtYlauwtJ/i
OLHOTmlztKHfMf30IVl9RZEjtkaQikPhT8kddq5go4cuqvau19MOFFrj+4RGdOY5qJv4ZKVEnqLY
mbQ1yWimvQqlQfheIV4Az2lo7hBSOZLji5vg7gML1H8ycyXSVc4p80li7/81Bl7Ltc0zzwOwPGTQ
wggOepCzlulMxqz14we9FNOdii1/l2gZS1ukAbQb7LlBlSSG9y1D6cMxq+nPRutOwUqnMryGw2ye
6xozD24zTE6OAJ4fZVV+trQ8+26nekjDzSMFXSlsvCGFWpYPLyoIkXHsh8hMjd+Au6I1WZj+5yki
3y1TKDDL3GHTTjn3tGlJVcEK/fZxssLJXeDxmY4QOfs5eMEtqAHm8RG043gTk+C9QkcoX7JksrY2
FJQbtCfxvsXi+UDw+3jj5kW1ypzROVZC49becsa+QVNkF8vGcK1jXXj2QevgRS7QLBRbxOVlf8z1
DEkRWAhizVhjImLB0mKLsN75bigFn9EhGWnSonrblqXzy+1a9jVZo17M46raBJlo3WXrDNqPtjZn
0/Psc4+JxuUkgxB7jBOChxyvROKlcT22/BZkm8s5ChExRbYhCyFNwtK+ddyw/2loXBvqxsvmKECh
r0THLtOUmO7LbJI3sdujiOyIMcBDERnBjqK9uTUahBgrfDfiABamuhG2IvPCGTvOytwp5L1lEXdY
EydKZG/DW7XqoONy1muPVLDxZwcyQCidOkScsWgDNXDqyntG/Gs9xxP2+I0jYoR7Y0MBn4LqyFUl
D8JTzMeT4Qka5OfeiJuQqiTFjNElc74PzHan+Xq9FXU83XZh4CFWj7VtDVYFZoXb3dijlf7CfmJ9
J0tzXKZW1zzXqqruIC1TpAFMxurqO/Y9sonuRBbNxNrt1xuLRuuDk5f2eqR8dC6LHj3N3DJHc8eZ
O2WDto2uuYmTJr6Xqg2+ObrGR0YGfQ+EPvLcc+4N2ksQq/7oEnmdr50+IISahekQZG1wCiELUCXB
SuSpUNRni8posVa5w5ITmIONj0N0Z6udHIINW5ohiDxL9az6lminQBEEWZUNRet+6DZZHFXLxGvE
M7C69r63OqZY1nPhnMmK2jb2gEMfe6Is0GDDK8OtECb2pjKicO+GZd8t9aa0xLpI8TusAlqCT3Ez
qFVShSAtahcCSEh3eZ3rXO4wmWvFyoi9trjJiIF/ggSN3xpexndiR/FgJZHJeRJNorEXso4e8til
ZuG65HMds7FubyqT8jYffropEWF+phhZYXoQ1b1fuNldrAbAjmGGKzBtCNREKUsVTQ0hYZMZwfHQ
SzhM6lQRb70xHr/nxPg1H4hzrjT8qVUZ9M9oAUtow6/bfCi08xp3uNwrVbnrgmvYg8aN9oOW7lti
m9TZOREX2MgX4OxcdBPTKYYhadA3BxnqoRXmq0K3YvTDfozhQ0w9N8pg8rimGvke8Vm8hS1Rb2Vu
cbOyOCi/37V72zikv2wIHttGRcUf9fqpS+qNICFqude6fkKpm+qavcDC4z0LsNi/zFo232aLzDcu
5d3PGP1t98F7v9J4psONOIlakE6T9aLJjQUvS8aps7n6TTckrbmUVWYzSCVYHlgZvmMT6laUT7R/
1WPS62duAs5DrijfyArqtkut0mjsvUYm2CHRGu9UDqnatNIJNiqqv3baOHwgZTDepMf8GZSXjd4D
jYF+IZgRKYhsk7Vxb+hxPWzsmgVvJW0LNqIVWOmpkzWH6p5qdgNdjch6CupHFUyh+uAvuSLRAjc1
q0KRFkDYupzuUpZOr2fO3qXCtyApvl2DIc6XWPbwrtnmR09+rYtuzfELHhwrlEoXPzNYxkHT0oDw
E99+brwB+UaGwabUKv+D3/XqSC79cM8UtoeA8PWUTlI5Rk5p2fupFzMrjdimR43K0r73ba364Pu5
NhgiN8Qi3jyF/rTE/9IgWCYGuAZL236wpnNZ+v2+ywUSzByH1Ptf6pX1CWmGCRwMsSJw4ouFww0H
Tjvo+/Z6D2QGCEHN/dUC6Ruu3x/oipLM4+xhwSJjforLmeEXNhUQGhz7sIPdobgw3ORDVi1Jvs03
3Sio2w1sz+8Peu09SmQcCE8oFSOSfv2jcRGuGotAzX3XuRbMooGeMDcm6IjKSuqPkkeMa8uetJiK
CHdthMQXw1W0op3J8nHMT6V9qut6wGRMSGTW1trtUHLEWZDVkT12NlSepYjGdCtLNyqXZVVUd6GJ
hpGzDGXw1HSGJ6ucOG4mxpDfp93U7Nu4yc8uHuIPvtmrL0kKGzS9wTS41ANpQeAhGCdAaMzJq7QS
W1BXLIcNIqKPIhmuLw+GoJVkWoJchte/R8OV28xalgct9Q9WVXYLADIdFiZP3/S9cD6Y3BebgGXN
pEpYt6ZjGqxK3sVw4Bdo02uV2oEg1zdVbabHGOspCZ2Wqz4NTjQd2E3nyiShh/808/4ztKQWx388
qV+uyJnLUhKPrdolTXOe/HvpAuGBEPD+KBfv839HAWSoG/MnJS+0SqXuF50VOGqn0SffOwhI0KXQ
eZZk3IJaCZ0P5KCXqqU/A3o60Ls5f+JtwpVKR2WH/ah2cc1NF0ZmNh5YCUPC3q0YYDbaio2nxT5g
7/I3WoFbGP3Rytdo1ZhDqj/mhUhuAs+bM1sspT7KpLuYyvOfJ2b1oM3vjmboT8raX+smpZh4BL2K
KdQmsZc6cgO/AdHi5OUfwSsvFs7/DEU3TLBOs/te8kHjMcVQ3DjTjuhMCBGqo1K0LFG2aB9M4ivP
5M7AWTYe+qVvvBaxdGqapwkchKop96rRvk6FGWzE0If792fTlZFMBJFs4M4f5b/5+uusojwCAh/r
NHHM7BYBioJfLRvxBeR9+d+MZcNDY2lG2OxefJqclVVgxrm+89VwAu+SLItKPk9Mn/ef6WLb+c+E
/WuceYn4a0YggXdVKTJ9N2JGWqJ4ys4Q+qanuFL+KqS2ezSpWnzw8V8ZlMWNeUEEn5gdAK8HzQT9
rDQwp13no1pcFI4Yd1Eiggfbm9J7I4BxtIhaa/T+fTmYIZekI6IsxsBx8bDCxcI3epG+k16de0vT
19T3pvcJT7AiLfnpBlX2+P7rnf/Fv7R5//kKqJeRm2ZbxpuvgLjMmqadq6h+G/VDzKnvG3HTv7GI
VwfCi3Brmk296PHlfbASXRuYuC2PrhZKaqKwXr/ioDNG3W0IAQgK4564vT5b0XR0X5rST4JlQ3Qb
OxqmW8LdPphRl2reP88MYA8pIgdujk4Xi27buIhBAL3sjIgNH0kg/ZklfWfpraAdVHDbMy59q06z
NGPVdwMkINNKXH2pNOAsCMLIQ6BTOSMT3/8x/myfF78GSk2iFzmAIJ++XP5iL9BqFZs01GtIhnAJ
CJj5Wo4RQiV6MW2xSCO3XEAgIwxFQXjoVkWWjWqDjo1I2LacTH8jCuzmS7JUvXgP1s687+qSQNk4
pn1YJNpHGZvzy3rzJ0sTIiDyTmIF52X2r+8TIIYflTCSdgU12pUWSsUpd9ggd6SnVHj377+hK7OG
4zRvZo70Ymu+mDXTFGS9GZbGTovLCW3lYGDHthwS1AHBxPa4aKxM/WpIT/tU+AR0//v3ie7fJKPR
9dio3kjOcZ6WicOiB5TNW4XooSgnghIsMIerbCmUBCf1/hNf2aYsez6TYirA9HR5uEvdJM0F0tWd
RrmdWlwZ0fd2q2L4R6MeXwVYSj6H+btgIRAXm4fjFOPo2APadeX790YLXw9Rk8DK3Vrb95/p2q/I
p488lJ7AbEB6PWeUXtQ+Klj2DmJ+noWeAAGJ/QhUB7HyzbmyrQGWXEuNUcXhr/fHvrJHsuRwXbIR
iM+S/tdjI1MssczZcgc9lhY1QKgBYlj40c/20TAXt80uaM06iRhGS9L9JFqoUN5i6vyn95/myuwg
v4C8Vp2Pz3pzfiwaX+tpIMhdQlWv6dyfYYyw4/0xrnzhr8a42OnrrE4CkJhyR6sA9dPKzrVlHP3W
yw9mxdVXxjREfUDjgJ3h9S9TlnJKsJDKHW6DMQHoZg3LFF78+09zdRT+FQYiA4ASz+tR4F4Ebme3
ckfAzT5wkm8GIAw7bz+wnl39YZhoeDBtdvRLK6rnVmBlUV3tWlxu20EjPNqv8uLfahrzTgZ83cGe
OD8Nvs/XDxMA1cUdrThalh3GE2/LoeUYAIr693eG5cnjGIuXwDUvlgZRE0DFmV+iMWuIrKIlb4ZL
tw7YJDOTeJsPJtzbn4i7Hr/QfDbAFKlf/EQc2UtX2aPcTQM6ET9J6eZDAdG88vn953q7Ds1JnLw6
iq+OS3Lz69fnRqJueCK5i+zc+IGatb5rdTugX4MevVk1YiLFRitadMeJI6cPVvZr39Xfb1W8Hj3B
9me0iGh2rnJWqakWuJJl3y4MxOLvP+e1yUgNG8Msk8V4s4foU1agVODLMgjI1QLMFeQcJx8MMr+s
i4OA/GuQy4C8jjC2KSmlRPFfTqui1qjwD1979mfK8gSLjPkHNfO304RDx2zHmo9MWCwvfr0O7p/d
jJrcOcYnPRr3Tf4Jv9nq/Vd3/an+b5CL7YLOexBrHA139EO+gJ5sFqQK/7YDMNPplN0Stfn/fKqL
jaOpLFUNUejuOBKvUgTMdK/CpzSlO/n+k33w+i5/r7g3vFRLGaiPsoUroOzARfGil/dHuTrJ3dmE
O29Pbyo4SNJjpWtMciNqJD3GOb7J3RhN7C38fnr498Gc/xwMxXyIvnx3bdqL1uF7DvonVT4YeQu2
4zOW1w+m+rWH+r9x3ixQXojXxGrZ3IdSP1Wyvq+K9kjGEeqxfvf+I137lf4e6uKoRN0fjWoIAAtw
OJLzZR3u51Tk9we5NskdvFlwzmZH+J/gp7/O8BxNpB+QGL6rYwsmbDI8tRYZQaBdXgbAhOj71+8P
ePUFctTE9s5pmkXw9dJXGQgE4YBKhMPhTQ07F5fyHVvJl8CPNu8Pde0Fzm5AvGeYzt90skD0WV0d
ZBzEhupMKhcQtXZLWMj2/WHmqXW5+v09zMU6EWS8tcxkGAIO1z10deccdZ/yTi5y/UlNn4f8v5gY
fE64MudrwZtKbJHUI8dkqkomQhdNDTvgsFtExh8N86fQefFkuMfxj5MEz/HLuThjdBoZLnWdOruk
aKY7zQgx7GVBsJcyE8jx54wAwmo5rZXDQQTtiNYm5CzawvAhq7BfClTMB1Vqah9WffbNjHHL5iSq
fCqwwW8IS/PPhafsDSkA45OZl8R/ZY7Fu0Os+BL0SrsP+NjPvZN03xXRjrdRYPVf/LhEauzq4Us3
NgZcO29Yxfxvn6KA7lzp0sJG78IpUkU6WZVmXKsd+KJgU2TEs1kpIauqm+pdrpHI4OeFBN/oWOcx
AIg/OTFhpuhWtvFgTxCaUEp8NSjGbKBIGfduK8wlF7BopQ9tsIoQ4MKdS6Li6FdoysbOqA9TNksA
sGQ3AKtyjuSdqdrbDBPTmZxk406OAB4WrRL50TYa76FTUkDglAofWpqkDxFMmt9Vgvisxd28iDot
XHRpm9/ovkfb3XaqvUA8+tCbfkDtgg7WvaUVP2q/xughg2AVjHGKxNf7WSVG8Rjm2bjxCK08B43n
/lAhRh9YbNpsdpSLEtvMzUgH55Gq+gT5htCFW6MJyt2IfB2KvOMuq8wu1manim2uoAVTGwkW9tCq
Y6NN3aYNJ+3MsTA7Yf8On1PBeRG/ZRmCYred7xba92mjm139M+2c8LEtG7NZUImOjkPclzuRatFu
SqX/oGVD98kmKnONso57mVD9SlJ3/j2gdrNWZkU22KJHt7otyOHbIqXLTn7mZQ/0KL2lF+fd3SBa
Y5vIvvrZJYp3Q7kZBF3tfHb+h7Pz2pHb6Nr1FREgWYynHckJmiBpNNYJIckSc868+v/hfMDeag7R
xPjENmTD1cVKK7xB0wsEIfF7DbwSKYaZwxgStezgjer3ANYLdLw16yut+B7sSdigw+Wbt1TqoCe1
bezmOuaSuY5SL1Au+aj5qrbPw6J0gDvVlFtLZScbEh4KKnKkBx2pR9fHm+EBziVQ70lNZuKY1YCt
iVEN1hJTho4VyN84AgCdfDZrU7bSAU6jdoZ0I+OwRz+JowlTl1zGm/aymQSHWglKdKJUgT1aX9j7
IAIF3iddeN/JsTgmVTU+ghCLxl0AyuhUhFFKdS/Qn4O6ir8kllwAi6T3f4cqBr1CM4zCowH58U4u
kRhs5XzOJjmkPqHzS+hV9aMtobccQrFID12g6hA19X78JqoCjc8EOqnRamg9p0lx74nSeIomHV7I
lLVuraYAs6FTuKWijbgwdpMDVFw6WTgDABEeCghDCE0N93SWgWF3QC7RiZSo/6GMZSm0lqComD+m
th9fExDqnyqsEfe6FRdnqei0U9E1yl0eDvJrpFZG4gittP0zihTNmdmgd6j3JbQDFEcB0r7U8LKP
RdqORyz4WLFUGr+wpYaDn4bjfSt30ffYivpbdPj0Q2uj+uUn3rMfN90pwPrw2IZTqu9h2QNRpSza
UftBqlRU8vDoe9HwoFCXue+jguUYAEvjxlmyKUP8FbgKJiiPk628yF5rmSCNBuNYQuV10i6Tz9D8
JmANZol3jzqi867ilwwFWlKeuFO8o5QDdmygoBykOrGeCuTi9orRZc9RM0ivBkKDwOk86edUUwfE
eFqg7F11w4veWtnNmA3iXzVFqMyro+aLCRWBCynylTOtFfXGyFWwl3CbPrV5KfV7vU0Kt7WI2Usp
Hc+Ub0NkGNX+F4w07z4q9Bf4h9PJniIDcfBMvvf0HJXlXFJuAexTC7MqCwM9hIeQt7RaJ2xtawd1
TQGcliCXMPBndpfKUDiy6IsQgQpQPS/P0GSGWxHI/lnX0fTUjax7wYrIO4WWn94HwpRuRWP1p9EP
i296j/G87BFPwgvW94FqRN+SJtWPdTOWeP6iLowtAgqPsZli/JpNiStAGiPR0BqvVVFZJ/D43U1j
jJ4bF1j19pmdPKIDPuPhu5Ho1ArHfR/N1IFckr6rzZicUwBoP9o+bF5hSoLKMyRxFyiJdEpTwFi7
jNdwH5coFCOqrLg8G9MfHG+mW3WmlqAJN7y2kG7PY6l7rsKCINptdt/N1jO+AZwVf7AtMvWd1enV
JxwMoLGNdXWyamDASPP4n2xE2d04xdy2LiUEKGVrVkEUzbEtEtByeWC9pmPihVxPcXmkCushjNtE
R6/qm8ep0oJ9NmkVwOqw/dZahnfUpqH7Zg4YdUiJ1J9bzaoee5tynxx7gLdAcp6kTKBO24A6HnHu
wE64lhSOtB6BXZss4wsMTRUCYzMeOx9NK3Os8fis4UthSuQ5kUoyzX/ROtI4JA8eQuKu5+Vptkfx
aBp2Rtmq6H6b7UGT7BKfCtDnEgJSh6qGEj+W3K3onLa3IgKYvm+gAKEVZOgOmnny3ptEd84aEZ4H
NN1df5zNECI1gXEaoY0Xm7aJflyTHkiejJ3uSxD/C5x5MCyvjzDtwoOJauI5SyG0lPCr9mlVKc+B
31q3aeY1t5GaVa5o4I22lrB2XWIHR0zekWeM0+y+rkDjjaUHxyE3cAjgQm32iajScIefM/osQxs8
2CMQTkDm1r3tR/VNgCoAfj6Wpu5EUYUuFDnp05SW7I40DbHkRWM6+FLKXf6zCUrtAMQOxFcnRS46
42IfSrl38KxYdj0DOFCBsoOjKVL33eP5fYWMCAjTbor7mhfzMEqKsi9yoHtgKYvjBPKfxdSHl9Zu
pD9o2FRnJGyMz7KfwFgLh5IwACdQ4Sktnd3JOpRhG0G2ndKPJ7hodyHhYBC2UelbRMoIAPpj11Wa
k0w6153n3ca29jJ6YqPBtBL4E/HT1sL1kmK9vsicFN3zLblrNUfNRwe2wtFsqnM+pRuB/0ruBKCI
F4VmoYnSwGIYn60XRYJhBkV8j1PenTpHNTbrH1rJ+mNWW+IvK4mGrRGHg6yFYou+0mXqZPUwo7Ih
ZLzaj+8xOtJViOlIqe7sqSLqqih6Roe4z6aXnN5mevBoWWzMeaWeRIOKhF5Hp252z738DQ0EPN30
Co5u5vnf2qqVznVdpR9PEgEc2RQCZ0icKS9GCWL46nZiqU6DT/MuwM7l0QhNw9GzXgck2uQbG3Pt
y85tcxQNQOCRWV3Oau6ytcOUqlTJxvChTcHOE5Gh8x6cBPrCA3Zg5MlA7wK53olej/W7QurlrWnP
+/8y3zJQghSzihLCkNay92wGWm5JhJZOascnaVC/57bxKeNY4+dyNLLSNQYq1tez1/dn5XLMxdQ1
wvlq8GTNIcAR4T72fF87WL1MdGYD5+3d68Ot9DnntF+FJE4XD5GouT7wV8Fh6MdeyrvScsIAyWKn
io34J1ZJs2OWjTvDqWuogu2xu/IcbSjJzVQkKu/NKCTm7+OshXUexEBkU6S5C2JmbRezPQhr/aB6
bXQ93upyvn31y1UhZUQIn1YLaTDgmctfjIauJ9uV6jmSEnvQY5CSV29ENvqgIsGLV/usBcaIMZIX
C1wUcRk+Mv3w7BHoOrbQ/D9xlhiEI+jdOmkoorvKbhAuhLsx6ecJZ7LmAPer+ozUSfkq8NaAxwKT
7BB7Vi1OANrBw3iZXKIVXGT5n8RGHmdnGFw/KIuUAuetMcTBZkLAtt9V2IT/vr5m70s2XDloTVmg
/+YDuVgyPQKun0uZ50wQS37bOJ+rTtSBH9iJZsiJQYAjf9CzmPYGgltYCAP/mLsbSziEhL+Hn2id
5wRSiiY96zwgEj2aRQHdL96oVK7AAhhNRz557gvOjquXS0wmTO08tDwnneQoO9RNW3+zgGSHu96W
MQDxmhjHuzhUwhvaEXAslTSR7rkB4uCuhh5W3+iIQ+pfr3/393ctPimqOnebAVWBgLj8VYZSxFlT
EfhJSlNRx/ATFxr+tHEi35AFy/1Nx4Xsab51uN0vh9EijEC6jPJRM9rxcFtFcjZgwK6a2dETefUK
tKnvEFRu2pbA3WugnoQZ6r/o/drR1z4RSfEtQmMQpzxypodE0WOEr6K0Hm4NH7HF2ykexDmXWkm9
DUdUeA50ZYwtqNXKJgU/D3J5fhuFZS7uMRl2Yx/YEtJIee07FmSIPR4G2kMHFIQo2RYbD+H7e5Mb
AeyeZs64tXd4gNFCHE2J7cCFemk+I2gwHSKEwV6rEge8j+8DC2iQkLUZK73cB5RE0Ku3UHD120a+
N5UQSmZplB+fkEbrTWEcCn7vqqX4YratYUqeU6fdqO3CUpNe4a3E6izK1cgbc3ofOyGfQVFRMXXD
QC5ysVw2MI0Rfw3JoT4lPZVGkYL0Iyo0nKn806RjeZe0ZmdtzHEJtp+vFV0G/IhvNs89V8vlXq/o
9la+hW+vgmWPBNoom01we7k+SVL5uxpKb6c0sEtQonDjOHy6vpDvwwxG51rTZz9p1B0Xk0YxrwSf
qYSkFqp1EAE6ILrVYrirPWSZfZtqsauO5lPm+8frA6/cJAxscbHN2oyExJfThosZIokwknbgIXUA
6oXClYaA+PVRlPmmWNwkuszbrtqKiuTIcqNGsCq7qitDV6FiO+1gMNvJ0ZcKo3cxPxrUfdwSJu8L
0fV/wKrrT5JBZQyhorolZZ/0cCOsW5s24FyK5Cw3SM/5DP8Va+i8rAI7itCt5RbNV01IEA6n0Zy+
/YeJc0tDZpB1De3LRWSOErPVSCoNGlxkCROn6V84hZ9iiWgxHvu932DEgCKCmgonMqAiY/W28Qve
2BLLbz/jo+jSA3F5t7MhA2Ho42uBC6wZAkky6uZXu8eJjBr0v/aQGA+Zp4vboccwfZiMEh/kqPwJ
Djb5LhkthTMNe4hJcK3tYuxDnDxSg2e1QUnJArf6bBbTbDfRZ8OPtNZkWvJtUmOL6tFBDJvYPPpJ
CVW2rZKbLG/sV3zVEiwYTbN7MuqmvKvbAs0ElDPkE27B2lny7fIzv7TL9yrVin2Xxv6AENEUKg/V
FFlOEJm/oAZjMRkBpQj7Tp/1GmyU5iYfInU/ke7ECONlyC74NY/CXq77mN/ZzBqTsII7uZTOUqP+
sjrFuK/zWnELrxkgT3mAuhPppQ6RdCpmywwIgPx5JuEhQrB3w12kOlrqG/9CpPPAB89OxNSki88Y
0vV/JBm1EnQIsCyrRtWk0NbijWjoLeQ8dZCBjNbmrRyX5k0BYvqM/Hi3g51WHVAxA7dWoq/Wwp44
QkD/JBPK/bKiqit2VWqov7H9Gx8D+lZfNBU+bzpaPbYxSXlANTlxc1PBJTGq1fvJpFAgIjM4TXVV
/CMQJXwoFSm9U8Ygyw9mIyY3j0vKqY0qAx4cAt/8hb9QJh+lSa5+qxJc/I1MYvUFJn7CiATQPICR
y9OWSmhqyISiblpijl4iwFS0zQ5S5mcrnTZCo9WrZs5DiVs43IDGLwezPE9PLW4Md9CMW1oo+Z7J
InRVIJfkhz9QbOTDYxanhc9tb5y5Zj5vnLi1y0WfETggoOHGLNmB2lAPlAy5XGbknnTKbFEPCIQI
Gxm51FSxrVOxV7LiMf9aa3p4UrBbwkMxzxBAopZgamcrqK3xYCRD9D1TUDbdb/zC+dZZXgnwZgD3
gWjW5SUTKVSwMCCdCN3Sgk+YVuUuU1sUM+VH1BgfclV6tlLrFOUFLHCM66+PPi/AtcEXb52GnjUk
fjN0W6rlro9R3qNl+I0rmX2wcf2uxBKUhYn84GjqQhOLOBnlGqOSKvq7sMwIlBGi0xCglOrPTU+n
kAJ/itDWsBVLrG13oJIzfgj8E6Lmlzsw0ttSSU2+LjCsH1WH11NZI5MWYV6mUYn+D5/z79EWn5M6
VwGCh9EMlD4OOVwMJMNTbNHT5+vr9r4GgXsBiBooV1AJIEdcTsukYlhUZRS5mlEiyoWpUoGGVIqd
NEdZxU456MfYPE+4Ib3WSNH4GyHa2mICg4b/QYxmk5AtxuclzSQDJ7R6SB+Ski5erNwXExptWobe
Z95t1ArXYjLDNrHkY8QZFH45XuzTdM2DIXSbJPuEUSr0wBJWg+z9GJr6k9xOoKqzW4Cxx+vfeTUU
pbJFV52zCYpvsX8qZEbxjZSxfBuU73IKLxEC/RNdQaeechMOOY7Wor7FePw5lKONeGHt8qIIbsAc
QxxYWaIwhJEYiKi2IeXkDn0NXkFyXUH3aOsSWrkGwCgSEaF/r4AzWURGsqGWJgqFvpuptX40e+RU
LEkXd1B7uo/PCRikBnOZPIlK3mLnelKIaGeCoZRR9Xj3NnF4XwW4hl5ft5Vjj0YqDMG5UEiqtNgv
XjXWXEQIbdWGQGDCVG8ng5iGggWN2g/6eczpysVgiycVy00k7sqYKSGIiE2RGd5GYjLOpWZOG8H7
6kJRmSc1sRTw0fO5/CtWVlMPefsEcEdg2JN2TJumVnfEFj4RDHeF2P2Hz0glEK41xxyY7OVwEq70
Nb61vptryTMcrXbnjZHTxh2qdNrr9bFWp/bXWIuTRtclg07IV0wS7GDslv7jhKlXGX1QAf9/y8VN
QmqpzrCjxd7os9ocIehLjtnjWewZNl0HabQfgDPLP6/PaeXammUJVCod4FcxRrn8fnUISa6bApQb
5ETz9iO6EV9jCZHxnRj95vuYAjI5CSREp1OW4Dp8T2Zq+//hR1gg+ekDcOT4PZc/gppgV8KLsJ0p
w/vlYEkS7eRZBBCQDC54r6jujl/lAVo3ih8oLe4iIxjUjYt07UBi/8CR12f2rr1Y3dwHaj11le1U
ipz9C78xKekij7q+w5QSk1Thd33+X8YUtLCETtvANhYTBxpTKQHW506JRa6GNJJf2Air18YRnvDz
9ZVe2720Av7fWIv5QXtJpUzpbAeum4J7WzLNXdbJFaGS/oeIca674uU2s721Jcc3BdylImFrOwVy
f3Y23DZD5jZxekJQ5jGp0wc5jJ5AnJ2Al2xkD2s1WIozrB8NECKQZfFgglpXWlDgnBYxlwPiJ+Lk
xV6MP16LmXof2e4wtvZOR8aEWH/EB41uACpzY+mMatptgPjXnmfOFfoXHGfMNpcl4ZhAqEJrwna0
xqa02cqU+Ou+CRC8G7JD7I/6OShy/5SAWttbaS+ejUHaurlWP8r8PJNlULl559WThyLLVdF4jleG
MZD7mNrdPhgRo0W+PvZeUGowjANEafVJDiWci6WhpFBulhD4Dhb4kQT53jyUTtf35CJ84KTDFpoj
bg32gaC0dHnwUcQKZVy9dddUU7yl/by5sRIAEtdHWYSCb6Pg4sA+nI0WYGJfjtKDyivSpNQpaVTd
U641+UNQp4qj11L0ZYwKcWODDtpY+MVx+9+glIrQOZgh80v2RlrY0VTEso5rTtMdfGw+HGBIf4K+
756uT29xcc0jvTUbCLWJi95VAyUMdVUqjoM7DN2LDA8JlRX9bphtdoEA7P7DYIRhqsljS0a6uEVU
P5CrMSmAyidluBeIzX9TMDc85abV7Cul8j4WJr1NjvCdfoLCBUlh6nLt6NuiUxv6rVvZAo0mTwse
8yazGhpgnWj3Ksdr3LhBlo2MeUydQB6PgzdNjHflPi8ANF9lI3buyJH9CRtDMj5piS8HT4WJFegx
b+JIdRsVYbRjXGbKkxy10R+8hM1Tk/n6uGvRXTd2PopI6MfypvqoWkqmfBMVUfOaj7L3q7PrmGIW
hcsnw+6VLY+hlT2B6Q/NJkoKuGQtw+U+1cQUdABmTb+bzk3Wpc4w1MmtSGP1V1bp/cdCo7dPBjya
KJOXbG5yXi4TACzRsVaMV1m/R4G7c2Dl951i/bq+/VZOFW1mQAPIKuDGtdwO5dgWli+ng9uXCZoC
jV6faysaELhO8pvrQy07zPOcqOyTb8AVpcW8fMQGpUzVZBJs9UnOJeCHNIXPxQhkDhQXqrq7iWoh
QmuNjWcdSiKD/rlT1M7GMhRZsr3U9/r4dZBJBQ8xD4R9Uxk0H13Fn2E/fQZUaq/3YtA3Et+Vpedn
0w6ZtRm4fBZLgSaYpY+dNLijktk/+mjI9gg0Z07djuIZGMSWztOyhPb2nVBrwMaGnrYG7+5y7Zuu
KSRpMnsXDwtPOVVGn/6r99IPuQNIstMrzc/OiZYZ9lEfm+o7DcoC1+OwkJ5Qddfzjct+Dlj/qhfN
v4YSF0EzIgb809L0KpETkxZz0bj2UNW3Pia6TjEI/LR9r5Dvc3lGBUBGQ5rV7GL3+pZZ+fSUcXjS
AA2JmeJ7+SVS1OLLpjVrV7XjP76aHBoFdwIUhOWdOnrBxj21NlM8q8ixCJq5jxdXYw3V1kM5oUay
uqZSGhSp/K+Pss6PAlo8elt1eScyu6iOZhphTv7xqc65K7ZO/BUG4eVUq6YfBDryjdvbaEe3FHGq
ujsEQzDssDH4dH2wlTABGQVqOYImDGp7ix1mgVeqZSOoAQMH0YOCx+rerAb7eH2Ute9JBxQeGKkQ
gcIicwVdOCHVnSKyU2jDXiWSOleFChw0jcezNgrp2NixjLSJXGyE5qvzAwRLvxpC+jtkCO0EK9SL
tnYzUSpnD1K+m2bmVvNuJQxCJQZZCLolnNalh1KU5LGaBZyMNlW6I4YonJEEBVfUZVN6h81rkjXj
xsotA8+34ziXN5gcYBUcTS/3CZ4GoYCATr22rSR7XwZ6qezyOrP+ERCPsVCJclQRePlTsIqe1Tdn
dWS5D50XK3emSUtkn1H3CTYu95V3hAAGtBVFHtgvy7XOcgv+RhHws2wV8xYEAv3enfC2w9Ok0yJr
42JYW2AGQ9GEgJB3efEVIgFGH721hmUNA/QoDWU/6XWx8bHXrh9a4UAI4URRVlqcST+XEwRfM0bJ
4xeYeVTiSvvBVr+rAWIj1w/LxlhLFQVT6iKaJWnjGiJ4JlxCdx/elZehQk5P/nR9sNXVIkvg8BMI
aksvyCwbOmMSRuXi8hnI6CyXVnWg845IRZyRrX/8bqNwDGIIrATv2VJIsR5jdI/mgxLp4/SVM6Wf
ZNHHt0hgi0c5UYeN8d5Pj6NBXYnKMS82WNPLM1I1em81kT26WFYU0Rc7Mif/vtTU7Fc/DO3369/y
/cKx4+GpwHkFD2W824pEsYSvweTqCeZxetDT00Om1G8fhmQz7Zwv5svHGOFFFCDBmJL6Ig6xmNkU
9ZERExaSN+jJV82DIpOBMh1QaUaMxGp2GKSYz2iCjv9CqsNbPqry4JdkNUbOv+JvG2/myqfmGaF+
bAAJpeM2H9S/qpNDAVfDTtXJDTUrPfLfIQCE/fBx0tNuY6j3zwmeeega4RsLLRytr8uh1AA2WtrI
sqv3cYfac4MHm5lnBx23l52Ng95BJtuH/V5tIXDeGlWLz07pY86pwaBahP+XQ/uQcrSptA1X+FHj
7eVW7j9nVQABXs0TNYXNouFJHwyx9jsIgv6IEYawjuEQ1cmJKmD3T6jjknXfmkWJNrvd1fbtmKay
dNb7KkgPoYxD22GMuoHSGCZCbW7H/YEIUY4fNQ+FF4y5lQqVh7Jt0++TOgXhoW/VQOzlYozks6WB
9ruL6VcMN4yMnow/6Vq0rwNbdUI7DFWa2DYu8jJCPjfYuukt0sG+/FVp7VH78EuAVBLNX5nCJcCo
5aWJPQLeshQN3FIq8yNkFNwWa6nKo93YDZFz/fDNN/C7heEim28WUB7L7FnnkPC6jWg66nJ6Qqdo
uhdxPjLdSL7LpqI8hbLRHYy8UZ79EDu768Ov7H7CJ0HQpoH7ftdqVkMQS5kaGq6MdKWb4Gyz6/Sm
+tyVprEx1MpMbZo1PHfIJBGMz9fQXwdtijRKrYlmupgTlF+9QJa/DD3ogl2qWrqCDLpQH/RMLopd
XaS149uh9XJ9smu/YAaYUyifu4DK4hfYbddlEVLorlEAZjjw6cvfmtzUYDHBRt/QBbUdQTIi78yu
ne2TozBUNpqCi5CLQv6s/DxD4YCFYp+5OIg250etx153qErO/jOhVOe7wqtQgh5jbbAANaVZcPYt
TDY2HpW1odHhmVugJKYkI5cLENRo0pltrSEN0Yf/4v9A3QJ5zwoio4ch3E5X4g56qW3EW1qSKyVP
8JMzJBvNJh6YJThOBvqth7R6HWwM5BLoMnymB7+U4INn0vBiVGMAM41CGJLeUaobzUnGwhFbkCIK
2g3o1lIVmSUwkekhLZuZHKSEi8e1H5XaR90pdSO717wHr9LraCf0zMS6qSwDvHEkMNM7HS/jcHY2
ke2Z6oKVWny0J6/8ovtqldypdQZI6PoGnVfgr8vg7ZeBYEd3mAIXDeNFWRKerZn5KJO7k4apX1q5
bdM+R0N9Azx5S4Dn/W6gPUZ4QmajgE5e3nKm6DFSw1XUzfCgkA5lhZ7s3rPayQdS5IHUt8Okao5l
6W0qCi5i37dp6vTmZhVbmgHLpFgbUVnWGoAAU59ph9QsvZPBu7hxsy6utnkUgwoh+xyks0AH+3K7
952IG1BrMdKyZfbbqwBUj0CyUNfo8o1DvToUcgBz2iDTeF7EEHFc5aLo49gVwOuP1BbGU9hqMDmy
8eOIFAo59KJgINlosy6VpnqzbnCU0y2n8MWTWYwAkAmMKgmwSFg4Zuw/Xt+SK9uEXj4bRCFyQNho
kUEYUoNGOvZLDp+zPg1FXh3yXEA4n/LoqAmgXoXZ9xuB0so54FGitw/+Cf2DJVIEeZekQx3XdrgL
XE6nIzUUqRrN+9FM3hacaGuw+Qv89S5B55wGi4DGwUH5Sytr32kLPSBP+VlLi3+uf8yVfUIqBiiD
aRFoL7uaAY1oJSTIdYJQkm8hVtkvs1urA6BwS8Nrbd0sFBhJVihfvLvsjaHvoY7nFvpa/bcsUpSd
msb3Qdo89pD9dqmUPF2f2yK4nY8b7Up6KqSzVPyW3Y0AJmiUeInlxBWUSgcjkahxy2oazF0QKcW5
6BuzmnUbgJD2ZVtt1WpWvq3NlqFrCsYIDYvF6+YBV6PKjHZsiJ9WgqRB2smn0VQy6npdGW3kTCtX
mAXOem7GC3DzS1hulVWdHuBYQZsWrIYU6fqrZpbiYx2j+Zta4EDm3jO2KQSll1sTkXzVbzN6dINv
ok6tj4RQJztUu58Edf4HRb/fRkP8kAoIGTUQnsVBCIOssjKr9xwcZK0/JPOW8gXEhtVs7JSVrWmB
zAfLgrAjT93iYvZEWCal2Up45qnh0VYCBaXDqmoOoppGMrBQOWOsNmxE9eujzuRGIjidZPfyW4Jr
5hkoR8kZO95ZBDMwBds3tDADaPg+9kNFPPW/RBmIl+sHY2VjMt3/P/BiY8pWk9jARCRHx2DXjcBx
HtXahPyPRv1GhLc2FPUkmi1Axbm2F8FlW/i66kfwyTJN7/4p5TwpXowu7h8l1G7NjWV8PxhWx7A5
uGSIp1B5vPygCB7WdUxN0o3z4iUQHqBh+zHJ1Y8HKoyDMidqlaYsCGAvx8GFWBIRPpoYvdvDLm1E
ddMGmvG7ks0gOeRNR2gkK8Ofj68aIhjzvGbx3CWGzioSO+1lWXJQNNBuggwfYtvIwmKH52u1UaVb
u0yoiaBcOb+071pYZqoFqDHBwjGy3jgRRUNn8KwPNoXfjjfKdEBZyT9mPtrldxzwKig0zD0dhDeq
6ZRjK+XmEnD9bkh+mKPalxuoufcbZK6jznKIs370O86pjLhBFeY40XlIwZyyNNJ3ZdIq9xjCb+2R
lceHZhMgXcRLeH+WPMKWBybR1JGAIQ8wCy66O1FIp0Ay291Q9H+Grpn1Hr5e3yLLNtf/vihpDeUj
5JLEsuJpeGEpV01L5ND8nCpokhhBg7/fyWhm43YdPnqpda+pvVt25Y0P+fb6+KvfF5DW3OKfE9rF
ghZl0VkYh3swjiLvl2Ui4TpBfEwpXUXhVpls7QvPEu/00ABC88pf7p6KNwpeqG07SprC1ugk4CmJ
tYdL+VkLsafssQr3h41Xdm2GZKs0+d+EG5dt9wmEYlGPgIb8odH3fYMLMfWm8Fz2KDFd/5ir8+Ps
kZfQV2LPXs5PrkNav1SXnDZrrX90G/4tRkCJ8RxYASEnhur9wUA/5UGfSu339bFXpzknxjTOVhqU
AS4YUuFbFB+wBjv2bVAcvBTtPB6IcGOaK0OxivrM+KMYQwa4mKbSgl9AiMOZQjuJD0gMoTftR7aB
Si5kzS2njfltWyS09DbmOAnYJ3jTxYPkRX1vaj2m3lqAFIgUWc+dHScvndS3x8mM1I33T1155Kkr
g3KACoemsrYYr0iHJi0TsqME6288oqMuuOc+RU3IFgk4fXM0vc8tjuLKbTH4er3rUI7qdj1NNvvo
9VlPZ7xHDLurLBl33agW3zUM0ZFl1HrvBNxfRT9npmPt1KFEfRXXaLO4s8TU9/taVvPiaFfGlNxm
apEaO4i/ECGGWWkxRKzl/OFdQ2+AIwkjhjfKXBz/KOmGOIoDyalV/KlEXao3Xjjh1ZtghnZ9qJUH
iqE4HQDZZ6r24qk3xrIa/E54jhoGBdx4ijJI2SjWli6msnIKKbxS+2DxUNdYFkA0uyLrE9yoSh+q
6D6F/jd0VvRm7ysqtiA+Csj+Ls9M67kFlvpsBTru7E3np5kTDaXqA/UNlAe1g216qITZijPtzAgj
9S4ylHNEM3Ns2n6joPR+k0Ni54qaGac0+peRZRr1VQ0VynNsD73VrtcObVHidYYje+WHH04JGIxo
EjADXf539eJEGYfCtiPJ6Sv7p9b3FO+KUNziFFpvRCVrV8XcX8Mjhf7aO5hiLyuVpHrCcqrcF7sA
tjwijq121CKhbuyv91/Q5BGjGkU4iUbzkr2qZXFbTvM9r5tt8Kx37azeoAU7mbOIYkW0xehemxqS
w2DL509Junh5C5ZqCcVay22nATuyQ1zuFp8CdU8guHFG1+4jlewb6ip5DlfS5UCKPXQYvpgWLh3+
z84U9Lv6b6Ho7mJFubML9OuuH9S12ibq5+SLXAjIDrwrevXa2NVBZDtx6ZlPRTUOrixnyTMWJJis
Dsq+GjT1hrhsPNgkQifZ8NMbn5K1k4iodIyi3pKyWTvSNEeBTxCokDLPn+jv8koVI3lgDJ5TtbiI
76PBKE8xveK7LjLtnaTHySGMpuR30Ir8cP1rrF1bsyUDIagJv30JEkHpQlMaCRA5jMeo2felxiWc
0JnyNj77+4G4ExkHMAoVZYgOl3Psktpre8yfHHmI66fC9uOvIXKTG9N5v2tp3M2KqlhbcPGLRXW4
K/J4kKvKdGi0hzjCKuOpU3FoR/N0+vC+vRxqMSGqs7ZUD+iZq578ZBXCJXD/FEXNPS7znysVTazr
K/X+nMzjQSgk1QK2tCzeJGYa5lqsoAVuWJ/jsk52sPg/K739gAriQ6yrG8WAtQWjsKIC56RERoR5
uWClBIO1HpCVDopKdY1yUE+wVD5oQ8c9zaygxiMeMSclS0UjOYuMMCchc0ZFGx1FyaP7Moz8E7FS
tfEBV/cGpVI667SWUdy4nFBgab5IzQ7x4F4We6uN9aPc4+OHoM0Wv2ZtKJ183OLTcbMti5h+Zw6Y
c7INcSuuQYzn/jkxih+EkluiResjsU5EAjAwljkHIklAJWflyCBAJQRZ9f6ghOGr12Phe33/rQQe
3M5cTxr8BG6LZU8IWT5JklqhO5U/fhq8+KFQUHdUW0jVTwLb5FQ65238qe+CI3WPXUpIInsJ+o/h
vkXlzAq/IElwKLYohCtfAMQoiAGVEI9PMP/7vy5P6rcitkequEGievvQykaIblm/r9S62LjD5h3y
V6iObholFnYPbxWrS5v2cihVS9qoKrrIFVl9lpXw6AHTR3pvuvOb9Mv1zz0fr3djCZ5TFckMuAeL
91dSsP+Q1SECKtTkeBxLpfoLttawk4LMes4w7z70NvKaLY3zpygsRvf6+Is36W2u+AAwT9z4eCQX
x9/zJbPUAzN2U6rRClp2+MjrdeAnd+jiDPYejdnOekCpukWvI0LpstjYb29Fq8UXoNxDuZpdTWK0
jKgLJcqGsg1jVyr10dxbtTX78DSS3u/yKk/CXYnQMPEjOolIX/pdXuw4jRjD8KOCc5COt61MgYXC
8Cy8H45T8q1tMM/aMw0j+jJNSvSMqWmfnEUiRutgyQPqsUkcpMhVY7NIl19UwR61XEnZizTKjOP1
T/zWTV7OEMCJPoNquJUMcbmfoqwJ46TyY7fwU+MpyZV8T5djOFK+nrDEVn8UXRLv6xQkSAXf5uD5
2XjW88lGoVG3dlLjG2ADq/QUt1h0dUprbpSnFm/OvAneKvi0gedytFhseKULykAOQD1wGrKdl+QI
OqfhjZnm+Q7PpE9hYW5su/n/uPwkkD/m9Z4D+Ddk5F+nGQJ3a2oJi+5P4DmOrYUf+gFrJsk/G5ln
fru+AisHmluakqIGYfV9BZPSW9rHdhW7HuHiOeraWENDvA27fZ3EsXSjImy08QqtnKs5RTQ1eUZ5
siEv11zDN8pKKjrrhPBA80bVVw/agFb2fZDbXn+aBhRynNyrmu7W1tstp82178uUZ0jwfJsvsWXI
elk2bV8a+1aZjPtMxQEX4oVU4W71f6Sd547cxrqur4gAc/hLdtYEpVH6U5A0MnPOvPr9cNY5e01z
iCbkDRg2IBuuLlb6whvQKt6yWVzdQLNAExUEUtblbMtQlcrCYjmjqsdit8zd3O7uIUv9QyehxeDc
2ejFrq0opEBggUhpUeJY7FiCvcmWTCU6t1VGLVXW7sw2yFxzUH4P2rjR016d3avB5h/zarP2kzZK
g8Cb3hT2e3Loc9oqnatY+UM3dEcTz/eNzbOIyV7OI28BDXQYFtg3LTYPitLRlLdZfNb9zrwLNKM8
9nndRRtX79om4RMCe6ZLCMZinvereSUyZg6JhI2ZL9T8FFkaZpAtmcgADe9w+wSuD8UTx/0yl/YW
nzA1GwVBxyTGeGiiVjQLkMuT0NzSkTYRNvPXWd4ts+sVQSfGwGTt19NSzQKBX7K8M/X/D0i0u0AR
9o0ZoXsfybingykZqmOSJJ7cqXedHB1tOdtCGK1t0Nc/YrGE3aAUQQ578EzDRjslqlYdrKBtP+jx
kL9H8Kbb+MBr9w3xmgwBCPgcja/rSSOCbxqNzweesA7q+vqb3fuf0CbZ+21+6qrhWIbW8faaroQu
GgAMpE9mWgk14esh89gXPuKR0bkuih7xD+EcaqlTPxcqQE7VCKfZWeWPMNVPGS/1X9ZT/3NG0CyE
8MSFQ750PbqsCLmJOyM6i6xuXESNLwOugztdK+8tvvjtqa6uJuCZlxY3UleLr6vrVQgPAQBNnPfB
ofanxM0Hu9+hTFScMCtxNp7HN0bJ84uMEiY1ICCyAE4WAw4KTqONGkbnJifNPg25rOIm2zcmiuRj
PmpuOynycBT0P+Wn0GomAoZK7bp7pR+NB8salcSVCOXf+zy//jHFGuJPJBLxTkZNBTlvo2ksr0+l
mS5O7ybdCChWjvsc7xDOznqHFAOvF6eFYwE83I6wpBixMDaS6DTVP2u0rje2/coevBposQvQMBFG
JhBwtiIgaIVQ3xttYbh5qzwIZ3pE/HOnIYwfG+3GFb028GwoPDMv0T3T5iv81d05NvkITbaNzrmi
Pw/+DPwNxClW1Z92m+7qLr3EmfpBa5uNCuvKOedeo+IBewvq3TLlDIq4bRRE9M/S4Ee0gK3BS/X8
SOHzOxBN6vd1clHCLTOUebstr1TeIRqXgJEgAS0iWM2QzL4QBXo1Rv6O7UponoUHwKu/G5usRQ60
jaqEsvYEgvRgljSewR8vLhdtmubyHcA4tSkH7QJAVAyelRRR60JXjpz7UJnsYadMStjvzbKMuzsJ
vYufvl5CnCkpLlpehR2B2E1IlOkXue6lf25fCis/cb4POKUkTmBZFz8Rj8XGjAMtPpM/PNUSjhui
S+2NfbZ2kmT4VphwzSzLZS46qOrYUVaNcd+yqBkO+Dh8ouaVVOdYpI2+Eems3HOkuwSMM0mSF3Qx
pcIpzUy1CZQlq9uVknWZ9Xa9WNM/NsUQ/ZupccPNYc6s+Ls4Qm1j1xQg+H6R5Wcwi4IcqhEIvnYa
Ng7N6kqhlQbOks+IAvX1Yc2jdFZ2YiQsRX4YifjgO7m8MZu1MSjYA1ICrgeZazFGJYJI9seUHEPV
q/s6ypKnBB3YjVGWOsnzs0c8CIaAIisncgldiBuy6CYZeefrIsIVSJLEc1nQrjzA3Wh/SLbtO55A
WqqmGSTEKVGGotqZqRJWB4PSbOTJ0ygbnpQBE9iTCY/Fp24iP3KDscSCr7LDAKMSW7YPOLlw2rTI
pvYo6qo6GRMx/skMAjk85GEDF8Dq9EJxEW3M/5QTDR6zccbnSXaGP9SXClx7BLjMjU+w9qHRFYX1
hpAF9crFHu2tyi/5Mmjo1PLnxPC/GHmxRTpaHcMBoE62SA9heQ4yq9f7LsNloWt9jnWBQ42cmvnG
K792tgmb5h1Dmqi+rPWrN6QIsARDPJPT1uQU0ib7t1qGsiuUZuM2XXusKJbPLFFON82Q6/3fh7zA
GGglZ9Zrn3G8p8b4ZTXDD424xi0cMqdmHD41kb1VTVx5OGatQpRY577Pm653azRZHoGmP9ME/irX
0yUNw91QSs91WxeEHqO2sTvWvunMFAOeC6SabPR6qg21O81CEfKcDuKZcwIgOA0ukp03u9u3/xLI
/3ISUSRGl5ggYBbRXoykKOPU5VJ8blr9YOJLnNbpQQap22jSt0TxP2tOiXGTjQTSVoqzNkmE+wEo
IlrCPTAHCa82TluDtTHk0ceqTnHeAy4KJNeWhuEear3+l0j8l3kaFAdxhaav89YmoLPrehINg02Q
kUK/BqKeIUhqBJ35jmdaPd7+sGtbBq8HgJfUAomC57P5anJGOFrSqKAwlhtFDO/BsHLDzVK/cFn3
LgcKIlBw00W7xQxbO/SzFwJaNLO61Bt3Q2AnqtEjOuZoef4uVo2MBq8R729Pb23t/jsKwk7X0+ui
viZQZxQDOBbV8vA7434RROx/n90DfJy5WxbPxZuYrZpa7JSqRjoNo/OFrkh1alHBhEj1/faEVj/b
q3EW65WFmY6+SQ08MJrsozlE3Tntc7FxrteuMMjtIC6wbKBisbj1/UbHR0cCs5pgQuapKIjQEyun
o9xil4UGWHEArhp4JbVuaGKK8Xx7kmuB0azbpsJ8p0q6DIDN0ZRCesnSqZDby5ia4R4OAC9Qa3lN
8peuwy8njkYHcBYqaWhVLObqcDfGBH7oZ0f1QNVO7vZllZHbSk6zsRvX5kXygrQXpTTKJdr1bpSj
Om+kiJuk19K7QpR/sko5wVE+lYXy8/YnXDvXaLahwQNuZiakXA9lt04lhgEFfKyBLBd00vAD47n0
XlWk6vOc8RxUe/g3wcLsjgpdeU1DKYoSOVdaxOLUysaBRxks5J38LZrk6ld0CHPob7JLlv7NcqxD
WB8rH4+kuneBI32fkKnO0MPx1K7cKH2ufUfqPESalNLoUS0qS8IpoJXSNjpXTba3Jyh7ZqV+dlL9
rhw4C1qO5/rtlVt96l4POd9pr65kOSglxTcZUg9r9RD4QbRTCwZuAKscqkQmL8SL/TxoxdeuibID
lkv630FwXs4ENUrSBT4zdNT5q7z6CcjCFDW2d8FZK1Lhtr0mPKOtL8KxtkgwL/XBRbKL2BaVE/rV
hEtLSIzaGJRTTIaaIQWHrBb2BxBuNYZYg8iPPYnkhzEWsjG70zXQeTWZchD9SOeXMTrtN5wr6vdN
jIeiq+DXaZ8to3Le92hpzvYlkR14pqi11m1CuXlWzYr/LmyG6kK6G37R4YF6hd0bu0RRp88RvLOL
iKb+RxTb/VH3belzHTsf/N4wn0JNjQ74eCGmpCS0FPhy4cdMsVu4lKlVPdRKVv+AxGf/ztokOMtq
F72TkMg2vbTxR4RPhTpVXlP2bbcLFTQDZ5Se9SyU2P8yhaYSnIGMyKYXSSK/k7Sge8SLEtCZylSf
MZ3I7/Eu7Co398Puh56OfbNzIuqe+0brgp/hVGv/OBSrkrNtNX35IJW6+aPqhjYDlRxPeOwFU77z
ez1oyFK6JjzI0HFQiE3Hv6/ekSiAt+HxoNW5FL3r5BpB0ckKzlVfWpRKDHFvAKpAX6/v4MVIxcZ5
oQjJbny9hWYjF8hG85UDfRFDm+vdqncA+yLNQaY96eUdbwcmp1F3rJyWbEmxnTspzxWvLbHyTBxp
h2NjiiebM37JQ8zZ9GLCJTjX/+Sp3ezUCjSGqQ3+F1EkgrdPb61d12iBq0wBjrC1vNN4Lg7CLwfX
tsPyFCc5dW61ftSgC7giTYMH7CmVvRy0P1n4/DGOxuewD37mvcDEM6SzOw31IRvx+THb5rGj6LXD
zi3dSa2BjLuEnqcUN16ZxD3/gfVRSHg6qpNgh6fW11hP0eqz/epoam2BA4887o1cjO4QFt2xtgpr
V4PUehyKVHGdNHIe8Uaodo0taszrdDxl7ZRI3e3zHLMbFKtOqWVLT6Mka5IrZXK0E1ZX7fss0Pc4
nUhoqnW0bble/dGNW009VY5cfUpIuT9VnMD3yqTJD6UWtCezyr/ngF/+xH2PjCFymR6ggfFHqIkY
U0qjPA2NWhyAuPr7uEab30EC6t7uLfMx583Eg7HUDhRajF89NnZ7yQJo5Ne+epRqtfCMpOj3Wa2H
T1JUt6wikuQufoXtJ8NJ7X2nxvbXUtZ7sBEmbGIRtQ+AWAdPb+tsJ+f6dEhzpfB8TU4ebBsPAEdJ
qGXZ5t2UyqM7Url8luwABAAk3cBNqWxghpcRE2uNz0+gBDcKUSKRSA8sVeXswZSlxO0UH2huLJzf
QZ52T+MwKwQMmdhrxTB9K+Ia7ZNOLvTn1JeVi6qXxh758PGiRrF0hzhbe5+XzeyHG5rdpXV8BMR8
hQpN3UTpXjNa1W3VKT/Kcpm8xzbdTNxi9IEp5Uij0qx2rF2TlcNOq2zpgxOV9rlHUepr5VATcYWV
j7tYcnCISGLj2Nl6h/4Xrjv08LLygzVVyl1S5NFp1PmbT+j6Hf2B7NiKVHmyYgydUseXPYSVfWkv
olr5B0lyzBYaq+4fpSZAuluZ2nuu3xJSdcshURGBwt417MzfNYEbMuw06XfCUZPO7azMch0YNVQW
rQjCgkgOk5nUuB9Xyc9GalOvKIfsaYjSfj+pYtj1YdfsKoPb0A2TYXoUeGUe20SLT72EBbVcmFLt
JfL0q6nSAZMCxbmMYJXuBlOTzm07NaEbhdVw1wVRdrG7NFdddIdwr6DG1nphHTl/sshv7pV06i/G
5D+1Zv3OGcFhD9XsPgXo9YhMWefSS3K8Xgr8D2Nj05LoxNewxGHTSbKAkneqXgJTPNV6WbtZEkls
4hqLzKR+SCeQHJkwlZ1Rp+EZTLfhBpJJP64KFTfOW3H2s4atWQsIk7XlIirzA3ZT5CWg4A59Fgm8
qLKfWRtBoKyTZEcdEf1O0vlccygkNJOxTwLtQUcw9K4CbLyT+nC4L0IF9odfRG6N0dMJrRo+ITIE
MQ3pKTtWlT399PvsIY5ybkDFLx/spHYekkb92PtJcHBq5yekRmOv5JjqdkhgnIK8TY4xegWu5LQf
zNbciFiXOQe3OCwPoBHzTU4uugh7zGKcirDNgkvhiO6D5acF1B21cDPHN12wSnA+8uxiOvVJblIs
LG5HXctE8WV0wHLEOijEaEscVjYHD3mU+JdGz6uT7PTjna5MycFH2WwjpFwZChE/stvZnZ5ccRlc
BWrsJL1pU7uM83saGcqnWum1xyjLNnvby/CVaZFE0QkmfKVzuCTmyWPVEbOyy0Y0eHa8foizdZ1+
HDK5OkRWNmbufLP9c/tjvoTgixcZfr9Cag8oFXWPxVpKhl75VSvEudTaCTyb3PW+G6FiaGBrjr7A
vsSs82cJEuuiVDgP1jlJ064x4qA74BBeVtiDy2HojVqrfO4DxcxcP/SNYofGT4t7ExpZnypY6oYH
mgk/XgYxThlWxYkb6yjCbIQYb78ihZgZU4QqNQJ3S1UkyzfDHrxWfJkLwq6GKq2Xcj3u9TYTaBZJ
zrk2AmNjRy4zfZYOEWoLPiVyRTM27jqq6Y1CqVWl4ILo2+YB1ZKIe9kaDreXamUzAullJxLqU4Fd
bkbTintJTVsJ5MyYeraZ2Xu2Cg7XELw2+gIvpJvFrmAsVK3nFhNKGItdEfZGZ+BGJ517olP9mKqY
DeM0aLRA0uM2+aDwxHSHKIqqY4dFDh6gnWI+AEuuY4CHpdp6RJzll1Fp+dNMhFz7rfYNL99J2/kh
YOydwGPT8IqEQq8HJbyS3LpOmgcI9Tj9yJPdXUqjkk9WlepPiM43n1XRJI9WYCAwbM7G2AgDqwJD
cJPbuUAyKHLz0PelXT9N5rsu0SXq0yDKKjel9Pk4ar6RwGWqlC9FaBu1V1cIP+z1wlJ/B53cPUqO
NH5vs4gWAK1bDfdWKK2IHqXa+FGetRu9jvd08MagkNS92lC/3UmRmd4FBnBXN60s+xGqcNa5kN5A
Ew3U+Z8zw6qeRlRHf7dpqT7UbYaLxASQ8+dUleYZAr6NFbwsynMRJfHFEEPKUymk73YSzKj8ynx0
DIEZ5u2dtHpICPoRKUOH7E3vDFvyLIuzOLmElTOHtvika15u+3AuC7+PaGKquf6IYVM/7G6PvCwI
cFLoC5JBQodHn2JZrcI7UrJ77PrOZSkbvaenVKy9kfgj9pKk1xRPFZnif7096MpzReOO4hSpK4Xa
JQlSy/xxTBM28wgm2aA3UzSxKyHpabzPSEHvBgGn1qtbA9yb3nVDeaF/bQT7279i5ZK4Sn3mf/8q
UQ/0LE3IqZMLaIN6ZySJdgrtcYsnDJVgJcXCgpDGKAVB3q75a7waB6a1FPQlTljyJGV/BmvSDoh3
+16kifGDJKi72xUqO7qamvcl+WfiGlYiUaExog9Rj85pWGOT3SCjv2fH9x5eK+gYQ4l69IPQv0uS
QMfpKCl/6goWyopDyF6OXXIymyj2shBorECW+57SuHLys7LwyiZSLkbWOYehdYx7neTHjWC2e2Yx
FSencKqzlfvNvrDVRN35uVOQ8JrjJcrnqNCKiswjqzO/gxWUSIu4QZxQkw6tHdpuklvG0aTv/alq
7XjXTbZ9HOoc5wOt0YBTBfK7UMjawRjM5qTpkoY1Wpi975K+uuurdjwnlSHv+7xEVXcSaF9rRXEm
RcjvTLSl7oM4MElSnOlYVnIZ7KtqHE8Af7s9UcEfWeuDndL04X2J/fk7u0EwSqpApXRO9Cw3JLhc
KtVnR7Q29qhk2FxK1lEyu2dfa8ODn5CmpbkOriyQpUtpYoAbJXr8ObPG9iQymgqFXXUu+ria6ze4
1XPdau8cilkHp3fGfZ0MIz6uY3XAYUIcR62CxTZh16VLhewZUi1cQ5sS/NRRiq8iwNLxbOStGP2f
JOCSbP2C+KkZ0Fkzk+5MQF/XR2Mcgkejz5wHWxlNpBbact9iAmDu/KY3UULqxB/RTt/BUvS5m1qW
dCnMqQrdTGmz3qV+FB7aKhh2oJBN32X8yOVQwkOpmtAr/M5GVCu33Roq9p8wttJnO4Mk3OAV/7Uy
1QCtHzU/IsD7XGWhPe3wzkp/4SM/ekYxiCe7lMzP1aR0O0nJ6IKgE5o8Boh9Q/01BU7qWXUslZhc
IzbD3Wg38AIFnqF/e5aJMsDCzypZqJS9sL5fnbF81MvWEiaIkiTRdyRdwwlBSfHl9ihLSAsArjmE
AZpLnI333XyNvxqF9EQrLCGSS0VL5JhRVftEt+KLbDbaBexN76EfZLh+Pugb03t7YTIw86OlQKHm
DR+rg2HT1xDHL0AjkzvQKLGHs0X7JCeFtFdgwpx6u1TdLII9IkJaXrfn/cJSuo4+wLYwugmKFVrW
EnZNU96nAdDEl1aEVbfL1Er9qNVN2Ht5IAWWq8apyN0gabT6N95FWBwbZa3Q0PT7jugztd7jblRg
OFbi2byrWiViZ0RObuzzsEg0L5YkW0dRxygu6O2lzX5EFKl0I18bD5QR7O/wRPPiqAEPvZOmLnmi
y5bZbiDXwc7E6e0r2oyKvx/aDmuh23NfBHkzHwjqNc0pwAyzO+lizbGiNoQucCA0ECg/h4r4A1Sn
OABc2xJQWrxHb0Za9Eq7unfoMsT2SQTUUnbT1HflgaZRpWzsJvP6Qfp/Azmzkpgz+7YvpoQNYW76
hWSdQFlzTeiIiA7WR9PSfhS5utVXXx0MSXn63EAvOaLXZ6Y3ewihSWuf8snsIN6M1L3uUkpPktvp
E5gFBxfIYKOOurponFCif15cjsz1oNhzO4h/FPbJJ0+adWqoN3aIxLW1/5f49f98TOQRX4ySQAzP
8391J4Sx5owJfcBTmQ74zAUyfp6+QiSXp1tR4tqskIbSZgVdCpv6IpAIptqcjFi1T6pkO99qozM/
IpJuuLYot0jda6vGYafqg0IG0f+i95sWudO2rQKPmKKKZwX+k2R0P8dGOquyv1G8WJ0WfYxZ4UBF
4GCx7wvdLiq5nac1y20IPa93vlVaOyPXtgQx5p396h57WSwYiyRQ+ELMnfvrxRoTPYKVz1CZ3e2l
cK5OOdq+rseHyFG++Egf3748Fg/Gf8abHd3m9ZrFcK7HCzQ1GWGXzsJvXf2nszT/lMi9cKc2T0+6
ItmXIrNQksYSeyPtXrtMEDCCfjZLjRB8Xo9saKkujTUkNDkLxwMFMzDOWVrsbs9vbRTsnqiQwAoD
t7PYJjxUYQhf0jmZNfLxoVwRPvq4tP+LUchSkIpBe5sX6HoukdP5NSVdFEUAfh5kHAB2gBCHjVHW
9gZIjv8dZXErqsM46e0YYByV6h/LUnk/0ip0W+E8qGP90xaAdW9Pa3VAcFMo5rE/3qT0qhEJxK85
Y0Y8nEql+V5U/rupzicqzP07rUiOt8dbWSySvNlSAngVt/6iKBLb1L2pOfO+6I3/aCN/ti8aI9rY
8qujzDcGjB5O2ZIRQnEiDpBMdk45IcCu0bPkGFS18un2XFbuDMKR/46ymItI2qTXcSjg1qWU5qpa
Onc2E7166Ebh9xsrtXIb0r5+eUhMVJGWImtKlRetPqSIIiUoopS8dkekyIKHOEuHT2GkaRvfcOXa
wB1xLvbMXngEINcbvkurNMsm3T6ldax+S4opmrwgC2zTqwwj/OYgzPpZ0tTpMdKieMuKfXWygGph
9GBj+8YmthN+oEq9Y5/KzIrceFI/Unv+1avOUzFsSS2sLeMsKff/x1IXE0X1L8DOivu46SKvCKHY
ADZ57k1tAy68tiu5gbk+uPdn5sn1QOgKKtM4cBH3kcDzOJPlvY//8v7vd+WsEQyEECXYN3AY4U+A
McdwjhW56mliTNBBcxw8FLdDEi3e2JYrFwi2W3NUNUuZoGR6PSmC8G7Wc7JOBUYYCo2ouTrgA7n+
gs2vQdHOrrSfDlAcdWN/LmEW87umQjuWwdmjaQoh63pkeJcGSE2Z8CCp6z9IjUaXshu+gn1CjlYP
KtdPBH3KtE93VamXn4J2VHb/4lsT2lEqJyfjPrv+CW1Q+pmmsnWKVqk8KRUXE20vr4y3CjhrWwdE
IUogM6FA0xbvQkAxrh7CwT4pWkK5w+R5G5Wh3fikq6NQdbcpwqFnv8TxOlPmh0OAZGs0Bt2DkQb5
UcFAcGPHrJ03IHbsGiJVqprz2X8VrAa9P0wD3kunqdJ/IDv4RSTqnRFkv2+vzdrGnDtS/MX98WZt
0NWRqPwSfDSK/6uIu/d2bZ4CKb7Hu66CSddvfLxFevyyHV+Pt3gN4rBQe9liPCyYY3dM88dJye/0
sfjGq34nTy3i4E4NR115uj3R1VXDphBwLWv3Jv7xMwiIuc3APWIRXqimtacE8Yfbg6wtmknUQzQH
juqNJnJNdQuZ69g8GUMXz37vVLSpv7vx2Cv/4gKj+jx31tAp4vW+3h8y5r9VhDjxye6Vo9Ng8lxU
7UdF6r/fntLaglnAu2mazBKKS1iwHgwDjlmMQ2VQg4ErvQ99jOLz4i7Ujd0osvsIGG9fjVuVjLWd
acFUI8ZH+gnBsesJmtk4ql2dot5LwPohCuypdxOnCR+FaQVPEfJC+1TCenDj3K3sEzjWLyLueFq9
qe/jRWzjQm6Yp0Lk/d7GR3enUuHY3f6q8+ldZDfQuHl8eLYRKliKbra93Ydl1JqnxgjiB9WXTTeX
peqRBk7tOYPpbIz30th9MyAlETq/JNqkcNdfU0Kf29EHyTg5pPihK9cM7xZx6MO3ENH4C9l0vdxX
XZwfk7Zro3cpCGJn15YGmBsqWmrvlraQf1Z53m2czNUnCroCLQbkogxadNe/rU7zzJYbFY2kVMX6
zfF0+2AWALhKk/h6urNLw/OplbsI9n6+vQ5r4Rt3LEoZgGRoriyyzLDMSYem0ToZME1d0CehO9LS
hXSl7kOn/Y12/UkyrY3VWFl9DegYq4GGHgoZi0sQ26AsHmphnkb8CS5Zh+1EFYj0W6ckysmq++rv
7wp49Dht8P4CU7YXD3DfN2WXSQhhV5GPUZxF6c6nC2BrQ/Xx9vdcuQCvRlrMjE53IIzKp8QyFZTw
kyD/3ExddHKcWD/eHmpl6a6GWuzovtcCxQwYCmmjk9Fo/8Rt7A3yELpKIHZZpLsoA25chqvTI1fi
jkcY9A1HIqz7viin0DolTRnuotrXjnj+NXtZiYONh3Ll+tMIgoneiO1xslhEjFWFXk1SSj4uKWDp
kkrblaX/MRb9z1zpvSILf93+nGvjETER1ijgjcnXrg9hU0C8zCJA20qVlm6f+FiGmNH9kDSPYRSc
4nBrU64OSDCMtjF+j6AOrge0h6iRMwPKVSxr+0GI2ktL4BPguFU3CcInfJqf/8UUdSA0uDFAG1oC
KFPbSTUp63mtSruln5MYbmhm1R42bn0HBCM+J2gun24PunbWX8k4L+tYZpLqRZTr/lnKpa9xO/w2
zf5z15TnaPo/DrV03a0UGka1bPvnDHOTvRYpvyw5bu4HrUn3faNtHPUVeV5A/lSl2aZIfgPAuV5A
Or8mNvDQF1AY1y9OmqYXWRrknRJzqeGyop07U+4806yewwGMgpBx2h5UEW1cBGsbid40h4Son8hu
cYcj25O18aRLJ4GvyO+m6MaPDUlxfDIjPUWflJ4LyGdJFtIGA27tBoIzCdwIpulcNLz+AD2ydKMi
df65MNIvtFv+8FZ+1ABJd8BLRF/u6LRsqXisbSeUzqg0wD8gqVucmoaW06hhsHLOQLiFR0gC5h1K
Rz194DqPUEwoo2yr+77UGpqDdvIp/kE3zZpbS4uJygYCwUERwOAtQeuqahLI+zTE1Oyu0qfIuh8N
O2veRZZRyK5pN3vdjD7gg0oTdVYRqM8aajQA6qYgx8m1GJrwJEuSouymoc+zD7cP3ModTWDFBT1f
nfOLd/1jh/n9yyCgnHw1MB5gxOQsSNkoxaXp0GvcQPvM/7dFXMWnIReEfTJL/i6uaScwiI755Ge5
yrpzY9OA7/Gy2v/1nMgmqN2i4snMlsgsYxhjeOt1cLZG6jv1+CxE+FRK7cbztrKh6VySpVMDR+Ru
yYcYK6uPdME6hyL9lPrSoVclahOFc9DS4p3ZN/tGljZggvPpXHzAFwEMyL9ERPS5rperwkIx7qQA
Zovh1OmTMUrdb30iQ7wrzE5KPbmXgUGHRtJah0lJqPPGjQj/0qlz3uFzbZcXfabHAq+//hVWUIWY
P4TBeaxBGWUqBIUuvvg9/PtQi+41X96Y9sqlNduvwP2ixsXmWZxjeWjDgbYs0zbNeBcN01M9QkYc
YHei57Vr1VDe3d5DayOinUH9n3wDbbbFFKMOQFXchdJJ6xtH8ewBhranDQhAup2Z0gvrBpnD3RuE
ARuxzNqR5NjNPY6ZKb+smEw12MHAH6SThIGZm8Ibf29rkBNClvjv72QaAzQwZyMyBI4Xj0Gi58FI
DVMCClY8VEn3q2TziCYD2Y/NUx2HXof52e0v+9KjfLWHATByaMAZzH52s27jIr62epwTkA0ezuBG
sNZyRPw+0rXmxF6WPptdAM7eyJPqe2Zk5n0ad8Y9lkbap6DU+g9AtmCeJiF5VyqCA633Btk4X7uD
b5F/CpQ4fqdhSURWGFuqp5dW/C62hv5gFUH9rqDc5buNX1q9i5yMOAhQYYlbqo64R8Wocu3BHM8K
JdVLSuHsvSp65bM0AKf3SomGwkbpdpnJvXwIsqn5iZgbJdbi7pVbnA9S2RzOWZl9zcI9JR6kiVwt
iO4Q772rq/zcTWgLUD12b6/BYou9jEyCQ3mVBwop2sXIRlcaXSWS/ozaCDxtLRgPhh42+66Stnxc
Fk/wf4aaizxk7yy6ushxTLNImzLNevBPYwThSQZ+hLdZHYFcRLnAuz2xxbF9M9piYgExe4xjYY80
R/KuULO7Wje/j42xc+LiM3zi37eHW5uciTgQLz3l+zc2LiPOSRRpp+4s4ZcRFNaR8tX7Vuhf4qSp
/8XUIDai9sR1ROg2/5ZXJU5R5p3hVOVwrkzpIDBV2Oc9nJmgQhAeDWnpWBral7+e3ovWBcW5mZG9
RN8XNfVwULn9WYW6BVvNaaKPoyidg2RL464Lmi0Ax9t9CQZg1uuj9cqJW966XZM7ZjPV5dlPpXZX
tGoEiqP8R5m2Pua8D67voHmguZeBOw1/LT+mAtgmkhgoRNDTk0yzvUdJK9r4fuvT+e8oi0eEFkPc
OGlbns000MFGZjEMjbHWn5owCa2N/bE62KzsS2xNNLdU4J9iDH1g9pVnFJI/l7by3Ums3GsBCN7e
FBvjvBDvXu3DEgsmxPeK8hxUzRlHu32gt7ZXdFW0uz3Q2hrR/5j1b7k7wChdb3ip7JpYGqsKZqum
ll5SGGa26yWYCxu34TI349aA8UfriqyMjYc+8vVIQYYpg1905RnRKFeqkHHSD5Q00AOJP+JCue+m
DH4nBEKR6fiqbMWrK0pLKFiQGfEqktyTIF6PjzQWGQHoQ1LtcJf0R4HpInrJp8Ypj3KEipKcHrMM
CpX1Lh7FYwHESGph3+bKxoadt/3iWMB2Jzznb6QFy/5sIdlDXipDdjYb1XOiUALgGTxGlvUpNIwt
f6iVweBpG7jy8PHnNbie9STGmiWx6nMVDyKBhAQ013ZViET5WanrDKV0QqHmfHtXrWxfdF6YJdtK
Q/V0EfKQWqe5pokaipUav1OH1tpH4WjcmwZij7eHWtnA5NkORt1cafAjFsuqR6gFTJGo+JqhuAOB
Db031uWvt0dZmRAYSgxESXHRD1iKbaM41w16bFRn6iYCqlkXQwHr+TmHqB3SLcWolTlR5YeTPQM7
gJQsEhAbXmzDn6KnmsnxnlR+2HNnS4fbc1oJjdCNnEUU2Rwz/HU5TGMGRuB3Ffa8z2i8gNRSw2OO
7Y4V/2NbxTFMtfdi0v7YzZ/bI6/Nz0EEGStW9DreZBqp3tUiaNP2DHjSxxpN7Q9N6v+9RA5pMOJx
3NJzBLaMu+u8LjMnrFpKaP3vUkToaI8OBXt627enM2+xxYF+PdDLd351WWdSpNWdkbfnujU/To7+
oIzdeeztj5Ou78wee9Xb461sRpqvaINQOoe7smTMBZGE+HPjt+d+VFClA9cHr5KW9nvUC6b9348F
7xtF+xnwiSrI9f1RYARu6SFz06O2wfvJ+iSnNXyCbktbYuUjzrU7YmGCPArZ85559RHLxio6XMYR
VRnQmFfjjoC9v8uBv+e5OfwPZ2e2GzeSresnIsB5uCVzomZZkmXrhpBsmfNMRpB8+v3RdXC2lU4o
4d1AN1BdVY5kMLhiDf9AQXGuvl5j0NFbA9hGWwGoDN/18X00AsbMVEMfw6VVXRlW1J2x37djo21q
MRTvlpp2TJi0pbtq63H6njvjOcL+UXNjDcesT7q5QsLdv+rf1qortGqMIUTqMgXYPmdh7unLNS7k
ykWn5geBeJk/a8mZivTEpbAiuMhyaRPRxDkKz2qiiVLJpyHUYxl/59KcJx+luMaHH63D4xjPDaGP
F+ToEJzBQNGvO9FRiXBerBJvXkLgLco1ZWF8LRZBwTCk5vdK1/5Vy2ldj3k3eB16oRal98fDpBsk
aUWBgjEZfr7DbnaH7323M/TydkrNf+vurQ0iXHlWZXc2cxWP/LhYETXuUtWxGhrMf660wZEBkqb4
KLu5cubLPz4wv5cCg8cmEj75UD4ulQrd6LEqUEM3WXIUFoxN3xv7Lq5j4Gsa7Jo5ekh65eXzGPBX
6vZ7WY4JiAyuWf7q47JR5GUeg1mV7vmU+R4l2NwNezU2vtj2q+7JexOdEn/EbXaq4GJp5j9Co/7b
YpIldGfAF9Cz+fgDBFp46Vw2atjqtO8JPi+x3nX7cTiLkj4OQ/89Kh6sAPXW0HB0cgq7hUIPBTYs
WhHnvjUn9WZ0Uv19hTI4Uk126WyUZxyejkPRuihKf9DFyAopK9bX/kfsI/wwJqAjEs7FMkq/AScY
ln3tbZJCppt8mJsA2wJ3n1X9tGtJds40SY7vY9ZfFcjADq2Qir+AG7WmVUiRFVrY08N6rIpEXqod
4/XPj9HJVZj2r0ZWjO6P+yEZ3C4DW0SV2hq2k4vOzlZfhn+ELq9HhWYx+CQGQNS3xwToqsv49hyO
SsTvOLj4d27GobHORNATxwQqLfGM+4qOnnP0xrKuV6qO1lvIcML0pbfoflpV5jrsnQNMGYaNWqbn
PLOO7/310TQ0RDmYZLx/Yck6sFKJHi9qqPfGDkOZ/Txk0o/VajhT5Z56UxgW0JPFDAyc3lGYKcu5
pDpLtFCt28YFk+HVVxMn5Bzo4C/5Z56ILGbtODOyY/Cqfzz42PFkziRKk4W6TTS+L/NdvjwVCRom
6ZtS4I+ROhs3/5m33tZIGiAJt1a1dheNXWxeLaDGWxuXcHAYnx/VE/cVCEWQmBQx2Hwe03bgDuNP
oVh6SLYvfCNG+6Nw0gdwA8iT6MWZ7f4rEV+3gagGTQhpAtqFR0FnHGcj6ZSF5ez+ou37sKjMrRtp
13Cfdp0x/EwBGuW5/tLDD//3J12R1msCgoXCcWTNUaZMq9LTQ6dSrjvsLoMO1W2laXditv/VLGJ9
zj8WO+aFoB/s9nlv66EZdV3p68AkICfnWfpWR0t0ZzjCabZodVftBVXrWX2vE7cnFyfINP5LZXWc
p6stxtpWibWVijHudoLt9Ujvegx6qU+bKnecjTZxlLjo/lnjAhkIEgQWXueWyDN9POcVOhCTozVL
mGjTQyQ5ybGj39li+vb52/xLNpcdpo9DrxlL4RWqf/xB6d1codq3hJnayOiqTx2nwB5S9x4dZ3Wy
LIUzCLKirhYXlSfteVN22XBVtqrxs1OG1ggG+KkFrya1Vv2d3n1yC1V/xUXVJj2c00gEidE09aZu
tIhmvpXArW9HpUs2uVlP8cZQeunsLbs371By1msslXT3yiZ61Cj91PVzVLvqsmmzwRuCzp67c9XY
iW8X1fDfnxN1C23Hj3tdorxjdVq9hENu/qItua2V+NoY3OelPSdffyJO0r+hhOW9kpocd+myGGkZ
BnNz2CWWvMxBjqChi7bO5y/11AMhFLG2zfAdxhXq4wPJKQPg49kLcznHQKQgemBO8qBXnhrUInn6
fLET3wicrf9d7Gj3mkLLEQaC1Je6o9wVijaFupGW+9YTY5An0tzXac+pUZRzBkm/Yd9/FmTr2eVO
BYLG2Aods6NSsyirZhgydQmnvp2vRZJMNws+qxcLrh0+LjrZQ9Wselzu2FyZGC+HaSsZDs7CRjZV
yc4Uvqc34n9/zfr3/8jJImnHwKC0JRRgLRAvqsOuH/ayUn2wiLu+Gb5Fy79OjH7vAPo7a+MHMNCx
5OGi8U3UE29aR/d1b8OGv9bi8Z2dOJclnchf6M2vKicouuPSe5TRT0uSWllPQdbhlZBMy2Us+y0+
M4VfSvHWF+dEMU/upoYlIzq3xMBjEWHLGlfk+riESqxkxVWJKkCP5VJt/cqq2vhaMo990Bo3UX1L
Vcznz8/0ibyJUmg9UatCLGXMx1dJAGOMablL6PbRYj0ubjR+d0Wh198kqeqZzPDk14qgiwrbm+7T
MRomL3UYE5JaqTUR8R1Ge6sM1Q522C8HBNuZPOXkk2GWt8786O8eMynqeNE0AVEkHJUh27jJ8MPp
lSEosY08s9KpUAeBGZwuwBgqlKMDE8mpXJaSqOrVDSNMrTM3jkNu+PmbOnkskS5aIVOEguPYvUwL
+iiewT1p2m9F2112oHfqZEh8ZN5+LdFyJvs5lXmB2KQPszIDuTSPCss5bSebRsgcWhnqcQliMCg/
yzjweh33ELOoQ0uft/bo3Vqp/JnHZyv6U8cFFg6CJr81VI6bB3ZPVaQO6hwaY/lutfN7OaGSXCbZ
OgL59zJvlb1agaJ8Cn/hyCnMlFKV1hwiTTHfTVkc3bZ6U53Z01PvEAF0UEHwDTSIxh+/tqFyliEp
W2b8FmKLYzkr4YBL1sFGWXWTZMj7tKBQDp8fnFMfAlc+UFGa8xzQo+MpWj1zi6aaw8hW3mO3uhmn
iLFmqp9zADt5S/250lGuLoGiR7lRzyESv+YePbF0Q1lWb1ORLjtUvqpvQumbjRBRtsPkXb3UpLL4
etTqflJbxf8h2qBpDGKVWRIQ4HVf/rilnHEpx2WJptAxZRPMo7R3M4IvQZrEqBrlc3Zmn08eVy6n
Fa2zSlkcvVwcCnNXCGUKTUzQ44UAgF3s45BjEQbV9f/wTj3KsFWxiox2PWh/PJumGJM+p4i6qHXk
hVOFfmNRFs2BXsm/Cs2vFy9uwf9/qaPLvl90UyqUYaHt1IxDcqk+tso0YhapzudqgZNb6DGwopuO
CsixZpKTNl0Xeaw1qs2VgLDSgh5Bby27mVEFPhNQT30XvKiVtMUIhF7Exz1ET1MpMs2dw1wDYhUo
S2Z+gwSaz36H4sA/+sSuvReIhDqjFiTvaGwfbWO2xHpRdeYcZsgjC99N5GJuJiNqMRPP6uocHn39
444TRgaoqwMCnau/enUtLlzJ4pRqOM7Rzsq9F7p1+ZaJCerl1b0Ze18Sxdp8fijXDftsTf3jhs55
n9eJpAOLHme6sVxZXSSJew6IfuqM4OoABIX/BcN1FGSKResqtyOJoIp969T0iymRDl0UdV/V5hkP
q9+Yhb8eCcopalorWuy3AtUf35nMweHJkY5ZJnvtYlGydDM2dhc0meEEZt9CVW4SvfreRXXxOCN0
eVkoY3IjhNq9Rmh9XSRptPh12eW7dqjyXVRoFSZlbXVhNq7+MCZKvZOTmAKKMOWybgyZ07JBHAyt
2eZRAor3Pa2yfrSOkgVYxvUbM/XivWO3NjKz7MUmb5TiZxOpYp8ncctV7C5vZesZdyNi07A21anc
6mIQfprX0V2xKO0FvJ35IZ0sbR/FJmmtPnXObs4i+5uVmmjwFuOqZqupO8QTxKZm5nSpTG4RSIRG
Ag+dJ18R0sv8VsxaiM7z/FWYSF+igmBf92jp+fQwC0gJ1lw9dXOtbBIMNrfMlMrbysFcxp+iEe9E
ZYjCPnZeO5y0N45eDaHrjuaPVi/Sr4vRaqG1dO5rKQyxQZaIf0tDSHGKq3Odl5MHiqEhSSlQj7/6
Ao43R70QtLUN9txPHRXJH1QCioKEe3T/UZvgdxwAJLOyl5iJkDR+/EjcMnJgvC/UTnmh3cXWdJA1
jXNFL3bq2K40ptY400I/EeiIpQg3Yp6AztFx6dQo4GJV7D/Dgd5dh+5dMz8g+BDtkhLp7s9jwInN
RLAC0CgtUkrWY2xlPCAwZjqJSYoPoNwfllTGm0JHQzMYgTq95cwQ1N3na56IO0wrKWPwyFqteo4u
+jqfzchsC0QGdcYvSWOaZKvy3HVx6snwJCHlBOdAZD0K4CJaRJs3jR0WllR2Xl4PwZgYNeNYvQog
iJ2Lc6cmS/RPeGto4FjcUUfhVHH0mWmgZYd25w0HpW50v24N+wveMjoZ46pmh+PjdVEny85xqRlV
JFi28AnPsR9PZK0IkQAfoTUIC/IYcjH1/BQjV+wwmYfmxzgNMKhRQPvqZWW0L9UhCWhN9GcukxOH
FoUGuvkkrbg3HG83+biQNcJHIZay4qB1CgLHhdXdFFlzbqkT54eKig8fXA5o6+O5lqlDAZjgRYRz
pHUzytb5+Fr0yxyd+TZOvVE+fCai2B5zgx07uGOq7pY4Djuh2rLX2J056P+NbrbBOaEPWunAuimr
+qpPpLFb+tjeit5edVmEc//5J3PqlfKZEohWFYy/4C2FLRaGUakdwpEzg9gU9qF1GivIkuVFGqs4
+KCdk4E59UaRv4OwxsezWgl9jHymPuZdHrGmOsn8gXmhdtdYSfPcF3P179UcTSIN8ADMMdY7igiF
4mSdCn02FNPkfMM3d/RL7K3PJOEnIgJe0dSLdDjpFB1/oMlCPqBGExEBbdGALznFjAlcah6BWzec
7Jy/66n6ilyOZI52J6OnY3Rqr3ReOxY9b00yKvCjarK3acnNjTRiWVqXeWO69N9mizF7KdZp0Ep9
1xGuE3Lyka9zTb9arc7OHOy1E3CUJcGxXLGswOlp+B51CmJVq+JRGnbouJG4wABC3JlR3W/jPFn2
SWS8Dni4X1mF2gdZ5fQPn5/lU58vv3k9WnBu8Ev9eK5kg4RuzkUdysFtvjYIom8qrdS/fb7KiYSa
ThJgKTSuADIcA8LghplJ5hD+7XEu/KUsij1yhG7ut10+b/RpUjDBMDAE6Lvx8PnSfz8gXWcuUw2Y
EY2YY9bzkmRuXcDWChW5oMcpcwP5TCeyxJk84e/zDKsa2BswDUZAgMM+bmSn5YONEJkeNvb0zhfc
I+1mP86K4fpRi/zi50/1n4bDx2PDemTWUBC43tBf+7ieN/cZUkYpxENLXbbeUF3OIJmaXC19Knb9
apKOfaUA87m1lPJpmGOT7h3WB3IuBqYrc3Y/IhS5MSrb3IvZuU/k8KBFY7Ut4zHZDWoutpUr34x8
abboteMQgMBwAIJBv11sT2xjtVQzXxMUQo0t3ADbw4saYB9OS+TLbeT1vpwQuAZkhNq8CsWnqAus
bJV2pc159TaXotv3uv1Q2wjpohYNdpa+HINhf3UkCOrZ/oGAzBRU0ryQRtXcGDQlN2pLw0NTnNvc
kOpVpojuuh7TOJi17rprh+9Z3E/XKCj8BHZ7WQG63M0mJiDTqJa7Jovf9aRG7lR4qZ9YSD/Gyfwi
ReJdw8p9WZLkTXUH3e+NXsKLL1AQENskTaYtAlIX7SSbXYMjRN0xNkVKIPYVVM63C7CKzVj1yLIu
WGiVjbIXqn2B9IeOnutc7/JG7+4k5kw7b056P+lraFC8h01v9nHQtlYTeFH2hOCzElZLNW8n235L
hKceUD5vHgHOyG0ZVXvdbeKgWqwraWZqoCQiD9y6zYPMWvCMsNrHSuOyWzdgKJVr6dk/HKu/Qbsr
bAdBZd7NSaD32qbyksd2SbZ8EbtMHYogifpll3W5cnDT4hVly5sibaMvs2J7vmeJMInTYodS112s
2AecQL6h/nrT2t3iT0X5C9HEZGtj/OHjXoP7BP4J6IftzRRpIbNNzW1hT/fOOHxN3fjGm5JAS8sa
+ogNTFOL9k4Nyqiva5iT0vplVl0YDc6rU3ViO6vNvlaty7J27Ot6bvcLTgyiMZ+SEvcJNORan0mV
dWhBfwXIDdVBXVqo/WrxC84IfYDNvNg0Q4O7n6uLq7zL3tJR1TbFiAlZnl8NTvLqTgtjmDF7SFMo
YUmcdSsPz9h0+rxs06Z5XExSC1Hmnp+jubMddbqPU+QcxlYs/kDDeeuMeEmIzJpInfFjQPXlNRpS
49C6nuIbkWB3IuzjpOYqm3a0Fz+dsudMejfZ6PwkBbX90dG+jNa82gttyGmXXSUdtkFvfNE3AJM4
cIdITcWXQgebkORxgCD/U+kZ9OU1ZqaT1fsibu+QAELEoV0upSW+23n/1CStF4D4vVDjXr0UsRZd
x031Zej7b9qsfhWtfDZSFc+A2jG3uUlI1jodh0knQSLKaujs8HB41ozfU0NcisW4HeV8oVjzvBej
foiVGmnUst3i27GzS4NatExkoOXVyzxWX/SimW+WUvyw6znf6pXboh9aeZs6ApmrWA1uKfUWov4S
6BgUb6fMRqASGmYSJcm+6Lpp5+Rz7DetVmwwCftmVM4mdp3lAbzD/VQ64WiP70WDrnytlPC8hqi5
zi0BDL+uSn+so2vFTKNtH0sOyhI/J5H6k9CNKYzydZwcHZRN8ZSWIsM7RxS7Qddee0jFQeEUB8MU
kGYWAFNafMP/Ye2lrdwZqmghdhM5oqqY951eG09eYcvrSUuWADWvsO3cO3SR9RvqyeuV+ubAZNok
vfgqYbFuZiX7Xo7NK+7aA7LI8NYo9feqhXHHbOFElGFRR2D61XRWhnTFON4ai/WQCcE3khk7e2nt
QDoGHeImvQJe9dxb7hS0tRMjmhw5iGIu+Sbv0TNpR+xoNT17sZT20rLitypaaCwouMHA07nu3eaC
OfxhHjPVL2L5xfKaH0U7tX5qTjpuNN2P2M5eVwTJvs61H4aOdVWte79GT7tBK/ltwdRrWybl11hx
vpWVfWFlur7B1zYUbXed5fbLYDqPvYaBee54d06cARNYhHxS7TENotK2KbpIm2FbvaT29MAUZWsN
7qNlR862I/74sjKn61xkX6fcHA7EJ31ndfZ4hbp/cpXIZtr0VdReEeQZIbdauqlN/rw2xvGnwg5m
X1EhXbuiroLcUR4kTpt2hAPOWGqPgPGeddrNPSd6qNz4whvFgxKrN/AFfW/uHrh6vtFrMH13tV/C
+84C3IqVV0le2DXptq+11Qo2faMJFAdWww9spXnfYsvjT1a5nZvy65TWAVCyvSO8LeVTspkNb1ev
7gCNwafdyrTcDWa8TZcMIwBNk1urN6dNN2RN0Hi15s+ZEfSqeDKr+LZv+9u5jW7ttLiZDTpaSdLf
gUqzN9gSvKqD+2X0CEODbJD9duPHru34oxzreqy9p0o1k4DhTO/HmfmYwracuuxJuk0ROGr1NXPa
0q+Qu9kqibFPFvV+Gbndkty7Hj1csdSMkyNc7yZBnM5elgurVm5onIbY8PzwFu22c8ef0aS/RGW6
1yv9DTOzBuspZZ9Y0TOp52vZexcoBGC1IawvkagOVlteOEPB5Nt0SzR3lTsr5lZg3Pp9GDBX89L6
S622v6KYqD7Y+qs9Ry+6JBA00bRDuGNvjjWOPBBU9vQ0TV/t5CFvrcvWQa2dC66GNOq3rWP5Vus+
2LkNBKXkRmqr/Fo6E4Zri8Up1O/LFrZqqlwyQLb3ouZunqrp4A3KZSTsZYOuvb6H1aL7jdHeusJ7
Fo13p2Rm4Y+t/TCgC+0rFs7xfc5uZmV9lyBMG0RddA/91fDVVr9P8nrXcY377tK9Tgz/NO5bpg0b
0qHDZKY7t55e4nx4AhC+R2HfCyZw8Iqm/9CH4UflaiP2SMqFWyr0gHS8vp3oXVejeJMg4c63sox+
qiOa3BT2cqnNxW2ccwxF7VxA0CpZSbobDBXKfezgjKaX811Cne1nrvXOW3P9Lu5v5ji/zz0v4F66
7gdXQxW7agLHdPcSAWu/UOJfrlGnvp7Z4rrwcD0qYhvjlty8qsy4ycF4487A3ijX6HeyAaY33Me6
GwdCn6Jg0pGzgo8c7TAke4+WKbvKbdPbZG31lZyr2I0YYDNuZmtnImNUYIHnyoHRjNqj5aM3G6rF
zodqkVx6lZ0+4sX53WqyLJjQx//SjiIYUYrZ1Xb2Hney880Yj5F80rK9OQtEv+0OZy/Xe5Ujr92e
7KuGe9qXvZ1d4dK2BPBwMh+o0oUc6y6QY6nuW1ttggwJLjRwOA4yRSLa0Yofc1UD4FdSEeqjq75Z
VZvfY2gmdmmc3eSWfGgqAmusMaoYyXwvmT7fFMyx/CEr6q3MeiwHJKMnxu/jIR8GI6x05jVapFn7
EZ3EDk60n7raVmnr752osm2u9Y2ftIN3YUhlpoISceDYhOkeC44tif0UuHm/U9XiyyLcNwYj3Q59
Iq7OxsL8JBbjllmUt11i9d1Z9F9Mpe+FXqxmJbrYZnOp7jI+Ub+PF9eX8XKI6J5v6C61gRRqfzHS
nt7CdXgruuxKz2NMVFYLE5iEOMhZ3iVtD2aRUvsBgcTz43YJo9y76CbtRkP5xqcoHPfwOMMcg6Ig
mUFZ8oe2dvtcjNZ33bLerLah1R658moorWljdc1ymEW1rXDiq5ckSNMx2dSl8r2qGNrHnv5FOMA4
PUUQ/k32xpmbvUwMMQdqrT5YQLVIqtLbRaoHvAvfO3fCd6zV7hgZAwBd1KCENbg3kft4xG6xAPMO
3nYWTJER8m185EGSgLF5gJfrrlS6J7pKL03s3jb0XzbTUGpBmRo3tQokvdEGQqSjP46N881rBiSL
2ly75zCkgd5494WSJ36jYR0/66sopAfN00q9+8xtyLtsbAyUbjiYbnqoneTCVPL0xik82unGWLPR
hhUFYliGq1jUE06Dxh5MTf86tsp1tdDP6/q55uLI492C5A5bGAXdpGB0IA13Z/ZOGtC/bn17QqC4
WJyW9Lh7nDUb9rFRA0tIynuCqO1LXq/ZkjcNXZv4So4zp9XfqWq9pUGS+ajchOWizUExeuEMngiW
dqRdTAMSg3rVjdvUdg9zVCxBmQ/xQV0MJPTiMdsOdv3Tq3LtYFhD7VeSUxlTce0LZ2oulrK/8kwF
mVwKJdU3VGwAlaG/MXKtDPuu3BXG+J4PZhMIJiY4BqbkxwpHVofMI1qv8+dU+eHWWRI0JZYOnnKD
wC9hL/Z4bPk2VcvbzGHjYoneISeOpErdwR57+zJvS+NQWGTtRjc2Id49SG43w6vE0grHS/LxJlyS
SfiTOtwzGsg2RWo5/HOl59MX/KLnVgmY1XotHZKmvEyulnWom9XePhv1Z5oq2q0269RdjnVQR25Y
GvyHbhleyqTCsagy5S7TYypuwu/BgeSAWdiLhUPUATM4znYxzL7UhPtYewtjozZ7yIa8xLnORp9+
tt1u44nhXcGwLhgSUkPduATB/uqMDCZQECQADK9xr+l+Wyj6ZaV7N5XEbIW+8I1rFpcDXdZgqGJq
zjGZuN0Kdc/k092RnN/jfT0jUjVxTcXTi22ng09O+eyM0zn0/gmsNr8KECJX+0rhOe6cWHkkOnPK
jVDnxlmQ67Pn6q7BbrjbMjP7Xrc9PomWPi4/6V2kv/Qee5TA4chgGYNf4xKQiE7DNmuNemW5V6L3
4RwSG6Wr1nzYhene9xwenDVBPKpnppwn+kv8bqBn2HoZHqLBH/swiJfwe6fSCG1EFPdDlYhr5oDG
mVX+bv8CGIPGBlDfBGt2DHMTOOxgHzXKMMuhsm3QU8m9vdaD2/TtmGn4mabZiWYp6HlEpak16XPD
JPv4VOmkYUvp9no4L3nlXSy561T3SmPFjm+BtHMvKyk4PUWEHJbficlRrkVaO/e6juwIeooemW3v
zOaZbuXfvVJ4ItBkaXqtxNzfM4I/JsrVwhhJnUByjqOKcMKQe1fScKaNlnp9IBGq3TaLUu+NuY+3
dRG1Z5b/relx1HRjxgkUCCgZHurHoPYYAwANNxyIEsA50lBLB8vemDh8ToHsUudx+h3dXKOZcPvM
u/FRWH1DW1OTtOXQ81Ffp1ZNc38V0J52cnaWFv37hFDcO3wDmBhVnUEeQxrWyWTtrzUuDkBRA//N
x1Bwfq07tZu2Q133eAJN/VBSjXR2uY0GUfMvdZN5b9hpd4Mud/5ma6WKxUSsxt9pf5TeZpi7sg6c
Ec8Uf9CGlRRvTo3qe3o5vVKsR98aL7NUf+lHl8rDzvJl10ij20x93DzNJX5OweLO+TcU7eR77pql
yQ3T51jmxV6k0CufOgraZarMTRaNIxcUHK99LXTxc5oW9EU9yy32DZp0+7qexBXsVjm8zmR8z+TQ
xbOZT56yBxIsHZpJRllv0irWL6quNmc/tvCLDxbGE/Jaa2ws2+LUcy/qmui/afKM9DPROigyn/da
T3R2YTRCViQ2AXY5JoITXerUXlVJ1CZOna9ZlOk/OzQsbYprjzzeaJvonL3Lbzz90UlD2B10Dfou
jLOOZciquFvsslZFmFG9uMCStboIIKwm6Q1+qH18Nzi5LjekgFl2kUx5LTD4bJFwymBGP1S4GnWb
vpti60bmQnXpuHSziTqQrV535Tj33wpTlBoNyG74OvaRqDcqlEnFn5O2usy9GWNUXE0nY/hVyLx8
GbVK0lhKCm3Y197kejtEPWlgNqaU6VM/1TjmuvpIroQmUWKe6Xbra7g52o3VlY35IqoboESPZiSW
OWA9JxszXBSM/wJbiYxLVxP5jJ1vm1ZbC0Oy5pp5UvHWzGXCMZtHZ2W55stFYRfwCWaz7dZ2CrZm
XewJ5zAsia1dwGYoXtRiae9QYZfydmwHNw2qZo6Wu7638rsoou30+Xk6cWOsj7C62qnQko+tWTqv
sKbYiacQW7O8Js/3XPypEjy8dv+8EGhJBEywuQFTd4y/iau6b/q0N8I40ZIHNacJFxhYT55Dl6+j
jaO3Q0AmIDJuduHhrQ/8R1TuvMXECV01QojO7g3mvsNVqhXxQ0WbzeGOYKy7EXlsSL9r4GSdQSr+
9pf5a3lABeh/ALXle/m4vDU02EiPiRVOq8nDLQyR6Mqs9bjzC9hfFt62beTeKXamJVf6bNpfuzIb
5stRr3sJS0VQ/zKzGKtAbRKHyshNlF3aAADC+a3GIKxidvKQoZ6JqAYy9tqz0VmltuU55XOTGtoX
ta3bd03OWRnoU9J1lJdamW3ibuybvUX/7FmdQItsZLt62s+trd0OGgr114CFTGXT9L12TUfVulks
b6G4ySf3Ge/OeKB8raL7WlHR8zCrxSmD2eIDCaxRqdPdsIwxEGJNaaN7x7Ddt4Eee3aQZouh/dTz
756Ze/8mhBztNKIR6wQVggL8xKMZl6Dnpch4GKBzztvI+g6i5NCjsuIgtsBNd0F35tBk1q5CHmdY
++jqcOFRiH1+rE/EY+A/WIqZK6v/71G4y3Ba2t4QxragtzYX8yZRG/O5MRUGT0Z2js9/4nijQbnO
Z3lyZB+OzpejYmfbG6wH1ba5HuMu/YF0FEpyaitCgHrJd6RH0f7EmHL7+ZOeihQsCQGI9Hg1Mv54
skezkfli9OgxcEA3gGhU8P7e8u9hwuI/NFu4r1b89sdVOgRVCk3FRUwkceOXmasyd1Hyw+fPcnx4
VtlBFDUZwTMcBUx1zGztGitl0GN6h0mXk+MPrhMpG7vGnXE7uoPy2OUdjt+9MTLcGBUXLoee0YBi
8KJqu7mXRuGbSR0zrJqnTvxbfv3fjyPdtYBFsg3H7xg1CmZOq21DDcb9dppKG2NgkIX5tJyb9x8d
33Up5uDMo1V0WAAHr3//j2hp0DxR2x7bIP6pS6vE7pw20LZT7C94nJzjPh3VDf9vMZQKGBBbaJwd
vVudKZjaoJBwsLHKe8wG03uvS3O4KPNy/v75Cz5Cxfy3FF8IHAsiA5XKx+cabSbIZsZziaLEjNJU
vyhTB0hynTmMdIW79PHzBU9uJD4jgKuhS1OCfVwwgYoZacxfD5Ng5DB2z5xaWIYCsEainwl9Jx8O
RVIHYDWbeQw+iiNl1p2qxaSoL3W/jHX7UFH27xQ8Y+/0Eb8/KaZzWrRHgef3jgKtcthUyjBOwccH
7NFS67Eq9BCQXZo7EUuxcdy5ZFwgibElUtlRlrR78v+nz3f21KmBxGUTXPGN4aR+XDi3Gqfv3No7
jDNsFU1R62AxSukbXnLOh/uoovvvGf9Y6ii4GklBHqc23kGqypNRy2fXqq8LvXxSO0w8ObB+O9N7
0EA+/V+ecUUfwX4ET3q0uY7EDERahXegnVT7EuscP5nmJy0fz3G+T+4midiqw0Kn4/gbjJg7ebXR
e4fSVRPfdBGSipf4MjbOOdad2kvyPLyTwXcznzp6bWvQxmRqiA5mXL5EVXrrKcU+cq1rJS5+aU23
KxvrNu/TMwnYqW8DA3UI/avfIB2Kj6cFEwnQvlUfHYasZeA/4rE12o+TRwegFXfFnN99/uZOfRaA
7rj+sS2lQXG0HtEMZrmpRqT32LZoxniYE3DRcdtetw7SM6V27RTnkvb/Ie08ltvGonX9RKhCDlMw
gaQkW5YcJyhHZGAjh6c/H+RT94oQiyj3GbQn3e1N7LjCH64tIjcoFGhEXWc1lsuPVM1sdALAzl40
UgMlNRoddVNFunivhZr28/YXLt79l0OhGjSiZ/cK4KGLhUQXddC4RH3PhEI/2wtEXlUnycq7f+3+
VDnjPA3ILDtLtLGuD2Y/YvvnGfFYbYOwku9HX3O2wIEHRPgldQXxd3UKoeCB4YT9ShHncgodvGLw
eit9vP/sLncxtjPzXRrW/u8gLI01pZ6XWtCrYPVlEglA2ZjYgAA6m3/Oq3e2GikF2rnGJVbE7YjD
Z9j8kDuCbQLsqfxCc8QxXP4L4tQuC8PvlTERqoZBmnwLcDL79wCD9IjNyjHhMV5+/Mgyj0khYRZI
JYWuueNv1aAT5zjO0+3t3XPtfOjEV9DkKN1hynn54UVvU0+B+uO1JpAj19BS8dQDzLZPmi813a5W
7RA0dG+pv3LsXpLd7eGvbatZLBbsKNpMXEOXwzdhaA5w/7GjCoZ8oxda6Cq4mLtWKraoEz7+h9FI
p0H3ofeMeMnlaFqC9gP6Icxr0dgbOevvYqE/Na3xXWrFv+ufQ2Yh+QHjh5zq8uLxica1eEh8j3JH
4eWFHdxJVVCuLN+1Y0IsDiSUgXDDXcxf4StBYZqEGkY+ka8X9CdqG48Dq1LKf8ukXo7I66EWRyTE
QdgmybC9NE6fhsb4GJZ469FVeT8o9ub2Ql37LOihRDFET28NBKombxq5ky0Pu27nsTYDyoDIQbsg
gLo1LuW1FwlFZuxfiHzBRy6+KxgSzFgIqjwlVndKGe+UIfpgpMM2GG2awChvrnzctSOHvw1ZFGpk
FiJEl7uQEHWSMEezvGActLOZWeYTFqvqu75tbFqb1AiKvHc+0u4N1nDx144bmurzQ2HNAiTLt2II
DdU3gtkXcXL2ZRKrnlCsZFM6GT73kaTt/n0dQbfDh+Uyo9iz+FQM3jVjgOrgZUpX0BcuzBm0UO7t
cYhWnsFr8QwaGOpM35id4eZPf3WDh05gtciGWV7c1sjwlmM7DPvAyqqftj+NISkkNYJt7YTxr3zE
yg8pHTBF//y5iH1Q9NcRK4RxtNhKku9QPU1LXHCG9iEcpDujN/VNC3VwZaAr6wi4H/IrWSgVv2Xw
1qUDpjShZpOpiY+53z1YldiTtJ/zsPj8798EfwEuPHDlt4K5GfIMQTqS7JJMEIty57lxlRu4XCAT
fXuoKweDReBrOBv8YS2u5wbVkWh+q7yU4nLrUnIrnkcUYDj3WpH+iAcbGRkrqvGiUqw4XNlA1+YU
NR6Yo7PhsLL0o1HUKXEaapJeFSb5vehEtBXIbwDpkDUX1bc1TdxrX8s25cq5WtnNDazpsr7Hx3BM
f6lJ/6UAPeeOvnxI7WhPV+Oz6oiVqOraN0LmRAeeAu9bcwXE+PukTbHPxe3n2akmZBa78kGzRuiS
5pojy5VLnNAXNXGN6aQ/sYiCB7tEGC9lk2aWlpztdrDdzPDLg9Nz7dzeOVeHIjxl38xya8vsviqt
0uhp3dIYd6IPGhwByj9tf7ICe43DeC1UxJuMsiaSXPQZ5MUuHbWkH+qOfRKFPTJNY0LPTP9lV5ic
hJmrgfTqHGXfBvm4nWatXkRq/P3tz722jMhKctHNJRSq9pd3XZCD96uEIlE9KUpKxyot7jbWzqky
idOQ6cHm9njLBtP89lOPw62JAHFuLC+WstBkvxVZLXkpjJdo11WAtHboLelf/FwzMjdRShQuU6wz
wPTUOB/lWaOoH1M95F1R/aHY58qQudyYjVvlfrKpQA3YQ1BYO32KgnqrjqUC2g59lv6g5aFvUz5w
QHuPanmC1tKBW3OG6Vc7OY1OeUGdUCZTaqPYGAPyqXtIc/Y3/k4R7nEsKc66I/iBtyfhSpxASIIR
Cjwu3s8lrTxpQRpqBpmrAW120+BaoQzWXaBr77Q6Oye6ePqn8UxCR8QUcJiEDog61VIp3LCFatB2
jU8qgfl96INSS0w0GH1U0d/1WREfmxnkfnvQxSv6MujL60kDE0jhcqHhVie0KpzoJOW+n23RSQPM
I0q1iTdaN4nQU3ut7FwAn9EfGZmJxrUQ8Pp1+0e81UPR8IymnmSx08iAliynIs97FY2QEFZE5Vvu
YEjVc9gNKe1pNROk0iJEJdeUIuWPqfo+sqNR4csPTtGtuaYsTto8H2iyIHKM2iGkxSWH2G/rJgXd
F558XcsOQqsaN4ZefgTsXj9kZROs0OkWm+zveBwwHnWelTft47GUMWtPR8YTbbxXRfZYSRZQsxZt
YDsJs5ngEK08ClfH5O60iDxnDb7F4e5DiQaw5ASnIoavljjGsLf7zkAGPx/vBmvA8hIFqpUr5dqg
UDMtdNmJvN80aVUHNHs85tGp1OXpVxVH4R8qiRLlX1MLZiLROLlWG6b/rF7Jgs7Mq/n6JMhY1tfk
emh9WaWs1QFPk7ZGZifpVtPH6L5FYiBdiWiWj8XLeiI4hQQTUe5MKLy8qa1aR1K6C/lMSa2OUV5I
h8TWpJ1dWZ3rByTYTHrlQUF6Tpz6Ry7QTdI75x+dmf/+DPhfCNLNhPjlgaowNtHsUgpPmJeEv4w6
0Pcj/Pjjfzi36BiRyCMEhcjPvOivYnD8t6qEkmF0ckIdvXE5l+tHZyrCHVicCZqXVv4xCNSf0kru
UG4Ixa7TsTO9/SuuHVlYINTfZvwFbb/LH+HXcWd1Pd+qlP2wl6sGDHMSE0RWaRo943/38fZ4L6Ts
V7UjJpfKiQwpkmuantCSFamVgWxkfp2exhwInJujsvUYVE3wG7hTkrimYo13mKla1kNOY+WQNGG8
G9UA9RNzHJsfsQYryYXwAHxW1dsAaG9h2aD9wILDYjNbBxB7PoLXNXyaxkMRDWvv+9vDiM85ocS8
M2yy4Dm8erVucgl2Wuub6IQUKmobpZZU75QJ9Qk7TJoHusvhXa0F4VoWs4jaXiaOuaNpQYlkbvZd
DpsmBSVLKU1P1J/EU04auQnNqnnwZf2f0Q2MgwQ/GTdQZFSuFkNFmiOyEae4E3lvcBblmO/CMBo+
3N4K82le7gRUtGblQL6IoszlByVyHXCT6tGpdqrR07qCFmxurHmIXBsFEjRRAQoBM8n7cpRG6kNa
EWN08vNeO3fQFzZpVo4r4cfbY0SQQ9eRu5LED2HJy1FGKRrLXmNP2Kkdnq2oqrxENtAwgQn2lJZq
v/IgXNsMvLMKikRsxDdE8iYezEjNsugExLk8gHmRDr4ECF2Gxry7vUzXtjtnlSzI5GFHROry03SR
lFpAR+c0zTXmg90H+aNfD/0XRYVUDpgOei7M1mgYtrcHvhLYzAeNuM4meEcnS7scGVFZIayG16dI
TcAuUFxhsO8GnaYSUgAj7kSPseyo7zPCZ1eLk7WU7Mp7hKYlp4D1nPvqS7q+jWymTVUhOok6sSix
DpXzUOIjfp4EvEWVtf0e8WYdUbAJsDtASN3eIqXkfBuiLFgzKn4bbFLbmwX2IPTPjag5Q3517ZQS
qnMF9nBHq0n8nZ7Uj0JUEmSoznSrMoq+NUC5d5Fi5PeD7Icr78TSvHO+fij3kYDPQq1z9e9y+MoC
fxsDHjjSVaj3UamqGwzjxk2XUx2qMni2AXrzMMQmaCNAw3d5EsKcGMJ8YyrtsLVKEW/EMI4PfhP0
HlIS5cqZuLJRVXoSSMnJwLIof1z+wsyxGqF1rX00CCTOXVwGkFsgGhf1JAFYd+R9UAr5cHuTXjn4
tK458fSvGX3pmhMFg1rawWAfhaxVd6MBjy6Oe/gNpt5vqsHP9rfHu/KRc8DLuSB7x6Fr8ZG+XpgV
b6J/9AsnuHOMCPdTSU329B2sfQ++alsYTO/tQV+6YourGtNQQMG0dGco2PyrXu29aKpQeW0d/6i0
cfGOan1Wb7GGGguX7tJwZ0i5OZLkmSr46XQMvqSVrX8s6UV1G0i1E+HT1D7IVt3UcEWjCBZFU+jm
Jkio+bp9DV1+n+VxUH7S67T6bWnVBFpGGIVxmMpYPfvUeR23Dyf/hzwY9lc5T20XnG66C1Mdyv0I
TROPRLNdufrmPb34bKzWiNAACtBcWsLn7dCEVWUHwQkYbudlrVadhqrE6yMtm5XO6/WhSCmIOmfB
60UcZmqFQ5wnScdYNYOD7Uzj1ywbgvNo19nKal7ZQnPYgjSIDLaZ+/VyMa3KCa0p1aQjNuvxthfg
4jLW5p1a1x8AAkYAvbQ1X59rx4RrC68EInsF0fLLMWdllUDijT6KPhD1oZE08zGiAHEAhBXNnA/Q
oyvXwZWHX0O0VpkXj7Lasj4qEi1CFVmRjkWbwLzR2kG9R5ApWdOuvrJyXMa0eQExo5+3DOMFFJZm
aCvpOCLz4bZEILRBRebcyeowruQMV94AbYYBgB1hV76BLhd9LAKnzqWjpFA9ciffSpFfg8ZHrb4v
tSdTxOkfwDPTZxjveTa7bvRrIstXltIGqkhqRK8C34nFqywHVe20ykQCrCfRKTKpqiCnPbl6ltqb
birXGkCL+X2pps2lpNlwlkR0qZerj01UTTmYBAM86cmWunxfgl5/9nuxlu4uTsbLULPikkqwSDDn
qJe7VGnCjttTAv6gQtFNw2ZPPfGZ/O9hFHmySRPdX9mki8n8OyLmlRh/cxKpG16OqGktD5OJ6biM
CNEhl1R5Z8AIOWB0HT1lsa/vbt/ki0MxD0GFhkIR9xkHY9n36WwTW+Balbyp6n9y/oYzUeqanPKV
aUSXi8P+Aq5kr1x+lCVBipMI07ymyrxWyPCtRnHHhXTWo3BXNtEaIOHqVxElEuc7CDC+0KBePU9D
KUkwJTAG1gZU3ZJwDLYqRrkr8ejVzyJVAWxAUAhq9PKzykTFNqjzJS8Sg76x69DEDh5rTI1C0K4i
IDtKqpatJEmLE/93wcCzkyizLalfXw6q9WmcoKsmeWhFKO96uza3kT3CFemLJvkympW6R0Hka0bD
bjvY/lrH/OrM0nWdETP6/DBdDt+SclYAQSQPI8Jw35utdMh6TVu51pbB5ctXcu4o+/DI4oGwOAZ4
LTiiT+XgOKIer8K1dTIoGYkBWb2e6hxvMSoE9sE349Lf9CIyuoM88rfRUEeSYF8XQV9sQrTBZE8Q
WUJJtH0YDAY6u7/0Wjj9p9vH6AWU+CoyePnBdGvmdjs5Mqnf5bw4NR0jIEqOp0qfnTjYBGO7MzHG
oASLqgH+y3APBzj0QYfYjQ9ByXbcIW93ZVm9Q01h5Ra5On+zFQvoH+7mN/ifRrN6e9IAhpiWcI0q
fSoV4caISiR5fIj0ettG0V7Vfw5acAyS732ZI6XT7Zva2fVwl8piOvyHCUJ2XKdbBxmDkPxygqQS
Kz/LCX1P0SIX8QaHmqiapd9QInj0NXsjJb8d/33e/kyCcDehsAF8+Dsu1Cc5WYNiXHlA5iImrUqq
5DS85iP26naw7UQei5xz6/fGrvftMwrPspthibGyDFcu89cDveSzrwZqfKMNJFScj60WRcgO+T+d
2JJd6uD3qT+sQAOvnUwa9PMzTOnfWULLTfhHxWTRPEotK9nJSinjwhqoK3fetesHfBdS1RxOwGWL
q1zWhqitAa8f46nXtsRag9sOQroLUuyMDGvKtlBtp20kl/LGR6ljZUaXJYC/F8Ns/gpaB7zsMvFQ
kHLMbHx2vKIrRbGhbySetUKRK2xIwES7zlD78haRHVj6RqEHrauUev8t8JXeWdnS17YR5VoKLmCh
CGXn5+HV6nZJEsaUIbGzxvHBxdeJ20eNkgM0s2ll1q+9NHAxqR4Sac+Y/suhYoNScD52NAaR5No5
Uhvc4eoU3BN/tp5k6u3HwIYgffvIXvs+oIqzpBt/cA1fDlpVmgrbr2BDmUH/yUwa+b7pEoE5ZtU+
/ftQdBMAmoIPNlD+vBwKnECpaHUpecj3xPuyz2eNGaNiF1vj2g6aM4vlTQ3bjzuaOiYagvM5erVs
ZZoERWT7IHedxLNGZx9b074OP3cOXD4TQSsKFFr50XDSczWNKwu5rCC97N/Xoy+e74CGYFZXDthW
Kz3n47gxfQH7wnlXZMHGbIyHSOTvTQ1WlB/c5UO7Mv7bNXU4tATPNEZpaCyR2GWttGZT04VVwkDe
CLku92EhYA+NfrJyH1EDejPTL6ElpxR5GsZd5HiZqWLCHjqwUBQ/Ng4zZfzrufZbd+iCQHGdOEZ8
WbaRkOqioNqgImSfKfTnyItZifIra5LyS6844zauoFHEc4Wp82motnrfbvoA0YIsySH/TugSZUYG
zTa2fKQiFOVXkBL+pNTlIbrHLS+fk0Vuo8rZZnKE+S0qUxvwwZChxUhb49iQhe6UJOnRwxMC8YCE
sWZxiHvdCMAE4IW3t5vE3NMkn94Di5Leablifq+d3ndzAUvc0cbhoHWmvHWiMDrTtyt/11phumMl
ENgpKIwOQxnd+URsX8ElNUAObd0LymTWaYiTxDOnAeW5MRenPBXpXZIr49ZJ9PFdGmDc6BpGLP2g
hBWeUyos3mxXe/CTEFI2qPNd44xf7CqLEG3JxnQP8B3LYXoid1kCZTtV9TkrbD5hnDW6Gooze/jM
+Vbpo3irKOicudgHIoKc8e6qRp6l2zgIzLswQRpMG5yi3sYJHRpTTc2zr1qgeJvCOk56ZBDoNN2H
LM4xcZx0p8xds1etD0ao+9tMMZzBjY0kw1Aq1kkGu6bcNpPW0uUJmyOWm9N74U+sXKRktac2o3Ps
sLA/FIOPUCndG+ksgZjYOEnWfSh0Jb9TJEV2az0NkTdvEYBxYtzOkACzz6ivhVvVinVgMvZXPYpr
RND6J10No0Pmm/0uCsLmQ6g4+XHQZNJTzSqehahTBGWzynStrpY3WmrHmzTAEspFT7X65vu2tZPG
wDzHnJMNW/DHpAbDoRb2uG3H6Y68B9EJo1W30iDMjVmF5S4dW+VINNG5MaPRHs18N0Vu86TUsfre
lvVk38My2zn5+MFSy2hf2ZbE42nqj5hjV17j59OjP8VJvFcstFB2cLx9c9uQWU9bXynbks3jH6Ky
S3caGv3o1FjDfa/2zfu+UBXXV6QifWdLMjmrgaSUiVReKJ9BWqPWZMq0wUdtjLELSoqp30po0H6S
Iw3hM/TnvlIhUp86EN13PZYqP6GQpz8jRCK7w6hH1bnA2P15zMdS2kEtMyUXIiAyR5PaGD3yvFL9
EDTQ05mSxjgkeSs2ig/8+dSKIP8T14GK/lkfhKYL5qkj9VNQZ05GR9rlcY0cjqjRNuQpj7R82ym+
H3+VRjO/b7SgYgejAbzWRJtflovXYH5vSGXwFTKJa5Z1KJQuBuy7O3gNcpY9JdqYP5hQq7dTnWX3
OX199lkWfa56/R9NmVFoJXuac1TeV+0tDa6Ui3QYmXGvYWEtV1ANE66dhfQNB2C7ayqmby5jhgNF
CpJMBRFMDHL57KGphf+ZbDReWuEE1inkADFglD1mSp17+zV/E/YylMP66ewVhI2X6r+iKuSxMeLO
iw2jdCXF+AGn6043i60i+x9vj/UmMqIRJSugVoGuUuNfesYIva17PGNwptHy/Ic2TXI36wuW4SaI
EmEcYySMhi2uifVqIHFlRl861lidgf6AAXA5oyGRRIf2U++1vo/AnVENTwitBY/DSYhfTRYfMrTT
RLINqEjLRZBtNM3XH5woCjd2qTuukP1qpThwZTaobWJnatEcg0i7iG0axGUIX9TO65sk/tgEU7ax
9bA7lO0kvgZGZH7lvgw+3V6Cl47p4gxZtADopoJ6ggm42FpyGueK2oW9NwIs+xT3GQiNxI8142CF
6IS4GMN0d5Jh9J+FlI0fxy4pPitm2crULDrxNZ9ayKixXabn3io9OjoS4octZfYN8piF/W+F9fnc
UV97IaMpSF0vwY6DqvSN0RWdV2f9PjLUveP3O9VsV+LMK4cApDhh83wCAKItJoVejTWZYdp5oss3
vVm4EzG0arp6s8Y7nRd1Mf2sNMUYhzo6x24Rp6fBVJvIlXWelJXWD7kynPsIlNv+9ipf2e2MQo2Q
AjoeO0ttfRR1URwuOGjIw2oUmitsEmP7AC97d3ugqxP3aqBF1Jh3RiV1qeg8dRL+IW5ymEPDMFtp
GemuGLS1Gu/V6eNinOk7NHaX4s5Ja8iiRbjD64Oo8uCGIlWuRWvb4er0vRplkcHVWYuYDnpJSAY0
P+Whuhd53LnFkD3fnr1r41DZoB2sUx9808uZphiBNbnrPLvuD0qrvkMMYldWw7/SczhEPJhQ9FSS
cUqRl3dfHmtKngIJ8Zy6lfcyRE7PlrM1jPeV64wNzWOi8AbbVNcuR/FhkLT0dVsPeW/Z9c3xa8Aj
sK8xyALxfShQ6rw9e9f2wusBF4fWbBoj6VW/9cK8fu7UdgekYuUcXdve8FL5KGOuTi8fLCBq+Jk5
autFSYBBry6sfh/UcfSRnR4YuyDtkC+6/VVXYpyZoQNKDbj1rK13OY1SgZSZk2VcENYg5YdElqdw
O+VSrqNBGEURslZIAu8jbcAOIJLBxa4c6Teb0oaDP3sPkAQSfSyLNrlsdLFaoQBX2VOE+l//OBTO
LyWyH29/6JvlI3bGqoa2G1isK8Zm4J9zct7J06tUv6sKtb7LbCn656+ZR4GXivMXiO7lcwdCeyoz
PE1hbDfq2RlN6ZEzIh1yVAJ/3P6gNweAD2I/MmNALcCWLuoi5JQIVSjl5BnSiEDd1KX1j74IEAoH
2ftNsq0y3mSIl3y5Pezb9ZKBsoIpwO+YDoO22DC+pNdZWEqTp2Xl9FuKsuGLM5XFl3jspZUqwdpQ
879/VY0Jqxh0chfKnmqKaF9GRvYhcewEd+NxXKOqvS0eQi+aDx7KAlSO+L7LwSY1tAEQ6ZMnUkAE
apUEGJY3EWICVJsSmTxST3oYK5RS9yh4Ju9b0QXR+7os1nROlqJvXMzsUB6cmelEK3qJJGrKZgA8
W2keyfVhxIizGzOoLD/RDwPA95DF40YJ8z3OUtu6RTjSWnuQ3txDnMkZzDoTrekRLEnWSRnrSSa3
mpekfyzpexEpp865q21/+6976XKcxZXaCygu2sSHItDbndOQ5D8uhPTMDo6820O9PS2XQy3e2BJD
Wj2Z+CQT70YRta7R/J664pDLO0d5uj3WcgG5THlhiSRnGJQDDmYRdUmox9ujVYMm8MtgW1TpN78a
IHE0c1PTsckiG7GXtFJ69qks3Bdxj4SfMBzXklpn5U15eW5fhYB/f8wMBscSgx78EnQU2nmrEscE
Jx6A5F3Qa8MP9IJRT8qtEfHm2sboOZpyrd9XfWWWu6BgQ4C5aSpgNYmGKl2aUocjKU/IsKNI2A9G
7ug/4QSlH5rIr6itheiSuZOlDImbpHFZb4vaaGQXu6XsB6WzSdxVdYuacArYTKGDIyWfJI2ijFvG
bfhuQs4QgX19spCI95Oi3eYi9++7dNI+oY0XBNusHuiDleNgphspUPPnVMTRg6Skg7YVhaX8FIrS
yLtE1nKYUGo55W4ZdMgUR5ElGRspk/h9gdNS7mgD3cfeOpXSbK8Ntu1vkqoJHXdyWhtdJ1RFsaTq
Mvi3goDijrs3WgOBvEDTF0vCyUJKGMDgzEZYxC5dXg0hlZDgNDV1QTqjvlNHeqVKu4mFtB2M4bff
Gd+yPJSpzpTFhrf73FjF5PZx+2yhYHF7v6qLwzFvEfQUaFbAzTNmj8zLuw9iTlbV8D5ORo78fVfv
rKb1ujo54BZ+70jIEJh9+mCW5jaORLYxmnDn+yVuXjmzZJp3TRp9wA+V7FqGJS205q5K+0Ndodkj
hT2SEKlc7nSn8jq9CF2jzl3byp5MfTXbXFxcfz8E6TPqCnSgUOi8/BDU4uLUsNLgZE/qpzTXzoGu
4sMiFBBjLbZ0lO9Do/wa93a7sceif19W+hH9AdWN0uRkFc0hihVzo2VrIOmrSw51FZQDCCNgmYsl
99PaEqYq/KPcJSryWHor1X/wWoi6L6Hgf3F9cvYM28IqKPa26PMnpTFRpY6bdHxqMPi0kTSnue+q
Y4OSjymXxtoTeGXyTNJtmlUvwgjLyesHyZcpE/vHGDZotNNTkTxQpJkaGJNVeNbNsltJt5eP7t+7
CRkmeoYzn395EFQ/ai0QosGpj6raHWbZ3sg29gIZXdeRm0e1DuNNEcsy6L/0R6FQQr+99Zd9iJcd
AwIUNSmwZtB0Fv1eEoy+tMs4PEW68btUwkctGx9GWTxnVXg/IR0KmsAi/TMOUmkdNX3It5mjnoQS
PhgaZ9Sx137RHGgsL4eZuk78SCBJP/xyDwNGwIpgCnw0uvFicsNO7u/MDKo3fkIpAtk0iJyTUYXD
7zbzKzxBjArFOoow+JEEVvotqnArcI14Ms5qZ1u9KzJU+E6WObWOWzaq0N1mHFabV3OPfvmziQmZ
ROJe+KKLNw+oGfqUneQftdYCVeNvO2cAeKxvw3gst6KhHo1b2m8c6LV9Go3GCirkyuZFdAJxJoKm
2YppcYVliVTpQaNKAJ6bHCl/rVRdssPuE3aRzcQzhyr15vbeeTPk3E4HQ+TgPkZzcom2adUYkdtu
Mo+O0X83JW08GX7nn3nNm0dFW5UTWbYHKbDQbuV+fskwiM0WM2xVFYgO+ibHqeSB2oCS1T8Fs8Wq
a/eq8dNGkVjaVCLDPaeE8+nsAp7cT/1QtdW+hZq1ivK+FufQdub4QNhVQYktrttIGycuUdZc9JYI
XF7QHCcrdPIfp2nsKrdp4Y26qtoWhkfrTX4vO4n9JRwiJ3Fr6mPqLrA6Hxi8YzTTRsujON+C7bQ+
ocGZP2YiNh1eHm36FEptV21zSQy/WqXFqqyrCiv3NCnVMaZtEJ7n9SxQpkNosj20ThqPh4IA+7vj
CyjmidTb/caXggHmVO9w1ZRGW9qbpqXr8iFqk6lztakZM7ymzOAZSzTEfjMHhJ2LO2zzLHI5OWNg
qCfwhfyWInxf1Y9dWGjtqa5kubyXlNLPNj2NrNj1xWjSr+oGcOVqlEV7QM2NvI2cwazu/CiLxXuY
sP2nyJSC71PWZO9CpBz6jTbkzh9goKXmpvpgnGb5OgzVaYNg59CAejqMlhgVNzJaR99U/jg9V6kp
/cyVfigwtqni0RuiSvfiDOLfTpWU7MGv6r7ZCL/FwFbOon7YxN0kia2fVApdFGPAiSTCKeHH1FYE
VH0oMDsZ0Fgc9drPoczXg7F3wDk+QBJOvqpoJ/tu0LfsvwzEbLabSglaVZKZw1yr9dUNmj6l4RIV
9/jndFJ8Qjixz/l6DXMuWn0ONBehorQKarT9LBdmr7AmSZrR7Z2wdM/gQZsbdRwGsVVxdSpdZ3Jw
nVCdtr630ZdE1z4z6NuqXRk/3z7R+ps7bL7BQP2oKlk8+g+XV68BWSLtmh7fVzTZPo967CA6r5X1
mhrDm5sD6UHOL2+tTsYJvPpynAltW3lSMQeuwkqlv67GTyhN+OdslAaQ60Px4fZ3LRLpGY0zw72Q
uuWGAJGyOKcq0tKW2uiQHYo2f04Sg6VVYoeKUojL0b+PxWAUQVDMRKJvcRGrMVWrMC0x1Sj88WFA
DP5OB0Hg4M1iBvZK9erah831FlgGQCzhn11OpCOkUIrEZB17spjHIWqSz0bTY8LWZYKE5vaXvXmY
mUX06YBzktkBiV/cv5Xwm8oUvX107Lj2j7qqw1hwBsP0kimKv2nAbLD44NaYnZuq0rs9+rKT8rKI
ROlzSk69B0rx5bdKY1xZMVHMMUs11d71kk1CNbRN+EUTjVpu9cAOw60tGSpzIOXWAZ/Wod2MUiWC
HXKb/m6w6uBP5Jex6Xa2b75XgrEeXMVvwhk/mVW/b//iN6eJ+YJkz0YHeTZbPl7+YDsnpB36wDmi
N1Y8qCKvv4JZyFdW5doWoGcJnp6ow3ojPOVnaJxj/GVjhTEKyAnK9IPYCC+gNrCKFQr5tR2ApyR9
exQ+2HSLvd3lihSExmgfuymRf0Os9p8LvdKfG4NiEI5KyJt49Wi1H8fICta60Vc+FMYtlBpYg/Qy
l4I/VSmNWjpG9hFF33La1PgEWUjU+2jvZkakFitH66WQdxHQkUChJU09jJv47WXYlUpgVQ72d5Ip
JRTEyKp/iNww3+dxL6MbW8pBvg1Qr/BkpQGC4OsyUXtZB47euWOTac5G4AevoIxP4x4DiKTKB2mj
SogVV2bdtdsM5XT5Ti/t4qhrsDy2cZg2z5HfYdNiVlJ5yKPG6Q+ViZ6LqwxN89A6WnlEIA7YRxB1
puAVNIlwsWmtnsFtEmxw72Yfy6zGFyaXASTvbu/pNzc3ucrsrwyoGy3QN2xvW0tE1pu5czTtWepF
RwWUGEQ5T9qkbcjM88N/GI9lx2kYtN2bGDMMYBEYUu0cK2sMcnxvAUichKPxuIYV15GL7SSu9f80
KPXHuVg028Mi403GushAzLzgIbZHzRPkzEPxpcGrzcp0jF3+kW/7ZiT18orgGafPPfYUAGtxTKdx
P2pr98PiFnozxOKJaDus5losDGh6RV5oFmcTP8v/23zNP+FVnbqWWgifEfMV4vIwYRcHtmED3Lvs
/vzfBlrcP06MN8wYM1BsH834D/Ul16jwKMNS5fZAy8T8zazN5+DVJ8HKCDszZ6Sy6J+cNhwpvk3b
1pEPujbiOAasR9iQ2qMckEj6+/boa0u2eOmmZjBrGaFp8PJQeYe0TDFaMbTt7VHmyXp1v/3vJyLc
AFl55kktMv9cjmJQwRobo0s+NaDJ3SjH0dX5j8fp/w30Mtev5lIMSZdy6WnYNki2K/tdgzlDpexU
YUterRn5SlVlcUf974fBnJt7Q5DMF9OndJTkmp61Sxv7HnY55rx4x/X2puzNx9tzeH2l/v9Qiyd+
ChQ9jQI+rSb7iULMqYI1NZPFm/v3a14M3gm+6Eosvsb0Q6mbS2pehtrEhAergq9QU31AF8LNsrsq
WCuDvUGxc/vNCT3NSBrleAldbn0HDa8KoV7dU5ryXGEd4Ipi+qhQToHstUscdT85OpaCpDC3J/Pa
ugEWp4LCP/SgFqd7wC23nDpZ9/AN+KDogecDctuIonnOrO777bGuzerrsZbnmxIg4tIquSIugtuh
UA/j2H8KFGev9Ml91GnvJB1/t9uDXjtxSO8ApQMRz3lY7JYRFMDMeTA8qWvANxS16jZ29QTTd6VV
P++JxdFm71NdB/CiAElZzGQq5KiAmWx4hhx9DlHDcTFwCf6Hs/NYjhtZ2vYVIQLebIE2RJOUKIoi
RW0QsvC24K/+e6Cz+Nlg/43QbE5oRnGmugpVWVmZr6mHj4GqfwinLd2yCx9uYZKriINTQOXWPN8x
utU7+jAiRR5o7esk7N6taFt87LHYfaozbTM4L/fvanoIN5EGLuMtcpPn4/HqGQZdjtFj1NE99fRB
7y3XbCN52CE5W8N2FialoLyfhtQ1ZlzHXOpwFRKKO1JxQFf//FkXsDySohT+0DFb7aUm6lUrknNU
PjWs0BIzdjwLNJBXkxEerg+1FoRZogHvc9r34IyWUuNShXwTS5VQOKlZR+YNyrK7OPlFlWmXZgMV
agNjTf2GFHCv8pxB/QVTMly2QbIX5ksDUFxroODZDwBdvXymxYE4fohBx/UfuC6J/f2Bi3cBiCHw
G+9ExjVJDnWp6MybbHgJcoFN55i5w/CUlCXhKvRibG7qr6Ou/zSGR9DbW+NfiMhU0v/f+Ku9iB9Z
WgFQ4U1q6xRq7iupOsaUPuXxFIYfEuNb2p5Q//2OS54W34JjOGBItXGzapc26JsfsW521Jk5xmrR
mjclpa7p1TF+KoRprcQtOwh/tHitAwF2ofbtUWLzjMo8LHS4uKaEWH+OwMQvtuoaHoGN2u0GI/Hk
yrwtFOeGTMt11NAD0bLTEDmXbVyEKSYG5u8o+TZnP69/zdViItxE+kvEgkaoQtxbI5mSsJoXu67C
7/VM8SJM+bCBaoyN5boQrVCjW/CpgAGXvvH5nq4xYqTxEhg31A1jyvu6DqSjiG46sSiPKmnsF3oD
hP763C7tVFr8nFv015ZsXz0fVp+nWFeCwrgpuvQj1LydWdMZd7qdk4tDYbW49FYHNNF2whj3GsDU
od9ibF1YX9RJUItZ8NUq3bHzn5BI2MmGTpL5kR6WT2YZPJeD0m2kQxcHMUkR/ppT8Jg9HyQvw15p
iz7z5Twp3c4QyoEyenC8vpyru23ZKqr8ZpTVMyNt5DoV05j5szm/IqrxvVCVT50E5+H6OKu75u84
hNlFPERD9Xe9JdUShdxZGjK/LhrhmYOhe3lWxaC1gIzhfmp0W0zmVT70vxEXOyc6K5YCOep8/SIZ
I8ghrzOeoF331MZGeJPpddK6GihWiKpRrWO2ifEAfQhZyR+yoLR+X5/0eq/+7zcYKpB4RJlogizf
+E3Yr7MMy/Z5mTW4pC+igdJQojbl0Sxs3JzSwR7DJsXtpjDnH3UM6aLuq95P8S1KovrLxq9ZvuWb
+3f5NZpMF8aiDoc6+LpDJw14UyeYMPkWzKU2vM3k4b7jrrPGRw2a0pR2xzF/JrHfARbdDeHiJLix
3d41g/7+Bk6M+te87F0xEt0fJLfsqvRLWxN7lEKmL7LA8ZauG0ackPPwJi5RmAhU87HIAk71QPsv
pjG0FUhWqeTf1VgQYSiyU/BFX+r82+h2Lee1ZBW+3A53OPQddEroXu0Yx0gpf0KieDXUZuPdsfw3
118ArDHYKFjDkMtWp62pkOYqGgKzbGPxTQL4aA/ZxziyfWBouwa/4I1jd3FAHHVMMleai+s2seTA
pceJs/DL0r4NEgmLsNLyhqD5ovTI34Vm9G+Xwv9Wlf1OU5wY/Q4DJo9iGuqoK3wzm1+SvFE+lIH+
2M2iOuC399tqe+dpY1uvO7jLliKtot6DCRWFxlU07oQypzjVlX6f49GMd6j42CVVtB9nSb6vzLh0
I1RAIejZw73WY/uJGmDzeP1HXAijPLq4E+iKQOFdAwIcXTixnKelL7W2fuyGWUVNEpB8WibWfxlq
yaCXE4xmwpLEvIkp09BkBbDWwheOzimtedyhu0EqiVu2d31WF4I2OQQZO51SQti6U6wkweDM9EVx
KUu+hoH4NcjzDlrE7WyLX9eHurBR0UUANgiEgNb0uiMyhjoO4E1T+UPb1/tUI8ETeM2fBHJWu9ww
+8OIfvuGzOmFEECKRDsc9ugCoFxdEUFcGZTh+9I35eHB0X5oZQWNr+7upnzaUZZ9VkNl2DiRF3bK
2zGd1UsAamEdJAHu15Gdf1cAkrhknb6IstfrC3rh21H8puoLiYWuyzo76wpz7Iu0Ln2tQUOcsnXt
5lp5arTkiNPs1tvu4qwM7kkKNzxy1t2zEG04M82WWXF17ANBA1IZstrLSi76/zAxHpHwbwlovJTP
978UlKawgrhEgGB8xrBRR5TH0E9dit89VY9iY7gLG5O3Gw5hmNshQbA2p9TLvJArzBtRakVt84ae
QmDsAUE1pten8Wwikw5/fz+GUAtfrs/0QgZDs2bBty0Qd1pS5zOlIQ3kqmKmcZQ+Z5gjooBtoQ9Y
xiADFdLu5K4pqo9GGv97EGfghZrPMx14+/K134SYTp5C1RjN0kcQ7aBpxWOSmb/CMokX80mvUOT9
9Yle2j3ozcjk9CCzaVWcj5dSYKH0UVBKx+0Sv02a6laQgEgwnI0l1fkvrS5gtENsiqdsHxRf1POR
IPci1azQuLGEgmFn18LHL/stVa6LH468Gkl9oDYcivNRLKut7V4lruR2nHhRanyx4vlH4oze2JZs
GHHEfhJViab7c30h3zVbiWEQwWi0Lh1f410RkG9mYp09kWBUaQHH2CyyxssbnS2jgafCHNSgukHj
t84/5YOoDa8R872YIIdSX9qpQo8RKQFT4Q+GkbeHUO4kZ69oHZy/Ua7aLQbnpShlcrDwV8CgA67d
+UoBoinSVuEyA8QHZb4Tn5NKXhrDD70j+dcX59K3NzWGQUwUBIO9irwF6jG4xZEL4WjYGF6fQShz
EzPhvvkPA/0VqtEM3m3rzy+gTtu1EEwqyuZd0yWFm4h0YydfursAavOi+t8gq6ynl/K0qZ2mQCWN
mpGMENWkiJu013bqYN/nmvQpnracrC+uIPBAZXlTLVD/86/VWabU5FlW+jbsyB9pZkv+IDfm8fry
XTo9JokkIHqOzrvEvAOCXmW4JXIpJng/1YpbVXPmihIfP9n6FaLEKgLrKDfyr+sDX5oeGhKsJ2VK
NuXy92/Cnjxk5KrOUPhqO8S/4kkZEjdJIcVfH+ZCtIMzxMQWxDKvgFV0aFW1mTiEpY/m2o0lKd9J
jn/Pib3hGPYOukssgI+FqOMColk8Rc6nk5lwZZMma3wndjBhMEvnQQQS7PZgMfmY28yLTf40TWl8
tI1qqVghtFfJkeKVyOHsWpEbH8ey3/ImvzR/6G9L+kreBbfp/HeVUhmKAeFvvxcVsDs5A2YJbcOD
H7LlgLk11BJ+3nzRJFQ7wRes/WEyq6OSJvpXrBqiE+qQ2uH6V70Qyci0Fnsv6m4IyK7OxlJXjfXC
bHxLCn8nkw1+NeA1azblQYxOspGVXJoYRRTA+Avlhn7B+cSQnsuImEPja60Rf8ZbdDoYFUIUWgWK
9frELgQaQCPMbJFBhGy02q5xDb+onZnY4KivgZp8gQV8NPvgtOjfBpaxC9Eq2UiS35cJFmkVqoog
o1lOijjn8xs0p27kUK78PKHsZdug73v5i2M+W2rjDbm8H4bwB/StV9yVjra2gZf5/wzP1sTNZWlr
LSHqzb7J7TxP21CvfGk0f8rGtCu1wpXz7Ksc2F6s3Jai+zDbyW+1/9o2zcY99S7+LUV4yhIqz6CF
877atEPe6SDok8SXBn0PlvQByNt0DFtdc8cRo0q7rSs3ktNHJGi2BADUJQE6S5AYnLYy1yQPTAQA
VzMvR8do4sSK/UnLc/NWMf15FP1zUFmiP8FZ3gW5tm91B+6EBqLGKczjiDYgEkMoYIDQ1uRB/2Bn
UjGf4nSa8xtb6wB767HVHpIhk3zFkvR8p0b1lBCAcMZaTP2kfKOT9vcArOfBOxwKOZGPc7I6IHnc
xzjTxYmfY2RYZiiI1Nr4KZbknSXqE2Vj1+6M17gx0JtqvREep6XGrzgBb3Y2lvPx7peQcmr4t6LX
vH4adQ0YUwXDZt/MESnazX2A7Y1uV3PniXqSq1M0hI3lBmPQHjpFyvod6tqgVdFi55mGyNrwIbIE
OC2b7m54a6ZozbsJAjlf6olnu6fRinde//HML1BSbLfYBVAKuUTO9z9aFwKn+yD2lZ7iTQ4kGjrS
VzlS/SSa74pMBeTvbMSZ5XZdrdNCvAYNCXcAIavVkXdiRLYHgzEx95yPDszrG2ihW1W/d4GTmfGW
gjFJr4lEeTVKYAzkDlGa+GK0pfusTT6FdhLfZi0YrOtreOG7o0FKNeMv/v2deVhTzBgu613iJ3m0
FwKBULQMXnU7BFlu60/BVFY3/zwiEZqcApgnmeFa81jQTjVTUST+3Jt7qacONWf3SjXW7iRJBz7o
P/K+6ZwuKr1U7mmfwsRah0m7B50rmUbqN0JTAi+YwxxR8BIg9FGCp9m6c1dmT9cn+e6eXcYkAFJs
QHWRCHW+NUeFSzjM59QPMkXs5Lb+oyT1bY9Fzs5MS23jI17YLvADlEV9hMc/0LLz0WYkscMZ2Vpf
0/LfmXBuZ4oSbu5M+n8YCIoEdS3gx8jkrtL5PKhjRIWU1J/6ITiJKdEfemkebmW1sv5N5+DvV8PQ
iY4E5h5cs6v7BR3MlErplPqO3HW72gSUmPCc3Eg/L60cHNzFPI+yKNDT85Xj/upoyjUJGu7t4A5F
QOzIQNuAIR/317fEhcixmPfQFUSqlFL38lPe3NZyY9eRPXDSSocsr1StcBeZdDH+fRTwpOaigU3l
YB2fEiBsVlCby41ShchDRMW+Me1+Y5RLy0b3mioadgx0F1dzcXoLUbJMxL5Tqqk7TeigFaQobjSb
1r8vG0GeFgsNIZRW5NU+yMo4GCN7yTMyOTvWiqSe1NysD9eXbX1eqUFQaSGhAfdAMLRXoziziMe8
wV6i15V8hxK02Dv2gmMwRtRj66DfyN0ujofmCbB6CrtAUM83gz7LQHIrBT+NXFK/hgaq+ZWhFh9q
dZj2SgvG9/r81mH+7/zQ7uRTcW4BHZ+P58jDYNYmmMKhA7Vux+FA2B2mJ8dp2sciNZKdENoWXGO9
S5ZBuZ4XFVxwchTqzgetrcqSZz1BvU7qxpeoIAFvZ1s/JJGUpBsTvLSglD/1ZasgZ7leUCjjQyXC
kbGs9jmObed+apL6ENpdfOw0sQWtfc9sZG7L5QwOCsrYu4eUEjmSpeESeTLbOHtGk3x67so0QzwX
eNsHU03xtSEJglFoBzJMHjma8/syMsxqXyll9K1vZ7i+hRSJ0UflrryzS6kbNo7phUXBKYJLdtHn
orO7TiOyoXTUWk1PadHm+5ZC8K7LcYrgFZ65wTBs9Zcujrc8wXjOG9gLrMJCZAJjhVadniCN65aL
zhzwnB65/5exGqTvsyM3W4nr+t3HHkNvhOoz5W8wmes+U0FcTxuJ74AsYrPDqMLatfyLyJVF8COe
AJYYcRhCKmnU39eP1PoB9HdkSgN09Oin8SvOd3eUJXTu1CzH609Sn0U+1h+VdLQexig34ZHGTXcb
a21/3yC3xbMMrxblcP0XrG+Uv78Afg78WqjunLHzXzAnHbw1K8lR4k+Lo5ZK6UMat/9udkMbftns
ENjpLxireapBg7KRWWUnx6l/2gr/5NL7F18EoNsfEHSwljG70HzAuXKWj5JT/Gs9b5kmRC6NYjhy
2u8ou9kI26NT+uykTb3yU8kstEu1Pmm33JUuhCswECiGLZZeFPlXE01Kq+55tnBacqs9qrNTPuZ1
80WDeLcBmrk0EkyXBfsEiI3M9PzDJZAccx1pxxNYSvUWeVF81GjZiP2ch1sV2HfojmX5KE0sSQFX
MNaU54NpXRAOytThTzX3CDfgGKMCXBDFhxgvqcfBicqbnh95T/ixJhdYFCbFFNs8J7QNnp8k6v++
a3k8WdQWuc+Bwp7/nmS5gO0gBt5ui+QI1kV4iPzFn66PcnGJF6EQhXNBsrU6G6XsDOTAAxdsj6Rv
jfPzy1Ar9knJ8uAfocXsGYT/kJxbtih/WJdK8fvJBqSxU+6eKrtplbQ4NDOWbZXUV7u0LLfMsC6c
+4UDTj8CQjhHc7VRxyxHcATvy1PkqA0iIbVy2+TNllDOhZSBrjPpKtwYds763Oez3ELEs5hG196K
BEKMa8qVtSsKOfMMba5+EIDUjc1x4bNh80yLhYQBRNla6y7seco4gNZOkPcnCBA1jVkULcLfRob5
1+76Hrk0QwYCXcvsQLyursdEpfMxqlpyErHMEyOY01cAnuB44jnfx22l7MYx+H19zAtXJK8nCvcA
MdAgWENsMSKIGpreyWlItVcjloK7WZT5B5iq2c1Y6c5GhendVkF5jLsJtUzAsva7RH3KnEDJpyA7
qU4DOCK3w2zXFzUyw9enRQ2EY/u2MLIcAh1kBBcFyFw25/mxpl5l4SWJ6y9vAEkB5qjhtB48G0Lc
1ANVJDyqmsqzKzm7U1RyzX1iqwhKd1KS75qgC8bdNKHZ43dROz8FaQrHfILp+iGVS9xz4jGJfydk
yNQUF50at0+C5mcdatIPij/DblZwBPG02BJPUTeWr0qqGL1X5zJVPERuE1Rua7pgXlqZTnaqu0Ue
tTYKWo1VWEmfZ3ogCD13FhpJllPBhYB+zZ/Leca2OSrKOgfx1UkmGjFJ1u4gC85PQ1+Mv6UwLdBw
To3COlSdkYLMMLpSd5umTOo99Yj0U5a24oYsCEsiewicr7BKwYwDGEc8pdRahJ9NuxORV9W5NVM/
S52TxK37s5JwIsdWNhrND4UO+9Yb1Gi6x16ksrwyzmiyiyFNpB3yRJJ4gJVpxztlkGTDtdpqmm/h
M8UWlbfc8YdgsnK3d+qwhT1YOvfJjCq0nFSDS8KmiANqxkroCoi9SA2h5v1DiZL2J6R/yfaadOFb
wkzqP8X6MEked8b80kgZBsa5bnaPUTO22J7RZ/astBNfAL6WhivZQ/XEs0J7jabBNoCth0bhJfHU
fZtKudaPaSmzEOUI73aHQCOYp4Kny6thVEniDVNs/CR2GvdWpOk3MrTh20SekKBIs+yLgdJ0BDa9
ij+OljZLLlgm+dD2Ypj3saVgOkqZbjb8OrBTCtJm2h3kcYBAL4Vy8QIhEBHoNs+TeC9Pvf1VyRR0
uoXV9d/krpdTz84s9UOfmKGGbhP+jp6SGWnrBWHXZZ6ui/6lpDH9R89k4Ew5qDYu8NFwYi+ltnU/
qnBkbxIlYsMkQs7Gg1oGigarUslrN+twyHFlGqHxsWXM0s34mS+9FLcfbdCnILoxZGtVZdwBzRQw
p9IqvsPNuY1d3vPqQ4r74E1QptpvLWmtwkP9TtzKI444rmLOOoJT5ljfRSg8PRBso35ntQvMmwpp
hV2iju1maprNgxP28ms3KKjgO1oUunot8i8okvPFFRWZqf2sBkNxMKuoyxeZk8WOTJGc76WIYaym
IZMo9aQY0K7CKxgiQFf9RAO9mL2gtaZnuOnR4OV2EM27hCQuc5MiLr/WnVIPj3OqI5ISxobsOw36
3TdaZo0/2VYWmzfMrd+zCHiUWkUDp7Cc2yB2HbSGhYul9fBLzp3xMamR+D6qMZI/3ozdhEWyosd+
0qoapaJoZMc1VtXVLwSM9pc+187nuOvQe07izIndscr60A3NMApuG1Wo30e7iJ8w7x7SfR8oCRoQ
piJedTDUlevEzfggjdoYfGr1wqItP+aVudeGzhy9tqTf7Io6n7aaWpduQ+4Keuc00BfC6HlMnfSp
Co1USU6S3tifklrtBm+WCwSFGyxvvOsh/N1gy1WhkpTha4nV9Brbxk+oxFL1PxkR5kleU0el5NHP
Uf5UI4bI++ujvbsuGA0ICFzrxcUJe5rzqYm5CGkoaPlJLZ3cbaouDN0Eibqj1KfaqQiBXwMmz+CU
ILaR59aWa+uli5G7CgYuZdP3WlYNJyLEEpJ3o6LJvmjb6EvOQ+t4fZbvbntmCQYSeSCywsVy73yW
lhTkViVX+UnL+vroqDFsMGLfcSBg3pVhDGT++oDapa/Ik5B8n2HJ+Ze/f1NlDKm610k55SdLEf3d
UoH5WC/tQTjHHb4LheSI26J3BuEZgD8W0wLHuEu7yND35azlnxA01k/TwFXiUhjtX6klSslxZHc8
G10SP7T9PMA517RI84IBWq6rjIiXuNIUzV/qKEe4KajzdjdrA5NL2vYblhrR0RzH2M3UBFf4Gbvo
3GnHp8ROJayaWhH9NMUgPk155vxjEXkx/aAyTq8J0S00HlaZsqEmgWL2vNFFZw4yhTzJ1jy9lJUf
15f9wqqD61Xpqi91VzTtV6sOhKHshJSdIj0eD5QCxl1px8VLWhVbaNB3XV/mtPS8wCPxHKa7sBqr
EXYRadWSxRhx5WWSah7lCMZ6Nsn6Xjfj/I8dK7pbSyY7Lm4GBAHH8AOJ7bCxuBcmvXhS01HhHQKz
crW561oj51KM/AQdDU3qRm4m+ENxrX0bnQlA1/UlfpesM22IR4vnKTUtVvl8ia1BlwZTi4sTto7p
Dj4R1LO2JvmJM8MzxlFQaCq2oMUXpkhjkUfqIn1B+2g1RZF2QzVMWXHi8k8+FBrpUqRrSg1SNbA2
qjmXPqxNKOLRRcMDi5zVYEkhImdyuvxU5JAJ+hDlcjR7ajckbHuAZH8E40BXrk6QhzAGxXSLHnfb
RiEBu77Ufx+sZ7n8cmxoUwCrBKoOOPd8rQPslA1T8GWDznA+J3P3ahohQpT18NuQp4QKW5vt4Ooa
h8mpgKdhZsGxGrkFI+AlN+hYZLd5krQID3TloTSizLWUUmzsiHelv4XWtSAJFyNT3qirgzDkQyfl
mcJ6VU51Gipd38sZ0oo8L/q9Os1QGKHyeX1TpxuvnQt7ceFJglumAcwZWJUwALwOIUab+QlxjfED
qluWZzuB6Y1yqh/kKe+fhVZthJgLV8nCzjRp+hNq3tlv5Vz+ktzXFBma0vgTjbWceHPdV1+cupSf
5kaJtprQa5kC6NmLPK1F22Bhn7wbstf1FksvLTt1xghIs1bQbzTTe6RC2pekjgIwmDqeL3hU7SaJ
jdo0hbJxnxnLVltvxbe/YdVxNAs9dSwKLCc7bKIHI9IGRMusKPJZijDeA1HDU0XJ5E+xpZYf8rHS
PgKRVudDOpsIiuWVXdRfGzkofup5mT6ilVZoGM4MY/ZbTdMRD3O4+7o3I036vWwG3d5HQ17+HMvM
uokRW3nMe4C/vNZ69UFIoaa4CnCQek/QaHS3A/pseXPu1L+Ltgtar0QN6ladjSr+NE9FcnKKIddP
PTZp+bcyEviTx602+HmdO3gu8xC456GYmUctjJqPdhio1SHQiOtunxZmehBYP/h6HWTf2sgohVtk
kig9teuKb73RJA02NyaKqnjAtihTt0oVuFFbRpGLvKj8TTcmmlnpoIePwimr/fUocSk2Yg+58Php
msHQPg8SEqc61fWQcinJmhvyErjRa304WIbon64PdemkYxCzcMChrwBeOx8K77MeH3M1Ockj2jwJ
TuYHvLyQZJSDVPHNsEHMRtR3Ol4M/9gfXo4Ab3+ARiC+QXquJmmPwSB4LiSnuIGBbiHHMHkI8dhH
DmpqbgS0S0ecHHxRPyKwUKw9n6aaaSn8HNonaiChyRkj+tc42S8xtPmh4/n1cn1VL31AUgnu0kWT
gfbn+XCWMsdw8AaUWadWPLZBJtHK6NVd02zyrS4ORdgiB4YQRE32fKiiHXHNCpjZUM6Qt2cle+r6
VvF0/HX/fVLMCb1E6uvvO9PjyOsmbkK6MhCp7mprtN0Qdc+bPmz6jc+13pV0/xa5MCrZrB138Coj
QTt4BHVhRD56qrMfWgW+6y38TfTi9V2a5vlOp+V51BN9S1d1ff/8HXl5GP6FPQGEO1/O3hTKFElz
6Es5GgROBv7IxFksmZ1jFAU/jAytxuvLujXiKgyXI0WL0QRkK7FhPK22/0DmQXywSlw1Hf9MWb+V
gyy399vA/785MsG/xVmmej7HImsnCnb40GJNpqIlmTyJrr6Ha/NkteoX3go7kbG4NrpWSr4vImN/
fcbrLft3fPomJm9EcEPrr4tZz5RmU73MeAr3dj3Gh9Lqy4M5FuU/phP/G4qGEK1asop1Hdpw8D+p
6i701cZ+tUN9cq0iz8GUa2jh66eG++8/TA7aB60DuqZAKVdb13Imii5pgsmvjOV7NCGnFNbq5Opd
o95cX8d1UFsmR9xEYWupC/P8PP+OziRRtkVIww8cno+h1otbgVcy2NxhgFsy18fr413aqbjcwpQD
U7nggc/H04VWOJEyhX6uaP446s9z3b0mvb2ztcDH0WFL0Obi/GhBLy8hejLrXFBIeliZOWa+JmKx
h2DR0XGEXnvd1EyHeq5/X5/eJcgoD83FflpezAvWCG6MT3P8mrLIT4U63am1sHaVwMlwMvWAkmtk
P8ZLZa6JhvLoDIlxowf6QBBKqbtHcbgTZrjFdVs+4fqo0mGDU8pDm3bmKhFvybAng6zDj0RMwVOJ
vgRyv2XEenGd3wyinn/XSMpD5MuWQUJqqFGNQJCtt7dh2T3ATt9o0F7cRPT16H3x3ASZej6Y0Cmd
g3WL/GrC9bJXhgcKxMem0PY9DAgj1z5f/6qXJgdKYzkgS8dy/bitRKGMweiEfj/ZZnksDTMqcU3U
w/DQ5NN8wnhy2qqAXZojLWHuSe5lHkKrBVW0oJqrNJNuGs2evD7Jv7RJ9zLE8hPuOQ82TIv/MEeA
CjA90BpA5PN8TXu7zKspxEk3DHnB7+2mEocwaNrP4wTZU3aqcON+vhTBIbCjKcr/ABFZFv1NKSzR
4oo3KS66OgbTu3lKm5twNJ5Dx9qSp1i2w/oAUJ5Yyog8R98JKND3kUSXKtKNGZgGJQKURnZU4UrP
6Qz7MVPl9mSFtbJrpHb8mYexvBEULmUiCCbghUrHFEmm1QGUJqwhYUBjUpyqeFvifeClY0a6PGvS
XR0hj5zazfRQsO7+9Y/6rmixhHdghrxMreUlsEY1SnBUwqZhaGcYjM/6GPZ3lFb7ZI/DSf2hn7rw
kzPJ8+9areUeX1El+E55cpTcukqr+j9sMZ7jXDLcbKDpV1lKqE4c0Txe4D7lV0nVj0qb34Zd9CPs
io3G6qVPvsBE6DtRgNDXsMRknoQcSxIWzaH9q+ipcDRzdjNBbNOn4s6JW5w+MNVQrOAfXyTLgi+e
XFyqvMjffeta0yt1zlryonyuvSJWAeVLEtapFsY11z/upagE7AdULDo9vEiWA/bmANFAw8nBVkNf
lDiBxYFk7yuj+TFZTXGsm9r4Dzc3H49QtABycThbDYeW0xzlZLWjqLGMmLFqb8s9ZmihOyJgjlXI
xnZZIs762NJLA5+9wGXfgQ3MdIrkWiPv0qswx9K4akLlMGqkLBvZ84WBTIVmB3h3ZE2tNd6nNfUp
MuaZUJs38Z0KqXeHjMmWlt+FgL4QzXmRcJNQIl7+/s3nEskwC2ceICSE07Ns474TB1+HlBZnXt10
OdaO17fHhSNwNt7qtJXtLPQo6KSbWESPWVEdk0r1+zD3IyX/GKejn9b689Rtube+K0txAs7GXX7X
m3nmsy1npbSEnNKuATTWoVdjBBQJQ3Ijzdj3Gl1AqfygR91JDtvD9VlfuFV4DJA0A+Og6Civ+Lla
1TcOokpQj7oxcFPFnNzUimUX3oy1cf4ufVBe5tR4SCsRpdbOJ2rNtcAuuYj9Wk+kl76lRU0gC07g
OGMKHqqxNwa52ogvlwblHqOkutiKArM5H1QemrmA8h35g6l/V2LpZRbigJIURu1y4w5jd7y+nhc/
J6LPbFl4Lgs58XzAuCz1egp4RqtSIfxS1rCzHgODnqBhe3TrNbfIpw5PcFV66ZI63uOzav++/iMu
RDqYIdyenE3YDX/5Zm+2lKyiMTPEUug3Q5TXO5p10NgsJciQd9Nkms+9ZLdb6NwLt7ZJ4xPZJzJM
Ezbv+cQbS65x0G0jHCdC+aZTljdE6jzYdYNVcJZJeytR9McK//TP12d7KRzxgOD1AEtlwSGdD0zz
eMowX0v8KA+6h2zOKx+j5nTjw16aHsWl5fm8sG/W0h55USShnc4wESpxi+vu4+SUd5mc/gEb9Uuq
09us1jc+46WJvR1yFRnm2mwy0U8JD2kDlCPYCuNDkTTUQ68v4IUYACAOjXIyS/6wLmdRiotNBNEj
3y6chYZs3SlhP+/B8m/F2IsjEdBBw9GPQSzh/FNhE45zns5ppPTfftPSJv1jBtbvoi7/mavLRqRB
TXmVQPO+vxCBxtKsquF91fTs/VC+D5V0dkGwb7QNL3wkJkOPi/qcAdZzFdUaYdVNggi5D3tPudOG
wnSbWi03wvSFMHY2yvIr3pzoqqmKsckYpQgXKEeZz+CPqhdqrA+FHEl0rc2b65vi4rwcZF8p4/Bu
XKcvVhKZQhvs3JdAet1YiCz6mTClDeLIhQ2xUMooucvE6Hfyw2puyUlU6Lk/UEsChxJ08qOMRKiJ
oShrvrHRqdKwTqscCYwy+oELuA9FitXXqpBtScuJWemhPN1jqjK8ano37kGhAfyZhtIVon3QWlyI
rMhsXCV1ImzAnYdoaO4kPcox4W7QRlKV6Chi7bMyR/JdLIfftDbrju2YArwMleSjVVefk74fD8v/
r0uLU5U0PKI6mjdGErqpnXyHj/NBQdAm7Mb7RldPoFM/g7E2n4VlzFApQHzRNhk6N6766TDr/XwI
jUpFN09r6NQ0mhc3sbSro1i+L/RucpWy5AcLLfgVDpFvFpjCtrxQDlWVhF5Zyomr1cFTKKLejbvq
xCZNXVWv+2Oohd+SAORXGwBJou4Vuqo1vKLf9SeynQcMXVAMtBvlttDVXW05HxCP23el/aQGOb2k
ZjL3bTanyGIlPwLHyL6YTWLuAL9mnoNKtmomisud5HhTi7aEGSLNIdfxY9EVx14Ln5vSvqmp+roh
fUi3q8bfTdC/krUUO7tscfC2pK+jIOp1g/OpiKc7I2pe7LS4NWb5EWT0Ph6kvdb1sJ0k57Vv5Wdb
Loq9WneVGyL859LGfJhn644+/g85NpG4FrsoM75XvXNf9gU4kgqEGoYj5qfCwCtzmlHlRSWjPREr
KSoGxv1cj/fxkP6cehYtRsXajQC/uUVigVlAh/nGnPNiZyph+zEaeozXmuCAOLTfDdqTNQaxB5yQ
DwZr4pZNluDDFT+nw/IlyvzWKIcf6M5/lOpG+EKaH+Zg6E6tZHTHPJW7g1I6zs6kV+mldY7FWYd1
MdgtzS2DPt6pmd1SaOnRRA2rzhud8VtYVWJnNkq4n+TEOZrsjOP/cXZevXUbXdv+RQTYyynLrtrq
/YSQLJudQw47f/137bzfQSwLFvIEiJHYiWmSw5m17nUXfL3cY+6ly4Xs82u1NGgnzUY9MtIeTqvl
yWAZvX6L/kFeWaowd7UTd765lFNktvoKh65QL8oU+RMzc4y1z6tEE9nestZpgwzd801FnLxVvzJK
+13G8Q84tNhTW/JlyUYZsDvCMygWdaNYTQgJ0b1AXFEeMzXlPVvTg4cJiL9MdhfWI4Aj5rTmznPL
k1WJK613L+VIQlMLVzzIdLinadY/G0RAbMdeuDiGaMOz0zq3saP7Ek7bDlnpNiPD6TqzRO9rJLXj
KTt1p1xnps5jxZuuGBRfGciY1BfjQzJ88HuEHwYxUBtX2u0OY6pit6xJHqpu4UYquZBBqumJzxzl
2ZiN+ySdze1S5Ou12bQMzYXmBLaorrvSOSqFuNEJ8otseLXBUgmd6poAqqyCfigM7wXHFUyFU32L
N8cOtHP2SVjl3lkUEH1R/Mz9dNX3/HxVJvMhaxiVOmmz+gZ9ul8Q6heMSvLDEbkd5JY2RvGstiHx
GXdYObdR3WTPuBYZYTIrR7kqViTG9XbE/STuZO0TcFr5dF+7JD6PnfOfiii3rkE+mKZJc4N8C7/t
ksfikedQaupNmhKhNWtpkFWlc86c2nXqOPPpjE9ZtsSYc1fZdqnbIwSWZ6/IXig3Y39uK74XS7Fw
8DbinRIbl805XmpJi/Qkyljd0lUNQYysMFTxE9zYDjtZn2evMVm+HALFxjTcn5Ax7+smDjvsqsZM
hI6ut1urcW+G2UOdZUqK6vaiYWGGLU5TEDmHJjBGPkSHER0qkbL2J9ocnwybajfYhRY6S3fSAWGD
Ik/1TZ/pR0qG41CMH2aq39k5LIvSKgu+2RgTd9362VTWdWF3w7Y0U+eXoyq/RJ3Oe1w8Hv9+8n5R
vTPxo5y1MOIBhf4Ef7lOPayeI+o9L3tOAr02RR7pk04JTTaSyRYp9PS/iq8o3LnoGWkC0cQS8FOt
qVptYTsJPk1Lls9B7ablprD+F8H1b8fvpzKmHJZ5AIWq9rEUD/lo3Wltegnp5v1/eIIA+JSzGFEA
vvxeLakkCU70KVymhpKQkpSe+j2cBZiALc4hDuz77zy1vijQ4ERy9qpnvc8f3FaC2YwpG6xq760y
ypr41pjHEyYUp6q3Iz1bv6nO/lkEnwsZOLRo2JDqMDf5dIttPlGXVYLyDC/+eqfVfU9NM8QPWmXO
Vy2+uj52edrBhjf9gWYwZgnNkJCDpC6yK9y1y/vZmaY0XGCo2VDna/bqbuAUJm4R7s3IEVoEpK3E
/bbIOd2DtVgsPfj7i/qq/IPdiWPDWfeI5uj3F1VndtqRlIWnc2+t8LpzfatW9hKWBc6J/8OlYH+B
NJLH8wcd7eyb6g49nsskX2mBkgk8ntN1AAKY8vC/X+o8i4TSiDfqH2bZ1jQ7ozJxV4VCTdB2Pxqh
vHbC+e7pfdGS8voBGihDWHafrQpJQExTaTTl3u06faMsdno/aGy6iejS0LP5wbXYRKcuSb9per56
b4x2z0pv/mLv+P29TYXaFWValHvk105UruvkKzgijUn3Td/zRRdyttQDmMIbkW7k0zJHdloneoef
dDlrmNbMqnFpq7P7ze18+SAx7PXg/0DL/DwfizNlVqaY2zFqfdqST3jnCKjAvdPjeL9kw0lHnkDO
X9y8/n2lfHl7mCKelWnqn6BCUyhJkqwSu+xcQZJjaTdzrf0PYwTX+9dFPm3tssvXMiu5SIwT440n
ar7uGBIzE3I78iZ7+GZv+mor9M5yMLBsCEefm/y4YcMlVqDcZ5O9RzT95Hj1sbbwdeMcTgLYlt8B
GF+dmLw7QkDxkzX+GFi5yup4xZSVe7xspv1cOwDSrpuE+E62oZUty3cX/HL9/+uC51//VzuOIKdY
1yVhwfRLzV65RnipXRltP/z3XesMZOiYOGBIisvM7xfKS8Dn3hnYtWpDY8pUQUm0x2HYksxH9MHf
V+MXzfFvFzu/2H/dldNjVT5OHfvWtNDQSATfylPpLa926t54pbbFxnNvUwf991OA6uOsHMahHMTh
0wIdFTEDAWC634mSlnHVjAsCIzufubXY//dbxIHlfAKwe1mfUQ2rnZt8ajCyWbpGP9v0Nvm6l27V
w8iMjfJ1xVvnpRzlqN0WSzLpD5M3VmX09z8E7jifH/XZooVkb6ApthxsOD8/ag99tGqkyr7u1ooc
SDonOdv+0ui3KcFZQb32p4b5A7yAF8WaTrLIrzVtxKbK8R7NTkaNrVQBP+yEjmcjfPk+d28QkQWK
dC+8Ton0Kr5QCJutXAg4bqn9dO3lx6Ard2ndBLO2/BpSNDdz7x3LScFDIVcCaJ1R33fhQg3tL+UQ
ZKK47NKMNL5Ei7oKPfUIw8ZvNM8n+/ReDGPlz2UXyDTZsLFuRzzT/MRrHjWv2I5NTBRtY06MjTH/
yoQWyZpFVLbgAkU9H21ruDPrCR+jjkopeRz75qfXIMtyzcoI69INY0kmldrqIQD2kxWLqDfLq3zM
Pko43RBDrKukNp/URn2cc+M0NOXWy1FcKVZ15HscQ6Nzd2sVX5u1sQGzCJu6u+pr8xcYaLzphGw3
VNpRZQ6vOgwPX5S4o/EtyqBJ1Cu7yqIC8xyfFF4ygPW48PHAy6iDxpuqSy74jU7xUtjARumuzWnT
mmI3D+Oz7EQoVCUaq/5XX8U3iqn9hNKyVadJBGUynNx6+RA1TyrOCiRwxWXrORfkIf+cPXKG9ax/
mQYSxmJ9usY6S/ONxImMatimcz8EhOLuNa/3+2rerC0Iw6yG+SxPRd5vMk17duIxgt6O/jSuJp4z
Cd7m0hd+bug3zcRMt+3v5dI+Ve54WWvpECq581POcL7znr4+z/UX6RXPczb9KAZ4cYOZBrFevukL
AAa+tXsNo7DKPe+wy12pPtpdHZmj8Z7ka6SdE4bEZBf01tk7aNN7k4rLZPK2iHOO//Qu2CsFrVYe
YwsNquFI4YvGOGV9foXxebAYCPsWs9ikyfg+ltN2yuPLvKhvZCnUIC/LragQ4FrGpTBH06+nfEeK
eLFZF9UKsjqPSDRufdWct00zzsE6mIOfO3GDsQ8NfD0V+96wd/WYXSsaYT/eLN1wLCDa28lBTwwL
mCzf4E14I+MUda3XqAxus3cv7o9067avjUYalrFxnZjj25qRGEnqw7PexCkiRXMJGsaG6RhvWqPd
mHLcWkobZsJ5tzpgqPNnAETHgnK0e6dJHxrHLQ9o/444+FxUuZ36FFIHw8wmn1FdyPfeQEfPtqu+
fqxyiEpQGhZidVIcOwuQTKjRmPIYiX3Jw8KQMzGm1aZPlY0YrXs1mdt7XZ/JGLeuXad/E2duNe4M
d02ZsM4VuVNwERtxTAvwRzt66nBXtMw2luKVNAhoSIguB+tJq8eXrNei1LBfNC99QLmq+saMwBgR
5b1bgUbaLiE9+hIpfXeY5oKJl1n+qIX5ipX1K+/mJJTiKfec0+rhlDP31v0IZGdJlTSEaToMo7dJ
ZEISljfcyCK5XLrlOndNYpfsJFwsJ8BTGgBsUP22xPwbGetDGi+EBE0MRFBi/zCq5aros9u+kmTc
AxI4RnNSFu2HGMqrXnNu80Red6pcEXK1h7xIfqgLFhHtXCCzmTKK9OxG1PqTsqrvWSkOWZ1GiMjO
PZTT+GY5T1EyMpSNC0P3Wy8jqUlMAHcKxjOWlZMigQAwSN1S+EmP9Vsxp4cCXalfDelzYzWWP0v7
dpCrP0n01eCoQLbGydIqJ4RlPvhWurwU7niRJ+IuqTVWrVU+0sWyxy+d5jM6Ow4Y7UTNMh4UR58i
pAEiSnXjlHjrRWPIrSnMMzK2vk9y3C2zhq3J7DwhotroUpaBs7DpGnWEivWBjeUqjvnQBg06DX8U
F9RyrsK4M15x/96vplYTTG72vhXbD7VZBoynb+rEfK/m+EWOziufQcS3GgM8cXyNbeo8YJCZ+1Zn
eZE70fmqyhTY8eiPMCD8hoCx1poA7RJxcx5e+Gm58Mq7m1S0O5LPLnqNncPIs0OizU9IuMHN6yt9
HBEE8XQ8m51pRP7tExh90yt89V3v+h5PT6/rlm2jb266KX9T9bTeVovx2OdVH2Fn7qdUVodBxw2Q
D1Rs0Bp/TKQ/L022Qw+LyFYTij/r1S2IvumPSvNu592dSBqPoFgmqL2pnLxMV4NZzD/QqqBIEPVh
nMoxYD5yGt303FID7g1SeY9V/bGA8BZXtK82LXisi7e4j/VwQHp8lbX5ELVEuAOTvdKAmltXmcnG
nHrfS203mrPi0e0LRFGqE2muDCjydu1cAvcPrMBxWa4MQGNfqb0T1u1X2Jnfi1lcS68rQeSSi9bV
d1Ja754mr2LMyIPBLfZmmkdD7ZZ+WtgXk4qDvppstS6tAuHllxPjgNCF+O0rxjyE4+puLK8LYbNd
enMfNZpbIbNcqzMS7S9mujVW8nXxJL8az38mvqlbaY77QZt3drJE6CuPA1KaRjepqCQmhfHSHwcm
LhxY6h6X+bs6N4sgNp2LdBXPSWNuEUkokTfaoV0lYOBOSnHhcbHRfLY5/YRZtL4+tk9tb3fIpuM1
ghBr+lMxBHDDXg3OFjYcczv11i0n+Bg0itjXynoPHebJEYJkv7q6MJvuUdYV7PbkuW+yIBvk5dqq
uo/SyjkiNGSBoNTlcS7FZEeOlp5SKU6j0ewaU96mSbJLljJyOfKWYdgTWbZdBiPKx/5yMrInEhCv
LV5vp9ML17p5UWfeEZ+Oo6nzVdtd65uyO3hDv01ks5u8zCF7KN7wURx6r3yrm+SCCuqwrDJQ4LqU
FZF0Mh2ifOqvZRVLny3uI577Jaw1LeoBflorV2nkHM0fxZr5HXJ6SLrMb4sWbNvDKc9aHbHXYQoG
ZT43wLnwDgg75E3HO20unmZpVhdzT0DNiOFCW5guuXckYgt+eQAJLmPrB7LaVz2pPkBONrbZbZdx
uEfF9lYOKf4UlekrODTcgV6DIhfjnR53h8Zq8W0omqA29E0e47UwVtYubYzbFPQ8UAvlyBgFmV1h
nKoOG4K5Yr0P6aT6nKQHJTORAOFmEYE3mSfTaI9FKY4W/4/PIfyezvVucMXGAd6NlNhtkRS65YWh
VA+NUW2zzkUFtda9H/dKt9Hm5g2NUrPpFfU6y42rCRuDoNKVE4NHzBZmEHm3u+8N8yaJta1SDffC
ZXpQKR0i4NkL+zH+UPT+Ssm8Dv04M2RtQjlWuTtNm465OX3o5Yo9sXdE2OdQ09mXYIwXhjPrIcDJ
2zyfK8vCfI2btggUldzFvCqQTK8/+ra6kn1/YcZOWMCOJY98DATE7KAzsDlO1HGD4vU6BiWXXs+s
wq5xLsA43NamC2uoT4tm5RTq2WVRMOsqB+MMFl94uggno/ko1+xqYQ0zbbQOXSs4RWPTX4oCx2BF
HvQ+O6Z6LX03yX/MlJ4hO76MjLyGQj8iQuhXbzOu/eXYEKMdS2OPx9N8Lptf4nS4SqoxD4m435jN
dK/gLBI5zIl2ullsLXfa1bXyNgz9G2Zb951n/pJ1+9DpjP9k7h2bzLjURx17CSLBg3k17qdYlFTd
6WaMix2+oHVYqTMTi36vslp9Xcv52I3FF5P8GU/Oj1VV925Wab7bJZdOooUYYV0KoaQBxjDtniEu
eVvpjaI0viqdPcq4Y29Tyy/m9App79pTKLD7ZXhZs2krFwZdLjQ5nM/AHnO9DChHfsSdds8SsA7C
tsLc8SKMPO7yZfhZmV5Ye4hSUsjWUTZ0OI4TOywNixZhzJJgdLFPSVr7QZnw7DOtD72z+fRc810q
ot6MTllEZZJGoh/rjdAHTg/H/Kmn8pAsrt+YLeV+jX9HPYfY4PySw7IbjOmV4MGr2sRCnuIWgahK
TWJd5UIP0yzdqos+3gnp3NYJXeVIMdnOwyvhrNtByiMq9jbSYuU2t2YdwWB7ExNaa8SrEzAPe5r1
lUapwURmKI55nG1G12Wb1ekx+yxu/EktSWCfGU3hR3gSsnxFNHiQsr0qxwYMWYhDvJgPqWo9irWj
RGJ64ydZufidhppeTuq7NVpJkLjiYpzWF2csGEjq1+aUH7OkPehW0Yb6ur61yUwJRdpy4K6A9ljZ
mhuOOKbquhkzCDWTvaP1cNQ6nCqWuUguSPe6ttEFEHNaITJDQORKEqFKIxpWKyWZyp0ZXpfvmOt/
GLU7+JJCEcvsLAtqcFIcXgyMaNyomNptbi3bzEw/NFWcUDRfSfw/AkzPRdjr1qvnicciGxjPNVSG
pppYwXx+OLVmv9mGs63ylRzTwtmQL1SHnlhunYLmqXOHOcjF9NMkFcyPO8FTduf3Kef3lud8mUxf
jm4NwU+DNoIMIvOtorxRZPaKI3UwlcO+ycoX3amYTGVV0I7Zg3DoBN0hfYBx8EBo4TsFWhwxDDsm
nXpMJ20zkf3tZ6ZynUpkFTPRGwQVHxfdPk01+5DaMFckNmvcysqJH5NE2TR0mMU0Wr65ZiG2N7sU
O4NC9TJM14mEI37rBUspJeRftvoADFDm0BJU5jeZQ7Pqepu4cOEAyEtgxiZoZ/s97jo+ucz8UXNe
q1K/0525CabO+WhXy1eb9pru8UqNu7011j9FrC58Ug1t7PrcmZIl6ty0fJtOwplqFtptzC7kx7V+
cuU8BYOarJwYytGs2xO2kC7mQnAGjJnhaasUfqeu98Kj5kbjdJhbOL+GAVPb7R3OHmO+65asDzgH
30oHr6BMpcvvkupkg3KFc1nsurS9cTN1JcJZIdn+zB4qk2fPVJ6S2tp6HiY2Ze6X1eQEVTLvvU4G
hqfcee100+X1a6IUL+Qbb114j0GnxBvbWg59h6mN0kV67gV57IDECqX3q1nZG2dIximfPLW8t2zr
ZEqLXdHYnZVNgTMUl3KQ27WtWUIFI9luGDY4TF21ZvezSdWbOlZaAlPFfe8ox7RYtgXOr29lwUEp
2/JuTjCsaArrhobwdWYUtrMHZ+eM4LGFgycPx20eOYpzhQqXKZl2QNqwX5tpCGx7UINxoKQf26NY
zNt27CO3M18Kb3nMC2ffuOtdL6ZDsQ4P6SyOpZvrgZCNHWiFvcsGWwQkl9wRzSGDXmZPUFxOxTKT
Se9uu54SXcVcKU4rAIKe6iduBPiUXA4m6EOTDAUSNdv1R5YdNZvzYK3xI2X1sHW8+cZVs53idGvY
ms2zSTKD1+lRl/Obz/atUg4XsCB3qzptq3m8KpiDEApuVVGT9x+l2RzOBw4SNqTepr4leJBOgOrM
h477tMbzwU4Kyboz+CSIFILoAjgx0l2ww2SvWZHcGTJ/WmWHqRApQ0PiXa8ee8vq8OkNppdwoNoI
mOerJcNpYBjobz0eYYrRlTkwy9U59nWyl/px+AAufCzzKePra2CsJOJaFQC8+YB7s1SVZ9WLoxbH
UbaTEpevszSyr9+tKv8w9P5yLYnMVRX1iOvq+ZDU7/rMfjArdZuWHUZNlrnLpPbqgB+kGSlvhDzy
DZj5je4ld/HsPmAtSP4xFCaKqmODWU7Q6WYwrnVIVcSGxiZJREGyrYfsSdPbjU7fFUCBKTYydY+q
IR60vHx1x5KGjfMa4vu+qsiunyzo7isQSLQ40KkqFk9oCyv0UjOYaagVT7x7VvKrKJQmyttmW9pD
FrQ0MwFsFqqJuNqAviz+ZCjkwnj6beyRxVwJj5mnQlpV7SV40vZeWK4zR7H1oqzlXT/AuF+IBvTT
mONuzVp4c92zl8zDJs8EnNukv/AUnkY1lxe84Nlvc7oeOy3v2gkrEhv6bncmY8jN3AkR4uNEnQTN
Z2WL7c+Rt1j98P/HnG9w+wsy7XVCDJhD3C6ddPeGAJ1qB6JGkyp5pD17MZdf9Zyxl61suZZ4b9fZ
xLLL9KBCrWngts5jMzY7zZrDWVE8P8n7h3iqIqqR6zRFpzn0weTa2zIxzh5n+NlIMTDl82LzODFq
1ursIIWXbWeYxdt4gaiB2Ot+LeddK+odgyZcwLzkqjLHJNAScINmCjMIaX6NItxP6irCoT/sxPm0
mY5zs9xMcx56nXpiv5EBU+/NWq7bwvYeDfxLo6ZQLzG7+0Xf8a4P2iP2VcDpyY5szQJ6WnEhMofh
WXwwsulQxRpShNiK/YkQNd90ppO7ghzkjrwclPZ9lQmYVf+K+gY3r5z/JE6Nt7xZNFaL0voZG2ug
pPbPQjhVYFOjhnClnkfZPIqqmMOpZsQD12zTa+7RKZX4mOZzRSfrUa2LyYcPPIZcoPZ7nf3ImMRO
z+TeVYxTk/K3i3HPWpzyjIUvNRVvkCx5aKm1/HKtcT5rL1igBGqk9RsKuhM18GGw24vaSV9SXSVe
ot/YsNhgj1wC9DwaEywoa9yp3bppEryK464F/1qN0FoaGjEQEn+iAAiAEYvAdEVQVXESAf6wG87T
bdv2vzyn2Smj95gVzs/Ecm6yZglKN9lnlf5sJQauplr/sC6KoEpWHzXge7X13lNc084I7Bvjsndi
cBH6JcHqpRngZykwfFuGiPKTDkBjd8EJ66nT48cFFJyEyYd6RIMzOfUJf4giahN5BebGz86Y6NFE
ADTKJzI3d54hI5i39B5av4W5+ZYn80lpzDoaDOuGjQn/MNu4bymu/TWPb0c0zQx3irtFwz20ayol
WOJ1CGt8Ea/7lnW8liieF2O67jB1HTrlVyvXEwZTl8ixfw6lup+L5qlL41tBWUUZsunz9ZIvGGOZ
rrlyqBN9t7b6AB6kt8mm+KeuN5Joe1w+XUPZakb1oS/dTytungcJ76pttTstJRQ8l4hN3XH1cG0d
rudR2ZvrJP2Vs6ARzkNJR2Yt3KTKJju0JOPaerv35hwgoerGoLNXkKWi3bAPoRmLsaOs+kOb0R3H
Rn7pDKwaG74zFhq5nzTyahHeVowVZDG7usuTsQyrDD9SOPOhsFoFxW15dGwQDXsw66Ay23tDERt1
5JBa6MF9G/n0xhjaH8W0houd/xjjlV9aiAlNqtt8cGZIiYmLZeKyZ3r+AbB4aJwe0HlsbhohH0Yc
7htSdThD3Ptzy5hjDb7rnH86iG1vjkFv6gB0gDvTWh5X+JV61dUhs9c9h1VxWuvm0iBkA2VsO9EP
lBuylmMeDG8uzrHjniss8hYN1V5aVdu+5zuBKjmn073Q25/dYDS+Mtq3cu48isO02c9GcpDK+Koh
Nhw864awTvDS2oRqNruRa6ZvZiblBkuCqPZg0DrOQevM46z2NWejh0IxyZxo6qxH2Skf2sKHUq8v
vdrrvplot3hZQWaHW8esbzt50xhM65D5wH9vhrsSnunuZZNupzF/zkSM3VQCtN07l5i9X1hQhEme
YOXqLtYE4DDA5eCi/fiGwnxbKByOXhFV+Wxi/7dcjp71i1jOyk8Gdy+m4l0WEtthaz0wCqDMseqN
q2vbNV4vVDAxL+3ZjTu3i2xVJqHa4EOkGgdvmZ5Lbb7HorOieGK3MMbp3qkEaFgV38e98dAN8koz
qLZM82fhDu8ap38Qqww3knoMm9R5WZ11jwnlLs+aSJjdwTHik2H3DjwG+76fvWGjzOo9jkgXqFXu
8rQMLYXoIxwqc917Wev1denyS6LZ3s8qL0LnmR05y0cu2jFMlvW6LA3WXb5F0rNV4vpmyOUNx9E9
Gm4emTnvK31NQqnqT3bp0NezA4/VuQ9ZSAOHX230VaCJGhRbZlvStiIjAZoa6ttJTr9yM6ZsXKhl
1uypsabrVQxXXtr9AIXXiD2CjVvwH0hIjM6Q2UGalHdD31HL2KfcgRWddKHSeVFZuY+u02ztUtx5
Z4S81YFGa9cOV0wcoRbftXb10Rp6qMv2kA7QAZMRzKk3aMkzJjVdEmr5dDP3uNz1rcRqMvuGLqGd
OSz/pnJR2qEAw94OqY4DI/MTCQr2SSVGQub3feIZuwwE+FeaDXf9TAVi57rtj2umXSzQDoNU7/Jr
MYzg3tTA32hAP5NRzn8O6HIoaJh/wsj/zLUZjNQCbHH3ECaSPpqstCrY6hf7O1MTTf/ijs+SVqjk
8Bvtzw7TaD67FtTW3dcqI2M4n2VxU+kFZZ6xMJzzk9Zwh00PN+bNS3RNo/HytB/UaufS7RwOEGTU
lf03NIQv7p+ISn67M8te/0PRvThJV7JVOPvUmvEPHeYVEqmO/+53ng5/5H3xpDUm/2e3fSxpkKj8
TrQYFvpndeo8DE9wgAqUYvZONAHds1qW83gtxky/bhh+P+mjV4OYmu7q+eukJy+uUaDgtwEt9nkh
hRaKLBuULQWw+SjSoXnQlLShf3KNAfw3KWiK8aaE7RirWj+HpSoBDv7OZvhMvvm/m8EREvYo//xZ
CK8YkCjKomEqbZjLJrMTGc5JVv2Iabkma+m++Vy+ekuQfHg9vCYPHfzvz26SQzvrahqTWZ16F0tq
xBQ4sGO/cy/6zAkDMIS/Z5LhDvsMK4NP78ho0qXvVPd8MqXFnIDyzKYelUrT5WElp87wrVbNPkaO
UA5ULy5+/P2xfqYYnR8rpC1s5R0VZfbnNdIYmtOSqu5hELwa2zN/POy1PMXPa9XDv1/qCzIK3osw
taAcq57rfSKjwG9IsC7mUkzF6nu3Z5S47QfdGjlTk2oKFbOWNJ5SNDfT2uIoLvrqOyOQz6Sxf24X
1T2RDEh90YL//lqbHqYCPFdaJ4TnEXTQi3WYL/ezajXb1cqMb1bRHzmd/3c9hEdob3W8sM7L7F9c
J423Bg7DZqcUlQfRBdadUi3Ax2Olh84Mkiukt5H26q+x+R5nI6k2C/Xcw+yW19aomN9ZnX71vs8M
RA13VQt60qfdt1zqwcpUQt7ceWggDST1phrqMahl8Z2HzRefEKZV6FNNwkBRi3++VNIkCU4hxr4y
LKXBbHxwwEBzrrv9+8L66mjjAv8/yJIIlU8ry81S4Xq9YexVnYk/FkeO3vpzXQhCc80F7YBfllqm
X2StULwQcwtcprxCfYvT+KcrBvGdA/Gfe5WlsrkT/QHb2IUh/vtbP7O/9B4mLfSv3tuiqFvuISUT
55dr2kltx/n27w/gz5fK9XA1Jc/bOgufPz1p0D6ziAWVcyIZXivptBzXVEwhZtL2N0zZPz8gLgV9
9SymQ536mfMOvLMqij06SCsNeT2rstiMZb++mT0lebEyYkoUq376+/199Tw5wWDt/XOfn7/aekW9
MLids7fQS2wrqc83cjbAtUUGf8Xsk8N/vx4ELJzrGAqj+P301SLEA4KFmrPHv+a2TLT2lyE89Ylp
qu4Sk+403+yMXzxUCjPCq3m0KszgT4dNy1dZ96nr7iFTTw9t1tXqFscw5aHDxfFXih1vESWanW//
fptfXfZs+IELLSYLGAX+vkytDlR3QEy073Wo+BZCNj6XxgxVOTn+sLrNPhm872J7/zwFoJFrUDAR
RuJ1+jnKQRAAiPH9+V2qaag6XRXMzBsjnCRN3ym7yzJpGIAm9bFQUKL8DzdM5B8kUEjDf5TAyrhq
E0Eczt7u2Qc8ECicgG103EQc7voWXiLy1+9u+M9tkOGZQegbxtmYw36uQjXQnKmkZ0er7sBdcQet
COweI65vaLVfXoet3SFFiuerniuNfx01McFKGGfp8c7USgxV6n6NjZD5zHf34/zxNWJ/5iKTtYCz
0AR83tdlpa3o+kR6yFoYHX6syR5PhT5ubhLScO69JdO7sFJaUW4gmcGtsRcdOkCaxfn+/3F2Xjty
I1kafiICQU/epq3MMqpSyd8QarVE7xl0T78fC9hdJZNIonpmGuhRDyYygmGO+Y0By8g7CE121tZo
vfwXJdToFcIiDSra97hR9HGvPlrgnf+MY+v/aPQURPeoKvlPG5kOk9hyHE54GvU71RriT7XZdL/c
EqHGfVMpig6OiwwR9moMVVD0rWdBRKO38B2JflvfV9wW9jYxFalsiSZRBwaugDGSEw/WdtRrh5aH
gSsu2JgGV88Om1tvg5pCFW9TJVcew6odQP14yHZGOjC2nQWr8mn0kvof8KX8j7pB5UM36K1GBlL8
npUUztZx+qPdxLFPl0+Pf8SKB0kxHgtdR5IrcMFvDRjhbH2eyGoPt2KotkaaCJ+GT2B8riwYdaLl
g9JKTkdtA6YSyF5NeO5OZD71G0p42aOljHmz67wRRGJalpRuyU4BVd0+QlfCEwSsiMy4oInhuACn
nkVQuh95upEa3glB/2bXdIO+S5S++GRU0UsragtMDjezrpgwDjFOuVcFmIH3/wYkMVUDvTqg+Fca
2pmFO1HipP7Z7SkgRqhNH2rMFXeZaEaoiVF7qEKt3DcUBCEuJeqXIsTB4/aPuHpz0bxwkQGkbIWm
ydUp6JW6ozFMIU8G2fhU9PRg9CyOXm1BT/32UFdX5rTkaFtP+gJgeeYEHFN6gY+qonLyUZXfO4Vl
7MMcqQ1VHctdCsDhHu3ocB/lQhyTsfNWZvrmyXZROWD86dacdPpsoZqz5ymkSkW3yFFOsWEDxQ70
2vgUhtW3yvfPeMF6xc4uRPbaoQeib4oi1wtyiBTDDEXP1a9Z1BgvAPVKH1h3VgEaskMPaqfj02qB
Pkp05g0+cMWgwzRzl8lO++bYtf4l9tS+2WSEbGtKoAvfjs0zCXBpvAJX8lutBPyvcqecSgL3R3KP
4Vutt+axyMSw8uRc3cqsHfESR4bn7logYqT5jz5v58EHQ/aqa4rqvi1MAKG3t8jSMLZmTmpmGGNi
RX15+UsPl67Up7hDBBZ9M8JY6jSnvWJN0XQhXX3zs2PRML3gHb8cJ4MOnQ3ERicCFv8ux1J8g6KC
cm4dOTwYwxhRlI6qfSRdUKm3p3h9CjhszJALiISZ8OxyaBlBAQeElJ6rshDPZqFVH8fQTYdJyCtL
dnYcmuwhr8upG3qNlVE4lqCSbv+IheuPiwfpzynKniQAp5jqr1c2KfwodUJcxMhQISLHBCtR0VjI
zZfhVkoL92y9Flu9EuNOragXQ2xYM8K7/tgEw+wq5MwQNkd16PI3uH2W2LhfxuewwUWblksWyU3c
6P3P25NdHIc6MaJpnHvEqi/Hydok8g2BS6SPCdB5gCn/Qe1Kc3d7lOtwgtk4U/pGYRBFo9lskImW
sYxxSlR9DxJHg1JEwQu6cfW0Odi8gitSTdpV2AvfnNNIagpxzL4S54DuU6WJRv81USJZISCheO4G
t0xCCq2n4wrK067uE62MsxPIMf2b2rl6v4s6tEkkiAO6uJpQePsAONdPNOwE8YaCdc7GLlLV2GKe
VPxMFaE8tKabwbfX0ow+XRb+8hoxntWhixxKvmPzEFjZ+DqIJn1u/N5e0/68PquomlFdQgdLhT1p
zwJCG61vOrgBfWY37B4bK9KfLafWvtlWYD0DJ4l/Kx7i85tsjIrT7W+6tHPID2FUYscOGXb653+d
ktpqFRutZTS5q7F4CoooOPtyKFcqyQsThAvNm4RQkk4GM7sREsK4Uan4kHnmDF8qtLl2tauht6cN
nQJVqWw9D6RQp/J9onrN4XNhG6HSxHWkU8qattTlHHPeilRHqekcm5R5TkHrRwrIUTN/zqQ/5MeQ
OhiQ9sqvX969uFOhzsExBSje1R3covPiRSUuyKisTwj6JPTabRIahb1y2S3NcLL0pFhPXnFVLCux
Yrf6tKbjT2j7sU3yP54GeNtvefEzJ3/qTVwob8/tumDGUNM9D0+bd/HKDHcYsnCM3YoxyzA+EOWJ
k9Gj7B+YMXqcoFK2WQdzqu+Hcd9W90qQ72oNdLU5/EFk2/ucmrk43v5N04e8DH/4SWDhbQ2BZNLG
2Ye2DVa76M3wHKq+htA78UhEvIkzAvoqI3yS28Mt7GrEu1HQNqnSaXCfL/dVSn2rCg0nOFOlh7Dm
aDDq7ehQSYBjg1P4j0XVAAUCa3N73IX3lXGn5NylbIcuxGxcX6dO6RrBubMb50jKJI74OUCHknYM
6Nd3tz4BPT4CPj1kwG8rX35xlTHORJ0Jo3eIl5fD55gJKkmfhGelsR3KkYr6QRbmn0ir7ZXvufDg
kCWrsJ3ovnCKpoX463KyWqvXQzlEZ9I075h0frRHLk7cRWOZ76F4yMPthV0cj+CZbg9GR1QFL8cL
EuEFloF5JfQf9wlO3w8AJ+pWw7Pr2fC7cmUhF+7eydr4/4bTLodrqhLzVod7SW/95mtpTR0aHCBX
bvjrXYqgFsKD/PVWJZtNKo66CgkKFdNq3aYIZyipgY6UqIVk15QqiimJAARbe/7XRLr0OG+v6fUk
GZ7Hm6uXaIzb4nKSjt/6pCRWfNZFK81T7Dlav1Vgd6zdgdengoGodiKELCz+MzuNMghoGRD6gB22
qjOuXWxQEFdHVySox9bU1riAY0R3FNN7iOtqTQ/wLaK+vH2mH2DgFGISIOG+eznTwh7xDMQj6pxm
bXFIrcDfgYuKj+qgVTt9TExwzCgT0T6qD04i440F9fiUUSKgwtCYW4+LfWWHLVzSBMGkTqqtYuV+
9TBYgaKKoM3ZYp6JNWDV0lB4RHTHdY6Zb9Vnk2LmR6mY6pMOK4XYZK/obfMs3dj8Xlqjtm/66iPF
Guv19q64vkP4XfrU3WBzONeSNm2XVdoYRedB60YYSFrf/9SRFfmdqVq28govHQDOMwVbUmOC19kB
cJACFWEQR2cTCQ5/b0pffYEf4aNCSZZ+341oO+2FN+roWaNq9/H2TJf2//RCEgAQCBjm9HT/dYeZ
Y9u11DiYaWwa1X5ApAVQBTn1muDM4kB0W+1JpR9twNll2fcIEFBvx3lX5CDuWq6vT27cYKl4e0KL
y0mEhgoBeldUVC4nlEl4bH5TcSlHwjlF2EJW4GBgogdQSvJNVXnNv3pvgPnLwzX1g+s4xxE4UCPB
P1X7kVe8HJukPO+DyYR3BL/7DIsQLIQ9ZDv6bwG4rhxz1EJ2KzfY4qAUNCikkbNfvQoiEKolCy04
Wwkep+WoiLOr5vIFaN0HoD35vci7n7fXeOl4kDxPhdupcDf3HiptP6b1avHCOxnqQU0KQpj+870a
wnl//1D0Pql6EzhegxyMOgc6EbcMVQH7zikMnSoMce/qLGhX8rnFlJx2LvWIN3GH+RZNE8eAOlgE
Z60M/HMUec1JcSfi1Cg/wU8zeRf4bzVR3COVVw+9q7xeaRgtvRImZtG6zqryIM5OSdx0eiRyNzhn
dZsad62ZZR+MwulQHkztwLwvbC/vToldwS0C7wl1NyvdZu0MLXxfLHxMg2tpqkzMIzh/xM2iivm+
oePKR0Q89HsFwCeg41Zd+b4L14JKP47k0qZxiXnj5ZERyLXl4ejGZ5Pi/6ceNsDeAeC9MsrCpYBC
mQVWyKJhQ6H1chRszfEo4OueDaRBPuPT5aB2AGAPToy1TWGrbjCwhveJ6NHu9v5dmB+9OOA5k7cE
L+RMeSiPMaCH2gK9GlOyaldTc5JPrW9H2cruXfhmDEQUQ5GQTvE8ONTzupMJzmxnVzHkH1Eicg6B
2Png9P2KCNDSSHifsGK82Jg9zW45WXpeWIBnOseWmp2QQejuUvhaByNYDUGvkUdT/wn1E5V8glqL
mH04kfkN6sych7jAe2wXeXGbCSylKngWlZVFsDOA0sCa1OAONFyF1V0VK/m5awhqwti6x2AYL2vj
q6sqzo9+aBR/iyEUKGZ+cvHb6AK7gEZH4LPr0thE+nQQqOvbVWWvaDYtXNNkRFQxmBBa9/OTLaOE
xtrARh9NtEt3bhK4j6HjRc7WKGP9WYXb8WzXSuO/c+vD2SQXQieZCEsIbb4BfQkaWgCPRlvbUzKA
xErxyp9ku2LUirvE9qN7306ac10Xa5aa83xlGppo1tXIIen0WLOzbeexmvTg1E86XOwqbT8bUnvy
DQCNgXy+fcwWh5rON20qnt55hTEFgx8kTh+f1MYM7wYtyrZKAmfDaVFkjCpf/Lk93hVS5G1u6PVN
WAI+6fxzJsPQqmgpx6e4snZtYJ91a3gKpXhpHO/ZS4dfTeprO6+zDuHYP7aDuhK3XWESpx9Abi10
GsHUz99Ozl+BW1v0sUGnOT6ZXuPGT4DJ469OTysUTKJd//YBXD60bTR626D0rV9pZWG/DqgF0CJM
pSkCCzV95fWaX3Zvv4nLh7zfQK9orkumZL0O/FJH10qhbLfBB7IDit6hs3ZYWf6lkVBC4NkAGIN+
+yxtC2JVtUN1SE6a3QSQ91Cuix+SEA37TZtASD2DwzWTj36bu59EN4ZovURRgYGGk7efpFdNFk1Z
ZRvbrLektRlbA2T07d+4+BOnchcHnsxy3uwicQhb/AuRFWsDd6sUCNsMcAdWjvf8Mp6W3HR0ns43
MNxc5j1M1EwDdocWFTnEx6Ekb1Vo1u5tJ7BWhprfYNNQ1lTCB4NAlDRPVCyNNlAXmMlJacDnJ3qW
bJR+OAWJf/AtQP1Ns+bLtDQ56lJ0R7HUuC54hK5OI61lRDPptVeVr4uprGNA05UQb1dyvqUr5O/B
ZlvKQOsAEp2FOiGqGEib0WS0i71ToQBD7v719ua4aoVOi0mOMnV9AfQBbruMSKxkbNBt5btB+66q
fZeMlAEytYX+4lfmgDQOkqPPUHhVwAOV2/5COWdIgWSVaEN56F+AZRhV58PA6vGYtRY0XRfZBgcJ
ZddOH0NgVWiioTzNs2Z9VwhtflLWpCbFg6rpD1UAVnxlg1x/Lt6YaR/qVDl56Gb3feQrDT5IIQ4k
ABKzrRUl0tx2KOfCWPHzdtUgd8qM/65oTGsH3Ih+KJLvWCXP1jCSSWaZhRudOnXYcSOhzgUBxBof
HMV9GKnrikmAwEX9InIq1D3GlRN+vWMux58F6w1S5pSklMnvIHkafQITyi4/Ks091VnyH8bC7USj
ckQN+aqYG5agnbgLo1M5PUlbmA2WvPNknyJ6OubdVzmgRrISUi7MD8A3RVS+KZr6c4cM8qTYcNuS
5es9Z1MG7WvmOdG2dmuQJ/rKBOchOh+TBgEapBDVwQ/Py1NpXqltX3nyZI/qrgzFD7uGyKvWJXpG
RnYw24QnXdHDlXLB9aVGTEbKR2BkUZeYp7KKZYXkzQCKVC0yN2EDn9y10lPutg2EyOZbh4DW7aPP
mVjYt8wSxACN32nCl2dfWhGSoIgko4KOFEee+u0ekc/qKH3DeAiLIP4k0Hg7OH2Uk/C1/VOGDwBI
X794gkDn7HxKU1vAgyXyX9zzm9QDO0OkjoS0NL64marfO6OebQtVMe7Mwi8+jqOiofHvh+dSc7PD
WFj1UUjkWpqYNmxIMRBGitnse0OXe08LzRKFp6587i0RwxgmGEYdP0ZOz21QcqtDVAbMDNmSzBMH
dL4NoDOZ/jukWPCqwZ59gn2nPCl10h5T14YhakDPNxpLPTR23XzSDbSClLZNt9EgoNx0MICEHNwj
wR1glNqw9g788D02vdWfFobATkY++y4cshfbc6DLq5wH2Dmu87lBOOdxcMzik4PUwfOIl9S2H5CD
DzK9PuTIZHyCQyg3QTQoB72Rww7bMPNIzfwVCftql/Xls9NNhFrP7vZFbn2O4pqUAHrwFgJo+oHh
jG0Ra+WrqGVzMEzgCkDLjC1uu+pJ10P9m+NB+BOFUsN/QxeCgMS5c5MQ6e+hSvZxbZo7LYVNlQ9I
0hlaoxyAWGkfHEPJDoZWKkfFVCzMhdqoplZVGEjpUJReOV8Ll/PU3wQcCoScgHU6CH/Fi6bqA/Dq
4pbzVey5Ex8g2IEaa0S1ur+vt/ebryEQIzR+CZEvR7JU/Pcq25QnhNPkzmn6fi/9fnxqvfCbDZiN
vaVWVC54GcadYcacOKzH1gAmSwf7TWGVJ4nC2BwK65kxecmoIvjv2d88T76CNvlXhfExpKhstOG7
jUFUHiJ6e/jRUWKYl0was43DPu6ikw2ExNShSAswHDs1GNccohZu5YuRZrdHhLGhAVYwOg1WSX3e
1ZHFySP/qSgraB95MLwz3Z9eWU4aUeaECTLnbcQh9cc+QG7h1KIMsaNzl8A2NaHAhYp7d/tqXLgY
gaMAb7VI+9mnU0j91x5F/A3booKcJuuspoFzK7KBCMwgtsmh0Ys7NS465xDUWf4rUDNjeG3tzjff
nUsS25K4TmBbwt15aucjCIC3ggYh0FC+2GV9zMsaHksxJJselYLbU1YX3r2JyjKBw63JfHT2OVNb
d+MkU5NTqRjd18Kv5W+i7wBlkSpCvyZve1HfNY0cxUPWeEhzyKjPws2QeUaOHpvfRXuwRLI9Cspo
2TaTQEZ3Weem2Z7CSpvv+7JPzUPbRQg23f7tC1cKVWA6JFAGgBPOdwY+m11Ho46kO4uGf+0hbY+6
UlsvbaetxXoLm16nuoVGOcLT1LlmTRJizlrJKgSMrW5UXjjv6V5z9H7fUqX82IU4xN+e2tJXcSaT
LmIfXmlnmvpfO7Ftw7A30oFAwMqfmt6NkDl1600lnftCAYebwLluDMjLt4ddWFGLAXEppP4KmWo2
TcA/WYCgXHsqPYimpoaIVJxX2wCNgpUJXmenHDTAZ1Tx6TthW3o5wUKFAkJpSJ4q186O1tAl97UZ
NMfb81kokzAMwSMYN8TPrsLWvBhT1DIHeVLrOviQQf+/Q/ganV06uUifje0GaQh172DKuvUyfEKU
gAgjrExl5VVa2EAWNTCWlGyLv5s9f6Pb4trZE15Su/wsCm0rhaw2hdTujcT9fnvWi2uLCDZNNWJK
ykOXawvcKwvGhrWlZD/u60pkh8pWnI+3R1l44JjH/48yyz5G3au7kdYEX9D9nCHu8ZUXHnEPm469
p0QqcVyKjfntQRenBi1gsvkAbTcn0NR6n9R+KeRptLr+0LpGdnI1SNW3R1n4WDDcLHamjkA6mKzL
BXQzONJNwsdCj6rYVIg7G8EpN9HAU4P32wASDZHm0H0w6XbMWwNj31XIyBXtSUWmP7Yl0pfBB0/1
HwM1+ThgMOKlawX0hUWkl8UrN+Wu1wX0pLVKVe9SDgWSnbg62Pne71Nn5VMtLKILGYjlmygjV3SR
vhIi9AT6KJ4ch0PsFf2rpVjeczZaL6pEnez2N1uaFKx3PMj5bJM9xuU3Cxo+TQoE86SEkUfQaw87
6RNX3x5lYdO7FNPYGHTnCbWmX/HXvYw4a+2WyDxBqEIUTKv/QTRGbMzOOQMyRQUs8ne3B1wISRiQ
z0RySFljnpY2Pqg4QKRMC22CnVmGw04RmPh4beneFQNavGoPCdDxEYHuWjyubw+/+BFNrDFp7079
j9k1DdxA9lntNqfa9wAB1EctGfAN89SNWljG+98E6BhiurUE3qPzw22V0nEyK5AnM0XZC2OVGt2c
sjT0fqWwcP3MgQQEbwzckofuqjQqpC4URajk+k6n70pN0e/RIlTPKrZgK/n99bZkKLhpb0BnS8y/
X9jiJie6Vp7w3so+pjH6kTXt8pfbn2lxQlQvADFRojHmZEZZ6KEo00KeHLU0/tTlYLTn0I6dJ1Oq
3rDSSVoY7I0ARumLpbuKhWxqP76P+++p89XiXNVVAFckg3zUBM2apef1/uOegmz2v2PNTnWi5W0Q
1YzVjtAyo9L66pbZtg9Ugcqcu3KFqAszYyDgExOpYuIvXp5uP7DKuLWqkY9lv9haufXqD8gJBipW
hA4KzlxjUYViJjrxYbHlZNzHWQSRiyJfTHT27m9K0xGTYaIknqA5ON4WQQ5K1BpPhepn+zBsPnet
Hx6Id9fumIVp48QkAK0wiiPmsJE+lWoVjcVwyiSyLGVpEmj6fXBnGgSB754UaQ0vHkQSaIvz0pOn
5rWMUw2tHa8z72VUJ9uxTBGyR5tl5RG/vqq5Q6hxO+gemFDWp1n/dVU7nadOYPQBrq15jEP7u/Qy
NHiFcxhl+0cptDXUwsJRJzkgX6IjN8W2s73qKJ5UjdIcaIWgRtxWQ8pXc9YMkxdOxMTCmbYoCwn0
/3Jaoxa3qYr5xakVKCpq8LOPQpH+ebAh4ntqtnbaF5YRlrRKCxVLFdgTsxevTBjQUqrh5A+ISTaa
/lsi37+DAt/to9Swz45pnG5vkoWFZEj4PxNrmb777NFR+1EJELobTk6b/9Kawjm6DQqMtwe5zrDI
sv8aZPa1kjJBEZ7lOqW+8ase3eE+SmvrxGXe77Iyqx+Krg3uhB+vtHnmk0MhA+7slIpMPWkC2cvv
l3S2J3FC9c8wKoW+cZG9FFvNhLy/cn/MN8o0kM0+1NiMqCTMs+MuDY0SEZP03Ayj+qdIc8QZSZGL
aFuMpkvFs4gM/Z2v3duYJDc0hqc6+vwdakbdpyZXp2evR59h24ZCYGLZD9aX2x9vvimncSZghgnK
jdxu3ttEFK7ooFZDoVKlipEFgpcjYjynOMVfVAutkDRktWd2jc+aRp2QQmjQcKPM+cIehWd7dJP0
nOb0vKgyKps619sXoEUoKrmeu89Q6/rktvqIvN3YbES66j298FWB2KncnMBsTFbgcvtQx8WOp4Q8
JqO2x6KAjgIkVV9HFTUxcvNP6wljzb3pKotmucE2wL3RqN1aXHGXg6KDqgeqD7OpS1FBVDDf3OH6
8DGO9K8Yt3j/DHo5HhWws8/0+YwHvR++y94b37+5gE9R7aEWuEAXydlZfTqO8Tlw3ezZj3L3ISdm
XRllWsC/m3rTXOHmEQVgIIXo0OzyaRoNE0n8Cs5911W7FgvUs90H0V1sVu+9yqeh2MVMBsQfHaDZ
UMColAK0NagwbrsfWSnMX4bI1WjjlbJQdklhVf/ePjcLlw99H4oClPvAR8yrxG3sD0WdQbjD0QYK
f9OniKdGcfnt9jDzu/VtYn8NM23iv55e8LyZ3mGSek6VIqVZiD1uswsgAda4QQThV7Q06SVnLti0
TVvmRnm4Pf7SNKkac1CmSu4VUqC1vVRTEzU6V5pEG1PLUvvZ7Xvcn2+Ps3AN0fXV3/iTC0oFsqty
ak9wB2wtV7ahbUxa15G5j+whnwKAH+Tzxcr+XLoApruVZ5WqATWey7W1vKYr8GWKz8LunF1qAMQs
woGdipP0gz741socl74lAAhA04glEEbN4o28tJ0qdQo2qWiUB0svm81YqFywA+KvVYbOQNHhrj5M
yvi3V3ee+rKL6GOwVxFpAJY+36xpO2gwBtL4XCLFjaKmhcYeoiWAUbd4U+IWYsU5ztRpWbufkMVx
f/oomr6zrcJv4AOz3nShKTfNV9ur/TCoLMDxUZzrzxU7+KVEO3XnjdjK357uwqalPgg5nQcNibP5
ew1zXZdRkyRnrderX1XsWEBsaYCuiQ4sXHCMQzWUB4QJzZeVFpTilXaYnHH0DT5gZobYICXaey3r
k+PtKWkLm5WrDXYNzzTPxpzwH1lG4KYjpJPMpe6J2YPTpRuHFnO6Yau1z4G0m8+ii4IfkCvcBzeN
3J/YoLX/dKIwHt2iShDPKhS8dsyRbsnWNFtf3YpSj3hlw+rV6Do603ne6d8xAZLYRKC9+bsrDTfc
NS5CgRsMstp4R4HDeva7FO7X7RkunA46D7RPwEpPpYTZ6eg1DCPiQskoHZiIz1t1Y76KwNFw/6mw
7S5EVcsTzVAdE2xqzp9vj760ZQjJeQ7ZNuhTzfJVWCH4XedafjbLvNtbSvENLpO5vz3IwiVHyANN
860EBdTr8sLJY6/qFUwxz5XlJ3LT6q3cQOH5qTPF+0J301cl1f+9PeYb7Hr2CnOGabhQQoQ/MJ+Z
wDohpwIMC78ohz+aUbsvUN36J10mIyLwauo89F5RfI86c3zxDC2/kyhWJ1uuAXiMygDtYYvSconS
SF7jRKeBbeDCAGPyq2tbVPZ98OXIWQOMPJajluBd03XZrlYC/7tZ+XgKWaXfDgiLV/W9ERVTvFxr
Q0rE0TvIizYDhYDac5t2oyGFDSKg6LqfXkR8iKqJknyuRVTe6wTE8QYRWP1boQfWsJ0sK78kVmI+
4KgH5cwsWueYqLbXHCo8g3Hy4Shauz4SAVFAoyQJSvOhPqycy2su1nStgR6dGsZEOnNkrK6meRa2
eni2ZVV+ErHulLjcyPa1zephj5IMtcZItaoPqVtR0ze92nsNTL346fRq9qWvNDJpmz7gWgp9vdeI
S3hoiDWJsMlzL/eaTo29mhSkzg2WqMiJGlrxuxOBJvdDUqMHUmexcobanv2HS5G9NlUJpgT+Sngt
sfBHIzWDOWOl+kMd2x1iusRgIh61leBo4U5E2AIgBBcjScT8ykDCuPDqguAkQ00Oi7wKWMw2FV34
0omq+KmQp600lBcuKapIEN1AUnGO5/m0DRYhVHt41qJ1kmNKNXKfeaWx8RGDPJg5zmNloWWoP3e/
bx/jhacGJUiIDeDjgGLMY+kYceYM5Z/onBe+viswwiOld8Q2QM/onSXd6aEmWuChIrpFhnL6KX+F
nJ6btIMvxvBctAPq0iE+RfHQAfsGobZSpl6aFaodNDX4F63eWeXAzaBqRpSxzm5sh5+1FpV39IPN
H1GPjej7FxCFKgGLmlDviurgRCPJyFAikIG04ZOWYgHkWlNi2efqp/8wFPkVHWdaUVQMLhdQL1vV
cwtmpYsciW9qdLht1GYPvEgMmLbdHu2aecn3cunfTeUd4CpzEoc7WqEaTMHd2E4+Q4GJ0AnmdL5Z
YCqXjBXQXrf6R4ma/Fes2d7PdiwwUFCd567XomGjAbjuEeCJOsQq+Bzqyu+7/sZTLX0iVk8Mgita
YiEG2fUC7jretngFjogx94UzoKA/BD9uL8XSncdtDN6EGBtxpNnCt5ETeqkrw3Psx7tWpi8w2xpS
+ig5hmY/HgLM3Ve21fUVpOOzObEH0C2mvTSLG/oUD6FWRQ/B7erfkIMCBBZtA5lx+p2fwqpf65pd
j8doVH2hWSGmQcB0ubdcL0j6UsKJRLpsUDc13Yp+W40NsW0W1tHHKsMX53B7Wa+/4NQKZNTJ6X0C
rV6OqSoonoUZfE8gcemTELgHuGhJHg0sm969WRhqQrWRr/CmziOkqpSixguYYEUK9QGTX2OHXomx
5xVYq8YuXeWuQwWE9G9SfZltlrRK0wawVXS20w57SYxmj55V1RsxFMOnoW//DaUeHUeYeSvLuVD8
mgoiXLF0qqfy12xkqZZRWcZldHaMovgH8PhAaG4EVvSEJ3Ddb1wR4LJbVdW4lzEiWhgQxF8zMSpr
shLXH5YfQrOcf0+Fk3mZHWOOVjF7VA+MBp+hVFbN3ght6xAg9LhyTq5Xm6FApxCH0rKgA3u5hxpX
xJmo2bdma/2DE0d9MIbCgHdmmIj8Y0KMk+EwCX83d7c379LA4JmggCPOfc0XxIzZl30F7axyFPMJ
7HCEMkiYp+Kg4jr4T+oq40OcxeVjUtHhW9nO16eVIGy6l2kuIBo9b8OmBqIECob35yYWNL6Qg/nc
Dcovt7aruzYbx+PtuS59T3N6R6c0iBrQ7DKy+kbx6iYOznrc9PhagvQbxkzfNgTWK8u6NDP4pGAS
OKcT3Prye44TPnUSwD6jL6+g4IsLUTnK4l4HT7hV7TJbOTTXFQyd/yec6N86a+AgLsdzdcX29MwI
z1KnIGQoeGKWsRCbHOOUc5BMRt3ksnu0/zCarUv3y/tXliI8e5g4c8KXXA6vlrGau3rJ8L3veZtc
q/rXIKmwH+zL+nR7rOtUlLdraqVPlKip4XA5VqxLNBJzLTwj2BF8AAuqfpF6ka98wKW9gjQtVD7+
Ak002yt465W5r6GL4FA1fHRJltodAt2A5otaGspKAWrpFNrT64+4/6SbM/t8bMdMpjp4h5Qi0B21
7z+xh2GTr8Zo0rnwAYoUwSKyw3TlBE778CL7FdMBBJOp2STd1IgvF7NXQbri0SFOlte51h69guRe
KZO8f7bCurQmy5WoBOxdvTs3mQbm0L/JuzD1aUX+iqI7A69AhTj71MriNXWNn7mTfNAKmW8bR9vd
3jFX35Kx0AVCL56NQ5FtdhhNu/BTt8FQREVaC6YihUWjbv2NT6pwe6Sr7whElI7JxISD1H7FvqY3
7yaOk/SnWFjeS2AO1bAvXH/4CnTD7Y7Z0BlnNIMUZauVXRPub49+dekwOrrhBvEWRT2KGZdrGltE
eIlM+5PeePd+7LxmqBsqansv2VwrO/bqFL6NNYH+DEglV8Xa3hNuT4eqPyEWhh1k34WetREYU5Qr
Ay1OCrwaYGmeYTbp5aRMyA01sXd30tIYOywzMzKkyRqbKmLdvlDR//kfFnHqPcE0pSwwfyQKEdY9
9Yb+BEWNjkVafq56JGJG3663+DisJMyLy/j/o9mz8xcEnl9mcP5OetH9cnoPsy3ZJSv7YmH/czWD
EqYOAJJmXlhHl1fHRinmW7nVUD1ovuheByeKm8M41uusn4UvxozAFwJ6QuRtzsOmqFIMY2+OILno
A4vyg6+l2zHuNl1q73UdQ7Rjmbxo3iO2MHdxVR8be3iMyn7rT9aqbni4/UHVq7cRGDUtKFwj0Evk
MZ4fC93HjWr0hpM96PdYZ25c91iNKnAQgCeID6Z+dEwabEXcn33s7e3uQ+qbd2ppQRz/4GefYr/c
YfC2ic1xZW/ri1+G1hydMtIHNt3l5tbhKDVAMocTclfxZyO2QGXWFB5Jk4zB8Y/C6k287TVJxVCB
v/VzGOpE7MJo8CW+06X1WBUWACJpKi+RNcrPqhhc5N6cL3Ze+xtdiX8nxbgtAZt5WtM9xd1glyT2
CaRFM7S7jjpXV32N1Fz/jqVg/zoqXf4nKXVsy6eWV7BNGy1HVFnlncVkrcx/Twp21dbp4lz7fvtD
LZ0Fg9iX8AyuN3nH5WJ0elcNvhsNiH6E8nOUYva4nYoIaznpW5Y0e/SINklqQJWhUDBX4mhQ40d2
OBlPBgbO8U4Mjfk773Cy2ntKV2ebxOpluaujKBYHaUkpjxlEK5sOotNUFa1/oxUbVhtLU7UbympP
YQYfVM8a3DNcYfUkPRfItdek0VYd2+Dj4I+oT8f6WOLHbEDwsgvFdQjnY/tXVkgQJ64aFCrmibp2
VOzU/Oz3rPtGlw4uuy4VaozvjcK7x1fUW0NSLO1BqiNUSCaKw5WkvS6GsaDWPJxoh9jdAbZ/Ee1Y
ADPdSKAdaxHH4lcmsUT5RUPDdL7lZYQgSODjgZa4DZazEg/E4GCoo7fmZbRwDYHOpdA+NddRC5pF
GJCnc88SXn8aWzv8UhSwRjFg6yP/MY5TaYIiUCqxv72FF8KpqVdKbZBrz7nSWKubobLDuh5OoZ9i
+o6buG75EZ5b40tBM2+racPKFbK0nOi58ThCY6D5NYtTszBo6EFh2jqm9bjBG12ehc8+vD2vNyD/
7MiYiEsCgOGE0mSbnU3Vrj1TOo16KrNxi2T4xgOla7r944TWbbH0DdVPIrlLh7sWp67pDxr8ViMF
721xDP3XKHsCa4V2dY+B49fRrgGN/nE7+4tTfLNK6kHqqZbPahCvXP4LywPvFDQJgOaJ8j4L/ZCk
yrj88G6Be27fS83J73xX1rvby/MWJs+XB4QQ/VS+gMbfXF5dhBFG33uhihmiE8tkMxRlE2yg8ke4
z/LPxm2LOs3nIHP4Ay/Nk+9dqZaHJozsZBv+D2fn1Rs3krXhX0SAOdyS7Kgs27KsG8KyLOZYJIvk
r/8e+mrULaixH7CYXcx4p5qp6pz3vGGpu1vc+pd2n/BS6nt0BzOuFWpnPlZ93k74XOSmpOqxsgq6
kRZh5uAl2fdOjuIp1QlSpsPs1DXRdmiNoIsYmweDu2jX2qDWV3psR8+2kKQAjpbdv6Z2o707Vl/+
GOdcf3RQ+KjHrMWqM5Sja4+3sGuT8QgX1cWNX7Ea6XsyJ21PlGZl+/08zwtbQ1ERAFwoyk9Nkuvt
O93i1QEUZFUGumimZw1pVrIXiuuhnOjNfscrLG2/KZtUC2YUVfeKuk4yp8VJ6qA2l+q169wOS/HO
1eWmljPeC0NkMqtyYamMQdno5YsyNmkbwpvSBdkwJIRiEFC8Z71uF6FWNvkfz5uUN1nOJuF+RTcM
+xQJ1TPdOLnYYqjwHYTDnBBn73Ya+YSQpjcQSIrfXV2r3YW374zma1J6cNKsBEpMZ1GWf3wvSpuD
VMT1cuD6N8qs7IdMC2PiwX0h3mYcEHLs36VXEMvavaFt9BU13qptHFRE4KlGd6Hb+2SrB/6AtY3B
MD/otJZuO9tsvKk0D9HSEUYKCBvMbntfZN7z1x/EZwuh+sazhZnx6gL08bqTXG+SiXPsYI/6exIx
86ttizfKvv16nXNwn01vFdEzkkcgxFDh40KtVGVSx7F10NvSUo5JUk5WkDT44AcF3vrTZhZYefxF
2eweY0toPxVL4NXjV4pMHrRCmY2n0rP7jPfUwy/GIaz3ErnkkzPB4khgerMOxjgaPv5Et3PnpHXb
5eDKScMbL9fHKygKArvu3GGGTutDao3I9d3/fm+I0DKxNmNSpYFNf1xYVTL0nS11eMNMAYMKvt/b
KfeOTttsivbn5JihRYZAFV2bGTL3Tt+7dhos8Cgv/JBPTuIPP+TkDhgsqkvF4IcIIkfa/eKlm7oe
j3WkH9Y9xhncTarrpBjrvug0wtIdOFzV06gYgdO9MGO/9F3+Y3+fbNgOnFgwM4f/htDw8d7UZpkb
ABzmgWAWIwvwYRMkzjtjrAcgpbLfe2klb0tE789Z1JARIJrx6GUe2apTOeGfnwufY7J/XAaC5wgj
0bFupVv+kTlYgw2VYYaF6SS+3Qjrl8SpafYFfIKgqGMlHMa4eM5Z809jIW2diPSxKcSr+q6Nivgu
qxMRislU27DS2+6bzI1+R7HxGk1msQXFGQ8QVrPHKRujO2Oq6mtK3TT2JRJh7PwbTI9t7L4U+Cxx
GtZuUt4ZxjLdNYqu7x0V+4zt3OrLxiz6Okz0vg5sdoanqna6UOpaEjYegcxBMeKObSqGuUli6HSu
SkiKa0hacIqf+3QxnHvukdaFEG4kPH4PPrplDwjxnKGMY/6GJ5/7OumeU2uxbnAJEhvdqfGjXCpH
P3pLzJwkqauA3dPermOFh95dpQHjku3a1rCvSdBeu7RpChZ47tdMFItAm7jdPWovP0Yd8uS2rnmj
McnfFJhRk0qjDi2Zzkl3jxWU6VtLa7HBjiSQdw0x61VdkLjoovcRvjbq8k54kbKFaJtxWblnP+pK
3ASuPRTXkzFHh67Fn9XDFGcXm5W1SYx4DGzSChLfbOb5Geu5yMdmYrjrbDFuYyy1f0wI+sKidNxt
mVVpYHYdZxnAHYa7NdNE124fUTtH264FBfKIVtpCSKp2ZZ5km9Iqm9tSI1ndMSZ333tQ7kXU2cfI
qZSrrMm0W/qTMcgiRQ+iSCgvtju0AXOa5TWhxdwy6qyJy7N6HCFwLGt/03on26Fr+qd6zr0tfuv3
VQuFZz91nf2qk0Rr+lpVQdiuNdap0YseDHf+WymqsR8dggxSM7P0ILGjLNkpsT4HjbG2Blrhpvku
r4pijZNnvKZTUxchIdeLsTWlXfxcbJDoykuTg9GNhZ+pufe+sCdreG/0KR7/U3yjOvWwKRISZHPb
7S+RMz87hWBmUpIxlGNcf3L66gb2nZAtzANzLPVYQQ/Y9oISCp3P5ust7pMdDmQKiJHpDVjVaesq
EPNXqqKah4z3+M3UMoMk6tz6WXZd8VAZ2oVO+bMLwzgG8gHMWpqbkwtrMP1uKiW3DhKZo+/YSroR
0NP3bTSU37++sk+XAgFHOEosHzy+jxvlVLAzDiDXB3OVcG7yCQvfY68tThrgs2wkF/Cw9Sg42ZcB
3RC/e/iJAb6tN/o/sDDGALTSIwGIDlaB5IUrwrmblZ4w80ojkOi51OY8CgmCUGQ42pnz9vXVrlfz
YXkU8AAQ5COsEUWAxR+XJ089Mce+9g6dhYMfoJ85/yLkAjf3r9c5u8x1HYaKnCXY2VIhflxHqTzi
3NLJO9RGYnDk2pCjlwIzN/wZx9Ah83A34Z4Ciyu1L/BMz8qRdWmgwBVO5Xme+gtg+y1doqq9w4hD
6J/KzEtiX6ayCl2XQr9jw7/qIgiQX1/w2Wu01iGr8zXkXoxDTjHBxBFOGUdZdBhtLb3zqPvv28VW
Q8WVl3yOLi11Mh9SvAkWR1UQ2sypsdOnetyrUd9tzEVVD19fFWqo8xcGNj1+0jQcYEqn5JJJNvnY
5250sAd93Bho27btPDfbcWipOh0xEwDcFlvZRvm1V/GHVg581vuZMag3MLY8wfEip2cDNeXeLqop
UDM57oqmmENSjovbGRvc3cDMSPUXpYyLwOoHmIQdlUqGBYqeblSzcENRj/ONUzT1a0Vc3O8s8pan
Pknnp9iI6tc0mssfovcGtAVZbocWiDChtcrs/ZZ9ZxFbPJhp5ceKpr3RTqsPggD3sMpnh1oavHGC
LvbGjE+/gn6Q7Wy0MGVQz3F3VOfVgajDDu2GoNry15Ql7u1Ifs+VaXbjcaw75+ig3CiIE8UUlJbM
aA6NSUNOFEm15/gtqk1eTekQVp0bf1simQRuauL4NS7Laz9ZfYV3gdfdj6o6HUu0Wr/LzNR2ca50
t8NkZ296IwkP7438yTSjinzxtr6K8bjC7iBvdkJXm51nlfZvTDPj20m2qhrOseBB2emo3w+DWz7y
K8mnqHplibdOEqVVSNsA+l+QJnsLgc5+62t9fpQ4qd53sbLGpSveN6GX8105xdYPI4rawJld5yft
oNinODBecSCZR5sTs9lAOtHfzHFw3isRe7ZfprX+vUnw/Qd9LeMLotlP9jDGJIzz4P2tqrOTvQWY
RZtTV8bHymnh2AyDHSMYMKpLWTmffWerb8zqzbkaiKz//D9btZTLwpG4YI4bu9pdbpRGsE5rD7iZ
VeHX39nZ8crusdJe7LWdZrBwcklzV7uVrkC5s9siAHgNlbi816x5M5jWBaTrs6v671InvYoUpsSL
E76qIZMfjFO2UdVfudolasl6kJwcNFAfYJ+uwluQwpMrKuqS+j+D+eDiYXplJkkb2sgEb6lm1EeP
EPHbsp6Klwmnm60op+zC+fPJIbDK3lWGInhh0ah/fHYcfCXKUhPrb7Dw1m+LrO+2U6MXP/q8624J
UyFFWxLCsfn6Qf4bQZ5eN8feWiSxY54dsBSUWVtEanIs4bI4m6JvvL1oDbXfD60j4P/iNUt0yqro
wYHNeEYtWb57szr8bpBmqEEVMQz08eeMZQgmv6rhyrwoQt37n0fyKJd46bjhWCMRfXXyhKq+E2Vj
NulxEma1iR1jfpKKyJgCpXU4KWa2BWZ5FtnSX8A0Pvl+V8sHynM0lUxyTxZ2KqextTqNj7GhRjdm
6pY+L4B8+PpJfPKerzNx+Bp8uatN88c3YFrQe+d2ER+Hssf/jTjOXUo02y5Vo+jChvT5UljoI5Ti
0zo1y5xjrRz0NIuPtMHRhsTH+TteT3mAj752YaP47N4RObLyQpDunXFzbaA1MSadcqjbpPvtuT3s
ntiL00sKmvPvB7ssYBXofmA6Z56mTaxhRDuW3sEs9XZXdJEOZBcRkOp1jREQaWIHoK6XugzQok+2
DVhFxIdASzknjy8oTIbetJVDiTSz3uWumfxlqMuEzjKGCYNtx5z5PKxUDqBbbb+tIfzUL0a6OMXO
KT21C5bZLV57TLkjH5P71PGjDEpNQEp0vbWGQbvXCUwafaIDY8LOB+KFncww7ocYakEwN5b7HcvK
4QfjD+1WOEWRbIF8pw4Faub8QL5RRv7QR/JBF6b2HlvIOcIkbbwbo8yWmmY5b54V4iP+9HGffm+R
dsW+4/bZT2VGiON7FhMMX9P78q/IHKEF3WBBv42XZoW+0zHDDLEo0jUTuGyicMJ748lrBFsYET4l
WxaIOt6QNXFxxowzup8aXh9hYNW0j9rQEyeLB0f7lJedez+OLamxkEPLp3yoKyBzemLi9HS3XKtF
ikhfErJbhb2aQphtkTinYZTTbPs4ZhUjn6XaXGtSw2K5xhG98Qumm8MB/umYXXvLMrebJRtS4ziQ
ciL8uvc6fLrBdewNxsJtsZnteNgPo9OrR4p1YnMLRSAd7JfKkvs4Fiio1aR3nzkoynFTFap8EegW
ALKzQoWZlI0I1LLJee3S9YrBfHmeXaSA3uAJsBp3ESKjb0HgKRZFvaBtA1geYujMiWQu5in3amNA
GIEsQn61pkXjm9Us5MAULiA5IzrDuBN6Pg1Bb7YRRPdxNK8tIZP7LIk7NZBTDhYCWrS8z7Uq94nV
IEMc2ql/+3q7+qRhgpyOZo1tUVu7iI/bVbUMrj7iC3osMnPaRP3i/tVTMfzuFl1Wfq62eeajOzBf
4eTrF9b+pPpgyoxdB9JkzCtOFUKFWaSVmCaCWwn9eO6KbHbCQY/rB2lJ8VhCf7lkyHFmlUdgJ7EY
a0jTamd/5k8TlbGd8K0nx6bI1HRX6rXxc3QjeR0vjnVtSrc4mLmj3bgzfwjpjFG+1Iy5fs2GI+8j
qs6rSU0sYiwMBzK7KIG1Q3tK1B9jBKmTMCbNvlBRQCQ525soGezVaADSLt37ySMSZtv0nVm5B7gW
9U3UVrrqz8nIJpK7WRyYtcm8xS2T5Tfs5uomJX1446Stg99QZ5IjU44onBbH+YFtB9asVme81n0/
fUNrIQ4N3oxbba5bNHgVz8MnqFHc8I+daO2Lpl0sMD/1S2t0tvTRWuR3PTEHAWoscaT3tO5aQ08C
SHU5Q/5henK7NvJtqXfHVpvqx9kY5p9lRdQ68noUD2Ob3DaWJoIR3dS6iRi+7aLpK6EB3eB+ufhp
osbrXCyiPaGrYywKAlXt1CyNQ0gmzbecxIHqiXyhhNG6HdvdNeap0vzbS4nRXSEWdF2mLZtftTqy
81na0sNHSRgOBRa5E9kxKef8OqtE6jI9zJtfkbPOsc0lE/4wehpMETr2jYgMTNd5uJrrz3My/Dam
cXgRnlN/wx4gOmK6qOphnE3d76Yhvqaq9ShcClAxt3IXvxqU7spi9nWfNZP7q68xfbXNVAsRMXsh
+dju9Yhf1Lb3ZnmbYpwZTnFZ7hFKafFmMow/C3jCTaYvzb0lPL0OpDNM96079HtLqvHPygWqzaI5
/93rSrfBPt0JrHaeXpDRlH+g5ELEnXRjF81JrO+KrKwPAzUzx2milXdJq89/yyKVWEkgejZBtzHD
9EkWzDYmiZGobmhi082SW+pVY2XGZqFAvNaHerb49zrOXpWTdp+PTAP1ZaiCNI7Ea40knWlkM900
a/SMyUDzVpskeoGJJIU/zRih44zy5NpFeYhaCcnEN0241bW06vRCv3FeSazuHIywQCjBD06JuzQ2
yDd7qj2ZeL9bO9FDXiVsa2sXeaddv7gdTthf76X/QImTIpx0bLpDVHlEtZy2U05CV1LkrNlm8fw4
YXAdF/IQcxJS9PeERfouhfr7ECvu6oRUzcOdUo2pfhBJ21znWprVW7DhJve1xMn+pl6b3BRazEne
xBacoq9/7j+V08nPhY1HYI65UhzONB1NN0ajaEhGnfSlQFpJmoETRoRWJpuhcrXrHJEu0SeV7dwO
liGv4WQTPaUwCvg2aUaJqaRRG+o1oL4zXY3C0RefSJzku5Rl9lRUTvGH2Pbew2gUdwtGO2AYftMr
XkyH4eGJn/apuleHMWEkm87aYazVmUqPz9NEW+y2UxhFRbmSpObUYBRkm6+NmVXR1RQLubeNXkuv
UBpnClHLUVSHc+nhTdcow5PN6N/dFGUvvLCwYEM0oyXeZGMDik2eJtXtaCdeuyUZaph2Oo4Uv+Ro
TAcBZeeV7cj8a4A2mX7bF6bYfn3bz0erBiwWgCW4JQyXwGNPjtxajML0MnRuoiu7H1jxjHunWdQ5
hB43/4FeXnxPDCu50gkGvq3ycSkDkN3J8b2EqJW2LDJjK4wlhjgGb6q+UOqffzhk5KIx5D+cOWdv
Ra22HsEXFnZEvA5+3yTSj03AonJBqFVIofqjiZ/P1zflk1aGcSzqIvLjwCROwdO6YU+bZwUgwlCb
IMs08xZ5zHuGJPdCF8jNPjtP0YMgmV1jdIBX/rHY/oOvtJPMxrF2UWv1qAd6SfoKct/4Cs5a4s9g
3zAFM893cZIL8770vilVP941xYAqWTXrwBir9pgSK3xwrVFucpl7wWxGMqxVAVSTuQ6bbj6iJ7au
O5l/J6s6+T7GirMpM6FhDjm2fiy7aVe08G41lPRwMqRxnTemtY2R4W/UFuZOadd3WaUx9esa1Sft
9tGJxXyVoolCX1dVuKZjHjuJNXtElJ6vpEpzSJuYHAFMs45TbL86uTK9KAWMDnqMJ2LBzI1MNBzh
o+a5Bsd4U3VSi2xzsnci7+KwUuJq3yyUFkot7tGXvTcoXHduLZstnxVVhko6BEWiesvexdBNa9Ib
oytaAL3BQdzYK8escuptq8bOdkrAiYNkaYkgN4Ud4P4fB6Ow8k2WT+ldNnuqrxlKe5NmLvWAzUBC
VbQbRa+eFFH9zDXvVze28taMJ9SuGVtAwS99tmoZ7+yKUZmZcr9FA4/H6ebojlNgCigtvL3qzc98
Ow/Jkjc820kN+lQrDz19+zenGPEq8yhkEnVhP5rd6rZViYNTqkylzaydn4vA8R5vcaWnc0mrH8xT
hu9QW364lOFB2yUVfiQZofK05k3gDeqzu4wwoWjHN80yPXgDzrTw1LJAEW4Z5CJT7wtHvWrriQQ4
3AaIICXO2Lht0T1sFTGXwZwQWcAMzR4xih/cVx5cv5l1TBozS9TflabQfCNu5bFzzJtK6lWg55m7
aw0zxeXZux/rZvDVYuiv016brrtFeBtDeq3PvHqmaR9gtS7Vn2gkNNh0G5eocFVsF7FM+yVTCDDr
m9eyNHS/Myrm6otrb4qqHn3OjSqE/N4doyYbt2M9LM/eqFkvg53KHfWvErZJK81gmZTk0WKqfr1u
YlcOkuTt0ur3VZnkAdiXtsfnAc3+qL/plYIJOOYuB1M41WY1X/CXutaOs1YBDQNDBg7XS4WI96ft
TGo49oa1d8dklZemqV9kRF7ZaMp9x+qes7H4K2BEMgKW4kDsli6pixxxIEA5CQ27tHYkp6ahYdBn
ZY0ahQ2Q+TtaUDNwnEo7dovUfMvGSd9lXHTTTpXC8dOlG3zL8X/L06qlg1Mf5rL55ky0YWmr2Rur
wQ1DKJ32lpmN8xA3FeOerkIP1MqHfraLjbaY+tGKx/Tay8TfnpgBP8eHBecFtK6jtpAVoSVVkGul
CKcSLzbMEnY5FUMH69+lOC6WF2vhKtvBnAK76bPAk95T0YzedSYga5EM9645VYrYqqkYMQsKziE1
r5u4qm9nYaDlE/K3K6q/VjW+NI7ZHyo718AN+GPfnC5+dQzAfpxoBs7OmZ8XW+amoH3fzh1c5D4D
y7DKWe6yjPjwehnjjcdLilHXLAJAQouudz4wzOOTVvACKcrhCYdReU3wubadDAsivK38UvWm3qRz
RhKF1m4UQvQCniUIo4oYOiEMMeSeU1y2pWQbsOdf8QgjfKTFeNFFnt2kldfvzThP9mmZ6uFcFca2
Tkr1xlu0JpC16cEILadgrJK33u3ghdLK56ETtalvoDfaYJ8MRzUnxvvg1H363ixeSfUxgGFpxR8g
wRejc5YbzNza7YILDlhaO7ODliqhV7isjNLcl7a+8uUW5KdFlmymwipDYaaen0ILhdNhQndw53Sf
u833nMjbkNm9E4jWhp+c1LjEuSLZWTEhR/yPOSSDMd+gKeCLs8Z7uACE3ZR5TeQYfhQCymaGw9Lj
14fseb9NvbWSucicAQM9DZsmZDPREw0QD+N3e9vi3LJxe+WWl6R917iplwha51g8AdpwWyFvMss7
MzpjTzL0cehj8uqMdjPpsXk7TSUwjFqpDyWI0sYyI29bL0vbQuU1+guVjHl20K/rsy5wOIlLpwe9
WkV2D7Uy5rB25ctMLnNQt/0lPe95veQycHbRP7iglig+P5ZzHOSkp2l1dBiWPN+htomvywbKsONG
XsCQr92qVmRdQJnPaxgctLmlLInG7IxmNRhxby3mkBxbvmDeOZhcE85gD9NKDVWkofmLNQNTaMb/
TPxlxoClKYGA+IzisXZSvba0j2ZmtMnRSqv6e6bU6gI+5rL7/a8vK65qWKfaqyvPGo3+8bYaVhFP
zLWTY5asxlwMN3ZDBdDpRoTDGZG8lOJ9XoFCnIemzxQWSTLmEB/XQ3msA0BN+KlAtX1C/pT60ly8
O/DuS+qUT95LVJbQK7Hj1M0zda7ncIxONh0vPEWVObY6PELKuPT2f3JBMFn49FYvPNCu9b39T5k7
Ol2v6rClj7qB9LEvMiLQp7y87kGYLrU05xDV+u6vrSQ8KwRsJ9/A0FISylitjgrYOMlqUbXrLee5
ijPnZzOrC95PQBF5rkMXW935sSOi0wSouvDSfPIt0lTBjcWoStVBzD5eM4HQYlG6rjyqHA2BM2rA
G3Y8bus+mbfolqeQ4fqlbfWzRdnj1hxFF7GHrX9ctC7LGhZGi6ekVPNAgejnZzOq1iQhTLluRhAV
VS0v7G3/lKsfm3e2HLi5Di0aQ+lTDzCqxFooBh40kdIwYwez7oibGof0eRSjfa3IyHobktR91JkI
OiEGkAvHTMO5aLGvJFsZGVjAuW42f6cAqr8B/tvUUWrcblJFereZpVwhVnF77G3i+nlc8glbAK3w
NGwVC3OgUIvU2Z+HBsizc6IO0C53Exua57TSUB3mipuk7DudU9OyfnhgQ3e1Vec/cq+22kCXOlxG
p/PyP3YvC2WLGZ6QNARrSIYb6caDbqTwqAWvbxy2deqmnJDR4txIrXfi97LW3Ld40ee30krJ/h0G
+Z5rffu8ONUUhyTbJY85kVAw7WWMcmAd+5Kf1DvNlj21a6mNFAgamanKt4puvw8dOXR/0egs15j/
VT/LpoX/AT0BtM3vZBO/DZ6Glghwz5vvHS13uoecLMMKvqo2Rru5zLGa1ufhfx+YMhBjPI29JFS7
M5hc5iqB4+5SHd1U92Ojr65wEJ22tlj03UIX0sQKleH06+v995NNitWYl4KWM105NYvQozJXGA2w
qjZ4x2QuXJyyTXf//1gFgQdbBpeHxdDHb8dOTYRhS18d46XXtBA5nJX7Lgdb/z/zpLiJ7OyrFBx0
418W6n92w9yacZgh6fKoVgryssiMtZ1hKUOyzXNUzBe+zk/23jXUBs+AlanvnUrpPXXKkySP62M+
6MBTVNgm4h3m8LGvmKN3ySf4k2e1cvpA8RhrrA/s4110pEZYvDDKIwFDyjN26/0c9sPg6Re218/W
0dEqYTcGL+psdF+YfeLBKS9h/CfmXi1ce7+ksXYBoTnLpTUNvBNx7VnTNAi3OHWvGMdF04omL49p
rE6hns/jk6s30W1XitL2h1RfBChF5i17HQccgUGgV7+2rpXcTSKHP56xW154fc5LZ3d1cWfD5WCB
b3dyhxmxIvuw1YKqR9QhyobWR2WSBi7ucr4q2v4CXfMT/hsL8qYSGIGBHqqSj49US3uzVKRZHLHt
pZibrPG72gq0LkohXgl4s1C6YBno6/HcB4x8l02ml5eSpT57jf/7I9b34T8fjeJYqbtgcn3UYYwf
FaC7fd1bKrpZZgFfbwTnBsU8dCgMq3gRgtWZhMaNrLaHNM1OYJGNF2RNzXypyO1jI8f2TxKtod1S
1xEtMZOIfumtN9KwWpOFc586pfEln4rzd30tBlcbMiaT+CiclDQgcjl6FozPyjayghkzaqxZ1fiC
c9R5Hb+usiZgMaZYw4g/3mFD1AVbHljkajwvAm9ujKdxsUcZRPAR1z60+dPWENf9KLp0rnx2hTrS
PQvh+upaeFIgWoDPSdb26bFwRyaI8wguA6W9G8vd18/204U4Qtg2sOI62w2ZdmRubOSU1m1jOr4O
dXSzDIIx6tfrfHYzV9+b1aaOOcypZkkYhqxIHcHAJJtRAZUGYWZY/8TfB1qa0GjzZ4WiBbcPox4u
LH3+pTBEXx12gZPxfvVOWD964maDQTz7cTQldsVd2nmPU6znC8yJJr+Uy/PJ7oD4a3WFWTMu2CRO
dgeHkAsDpiV2VZqxK2qtl2FGJ6wGM4Ee+lYYtdIFNlSFvZ478bfCU3ucAkooNF/f8c8umxeY8PBV
8KOd8uU7rNVkrizJ0ZFWdFT6qb2zp2XZ9nWxXNggPl0KPS7bBKwqpicfvxQFSjtw2ZwcE+k6v2nD
u0czE8ZmpvnffH1Vn95e7ExAwOnQkLecrGWMdbskAz1urMOfDAGTrKu+qPu/JoVXEuIsUG/guEwx
Dkduq1KuZoSJcCRNf77+JZ99OVzuaiUMvftse3BTu2rg+ybHUZnlL6aKw12SA5Z8vcr54QYpn6Ye
BeP6/p4ebrB39JRugk0o4WDb1Hb/7nVFFzSy+6ZnBlqnr9f75FFitc2t5ZoICjoVdSyFYU3RjNwh
w9rxMVOtdteJUb0u2dIvvKD/BJEf26R/vAn2HpKl0FqcfJhLMo2xYNBIW9+gEydwz3kcI1F7vtM6
PQ48teyYMOLu8mR3iZ5tJ0kcwKxMzfI0UG4NfjTb6ituXilhZWTUFnvA6KT3hZsy3fBaodmIirz+
TdPiuKataSLLbwVTJT9dOD9hMAnkVUnbS/yjqLXxvrXG5nqmgai2COmbg+FEyvIoZ7erQtRPc+8j
NEqUC7vwORpHHbE6nVMoYsB0amIjilQbUQ7nzPX0xh9MWFGkRv5BM0gUwNIh2XU0fY9bJfXqWCcX
HsTZM2dwB+mS6pGWAsbPySfVO8NoEs6TAlhFzq6YqnZfJU137GVqHb5+vc4+GpZaeaX4OWMWZJ+C
EcWsTkZsMl/Fm954N5EBuKFXzumlMINPmDnrSs5qoLPmAuK6+XFParAEM7yEfSIa7eJKBW1UgoEg
pJekwnHcj9XIunNKMRlIAgQkCxIZZahyHx7BS/tD3LjFQymXuQj0KMM5hDm6cVj5jQ9zXkJHSpPi
V5akzKryReATgiZR3lRx7IWMG4c72BjyKa1iWYeiH+qHmTaAyVLpmD96p4KAUGcAP0uuHihVJbHI
ZCkuPgzOubopehXDlkgz6ydEGLnYpKVu/m6dVmVSUWdXUZzAO8+TxaAFl01y0G2puPwfhHZVWnFF
enQRq4E5uYwjVbsbt0JoXRMiMarJoo5gxu1zxe4N5mPdooYZQ6MhBAM2SppwPfXYOrGA9omEzq+G
plPjTaJHMGY7Gujnbkop9MwSsr3bT/LZNmJ31w99zThv9ujjHSMzv0G+mlM/zp3iWnFVfHDswvU6
f4ly5Vs7Z2UPL6Ad7zWsP8sgNkYwwypmvpfiM/hs1zJ6VLTFfrOcbvibojlA4W8qTiDnhnJ6QkYZ
bxRoRyW+L4xIgkU63a2elfIuqifzpnMz/rXNRGAK4klwhT3ucxaOI7VhO8HAB6+Fc5v0LQaZI3d/
dCAQBSgRbWUPdFtkexs97m3hSX3ekR44/TFsiaSgH/Li3Zrc8rcUdfw4pEmK4qJZHgYtNah+Nd3Z
5UllWcGkjowFXX1CbKwQbvp3LlPbY4zoGDgl9IX1y8BR4KZoM3k9VKI4iL7SF0SEqhyuKqC6H5ZO
4IdqkKTG9DtL1nkOYoAumXAIKAQA00aNqZE3AxALXj31ROGUIczRNwhM6T5crZnfU4ji39So6C7x
ac7OJT6v9bDnr7j9war++HnpM1mcuerA5cc5HlNZaahXExrXh7b2sKZDafP1xnHeeK6+mICmQKbQ
989cxkyGvxGPI0NDix2m5cTqdYzzsu8tZfygCVs/RhHiGm/Jgb9i0UJUsN4mc4Kmhgjrwql8tl+v
PwbghyKEbpt++OPVG20WjeaCabudlDUtVzNtmVjF19Sw6+QRV6H2bqAAy0I17eTCLHMSF2quM2ST
n6Ct9rmgx2xyp91JNQwMN6oEXWLVzdsyqvONPSkpyirLQ6jaPxMlWFw4KM6p2CzKI+eCcTFGzLee
JP9pOicJBWLqUHBI+YIC4X2VePmm0m21Kogx6bFQmYa5HL53TKgDo4gfrTT1dtnwYMHVURUjTKLa
3MVLzETVcMd92lj/R9h5NMmprFv0FxGBTWAK5dtbqXtCSK0WJAlk4s2vf6vu7Jp4Z6KBTpxWVxWV
+Zm917bv28HO/kFh9j8Q7Oy1GMhRoIFBQar477/pXDeU326paFkzdfQpE88cNc1+HJbtDJHmKp7u
vn2dfzqqUimj6fDgenO/71ffPgrqoH+44v9b3sp7RwcdIeRDUovN4t9/I7WVphc9DPSiQbG9W2O/
eJu8zv0Z5nP+VXXRlcbVRg3stRbB6KHt3O5HOzu0YgDkG2ZUI/oJ5tVN/ol/X3+gSK0sSiVHWQl5
9BuH90IR/g+P+v+4sV2kemStX7OukP3/+68dFiUCHA9lZjsjX/Fy075qXPP/MGv8r/aQN0cEIghY
KDFc+c+FCA0wu+uBjl4undoVFcIm/HIKc+F1tEwq2w1hTUiAAK1bb///yfK/XiA7LIxJNPqCGujf
X6CsrMaBuw+bXkJgWfMmTzN/mv6h8CHM5X8cGohOrlxNzFwM6v7jyzN2leWGbR6fFztYm73Rugzu
5m1xaMkcwGVbbDn7eXYmtlujNslstQalQbM256IW+f2w+m14WqVLTIQ9d9WuqUrnqLxwPTRxrA6t
9JrzYpb+wAvxn4fZVTpp67b6bSEQ+pDK6t/tTYvnzF2X5hdhmVF5GXSGtCYsBQ6FIG4/a4kjMdVE
QX1YvDP3JUdxmdC7j3ZiENzV+LbybiWuIR8IymbGYx1yMp4fNzvub7LCWI9rNk7U2igKkde0Lkd0
WTvPPVavV0wSCHTGzSUMdIMKlqJiqF0QY2V4GGx6tKTP3O2264ZmH1ir+lS6Dt+A9mXBqZky/bxN
dv4oBqd8aAfPv8wb+eCiGuejcVsDiUga8cuU2irSci6yZyW97oJ827rz106cofoUcYLJITuFg2en
jr+5ywEdfDMiNhq87jl2a7rFuPDsZwHg56MqJTx4fB99vws8r5CHqPKVfvEHtw5Jd3FCdew3R2YH
l5e296Q3P3Q5wfY7PPE2Yodps8wnwSgahkBRVvKaBcDaxXULoWk/4v5lnEtziDQylKkV7RHtFptU
J2vMkxxt9Wo0d2vaybqNUKgSnYfqaJl8ZMjNGrxMEVKE1M8Zi+49ipP5xYjG+o1dYzKv0EcYTpVW
t+m08uOm2vFuooOq2Ib7e+V13u/VKZY6XUwx3U/xHHmoM8zEhzm63Qs9eD/fjX5r5bczygX7T2zm
605FZuVV547zSaHTdfXa1E2Veh3nGIquEi5Saevqh96weRdW04e3m1qtPJ19UTtPQUNeVNJ34Zji
vCFNDfB3/dYEPUSnaQzHRyr1LXV6qy32a+S2QdqV5RTQmZX95VrRXedttiDipnMgM0W+P91YXgXt
b+DhX5MF+RNFOaLym8lszLQEmpALcykrT/zYVJ8+Qou/3qy2x2IbiTAxpRp/BpXrAMFDdn2RPUrt
PtzEKysYjwoz78zB8xteeU/9OhMItahp783aPKEN1S96XZBRO0UVOUkW1GAe8D8vF78f5i8/hzOd
FhHsoTOkJoBNPdW2fSRZTv1EcyjeXSfvmjvHN+6Jfljd1lywb05bBVOSGzF36egXRNHFYbu9AMPo
bmedt2+hrdyf+WLMsYyQdx1b0Zf5PjQwDTf8hbuAXfwb6A6CEHE/wDSJpuBUjq5/U6kNfSNnntgX
QSFPnSrcr3XonO7RVT1FO+NOtI8mXA0xAWwankD4KYmUvGs/9Vy1ImkCCEdEETrsFQPzPjRRcYck
stwNwVQcXQrgt17M0aESlPyiqefdeF2vLC30yURjO0gX3zb7rZgU4nbZ7yunQNcUqvBeNJU4ePlW
JqvbAlKrVf5TQvzqOjMQ8FJPeq9dmqQE+TPqN5qsKJLDvkVkmPQr7Q20ZyRH3lYd2jjWz51gHtRY
i5uW0Gcv2eBlaZwHLAbK6CaC1LH3Bo+Mw7H17V0xjeXX6PNT9DBjlt7cYXw1lP7HoIVwtuOJc75d
TBZn8vmie6+O60MdrfYpl3AZkjC/ij5RWl7DZYRFrrk7Q0S7Yt1PGLqQis+9G52DBXBGMgPEhVaj
Y/tMt8Ze2tVXemUJM5Qfl6mAJYaYEYVGi7jqHoKDz2TkqVLd9FbX4zWlokKCOE2j/SaLLHB3wVwI
OJe1jB7DreaboMQiyFhhxbtTADYfi2qdHaxkM7/JtFjYoyKvXF+kxyg70eM1Ngo5vHUz+IH8SW5n
xfTM9jCsFwswqw5V5B8Bl0IiL1PZH27T4dYJZvd2aAhJLCvEMMmKTI0VezRbn3ZcO3ce+tBTjYAw
aRDUSrRYM4CgPLRAfVnbwjuF8Sy7D0xQnEc14fDhCN9R+XYh781ocZhOaLuoGhsuHlJt692SEaG7
b83Yyl0Xc64nTu3OX6uxrMdlK9cb+kZxWesifwKVttV/CcKrPoJA2d8BliKwvZFop5uKv9GPzLqa
9eRwuoorlmz40o3KQR3J2NuQUPputdtE1vtfMpaxfSfzsQ0SwlJIt8X037nXORzgwckOtzBpoF4E
kM3o/xJ3YCm+M0K4wwnk6LLsZ8sp1fPsd/ZfgVung/4WG8TKoXHgYXmKiKmMQbxJNq5DbzfDpxmS
aOkC+9wvbON2sl7jJfFzv5/TQZDRNbMOIC7O13xpfctdP6RsR/exFO7Snmllq/zYL3PT3ds8L1bC
nKN8cCy5vaKbtKuDNpUb7kMQMfVxysalPdUICEwsmvY19jAZJHIka1SCULBQPIv+T1eH4XYPhMVZ
d2vBFzAVubLn/VD2k/dj0wAI7hq/a+irmf5U5pALhOo7PM199IIXClFbPVAc7wdprett0E7r11zq
EDgSeZO8tNn7DqTp0PDagXnos0bmFENxVMb3UTXFF8D82Y9QFfZHptZgPXRZXkb3DZEafkrvHREZ
0Ij+mivlqCvS31pEinfAhvQzkXuSNEqMf6Ql2BxNW29dnLnoXCIXEIGeOYIy77yO3vJjcBtodY7u
cAMtkEr/eGQV6J0eo6k8mEJWSxqS4PxrwlQjjiQH5CSKFNbk7od5yH8Anp4Nx+haAFeTmbMeQtkB
Iozwz5aoeO2q33ttbj/JaTRDOhMX0iXlGNtVoptgQXmRXfmzfi7LDndkHtjJ4GfrEXYdw4O+gk5I
XJ/VPoYSK0BTIzFLSjy7F1TkpZPQPvu/7FH7fyp4iPFOoy3sUzcAdzXnV+3UvzTodb7iqWq8tarB
usoQLbvIwj9OH0b8deFYZeIRkaXxGfr1o9BexBRdgRxE3euOV8uHjU0oDCLYFRg+w2cGG/7B7gbx
GOf/EtxEvNXlwgSzyPOZQUHYVu1NxQdRpFau59/s+rE1jeWsn22ZZReNxnRDG6eiJ01Zw2HkugjZ
VznoI59weAY/CidSj9kPf/XzPWNEg+ii2PSrcVrvpFpkLGmo1yI8lMi310R7AcPkjWzBiX9H958s
oVA72sHYf8RRU9O2VgQdtrApn3vPXa1b3V0RtIMUZbNTG29kAg/YXhJoDO1B+aM6k7YbURAPeevu
28m1nhj6Rze15Xdn9M/NjY6c7i7nx2yISbV6l/EiNeeiy/Ubtu77Vs3ZU4mn6h0D6fDq0hS+jggT
zy1K2GpPWkM3JSzGeM51jK8Yn5xljtoObevceQwgE7nUhUnrzVIvTTbNZ8pbhkxrV8xPcVO0PAAZ
nW4ybBCmPYB44qSWuQbLhg72SEWQ/ZhiDuwiVMNbbHX5eyE76yYexHYzF7MquAy7aToEubcNKezI
+dtzLGjWxtdM2vpihGfqL05w3sJpWZkeYhhOY+kZUKyi18dZ1K2baLU16JNkNRpqNNvRRF3Uk9yr
zXjjXgmb17b4XXW2VNNhjFttf2fVbhYnzNe7MZVRm5MpWCxoCIa5JawxF/UJB+PyYyukuJG2T6Yz
FC7/2OfzohMe3IzDHYDxUY4D7LWlHk783qg72EFjisOV+OAs3dAlYcUQAkE0ZU7Yu9Vhga6CSTCT
YACtPmdmNHM0IRBTdfy4GdE9LRY8auqevnvEQ+k8UyT0fbKtsdjFrVtdSJzsfsTS1x95ble/+tKj
jaCwC0+4clyVtvM23o788UgXocJDq+gzdhbwvTbdmHgd/QarLzA95UHbQ7j7hvTS4PuUYCPGDbPG
eWpxukT4kjgRq3B+KTn4sSCQtNclWJJpbDzAp0Fqhjx7cYKGiaqPvnzB1LIiqSI/eXviO19XhInG
GMhRK1SJt3jFmKh649W0fh9d3E5EN2OvBj+ZZItTxjJ5S3fkTsvfbvWm/kaOZfsHFbSyjvgOmgPv
fvhdTj6+87BaQw+/fK1lEqAB+V13GUEVsmpP89jEl3wZosfZturzzFamTN18iss9fNruT6C2tb+G
2F6xlGiOFdZtp6bPFLn9PGdTMO43FvIF9hBX0YJEXXE9LZ2ifGzHzPuF/qR8EH1dRjsZm/FvBMNv
TMDgBqd52dptR6SOu2tJPoc3e/XHEP0wvcSSYCi/l/YzdsX23h2C9k9kL822N94gXjzLKbL9AsH1
d5HZ1qPWOngooZODdM9ZKYEDWuM5mSoZ3i/k282ptxThkyXCITqHm6qn1JlM8QMxnnwgoMlQu29X
xVppMQAAKe7f5rlFHFgxeO5NGY3esY9tDPCzczXugKlaeOjyLXhGuJff5MD+XltXZHm60QEdKKno
ltZl9mk4sC8gtpn7Pwo8zWEG85P6xSjvOrjeEJBaLC7WqG4r5a5nzxtFcN+7hdtz1mFlBe2gyt00
QYo+hNE6PM5FZf2xi6l6rTbXYvtRV+ZcCdJyWhGJ+wmT1tkIGqEk7vqFKt7tQc22sUY5KxT4w9Xh
RK9rR3xMC01P2Yx8v/XY4+hvyu154CwPwCMJeVdzIEBN7rLgPKyB+46KR/6koqWIKJqw/tuxo9uS
CmblDKuh1rBJnO126qX67oVFUIdDVnmdxE3UOwl8QXILbOTktyGujAfEqPN5yBzrAcM5HbdNLpfe
V7GFm2CmNpOHxlrzai/LoGWcAN+v3jVbDGWBqUG+fo+FR1Xc0GNYB1hKP6uWalXHYiIaCTq0et5a
vl3HBvZESGHpZDbBmbmsdgbOP7JLmYWY2pM1sxoXcIAJh0ucZc6wmzxYOBcP3BWOEr9mtIVoVPWp
XKq4SkNarnk/ocU0ONfiADqELdkMIsAsu8sstszaxd5Q9WlG6dQ8T01H9lZI1bziUhhJtATQYKrj
iP/7OfeaZtq1fFDrzlko4VJNr6jfOmOVat+zcxJ7O3Za9ubNSp40Jhlj74XOto12vhbh3u+WaL3V
ugieNs/uYiSXW6N2s02m0E3cRUvMn35AxRzng3NgVDfpHRrx4k5Mg/OV2W4JogtxkjWG1ys7qirK
HjDvzvVVY8CorbB65xmcs3TmYhAU3a79yVSsCf8ylhzRgrI+Gy7ksYJS3IzfCfZBbS9T+jmfesWv
KgxEaz9msC6MaY+52XpQDTyWfz2E1u0zbiKEYf/6+hXwMr4qtcYWHgBafCwxM/c9BusC39UK/jLB
5L2tF8Sktg8nVStnF/k1Kp/MkMmVWnUwO5fILIt3pK4s+r2CrUcOoyrmhntdYHlOXGNp71jMU00f
EFXD9hZrmc0vbRPr6RcRCAPf6Aw4M12hnzE/ifMxPoSl2f6MUTvEx3jtmiApvCZr7ohi1jjTR/Z1
nKwesHoTR+0nR04wsCoeETpI3soQ5jKMEhK75mnERWPNYWKzG1Np1bWNx1TE0fpABojo0jxizY1z
fY2bu4I76nNiuvCyNgLfHLlj2ttjD8wN5p4SLTHzU3kni8Jv7iLSTf9OcG1YepKGOSSDkIj6Cpbu
OKwyBBoXC10UFR+vWtyMonenz0nA4t2Cce1POQ7D7m4emTZgJoOafSCHOs8fbeDbz10ZQ+rVA4i8
F2eW4BJyz8xgaguo/AeHuIYftISbt9uWpiNugI5nOrBrbp19cR1ZpFsv6voQsMOod8S/0yTknV8V
Zxs07UovUQ4+220bdplT+fVrWcCCPUXj2M83I/Eu4zFjqCUOg8ejf1cKvYISoR7p9tucwQWwx7zC
sri6VX1b2SPw3ji3Jzam82KtByr5qniihLTzsxVXut/7us3kbrKCSN849hj9rKc2GG63bAtwdZtg
anY6DLLpdQJPVb9oeAFZ2juDWO7whqNGZevHfN+RIm9P8TIZ2qR1hUqjV3uivmnq5ZOQtirDALla
0SEu/Xw42Xnd+Df+pCinWszBNuJ/7bCHir3Sw09X979taxhrYI/ZTCsLrI0J+xApLG9uVY0Xt+oz
+zgushe3zjANfwY+Su8QutRz9xSmjCHRbHTtRfmligEaz83EVnJZx8uWMfjc40YlBhiMK1vvmGeM
KyJiiwuWtlc52jlET2+o2vWzYdFqHX3dzD8hz9X6XjGBjP7mUV4CYCG2sidToKk6jLiNGCpcv0UX
Hvwga4LjRgg17T9iK+zWeD23C+tThYsLdrxMrGJZ612oWYxYfrsErJ1aq9xXwYqX180yKPRxTkhK
OtgxU2mrDct6H2UO30hkhVHDJVoO8zGyi67fdQvKSOiAkWftymod3lfXjCGaLreOUmZx03KWjpzi
fd5k+B2ZXQtvz/eV+eZaTmv1OytBw1apQiwVvaOtWasimUwXtHPSbFMV/EKl5jTf3uBvwU1I01Xc
cpctnw22oS1xyszzTnWVjwTiLYF5d5cgHpOB+mQ+ACex5CnodNQe29haX8KxHHFMljMeXDlcIbas
2dT0ymyp8U6FM5JPNlFHxKdJUDp/AKTgKaDYELsp6rfPuO4HF46JXkD/sQId96PsNrDzyNjm+Y3U
wXpWSSPKGfgOd2pcCDu1ok3XIoWsVBCnN4ZRjZ8/LEMrnTbf/IKvjAKDATANl29ynjTc3NHPgq+K
z+i6jmxGgTa4gW0oXWfv6EnHJ61dz0tIC12mE47F/EYrghCRhQ9O/RKUzFhunIbLjzjpac2+bP7N
CLFMXCJuSKzBjXuO7Gwas54OLBzyg7dys+59+vvwaLUyN/u6ibL1o+Z/NWdszROprCUgElbpbKSY
5Ja1tPaVu03TqSEoptuXubsMx1C7PFc91gZchs5YBkneUIikkvlKhu00YL1g0xkNL2JuAk5ky7Xc
t0ZbjnUUy6LYrKiS+W9aYCqVIrWdNrdqHBVtae8hEw3eh1HOku3o7morMUs5bH98ayHLwWuvbfGE
/368wEjYFswtBWo7a2r4iteEz+GdJLpc7QYt8ZgxvpLZE2P8jmS+MS7ffTXWh3bzW/Gg64gs9wxp
kHWyG1fUxzpg7883RlHcHx1ZyuLHnA1B98glLvo7RPNy4VviNdMZycNa8BS7Mx43hElr4/9FIuXK
XVn3troH17kGv1TekduDI0LGe8Z+ALEHZ2mJBeG942XElb8d47H0ra8sr8BC7QebEe5FL1f8dd62
43JTVGYNDzjnwr/W6vCyK8XgQqTGjCw7HMdVrxMaXO8sWs5wOkpukWQhTl0xcq14kD6D0LG/ndWa
2guWPb/f53ars4Nd9OLTsiQyITV7FsLxshyqa5cZGNquzEK9k890raKCw5TOWdVifEdGRvUe0g4/
1Tn2aaClExEUJJaIgZ7Ed4mNoFzth29V+eQo5eWWwTiVdBe3HQQJBmtDWHx1q2GrNBg+nePCSkHe
RtPiyVvSwydzEexA12MYmeKeM3bpjktW2+6ZsaAbXprVM+Dj49hMB9/YuTgIw3nEIi0bsnMRK+db
yo26JMrZSR8YVEcPERdueVkA+45HNgRN95HZcW4d3dbp7aRFTfQb8Y8nd7nUQ3cqFdkcHxSHdFrJ
aEFUfZsiOdPvk1Rq33NV8I0IFlaNNwqMWXA7e3k83GVIRYYXd8PW8+oEPvh0VeTWA8/k9MileR2q
D31FCm9UlGonOyNw2ZIhTwSe6ZtyD+mqHw5tUFjfBsQTe+CI3rlmGNUJKMEmqKNqRxIroNJs4snD
2MSc48xEZFh2jjNby561C1qliduIOGcwKduBuVIfJ/mC33tnoYZBNBNnvXdZubDCR3c1Y0xmke9/
ZZj22O9sdLN75B/gzuwN8PkOG4wzndY+ILQE8U6X7XnMu5LEija0bqxMVtXNIgI1H12mWjWPMBL4
tLOnjbs/6paGERmAOmhl0AsGWBMLKMeq3oYb09CG7aOOeKXbpt2cZl/LoMoYPm1FDuJnFDV92WZn
aVGM2totxh7RFZVWXOxbQmPVzRqHxcBwJVug6DPQX/Z5ZOX2HsUZa4Yh5CNiWNv4v1RT9H4Kt87K
98YBh5XizJ6rXWjxwn7P8ZxHKSwZXQF0UHO7s10aY4x6nqmgy0Oc/WQ6WZW7vgrjeY/gwMv2NGVq
TdWmSZCClNUwJXLt5n1h+mZ2fusVAl5vZJpbzVPa7jbCQR7yVlRzoliS4rwW82PYeW+IinmI/bCu
RBqNAoaCbRju7+DwhPKP3Gip/pKh5Mjfq2DwBU5/cDAqK6PRZeJ1GbhN2Q0qQTZYa7OvwfAYPjlG
u0wtCT5gkj6gS2N4W2/AsCZXz0cdWchBZcWWL3HH8CYro7X77ZRMfEnc06OmTPHqfOfWtQu8oIYq
fCZzE/ymUE2gzsgjLftACDvCsKzsi59mKjyUWDEuHCzlkfs9ovn6o7K+Lu4ypxZxGhmuR0Rga6WP
GlI7G3IwoPGBgiw0OwYtfntrO5ihaMvrsXqPWa/oszbN8NNDUbJ+TGhqnP2q+kDcTX4tzNGzwXEe
tN3I93bIyCdMQrb/tsIzsHgMcWHGRP5xtTTTOOaPKxiMKYcFora5zl7IoVlp2wY2Mnfb6vnLiawj
hNyVtCFLUWqaYd2HjmmytGlyL3yd1URkjgzt3PrQKCvjVEVaVA/+FAX2aVwzE43pnIcbzwOz75AF
T2NIDqZE8PQbdX5tfbiLin40BDe+UhGGr6xtWaT0amHkawur9tk9os69G9kBkwLv4dU+VlTHZVK1
NlfWQObYyekzwQrJl+td228iSlo78L6Wga44VSKsYGlJbI1HQfHhPtZ15n+PlTf9qhr2yHuA3IjW
RkHh/MRQclEfXGVEM0wIumkSNUf+YXELUx8yuQpyeTvTz5+yCDScAX+r69SlBCpufDCB5tVrdZnd
MNeuhjs/bBf3Sn1xzPZlu/YUnVTRtvIgsLni7AxHv/5rheMaLSCRVUDbajf9zEKSOmN2fy8ohDh1
uri8z7bKHhgqMFkjH7RvyJ5qPPEZ9djkdopjub1H8sxwmUZdVicqptrs2ojLg9jm3mtP/ZSV86Gt
AGeoQLDEljnSBwA1vmguXa+DIS2FyMledbMfbWZaqty+rf6ipWB67Sxi+AZiBtZRR9eMQMJiIveB
C8EWOyvU2R8ZSpTQSq4z75ML8nTfX3nQN5Y7ZcDY3Oe2HfLmcbYGsDMhEIHiBRVGb3ZzFnJ8GU8b
QYMcwmEfmMwPV9lq0J+HGAWM0+XNcCeJ/WRAGBhqSR1MIDrRpZFJx/rM3fgarhDxA5vKGtPgtKIW
6n2i7axomPYgKwPUAfZQvIxBGcoTWRuLTmXhqmsS0Wi3zdE4OQ0WU6wgxT6ivyvER9TBRbY90kCJ
YUczVRcvgd3SASwS7NRhLkX9u3QZyfIRbDaJFOtWMaJ2jPfRAqPQmErWRSTWuE0/PdVIldaWwxVa
uhU5K0Ep53d32NiouXUTPvQcwZxBrgPPRoBCfyPZbQS12S66YRHI8ZVc0wEx5tQzsJXSGP8nKiB9
V/ll/DTq1j7wj0Ku4Z4XfWpbk/p0xiI64s4LQcSZSL8Xrr2cItkzJgxENi1AZrDtUa9H2YsZ6hBL
DBuDX9Kg6+LBNQsmOmSrS8JKNx7uBWuoB7ZtIEoFeW5hwvYPMIW26petnr1P1aCUQKpPP8uqemju
MF17hJKMFT7rzlOFt28YKT2N7pCrI1ng7K1YSamD5UEMTBxR5Ux9WHA8Wj4I6m4mD2vXj+DEz241
rP0t+CPrZ9TK7mzDn/3FSJtPY1WR9TMocx4XC8lFagc9+gxv5WbcGRsN1TFQgfUa4dUR2ARm8aNF
yvCLIBWbmqGxin1Q6fkjBGd6MxG6eOWYgnI4S7LT/LTTTQN/ER3nfRaV+tYdQkCKzLzkV5wBC05K
Zl8/kQ/l+OUZkPC+8fKmZFgypOQCyNptpbmtKwc2Lp+jlF8Sacm6m7gcRIJPE0lGwcRMpc0IfrH0
Q+sKRVk01ZC/hEede+2r5Ob8y6HlvY8W50ky2R3/3TVcLak1dvo6D11ZlQyT06Iqw3XZX2DThVsq
1666h9bj/MhJP+F9KZBmk4ojra91BV3HOdtixvQ3qpqln+Ju14ZUHek8CP85v351bTTL1p0JvC04
rU5fPsvGNPdczDR8w1BF9/Fiw4ODafXMo0i42SwGZPXd0NZ3urcB72LUfNYIg7D1bl7QIpOPw2s8
YF7ugtWO944y8YNtS2+5Z90edmnvC+C2zHYMpQR5qaU11k8L83HcjcI9oXHip/hDjdKC0xvRx5Wl
gR99mRc0YB5xLKsgWXW3cSAQH1ctxOq4RfEgiZjt0669Tr+BnLW7oGdYymZgOsabm8HZhXBvQlQ/
JzK9u6MMaUfToTPqo+FXb9JI+d1TK9X0NXhx/xsGey/AXZptuItcjRIJGtcCtbfpRfw0ZbzD+3aV
2bu7CX5ju5yqp3XFPH89pBhaF8N8y0h3tq9z6OBX42/+bR3240fl6vjCWjtkmGf6vErE2mhajMh/
pBysvjOPEWUiyiA7ZU22TLB+KgsFSm/WT3ZwcXiumS1edDd6nyULqi9UKcgSiAOC6qvcTOa3mZwM
HS7kKHk0bQTPjaU8Ny4GlOJ52zr7bQ5KRDpmHSEyjQxWyBxaBiIaxjKf8qM7h95Flcv00K5B/jka
LzprZ1nsk4UIzj4Enc12pgLgCwCqrWV/QvEOlai5itm9saweujirvy0vKA+rs6156kpMMbzeJjyE
DVNXumb32rZ1A8Fx7L2ehwVQJ4gloFs29cNdZAV2qsJysLDGRLARjTLrhxajc7NM9soeaw6cNHL6
S7hFAG1Un7WsoBf1WjVbRE5fMPJy/MUH34aabaPua81nzno6Txi/sebTbp/96mbtvkRO3m4HEsty
qgJBXBZNB6a9KwIyu0XUlVPYh6M5ZbMfPa1b1xGhtYzfbj+b4GCFf11sVsVunkV0T95e9rPBQ7qv
YAz9JGsle4ZAtO7Bvuub2fjitl0b3u61V+GPuaypqztVflkMk4FHULZOieq5HtLaZeohMxK8+DDm
C3+03xFQ0QP+RoIWgNsba9cJt//tSkGjTb3nsstHt5koY8dfDUc81VHYfc9BC9Br2er8zKjL+mgo
mPsd8tVIHTeuGtiWhXbu84qW9uRvRQGP11F1Os+95DbIi/y2Avn2vAmzPcPXVNsx3KBIkIQUEOm0
uT9ie0JCsrZ5f/DXkMy/ZhmcY9m7SESj0RkfV57x6Wji1VUXV7jtlhYO0UinqfQgl5H9wXxsQhdy
E3Y5B3MUFhVrxOyaUbw4d1Pcbq8dirlb0k70LhxK+1dcdOUl9z3WO0ngFRP32LjAi4xW3aDbQmWU
cpyK7jjZuj6OExVH14j599RhGztrjOYd1HCm2ymHDPNTnpNBXOxl8IqDJYot2EU5peWh1jHYFhJt
mt92JdjI49GFE776scu0lRsHhWDtFweixwRPk7RFIv6PpPNYchTZwvATEQGJ3wrkXalUtjdEl2kS
bxP39PfT3N247qmWIPOc305G+16iKolDzqhK282lUAUZfp2nBV2SwgjFFYaPHDDJzNJdNih0lqRr
tShL0F6+Rjhwzryl8xwIJEPky4GNfSl6Sd8IOjbuTj9UQF3k/3onvqjpJLvO/5PbXX/sdGI7t07T
+m7gTj3Bfz43S7IxciVeZYWbXWCkdwJmXxdhL4dZHUpL9DSjiSg3NigPI3ft2A8EUos8jDWqGHLa
sKgkcy5V3vb2jzskevJaKU6vazIW8H6JXyE2q8k//HbjTqAy4FRHXtKB6jaGpZajpHLaiOfozp4Y
r4eO3x/5aF41QIgjBBqqg52f9fq2qVFmL9b4pSR29FVNhy74deaAl+V8F4HoDKixuQVfjOIuQz4C
asF63PZckUgB7ZU2Gss9IinkYOHnCyZ4YrLCOAOTkswtBiQ6KFM+hbsnB+51vbPPGlv1ekwyI5iI
sNvUCJHfU6DMixe5NlJTPdu7updvyHjgnJgrau9qg8aWXPxAyBrbvDTiD4K/vJ0aOy8LuNwML7Qz
5YaGu2BVVJowecRi7Q9PeRUiGFyiHUrnhvgQfH8kaCFN6f36uUU8xKetOdOv0GxCU5JsTsBWvSm9
182Yzg+9klKvYjJrm1O1xzHkoODdaRnoOA9uu2aZhtFLJuQbRirfLU36VzHQCBOoeKDKGSudSakO
IRahAVy4Guei+iVR/iZt4D66yxamXqNWaUgs2LzXms7bF2PZBEPW20EBlP6ijbZ8G6iffDGWCbsT
9v1bV7vpxWotML2kmpowmfX6rx+X5W1ueRhIZa5+SlZC6tK4qQ8tjLS/Gjq0QFO2FG8VQ+yXO5bL
taD7b5WMVvM38qCkCiB8gmq5hkmM96fmr9FE3o5Iyf4f2okqAlxYcpjs2t2KDkW47AvBwW9mOtpC
uhiOLRkWW0an7yGnpInYZe+Rrqh/WIvm3HJm4irovE4wKlTzv3yxjA2aaW6NqhhidzXWvb+WvdaH
gsnmnLd6euphtF96DqQNiM2ymaqWbh0j/8Hhl+z1yBq1FZweCAKgt3sYPE3tjclUcThgud8lZEHu
JwVpQW1iERaLWLZxizNwkxAz89lrckACS9nf3xb2Bg+wYVpIVXIkv3AjoUwT3B8Ylc11XCH5W0Hq
zv+cZswCV1rUFNmu8009NyJAIPFVEUt1NirC92xDxh+xNVUHl6JQLIRJhOqvkvvKJwdch6PCi2C2
b2zOrA0RitWyAJ7aCbwo/xq+H07BZSS/7RETnmbGOieddq8qzJbQzdr3MpFp1KNTeY+5q7d+6qq/
Rt+bZ96waJfNYBIxPN66sRb9ZEQL/JpIh9+oq+sX4ul6HKItgsgseo+9wrx7OPc+xtR81zs0RDbu
y8+x8rUv3kiyvfvRqM9c+dmurqcMNpuLlsmwoGdlzn3nQ3jurLYNbupASDV9YtZ/TBIAJBCTjvVi
pkrvOAX5Psn/bhAAVvOhTrWEmSNhPcFRtquHqXhBbtRtHDDRTQ1ycdOqWAXmuBg7o4Qr2jZDn4bI
oQRsvhfD77JqL/HWHQlLPRbGYAGEjh3p2nay7coxjVbQeF7QZLXCB6RGpGxVmlvIv6NJhX4bPSqW
En1bWF19sBk1ty3xiX9mgxTTApvDc6It9r0mSOnY1BplWYmGV2N0PrSh0+Kw7knWgaWu74tsRz2Q
KQlPcE1eSBSss41s+R1No0ceo7aMbwqN9RNIoxMY4KKK/7okNa9bZH3rXDQMCZDmc2T62AyBR0To
DKXzrpZW/ht7dGdrLTG6fEXEKzO2pAv4nzU12tlu2eJW7QAPS6rVgEC5i6Ifl3BXOEKWMJbGKM2/
m8g33rK5dtZWNNGhFZlVtqIogosk6mMKsCqjucOYdf/gsROw8DRiPky99n2Oiug0NbZ4JY1EJWDx
FURHrCE5qASCD9eed4p9NXxc3Zc4jr8Xp3LDTM7tdXZUuQNy1oPOxBFKM6kxhHOCTm1TlCOYQ0aJ
rcO9bdPVpWXuSzMRxpEwIj9hyfRiWLjJYW4VM9MscOY2SWLP4Qkoo5oNKC4PqvcRqCnE0xc9pSDT
kv6Xl+seDJpJ1mSd5C18rkD3ag/5Fb4Ojk3klvesNGt59+cMpp9fiPcnznd+QWEFBSfDD30aCN5L
dafkqw2laSd3jfrWk+FP8xVUrAusonjDKuodZyAljPLTAcSeMFuMs+cKsUSYzmMe8HO25yZb5LFm
kEVTgR4UxWdr8JhMJJN1S3HjgpDXKnNaNtuoOhVJoq/rUsTcQM3CbeWM1RVmc7qQYKZeF1Csg1Ej
6LcSGMWropTGDtGgRvHKoXNwN2ems36gVBly/rR/Svkr3PvNQ8dXa+3LAoh7cjnbb8s0zJdRc50N
AsV23y2m8TJJzYdv8Iaj3ojhGpux/dmZCRI4gygR4L5GvpKc3K+XmTmL58hJ17FiiElrp9k/5I9h
y2V3c9ts2aDDBJ7Jncl7N4wUmW5a2iYFry6UOxhPar3LUZB2i9WQ9RSrwo5W8292pdvixU1g9tlp
nuolVHB+qOWS5VSUk3f2xdxzNRRa4BbC2Jmy7lQQ52ZQQLyiJrGbnReRCO2BCSFmbIzHnn0gB7Y7
lQ6dqp5q661mjO0ZHJJoVm4DfC/6r07cEyMZp9Iy9s2hY8vZW7pSgcMUe+6rGPE0ouTSK89mo14i
8naPdtb6ZxQhSBZd0e4LehyCJXPZbAAQD/No6wyDqF81ftW6bsxsWzaFOkWe1m16bUIXGoGJJw48
m4QyX5V9cWtMdwrhxt4xPt457NBELjzBpmu3t1ZI0rCVp5BX6KGfjGfhcrYhDPvwCue+NO7Ws43v
ktshdB71LdXsfcQC/DhT6XNMoeLN5QDZMJxznJV+cwOGFCyyowxjhAVUUvR075XcftIIUr+3QgPX
9d5yCXcVKEjmsM0pGW4sT0LX6QOIL3zBT61P5tqK3VNilNfqEbdKSFzOKNYp/6S1ZRXWkZ4/67Tw
BSZddpex1f4R+BljMCmzAE2Evm5pHdzzwkwnhIY+B1lFOG9cf+ozTF/d8iDEQ8MZUHvPmqimj27o
y42uUMppkZ4E9iRVYGVRHzquagnWFSczrX64mfDFp1oTlIX6nioKld3BoPTGTJ4ZOueQn3Y4GvOD
T7U7MCZ6rklbuLhwyCea5AYaHPp5O4m03KUg7ni/qhfcyPnaZHXcdl27M5T90XXOAGicnaa5jh9v
cnEj9fLBDxSDts19BFmg6wiNPVqEHE1Y9Bzp9VM7QshEZmQeJl1JOndqdY0Wok9onG3IBqAxV5sI
CKxrqpwR5iGStzgUWKZZ2hHI/huL5RV66dstW/UUA4qiM+rUGo6TUoU2/lCOfDFqwmMAd3C7EZTD
AmDlcb710qz4VxTJteBPSaK5hTsjGaLdCDz1ai+uBmBcuITApxQePNfc/AD3C1IJ3e3HwLY91BmT
n4YKWHeVzOzkDoqvNRI5eVIycvEx5OObxPKyVq017zlL/hZS++QkopkUeDac8847mgOWneVB9pON
+Ler1bRLG2pdUgndIVOmZwso62W0sn/gecXOtPhjwTxFV8csiicq32B2bKsdj2xU1Cv0Bmtxmfyp
c7LV0QY8meZoU3lkE1tCPz3NLoJ1ny30WLQDioYMr0lot2iMHkv6nTDhaE2b8vIB6QWsw7WxcFbJ
+MEYD8/tYJEd7Vg/hCmeCCP9Iwb9SY6kdxdc5FfNH75VRmJ5Wxq7HCUJKjq1YLtU/7A4+uAS1OrY
uscnZODYUiSabQdFr2fEtrIp5v6PZj2MnkvxTfo5foeljp7LGWsiZof52y/9H0Nzv6zRZiq1TcHJ
MuXi2Wv5RbEOUw6ubSPLpTvDgMkMiM5oz10KWMRgDbhXeMkaPeVf1RinQbqXyvCW49LDIHMPd7uq
tmO+xQGpJR1JAcjKK/mEwIwZAeBu3ncT8InPuUBNkOYl4HDZ43vrR3yCrbylyHXBqQBBuZrhZet4
Y6PhD8pqecfn+mHNlQqgMj9agR6TdMQ/3TD/sy3zhVI3yTdjwwrNWN4nIuz3wsy7nalJNiNzGIKc
+JRdTgl0YSIFJUriIZ5v+6BW+Qd3prFuxeTxoUyJve1i290j7xsuU2e2T8RmyLCcGAcb6EQO2tg8
U0PDolo6ZeCSHIrK0BchuplkPdT5Cz1AV1/xLpG6nYceReJIrdr+UzkWTLaqb86UZz91kp4SGjg3
mrAvTmMhk5yBAGM54v4YhpNtqHGFHOthDsF9KQVpP5rjyHsrqt++0O/Mcl/kQfyBDH4zhVNvixa7
Vy40I+zQucAIVsV34cX9s5mZ0UvemN0RsOs6o/oKgYFjfju7388FOlm8mtxWY0GnOVNd2FHPuia2
C203H9c9ro13FNiUPKAveXSZCecHxM7dJNEEn02X+T7XNZIo8/+7BC16ljpCXdmwh3jvtp6z72wR
v4IeiHdh4huxIs19LrxiOJLp34eFGLLN4OEJGQhpn/wF05BJ3rXZdtulIyuiGpuS+FWzTPeI2PNA
ox2GqJSs3NqihT6ZRrUHQXCe7IqG26GrIA4bQHXz4blNAN8gzt+lWN4RaDB9NDxJGt4dQm5HeY2y
SbvbKn03q2SvLYt3TNF5fbSuhwdIhwBKF22H0v6HqXcMGrLXy47FsxmSnVG7VE8QDsCY6FC2GlWk
QsXfVpavWXXUSYsTdO9TuksX0lqpOPSPidbg7xlGYaVB1JruNvGy3zwfjkXW6jdmVTBBfUG6nTvD
H6MBXkZ0X2+iHMXTal6Gckv4083RZ7JtFMIGkx6pIK04lkReA3/XU3fgIKeBhBcuxB9Z3wTM/XYY
B1zAnZlCavAHGzB/bVuHh3AozIrEnTpdEdgL6Zm1zhbj2FVG7TvlfWRj5k23JmtwLIJmSs8z/gkE
3UMqDrU+v6A7etMLw96gYRvXY12k29llNfF1y1377dB08M1zvcfKlIU18ghCpNgO0vGh5zE8fQNt
Fh9lhvxbl2xJjbDL1VT4typNcGM2mOfbbPa2ZcyHaiHm2pKq2azxaetYlv1vfMY/9TgswGnjgfOG
Q7fGm0IYIT0Qy2fVOSw4LscQOA7ceyySM5g1DBgieEDcHEOYg8G9NMU7SLwd8Gq1pzSNeM7j6Ren
gnvpB3cB5zHqsGj8FytzbiXlxN44vqW9ra3josPQIhQGDiAaxGgbtOuAXbSgYzbL3r280G925nzA
3FeB9B+unKSWUMIQJJFNJgihwH9qFT2bbm5s+8nGh2NHfrgo1w9QykvETpUGD+fVm3ZJWVzLST2j
lr4lLWIUd2ytcMzBXKrWA2mYGaRc3bww41ncStOdme5tKpPzZPfXRkS7CXhhFT2YEBrEBNuLnNk1
FvI5HXFcXPEmi+5b71lM46j8wajkHG3sQMfSfThNm75bgWo3nBd9takT7ZfwDPAsS526uVFPI/oc
Ho+MlgMsdfcJrQTz7NgfgTiLQ2Q2Ngye8SBB9IHdlrgSXTP+kQnkrW20VX/xL4L/Qp7uWx8Zb1r2
32Uen/h50gBRHE0dgoUvShlRutR4X1LSCmtygdYFawtndIq4Bokg44+Qu6mNPrAR/hhurUInQovB
ZzfhY8vOjhivKP8PS+Vfy3b4QwlbFcRpW+9hi5FNj554a4HLQond/LTE/hXhzSWSrAqTUiLg+kSt
blrXmPDLlUBAsgJRdIJS8FKa8mYSrIzzb3hmOX42muZ5NLKT13ivhpnTn21Y/cpGVsjrTcO6zJLx
gCCkWuUlRGTHy6JWs4XWBJajz8i3tJNTYdfuS8Umu45mU9sPGk7gzI/6LaLcCT1TR7CxaJHKF8hJ
KXHhcMml1yOx6bvdGCOWtwiKeqpsggdLVS0bN3bSgBgCjHHWsKxxzswBDRYOmOtjxPQR7ESg03sL
QvvAZar2FXK7n8E3253CScr+gSPZRFr7K4vo4GlkN2BPrjaFWZwI5Sq2yOTeyI4CSIQkPiFwhkRM
RXRQU/phxpWzkqq7xrTLAoy4+ia1jIhDtaRhJCHgszD0H+wE/Q6Dq/85Fvl1lk37NoGHbhzbuzKf
sLFwAcpwmCD6NZoFIEgAfv1houuFm/vFHBrytQcL775KHdQnvTij08wf5c3f7J4xhVvSYreO+z3+
qnqPjs5dAz51IZhLGWA4fio6J96J0p5ZmBPvYtABTSKK3q8nz+2DRY33qAHo6lqcLlm8KFQXjRm2
EqlRNh0Lzz7bRfEcz/YYtpp78hONQzECMX7I7GhHpOmbvr0m0NvuVFdUDHI7vBpUs1Ne9RzLpNoI
HsQ18tMk1JNhfs09jcGgRsuP9QiH3JCqDWLXL7JCH52pvbHCBF9AsJjEhVhJgAfgW3baS6Kn5d3V
dI/NY6JbJaVChnFp5J4fT+4oxYEr/ClTGjs/7raVJ2N353hLttNSzCMrt0zjv0BL1Yv5kOL5j1Yt
MabxyWm0fM9J5WB+naIAQRjtxO7ghW2cJ3soW+O4+H50GIdIsnj61CZbDJeVlXHNu3611RNjPjYw
Gh/IRv5lKcAJ0oE+IME5XglzMDayRlSCDIfjXHZf0ziLW2tjrnUFfS9aJp6GbiYVo2zWWKJfkREY
RzWJBx4/ik9IF3jaaGl3shjdnZn33o1OwOfSNZNfJ/bEJi8tIzDUwMeJ+n+fzul7p2nLa2HBr5oW
pnyEyshKKoKAZJo2OKTHFMK73ru04dIIM50hsH8jLb2wM7LilDhqHL7qUHcromRMUTxZg+j5F/Iv
yqbmOFRlhKeTqBToJHVdLCRHREMghm6TC4YphCajoQLbsru1W6GN7ySljhnBIgyckbuaNX43Qwz9
PbZIWjdav9xa3mifcx7Luz9V/yLRm0++Xf3xdfVUU/izGhyiTqUaRdjNaX0rZsRvLQoIDmKX3kGx
0DxXJLfEUfsZ4dLZ1rjUUWgZK4l3kmOo/fXq4hlLtr3yk8V6GDe/kXXPAMRJHCCSvroSH6LeDndJ
aiIHG+66ToPkTFBJh6KytIvmtu1TwtffisZ9J3+fkb6s1oZU6XaZbZIADIWurl7WXayz5DbFOgIa
DHpDfMCI+Wvd1J39qKn+BXItX432AGLmjvi5BudqF83yiXLkSjDbgl2TubXICtzoj60inksSdqjx
uyl080E5UUCbFPGEKJ9W3QJKMbCiVlt1LPF0E5H+sTLm6SutZQYYxMVslYgwkd3M7qsGr7hNM0Gk
ime/muaAq2wWTwi8/X2Hf+GzcrWBt7t2v+PMt3eAyePNFfktcfNPKbvtVDOHzkk9X5rRPdtWdeH4
A3jtbBd7n9rrJiNUmmpLaLYDI1s5vNs0Mqw8gkY6kPWAuhTaeyvSafC9nKjrJP/Q+qKh0l0hRDZ5
NRJORYw61s1q1fKqRqM5m7n011XubaeWcWTyo1eykb6GNH6b4+7sz/1vlYCO/ZfcUiTqPaqxjcTs
Bp+NjsGhdJYPrHL3sXebkFwBxtpZZpv5gcIRkQLH+gD2H6oqat6ajUc06o7y0ZuiXjV0FbsC/aFw
sIVXXt08+kyAC2+iNYvthHPjMowgB3Iy4oPTktRhg7ttHEW5W0tecmD3aDR8bzwjQn/3euemNGef
GhlOpfRuWNqaFDgbnhDtKTkUp0Wk/+wWze2so4ZdAGdWOCyngILFIzE45ZNfSR6arDkJVEa7JeKK
WAG8oFKTZMTwZzCgKO37mEQyUAs/Xbd0Bz/JdDIM6l8pqn6b6vWyN3SCQEpWL7j++a+G8xFXZj8d
GsIcj64mPwkNnFfdg1RG1jDilEs/baUDUbjGM78uDX1fxa/WjOGgkfWzZmVkRo3KeipND0gHpWWl
mt+kKJ+yur3aDWMwozAhIeDH0cmkZ2IiokqL/6I/dDZp5mZnbot8QxRPj6wrXraWEv62HNLuCR25
2uRDkhahAIjGk7e4tF1MpXlna2v3VUmFovVwf+apcFdpbxxZXw5UeP9EmNWvnud9N9noreUg4wwB
QHUy5vw8W4QIeX1bnSqn/juw1qwQq74mD4M8yq8o9GusUsTXoF9RsxsstvbWUQS3uEkO/CBf4xis
DWudwpuaVeuHo2tlwJUE0IPPfVMeZVcR+SCiDxz7Z+I9aL1K1BjI2X/VmfsCZx7vXvLQSNhu9SgS
XRjCG2eXOLxQA0MkZg5ND4uhuDh9X6/1SHd/ME6qZywG2Rm7Khl0crJo3IuJ7GO3y8+TqK1PzRpL
VvdR1edCyIw0LFd+sNstm7jW7W3ZP9jfaaqRjjqO/8pmaK7ZF9J1jcKBtCKXXg238dxzR5kOJRqz
Rn5BlrWfbkTFLfoiE1tqVwaRjNQ+95t5U8WduceCyT8bGrGZF8p1u8qsLlHUJ3ePorwNGJ+/d1qP
Rg2aRDZ9BpXskJEEoMmVcUJsjDzcrufvZC7rywNifepnQnSV7dLrWccx4WA1+pkR0dxZd3TnnC7l
tMOlYoe4h7QNtmBgOT5iOW4X7j5NX+VjmnlrnQj/x4zdU+2bW+QKcLGw8iwb+jXw7/tkW+go7tYe
VgLwBRxbBjf+qSOhY+XZLH9dDUKBJqBsQ70HIzRA7de1LgShTlxiCDBTgkod77lDG7BBqyaf8ohe
RhUrGS6g2Fx2jRZYZTNtl3xgLtEsL5BweEHRJC6R06BLDjzYpnccnBST6dKEQJgIwW5xRKlkgYpE
LVa65e9A0QWDhi55VadJ83eUp6fk26QzuAIBGiXJnsFYYtJ2R0ftgECGk7Tm6aUQdcJMNsUnJRz9
4Cb1N9GbxHHkplafMM6oVyfry2vn5xqJWbO75+rPX+xBX25Y93hjF6sQafC4HLp90nTtdSTWYUcQ
lNoJhoa9PiDbMzVQ7xx1Wcg7R3Mlnbn1TjnG8PJ4uqjE7SOulpkSl0bz7gZhqxgI0ql/FWgxv2Od
bE4Bi/9jDRigfNPJt/Y889EmCSu/JHEmsOtoPhZWOt9K7L28nvBJr9MEKkhgsP7EpN9tc9QObByE
ADm2aX70yk7el3GuXiawwYs+VzRcIOrfIJFo3kbVWKvYHvODhky6C2hf9X50rWtBli08Wrj//+A1
KM8C6cdKefOH1Q/6UVXJg01v2kvERrOqfIs4BN12MVl32SHtQV6IpBt/YlUCdvdIlqZHnYsORzbI
31pGFmvoBKVCES5Vln1T6xeuyXwbY4oNphZIjkt23vQkO39RuSwPyKq0Vdz3+qWmIWmVTS5ocMZ7
BXFDrlHTNWewnupCaGz96pZF9EAwR6wgg3fE1br8ISJtOHdepL3jo2ix6daNCg0yjqo1i4C3n0yY
n4B4l/o6YbjaURmYbVJY16OScfc0aN0IEt3Y6yjz+7OBhvqzRZpz8ZXioidDNX5rYGORcizfKB3J
ii8ysTOZZfbogjkpibu5xI09b9XcjBtV6MOhns16AzNcEcZT0Ehcp+RaQP8eZjJeUGrG2puW49Zf
TahZL441Ex82IZCghRCTTiPjqxMbw80rHXPXTcLfuZ3HTRuBa4akUlB0r09R9PLwY/wuFYEE7rIY
DAwWfsZeQKMK/FwbiXYjMeFqCUFsMJjJBWhMaVvcj8kdbo/GKUGG4qNkrvMvZJzKdYnF9IVkOWsF
+jrd4eyXdzf2oj3HDD5QT+EdxLVcP0Fa+pca3+qa0qj2DSlBd6K+3H5biBQuVn1VdOeI8K79oBfV
XbmdLELbSpYPKp7M08TtyKpXLB+ZS7r2lC/2xitd9XBsJQezoA7Gqsx57bmscwwlZvg4/II2ds0r
WTiA4zmHvlOVoNeOIDOLQUFrPsy8tU8LHhJvJXFcsYfRIvYxw2IeGKMyIk+K/MPVk/HqgYqRAlEM
X3pXAOFVljPe4ZXzN2EBloctwUjrJSUq2jGEReG8JGVplRLwYq8Kyc64MtzOXNWW0pEENQMCZwsg
ZWWIuMH3vDyEUG6iE1IpGmuLFtQgQQEjbFc+0tfcBI8/yTZHXR8fVygQF5GWKD4RhqEhSxzrU7eJ
b8eU1GOvBUZeVwnxH6AF1FtBwjufUNqcHX6T6zc9nga2fHP8tZy02cC2kCDnN70d0gmS/kWrVK+7
xedHgAfy/xUkh15zmaPOwf590zp6cpH0cGhqSA0B5IxMbpTet2sit6IgZo39ehASL46/gO4sep0D
iMZNNQY5hoewROi0njoMDSgVVLQncK5BS5TX6caXqv87L1l+qn0Dgm926wsiyZbWzCid9ou000Oe
23CyhPB1J+SssFHEka50KyXGbYT0PsZ1bF5bDE5rHbk/oRFuuU89Aeirpuh79NGljLRlXjBoJlej
pxCcpwes0pjHIyERBnAdeMkscKAhfusEwRVMqSGBHjO0pU/2hoI/wRkhmwObxI9PJFs4Kw9R0uKn
Lw4VcoyPCCJm06xPkmd2baBL+qnKgVml15rmZud0abZ60nBRiThEYYd+SGASfcMxPT8pz1iKTa06
ErJMZ0HRQUYv5cPGgufClIv/oxkTsZjCmtVR7+PlSzSO5DnurW8rwcm7En5tnGoxkYTh4IS3dRX9
JZ6+fvOLeXi3CoLUhrpB/zAhrPdpX1sniWYCjTj8Dxy92qctAn+9NqyDMc9fmpbq2xKPc0DqbhQI
YBjAG6mtXU71X+BjUGJyq7Zzr1kPBYcV8ODIC/YdCctouPukb5+QFneftCr9kNnIioT1mg0xyu+s
aTDEtjGF8+IWB1gJD6SZxbBW2sgVz1IiH/qLOFFliL5c4QJOWBZGe1HXrOR2LUyNa8/gqRh4RxCL
IH7CdAKT7edT/VRS38HXJb4ZY8xrkvp6e4wB1UIYLw1h+X8mqXpm95lx3VM7/HCU+T3mLzPNi31p
TdoRCatASmS3+U4jMYQcSUpGKbwlRiifk/5SWeBlg8shEOR9qeywFJG7iUUptxLYcNdSsmYFrEy0
w3bTsnnYJJwtWVvWPSEclrkKFp4mY2clyLblLPWJhV6m+k57OT4e2NuCgrfCTL9SKZ2PCon+rq2n
8o/r9YjWCq1k/kETXoSmIcyDTg7QYcDUGa0ivbPQAft92Kd5d0dyRGp7uwCarnrXchQoR475tJ+S
dZ5V74wVMkzTOMGXhuqZr2VscPAxTvm17t0HhIN7Z2QiryOPThaAvP4lJYRxLyl4DYmm7I74lgDI
Gqvd+2U/XZfF+kiSTh4Sd863OkWKQWzPSxxk5EZyzQ71jg4+8EJRNKdZIomo1IgSaCAjYOBERemG
to/DUfj7bJg78oJEZnxVmqf+WHVJOVIubPJfUA7av/gNaoQIcFBQbUugKgWkzQnENt55cO35Ty3L
5Cjk4N5xMqXgYXohUX319b62muGjmwpui3JkPGfaHJcLDo7hqiqwg7ko2l3JZ7zCqZGRpVF3L9rQ
ziddm4pb9IB3FtZPfny+bBh3V53l1PFCGeJpbOp5M+V5ufdSPzLJbqwIO8KvA+fUtsfWifKLu5je
qUUsdxDz8nBRZ4l4d4pmupc5tejD4vrntIidM0eVdYrhwS6zE+Fcc6bS+FcMzrcw7Wkj7Gn5SIi3
eB8VQTEb1i0jBLMrj9kQuRFhNCinV/iYyr+TJXWBa4zOdpKzjXDRIFNqt0AtraFnx4eS5xekJ1YZ
pFhlP8AFc7aSTm0lQpBvknHLv+A62j2F1/unGahvMPFxadmMcobrYrkhG/wjFaX/VHJ7r2t7HE5I
NcEsqhiNpBeNO5jt+cJQReMx1gUkPpOrncxxupLrQUKlkpjiW5vIPqvMynf07NbJQ+78SIRYuuSg
2w6Nw36TlnLjAjw3q4FN++JhYF1DL8UPhLlpzaDUrZgiIduCVWpb46nUG3ZnnmyQoMkYVgVZfaBp
hksarlnQJu1Veb7WxGKfF9JgggYZI3kF0UITOC1fL3UJ5ND3DFG9Xk3P5DW0KLG0auMvfVFjw8md
JwcG9dRpAh8AIcefNEiKVxIBjK2GAn9NWxavtolHZGPpJIfFUazvvG7sN62a+g+CqjOkF9Fy1Nv/
SGiZrP2ZLJN2mexNbs7fdIJ98RVBZLjSPTXSwIcyo9eviy7/cAbbvle6DQ1pxul2BEHmuiraawl0
gDAsTncTqkdrNZNgecDGKAnhyco9AgWsVYn9oc1pHMaMZWtJvuMPmYUIPKJevFGYYAVaDDmJia13
xPp/HJ3XcuM4FES/iFUEM18lKgfLObywZuwxwZxJgF+/R/u+W2NbIoF7u/t04WfBUyOy9qnpyg4i
ZkjLc5Y1ZDeARfUWiFsuPpP+a0liW7ktFqBMFrikvohfrIT4eWuP4o+0xb/BSuqnohzE3lF2B2Mt
EQcCQDlVUwXX8SJtbw7s4r0FcPujLbv+bsCzkmOPErQyoI4n64KkJol1aBGgpprDCDWGP3+XRCrB
LbZX5qDarQ3hY6dQ2+4h0eU2pr64woieDnh+9TMdU8F2zKQpN2JemFB0GRInmkTFC9XyreZlRPC6
AS3qPowxRaMcdVPvYRYE2wGn57bCcLAJk1rsRqhawCuo+TCtAoFW6DvBCosjeT3xNIkBPVH61d+y
Id0pKuOtxGeyrQMrO1FHNR55vxBukVhWZwrV3xE1uuPoFl2BRcNBfiB8zb6T21Ie4300yjeBEP5n
Mj3/LRGL/Awn7tWeystTYdCEHpaqSw550vgrMXtktZx66dr1nOG1DV3cWCTUW57f1P0JFmn+W4pB
3hwxJQxbMS2odb0cUm5GDzzX3qog2r6bszE40/ax7GNePw+8u+rDUKUmom7RWx9miwy3cpQU1xJx
AO+glbwbc+XvENIJSvClg9druXgli9D+lKO/NIdq8pxdHNCQgjnZ3HvcKdUOwCSWfIUPpnRiVMZW
Tp94Qay9TtVCWLgW03FoJutfamXyptsm2Ht0N24AWftHIuudxuY8ehvPj3+9UldrdzaNX54dpvpi
bikEakN0bGZsnGEJS6Vj0bj0Y9gDD4LXKf+iBgPfFNhucfBdxS0pdNUfqi/TA5B3kimKJcvZUWm2
6TluMCDzLsMN6FBdLcaJbvrFLMotAchE7cpxRmucZFzIjc+P+dyL/rv2WnDCWG2PrTEPN68R9Qem
zy6Ke9wd9uT5BBrC8mUCKsOmIWTDRYQcqjB7/VVVVw1kUIcQQUIOXtEDv+AqBPty8oQKP/mokz3z
yJ2IXtx3T90jrrK0PNJlX90UCdxLmXvWlWMPe34+4NADShXOLxhSqr1L19wPG6fpLVELUjnpC8rc
Y1FmLPNTQrtc5lV5Q2WAOlirvDoqIXqQ2Yabf8HWpMUSGYDIFNrVpfDyAOAPsOtHJCLjnrligpxN
C7qsO9TdWxaAI8JoWBZvymTV1pnjhHjt17th4mUO3Sf5nfDsXnpRxTuPF+m6s0fjUgoCkhsiZjyn
yKyrGSXcJmpk/SmM0Xh0kjBZHowijCm7iUsbXPsoHmcqj6MqK/WdCuUUJ99B6+tZDRy9WNdoL32c
QQ1qY2PTojGi1Wr7lHGbjySv4HdZcnBAz032bZI6H+AhgNxYzXwAj5M+ynkKzxOK33k2uxrJo9K0
vWgC7ZAiD+Ncy3/cg/I9G4UxqqvUubIYSh9tsxNb0edB1PSswMzlbu92VTJsk7RXB8XKBK+lr2NS
HNm87+d+QUzP/DUVOiQPubTy92PyKoJNAaznysbJf3Fdt3zV9dAtbJvM+Ix5Ld33zkxJmJTBKuhg
wUaNF/zVLGJPZs2WwfMca4eVvIq0w21uFQAEICRhFogUSTcNN1pIsme2/TnuzFQ8L1WoXhO4z2d4
bEC5kT4r7qDkzdceOwY4fE5w7cWYnwreXGsz6xHvTOSHR3T97L1pTOMN8wVcetC4e5qQ6scl7GqG
MLzNDx5X8xdDFPq9z8h0tYlf7ttZiWcjDMsV2WDSfLKCFsXaLXlK+97eGwZGU8BYuG8rLqzolhwr
vjkeWKJw5LFoYWqgbnWQJbQDf4Yrkqt4w5fb2rjkliKOheY39sT4Ts5UIMQFGLr5afZWxn0ns/qe
3fPIcOBTHVQDQIjCJKmuOFRhVGBcXnuJc6onvwYR7s7Bykt73FAeUklCvDa3d6kIhx0F4wbRBOlF
cYcRoprrepMJvAUdzPEjNgHoISMJYzejeRwHbxWuF81LDYv90F2WcVj2VEVlR+2p/hAMrr8fIXdZ
Ec4SUvLZrAqbMoUi+2OxPznkM06M1Cz5PKnYemHbwECIbZkAQAO4uHGHjni36l6sRto3vjFqxx03
ZlcqWdDw3ryM3DuAsnjFNySg5McBKXmy2ir/pJ+Bt4dueXDoNpjoIgmkTZg5q6OutBO9KWqE+lXt
2tmD6+vyAjGlvaWMCx+x7jtsFdOy/HZVRq8cr6Cd03j5mdtKcwvYEF9tiyKgMPH9Vdsp5i6odtQH
uUXkSIJfYqCxcCLujjdw0I8+7+819lzjrMxleChZkV36lrLvtQKVfVQaLILn5zeiyDlfT8UdwoQR
HVWpq55GL0ZBstjWXUlEknJuqu5EpQcJI9pvNnFlxo8dUN21K21uowHJsjIyqwqpU9UKj2QB2J8F
QXiui/CKpyOEE1iQlydZCMiZks/J3SDs3TnAhmN8DkYhd8pu2w9Pmc1Ow/I8lqaRvo1kYwGHyNJ6
Th1i7oOT0HhihP6JWC2Poc+h8d2m1ad2M/8LBYQ8SVmSvJdJyoYJHdkaNrHhxBBz8rsndu5ezMbq
9rDlaJztWInmHsWewLWhalmYtVemNRCcVjbWK75BhfdKE7qNNBcDugFTM/yS82CnRhApQliL38nN
hlHiBbIkbaKnXQIgeKNSjRWmG+P2masuB0Rs2DBdQGHwpmzS5drN4guS3mSSSKGDkUlaqKeGid5c
eYM3HF1To03UaaFutQOLlwW/lQGI96sEirdHpAIE11W0HT5D8CwukYK05UoD1owrW1KWRygw04aJ
LSTw0KoNr0N8MkZnP2ITRiy5v8hXMfQ7EMt9glDPy417S1UrazdiBtygnrbrhuw08VkoiqRu7pDU
eAF2KHtJBtHH7PyY52V2WgD07uBNGJfMndOIdg8yWo1yrrpSaCSyiN/n2oUiMHSVvRWYgbYE7PlT
ZRp1phjY8gYQ4Z4LGoGv1rLERAnbOmSRmKCbz2H5wUdT8d2T9q7JVL2fjQQ5uss9jFtIoXiOaPDl
186CNXDzYhtCiTuhizdRR9h7I7i1oAMYHciGzIX8ch87DUQF18PxGjNYRwBMrChwi2E/zLnYhtAO
v1sl2hdeu8FaFdrF7VU1D52VcsWlD/VMeiPlxd3GZ4/gIrgzZf84Ykz/KBe2odNm4qf3pbUx2+zB
1OYbKLb22HUGxprJaL/sqcK7U3kaBkfisPcanF9rmJ4yRsCod6r7cQHTahaDhBHgJ69GTbJFzCW8
EZzve0O5y6MrNSX2nKvrmjwiipLfHZal0vh/WejWXuUzstrZdyqKgsmxqCMaN5aLamCvkXkqTvz8
QTQWOj5D89MHq2NHnSjiGos5in8FD6K9GeumvBXCAhw667T55ynX2dcCy1Q6jM7FJtVLO+pcfHBs
Jb95Mve7fqmLH1qJ7XPQdYjtsy8OdToN9z4VfQkWixuRrAz3GdEJ8KhSrfrqvBZ61IxT2NWNWW3g
YIlDBQaBwg92QnQH1eoNFhfePWu2J0S5nNFVWMyn3MUB5+m+bZ6WRMpbn7cQ3pouu/G68ZCw02kr
TJ/oWFZ74idoMNv7fm4dBjabR39W6d7kjXfS2CBAMQYjjr/JJ3RsJVvLAr7BYsAZLlnG94u7B8jW
Qcw7JYr0hr7g7XzMpa821ktWTv2gr7YaqxXAsvvGkujw6Ii/XefpY82+accRQkRVszI3pti95jaI
GshTjgXENL7f15bxMHZd9gSZfDh4aZluOwvksOMkNXD6HJZK49jOxlC1c/MwBD8OjeG/wyU19xT5
NS1/KViSjgrTs0kFxKkrFHLAkN7DNBAGNDUp8UzA3PFoXzfIMEETNIhq5NNjlbHsapZRRXf/7rZC
nWRGpmwA0BjHDAwBoml5qPb+VFoIaI19sDQoO03j21PA1fhZxDjJgN42kLXMhOXc9DJbXv3a2OZv
2d25VsM94cHWLFsrW4v97LnVhvpd84Xdax818wIk1KexpJMOwRbSSHz+foKXsqA+c+pyAucEBrmB
FW7zxcrqHUnH3kpCDFGcjdzbBe78fcuhxwZmwCPF4XTxkkXgiLHS+OYUot17Te++w04w9k2MXoaI
PlyNNij2Vh8icLRBdmrxS/7N2wVwiYO+QnlGkuxxnAavLCzzH3ZszjnrZ4S1YLpD0TBVerPVvtdo
Dzvslb9k9XGCJzMB0MJljTShCh06w51Q6tkFIJsPf2gOq/elG48rmcsY5/riH9EheJfBplwFMzSw
1ogFotTA1pB0s9zZQ2u8D10qd4J+l7U3typf2z0eTWXGYBocNCw2E+FrXtrzWtE1MLHE1JaxTZUz
ceEvlqjSvf8NCbL7Ww/ERM05pWqLEbb9sRoH6i10YkyUlX+JmXTAVofdr6GYGvuyoM6j1DoyyIfA
wBuKXWXYUGlsaNUHswdJvZspMmTZH4ORxQcYoPZOqTzWjiLK46KXH0xQdfuF3kw6jIBkRAFn67Mz
97SMpplJrnge7rlY+vQqPu8Idn99ixngKOVc2JJUf8ep9M5KeLxmXcS4ihLilU1u+DS0unwpnLuj
M3bCkz25+Y0H7MY9fwSfOHskrkCqM7VksD0K/3HJkvyCo7V7zALJuozg3gYhyL7edYI1vS9g5kiZ
rD2TVzxNZcsH4av5CzW7oq1nqU3mngHEHV0Cf6Q3TPY6cLz0EEgyQahUms6dqSAw0LXdd1Yz66zG
rjI3uD3VU+g5eDB9hURO6nGjwUcgusq0XXuBz4cyVM1eB4F9U+jPeLWUO0WU+xCgF/q9gqy0rmAG
YQBnliK/SJ+858Pm1WOpfx27IDtW3f0ngQyedIjKZS8zu8zUZZ06z+7NW3gP4FCij2eNriV+7/wu
tLAagCY/L00cDh0P3JOnvelaJreOtuZ4VWNisPq2fyFntA/Yde6GtkpjLsrVVU2ygRFM+hGwQuC1
W2ag+cbdF3OaNvUB+XV+LgT3RF3o4LPKHbXJsC49+ukycZw44w5yZmFGoli6y+ROebSYKDncRPk0
baH3pLegL3WJQ1NErJkLAgzPnXYeqkCPcFKI+wJA93YU41KnAUaAUKNGH+DIb15iDIORbw3lBm3S
wF7CtSAfFuupK/z8Nysq2pc6z/GZhXOJZTYnVsr10NvzZYjXsQcCILCwGEC+CrtuldNp9zOgbSfs
tAuc+R5pdHJrHjqawtK88me6JUiRxW8E8XKueqKxPt15tOnXK/VPLZ1uS1vNJ1r6t8MiAppQNVOz
Eaj6POQJDkpShc+V17TrQoJgMdrO47KfgGQYbXhxsdliX+cyiPgkT0FN7r9YCOAx5GfvhCrct7Lg
ZV2apsPeS6Jv3w1xk3VrZ7s+EbNuH8y5Mp8aZdTcU9Jy56f4CKnb5gFGlQ832LydPa77getdXmPV
VhUk3DlzYNLoMTn1WhKKJFZjPjpxr1mXksyAUTbg+RywgIiCqWakFnMjs3F8y9HOL0axVE9saIlk
2yKAI2OKaDCh64wsd11O0LrZZ+lguvROoD+oePiO2eqCxXeq29jFg9ygU2G2g9lBKYnBSc4Rny+b
ammWKy567EI4eJODNenhlFEPCMUdFg6EC/97CbhurQoaeAD0E9TfhSo0eNqBWKwWwX9v8BA8Z6rv
964WyY5DDNBiLsTDGORmhFMAt3Dg/brNaG9qttYMspYIMYrI6p0zSO58wq/feM/1wwTJ4NDXgbNn
VQQQOFj8wYzmFlfXqhHQCIAakXpBDMediseCkEPht/9CeHjPrW9XpyZ3DOLx4nPMhPzWSxk+S93m
64ZmX7x9FX+yEeuWX1vALNBYwz35mewJG0b5MxWJ3CKojV/aicNz2vk2gl9rGXoPBhYfdCjAMq2g
lEPnG8a7pcoOX5h2sx+LuNNXno/2Kx4QwmiSBs+P0R3tb2aZkKJryfs77BuHiQnb1kuIfQeAsmSa
3YD+zm/GUvtLZJaG/Jp6SjxaU+DztrUJY9jiyjVtWgpIHoO8dt/D3C0fMxaCV/hEy9016jCYQpY+
JAOc3mbu0sPoD9YXaHz/FHLNSVZtZeoPm8qyLZVJ9V7ElvHKmapbzH0EGu0EplUrrZAVXjARsCyz
y3KP5ol+7I+ukRlrbvoF+zMCZ2Lqn8Iqn3cxToPDMPf6fUzbFFFEO/1D17XpzqYdkY4FuxUbm6dk
XPuDTrZNTf+gnwbmSzE0dEkXMN/ZpcOL8A3/n3bN/MuKq1/B2i1C3IkPCxCnNcuTT1gxsCBqa+fW
BuYy+pk+YDGfp7x4HSZNQ3fwF8n1z5LFObHp6awzrV4t06yOPt1f/4wpdI96xOwR5goiaMxXV1vx
sx171lpwV2dAVZsuGKztOGTY1RjX/a3rmGdpgquuTXXG9fgSGPysrAytDd2wQJ8If0etVebMKFax
k43Q+GPvkC+ras5h7n2xi93ovtarDstmq8U1NaE1cRSvKHz6InGT7/16esN8Mz6VMQ9hWnBN9c1G
rgbHeuGidW7s+G+rlPU4EDPc6sbSGKD8c6dSm4wcVgrBy3815vTNhZnzzeEzR1Vv35u6gYIpjeyC
BTvfQoYhohEj5lhFzA6kZbmoHb2G53L2ffELbjrfjIKaE2AcJbhQPk/C+9ci6Ng10ERkwjsiHvrR
Uep09NvmQWvv3R58BDKp75aKEVgMQ60U/1uqwEHhxNpWBcAkwJ8J/CG04IFmJlJsI25CJhZWuMbF
ANQa9OOJy/a34XNb9qXh4eJO9arIc6BNef8apGbNAxCLQ5ORSzdaSTx5MWldCjtuNc6Dq2bnSiCp
POiwZ9rx05F3WWlT2YW5DOrTfKiRY4M+fmqBygDCHR4wjx3ScHwzYyhnVkuUq8h9vrWwS05FA6xF
pDgvpenYx7ld/MvoDkMUux6mvQAiOLNsiU19JC8Fy/SBzJw4Fjh1onvaf8MLwb/waI0P/L3wH+q5
vcgFDsHsD5+6CbtNWhG0zp0UVCFclZtTgjVEPRo2WXnP+yQSU1/J/JqZOKXTyRUHYv3hYQw6OlyM
hdDB5OkzdABrg5L01ia85VoTPa8KM/aOGmmgdXzQxiWlRLjg/BVrd6IwotlxbT14Yw09OT84Zb9t
Hfs8s+wGaxMCoBowciVuG26nyj0aHgSkoI13QWminuIxIThNyJ1+tz3pUpOHib1gOGc9AwR/OR8+
+CEIUIwMyNtsSMAQg1L4AZwlt3WZ/avZ2+PzHwiFkX+lniYWx9QEj+xhGT4UVgtPg1OKO2zykgfN
PZ7jZVyobd68Jbsqe/Ivfu8tR3R7eq+UPuexs1DTAdpkvKeKu3ir+zsnMfQjKAUvs2oupgCaC06B
EOf/xxpRkQBPrPJMtapK48kvawcj4mKsRhaOq5w81aPltq9APc6cSespRTeY4blGqT0/uxyb6wWP
xd6e7v03mf5sbMN8S8cxYJec3j9X/TkH5o+crB+R4+7L2qHb0R5QbqnF+mMoO2ZT791zrcV8HBOW
u8RLfqFC8qoeXLUh/mFs1ULvSdyyfPVHYJnJ3baeLv1ANJ9IgmH4LrLNbJ1smSOZht1foGn52pK0
EimXHoyMECvq615yx7gUi3HLGmeOaAC9sebdpSp9I7VRYo4Ktz2jJI943m2zhaq16Z6qLu+B1rq5
zIr1sUm5DmJpQu5C/PpCdJFXpVeLgX8F+4E91ehvA87qRvIOLbEtw2ZOevVLtPDmYJbbT+Ngrio6
maTJwF2UGqK2sJ1jIv19YKKR0YrHjZsIFUlL44cyTtJy/Yc35lBEhU0qoX6N/bE/jaBjVqpy+ojL
JPh1mkLxgO+oSDu3M5b0nNPg0b6ft0vwKxoP9ofIu/VsWEEEe5Lh0WE8Byvx1btk1dtGiR1Nuwon
uqhQjcrP0IrlTXns9VWevBiDgmwQp7u2MPZGiDV5yVgpFY6+FE0AbqID6p2kN1WzefftCwfig+0w
UDDvY6cCD2H/do0Ot05hUzwSYHcvlvBUCxHFQ0NhWB9cJQnP9YSzbJP68TPutJfm/oiXvD0Jbrm0
BZfjQ01xAKpLYO5oAJhXxX04wZ2tN0NIlq9Vd72o1g6pI7LBc9bw41vyXHbyak7URuIwYf6lFMRv
cRgF1NfRUfxoOsU3PuxrIe8VkSbViLEPNoOuYZ7qGmy+1dJdN7qfOfCnykHDyCsIHpVtUhlG5xGF
FWGka8Nd1548jaGMtzEzC9Fatk5LCncw44aqARCOqjxZbEWQF0DKTHPhHHtnOddGcRpN+2JJV+Hb
E1+TH+cb/PVdlAvyUmaaThyi8/X+PGcWnWw6NhntAO0TO3wUsdoGpv6MJXzRln8/sgwsYayXzvii
F3Y+8qXqSmx6FL12xMz4570Hm/U4viIOUzl3oAF8q95KgCQ83rlaxwXLtrkKXsfGN/lEaNzSOcHf
dkpOiQ7dXTuXJyrCPz3X/VnC3CcyW8htL/WfEX70sRJ5cGS/xk7CYRldGaDlM+shhA7yzySTsyN+
BhXZA2PWJnl/Zb374SXxD4jUauOL7gVGwV/I0v/cyjzwzXs2g+pZmNkMI2M072QcXPCmZIKvAndt
dPDShYHUHrQmmCfSuMHWX5iUEXYPI4LLHUV2LGZ1Hv3gnObAj7rU/8v7NtuR55w3NR4MzNbzeG/9
e+oLDz2TZqPtFGgW+mF1dFnd8MSwc+ltdtqrgu+CK8OOnHH7ALqENLCoH6mDOrOzIEE33rmQdfLq
1x1ujQ6ifZh42EgGH6QgHsk99dMQE0T/0Zf2WdpUCCFRKxqdko0L1afAwhAhiR+5+WAap8ZiDYaO
kCPzY9TK+k3I+f/38c025jOvxU/BupZcKEI2Mf2QtdI8sO6iSG4ofMHUb/prd+rGaIT3Fhmlf9C9
eMpwXBREqW1FgNHJBvzA94I71rP7xWS3ITPG6tLizt4+QcYO18UMV6coiu1YF8xn0KsiOwyvSI40
HsmMFhSRIBmU3JK6AdOwi1iddtaBlHR/xX3C8nXk3j9iiH4y2omXreGUEGl1xFLhhQDXBfqxt2oa
9w9VeWce5K+7ak00lD22xHypnaDYdQzmK6cJPrti4obS03dzYueOopmQ+/K0nvfAjIwtO0uolgFu
EC4MhbPGGKueyCxaazLKUMaShT3h1PISUeOz68vmWA4DIEhJBCBo+mdHp1/U6wJJS/NDk2f+xhoA
JzLHP1hWcE+9WA+zMi5W7lGsEIb5tRgVw3jahl/Ynu/sBPkkSux9tKS8OyYRQzBk2T6YkUnc3K4+
TALIFKE46TZNwSAk/WivZCD/dU74xF6Ktfe9pJx0XGynZIt9BCTMHR9WI8oog0aA74KoNJYw2jvd
VB8dnk74FuLNVvzmU0FjsE6Ll7QtLqTqYahq0sO5mg4YaQ61sXy3vtOsx4CJbciGz7CV800ElUMD
Z9Gs7ZaIQmM7P+Y8YPToIEB31ISsuL5CeVqWZxn0F8EyFoMk8d6ATTU703PgUx2n0qICpRt/LyPJ
rmDiNlYV9bIm4Xy1i9I6zQ7JszyWL2OFg4rWk1NP5DvKAvG7ZAI+lCr/UJeqgRG61dks9INWPGeQ
XYiAh8lXNsDoy5KArW7jBkjsJGPqERfAIir5UKqwO9ocHAfbqt+wu9l7NoabTma7AuUgSqpZbIw6
a49cwce3oLYvI+zwjde2FWKUNzwCJGx2Ig6THRC0ZCtlUfLbZ6B4Gj+MRGwcDVhNjMus7EGzXkyb
R9a8z+m13/9gI+JlIsw3I/S4SSRVf9N2fx4L/wuXdbzOy+W9Duk5o5FKGhZuo+omu6TcDZyEa270
Chx18QJ1Ahtu/VHcO7WofgE545bV1q/z7KSwnfBrk/ggJvYgw+lFWYxnc+4++cRUNibJ/pXoKmyW
fvkvWAAfkG9/hbY4RmUvHgxR81rS+c9iN6/t0sUHHzg+b478hJ2QbgPs+lGC9eIIFe3E67W/9I3b
/YWPZ++FbvwKEITGwGxKWgNJm+173FXISNZDKepdJXNvg5xUf9BDbG4qjy0t1uB4PYTZCfAGPAcC
dNsiMf/U6CCkFo2bRVpY+aQshYMfBoA6mSsaob0c60zphsdeGACq9B+eGp4+0pWuz8hZTPWWFQft
mrX32Fnzux1Xb96YHfnn9uQ4PgHuUxzl1qBTxjMVsY9J7X4qiJILS3kXeq9hlk/WaD65i/M+Wpa1
maWc9mNlRUyicn0/nlIAg7hl8aLkb+CsLlxwQNVnwADAk7kEQbhJBlwAyawXKnHg9HspSayML6uc
Nr6bPFghE9Ckt1iu7mBsN8C66YEwlxLEYN2rSOXTn9oxOdZdFWz6/t6E2OLP9Ao2cEG9G3H6r0Gq
lts+Fs/C9j7IrrPHmsnlT/h012Ku16T/3lUTXANLfIdG7a1xUTwZgX6yuDvlo/vqzVi3MWF/g6bz
Iwk1n8+meatS+RX4/dMgKKQJFAM+bpt+VltOIJfmWDWv8J9hlYf1jvkzXGVCJGsl2w/c92CVyvzb
utNtsiWB8zj0m2nh1L+HxuagD9dgskwqGB0iS9oZj3bjHuLefZ0m4hi57RZrdtgfBiPPzfOdn9aH
gWGR/XEN9rC2Vme6awYegO5PUmdPAQGNjWKHgbU0wccfn6E9yasDvOIeCv7CwIoxvJj/VUYR8dKh
lW0WOOILuV+U+ttUyzFIAqacrCEG7ZISSAv/oPL+m6aQj6BW5rpWMr4wE1jsdMY3r7L/hE0Rcchv
cnGnYQuU/BQ7tOW7j6E12PsE1YbZEnv1XGYy0l77qTHCUbmtj6mDuhtOZGm007i4pe1rNXanhe19
5IzuEziBn5JuvwZvgg0TERllTT6joInOou/Pdk5l1qE0c3UdnOnN7vsnn364iJ+iPLU5tI5MxzTE
q/GUKPelYyzESvi3re9CfVDzTPd8D0WLIgiBmyDEyF1E9Pa1W9yvHscw2QEyhMhYb23azmueaLI8
+fCtQudZe8OpJebOt31880n9zU7/mtrJ31SQvMpHdaV1/cLFA9M+ef65qGBB1xV3QBzRTGdwlJeP
JIRjpH2++JXL4eP0n+yGGXgo815oHVj1vAd3noPDb6j57vr3bGMffrY16oeQEwrgQDq9der3coaS
nC3IXfFoMHXmb45HA0lVm5+2ab5N1JutZN+dCKDdDQtYBm3sQyOv6WhJMaONIm33RdiHG8TOB/xo
L267HAnPnwd7UtANyTj4dcO51/ZvRaY5xPLmypz0nCUhqlleike2KWUE2uWETw8IUdV+UvYNXT97
anFSUkdMbTA79v2gmgdZ86NyycNgP1WnNNGXMHWfSUWijxMSh6fi3SyL11k28XT5/RCsrVDM7AsZ
zYam+pApPjomkueiyF5N03iwhua+GRp2jUPCxOnhOuQmp3o/QJp0hy+imTd6lejiSc3vLLR3im8R
nS8D7OLskcacdxqVbj3ut1UTJ9Pad9IHbVlXZabbvpf5Hp/9ReQcyjINeKBmjisp6peZNm0ZtC9E
0dYLNUwsTiUGAeArowXLyTfiXQK6CY8JtZzslvDMtycuvFfbqbEl2UQnVNNshkDTJsrTtAkCN6MZ
izdB1nz6AJg6U98Y7K9DOjyZlHifIXX8GYcGDbDCt1/Rf6trflWqKA2mMLZpVCWtKGc7Wp2kI8xF
Qgp0TurZDWKufHhAQck/SYlgP+CfGWx/5aOyrDvKJAiIsZbIUW2o3uIwApw2sf2K6Nb5Kewu28+h
xVdJgwUtfeuzzJcXWtk56w0u+F2gbijx5TqpOyxaMf3lgdk9t2kAuYhLURpQ3GYtQFeavnvrvIx6
ZhYlspD5pe9RwwrHeQXpRyhauo9un/4ZOqallumcO+ZoHLpEyEuXcGF2Sf5sBzWQEOxvSb8wJBSz
5v9L/wTJ/LdPxcUI7fNEIRfxRvmwzLOLj9PGOa7VAUPVZwbOPsp6VLYhob08GzxWKUqdzUVj1tT1
l0oxuBJpIWqKyrGl8rDDmdfklF/GdEuKNI/0nDsRxSOPfRac3aY/Q+d+B3TBaTdUFW8iPl5Dz5wU
bJrP0MTg4Mr/66Yx0xtwiqLSmoHUgGyJNLClgc5qUuIS7CssoP8LcmfH/utaTkgwdDIPZope5wWg
prGgPpcD4DwwkxNOp0qsl8acduAYvu6ihm01W4YB54EYS8DKdnqFyt+uSpNCvPSe3UjxQyCesB+r
K/ld+elzreXPskzjTYzJ1zDy9JFqOeX0SCMk21BbFUbNiehDEKY0j6BArSwxeWvZusF+rKsoDDJu
VDlmnJmuUzLmu7K1n+YQ+o03TU8QS7hapfAz4Lis88SkD7xmWWFmUITa+cW+Z4XSPnx17f4VH+Hv
3Yq+D52pI0IJnXxoIF0Byj0OqUajasx/qQ1SC7lg3nhx+db78z0s9Gnj4Y6wf757hfXXpIePInmM
NXPN/rNCdXc7Ossmk/+EX8rtwEL2BfZ4Xn8r+PnPzsTMUfmFe+7N7sdhYXHijo7bX7FMl0HwXC76
j1/LiyozCq7MePxr8c+upGS8Rd2m9GYxP2rKXl7+4+xMmuNWsiz9V8pyXbAGHHC4o62rFzExBs4z
uYGRkoh5nvHr+8PrTYqiUVaVlrl5eilEIAB3v/ee8x1XJzhKsZ0RyxytMX8s+n9Zf4AAOkck3K4i
03/lEbjN62V+VwK8iwt1m5AGVZpMNGJ7OsXu3D1SzF1GDfPsab7icDcgcyHlpEGcQ9jIATLEU5k7
6irqev/UMl+5i90yO+E1BzxFOiqUnJrcs8BlgpAqiBgY5+zLjonKR5i0wzts0nqbYNNHbicJfMDg
u54xFND/9kg1JCn9yoxG/SGplDCeJiXSOLSgA5/DaQPgcOjcVzjk1HM/ldbF3GJNYBvLmDfRXtra
hGtsiHa6dGktXTSIPm+0YKGNYT6sLMGZA2AL0X005nELv5aOtyTF1DSeM1efzb4l1iPklq20GpKm
ImwLOgoeWsWpoLDi+Zyhtr8JbMa1BXuLpE4i70FSI2uxIliORB0ksjBuBNTkgEk0AG/7EirWSxU6
vxoQGRqEIKyYrtwhin1FO+iuh5FVzRqtS2yamyqljUn4xwXB9RQw2kRQHdB4aIuajr3SL7SAkhNo
AHRFRu0sturIPDfNbAtICPWiVGe9B9qcPsV9U5KbFs6CWKh6XxblPUKWbpVIzzlnSkPsEyEzKVHg
7XzWQVT5VQY90A6CDRCTJLeWGz+ZfRvdAOF/dUX/NIzZe0M4Ny7c0t1bVlIyGSvxKyRkMbvTW17I
01w1nPbdxykijxqSO2ufNLd0b+qzNDV/YDG/amkKrYVG3ICb+ydm3T3mwvESYhg3KJS7pOEuWYID
SEG8plOVD9OorG3nuw+1Q3uB02xz6B0a/1FBQe+RM7bI5vdSJ6+VK67FTC+au/djbMzxin/xnCYf
4x5MmKtJ2zdEsqVH2N7VPclmnr0zREo4RlWU46ZaJtICMAwTfgkZ0LJLOCo9+YnTnC9QjW4nDQVZ
EhRnniBYV9l025jWT8xUmPBAAbOVpS843907m7dhLdAhVPiHVuXYBmet6R5p/jedGNM9gyYsp5w5
sIbiKh488tlzOE0VUqHm1XNVWrE0GKzBOJw2mTciF7Wl6ImtyIrdMFcfIKGI+1D3Xm7fmIBBNijH
N0NNKl5NNFte1TTLAj9jyw5rUJRY5Vgsm1UbjSekv5cFPPGmFMkagoXh1fM6qUXwAdPKeRBeTTMr
JNDnuiTIUm7StAaHVkm3Xw0lhVeWt3c2lGggPTtXTSeHoIA1MVY/3dF+zMtF+gOogIE+Dzb42mg1
jCNtJ8e0pd7q0IGEHdP0nsgR5byuQjs754gM2pXGXUCHOtZbJsfehmbFfF6B4T+00nRoU2oFa0BA
TpVwUFsTGXOT8cEK379j4nbuTdnlTI09d/kVYrJbFsRDgHCe7l+mz+wELQGWSlOSrloKjfW7DM5M
YkLPSeSrNggyxk1I8bK1suCFlGhahRE5Hf18KRGSYnQhP7wcNY+mYlhnVAl6LVSDeWwQ4ZLUr4yX
LzKFqCRCkb0PfJ76FhPXTmbWIatYPUPvg2xYiJn1ydPlvjHB+xYKgV0SKL1zo0oecgddR2yzeYyB
v5nRGVOXElpbdGOJNEeczwlLXlhCHXPLmkWtBSOJOaJaJ+VsnPu1uMvSZteV+qcDZVIVzWvnDVgB
URmvu2n4OUlOEnkJEYyorIxQU7Nrj13RHxSRRGsvEdNjlaoPv56wMIrwCQPgua0wCBgs2uQUBogN
cRUhP/+Yu/SH3TErT+nkLsY8LEWYLFcIMLx92VrVi2tCtUVrgqxpm1s103cGmQQeGJ1DGAqNXiQW
Tp0PL1nnFwp15aJYo9QEcNA6HtL+CJXam1O4i22vtZJxCw6qJczLs9JbUh4lEBcl54sqrPp4Y8VF
9zTpxVI0EbwUMeuM4vy2i7NhX84lcKdudOPnTOJsPTZVwBbdxnFYPDST6resJEZIwpmL6KIFaxXv
DHPsjn4cNRcDRTMA+O5hDsdzABgPzLF3qO6pXBPrieRxzD+9/0IQJ6FwLlVPJ/IzxBlvCFOvsVfs
aZlfELQ7vjDb5EzguyVHUH2f4rmnAEB96IBJ9fLp1IaOv2uLmMc1yt8STEGwU0woEDDRziOqmueY
YLI95uNwjXWpB2EH0Z0bp4+wRMqjw/oOb5NoUkR9wYRLLSyGHz0rIzvUzCRDpzQFC5ryaCuqUnsb
ckDD+1k79SmVRG6vi4SoTsTVxrxNYXE8DIZObyAxMhwhYXm80Eg773IBFGrfZX12T4ASDGvikV7I
EXauhK6SRwRntP5VMKfjzkaP8Yst1xx34WApTR8jTa79kNEdu6tPrgUMIhqWw4hlpYXIYzqRx67c
E3kax7RUTNue6j1RSnX2qKle/LVtG/Uup1k/bsgSppGobDzwbVVT61VSlhbCwYpEOdbOfgfl0QCo
1bhgCNp+E5ZU/bHOiycduMY+Bcf3w4yL6uTUGaAe5v7FeUms3rYq8SQtgXXJXTd7IlhjpBx+Zgjz
NaIF3R7RfKIO5+E8q4HDbDX2paNE9fYSFUGWrHyd1cPGEXMLPYu3NrnjWDyqrT/MFBnOIrisyEK7
KdMyAmKYmzERzx7vMwk4LWrtRnKooDU9PNMnT6+yBp2HCmx16Riie0+Rgl37I13yoMkQ+NhL0CB+
l/wVBGmyQWnNj6YBrBp4Kx8gTwRnTORZR/yIlmHRJGceCKwzMNXuvWmG4ZYRW3E3qzA6m1HpHGLi
fo9AM4a9DCvnJXAI6GJeOtPJY/5Qo2Do2sRbY6uPAEnDZ3sRNCzvcDewbFaYstb4LrqbUfT9BmAQ
DQXHKypBMq3Lphu0dsoxFPa7faymRo4gihu51ZFU3WbOyBWFklUG7xYC3CO/Wm3vYmhHt2OEO2hk
bOKsy94JmbFDUOEEaGfThd+HIU8+B4UfynZmb9ObKjsQXlleI8X1dx5efM5DY3fZBtJ9TeuOlMzC
Efu+grHWGgUoydbQ5LX1TrTYrwiBEzJS9E2AK9E/DQ4jeMA9wun52s5mCB1tPOir2hT9nnDN8ALO
YvuWtt30hseye+Ania7R/9FXKiIH0VjitrjgIhmQmknYmHtBDiuANjrDmqRTMETxhvyB6Jp8kXQP
4QFaA84Cc7wgDzEJtzVGrRudJf0reEyJ5jDEs7ahc8MpnY5MnzDWjcd7OSVWcmPXDBAvKps4Tkyk
tMak8SOuINcZlXud0A6gdcS7WGp5kjlnOsdH3tBmwxlzc30QhfMLQRWgeWaVhQUBoLKWOMGB1VSM
lwFkB0ZNHKzTKbmFr4GmSB+mOvmZtMVZZgUQW225jozgstYcjQI/zNZG5dxHoGqQTdtv0tMvhQSM
7ynraAEGWRsgdACFJe8GJrdV08KupmvGEElVM9kVaCDISHI2QEGNI4sX/T9PX/SDNx1CUmWot1hO
Yjfj72eikK/J7LqxC3+iprbjARp27dIGjsYSKZR1LoKmIQoOcmZkGP1RTwr+WMdTABKNCNWr1C7f
OSFwOAJ/RV1lApf3d3EwBJjeenfrmcZ1YSnnMUyDhwCiQFgxbqsqeV8wzNlIaTxA3LkxB9dYW4Jz
GhQ0VAW1Wo++7R5C1yPtswQ+J+0cD1xboj5HlMkAAYSfsoP7ZjCrDfvmsLd1CGJyyTntoaKocZpW
7HDEx6TBbemVNOMmpgasfDYMU07MTSQBsIE1ZtbVEJGqhlNjinHfmUEIIswU2wRDE7IYDjQZ+2xh
sN/1IrxxXVIuU9BLodIfi30dtw0Jvk3i0E5iACBEY59cXaHNEjgkwfRM3prWcXXW5eaj1MBQsIuc
dw24IUQut//QSTTnmihyX0Cq03QhExMxUkZMBsf/0qThFncO0HuinaoFYIJB5Y5Z5g+cK5I5Ktj7
yiSVpY7JtQKIi5xGpkRM+t0xDOUDJ/2PlAnHMeC1XUO7eGtz6oaxTX522Nw5dOsbRVoR7y6nN5kO
zqpbOPeq78IdkySQUX79MJHXvnaK5qOXxs4DPrsSOVNWj0PbVg6IwILEeu2gGFIUJMUe+u2wDerF
e2sgpvGl95G0wQWVK6HLbXUjcrdfS6WZ/kWavMAZayLKt2ftsnKVJDJvyyz/qUOTSqMcc/6CGlS+
0vO+A5/V0Bl0bHTKdu58dGMCswU+8KzbWy8Knj0VXIMp69g2iSUMBO4siyyvtZrEtLHL/lSmwYco
rHBTVdVhOdO72C/xmfIgl4Z8SLz6oY29k4qz594cT7Wsd2MwvcdIFND9UWDMOcrg3IgpvrJ5XTXI
FDVJM/jCAlis0mRgSJETO3ju0riFNMES4Mroxu25UbRNAYKEJDgoInsBxg8/zC66Ksz6Jq80yWRR
fp6M0VncG+Uu7ofXtFkiV2W4JLQ3j01i/Gis+BddXqKbDKxLUo3EV03ah/kenGxYsY0Xy6PDqJwa
er6ie4r6ge1kDMAS1K51KWN6LP3UP6bNsGsItphRSJOr0uwsAwybCa5hXbQWeO3E20PEZVhYpi9p
4z/7Uf6+nM05HT0YMny2SQLYuGH5YJbmO2bG57ES5yJjWQ0NkImWlb2N3nSfjYRSut4j84xg04Ww
Gwj18pA31Lu6t481mkIC5k8WCUrG3O7yErwR5M0LQYW8I+mzYngYvHC/9iGJ4KvSqaOtthR4MNmd
UmfAmFMVBwfvF+iveDV21j5mZFlm1rsaUcjUizeewG0OcyCvVnbVn2fL1MTN5GlELLcBtyNXgnIR
qfeuLsYLBIQ0AWCMbyTD4rXuIauWTQgxdqJ3SeInJw5UpK0869K83EreG1Ye5GxE8xgHSWvfyFpj
Bc4GVxIdhRvm1W+kGsabkNkZ1gugB7VZbRO7uTYdohDyOmVIUj/YRvegMWlhp3DYHyqURU5CfUVG
EEdTLZwtyWTHsq972jxDvYVdyvqQCefkI/DEnVdfxV3kAHOjfpQ2ioROVfUO6tgHLXHSBzpxYooj
V7xgd1kY9RdYms7aqr+kufcQj+hARdLe6cQA6WTwXgc40gBafUzJ0kwxG8XslCMooNK8h++jFSke
EfYKm+r1zAvqXxx54lVSxY96ETv03ACvKA81486dXVT7xV1xoFKPjqKLSetDWmCnzQWNfgaxdnQX
gSvBCZnRJJiYS/vGupLDUxiwuOFGfDFrYfyyY30kZ6e/i7KqPwUuDjavyH4m+Kj5l1JF07+8oU54
1FgBt45wk01OpOcKqke0QR2OOMU46VIzA4zAHbjerjVJFirYQ6G7LOJEBvZlkt2ZJcJcHVmXddQU
K68bfzDjpqaeR3R3LeEH4BWKkplao7B5zcGH41aXS6DkWWUgudHmjPaBl9qqujuI8Ax/gQ7YNlAr
+hcnWZl3heaM0vWMCvwRjntltLspz+6yyHodfX2wM7ooU5c+kgE3P1q+btaWnJ7CXJDGF0+IHYnb
Crr6w6dn4juiIbMG0tcws/T2JrG9gAXQHkzlpSm99Ugnhf3F4lgy2zT6YQLvRBFfJG74g/b7firz
dK3T6TkJA2gq1AYRe2tmM12wEKHDBnBBbMojLgVEyzl3IbWzHbw5UKd6MHadVbX8JdlJMkd/SdJi
FxQe3opBnqAVAuakBRnHbnKETb+tbbTL1hDX2HxrtVWh+cH/rLUiuJ3KhbsS9THiDAaofp0+kGd/
bSDqGhYElc0/lBoVZT3XN0Y83VlRc4XXiPTjeAqwuYUnL3LPycF96TMTaXE78dBEPwJl3ZWxhEqR
imtk72cga/OlPxxsaLSfHBWjW1Q/R+IEATwiPrNMiz28IkOB9Jl9KVFIW3Mj8fOPLnHE7H5IQDH4
gR4yJnGONKXc4oB+EBTg0BljbAEjkGSWj01fmBsnYq+AVcaqXailPSY+CGXlOBL7qKtLf1UzcVx8
3slTYnVbGZmLPKk47zE0RIgkF9/MPmvhLATAUcCF90gIyEIBdsCjkq5Nt3zQpgcAK+7zDWl9xK8O
3vvAwxZl6NJQbEoUaJnq5Rrr3GXmENegsjzeNUzjKVjqXTr4V6WtOK/EeHLqyDrHSHcH3I5PUk/m
htPx4yCGXxBSx1UTkheN9vxITsfRyOvwEAT9nTTcs9DxULaVxSX155K+kAJWUViCh4roAPZ9dtsz
2vQYDcz2sg9bprCx/JiVd0SJxcIOsezgFiBJyI++zbDBktA4kiIZG8PWT+knZYJ61TcBbAWMCDvQ
i02S7AwGRZTPDXwo8y3vOdLKLLzC4f3SGMXl6HpPjWyIhcH+mVfizHLLCxQC2dZjo50qSUu4bI81
epD1UDjvQzu+qag4gwWAOdM0zjG3fmCAu+2n8BGh7BVEtxenrN9QpPMKpG7NJC0jpkCIPUOqLSNe
3n0Tf72e57ew4lhF6/PNbBYMSoRogE3iNWiGMxjo5CD5yWWGqQJRqHoje+Ee5BRnFOj1IiXHxeVG
KTM11+VkdfQDgYFPTQjPa04PViPRpclfWepcEqth0KCON/bQ/SxjpuvRsv7q6J6y8JIW+XvYTkjf
Y0ts4tRbpkrudc3MAM5KfAXknP5r2vsbKZBq9l5x34UjADyyZtDGTUcA8Bhxx1quZS2O6KUZW3qy
x/O6HFSb8KJQWQyMg3uBmfzMLgvo4gpuYS82hYVVOOmiUx54t02poETSexlD/TyJSi5trMPk14sh
T60jJ77wDe9GzNO8GEXupFffh0Z0RFyZ78oySugsW7FY1QAlaPpm8ynrEuweGS25Is7fEb/BCgwJ
l5FNjs4T0XkcWlc+8o5VRNoAhojmAXVuxtSH02IfJRcOnPy0ZL3IqXeYrdc3BFdiwi9xtYqQSkVG
DwFAK8gvI4/7guYMFUVVYGNTh7RZy+Z+5GZs6rii/9IW03ma549xVl9HkLQ3g7YAjJso7GO9rzyw
npmP3XJOql+YoX6yC6O/yc3XsKgp7hiJQRJ2nib4/5va8X1M5PyaTszTLyfkHyqs7T3zI4xBpoW6
xaE21Ebu7Rv+Hyt0avhhVTZsmESPK+3KO5OZyWPvC6aR+C5pmBb8RcWPjtMbwmuTdqIo1Flbp/nG
GTOUAcGNTcG3NovxaA8twc+aO8w9Q1hTpoikLBSJQ/GAi9DZ5rZ6jPr+5ziARCU57b0rIbk2g7d1
ZpJsUiGQIgLz7SQRJrlxZUvvRmI33SamQ8M9zX5NsStoZ9Xt/BSgXz2JgqKIKUjbloztFl0Gvajm
1MxKvUpl5rs4t2ygN0j3GSkGjDiAIGEN8TJfUeZGGm+yXWeDtY7iSl3EZKScshHqBc01E5cITElB
0KVL1bueih7DQ2HwF6y6oEzEs/aITWEq1SZ0ziZBn89NXWvTd7Gv4V3kxIQD8yx+sgW3F0lvcLim
XUWCzxhI26bXYaa/aPlQ5SMaXmxkeliyFrXYZ6So0XYrG0MxvBogipgxfNNd2Nq2twvm0sM7gm4f
CGYV07UKpBcc55az9VaQBH5OoungQydrybdFzOaHuxyrBeA25IyvIALyN7cQCP7KciDTCKAYIXbQ
7R5KEwmBDXekRFUK12NdloH3ppTvnVoe72CdAQG7kPQ3mjUxXBTToV+gD9eQWV7nhNzflUEH4aHF
KH3L1UEtECd6pS0v+RVwnkSR5zUnjYmc5IBULuZxyOlImvLBSGjVa46wJLm48TnJ3PVHqQZMyTVV
f3asHOk8gA0ILjObpGNMsyFScovGGzJcFTAUp0/23JWCF4Pn0wN9bIbMylmk5lPcKgIgMaXTN5o5
tT7TacbMFQlWeT2qLHqwWtuAEZbYBPamfQzpZrShlZPYQMdyjEvqYGgA9msfgAkgGp1O66Inv60z
uRjLWIt2eHEJwUXQzkguxj9ktal47Lou8FYzb9qJBHBrNxlV9V5r1iLG15TTYmjc59nyvB8exuhr
lDgd5harl+OLdDJiMutY00tu8sneK8OK1L51XaYmmWeXmBAMMyagIo+p88u0al+9jI53Q99zXXI0
2GamVld+HRrhWUSIyJ2bjfo61aEcVjPBBpTVoChnnVNsNEyhYYkyCritdA8JC12rXJpMiCpWcNLI
qHAQ497wm0hqGp7aI5Ig5vu5Kik/8SGG7b0byMxDIpG07rrvgirekuhKid4GBKcWIy2nEF3kFmRU
vDe0yNNtNk5JeNZZKRsqnV/1qKMu/aXViKSqyVTMn5l2iggkh++3MiJ69Sc6DdYzUQ1ifCO0gRM9
HT+7OgMmQ+I2HUIVn0HdD02WdRLCVlbZmvbahwLTsAKq1l6LXOYt2ZCWilYdqd1vOlbGe2sgKd3S
k8EKXYwNa6gRVkjwq0R251mB1lJC6Tzzs5K+mHKmwD+OdcjK0Pt+c+aXc/JkcHA5TwZ4bRTFeC0R
S5RodQJyGZyGAh8legpXKJ3IUCViNiP5QOTGehmk7LJ+mI4z1JFgo/sWUNU/CaetjQ4UJ7naVnVj
bENhN/vI7rXYUjvNZIE5BEL6UBXBIVZPDIcbHCR05agwg/leeHiiYARl3ppM6RFNjOWipqXbgjZ7
BDvCu1PoilGhohOF+ETnm6BRnXUYZ7BuqCBI0URfiFsZ5i5qFdi9nShJTLCDcmPVnXU5za31wUEC
/kKTacM5zgR54RaGJ4IWX6N5zkgyvQaeDOocz3Dab/u+BcVLDjipf27WPSnMBrsSVtPxn6AuTW/9
ISa9xb+wzakfSH0XybmKkK9uGlezUM42n7wwprJmWDuT9It0obkZbBmQ+xFbKCMketxtlEFoutSQ
57IV9rgMtGDXXhDajlwItcCrWcKeHpkiL9Lxxt+lGUNRTMr8COuuk8vaECeMMt2SRoIVD3N3loWE
Rg9oITJK1YnD8AC0w7kw6q6bUb96qXf9n/x4JH2KIDy6HEiXQEmv+ZlN9WCsUaOOT06Lcuw/yZgP
Y4Z4wbHu8GkMOSp44ZNBkeUTJPjQfTP67pxOiIn1xYBeE/NYGk3knIVpe4gN+pR1rMQD2YVLnqMT
ndAWynMhYsEgs6wNB31I2jxjFVO7EPzCLqp6NOlA1x7rqkAa5UM12JNmGr1HTkjF13tGvHfKAh1p
ZhQUuR5tkut6FPzsESl3l/9p9bQeRW8VB7wybYC2AfYmYRdzetf2cdut6qYCqiN4Jys6x1hlVGba
1trt3a5//Nd//K//+39+jP87+FVcFymE+/w/8i67LqK8bf7rX+pf/1H+/396+Plf/4I/59rs9fzX
syxb08vhz3+83UZ5wL9s/Wfd9Q1eCUMfgNsyWwADtenyPgRvYlt3OTSqzdjzwH9/UfnVRQUVPqF8
kA+F+P2iNGb8UIajdwinKAiR9Y6Ue7Zf4PZEyt7Js+8v5/x5Oc91LASEJmJJZS1//m/fMa0cJiNp
5B5mrNowS0u/efFIrvzLt3K/uIzn8W1c22Qr9uzfL1NZY2/MCH+JzpYgSRzrtmOJedLwf7ZxbcSn
77+VZf5xPcfkZ3MdUzu2Sen7+/UGd1SdQRIseX4tmRKSUKCxHcZDnzcpwCrLP3VL/B/QquJMyEUW
XC/H1e8/hf7iQ3C+dyyBwtyV9qfnR/opETWtGRx9zOYhGtE0eW6T2X5XWVdndHDSKt20VsH2ko6W
yDf//cvbQrqOzW10PfnpnhdeAnqZsImjmw/RLZt1KyhzRgpOyYijZqtcEJ/90QWQcfj+0n8+VY4p
0bj8c2XFj/D77acwmsPMyLj9JJfMOL7smQBcAI7e9vsLWcsP+fs7ypXQOlp0FBiXO59+6FhkNTZ2
YRxG6hok5yrBYpFhDXnywOxdsiEppkGNrvDRdwHDys6ZrGmLPNWlPzK5+V8+0Fe/uVQsHZ5nAVv4
vGaQcUQ2URIFx74wbio4lpsSZ/oeH+P77Ntio+pS3OY9QSff34g/lw3uAy0nx+Oi5BJ8etZsaknf
RO52qDyzvMLgPZ+7URLcMnKK7/77l3JNqDSWAsdif36X6S3waxo8V6GdsGlZfntdewKhbOVZf3mP
v7qbrnCksqXDV3O935+javLaOGplcGwMu3ToXlnA8JEel2TALXMMaC2pYgKJ0R5xHB6j77/pF4+x
bbmmjY8F/Z78/AYNpo2oo+qCI8qqpdEPLi0+I13TsNffX+jL7+kuj68wAZZ+vlCf+H0l0ZAxOlAN
jog8QhJNg8U2CwxtTvmjMqds3ZS23n9/4T/XZS7psDCbSjvKs5cP9m/Lf1dM3VQMhn/w0fAeAYK2
T/yo6tRa9FYK3tjn769n/fMCfHphLYfWq/KEJU3T+nTFIas9/rT1D3kUT2KnHKrGzeTjPWD61SZo
K4nieIwo10nfFViv1xjNOIbCtl+SWeg0wKIjGatfNbgSMYvY+Ic2EGUJQpHk5P0sOnmVMNq5SKRo
yzWrK8q/EeH9KrYlvJyetkq4GutBX0MmwVRXxdGjMVRWyIm6Rg4NJogg1CqyqPuyqE6AK3NfkEOY
lbUp3My9kj51yob+m/e8bHcPJoWmXk5OHOWCyu2BRRAAO54HbmoSP4Tzd4JrhHEBxHS+NcsswgCQ
5t5TijjyWjkEIVTxiCZrhpzirqxiIKJkYiLerEPZdnt6D5S9LV7IlxTy5h1+O6xyujYseoyRY74A
HJLGoasSiCLYFpob0M1I9kPhQNARxGglz5o+hb8ZHG4mZJRovtV1TtFPy6FEQZHNzFipoCRRXkYD
W90RzBfWWd+23aZFMnAzoJLdm3Uy/iDG2blQqJ8CmlIuQCLojj3uWP4mby8zPMZbIy9g/VV5T0mX
sxHPxD0E0PXFML6aYo5uYsOL0YIVJDCs20n290lo1KRMBTSJMtDgdylT6PoQAcsGuSsyee+TELXP
kkZfUTAhcIFdyoA54Qz/08ehiH2Avj9pmRTkaCWI37lTNWMYtOWld4t0Hwh3kQGov4cMBAVFRwQj
rgfGhe/047np3z/ny3L7+SlXDlCCZR+w0IN8eq9obDDpTKLjXPrxBhxJSNB2wyy0duatInxoO6tI
Hb+/6Bd7AMsHDxwtNFPwNv9+0VCbRR85OgLZYkh/7bbZSNvWUepNhi15nN9f7YuvyNUUemkpaa6K
T2vzZJpagDuLcHy7mLKNsBlor0xUMEWfNLgKdANIzU76vywhX13XcjmPe1yZ2e6nbzkR0IuIOomP
YUmZiU0EHzB1bLn36qTEXm8Q47h1ifv8y3Hqi6WSbq2SVKjaltzl3+/uEM11AnE0PKoYIdY4ZDKF
Wo+Fae3FwBNpH8zxx/e3+KtjrLAFpYcrOcBJc9mg/m15lgBfzY40xGMp43wd6hwVTM4xvXYm2Nlt
Qjcb6cgmqEkAi0EqMu1p+7vvP8RXT5XtcI402YL1n3uwEeDTR8N4BN5S72UJqhKfdrQMxYy/PFLL
I/PprRG2a1t499gfLPXpECOSkCeqqqIjoSi5s08NzpjnPO3qXJpZ9gA2p3nW1sD0PJ81cP+i8tK/
nFy/ero4uXlgxQRnys/nqMhx+yJGnnZsnbqH0aHvY4EBHsPAu0Dsti+JwvnLKWPZ8T5/a89iDusg
qFs24d9/ZGUtfAabqAmrccODjRZlFRv9DxhOREenC4ymINvKdnzzLxf+4pdle+LhcpVmsRKfFqnI
r9E6RdQnskGVD+N2eg5E3q/1oPub7x+iL14eG1evw3Zuao4bnxaL1O/7MgB8caQIWfwXjAuLnDN5
VLhPdkk/8vvLfXVw43gh/jkMO1Rgv99ShHOTG6ecwm0cBRN6+ZiVsAo17prvL/TFE8vpkHdDUuV4
0vl0C11H6rm2KD9UQBeFTvESXhrE59mk36fetcmJVdE2HyHL1HkR/eV9+equCgSzpmcTqIQS7fev
SQgN99CG+YQYSR1KobE2FLZ+GuECnjmZEWX//a/rSIvzqeXRnfDM5QP923rE/KeZu8KVhyCuUbRj
30WkBqMT0qOa+u4Dwmob7k0yP4pjEGcaXnJa1/3F9zf9i68tJWFnGk8N68Tnmy4LT1WuVVHzqf4H
7Vo4ZB0uaINc+pOgqDv7/nJfvCaS/1BVmaYAtfvp2ZW9aZndXBoHIzXsi2Ewi2MSluGdTT7a7vtL
fbEUcCXNb+Yp13I+V49LQrOdcMI7ROhPn4YGFYNNCNCpoQLeLKKtl7bAsWYyc/3LL/vll1SC2kPT
BGJz/f2XbaZIdfY8G4eSeOB9P8TWluBAc5NTKW//B18SPbK2qQFoCn16Z2KZSVIJJ+PgSqzOWe/N
F3XVNpu6jcWh8hsIRqVD2z7G6P/9lb/6kkpabGTSsvgxP13ZtqOoF+2Srzbo4QgHol0DxyaVW3Xd
7feX+qdx9vuqDqrOoUxmYdc0YT4tQSNSPis3cw5jmKdnN2+3JdQuw5zZSBNn62vjgnT2u9pNTl3k
HoFMdxsz6LECYkcI7au/fJxlE/n8cZYqj3Jdu94fp6aynAKRkqF9NAz7dtTMoTyx7fCXJQ3ptArV
DwA6EiPy5mzCz4o7REKpCOqnuYgf/iefhR/f8lg5LVd92vCQIZDjFmZM0UG4nTVRdgs6Il1HpoUd
FzavS91EHmKerJrRQC2ICHau5XOLli2Px7+soZb4885QAVv8x6RT5onlnfy3NY0AQr55OobHpLIW
/Td6NIR/HsjXwLC96IzmUn/TT8TuKhR8K+jy8YOtKGTQPTovBcFm6d8+0vJsfPqxONpSl0EhoVf6
uXEovDkQ0uLIJeN0/umMdfTsBGMAHGfCLORbi55iGmzIYoFl2JdJ38tXskUSfGh+k/xl6/5jL6UN
rZb+N74T9Iifz9tWrJC8kWF2mF2Vv/GlY/SIKalvf3k5v7oOBwSWHkGymtSfXs7EhPqYN8pHvUOd
7ft9epWLPjp8//D9sQTwbTjEA+Dw6F39UbXgMHVzb2KFbYfSOrjagEnbwcpTbiC231/qzyXgnwa+
aTqsN0QoWJ+e8zJCUcegzD+EfiBvI1ZENNyJTeRDy4RzOgBD9rNNXY+L0LchbZ40EqN/zUiMeNCi
s8Dqj6wgCPrjCSZxO5flX560L+4GjX865Upp09WfT7udl/tkUtv0aa2gPuZLbk1b6Pa8Go3+L0ey
Ly8lHF41Ejmk88djxNwKcX8eHAMSJy5BFYz4RgAhaDRUf7nxf5zhbZ4e9hbeEYUv9PMbXfeECRZj
ZxzEEoo1yr6/HOknHeFa+1uLkIdNCjL1/3F2XrtxK9kafqICmMMtO7IlWcmWww1hbcvMORTJpz8f
fXPcAd3wYDCDDXi2q0lWWPWvP9yAKi88H3urrYFWaqahnkJ482SoOG9rgW8AumOj4kKnEWr9NDh6
cOP5LgxlqMCRjq0ZOsj38ud/7VipaLpBBAXGiSiEsL8PSTVsBwsa/pR+vj6HLyxKqudl9btUBTzf
8VC5HBd3Fen6CpYfbDpZlYHoBMUk/4dnMhXbdC383PQzHL+RsEoLQn79iUv2HU7amPt3DfFp0RDd
X3+msyILMJkqiw2Aq49yhl9Hg6kkE4xJHwN0HOWkVqJGtYmQzLCsiuCMY+iS91gIK1Tt14c+v9Az
NcGElvstNy7n9OizW6gbWANT+wAjH3oXlw9gzHAty7x+GlVaJovqV4cBWKHkGRNb7gfoBB/Xf8bF
BeLQEdKpgrgeLd2zvyYQicVpakZsguPiQl5OaNJR7/8a+kbZEzGqH/Jhqr9cH3OZlEdn2rIo/xrz
pB6SaTZCtYiEr6Rp/S1oG/SNbGwI7yvEU9fHuvh8fF5WCc3bs02+aY0K9/JR+FiGy60aR8o6w/OR
SKq58eyskWie0mB3fdBLD2iBRQAe8IHp4B6/VFK/MbTUuQrCYsDffQkpmTRN4rBeKTdmsHpxLE0B
R3eWjs/pstRlpFd623HtzKTlD4LNW8CQhlKsuwPMsqFWEmzqQv2bonSLzipA7+opknziKV/Y0raC
sky+RigIXmKILDfm+eXfZ/+BrjTLOJ3mwjLyKBEBZ7kZqDvFDDpCzObyTZ/D5saV6dIpC20QrNVi
MbMdnmxR8FnT0MRo2O/NYPYtck13uBD85yC1WItowNaKwLSN1jc/+gazDlvFQ7VRsXouGvQ8g5k3
sJDV9kbVdGkKAo1yXdRdQ9Gtk6rSnbnX6Es/bop6a20J66UiLRKFLelMkQlzBClSfuOtX9jYINFo
1E/c46ihTu5w3YBrkJgUQZcb/rljy9zP8xDWxlwTNVFG/e82wwXNoM3xrzdyFjcXVvaT5dg9Q5Ls
iqQY3EyE34qx3k80c7bKpMWbag7rdV5J5cYCP0MAGI+6GGDdYJFz0B+vtbpqC9sZh+jQtAiksl5W
LynhXwO8OgERt1JL8g+uL+8LJ6Hj2sbCCLHh2xsnH1RzRuyOCsAyGGlEY7jkkqK5xBXnBoh/YeKA
P2qq4rK81bOlU4xOJ1o0wAcn77Qvtj2RWU6YOp7odXNQAzj8al/dwnUunUtHoy5P/9eJYNZIW/p5
CA8iSKHUZKSW4JuWP0PCU2F+Awq6o45sFddvaGKi+YhcGNj//IZd6ibarfTyLfsU/cXMU2MWgWal
uMpOcCs5m2QSW9+uD3Nh7gAtczAQK8yl5nS/GHqbJkzDMI1MxJICJMmY7yuxQgPerntQ4RsDXpg5
NOY1i8ucuhSIJ5PVFqaYYHAFflOnGENOUfjYC/wjrj+WfmkYyusFYuXe6JgnB2y0uDCkmhL4SkQ4
Cd5VUv1PH5Sw32llRF5rmFjNF8SCSBHjJEl/0fXSsAWRxVeZa/CviWjDGo1oDbzlQ0PsqmCRsUkO
DTjWSoh95aRkELcC1ayQ0OPUotLjmSRypVkfdxV06jcYieozHiXopbIkei6ayvC0sje+ZXhHf49S
BQPHcLlquIhFZw+qMfR4EVmE9lx/G+cvA84P9THJQTrF3ilECD000MKxjA5z7rhvGgkj/TYcgja8
UfX/ucOdlDWuAWAHRcBWub7qxwsHX8EJt+Eo8PuJvu6uCyTiYPasEQsbk3w1rzMrU+KmzGVnZ5gx
rrW1nDNz5agBeQjcVcavg6ZiVp/By5xv1CTnmwkvAF4lgVRo9Y1T6JJ02XLUhQB2dyyS9CIUwJ1r
1C8j8COh1g4uIhiYPF1/9xcOfxeQDUia5oJ9hpcqg54FuNe7fmMIEsjcAGfCPhvSu2B0tM//w1ic
NxrFrKud7Rk1jg1CN3n9VNL4XgWR+inBXwSDsKm6scDOpxQXV2pljdx5oODTL21yVZaq4IIXEj+5
7SykNY47xzceaDmjT+eTy+2YQhKCxFk1M1WWxLFxDHxRx+VjFuLvpXRx9bUZsL4NIL6vp9HF4IKE
J08oZIRef5/nE4aMGVMHewbygYR4sol0djo4OIUEvsR6z6MX9Y5DxDsL3CaOM8YKEy+Q9fUhzwE4
HWAdLAbMB+IUPZvjJaRWihnSTebmnGExBSBme1E3z4hoBqLxdC3Z2JP7g5AfuXYrrULiHBO/nXwJ
tCJ9uf5bzqcu2wb9VoOb7gIcnFVQo6kjiowO46C9Yn0ofkT0edE+pMONRXL+osHSWJf0kpfzTjkZ
qSgWP9chpHtul3gPk0yHfXhRrrWojTeEWopV0GJafP3xzo8+SmSb4QC+sDw4PfqmrsYtIUXH0U9I
j9qKKFXyVd+0am6whHTHW9eUZbYcT+blQgThm6kM7nzKwgzNOSYmT4sPqaOJT6bWzzifpuReDQnp
W0mfbEh0qbcJ2ptPSpOINQkihtfkVnXjknDpwWlucAI7FBhM8OMplsWD7OuBH5KURUFWxKzuQtUg
dT5e7IsSc7wBt1+aR5AuIaAqLGZOh+PxCDwiqK41wJS7+puBzv8ZWWO4wmm9vlF5XxppqdwoFfkP
b/l4pIauVa/HZXzIR1tsFNz/dgnVK/hhE92YPcaFrwlmrwIBUzWd9XAbNEFDObQxJiBD+YFdloV6
F0l1cqMOvLQ06Aws+xBvD+Ls8SN13HByeJvxoZsjuTcKLdtjqBvdAwWR1Iaeap3PSv96fWlcHJQv
RfXJqKDDx4M6mcyqLtEj7IdiZzPj87HqIxtrSjEXdy7c2S3ZqJZ/fdBL05L5QUMVoJIAnJMnnUe7
a7H/iA7KiHkLEbeoCGD6KfummLm3GnZ6Y15e+IQq3BnAJ7gkwOwnW21c4BwmG2jYueiKQxA0zTbS
yXD958dSdYouLqI6PeLTD+j0cyMJtuYK4wSoYO28I9OcfVwC60vEU0BrZtreeJcXFgJ8Qr7eglRS
dCzv+q8bDG6cxDTg8XKwm+gjd4v8J4rTfMWX029s3RdHWijVtGlZ46ebSYP8L5mogQ+IiwgnQVH2
oARLlqJozRtL4U+derKDsodwSsBmoOtunZzHkmZwOLtxdFCR32JG7k5NtBkF1C5vGNELE3Y6JC+4
A+PnFLXhK4GCzW+CIVIXy5hBeZ9k6XyU5Zx8jnl3Nfr+KFBWQxuNWyxu1Fe+4vxDlOqIyUuS6L+q
qGoxkDdsEj1nWM7drjQ1gfW6hZnPf2oQE6xC09Pq17owR7lSekR9e1zR8v8aw9n0WYttD90h0o9G
KFSEOQ9J3eDM2KTdyoGqgOQQijbUzgFvcaIPisT1dNx63gikrbcDNpYUzkqKjpb26XBjB7uAm1ng
gX/oLlA2OJuOJwkVbzK04+T4xIV1+oaM5HFaJc6Mm8hYoEtd0DGCILKgxrNCSzC3wACO8mSvOBV2
9ImrFihPC+v3UIvy3rHwcl05xFcoN36otiCwx999AXIWiGO5Op5BOYM9BjCcksX7riu+t6ZS70SC
ebVnD9X0S5UmOlQZ5g1gfC4C4nspZz6ICxX3Yq6tu9quEpuMjEh/X1iIxIN1yTStyMiI966tifeh
tTP125zNvePNoV7cusufAwoG7SRaB2RMmqhLlOUB/1qOVgYG5RIaS6lBhH1K7sJzaCbEW2T6cKfI
6E4pzWZlZ7q51eYanJ9YhRv37rMtnZ8AgwsklvuZATx1/BMQfUMa12R2CNQw2PZ9Y+15b5mnFsS3
mGpv74cwuLELne3oy5j0gBbKOhuEcnIc4/MlB4fY84NdiuCe+iDbKG5j0NVPYADlkbyBFp3fP5cB
dfBmOEjcP09hqW5Q8xQ5BxMFU+I9hEEsKXGpxYPN/YzeNPc09BGYpZEmEWKFtYrsrv4SpGPyBh3g
e40x+Y3N/+JbZ8uiHOHXgE4fv/XKyfMys/Fr1Jo2i710oGMd2hH+ToYTQPKoq/onItnsltjm4pvH
5JqynerkDGXRS0fPG7XKD5URlPuIXcfv3Mm9p/cafUJXK3fXD7nlOY5WKC+e6oSzxnYX8vzJczYT
Cj2lEXxptD0rlVyYXeq6jzbqt5+RSqO8GqetExAgqIW6e6Oyvji4C/vJgSDOOXQyzaCbowuHYnKQ
lO4bJSDqqC9Fs0kKW/+wzT5eDxXo+0BHcFc5XfCvJ+Dy7O4CNvFf+scnWGgzzpT1RpphodJF9yhP
+udciT93STffOACXv+nkLbv0p5eiBfTsrNFh4fMsZpqOh172uLrUyYyVphvg2hk7Hfk9QsOhOEmH
vTm179c/sHphRjE26BFEDBbXaXVWijyVfR6khxxHsAeOrg5Pn5LYoN1EKlQEpZ2WxmpWUrQvruOI
TdCNOKuQth7eKfVYRfuqtrgz97OCJTFMQR0980DP1puFbL5f/7UXXxQt2uVWaZva6X0yh2anKJmb
Hoy4du9aA3Uk8nUVsXxtJve9qRSPdYY8IXMq40ZReVYPIXZSbMumqkR45Jx2EwsjzwL8p5gNPV7M
2DN007s5R1zga2u+sbucgwXLYH+gcYu7yBmxHpKIo7YJUy9p2vKHO3XTOo1d3c9DfKga1xkObQeN
CPK9XBGenW7sQcNyrqs4OxtHv0U1uDhHuNqCXKC5Yis+3u2QNHaOwErhMFZaVHlD2DmbGAH02gH2
/ZKVibK//p3PKvg/z///A55sOwaHqj0VNQuiLY0nPRoCnGLSt+uDXNjDXSr45TrJ4a24JydnL6ym
xyF2OcWc+kHRJmwmtJqmkpeF2FPNDoZMjdvdmMKXagYaAIsKVaWveXZvcN0ArzM95CyTFgkwpHBR
bWGeCGIaGRtSgu4pWZs17sDcOXuz179NSuhsrj/7pS+6tBK5lrHpoCI9/qIqie6EA+E6zLI1v8SV
Wn0bihBL8WFAFdOmt6Rf56uHdhJUWh1+PzvG6W1i1sSkR3WWH4q2d+6gpxG2TnT5OwGm8kZVeWko
gAL0IWgYuOIuj/5XTZaoOcYDTZ8f5iB0PxqYns9dqOEtBkj8PwwFuQBUnOYnR8XyU/4aajI1VGUh
p2MrIrlzQdLuyi5Mt1jfBf+KgNCsBi910JryT2fEGwwqLQIG3Oygqbn5SnDi8Gg0uOcrXfj7+tQ4
32MXTTbqNajeCj3dk6lhjuokiojozgn916FtNEHqFBYOyuKqE5ob120nYkSUW4DIuch1eUQb/cdC
uT5n4SiFohYphnkHw8Sby+PybK3MSA22EgjvsayxAYxdYjVJCGwgBaGPMCOT3UiJmxvf9Xz74ZfA
0VngQ5RNpnb8XYthzBXY9Plh6PTgax30ANJGWhbxjVV4aaoyb1AW/eEkn1LnrHTO4ZKX+YGkr+pO
aYePoQiin40IphsVxvl6p0WBNAGKHswtxKbHT6T2A1bAk8O7HV13bWRxAQRThas4FZkvpOy21yfR
pSfjWoQZEldRxj1ZGXNahHHXxPlhylEgDk49btpUamtXZumN5tSlj2UgqFmECYsu7OSsmPql9dbU
+aGd2+qzGpGtgk/RLQLt+WHBC+R6RfsfEcTZrh3NeZpHhZlhwzVLz+7G9iGZmvKxKxRyDMygX1Gw
tDfmh7ZUuMeFIaNyqwVahuN3hte5YZWE8D4yRMgyJ5le0zDxKqbcfYtpJ36tx4TOSZz00RdsQ3ts
wNqwbncY/0gIQQRMSPLcQqu/L+pYU3xkR+VPh4wD8xFSN4mCGRgxYop5fIznFBvDuBmC3zFcSrLD
8OagwCjS+kbBeTYzAMoJfvtTb7Lc3ZO1ZWCDkGBGYvmOUInsbkPn0bFqPLCjWv98fRKe7yimji8C
lS2H/MJQOZmFA+6tLqiH66PEkfFDVjfOtEnYe5qVERqZsx9Tp37BqdjRCS8Q7rxqMIZeEqmbzD6E
oyX1G+viQmXHFwUzwDSLo4n20/FCTDWrMghQwui/cGmJdERBVV5Otg4vG+4DwdpTh4ISX+roi6Ih
HKLopiaHaWl1ZG9IdKeewLX10/VXpV3aIBYcARoPK4mj5vh3ceS3qPcjnCMnvcI1NTVHlMajU36N
kkZ7GrURLpU6oQCcK0xLQ+yGUF2Orf6Uu9jwr2C/xOZmUDu39cyhLPepWyuHGRAaNKTTrG96Fzef
ZxljAYtNQT7R4SubtSRZy9kouhhfg1GWmK9mpoEvcROX6Y1Xf2mfoLBAP4T+DP7lyWQwe1aesOb8
gKV8QZpIosXf4AJPP66/yQsvEtYlxzSuHEgwTrtPGP9gqqNU9F+oLQ+2ldvstFA8J3sx7EoM/cYe
cfZYHNXMJBU26dIZPoX0Oav7mvgq02+0Cnf5BudyAjXmG6OcV60mx6ANSR+0h/V02oEhYdpyssS1
fAwpCV3BiXkdESyMRrFwox1NvWqtR0QQohUtt8Ctyr5MpvkGDnThWU06JqB8GCU4VJLHk9QNAYdU
M7L9cGiHB2FO01qIRLtx+zr7guwakLe1hTKusU5PRsE5WEfv6ji+wH1s3RrxL9isAXL8RuLH3t0i
0J+dLND0IbLRcOLr4WqxPPTfRaQdEr9Vd1jhaGP16lhksLnd8JIEOYEkJTTVEOHNjXLgrMZjTCjV
sDkWijUX/+MxIUqGDZ/M9bF9liRfNfHPyc2de6klbwWT915iwn7fZFL3r6+O8y/IwIB46AQYnC35
eOA4ToxRj3rXH9tiyTOPqK13uD31H9fHWb7R0cFJLcBGhuKF9qQCOeZ4HC13zQDWjk2UYOGurYJ4
PjEY/S5G4P+v+wpDgUmqC/y6XOxOdk7dwMppNErHt0VnfsJe0Hpp5jQIbnyy82kCKUMHS/2DB0AE
PX6iAqXV2GL4g3Ckyn8ZpSv3icBQjEwyx/iMXYl8xGmybW4Me+lFclw7dIDAI874vriaazNCAMu3
+1nbajnR7iOtLxwtEnljqPN1Z9BuYiBObIY6PYJSTU4QSg0mpVp+DzB2Xxcd7n8WbFK/tdVbIMuF
J0NYAHS/dNPOn8zEJRUv19n1s6AaNWQaTvUTgz/7OcNCOLzxbGcLzoaDTvGtLNIfYNvlz/9a5I4k
ho2rlulHM4b+zVgFq3FquGtbmEL7kzIH6wAI0ytxdFxfXwpnSw6lo4W4AR0AxE6sV46HriLs8eD8
U3BNbvVK8Zh8cRoif6+PcuEB0f8snw9w7lxxNEYlIRCVZflTjJctdarhY1mnQfewqXKCRlm7iWrs
Lez9b/Hgz+bN8oDQLhDUL6rHU8pSOCcpIHJCYK8Z59ukkcOWkDe1W1ctSSqeirv0/t8flrYvbJ7F
hehspi7JdomsEssv8BTf67X5BqHzvlUNiVey+wO3N5PsvrK98SXPtgCbBjoyK8RFJvTHU9Cmq8xQ
7ete96vWhuFfRmg6deslSGi4qAmesez12u76o56tEvh+KDvRL3JFPW/NzkSK9vZkaH5fwJaFFEy8
GP2e5y5Sb6o3z9qBC7dwkQQCy+nspNrxTI0RljdtFSp+rwyFB/rgviYd6ZchwC4NSRjtOa7EG3V0
orWlxO5+6OiE/PvzLsKZpRcND+50Mo09celIERXfjdoeZ7+oPaA4J5wmcG+hqhcWJtIYmoZkQkPH
ON3Rq3jSTRGpql/gTzx52jAKdz2llnmLMX9evNlcwmHMag5NSh1o5/jFBmOWC6I4DE5dXLJlUJOT
o84WoYwEpGZ1gI0JC9sj9ui9HLJuPRrISK6/1wuLlFm72HyA//GXLXP7rw3QjRVMbN3S5BIa47iD
pN5rKwWT2l6XOxB/4/n6eBfmrWuiKzWWe9856SQRTpXIeDD9vBCpidtOkd2r02x/xeD0n4VGvF6u
dFwr0P2hbzw9mp3CjBOrNDAhDdN4F5Vz1Pq9qvX3gI8WrcoBC6ONGYSk4Vx/yvMpxEm5dM9hQuvL
vfz4rdKnCNU0tXSf6LjxDs/1hhYSYqDro5y/S0ah8MYWhfbH2UR1Y+QGGA0bPn7dSe8BaBkp0bll
Ono2fZcbAPn5TIGyA28dK1Sbm9LpCjRnrXewv2GXM8b0jeg+Z1UlreE5UNue0MFkm+tPd35ysZND
ygTt03i80/qtpHWchGC8vqzLaK1kS5ziZBiEJBrvCWfnRhGRS0QiQYPXBz7fzhdnITq5NuRlyoOT
wlGQpVfjmar7fdfHe/yi+m0cIgnQg3j8USlWfSd0p7nxtBdmDA2PRRKIHpZK/AQtq+PJrDHdV3yM
Q0jDFUmDqxE+rXN2Y9Isf9FRBU4nk0IHWRRIvGqeAh1BHaS5rAlunnpCn5J4pVbDRqhUPDMIAbDT
qB+wHv73dwpNmpcJGg/v9JT6ZeHr3Gl6qPo4AYerucitQ1xb1WMH9+dXVqdiL1Oh3gBPLsygo0GX
P/9rb+tTKsnFR8RXZzs4uGaVOCuSPqtu1cXRTMSvnpZYyfZICbIuC8cbd6rTecRBSfdqUUPQyyGe
bFlQfw2f9GpnFk7s+uR2eD1ZDi7+zkqxHp0NQa439vHTz3o62Mk+XpJ0PBph4vrQVz3bjFdinA+N
+nkZqVWeQtxuk/jWjfzCBsTRtbDFoTxwWJ5MWoiYdVI1YvYni0yDTaL15p2GbHRel0HT3Wj7X/ia
Ou1lQOulZD+/OqbxYEVKqfo6ZpubyR12RHM13yGeWFvyH22VuHn1azfqt2SzFzY+yh4AjIUhbjN5
j79jyAHNopyJZqUVh5togsMcdS0pHZmytrToVqPs4njMF4cdaKE3nLzVwJKqI9tx9h07mNdY8E37
NrNDAnShZA9z9c89iEXIrS3mWovu60ymkRaAfZHSmn6V1NZr2ZAEa5Hy1W+ySto/6qlvb119zgFg
hkQ0CbVhkWoAXh2/UmkUdHLn3vDrwXAOnaVM21QrNfrWtokZIYEQtlvZD3iMk/tFkt16NogLIILy
n8miyw+xKUgo9Pglp7th7ATYJNiz4QtzCWlxc5zEd5NShqo30yuet1XbGMXu3w6Y07V6si/JeRzt
CNDOD+P+s1azB9HSQ2cn9n2VrDv3Vjv09GxZxlt6ZhZ73cIUOH3b4SwFiLHr21PVe1lLCqUz3qjr
Tjc7ilgAz0Xt7FIfnMGdUVW0iMhzw1eDUPHCrmpXmZbRHkxrYsUS86eWDnJ//T1e2H7oWSvUzcjZ
OaxPFkpeYzcnNKH7pd0ajZcSI/2hoLsqV3ar9876+mgXliWjLVdLuGLn+09Qu5irg7/hPqURsIbf
yTOGmtk6qGl7Fkr9zypT3ihKTPBUUJ4F+TxeI9jT672ddLrvzi3yBfjEJIBo+qOFJ9JTpdfOx/Xn
u/QFl8MKGxrgVV7p8XiWE3RDDbcNEJdAraq1AijwU/7FHdV+HU2a9KJQKTfXBz2dmsvdhxoORJ4W
x7l8ugjIS8TeSvWVXigk6Nhsb6t+MML/ro/DZn16Qv65ZoEeg/iAR9DePX6+tkOgSFCUtix1hIEJ
OcIrOZjxk2I0JU5MZCj1dSxITJ71lZBm+mpXaryu7bpeD5nsvLxXx4OhAg65Cm54NfKStWUM9RqJ
ZePTMI48YasB6qgxfeT39Tt49XcT7EePewIZ1w23t5I9aKUr2bjizcifRMK9pADmBBnlE4GJCq/e
yQqV+J3U8fM2Lv2BwmnNgrMRFmfqKu8FyXBREr+UOe58kzP3vwgc7p/gcuAxkAhlBbQTrgntfYJl
+162hKjghq/CEmyTVZDpMYmAZBXj8Pez6kuNMC7CZaRR/SiURlmZvRgfSm3iidpm2uKpaT8l+TB/
dsb43g0IHEFIt3UifNXKsnowOmClQksw/FSqcmUUReenrvY2x2q4Emb4NhMzuHGCJn4Ye4fwpYKc
xTjq27vBiZ1VrxppAq9t+mkZUG0mXDTXvdFPvwh1czYhkghvIt5zXYZ24uPkP/tdEBg/OkPMh2lU
X4U9B7yX/K0Q1XuiywDH3dLcZOSbJOkc/iQnS2wwW6/3cclndeeg+ZUXhTzAUI2+qNIeHtMk+LBR
5vxou5JoiVq3V70t6OfaWlB/UvW4XQV9Nn2kcA++hYExr9VY+VZzSt+NuGcceqfWH3InyVezm36n
VUuUbB23ZMU5nVIjpErluuqKcEvKbbN1+zj5nmTyY660tzJylE8q+9iGmfm2xM+uCnWotxLjlXvR
VInfdI79leDE8F630vdaZM4aCxnT40r0aY6JbZ1SOFiFZnwiQbCmOAnLjbBE/DSR8bQlT+VTb06v
bdtkPlFGezcM3HVthfKRprj2QKLK0zhhUlDaSq94f6CVJMv+a4vyS+DY8a6csnpFEKuzHUIRAy4T
ZM0h/MxtL/sN9K7unc7MvxMCkR6IalHTzTDn03NuucUvZKkv+mINCkJT7XUMF72SAMwuCNVPaSCD
bQi6cA8NwSKHKdNZRih/9lrR7IShyj3fTDvocfpNKer8txI7T52wzV8lN9v7Um3SvZxNKdYB3lmE
nw4Eq8fanO+NuCy8znJBUgKd9Jmgq990WZWkEGvqyjWqt6wPvzKPi3thWYQ2jkFzX8YkFzlw1beh
Hgy+q2jvmXBf6yDQD3EZEM4el09Zbw6vVZVnm0RvvpYhaRBB4P4cbbM2+CfnNWcdebi8RZ4mS8hq
WO+QQSGzX6KQk1co/E/qpsUm1ljAYdEQ0xK56QqosPKicWyeaynmvdKrd0K1K3M11JHys23UZF9E
+OcSWPFfUCpA4B1f+C7GLfqZUPnxQRmn+gDl2Pkchb3c4HCHvA5bZ6IdQ248aDSIslUTY91G9l7g
tpZ6cR3ED0TeE43b92tMXN807g2HITTi1dwRPE/qS/KC9eqLU9QV2XqueXCdrPoy5d3TIMmiNrCv
W+dG/COPXYKGcgxvc0nEaNJVvydsJsg0qYm7M36qWvWjUXuTpDLb/TIVRIZhDzI+taPibCBYFBue
ScGw3t7LAfcbkZXuKg0FYTgDc+BxJM3rE5ZkzR1ZpsNDZuHlAtUiq9eEWZFGPjuaZ6RkKSdFEd3X
9GK3fah+ED4z8QbJxDOVJd9wGOKX1OxcHOcQfHjQHcg2TmDmN6Hz4Rh9ydcOSbN3hvibFTjfq5gy
gtY53tGT0u8C5Fjk803Wm1Sq+rOSmrRUpyT+hEylXI+BOvjBlJJyMuaUcFWdxeTdonLwyGMz1lxW
km8y6fuHjPTi+7RTmgpZF0mLmia2MlBy8MWyWaWjQyARGmk2H2l062ys7Lu0m7NnmSflO9Hc8wsk
BiI5QLuI53SjKWTtFg6GdZPofveKFlSkh7cBkZ6R3q7NcNGZGMG4QjVHdOJYq4SX9QXF0uJbPmHG
ITxndgh/imBWZatGWOW2wlTwE8kn+gon/2wVZWO5GZrMeZ5iV/MmjMDwFM3FRnRdTAxj2u6RFE8o
dpRq7RAyfq/rJP0kelustNaVnqZwKM1x8Lsi5vW1G+IY6b6pcGyY5Kkaqfm5F1q2quJs9iqrtn/1
tYHFvhkbcGBislchOaxyWRI1MycJ3ZguD5x1qvG3dkQzfeFOJFa2MKbvuoJ6lvLBrL26H51vQZXn
tSessPgoJhKlSY6rkzuet7+bKUh7/tZRvS8bS3s0tbojzza29M9z2oQrYoqChxI2wvd4EsNvsyAr
sOxLg8BIMW1sPU8OiJ9wM3BzfScma/w2BeH8tTEnfVuUHRtAa0mNVD+pvdqNqT7KgEDspPbDTIjn
0ijsdwyI8vWYdoQQ9oXlk5WprOKSxPC8JWqyoY3vzW35X9sWyVMOLv8V5rvckqf0FFnC3dZEiH3g
do1WqsVHH2xhLH6aM2VUnBUZGekZf30n1Iy0SNP160kbMHCPrE1MXvhaX4JMZyc6RJgJyiyPPZPm
kGfEykcYRua+N3EYEWpCH8Nw7qupMu9F1YoXI5C0a0V+17gJkYAhiWx6JdWnhgvWuqbaW+MVhwJE
zqE/Cr7oPMbvbeOoa7MNMG9upgc7Cz+btalt40p/KdOp31BCN5spbj9Poy3XCL97TxMA3oGeql5L
fve27piv1pxpz5Ydu5sAD5ZVE5mFV2HqlpPY9d1IyfKLE3vYBiJPyA1WnJ1ekJkbl+24tSITzJLW
gdOm01YZJJ5AapU+RIb9s0pHhDJDXHpaJ6ddE0X6vtZHgRm/7JxPg5NgCw+hY01CrkGW7lzvcrg6
uylf/H1UE22N1QXr2DAHjrgpetbE2G7LuSm3CANJ3ZPJT1fCxe8yRdumvfWi1eGDEkdPYTQMVAiy
Wndj91lfIo1ze8zWaiublTbZiHbTRPfTHj9fu4/WI55uO/J5JFs90YYCzHuVkVztUVvU1AIpEYgq
zyEIZDdrOglCyV6cNP0sw+SB+MJ408fEzQxNp+0bkMzHsCd9QUu1J1xJtK3uiq91oezJj9T2JIR+
kpGpr7Cz3zlBVT93QaXjMjzwFwCzeOkyaU3ip/safU8fEFtQytQHU2Tn6pTXsElLPkPbfgE3GXbE
e70CpTReCLq8mkynxQOl0HfEC0SvA6EGa2fU1P2k5Xe10TTkWcfJpulU9ffQROnDkA+/utzKPXYv
xVcqoO7Q0l3PYu9f4drdrTkRHWyVtPcKprFnDSoRjQZpvyNwkp+WEH4qFY9+e2igSA2tUPZRzebR
IgRfSJgrrUvfbbtqmXWmSeYaZNMNVmXjerDiL20rLGKe1IIguJw8vLmYVzP/BqGS0e9qpJyRcnqq
A3Xy4smu1gP/VyJoOVQ5AVIAqkK/67OUWAmnt6pPXCM4hPIi2AapS4HSFpueZOKVRECxVytklhgu
/jIlykgZKltTJvJbXgv7hSiG/k4qHbbzvR2+CD0uHiaBiZZXY2+ygnFH+KNZdl5Sy3GLLiX1LCMJ
Xt1J499R59TdZlld7N3UyH5yhmu7VquHt9QeQkKsA2R7Zdl6U1Mkn7rO3PJg2ktQx/26ztrlD5uX
hQnzjZvg156KyZPCcLyaHcIoZfikdF1ITY/gpOSYWMdZRyuin97hkWn3dPIb30hIzcDmpX/WA87+
Rtf1lwqey0ZGqeHFc0jufb3UUbJ5bFV8eRWnsNfpTC6d2dQ/NEUSGdvGg89l9U03IRmZCQ8qhzjw
9KmzN7ze9NA6cmcmbfgYdFyZVDLovFmtsn2WLUlpKO73Y0L9VjlpjYsSURO2XcAbHb4zu4l1UJNq
bwbT57SPyk2ZxO4K5cN7Szi5n7REDDhFMf1OSzG8mnrWbfOxTnxLq7NPAAfAkJVTfxVJmw4r+Cbl
h2XgguNQlHEHsWavGO2vmYUxWTM3RH0Tbh02hrWqJ30ivqMcsedMWr9LEfNMqX6YHfIelS6nHuyi
7keRqOLJnoLcy2xO7WEmoYJ5r33JJcdq2Cr9z/8j7byWI0eSdP0qY32PWWhxbGcugNRJWWQJ8gbG
YrGgdUA+/fnA7d0hwTTm9qxZW3dVU0SG9nD/RTdRisazC99LHy/7KgccXuGAtYaGNmyavNrIdlt+
ifWsP4w1Vm2KXfAqDojsUlVu8WI1sT/DaASZywKJfzyHLb9ER5Scx0+82PILK46fueiTdVUX1s+0
KBx3hIy6ciTUO/F0sa9Go/Cv46hqd9iIDczfVCqEhBp6fxXhi9wWeD4m3XdFE4YXTtJ0m3E7bBHO
QxlNF4Wbq9MIXW/6gS7zHarU7Yq0suWCwhd42dW4Dpi4HSJ6F6+aFsUfS6CmBEgOt7K+2BvV6Luz
s8E6KrCnNTGbRdoxIowB74GZXVEQSSTDgdj9KutsZasGeLwmDeEXKJPwCCUh8Nh0ESL/qItPlgbS
syi7Y9wU7ZUfpdaxCcfLfnBYRKOk7sISFm45sW5KQaoA/JTi9mNseIkUkf+PQGMiFB6WFkLwrT6u
ZYB6blchPopjJbclz7VVW0+PbOQHDkTjaCYKW1yp5JUSai/aIF+IXrnoG1a4kXNGJQ6WPHxgmh6G
Z64sYyUwpqAkJ5NXdKqj2QfRz2LIfuiKk7p6pf6GBhsdJFNNwBfH6kao4rfUVc+pX4xemU7ThWFw
3Az4KrpTld8H9XgUQ3wbIJ3vajYMUpbvLyLXnlxFPaxbPRY/jVC2N2rAo6mL1NaLW2EfICVhteg7
33zFpgYh0vDY+P7XUmqDbZv1l1YYqq6cKJKbJSkWKdg77AJJDW+GqJztxiMJwwX5MhxD5cJvEdDX
EktfBaX/S+1rx4PxKF8Tb6Urgt0JQ1Cc/pSEJajiD39ddRq4b2xV3dEmfkLp+S6KEYtH80qDLM17
xRHf6zy4Tkbcik2jTks3DxT9WKZYfepSjt2fwTuys8pnIaz7oe6uDCu2VnkXlR7qnSb1z+w3ka9J
2MUZV3YxNo/MBh4wuH5ue6UY6c7wM1XsmwGz0kTJMamZ1O92m+drpJy+lUp+nShWt+31PvW6QP0G
WjJeqYrofqLhf1vEUJX9Du5f49ulZ7bSseME/dor5uOk97dV0x0MdNrIQxX5SgXWct+S4nVlFdPo
wMR7M+y0aNVPc8EpH4tNXVNSrGvpbkj0YKOOQFIGioA4+YQqDwVrWuuZvrXtVr7s20Hf1WQxdjEA
xYtCiMTDkWJatfIgkRfiiu2y2Fi31Le9IMkfqN2Wa8auvOAJ6btosdi8fxuw0rwTvzjVYLPs652U
w+Mf4fTDCGWtC8FVkPM6TbgBvBzTw3U5COw+UVG4jtHIoNYr30CPuDDCHNE5P6q8shYDfvAIFwZp
iDWsTrgMVhKHyxGyq8yblhRLdsEB8whU1N9PEkFZgQH7BsPzLxAjJ7dXxVOlS3NwnDXj1yAf1nWv
BTszM57qoA/dnNvQDYaJs7PDzhdL7LT3Am18HJTsFyISD05FDMQBJXZqL+KtakX7yUmnTS+H1gpt
AbD+JrZrTmhnm7w1f7ZqSoKKUGkdO/64IhMQIj86ai9+qrJLZgf0zHJ2UgmifGiGZ2q3t5U/3dig
P77wVvciO442fd2nT4qCe2vWAtNQJU5IiPQlJa8ejHckIQ/QO+2myszvrdreqXKtbXhtjXs9hHPu
j+J7VNs67tlOdjTwT7mQiAxdNPf5cH0pr3pD2RiCJz1Ow/soDbqdxrNjq4/9CxZPw8YKarHLNYQW
3bTOfva9mW7kUKZGriuNVzXiYX4IXzaF063MQB4uuJSfcLDn0OCM4TFm32ZjRAaoLcSNU5oW3la8
cvWc4hZSb4ULwF/fympQb1W7ZtP0+sEn4eMGo/9iRnBcE8nqtz7Osl6ll9OxbEVxhc/cd4eMz27M
ptaTAVm7Ssejm0ecugIvPfCY5oWcJtZ1nuRHKQHCnrDOXEgFOmR0XXNjBD3WfQSbKYQdu7fyeiOs
sPF6kV3JeDavRpDzF7WpPcoaHrWpmkebSJigRiSw9INSumUoGpcK1nGQYgFFUY9WshM/5jgreiJH
e5TkLFlMnHqPERKZrox06srRk25VjVOyj3VBFitUfuAkrm3VTrausBPS+Danugl9x16HFqL8ra0q
lw2qPneD7jxJVoA8vTHQwdapXBYGa7/rkkPXghvOhT5dljnu8AHOwoda782HYSzNm47kxDrtxuzK
woJgy0vDp74Y3aZa/sNUgta15OZCT7OL0AAeYzftNQlKayUweSQ13f3unBSul11lqzAlcjJL7Czr
NKzcfhKmG+rYXsVdgs5KFGORhUUsN0Vc3iYZMvFaEZDqgUS3MiKl9/Qii1dDWXyL897alRYJuwZ9
bnzVUgIUJ4LtzPNH3ZStE9+m+I7hWi0amb3YP/djQfLMSaP2CtuvFjpEpx19BAZXgvoGL6ikZKcb
0UpBLMOr06xz1aTtcEMZSp7VibFT9CB1qSneJW2R39mhP15pY0FkKZMZxfRvrY5YocO+r7Z5FhKq
tGbhsXwwcOyxFsNtVqxBw5grzfIVSMcK5zCcW93T42DaStAaf9oTpvS+XgeXZmNLNJZHO/Romku1
MJFVDuAKpaNd3HZprF8aZLUYNf9uCppr/kd4Ibhx4YN1tw3IwmOpDr8yufmV43C1kYyWyGdouET7
Uj1k6C8QDPJGlgsM5oqsySnC1cmvIcA+OmhKyhKVFQye1vaKq2iBmDGQSJ+banZXFdWtGfIeijBW
cUsUcreG4+v0336MHMS6XJhXfFw9IUkZJZNvr42025s8qddDrQYbi4rNEYY53bScB1Zv+SWaJmeN
S2PxlYKcxQXn6HnNOkMOom4HcWdlxi3Eml9x3nxRLPa+T2HjxlKEdZV3xRNUMn9HwdY+wAzJt3Ez
TpeEyTI2DcNIRgKDIkdXjkJDKgbu2bdG8/Fgw4o384V2l8g1OUzZmqq93qBEURbJRS03CkDByLpF
eGzYOH3duVHT5+7QT/lFElc++cA83sc+RcMGrZtV5Wg8XYNBwXS9wbcOIywqRHrHtRk/SbLawidt
5ccgkvENLId6k0tVuimwNr3oqwE/vaDGzTbK1L3RF49cYR2Y6apeadmoUSPx211fI6dfWkW2h5gy
rsnJEeRRGkmUWng5D/u1nHEJA92LUDxXwxWFAaYwUq7QBBh3SCznKwcHYV6oZrVSo5F3Xt+VmwoC
+63UJYmb9G23L2CF7NpC6zc2OXqsr1vt3onJvQ0295JaJ48pZalNryQGElODsQsRxLvPx/gpkDJw
tKUWb/SJfLKBoKbdTY1XNvQbbcuNGFLnUhqKwLNr33QzHJi3gUloQc4D+Ek5cKNIobbhlW6s+mx2
KqsM5TGxx0sVDvn8VOUxbpOA7Lo696I+nEO40lx3Pnca3bhhFKKVP1pA24PyGq3Ly7zn6xNlrRUb
8m6sRh4VlYCibYm9JlJit7azVk48Ol7e64itWOnvSIkelQ72Ru7UGDKWVLzIJv+aCBRdUA/ZpcJF
7pGsLDwqQDIRSR+4WRdWW7PJ/J3WGciZcjp4EMLJzOD7jYurqW/7SAu2yKt8l+T2zk6JZHUdefq0
kTFZ1HimNKALSQ1bz6ktnopERFeDhqY7GUuOP6IL3niN2GoU0ixn4pXakOTRxV0W2cVKKI1/xcDj
ttOTuMjbXjsiMoIabluiHTvghz4VjcXuaLrt1CXERCQI75JROiZR9oC034tTcWOb8j2eeCmP2PxH
PJZI9fg+efm2fgEPUK8NjFQ3QrcTN84ow8Du/+FnYetSOytvU6WublQ7/9ErZBdLVdw3jS+2iLaw
QhvlN2JPzJ3Cwxtcgfk4q64UrBcPm+5wRgV2MyzZ+BkWZfAQmJG8GS11WFG+1HaJHvoru2gmrM2C
/ZlS7wxHXiDcwIkg/wKqdXZNWhR6iZCNKCJrv48si7wTCDDVcosJZyyvS50iXZVjJiNGZfdQoqoy
swxPqdLRX02yrF41rSm6VdHr54QqTkiFU1iXoTyi7Aiv4QNMHJ5W5BhkXJvaqG7Jx1v5vsLWD8PI
bojMG01M9nA/pCYfzglTPSG61Xi7Vfiw3tSZFD7EY6Jc8tCViktk1MzwTJH8A55irvzPKMRZ1hr1
pwUCQInVsQV7FR5MvytWJcU+ImYp67ckzP66dKoNmBzjG0BViKYtmU5BmoYqI50eqIBz8ZIO69MV
dXn+HJEsGs+ANz6Ax+gadC7dwvIHMsuSwxKpqdxxF6YH1Fwcdy5mbBJJGu5R40/XUjToGxUX0kdV
LYtzy/EDep6mdc2AzaLAvEZZ8D3uQKo7khp4tB4qKYg3SZhNLjrIP4KwaXbhSGVXHoLumCVcII1k
/Gzk0D/DxP6AXJk/gT57ESCJi+XVAtBqdjzutbDgOambu05tUcRsVGer6kGz13mqnsF6nhrrWcIU
+hqKLHCG3neY6E5oeYv41gyxeMimsfsFWIb7dFI6l0Wm7Uiemxs9MJQzLZ9awKCQ8MdEjxdQ1xJY
1dXtpIciPjSlhFBIEMgcwqQ6EsmsNp+fMiebesV3UouHc7LAlvcSdGIVfM6h9cfAjXTNmjuERK0S
OGea+gDMYfqMN00t6BdUw9tSDgEcUhD+qYlWcQ27mtZE4Ihf16ICRFf2Z2QtPuBy5jbpGOpO8MlR
gXs/h4XWURufpPhgd3m7LgFGrv2+OGeUeGphQlKDxoYiAYJl8yC/Rcg6PflZeYwPiNHKOzMynYKr
VjieXIf1Yezg/Z+ByZ4aS+xpgTfxcOE4Xxxxok4xRgtC1qYUF2tBKnuNa3OEsjwvhTyjAjiNsOw/
XyunBhMiMBuPVlEoWm4Io9Ey2WD/paYodji0lxeD0YVnDppTg2mqMlISLHwDfuX7wYQfU4q6YsoU
UY6X+mBz6TlTeBUZTrP2K9s506uT7bG98RtCaRCk8/v2sITFQLnJEwzluvzYOGp4qerRF6fOda+b
yM18PoinThUgAvLsSQYbfonCVch1CqLL9JAZs3qwjMaklAbxSp7ScTemDsWDzvFdBeHizectn5o+
DjPQeIztzH9431Ess+KY1F56EGEJHgnNhi5xtTKsz8lKnFqciHLoNjo8qKu9auy/2Q6kZaQGa5j0
EMCP8+qifJSg8CN2ooi9MHrL6wv1DCt+nqR3sRL7HO4qMRB8ALyY576/aRKfqDoFdIVSjiklt1Gl
VIBSsogkgeA903XTVgskbWX2bbQpoD/89ZFFm2wGjqoOipiL/V/4vhVh8ZAcKgqinoNsJBqeiXRm
Y5w4qgE2w7Sa+STmB01ALdDVzAgZSAzP9EvZ5ALGDqx/VHMMxz7v0InhhFKgcmTaGi0uNXqiMFfs
cuziwxiN1Q717sYNjVRdNQAgV+kUFUdW67Hsu3bFW/2c3r52ItQAMAqTe94h1oeVOrRVU/hjRPNh
FCob1IP7hyAwJB6DDZIQHkIjMRLDgRLuwB+P416VmuJ30KJR0nhoeyXaKmy7qluhMDcXMAKJlGio
ZBRuqzr6VvZ68isO1FDb+unEOzwCHQQUKINOxUXbWMllrYQRGR5THb/FshT8DMAbPhBtj8+92agk
G33MHbyaMOvm85E/cTyQO4LlCqAbys4yxnH0uq2JM9HY5jp7UDIzP8BprAJqQiZFcV2NPcKvcK8X
ZEs+b/rEQQi/DEUdkKX4zyxjS99Cf87XO3yjSbs3G9JUCeVW0VquaviaduOoYtBXn7d54kwCNUuY
DkhYNz9IKZP2QsxDx2zdaM3WBPEQT8mFqhV/nRzA/T97Gc++iHA8luM6gkaSAdbFmHJN0o66P14+
MLP2jV7WaM0N3Zlj/tRmJRKwKc7B9AAM+/5AUgZ0jCWtig8peZR7OMP9PqwkMr+i0nefj+GpeYPX
gTsSw3jCyn2YdLyrWi5MooKVlurdKrJV4nFdQu9NqOeinVNd46CdGV6c7SyZ912TA6Ty4GJGB1We
9G92HzW/RNxTxkF7uTkj0fmRWvpfcZuqk+qG3bG8tPpmSiRZjpIDgNMgXEliQnPBsdqHwAFa5la4
yN92ZNU6L5kQMIMulPQ/e+GoZ3i7p169KmZ3COACukYdcjGhCaAUsjNycsBNSaZCWNQyj9dSOga5
Wj2AzRPHJgaIu5aNMbrPU2e4Rd8CLACA7PBa6WNxEUEjb+BHhNYZ7cgTK4BHmUYciMcgq3zx2co2
jwZVnzCgDEbVbQJVWbcDIkTkZGoPnazwzK49ccGj38TTGlEKngxLkp8ogbhqmRkc5Njuwa+0qqiP
dafnoctya7+BBSmCdcA+Ns+s9VMtoxPDhsKFl3B+sfbCoi6rjofmIVEjirxwCEZnD9XHUjxbhLiz
hVQKtsA4g+HMlXjiYNbwYbCRQZZR91mejnpgZZYoreAQmU1+URX6gBbYLAJg4mNiOFWPABkp9Ihq
zZnRPrHfkNTneQYMyCQjNI/Jm9imVrtgaGD6HaROjjcBGFZKGoq+qaxIOtOUopzs5my1Cu2X98yS
ayyh52XlTYSFVaxbw9qiBva9Jz3twavXv9TyUHhm1Je7RJTD2qzC6AJTpvQyIKN75HUluLfibDNy
iV1QzXPWJA1+y9LUgiIvIaHbqSJzFQsilqpq7JvA0ceD2Rk15dRa2XGrIWQesmCnxpK2gVU3iWf1
Kvl7Q8oHkqShv04BN1FXGosO76M4l3ax4Q87JGFrscJ2UduBDpKemyKsfgDNgPCK2mnrmmGFTpeD
ZpAyhMMPQjkLsEcndknog3vWFK6clPzQla2WQek1NmB+zzAqODJ+a+p7OYO87PZRP1ouwY82eYE/
VS5yQsoRRp+/00HMkc5FVnWnlynA1V5rN9I4ZisNAveFqLthnSvUcNIoAxBW4Fvi2v3UXsDM6r6o
g3Sn5yOlfHbRdTBO1Pq5jptv5NQwQsX2dbqVnaimkqsVnO/M0Py4nFy9a9V11Cff45pC+2RZTeSW
ldZhQC24ufmmDVmDQSUTrQlqz3jKy50efDEqhTKPbztfTal+thq7pdBcSqs0N/pNBk7O1ZIpvgnl
LN6aSN0TdFXopKNe5401wLBQzyBpW4npJT0lF2UgKPeypKk2BSPBmMfBUcpxlvPA3pYUWZxOWkWt
oa37qc/Pabu8rsvFA2A2L9Q4AWGRfzgYwLdlMQnH8ACYvrqjbAx+ScYmhSQ6oLvBlJSjFk76Xd+m
6hetU3MsnDIwE/D2s20eJNodVK9621IbPziFGhw68OV4QFpdugUyO3pNIlcbdUBTLTH1Zl1CBlw7
/TRexpg/rQuR9JWXCKlUScsi5eTKRJp7XfTTvs9r+2UQKXjaxJ885MT9Xdv3ZQDlqrD2LDz/Lu3i
4sYRFXl6qiFbcBT9BZLk6hFpSOtqroVdJhLcXjcBPHdgTsrbTqmGFY9U9aLI43EV9dl3Ne+C9YAR
ZeeGUUxduiyn5mAHxuBVCFIcTKPtNML5sF774SylnlOe8pwkVLyOPPTWKSb9Ks6QRqsg8Fz3GAs8
jShLrZtBGLeWnlbXYIq7r00vmyH6/nUben2JwRyj37gpiNKD39gz7DOfbowh8zeNHLdrJH60be8b
SnwmyDpxG5Agmz2PiEVmmYL3J2NotAC5JQxpsOSpfXSDy3BLSV8m49zId5EOPCqXANJ/Hm+diFlJ
9qB3wQOXx97yeatQEjREaISHqssh0kqTDggMvdvhXL7l4yuMYBUCLRqhBjrNy2vdTmq7cgQLUjTl
jBBW9Xu4+/5ubI0n2Zx4iQUZzM6y8UHgGNGvz7v5MfTiGYIug4PwG657SMO+H10fclfYBwq0c8hJ
+oaMXc/JXkbOsAr8oDwUutFehDih3JVVz9kylW2S78qw0c8xl/UPQ27htjK/e2c3rVmx8v1H0aoa
FyujVvZjjGa4a2LdLnkpCofHsdCjgy4n30NZV1ZoIN1XuZlcEWtPPyQjdlZW30qXSZB+0yDL6b40
AIbx/emF6oHYp06qfQMwATFrmGo2TW+uq4rrifn0IUR0xqiQFcUcyF8lInaiTW7bGVeSKG2QSHyM
R3L/4MdNLUMpU9TqdGvEQQCgsTan59ac4p9tVnQ3kh3H41qHjcOh6QN2dVtwWIdycqiHAZa719JA
BaTY2yAxPp/HZXC4ZM0uxi7ShrCcOi4/ZzMm4Dcv8nQNIebzRj7oTi5bmeOKN0HKiLuK2Q4ovlFr
LjftVvqerc0L2BTyD//7dC391cW5bG8RCGYR0MhCggvM0TxdlxsD0jMiiIorttKvs60t19+iNXOR
+SxksqmJj1c4KI3VAGDhq85SdLVLGgQTL7n+ujnq50S9lsfb3CqbDxcIggjnA3NWdHFE0gXhBdQz
12VcP+miumL5XbAqV6QKzz1xVObo7R06t0fajvBaeRV6WGz4EbBIMUTwufvf07UAbPL1zw4Wm/Tp
/Kguj7dlc/Ogv1ky1DQxCB9pTgezfil9D21Xf46fwgYrmzN7YBlCL5uav/6mqTaDyZb2jKSsYieB
n3A5IfskkjMjeKpHPBLn5Oqsz7kMnosm7qosYFFO1ygsBy+vw8duA31ybm2cWpFvm1rMVZbjsAPe
jLlSSdIR25zpygdpg9fF96Yvy9kB3zCpiG/SF7ZYu9Uugxd2mHapP8/9qb3PD5Bz/VnMUAXLMJRC
+gMYxx2wPIn/Kst+2aH5nHyzBuLKKBOjokOGOCTaVTittfZMtenkhn0zZotD0IlLSqDw/vZoBSRP
5SZQVsVGbD8fqZNH7avgBEcDKr+v9kxvOiLSsVCFVL8etf1v+Wu5eZ0X/jU3dn6fnto8b9tbDJyd
EtsmSeOAornEjE+v9gR2/8c+LS8pwB1S1XN94K19mAnLbgkkKRjqXZTW67zQcRe3HhVNOgpFv56a
TPMq65wG/qsv5/IAfNvTxfz5Q1miEMP8URRuV3pZ7acBQF8cDVd2Z3tBLh9Lvz20ICJRGrot7MfC
T+5qp0InJrsTeb/rjcZTutQ1pQqrBcqAhSNvVLsL/40D7e0nXVx/U1tjhffnnMA/Hdvd2Tk5M+3L
8jeAAkPrebbtQwhbAP7cUb1A8ufMxM/15U+GfGmVquLxmIqCideeQ3XFdfp6lfPf6SvHTLE5e5Uv
awvzMfBm5F4l0d/snjwp4WXM3Xo917h6fGQNLq3S0y7978WZdb3MpiwbW5xqGPRhFxXTu7Z6LkPL
7XKxZhi14IDwQiLO4CNek8ofBxOpOARj0dtZhimSxfMaTLezPzq7+Q6ntDFeVz1dex1Q6dfZEOX0
IvlXiwv4QIbkQzzNx3YafqlN0kDf/q1zW5slzf/s1By1vJkwDTjxWLXzuZ1sYnObqb86/+XzVXiu
F4vLVDdruW1GmqidSxCwOtTcPjkjLHOujeV9mjdB1Pj4OacAhqNJdoc2vjac+v/YzPwx3oyWo1EI
aHy6kk3zYR2Oj1l3ZlGfDA3ezsjiQhilabKRInD2yRMXXXfXbl9DA/15+lqAHvl3jjpDec28Uxlb
ykhFBQZ4EOhI3oVfHbIXaB3o+pmL++Tk/KsNZxHfA02B7TnQRjJemyNrTMU3+enzRXYqwgEL+t/9
WNoBjbCIFK2kDaF6ofYI3P7MQC2jTxQG5+K+g4EUuQnLWnTCVgQVai3r9iHAAr+5QhbuQk/aZ+F0
v5FMcBOj/x4G093n3XqtBb89dGgWS29S8tSfAKTIi6tbC3pdqdpi2I9hCCEWJdDyQc4iv3ryeaX1
a7iAdrCWBmcs7sqk7xsXTbBRoE6lO5BhbJxJgLVm/hf4/WG3GRJn+pWmstX9SBq57tdYxLXxs2n5
Bk4GdRUEd6GKnsdBArP6knS2U+zqaVB2UMnX6VSPcPgmSXsEYrEvhGU+2qUlZR7QVIgtkk8GdpVW
SJB7UB168pYT9PY1wHn0UApfgjg3mGP2A5PF2t8YpRQ8qBSWEk84dX/Fb0rSdTh2E7FWjgnoReFb
2W8Uh/pjRi71XmpG9ZeqptzHvo1u716Sw36PmMko1qWOs8eNPAE2AYIfOS/A/aNgpWodNJ6sLbNm
64x+7m+noCuGVYldRHL/+Vx9CB2ZK9wnDGwFOU9ZiYuwAXiCk0cOIg9125ggSu3gpVMtDIFRnjCh
GWMHtm2wCcYYRzTVuM7MTlduYoFhMdzJ3iKDUuShvzvzsZZ3Mh/Lmu2XKT4jagQk+v2hFemBzTiV
7Z6tTkUtmXnLx0oLfW2VJ0HxQmkrsEnGkOJFW6c3YE9jGZZe+5linik4zmfXYjXPCS8+CJKrYFwX
V0GdNo6f1vByDYh0K0x3S1dJh/EZQ3drnQN2OaPteGpK0MlUKCpR1sfZYXGDCpAFVN7zlimJ5Poq
iar4BrsXQL4ofJjGKoYZcwPU3hRHK1OxqC4mGLGyAlFBnbPcli5Z2erzCfl4ksBMoypP+EK2Gdjc
+/kwhNwaTS1Pe8Of4o1VOr/VCgY02GIL8DNkUnsDd+OnVqvGmZaXLygMSzBKM9ApxBYRZtNigUZq
JRMxq2gGFoHjwVJkAADTexE6fqvWTy7bUJw5+5fnMk0yzYi2WAZYS07I951FBys1w1wb0SfLzYua
pOF12WX++vMhXd4wcyvsJ1S7bHbgBxP3og3sDrqbvA9TqfU0XbIPWdZr6zSwpv3nTZ3qEKqEXAOK
ZnJzLUOA2M5HxWnkfW0gmuEa8DYf8jaABPx5Oyfmap4pGzQStUky1O8HDnKHAxWWdjQ5EvspMPwb
u2sGDtAu3idNr3giK85qAH7coJoC6hF98llflpPgfavgG0mYQ81B1XaU2nUgcpQCYkfNsRpOKxXH
MtupJJfEUvO7DObU/KhyqnoWwObvuSlghyGETy2qVzMHJD1qWJjXt432xW87Y9NJjvg9Y4vLGf2D
6CjUcGMWQ29sBfmxwNb3KhKptiu1CIi4xTDzQdtSj7/hpdTfwdVUfitDdu3AvnOjNIRrU+qUWaH2
QrKlLqI8TGMK1ReIgvxQNYl5MVqTel/LStGtOmHCbTJHP0H8NMi0G79XmsAbdEm9saee3sFT7rQz
E3niDGKnkfPTyK2/VtDej2mCOxPCQpm8L5QYubOcuhYfviVJ6NlJE0gehIk02ii6le6cCHi4Vyl4
0apJkGRugdD45FoVbJkzn+vEMaRAyUPWElU46t+LqQYLbjZOnkz71BrgiWhNfyV82bddTR6m37lT
JcE6CadOuDXEvWMVp9qZs+HDi2retnPTsC80qj1Lt51WL/VEgt+4D8cUA2I4psmN5evSXR1T1drr
Shrt06Ku+guE5PstVh3+SxRY2je2p6K5diuJlss1Mc4d0R+qM/w4tVbQHjL1TuCri91XGdRaYxNm
bJvaybTyncp/nCJsxNxeb2PfhctXQGiEbSqt66HyH1j5ebFFcQGq7ucHwYmzDaweeF1CQOPjFVb4
udG2PieoHzvbcOY6hTnyFJb6+y+3w6WAd6MOThdPjUWXKe3LOXaWBFSGL6P8YSSzOuBw65emvfm8
qeXDndGdRUDBOBkzXGw5up2PpJHmNMO+G1PtYpDxIsXowvf0cZBXaQ+8NK8mbQ+C9se/0bBJJASq
D5j1so/llEspOPlhn4gnJX0cNGyefzTUphpzjVzKmZk7cZiCjf+f1oxF4KUWLJ1By4e9Yz/Z4YuC
lKQv7ormzMSduCneNbOMceKk9dWRJ4KlR27VPRaN7OYcF1bzqKDX9zqC//E8/L/gpbj5r2Ct+ed/
8vdncIA1sC+x+Os/ty/F1VP20vzn/FP/813vf+af90XGP8tvefcT/N4/2109iad3f4F9HInxtn2p
xy8vTZuK19/OJ5y/83/7xb+9vP6W+7F8+ccfz0Wbi/m3BWj7/fHnl/a//vEHMdGbRTT//j+/OPfx
H38cxxo8SCOePv7Qy1Mj/vGHLf+dQhJ8UwIqSEPcW3/8rX+Zv2I6f6eIIMPqmcvos8XAH3/Li1qE
//hD1/gS+5nbFIwspFcmFVGQ+Uua83fCJS58YjS2IcjTP/678++m51/T9be8zW6KKBfN3JtXfsS/
gm5JpQlYbkBe3987bdEODfIM4S7nhFvLsMKO6Tigxa+YA5pLulNm9xAPqw23UnnfiWi2rkr9Pdgj
7Rq5N/E0OXp/r49Bla4zeO0eGD1nFStddoGUkgXDsRog4PcaAKLCkepdYRXcz6glo0lgZLWr9qWC
Y0Udia0zpeYv3+Ih5qHkEV9meUwiVx1NpJCCtIWK6feBCT28R2KkKBQt9YKgLaw1/i/RvQ03nni6
QudZMqKvTiin26mJg02RyfHjqJT2JjRV8ctHXmDfYQJ4q0sO0iF1VvbrBAnJr3g/Ew5ieha5cyyA
dHSVjGvFyONdm1njt2Cqp11mBeK6BVyPYXfhOD8KgTIHMBIjXKnOLLWPI2GUbqWpMy+RCisfzbgT
ySavgZVv0qLpsmPpkIRwsyxXMa5S9PBHYUPXqtsOmZG0QhfHVfMe2pyM2I0rmlw4V7osacfRzpQH
CVE/COg50pGbRAlmWbRMUR+jKit/FZNs35hRBbQW+p3zDKOh3GSZku/LPEN9MSra7CmDXQSyyR7B
O/XBOOTM7YjUpRkhbo/eaac8mQiRoEeFSey+VqCtu40u2jssE8YvcSnUO9YkOoPhkFVbPWZdrzsW
RTZbK3ZXiC7kDso/el25KLQa7a40QrxPeuRceenEB9VXqudIKP0Nwqx9vrWn2L8W8MAvy7aW5dXs
G/sTbnwNP72L0ADRp9GPVmHBG9StE8iqnoQi0jeiM1iotqQ3T3ouGd1KhWa4S3MLbTJqWYABwlRO
nvFTNBgOw9afgYFKjqcUvHZXWVIPgddnZpLucmCDNaQPfNJd3Kma+2iIi9TNDKFjLoQ1/RbAgP5r
KJLiEHX1cCxzxdnlvmxs9FzHY1VCOA3mIbpNo4fn4VS4ydAaikvQznH7/5k7s+XImWu9vtCBjHm4
LQCFGjk15xsEm+zGDCSQGPPpzyrJJxwK2+Gwr3zxh/S3RLKahcph72+vZfeOOsDKLp896DXP2hTY
B196sDBmNTfrlejadntcITp4dTujMjHkuuwsgBNl3IiicnfwEJwxdNtaAhYcewVgmEGSbr/Znj5E
nb7k+mmAhLrADkgJ5WVAHolJ0tXmptjqMuQkkp81IrLGk0AkIGIG0XmDenN0nsAyAbe0ejHsy2By
PgGXWw8qnct7M8uh9HL88c3jOoiNYWwXK3mc4imOepHJl3QZwafVUIxPYHhmQJ+2G7XQptp91Y+T
dqDEJBId3u7ZqOnWCISXH75dQUhH9qGGkKtN+gQfTT7xEWRyivCKcXGZx/ntjt7chl7GIEZCmJGk
X2qM0xyPtXI+Bh6vHu1Kl92ZxpYd0+UWfzYthyNiuRn1oaIEG7dKy76V1NcHTjWMLfvdjTVSy2On
jcz8w7laflXeQtS+XS11QnlZnMeilm8ewtyrpQE13GXUy5iXMUvrIy+K4bSQN+/2ijgMNwa0MGEF
+pJbjLRrh1UqUPsh0NuX0Qw6LdGWubVAeiiobqZfGiJs+sUvjkVa1mO4jVVx8YsGrWtum8UQg5gp
ezJFBhiqNcuYPGyKonqa7FX/xeiU9ToT4dsznbl86ABiftxmhs/ZzqV1u1IV+qHuTPc4DLMOmdLS
SWRm6U7BRdzffhQ/ezKuzTyDmu1076UkrmfuXb0EicWiMrR7x6iHV6PSxVcxTOV7uXZNe7c1Mj+T
2wdlUVfB3bKNxbNdBGm1M2wQTrE5bKy5bWDnsAjI9bx0zgQRxrVKPj1EHDPoTI5Y7qfeEz916w+X
ummnr9LzCMmhLdNOnPq7iFZdBtZB9/yEeqDzYMg+j5DWuWonPSsPe7sOXun/mXuWIOMMB0bxwavE
msbGwMXSz0a9221jA++WELk4rpSq/m6DllOKddLbcrBUxkVmuh0bW7s9LDJggHcoA3GuB8xTxdIb
j2A79Gnf0opI3E0gpgk0w/1SbgXhk6sjZS+BjM8+jiyt6XHw1tzbGwXb2tjxcO7NllZJOCjy0bvJ
9GELcTkmrwgkt3rUy6W7zhZrcMQI/AKFp8/0iE7ytrdqsUbctvQPzRH9Q0CpCzbpWEFXgIbQ7Hwo
sX/FNJOYpbDBNbEswSiQ93KtP4HbmdU+z/zUAl+badAAMzk/WQQNs2fbn2TNL5BHebeQGSQ4teY2
+y3b8H5VywTVVuZMuwWVsh7XfhASzNvK3udka3oHOFS44JALl3CZCsS2n8aRez4XY7NglgucZGRb
KzBM6TdacCi2sdT2VLS2u2LQgUo7gwfljFratLd6k8d07bMiT2zqx3YSrIEX967Dgo2vmr9mied4
gJFWDVe99BZmUggBkm734D+CfKpqqEctyI167Kf+0RwkOTdvLoIyrBxnhOq5DoO7KwFkuBEj8O5C
GF4T+5VA78TyLCZQLZnov1Qv2L6ZABrP1FZayBv2shAGpT4ETCDdmgcd3iez8+boJx492MRIqWAx
K2g4wwdPVPYmNj9oXkXeDr+FwdQSrzpbf9KuW+C28RRBP8dfEuvwgGOdvexcs5vsDQE//SqlRAMm
ep9tstGbxGMGLOkdCF7LqsUOFXu3ts9+Rw6nLIkBK10+9gPAUAFcNZ4Yo7qX5Fy7JJfNfD8u2XLQ
B8978ao5uwCHhagq+raPiTXdXkFFh7XMSd8CAwt1tULVGizz4vnjdKWquFwp0ZDd5FtqEdBU+DOd
9VbPrnFYDIuPTYGn0W99eb8o+ZQPzrT3VsP4aFPyV/rWV09LGVgvxgRieduE2OtcikMDrAaHB5Wf
Bij4GWGSrDxza5uMqBSNtSf6C3hoKIzMJ2srNWzlIKHaMJsdizOUmrt3uOHzh1G4YkuKaQHnrmft
djaUAdN6l1drucYcSOv3yXa0k2KgUsXUWPI//TJXLxyEzZ0z1eXRKBx7jwVa3o31MKiQJdqC/el6
QH9XONnNXh8a8w/l2O4L+GNBqExr+zLiaK61+81piuNME/mvCPz0IkYruOsnL41v7PcvYboTM6N4
B/50ZIUvqT3ljI8uwoqAE7qgtTa33x5dSK35zmut7FHWqyrDdqqtAxxXz4zXzikV62BJI3zk48eO
7ep5F1Vyk+vBTyU+t0rlfC8X6NnGO7RZ4wdaJqt4lLrLRty5pfbQiTxvYJYynRcKYRCS1pup/ujF
dMPbWnPvwU4dh1+DDEqOVFRDobwqu6eQrQ9TCrbQU6eW24APaUkHob6xsUc9l+EyLDC3/PRNanAa
nZfqroJeGol6Hcc4g7n3Xa328BSYg+GEZTrCn6PplLchsKjhslglv6vSbff0EkorXKoZs2Gmw8gO
877oYfgE3HmF2jyDOFC13s+OdF9sh5x8pBx33XYq0LSKoUKMveGkUQLfQWQp5D6Yve28OaO6G5vV
SWhM2W2kJh8mujWaZgy/EPpb4XbaL6fv3K+x1liWu4kqaZPXbnftRRv86hYl4oy//Tcjw/1nr5nq
jgF18em0HuYuq2jgpGfWDK9Ms1eeMXZW/9y4q/ub7ZCsqAkQ66NshiLhqQU/Y5WOj1YBg8qL5yhH
svAo72khlcRIOCOPz8SXPWLRQ9W/6x7v7wFu0FDvfMZbhyM3Eg+jVa4stS/91GZpXKWydhiLuqQR
esnAsBoXlogZmD94XiaJoTRnJaggaJRPXIBsnaGsnstGjcYpzBqpfeVunh3yvHe+QMJkM3earvr0
2MNZ3J2i8g6+06i/ZodmxZ6q+ls36qaBbFeAuZocp+wSjZGzPG4RqVm4vei5Ad42Rh4bzfiTdUZ3
aVJbnE0tqy8eleCR+O1QHtN8Uw5w8N57LVMf7AvrMyXOSvxkHKj8nesv7nJm+pCDlh9Ut7pV7THQ
Ws7sHCCovNxdL7nMhpNXNO7PShko0mSjRylgjuM2W+kLEJiey5QjmyQD4edTIt4YlnEkqLZNBfM/
CTn635x+7c32aDoPRPebQ7q1JhfJugZgLv1hb86j/diPlWKkTGuN0LElB8asVJ+b1VjXwi5lTC2d
iVO6CEXSUvmkzVk3KYXXemiTGqj/p6gdmIJWKtfnaS2Hu6n3y0RRobwYEy87MnNb/aRNna/o3239
kAKDDQ1zMBPGXOZ3k0rLpZrHJ49n7GSaY+ibcPRWTorGuPxyli09Oe3ofajKSaQq6r3SuRb0Hm6N
tnxh1Mh7Qb1ifJipoyWCpeDgKiJ9gKWKLRorlHeWC7rc2erpiMKkPZr2psXmvBivbn6bkfP7heKl
LH+V/eYmXUt7dimyEQ/B6Hof5jQYMOXqvIwLmMG7uWML2dUa4MqozDrmUx3q5judhu51tLziD79O
+eWa1D7Dra2Xj6Ve1Lu7duJ1MYKJPVPeaMupJVK2x54PEFKzd4wh4LtUCcNpMKYP4ZjNz6qrCfoe
aW5Y/oHf8kP4jFYEjnv3btuyiilkdt7cdvsHewMd29NmOsydaMZ4dtk0s5SbX9p7oOKnogLYJ9f3
1uumKIXyG3NIccMc7niWjAWdX9tP3R8FXCdcB3t61EBmdHFhN+U3B9Dmt5CZ9Ubf+2vGo3UPcMZi
ARc35Cn3Lur2VO+HJOU+ZjLzxEKP/IX/Wzpb37Iwy0TMvc4NvzROtZRj3FJhR5ilhmvpLrQ1GHDi
5ov6OsECcuM990iswHBBhWKjPHJ7DVgYjfyldpr5nUILF29nrg4TQwRcAzQNmIdW0jKNwXCWp4U5
szBjZAlVg99yIqd9HMR5m2uRNSJE5oonByREtrivCj/7gae07ITjyn3lqjwKuPWXuw6aQCLrBgb0
1GT6vV84Fen/DEFrvpgJkTw2cLuscJ3kRop8ZO5XL8580PBgEnMMDLjBIOJm9fwpCtcr943E+5HO
wnhKfRUkWJHXNyVyc+DbtMaFoZV0tznmSum+b345gPCiarHLY8ZO+mFSZb9TshCxv0mpwcleXfwI
7XCwvNnaz1uan2/XcwmsqW5PYB5ksklGZTorq38yVpq9SeYtmSe/hrBJGG3fMyP14EHq/8VITvax
MFoRTZa2HQd/XKtwldWaMHPmRBalqVByXSsSmAqMhbtzW3yiBHL9C31H/XZZbymggbgb7TBoS3sn
uSC+K/w2jI5l+bstDNVwq27tJ8fd1liYnvZME0a/q4jgfpUMI4wYkooG4nVXeXfBNi+/WZ/UPToW
rw21zhsvpkmdhlFckaSAesPe6udDJyvI3KYzrGGRKU46GYTBQi9BErV1/VnNg7pMTq+/liD/gJTr
xaOrvIUy0eIgMDKdiw8C83Grx+zA2HH2IYPKvOuLyi6j3Ovc76JUVhzIub9CnR4mCLFYAEJ3ads7
4Wsc16E7h868yURBoDjplVB7g+Ljpa8M+ZQ1en5rXk0Pdhm4j8y6c5TIXOPbarKZG+TizAgUgrlJ
6qBNQVA3Sn9I027+44oiv0KltA9eoDuPtbcx1MaQJPaQjs7nneI2zeW7FC2n+kappz7lGAT32bzT
TFF8M9pnMZG0VQhY1mAdr7CiKfD0fQfWOVDQzbzAjN0bZh+rZBqCvd5IksBwAV1VHsc8sN4xJ3d3
zWj03g6jSXpPQa/eZU4/7qj9ODsHPdCltOzuMzDFjHKnCdgZKEZhlmh077H1Pc5FHAfDys0V62km
90xOijgQgjJmCq9SZGUVm8YsPwT4v/1QVnjDbYoDrrvkz9SWt6jSJxMVhuBESzFovUxBMJ2Y8qxi
H8VX1Jdj/p6PmvzSajpNNZx0b5fPqv3iKOZ8bEYL3k2nDx0zpi/fzHF0f3vzrFGcWTR/O1XCJQK6
qKbzuUtp63qvsLOeyM2V1b6rZP7lrCZ+h5rqxiUtuRqHGE69yN5cdYSHXT1MAFmT3mUWrfX09sny
jIE5cad8Nceqf2FGuvrRq9kcd1TCypMQzhIOY6FOVI7dI2NYZqJqxEOkXvNPxljtq+n26Xs1uNC8
V8HgvkCrwwsg7XsetDKF71lCCC24ZISLW9LKFSL9pRkNO1eKeN3B4ENVFLCtCvZFuq17lWnIXRiS
7nd5m+mnVentgRJw/ierPB9L05Bbu66eORqVbZAnk5OPF4j0hrlrst46ZF6nXzlWzBfJHvUprMb4
Nie7xs1NwCA2PbddQ81Lc4iL/g2KO5ju6+24+QC81T/lzHmRcdNnMAgGdZnAH94RMlXXotOCp2Yz
+yPGD6boPWd6cJapvdN8olUAIYOEFMUCX7nMjsqxTpzbq9e+BwHaMYG1l12FtUuvZXpJJeEqOPRd
TK8aLXGGYyuikj8+jUOr72bdwTaDECkuUe5EWb3BIC/T7b126+EbqPytxy3gsboqiILWmo81ZoQB
3HwZXHFHUJSc4fLyyx3PoB1LgpRzYP5WPjAbV7VVYsrCufZ8wuawtJS8E0NRPq0sGE9zsFncZx1/
uOu3RTsqa5a/21KCZK268csNiuICCxBftFjS66Ba/w+YJXHQbDp/epfOO0vOHJlYUHdOp88/KHXt
Y8cQ7E2I0p+8rCieS3OdH/1m4ri3FWtUlDm1aeFn25nR9OVVt3I4HrBitzy0glyrk2Kg7oBHyVg+
SISgtPHoiYRO4bHY+V4bI9No3ldP8/8Iewiep3aentZtaX9N6dCcA+Wwv03z1Me2W5th26FTY7A0
nVmXHBGOper2qT/Yv9xyW0FlVoE77xyvn09WAY/XRv7SJZ4WdMet6Yt7sxiRHkmPBrun2i2GSmoE
IQuY9mRUVCh5/7yRd79vzmOj+ffcIiUQTljn3KJ5m2jke+eUpMvedlI0IB1ernPNWQhzVVq2+0yN
zrORLVPYVqb2vmadSQHELwq0oK44mrXrHMu56c9BZnl/beTblyErs3U/cUcoIzCr1gEQsHynItE+
SmqQoe/Z+UM31cHvPtv0cMjcEsVR3476oRQ6wFu1lu1BKjU1O3Nah09iRUQd4C9RwpD5q6Njvpnb
tIzSKRgPNnKhszXiSNn5VCrKnZrS8STSwkQFZHJqbR3np2Wm96FqG0baW93Sn/hx6zcHMhrsvl4l
XSDqV83d7COEefv0H2WfczFzVmB1lFdDmqXC5Lsrqo/5vJ7LUTf2Lu/kW8fp7csDmbw3LQgDgSUz
KLeO8VKk+k2IQxdtXzPmfAElT6abEficcbC8Z8ocBaH7XnaaaV6csljunMb0r7Xqu4f/cAZtK9ql
zw7tGojPDYTAmc1zfQTGWHDbdad7I8js02zU2ies7OHc8ks5z5Mgpwz5vPts+xXqdWaTCaSLMrKM
w4CXZWk9mWjfMBNMCzcSbc7bN0ujfQ+ZqIe9aDdNJ5CKsXxZwcI4RL+t+faOi4yP8RZMBzNVwfe8
NOMLHSv+QityiJ9iTF9bPYB936uBOQoVFH9T6egKcXzjn7lZOG+1HXRJapZuiOOuOgIWbiIA4Bxt
/oPLrpST5RcHuXULxu1ieqS/2N+mNpkboc1T/TZXUz7JWTFsNJUBmBTVDQ9VgFyrXoDuAj9HfRV2
bP1B+H/fnv5fd57/rVX9v+tg/3/YnrbIg/y3/2oA/0/d6d1UZ19DQVj6X73uW0P79hX/ak2b/j9u
fWnDhxVGAPQWHv5XZ9o0/8H2DFUTgIJPzMsguvBfnWn7H6bhuTAwCbISBrwNYP/3zrRt/OMW3vx/
7Ez/e64FABPBCJ1kC8US4DMEzv69Pd2QSG3NecLDADadycmnqsCfQd32/5A5tfgb8a3+RwecH0XM
yL3RA20H8BIR2H//Uf3moLRdliXcpEcFEOT+8pMV2hQRghNErL45j/+dthQbrd7+WegRNxVlCgrx
Nd2T/kEbymteuOuOUqsXGo3xliktyVcIR31xHIMRFQ4dR02kIjawTijSznjnwk0fkaW5T66kjOE2
wf3CAs32UMHrNd5lQb6rdQssPGl7Sss+7OchDyuPclQ6WG9r96iQvu2Gzv9WRR8r1Ae7Rn+uLP0R
LcVZ4G2s5XZrvfqCVzz9FNNI682396ImIlT6xbN0rW/qWzgNIRexfa0hqWv3kBn2QZpwiBuRuaGZ
ui81swEAhH09rF3jeTGz7dhby3vbz0mB63YHYOBcEYsKx3olIeAe8Kx9CN35W6XOPaleUoLVuO+d
9B3PnGADX1BSrJkKV0M7clECbNLpl6ncnjopvqysOS3amcYC2gGCglAfinvEkC+Fd+bK9LOIu1lx
MQKWGKJBxaWKNczucuZyuT/98yvWYbsSFXptbi9qsCgP3hDOeYdRi+4s3gDqdANbkj7cKzSlbmZ9
LSicabQeG+grkPNrajoMF7tXqrvIymo0bUbX/AlsSTtS0x/GuQl2azFTn1vfl6bLkqxQH0PuMndY
d98cHF6lv0UB21Y0D4UXOm6v30AgydVt8mrnVfYa9/QeNKz1kVbRoJE5Pd4STNEqDASAxiWgxrzL
aSeGo5a+URvbWeycIUmRMWR1D/khwa51kINu2wvhyXcOw0SF5wKUNsXVvRnaheCwPWwU2VPqE7Za
/hojpy/ZuDHF3FszWUXAS/ClZTmCk/H3MFCHboivWRC/2fMHfubA5WThjy2kTPVG4ait2f8W2C1D
7SWBVC89eMMdnYkxpCgLhJOuXQolJe97soxeERbSGiCii1NJqZR2bpBFGxArl2ZMCWZe6rrcPeCy
ojTMv5py6SBavQjRF1FgjEU4eu2Fd3ENK5RFFCnoN9DXQ4ayRpu2Iotei6N365HnNVU995c2tO9z
kL1I3hyTaQR462dodWGz1rjPSJVwYe4if9L/egNH/17+dTz5i33WAd5Zt7vyJqwBNWvTGwekvFIo
zhm/5A+RoPMC7I627PjTrXywq9Y/6ZL/YjYov9YiESbw8bRF7NWh15gX53XspbOT0BHpXt3LTRdh
qo8/5iih1ffnlf2O7uy04zhY70qHQ6CicLRbNSeSmdjhBCVWkkme5DbkZudHxIxPy/LkjPPeWnxa
sPCnZxDorDTL17BJXHA07Y/a5iDF8sSLVeokb1o6IFVz0DuNX1JJnd5N0z8mNfydBRFll2nEgIpf
01hcM9pry+raKAK49aZpy+XaiMjD/vZn4wWbVbjBnkgmr31kzXvsZnEkx3m2gu/G5FKmKm5qHbMK
dCnvGRmgPv4r1ZfPYCIIbUn1uCz1wzzR3A8eOWVeN7EkvUBCAUi42G24BZFTklMbGPZUwkmyzE7k
WsRp0zeE8TTUK23w7VK3C1EOtKGT9b/Af417s6z3tF14SssJoUbRhqK5VZ8MXEMtnX/Eb5MdLas4
j1owJx6noLRduPJOuRVtfXrVaZN3LsKrdSBUQLL5oNLrlNaxTyS+TD8di1t37TyUc+Lm6yOdrzd7
si7Cnl/afItMMSaQzmMRZLE+T+dUn/ejEUvPPzInE5OAjhbLjZgxeKhwwhaeOEEd3W+mTeYn/aBC
E6/QFFrQxrq+/u5HoP9lg2tiLc96GRwCP3iD+xSN5EgWHhX6VCgGEB02vhaPjg5jn6FHboD0lFXP
auOSrfJ4MXbf37es/Sy9+XnKmzPujgUpj0ddeEDVquirecz1lNbvVlt0XN1JjkvemsCK5Vz+kLnd
y46j5JieZBOPGad2xiCcukjctLgQ3UKdrp6JtyVdl0amztGzg+6/62v9e/U1atCGFuayN0PrR2pb
vVt67cfnBE3Tyb1n0mPuyztNLw/bona6RMDEQn1HjQf1phh+zJkLdBV8NuOXvtXnXISYrw8WTaOp
peRgtoqwffs1jvJgaRm581XcuWn7MwGf1LXgQXbiwx3M115bn/pleDdn9ZYJcWQfov72MY9Mt/1z
IxEJuKVBmG8mChUf0r7XIuwo3kCeAZySy8+izGhWpBY88wVaZEwfaGaMYFxKDBPakxq7+1YYvw1j
eqzzl3XA/htM95z6L23nP+bBAAKWf1Ay6E39kNv9VWKWo7ROp9TUT61d/+RuE2HPulZu+jSoO8JF
d9IOnojfx97mvNJTfuiBf4o1hE2zL7zi7P6l83hy3JLhyQJ05TT+ms27kvRe1ZGC97rx3VTOeUa3
EbZO3LrZOacySlphNzgisafiAl7ti9r5l+novO167FlrIsf+sOXlXpLxpX34DG3vqioC9I69vE7+
nGjK/JJTdin98dPPWUhWZby26r1rzU9oL3+slYJuA/aFPkA9Dk8OwRlGurf3ZrB7FtkKCTg2zLJ6
yaX7PC6HYDDIL8gHLdeeF1s8+gCYCDNkS/Abe9jI/Z9CdFU/eq0eNb19TFt1tjXsCnprPLJdJrW0
kUJ7F7xe306b2XDSg99GH1x+Art5zC2NKq1uHcoSz5P6HE2dUZ4lVhwB2TfL2Bm2z9TffvI0v+iO
9set6Biriuupbz8CbNrNG9NQWbXRBSPH0OU1M3LeS4EkAR0IdqisPOY0mUhzHTBM7Tv53Al951Sw
W3UqaLtMuNfWyN658n3ZmnhUw5xsZIV2ih58rbUvWZN9pDrL4Bq059ogw1C1J4o95yKTV8/P7yWa
tkl334b8sck+55aqJG8fle9fgZedC+mLsHQPji7exeYlwPg+CGtciiFtI8577+T5Eu92HLHMu67w
D0jQcPwombisMRVMnl0zTOehqh596yXrF4BTfgyZuqa16kRVX3zymCMPbvU3o+nobTfc4wy5RPD4
2MPCWvhXMCcfhrIOprkcSsM42/p8XGz1CiyQrxysmLlFLFF+1E7UU6bt2jlGTAP+BJI21OfsRCcn
IlOalAJfPHK1KiFd8pxxqc7SISpVxq5C1p29+8n0GHBsvuwJB6m93jtEuhbfotiHGpSPJ1MnMLlN
juMI6rT53jMXtgMS7H2Hdsh9aSiYDVl6N7frB8r7ZBHaNyYlAgqd/WAvgiogjiv+qThRwIblOLJd
t76LDNdJKKhG8PYfc7ldhaquPSvtsL5vIiEBcjYd+upV8G6sbTib1sNikZDIjP1aLBFIy4fJpqYH
/JQK9LPhMQnPcJKLsQc/4KUttWOme3FnLI8anmFI9Ma32qY9pqnVM8PC3O46yqVpcjMk3QC5IMhx
A3UIVsadnRd7sg6R/2nrMq6D7Y5iCr7R7nXCvFen82mxLJRWMi4YRSSifD+sfHVdXmpaj3i67syl
ORZmQ4fiwkTaqXOLWAkuG86dArNp6VQQiRFAKwsDB89osJ0GFsDUZNpev2KrTwqdUPGQXkBG76x1
PN3+03Q3uGaItNWygzWFxbbZFyyIM3XVm3xr26wjSb2LP3jX24sbeH4nZ4QB14YTMUsaqafbnxO1
3boiWhtA3oXx4HfOmZzD6+1d8G94iCpPgoYdtV+iWpdcO4KDZ/+YTf4shbX35znCXYQLfU0GjOb0
D/eLtdGSpcOZkzFei0ekw3s82KGZcYoQT2jdYs2tkv61kNDp7PHq0tfGwfzAI7mnPBNnrsZOIJLF
GU7kISLfod4y33S0xQ/L0yGghRnERi0j2q2X23eRtfzcluwvj5QpbCr200HOQzRb3iEv0DvgfsOq
SCenZ5QlEL+94GYtq/c01q7kp8Oh/0I1by57BmR0lT75NEWFyGOOebGZzfdLvuB4HchtBtHAL93k
6SLHFkm739t4ZMzqZIwbD1ITA+pHn9f882cqr513t/c4WLJ4li5LJBcwsnNMDvO4FAE5FpXkFmAQ
k3dwUYkUBEd4bKwVW91M/IVTKJC+zu4eezEeNIWUDhx/3RaXYTDYkMiQpz/eimHTollH31lxmeB3
aBXYFR9Gvj61uj1K5yjv23hbF6JnXpiyw0+3W3Dn36Vb/Zp76zmY8O/m24U6QdTRFF+kOE457S+K
1CPnLe6GVw8QTJUXr3omY00TR3217yfTvZrBdsvdYVcujoY7xPbi47Jbz5plhquao5px5HwkXKKb
KG5yzLHbRU+tEMii6M09TGNOm/LaBexsmhnW2y05I5K8aGKDJ6fROMRb2tEpXm0acsb6ztDZ3hg/
Wii1RI7RNZupF1PVPU9OiygZEZWnPTg2R22Dx74OzmO+XG7Pszc1sc4rDCYZy44GXVckWGBiNThR
W2NOyvYbaU/r1jc3nZ05b9dg9Y+NOexhR7Kp7BlqPlTpAorN3jOS/YR17OqyYI56GZqDl+hgJ2nr
39OYhwoe0fc7Si14bNuWXbFIcaoUrIFDTNj50S/q42x0x7bbTltdJa1EfUNchoLRPs08LPfW0UW9
zFUCq6oZIurjOXJ2NghOpeexybN1W88MrrhL0dEOMvZGOezT4XcpkBEa8lR5Xnz7RVCtuXVrDyZu
+ybw923QMlWl12+iM66b+nTn5tTmcMj9ikQvRW5vO6zswVtORIhfokWKUiz0/N3s4FriCd5cnevJ
bS3s7eI8GOOJ1CJt0zQs7IL4h/9oCfXuu4wPTvKcViOhiqBFPOW9rF4dy8y/M9GXj5qZ2FZidbUf
w526jLTbQ8pMTP/XAbeLgg/EJg5uO5AvtT/JGj0xJvXaUsghNtf9GZg1p8lgXABv/9hYuifRP3e2
jfmvMedIkbvdMTeJtbwMjlvLzM7tf/OMzQw3DTNZh0msWp/5dJlhp6wpnNkR+qWijt9oqKcz/81h
Ag3CqfWaaX+FWeWk/m3KQwZaIBOjWkjgDgvfoD21i3olLM9vYeXOJ4MnCjR/lZtoRnspkBaQIvcd
JvVJpRZcpcKtMPqd4pUOiROo1xYnUkgANjH6QsYe15PS0Uh55drZqlwtJFBO0WkEk1ptfJ91nu8H
zY8XO2ACSR/ag7vMCfN/nwrp2n6SBM0G/ZcBUd5GZ0oTn25wt01kq2rzjzFyPd8KMhckHv6TuvNY
cl3Z0vO7aA4FbAKYEgBNkSyWdxNE2YS3Cfv0/fFchdTq6FCohz04cc0+u4oGQK7123WjcWtSG8mj
TZcPMuHJRKEUvUy/Kzhd0PhaGc41xcOLax1aTX12WrgACaWosjZpVSDAc+My9MiCDTo48ACtaAan
b9wSuLCrhTnyLGnIDF1PZdFG0uBBFhN+cHFKhQ/Af3BNVL6NVfwmJt8/3QoPhih+60zjHlzBjApR
/lmotruEd4KBRAZFnRyIov1r2+Ey5nwhNap6yh/56zwvUn65/zyM2oUZMNvYfLxSSj9Sbfrmtmsc
tBovdVIYHEniRa8ZZJP1gUbgQlzzg2vnv4M/X1pabTbDUPUoEKtQJtmu1tWn8vkgNfAVgKH4Sdrw
sLhnfEmjoW4prkYjvS3zW+iU5jjndPJp9ScJuA+No+iyzuS3giPfdnr5UGUXwcBE8DQhUXAfv72m
9jp2Cx/NbCCy9AZEt9rPwuWTn3gt3eKlu3lQO+HmcZBpHDmZF85sCFSew5Tz5kAJN9OoI3cdXghx
Bqeo6Zg1VjYyZ2jSiAqBrViQ/znTGxJ3WhUFehazWWRwHy8AGV1T9FGbyb9J2lZIanYXuG11P2rP
S64RbKXyF8zl1Y3WnmvuoF1tLSALV4V+HhPPKw3xpuFjAvii9Zg4LJz/n/T8UVcY8w6a0vE2sdsc
taHdzar78tL12+r59v2u3U1SWlG2M7pk2U55eVaCly3lYlwnjKda3NlStEc91qK0sIxjJ0QAGFqF
S+w3W2tJ/64t55Zy77WSGaf37YPt+twLzrqJ5ZDudKwytHZkP23K2jxK57mMsUd0M/Bbi08EaPhr
cbQPr996Bv/qmsQD1mE+Ur3SHtATmqB0jPaKj0wxJ6FF2CYpymsXQxzQiYumjmrcEJnihvVLEs6R
DKG27Vv3QTn870JXZrRiYKXMoTKZ3Zd9lbAErrizAqs0fWD59k2YjXtjXKrZiBmhpiVEf8MN12jr
hkI3zlQPo85YMUi14GqlJg//fLU9mqGQYJODuNZPt23zqzXVb2OOl6aOYdYbPgaVyffUGoyD1dH/
OJIGeezbDtJu0TdoyoCNsunG7LJvPT+4JXPOLHleXp9Kpdn0W26mX8vueOh79lvuIGQrTbB8nsyz
OUZaRxWd3hdnOhdQYng3Y9ERIVhm7g2E5QMa3c+yMtrdunCWSk+VwTyaEN9E8wYoRpma7pPE/iCT
X2w6Lz9a3MfSTlmVCvqqrr9lUDwR6kV8ZB3Z3W1zq028RpsBizpNEjTT6iz85tQkFmNDSyNM/Bdn
zbwhVHUM+zp7JKnIDBrlU4Trj5eCXop9+61I2g4G6FKSlEMz5YdlDo++Cbqhuh4XfueO6C/hwjmH
Php66rC28SAyJReXbVwvjxo1Ii3ASOPJLgZiLUAgRbUrPbDMQg37cSy+ZccTysjH3QhXOnr6jbai
WkEPGKqk/B305je2Jz6JYahpAYgKVAbrYqOqTLw6uFYhDqld7WuFMqm4ooIifgTm4CBTbEXzkO8m
37voeencun1h7Rxl3ddrJkLPUw/1lTaBq++mpQ3W3LdDt+ZTdv3rldrXN9ng32JW6ra4aH8RvNih
puv7wR95ZFmobBaiDB2VjRz+dJb51gxgzq+mEfK0tM6v0fIxtQZ1ii0tzPY4Po6FxxOP28de9duZ
lncl6XKtvQcHRdwm1bntBKKvoLTme76PfLumtEsttnxht2fuqPju0cYTf03Z5C18NdJldCTKNFAg
jq8p2P6h60HpMAm41FrqGM3QRbu/fmwyqy35VnQQulo+f11pr7UBLkVl4e+R3vtIHtMqrGxatFwb
ZBYxAyokg2N+6bY6rFRP7PQ7+pSnnn7oyfJIgJYLw6uNFKxOnnypN+GY0DFSUiXHPKf1oBn9Zx7j
QMm6J5IdKhJ7BQOImM+0g30rk8M7FtVvj46DZ721W2wuFFErEInFfV1L+J951LJt4zKyIEPhFCqx
wGneK9WCuAudwzDxkL5eJva8XByCO1nbuJBNi69fKZJWyI2+xfj4JBak0UInPcKnc1nhPY7Gud/J
3LzMsJj7MisfVu0L+bIVGfbsh45tzzdkImVAXmVN+6ndQpyNMlTGEtprke2n4UkzZHfykvrVRgS7
61bjTbMKpIqxmDBEIJJux+Gt8OI5EF0tbmXXf8VoxnbGVUU6aO69aqR+4iPST2nqvtrSepwm0NXc
L9PdWmrzxrfKMkoXAo5SCaiXJT21gONhARyJnLIHSp2YhJvFyrcO/sx7fyr9qIeYI0geWLQxzNvB
hCVHztmEmgcMgPo8MhMDRMQvED1LhxyMEsndClkC3/5TJFgpSis/o7t40+kgvavKJ3edcxAnrQsJ
GQori22pFq590+nfjpsOJ8tXXHb2wgyfULZNfVk4eyqEqSy37RSn7AgDOw+10rCuUwhuuSlVld3b
aXJU2IJD6eYro/KARnaYnnwN9RHz2GeZ0xOWQhI4pgPp05Y9Etv5Za45PBNF+6yhq4dkYU3WRgMs
ea5YY1M2+DpOtlw7M/Gs031W1dhNVvrFlOt8exZ7x7rinxzFvqNfhbnLNTiQZiQtox3kJdrD1mm5
0OZxuwoaCfVJ3tFycxGt/TbnGsnAfpIERmc9TVXdBBPDEt6sEfwqdoPU3ZP7nh5HG+KMOrUbHgN9
tp6awvygOCPeFoOxxRywYv9Y+YpYxabiWY1gY0ujDmVBg5dHO8/OUp8ZppSTdVW32Nq6jVOkP+Qo
oTr2vUCvWDmLGT6kq6yXzt8mIJBuke7HvLH3c8+BYTraUXtJgHsC+VzPVho+yLWimpaZgyjWSgtM
dgUKmfJglPX1TqDaY35nDlqm9kMr0rulGRnkCEiIjJkq1Vo9O/5kHJLx2atnI6LB5dXqEQOxPfIU
ytc3fzbE1hrsXdxPKbvrrKIJNFVzaIc3YYaS2CmRJn3GzmoGA86vIE3Um9VNZpQAzY0xMRfr4rUb
UbTUVhOEb5Ott9XboQtGUrr9vGNjnNBVTV3GEifzOirtdcfWc+WyGUpXcNSp4+hMtfyGARM/ismz
CAg8UBitQo9nEFInqM/ZHEJ04k08EiJTmVbYEeWHvE9Ptro2v8Vr44aTpuheHrKzBpde11YPf92+
64mwjiW/DVqAq1drZLzFbACWS85g1p9GVa8ngNNNbiu2iyF3QmP4yQVqUayY+A+5BLmYun0vrtpH
iGCSRPY1JaQbHBOfY4Y/rO3mM0dPsqeHd8DmvjUEYaM8PjCPlGM065TmTFlvB31qHtDH1EcNd/LW
reH/FjOhAsNQe+HOb42TgQxL7p2VqpqqlpBRyB0hH94Jx2ujokPEHfu/GAqunY34jlX7RdrtuvXq
K88ltQORxHYwCKYlMR7Nhhmt19WxMPt7mJf6MJd/RqbeYafz65ehB2ZlPjaDIbdwiCzpqv5a/HM3
wdjMRBtFLUlYRjYOJ0maEHWzCChPfcroOktUOcgSIoU+lM4o5xUpOc4u82bqBn1LH0kbEIOYn0Tn
BSMm5rw6d+x2kZvNG2OhrYG5J0xyZgWzSg94Rx9Qk2UAdUwJSanu5yb7qtZ82WhLa4BkW/8oxEN3
taab2GPvmEW36SzwdhfbZoCGzYedrijA9REJOsX6mi6PMTKGsK2Rhlata6NwTnfwoQ8aSrHIR+e2
1fK9mYJq4KK2o2WZrRDfDBxlnDE9kYLr5CRhI+28KkdLNhZFpV0ciKJxj4MYI5eTL+JRzxSE1VFr
Wj3MnAo/g7TPxHY9kEJz8V1c00OvusiaCNBs3SdsOAhc87kIYl87pQ3K1tTmXvDmLkJ00IQx8rIA
5cWNPhddsJrI2HX5TZGyHmViTgK/fuEYFZHp7Wa99QAkWpRV2euiDP+QapP70urTqylLDFWZIfBz
5v1W0n/Fs5zSd2HS6jyU2n5Zeah7eRv6PBPJOuNxOdYt0I3EFDbbZ78dj/+EVs1el/PO9YhehxM3
oHNgZ76ldivb99rYYwWjvhm5LxSr6a57FBCnWOBgLzHwBaUn21AJ79oKkITO6EKVJ+oSi3Lat7JO
2HlTqAhc9T19GHhiu6Bz4RAhFE5GgiO97E9YoIDacTiHXZMWYZ9F0sIENLnVrQ+GEVVgrHamP5u9
oP9HsWLoHf+tTbpndJMSCydLKhWyIRQLn5+H96EZ+Gl5y5Fld/k5mTV7ix0q6rxSIAnGhZdfY7DB
k6hhy2g1wmwB4ak7qI+kHnXaVYAKk7MzDeDZpXfWsPE50WdvibyuhVayKQevswQVrSSGS0mqkDkr
uM+vOFeMnp4oKbbnTTNW9rHFAjSWlYOtEQ9/PN9Bqy2RdKdD5ab7WFMHEhmuBlUCMzxFaFanGPnm
vHl3jPkO19ETaCSCoh4PeknHe4QKGXcTSqFutaoNI9x5cqp7X9Jpk7t6hn2g2eOJXqElrXwzU7V9
nY7rTEcrqBJvUyT+sJ1qDz5VCQ0YtvnINRLVQTG+YrDkqlp7AiLMH0xtnOX0QLTANHyBs9+z9Mz4
F80aU4GiT4dK5Cq1p7Pj189+b50mQ463OPKCya6tR6chOSGXW3nde1H4KvxDOg03zZmyuBnFsPZE
F1gMcgSdam9nZ9j4En26XuR7mkNPQvRPDM3W1vlwO8EjaL31kpWXRCNFUaAtKszmZBP6wKaK+AgP
d9g0AxFRGBvLbP4ckRqNttFuJQkestTcqxWasGseij78V0jlTxpVy0M3jk1k9c53YpHHuKLG/lid
4g3x7UwUn4lIxqjUdZd5nzFdbtwGn7LrqjzoqEXm3niwkFBhNMYwIAT3HKqtsMWLvYeJ2MwM67sC
ES/w7/Jo+gw7xojUbLT7IDbK6qZIGw3cg79T1dWlkbiZfElEmcPUTil0EfQs2hg6gRdshiC3O+Zy
PtAV618oZQxoYfK3/Ygz0Peyb3voqbZfzAvexqdh7bRo0fQZ3woZzAJkjTbGESTZc46kW6yb0T/q
leWGlpZjwEQ2EBCndjtn7WXMNKZt6Rzawv2pEWDvuwpWJxnzbofA/Ls1p2BsmGpcPk0enyBMtYmM
yEqXa9AGlVM+oInG70jcJKarB1shj1MIqDj+6gv/Ta5otkx3vMcU097ohfqVHsp0P7H7UKnlAHpy
O+BKlmRnhu146N2hilZjedVpqu8Ma2SkcwasvNNROAupZUTxrl5xR2JjHFo8fNoJ6LcUCS19DU5+
LBaEtzgHpLlBV5KsYdq83MR4XqdkB+4Qhxq1cuzH9W/vJ+NBeYm4MZYFzDzyrbGNxo70lkVa90VJ
YaQDHM0IaO3jmsQ21TM84aKnnlhlkeiqv8n0b2qv/e7n7G1UUAZXZQtPL7xL9dYriNrMFkkAO3Kd
RJPTtqtemrSDvRwmEl3sw4ondjfVy1nTI8+Bpicwnet8xYDldUW8G1ui8YRWEk9ue4dlvfp6Ke3b
dPNpEguPeqgNdv8iB8Dx3MBatIemVVFe5/C8Hjrneam2KC1MQOIYKDGxPuYyG8llly/FmBzxgTin
qcx/3bTCnrfETpjW8tlSqRnkXkYsvicezfYX5WV1w8Nz30/tnpC+h75JeGomRHSAigZ4MxEju0iG
WArDgufzxkBkFhUQXU0uh6jL/WfHFneWUSDK6ziQc787ULI88lmX465T+rPyvmY8JzeS3nnsLWys
7t+QEf4gyEYLijU56Iq0DqJVl71lrEcHdswSsEqdQIflMfG5NX3DZUvoA//2PZaNaWNQ7x5MbZIB
oWJAcdYaRBl7IMcRTNu47eQ7Au53nTGwSBr7JGxDXD9rsV1atc3MT/DBBXuhbm0wnxtHujbemsls
OIOWjt/avY8VH36MQM4UUxcJR1dB4r/n7Kc7kQ4YYulS3XgpYn1OPDqJEV2llvMHYXonHMgqtH7a
Bn9aZuUHQJCoVTiw5vSs5QYQEJkHIEspGaV9YnPHAPKAXFwxjJnZj3M89fL9WqM6cahWS0HLg1wv
In3wnMAeqjsLcqoV5o8vuaT6wYHvae7Bf1NMzbpFpAOLh/YeF0WPxhBrcuXPTwINIOvqxQCKs6T3
ksn04vTxr+BANOv3WUMZpMvmURNpgrwcMtQYvGONtdbvGEKZPEAAZL1FBP7AEwn3iVnvHPJgLX5I
XEzAHWvU6QunAbvX6t4SlMWEyMRp6eyz+lDjIuit/djmV8pOO5okzUaVzf1PHR51bQUNxMaowdIu
IAxU3Ortre7H8xb91Lih/yeaE9Lw+W3L6H6XnZgp3L3KK5gjpfp2vAw1JEa7lbFAxebZVhJGxy/j
DZUEfJEciZbfDOxaiPkk5GXp2LBPeNMSt/VJ8eVXcqVG+BtyPEbGWyWWLRGHDxgJObAJdoBtWDdZ
z9eS9rOFShB5BxTDrspm1KZY64KY0XBjdeqVnajZDID5GYbtXuYG2hK2fpr+rk4D/PnGp2c5wG7Z
eFyWgRNctljj8u6hUDrSiZZ3m2cW2l30Y8TSoH2tvb2tXX3nBkZTrcHeocVfsO70xrHnbpue4HyP
0cJIv0mft7E9uA9gFCf2DqBOwrzyqXrlcbVHC/bHoNkyForbPvGgrFRE5DI6nQQOuIpaHCvkbVhw
2yuR/Iio/Mlmx2tiWoSK3TzP9Pl5BKg4KWERsUTJN1k48A1Uh1xaR9WyMVlpK6Ii5knmLsVuxDTA
kgDqmMk+mCqSa3UeCmiXNtQS8/fjdK+PBWbp9jH33Y+kR0DlZu2bwp0TiLG9gUILV9rFgvQaNRIz
X43ET7IrH4irYhAca+JGbRREssfwZGRxKNb4YJTzs6607wzShZzvns94KPYyj5FvU5wYtqyCaqnu
QYdUqDf4mF00z/KnE+AvjbK1CMfne++A+iwrty7L4m7GlcbC7931heFGbt0uGz/TXhz0lqWTj5Cm
vQNDsFxqYb00w8Iodr+UwKJlrPNFT7UI2KajQVl/avXfsFmEi44pOfbACVVVgFoZ3UabUPfpq2Wy
ibr7kXgixA7DyWw6TkZ6RDdVVv3YC4JEtDpPdi+PZhxOvVUggCobRBM+KvQc8ESA9YI+aPjq+FYS
+37EIBO6+fIpCORAYBSYIy1KXXvGDDmEBDe8mTlKu1midxfeZ6IxG8WrcaDtkepDi+xr95wX849j
nLXiVZT+h5YgtyO+Bl3dD7GQMBxW9YqOiSo8gX4u4xLCbvnqjsCN7E3Y7NVaBq3/Na3tdiktL/RH
X2wqNcFB/TVITCO9id8JtA7bBF32kD2Y+Js2uWHY0eS1xxaZqlwLP4BFvvUQgJDNRUCIhfNFM06m
7hMcfjX+Fg3ht63xShPjWzPqb5PutWihvpzGufcc+iAFM8Zy/T8bNtu1Uy/SQcQDv36MW1RnZsPd
4TVt4K0Aw9zGnLZ6Tsem1f14wjiQtHofI0tNmpTg8+tr0LPkiKn+ZpxjZF1Zv7VTSG0yn0a6z1YP
5I4UnA/VGSNDKZQ64g8ZGPrAocdOWNbYhBTLqL4cncxhBdCsPWsqE2WSPOgaYziGBAQs4s4bVwo4
oQVdzTwPdnWIbflteeh05I8YcCYMSf5U4piDcV+2ZWp9uUuLHFKXL5NeVZveJgxonl8ryRXQO2A8
i28ebHNMwt6wls10J64CG3pCcRuVNHvL1nwUeh32o7FJhEgDok5eO619ww4nNiSU518ljstgkWjZ
49YJZTW+m1OyBL4F0UHUEekafhkQyfGCqfhIHswKAeHilOhPy8LQkBQ3RuWTD7Mu+8LRDzFvk7Zx
FgICSmwWYaNR751Yvpu6+SQ52PVR+KekcffLcFf11sFsp89qYH7se4Jfq5SF8xgrNKPwryhZxvhD
SdjCtj8SxIIKnS/YS5Gga985vaE8NFBRCdF8Ge8OQ3HTyYe6MN+kZOLLdbb5qXUOpJs8KV2cvWvt
e6fwgZiFQU9qcUp8eUiL+qFc8+PEVuLrTzYqQ7iv8+R2bNXxThjNN8l4DzZijhmAPJnuQWZfCfrh
ITfPOxYfY2kvtuOdOs98FtV0SVT2BUDUGi6SHPexNdRtZYy7Fmhd5v3DmmU9b3f0N9MAOmYkTKDj
n4jHg3RnlAUEqF935scFOTb+2wuKEobISrxBm96iwbx30+nU+xo5W/Fm6r2MRdpBwIRUVLTicxwo
qEW27GwoDOwMAnqc+Gw6Z+4Zwk+uf5jhTYDdYnXYMx69IGKl+ZGcRPhvTAC9LKIU3/papL+rZn90
qTiN6d9QGbejYfWbNOOSXpz1XcuzHXZdSF4OTOjp29ZRyMazQ9oxNfYTPGY/fzZWXkb/vOVpysKV
bX/o0wP274K4D+25TM19Pf5p9nLWpdqWlb5T+pnugBzveIr8v8a6kDbFI+2QpL98pqwlfNMS1Dy1
gytDUNSNwazBxWh4XRZYNxTEkvuYlV9J12zNNilZIRE9zsrfW01iMx8CVEm2GUYGfqz1gaAW2TLP
Dc/kir2uZIviEESXAB4S83nZ5h9UFjiAnt3UnEabBvs3W7r1Qbg1Kf5r8uk52CcTT/3oKjnGqXHr
zS9uQY5aTLJVsIz2oRqcB9/lhKhL8gKxHEG6zfUDnayGtS0T74OyxcjtSDSukvXXUjY6aXu96dPy
dUnET28bcA0rHLULqLwm5P7NBSclle9ZCXHrWaBf9dKRWzF/wYx4mx5V5QRUwDbC3mFL/6lIxWGa
rzRVc6Gm72kxm6+0y7lbATl0Jf9iO7uUnv2u4IFIBQ97coyCHOMODyHnnAzyzpKP1/iHuCO/VFUd
B+WgxfhuqosV529EbDQAnGNUGNoY0aEJO2i2D6XZnpQ0uCIZslCqZ4glbQ9nNgsDw26z8QQRFmRp
miV4UeucyYTA37Eu44b3dxnmZA77HtdjMWR/djohcniZ2vynQZRb2tnj4K/f0HLbSW9AbcTMFqt+
CFI+VU259SudjXlFeo56K6otDEzmXjPeMLgePGPdNWV38JQ42P54Q8oWkk29DEQOiJ23Jmk99atf
dmc5+8CVQm1Qi7ETui2SIpPJNVOXzBuQAuOp27gzd5Klu4gR890oiOyor3x9RanGJn2NE/eZXene
4scW9rV6wE2eKoT5sQqvHJEjbCy069OYWC9KrlQ/P09oopHfnynqfCg7ZkqPfC01zi/4WfBPaZio
6tm9n7RL4q1np5Un/CLYSPkp0gmacj16zvwxuDqGsB7AGJXoRe9URFcvzTM6tS0rWxyKWVJLmx6l
XuEANNjMZVVaHNHQGuAnmu/9+DC2B/y2XDtQ5GlP+zJRCqFaIC+Gwj67llcEtezz7WTbt+Szs33b
49ao1VNqY1SXeJp80/lMPCcSPt84fB7Xt5hI6hTVrT26LnawmNHSDYa1Rjxk8ZoxpocOIFBQuf3P
0OcQr0QjJv384nXXZw5yzY1KiucpqQ92rq53Ki4XoeUnLZkjS7anUiVbywcONLqGIy5zuQar7Mez
qyfKKUIFO9y1vh+wdPBR9glz4/rS9+9+lh2rengChXptrAaNWF1/EBjAyLdkkZY7d3jK3ip5oS/g
F9gmM/tvjOafVeWeGKJOvWWDKqPOLtv8ZI3xbd7mBOSK+NmZbTfshoJxnfOdXpMgZuDc5N56AZi+
cQEeNvVYPDIO03kco7hnO6dsiwAEXb0VQzxy9AOqNNrdVCfvrhMbodVqT8PAJzLHZRfMTlxHg7+1
BLGQ2NZuSvAh1U27mcMJjcV9Kzm71LzwAa81Nst+fraVfSoQoGxds39JaP/mjwhL7DDFtRPrqLH0
5gZU7SDW8ef68uZGPi/D/PtPYt/SDLfpdXAbBkYPdEWdRUzgnPfNtms/UCHVR9vkECKgYid0nfsX
YB51+6odvPJQu5DHiAfirTAI8GixN8irS0krxlsCP7ydXYwxPdH0S2dQnqOwqqMs3DaKZw88RczP
0kP77lnYAYBsva0+ZMbOIbluJpRxHui4HQTWkCS/HcmRJQAgIM2B+5uc4LCfL6Y220GdBphaSV1d
pxAsHT91/TW6wKeiBy2gpgDVUB221y3Ntx2yvgSSgfecWO0QEJYw9aT71Lr8rgPuzwQm7fnoxBnB
tDp8in6D3ig5zD3VM3ZCtLOeXyMTWoo7F39aAkPrnUja3hwkKLEixofWnstomuKvmSLoDeiRFiZm
U2wM4jIjFw7Ra2EKAKB9bhtee8P0qDfTMePD9UfPAGWJT36OwXTNCbyrPf3UxDZ3QEUSH37HKx7G
UdFkDyiYLrmJmo2UUFSp+iRCQmzGwLDdexLnqE4nOIyQEkSAemBU8XE0mQ/1ZV620KCABMAkmAcQ
wrjFn1MN4LiWIGvIeRM1b4gl3CNXy9omhm3uyqo8Cf5oRq3DoKP+Esu9XP9ZyYYmng6qQdY6ScYL
2yFrRHXVjHTmqXD9HN2e98C5cmYnYUP1oOZ61IjmLD6Ka0qf7TVDOJbJ1iAeUqjJ2FTyOtiY2C2s
/sby111mQvTTmopaCzWxyTO+bcShy5Zb2J+bqdffbLa0hPQcFLP6kP8sDWzz0CRlqEqJgojNm10p
zOHS59KYN5PJt+DMVhIJDoN8ar7LGMOKKb8InPuRpUnamvstgMyLJnsqR0LV0gSBjHTemvlYa3Dq
tUGUUO6eMvqizLi4v/5adNpftWJ1K9UFkxnqqH6KppLvh8zYndN6QW/spnUo4TerPCQBlDgtkKqm
+KJUBx0eCVcdo5pZ6G9K2sfr1NyZf9qaPLtp++1LGLUM3he96PU1dpr5mzY51RjmfQOAvVfZs2vD
s4Iw7VNnhL67pofr6K9MK8chl6qLBrqOL2GghpoeeIrSOqk/ZyCwslmekqz/Ntthl1VmSFYxCIyB
a5Au6hRpkIIxNE9E9d+1KO56o/7iFiZhujj4k36GPr1IV95offNoltcpq0MvP8zreQZRojuTtOb7
uGQNS7gcJvwgHK9jaJkd1iuvvW1k/TfV02kwKmJaZVRBOmwMl4A3oxoRUC0fGCy+YCIjNRgvTEdb
Os8ffQCBTgEfNBytpYF7ani7/mdndrfc3fu+BjdcY5TahKfV8cr1ty44K63+bWp8smIgUldDe5Sw
rUi+3V3d2/1GYgUMdDvlMiLlG9bqoXLLGTV+F5ZAwoak2tt76Lqzo7Pv1t1b76ILIlLuotzxxfZ4
FDkpxBG5S0yemG1ppcf7XDCqlNOGsWMAhHUe2FC+2lI8mNcqAkY7nf1XhlIbN0omF730bsiS3NQc
92ienb3rkeVT6zxJO98KazKb9Ovn7A8zmekDbuypL09xYj5Yi3EipOMJxc6zhWVVMzpy+LpLMc8s
EnF2f31Hoxi35ZQcx4SKcHPdxc5zVjUn6J8vKj0eUf2TTqKdx/HeHpbD6Gnv/fLd6t1FafZb78G2
O619Vyfe3iOepAfo3/SLh4zJR4M9xO+2X1xHCTzmsSAee8gfBI9MsI/xI+v93TLIcyHQ46HO3yxg
NYuB6KW3VEgargNzzmHi1eKc6hR5W9SExZ+ui6ugXk4OnKB3vaaJqX+du3LvqyRaXXFnGLjBs/7g
rP7N6A/niXUiZowSen+Bbzk0qkC5B+/jzrfw6gY+uLwHyUyM7mmCU1KA9yqp76RIOT1JwUPLw9pk
JT2xNgzbhEih9csZDbSTMaNLqUcwc0QKl5J/+tZ0mfH1U+XBsObsmSFxLXeNIuRuzV7Hvt0JzcEn
mep36YQICWaLvb08Ox4DgI8enmM7a5kYmjeeaIc5f1j7CZ47e59Q79h81SNxM9ii8Zfde8gjEQs9
mXFUzw5lUUi2XW9u0RVPKB7mCZmIeMna+rNhYC9SrpHJJJtdt/y9CaO8aaA7tx4KRxzgf7iuvvQK
3rntujJcvlJEJSTmjd86KqMCA7pfAGHF9c6Mlb6pSWoPU7N9LYEtafsE3SQZKMrAZ7fagDUenh28
y+GMeSEm1wC2BJAm0Z3+I20KkFU/VaXTHpvlxq4qvFXYFiqTuZqqIo10Z9zrlvWbsaCTH9hFgN9r
4KP5GnIikIo8tDXbCYbZ0zdT0zMWpGh1LOwFE66Iyqruqcq7Pk4aJC0rEInByVCTpJnJm9JCkmQR
iRsJ0e3yi6eV8iatedIQqoHQEebTtb7iPAGot0huV7kVEEFKFp0F+0sK3Jal67n2jX+Vz/2v2o7/
q4/iu27+87qQ/488lnP63dVI/tV/7Av575raQonW//h/xLacP4v030e2/POv/yuzhfgVm4Qi37Np
OPfIaPnfdSKaYfJnptCJOCc92DQEvTrVv/pETCJPeqYk+kMM/X8SGOaQ3O/QfGVRhfRf6Q8h+eWa
jvJ/0lMobROm75n8Zot2Bs+2rjU3/670lKaILKnLfhuP/0bTmTU3qnRL9BcRwTy8SggkZHke2n4h
3O7uYoaimH/9tzg37ovjTG3rWAh27cxcCadyMBAu/IC+0CmTxwnLMS7uz7LVyBht0IkRDl3WEYVg
Cwwv83fBYrPz3fRkUs7Kjk8jXll60YzTT5iTC4n9te94CmO0Pk1FNWGvnM3IdNpTB42zqgOkLz/9
LDZ9wBFjbRexvO3ML/Y3/VPQM6MNmfHcazbqK2wJPD7DiRwNUEN9NLDQR5m/FGxPJjTjAgPAmn3g
ETJjaRB1H5E5ttqZboDakSMnGkMWfVnODIP/Fma2ykHZtQPvhm2hf3ExN2e5/Fp8WSeFa/u4wP2I
ZOTMwlZPEZJcnLOAMQQawR64xwnv0WQgR9CE9YvXlRc5+p9SWNjR3XEhMvEr6MSt9/fM9iyYdozx
mLJKc2s7ATHC7UZcJkbDw2BIXOsFE3VTJ22v/5ta77nV1y/bS0HXYVEWix9DQxaROw4vjNQH1VRX
y7SfV3QcnghtqGOoV1V/0Uz73BTmY96WoLSal97q+T0zu3oNt4t6Xp5wMoFiXZiSDfltB6BItm1J
jK6qTqXRg+0bP7C/TBSHW8nqyCVZUx0dSH35AYy5tLsQornIrPHDsa3OS4YHr+vqz5rg4kGhLR4L
1d/JmrOs5R4mrPUAPn6v9kLhW+lisuX5gvO6EY53Wvvu0mWzEWYph7kG9PQhHVmLriOhvY0iXv6G
s2AuFf2F3DcBfUPsQjVXnd4kLsACYyr+wSCA5YEXth+xzRMvCLFFH/Vev9kBQLx04Anl5MWZFRCZ
P9HWR5yA0CxvFeO55ypu/K5XhXNXzdGsOdrRxbtB11cebfgBDuM/pQF/q/t6ee1Q8QxbYxvvBeds
o7wcLNbb5N+mjadoZbnAx1HzOVlU9x4hJ8bNdKPzfNgu4LUPeU4QUW8q1Es26PG0EscsSy2SasCX
v+vJHOvIE033ulM5JKnZTm2p/deaVoAzWlTlZRDrOXH2qiket0L8GbJsPDnr9AniXyQri/AJVaTx
CUuVBmr/aEcZzyo+dy6k/3a8C+aWJQMmX7NZH/BBqNb5MJf3PkMgn42GrbTIT2sJDUkxY7LlL6/c
TvBa4UILC2t9N3Fi4jcUHrt17bLyYGqdOQbQf91K9MFN8NQzgYtBQxAPzE8PfmbcrX595SB0CHLr
PRgRNsaWaGVQfVkbES7NZoCronpijduPnKeFc8uLIQ3VhoZs/TVzMqUwhAjg9Hd9AV2kU+PD2C0f
kBe/gVJj9wrQczijEdi3eWVyGyJL14s4J/Wi+caD4kHfm+oeDU9QVjlE45pdBoMlA+Ubt04FJ4vk
hNFjPGWfjxm9/RLVcG097ddQujBVWTBJHeZT5uLng2vUlP1hNvYVl+9/LrkT05xAo9runx2WV3OT
z8A7fzOWIaxqMML17NkC2Eu5BgR2a+FM3rqYFWtCaeOwZafcYZFjyg330LkWbIINwRlhLshjDB7H
yswNHuTUJlvGqTdT163annXlvo9jMOPY6NRZk3hX/XpivMsfod28D9PG4cGa6a0jJM90WlgkREg3
X2elYp0754FwvaRC44oV7hIQyd4yDLC2I29sg8B+rDdia2dz9t+A8EeGzydpMQqgPAUOqLlmDb6q
GMD/gU7IeDHTs91Mt0wnS8DmFyqN2b735UtQsHxwW0/C/Iiz2gB9oS3zaTCFhZxN8hc34AXIOLqU
fzI38Z2bnP5aNZJphfEil/dgLzve8sviDGAYBvLHqkm6xfHBJXPis0Zwj5rBNGR3lxUmGavyuox7
n4P9sE+rOnhY6JB76GJp94T1t+mp8VzW3r1jBhYf3AoudWdcJE/vi9GAA9EI8rc0EVxh5/0SA8IU
qD50IZ/eTO4Gem14IG1jhZkcoz7PM2k7JzSIHwrXZyj91EivrXHuXBA/LT1MTfNsWlnPOma0jtvi
miCfYLOPhO8b8cat8gjI3jyDGWb/PV3y/Akp+O+geEa5GnnlFS3Zm7VDA901dOi1dCsKkEftxTbU
p4WmI6g9rvN3XFaJM2GSL3UUNabIlyk3ww1Di2dXVii64bOFkhR1AV7RmaQpiGz+fd8mKT6Siaoj
N2U3GoBo0HviRkXvvC41YkgHsOmw7PGklabqPigeG2dhnzvbLI6y15Jc+tHRxXKa5Q8GeOoMnbt1
6J7ZxrbHfB3TCFIZMAPikYVvPqZCXPll3rdT7SGZT9XREBCshgp9w1zr7JzzobFMxwh1cybrZEzf
BlBy6pmo3/EBFGizfdInOIk+VVroQ+BdzPrXgl1w3yXXUYuHMjQL5wPH6xWwNjsm96CXw7vuT1eW
owCuwLelFqIyLRiIQ4C/BS53Z/5DZpjVZtMnLGctVsn5uQ/807SRpoFL+bWs+k0rWI7tuJ8UWkGC
jY+dSTf2DzK7SUlj6lDoVJ7pDBglc3xVcuBS7frBivc2FQXZFR3PWNUCm2/FURbOV7oklqGDYcX/
rsTHWq1JrguBo6LuOPSIT7dgPuuh46Kci+b6f1+cbIltc/xwrYCwrCtvukkfljZtuLkgGkC1v8ND
Reowz+pI4DDz0+A3GlFu6qEI6IoBHHLbzBwBvUQYxrICJwuKEo4Vv6JcaCnmT8M1PobNZEFsZzib
CCkHNieQ5taUVRH5mFYiXkJYtipxfUN/q2jjAtlmDmA9WAwuG36D1vhV5H1+Nlf3PihfZ0TUhuDC
uXW8F1fzr/zzr7HwnhXtUPhlIHoOJE7DqvC/iG4gL03VtZxxg5Fi5QQ/uh/GgpdWaW59ysw7Anb7
vY8+Kxy68zGFXfxAeCNIhqp4hLhGRQP1cWaNM8Vqy/Q1kE9uEcTaMHRJb0OHyrf5vhe4/RjWQs7n
xTHY3Cq00j384ZFtK6mAg29ccI0obkOEpYasf6yW3g8p5PEIC+KGQ4tkq2ppBAuyQ24Yegz4/MPf
PyWkKi/uvLb0UEv/jG+G7C52NTRFxB2AxXlWOOFU8MaZsFgIfHZ06Ep8tXA1Wea61VUTGPXsNT/5
07JzPWF3ErEy7CN66e5bsf/a+1ZJVvMj3tdCM5OsI6PgWuK5K0B01SAHZ3xjLNUBCFZ/WnelwaTs
7+hOI2zbUyEG/xuHiXon4gziyrxmAZIKLhA3DOobONI80gz56IFWV8byTu6Ndev0F0c10sgsp6Nd
5C94H7ntdEsEaVu7Un/16q/r396kI0TmPiqGwxtsandcSOdUrBD7YHCTBSOINfm/nK0x7/1JYvWe
Wzp0FI/2oEBsYcHkIYseArdUYQBMAVzYk/8P+RK7Z+/iom/UkUcrRRc4KZZlKsP1r+fD7ivIW5DT
tu90wIgbBH5v7G6rFpD6oD9K2vUDO9yr6RShZgZoQQWOtBrt3H2HujBjqqhvc29g7/CAugt2pRiD
TkX/EWgSwxwZ35k4rOU6v2kMfF4G/c5xDyornsZOvbU3taR4x8Z3TLJPM1UmRz1lixbTswTT0XEu
waj9DTA5cAThVZYCbCQmXtHdUWT/7q4wkRrvZ21/fIO9AJl2YDj6ePas8kWxaVrnDCvQGvy1WnSb
diUcvBCr8nvnb9ZSxWzrBQCGBQ3XEM6h2BkUGlVTU5YUEqOzNSOgVBEo0VdK1fA92faPMxiof6VH
rxn8yXEgkIu1ATYani79qW+z+5Sol8MOhIvyY2FZZvLxUsr47t2Kmd1FUZnMGgX6QZP9uQ7aP5vh
nxBbY51Ci6M9dTxKsrvNRkGoMzxnfYVtAssP4aIqnRlC7cfisXcIgLCwSPJ6zcK+XE0e0uvjPBhf
EstTzdaS0x/+FbrQxL255tdtc5HQLbD+zczdyNWxCmOjo2uMFGfzMlTGM5B77MW4ZR2WVpQjDkcH
fYEt7njYahIouZduXPjli7nuezbZfKzrdzGZuMTLh2rCzue3b/qcAytwEwnR4KhSLHnlnlvKIMXZ
vXFp05H7KJ/EU5frod4aly1HlQcE9SUbNssFx0PL57aRz86L3rpxM3H0kRZL74AWNYPjh0aS4KDl
LKSscZkTi2iw37HqnIU1HpwXr+ctVksJmTFr/6yOizdjW8NJ43yrdbqBofE6VCA5oVTgO/Xq89zg
y13g6m9Wyv2OUopxw3SxZpLkbsahv/difnDor956tt353ujxA0kLWZiu76p/W9WH3lEqtIugfXpj
f36ZB284paRxM/IOpEQ4Dnu58SPW4hMvUhtJrlikVg6HOKKtU+dWiXSg9bBn43bzMxmqhz7GoJn1
+lH12AsFZONjOqLPNQ4Xc7nCVZ6tY60MJ676kMS4f/CK+c9mgtAEwblrxWen5K00RFOdWuK0xarc
BI/BPOOdyHg6tZMfl4GWYjAU/6be+scMH3pOl4fwpoGTLljPtg5onzDGJwlFMOp5R6+5gUDgDoie
G2zOzOGYD3DgeWtnuElNasKOrcWxJvcvfZ4ptEP99NgZYnM2KNcYPAJSGfT/DcaMixH50PH/OfA0
aFFUuj2pAXLIOGV6P5/gmBOB892/TrPxCXcMTG85WjvmNujrzzTZyTMR/ZOcyIoS8DhMmravg0eG
zEaAdsvm+jB05PLNtxQTB7fqWgtzQzXIcQiblXgvzYG7ds/uplcpDCGHAFKx/fjMBXt32wOZAia/
Bskl99e4tvorITCSSwNCyuIrF1cyN10syhmOQw4NWhC8WOOGF9LHZgoeilPDmapTm0cSE0yHmQpP
D0c5l0N6V4ur5XhfSK1Ebti2ZnulTNUQMfSr95GeCRKGeymSQCNUrTdHtKIRTdAnLgt7vS6FeqVX
gMM+zBQ36duGaYBbh+np5h5fSirP+7W6r0RUPbATAEx7WZxkMzXXZV2gZZC3NuR+GTp6JDw7PY0j
D5us7MIMhUfkpvsmjLxkSY1qpeevGsvqfdnz6CuhkCv6CNsEZSYyE2HhFkSfiiz2yBiGlD9xYeFl
4Hkzw0ezX8BSmSdENEyjnShPhBoZRlcooCWe9kNnYFfoRQUGY4czLfaG2mtzcHMJdsuaxAHJltBu
xvpqtPNng1XpIAyWBdhZIdIVzfPUOkSri62Jcil+iS+jRxFZGxuWFpn5YLGnHw8eH0V/zpGt33Ii
oNFgZhi2czHr5OQ7k+12B5FKlJy92zVIgnypj+JrNXnubJpXvvQViBfGCpQDIh36XIX+5OIX4MX6
5UfGbMWk65BdUTAMs5yJxVpsQDlB/jTUmn3dZn7hhEkPOoSUEyktJyNFOs6kSzY00q7iVg7htTiS
JnCZ9fzXdRm+OXTD/EmnVxcaYlbpsSi04tUipxOqUu/ORtV84C0uzp2Ov7DeJHqEdk51VcVc4h9Z
MRZx06PgEnr9xp8I8JgKQ7j/FukfUBbqm8D3uwmqAj9JDJoa5pIEx9HAGrqIKwd/N1TIguXUG0dK
AX+kqLozCb8/CiypwFp/+W+vY3nfJA4XjP98Katpw54evCt8WsK16nPv/p4nDq61z1PLd3/xyOOQ
hln1IriK2DvZNJSV8hJZuf/ttSQJHQthdLWKhfNBjaQrp2f8L8dsAGDos6rKwYuOJrwLrcMwZxoe
pgcO6FGFTdw362fuBOj1e+S+MfjB/n5TYloHMvlszRgUwB1fKE2sISaK/khH3v3ac1+klAkSj86F
KqhTVYb5oEgUK3dyju1oqhPlsGE2mV7cYQ6kWqF9IK5HK0WpybCVAiRDDZRoRvk8zsG6caLlsraK
xj/5Jg2ueLF1VT8vgX9BHM6j2nQ4YdUr2l3eytOgSfHZmifo4bGhG8MFJ09wdDIsaPQd7WSR6uJL
Us4Er695YZ4NnGYnWJGYU/Zv58pifqygbYdW8G44Mn0t6jLK551QZbwPrmeRW8oxCHEQXbAzOdwK
HtRmvbFX/h57iR+r4aEM+WA7l8GqAEykv0uDlNdQOlHmmj+DK39nJrMREhgDqjp12aMCLH6aHPk0
5yQCQOqpo9A4+AF13bXSffM5vkxmk95Kv7roAA8OvV33Z3iJbpohiVsMYfCN3vko02i4ImLSs+G7
4aBPToRf6M7ABku8SGCm7gIqUf1ud12T7rTL/to3DvRZqCRHe89GiDrOsiyNGUF+lTbxi1ENj4oP
VdRsbNz3tjBiYUbE55ka05b1KpWskck0wdP0lFK5grTtokphQmQj9hd/QZ3UOrfzglIo/Iw8vwOE
Lb4dNEW/1K1T4zVR5/gWvccspEAUhWJim0PRzkM6dlFr6RdqiAhsKXXxHJoQieuNjOfZC9uRLO7A
zXQe5M1i7IrIVt1VN7f2nDVLpBWtFzql5l0GuzpqWFKhKCoOibn8HNb0H8kHLA0VqQsqfdkNMQcL
o+VN8AR7PW9+n1fnN3Vb+8RhvQTAhDar1y9c6u1xms7ZahiR1HiCEu7D9ayRn8jzN2WxyXGNoELL
sMhZ1HPYr0iegUYClqm2NKuZJhBJBUuze6dA7LFo86njNGA2Z+sKCbH9tmfjlw3SZ1fcCGZNu1XA
YYk6a/NdTn8VI79PlDef44CI0A6Go38BcsCiM3/seUIxDzcwLkgwftnv0qpFBh2qGDOo2DwQVQKv
abtIuHjjZBxJ9bxDrZtYYNgQaLidjq2PbUUmW1G6JwbpLbSD8tmm2G0/W/okfhztzHAT468GM1AS
tPAx4xaea/Eryt2QIyc5Esv6pNMcHqIYksl4HHSjf6OMU75sK0K1VcLU5HkDv9ml03s0o0H4cUHJ
zmOlnlqkCU9bQotuL9z/1kSejusDR3Z3rCqHvgsHq3rpc3kpLwebRFZOcnFUq+8+wH17dLbiHLi2
dgm0fHu2B0JFpqrB8bvTMwk31JqstsJmk9eiNeXD0NrP6QJ6upKOfpf2ZFu7zjopi8Fbt4HRTUbE
idk62mxaLmbqk9hnLKE6J561iQL4rdafddJULAQYMgfddu9tzY+nSbIbMJRPLmv+aVnQ4zT2g8fS
s81jmtKgqma+tVNNy9Hwhfuo9F4lBXGQjXzdeVSkL+j9UPxNXFDahMEqz55YcM/3VTCFLTDYi+pJ
GOqTnM/OtrxMePPgjelOjK+dOayQcBpQToTBnZcGpCbON3UPFNk7lNmcOEbaha7vkLtah8/OJEKt
eePbapjWi840y4H2rq8n2p653R6zJXDPy+S8b8w8c2VOdMiYzyYwkxf6/jSEqqYJbYEHlE3KkyDv
rGHoeN6qtTpOeQWwiGz8oVvY4iIsP6CQzElV67ErVyNuoKMT567si14tjxA9bYghqj/WOqOMmjvJ
g4t4OnvpO1ra+Z8hP3YqLfIwrtSvgKhhSIalGLAz7F+42cjjsOZatPwse0DQ9Irqsko6hQZMzrhE
i0tF/8gtV2k4CWMC0GNWT5QqpTxfKprUdKoTe19dR29momcvbuu8V57DH3aqto3JZiSbHO832yq5
cs040ABsjlSIMnr4wxM/m52DqZrL3LV/XJwRkV5SjBCY9p1mlnfDvHCAsfxHrQGatflz8fLfl2F7
3AyQFq2WYzIG4haltfdVdvm55S53woSgwd2rCCPPnnNUlYjm1X/p3KA5e6YhT2ONL6ssTS9p6JCq
bCdxb5m5mnc4Ww72UhF74egI5cP12BpzuIZvQkGdOVYsw7EkbsOgcan4HzPV1nd51hMNCNfay26p
DH7WkrYXOmgir5HYF31ThiNPCVXn56XEpLZkb305bfHQMT4NJoCYHvQ552AQdG3WNgwN9kS3xcoR
GKNUNmvtUQM3GzCiHCkwsGEateqMhfuzWbiV22L4aKwRNMni7b0EKrvAfs+PphtUHykWxK2Z6aEO
XATUBZ2p01jr9j2dohpVjEfF4SDWZwgq6XC2HA3HF208UECaDz3HzVxozHNm829UWfWQBzpDaEvP
4bxaMrRsEkajCi7BQARYgmbQc6u6UDAcDWOTn+uxLZP0b6HcIXF1Z6+BAyXvdqKLHSi/Z8b7iOqy
Bls0dnQxLwk2sZ+eunESCvfCSvHA17AQlW6WMJnqj6Brzd19r18kWRICLNZLsegwW7fgnnccNY72
w8BhV9z6U3AKDGrRDL/6RVshachqdW5Dt5BkcTlO1T6uToGYVM71rZWpc0ez5k+DJqoQDlhlEz/B
Dofxcc55Y1kgSQddY6qX9VlRn3WzepyRaiJ13S18cx6fJmUiobWO/7ztCSsafeuqfCVcN/JsjS3s
VEeghHQsRmkzfeRg/w6jt/o8OfSPmiMUAyh+z8WarAuqdBlDRmLE1w481UPfdoFXLoxMU6P9UxYk
UmA7v3LH/dtOgwKQvFxoMFVJtrq/y6BpOfmMwXHzeiomh4Zh0UQRLn3naZ0J1EorHSk60wig6uJ3
sMM6KJw/G4LlZD1R0SZ3aspmkKIXvAJvS9sEu+mDU1Y427rm0IBL4/7Oy2BT3wenumhzcprOehzB
mR3oa23jJfjXmqo8LcaMccsFT6F3+p+tsiD6GP84ZcmHVfmkgoriwur8dSbWysGPqWfSPOfM4Q6W
ePZV1ijdvkFpduqSM5x8qAsa4a8QBBQPnAHEgWQFXmr7QVFyZNe0Pxxv+rM1aZ+6bjxiCJpZ/Rps
jL0eKQnfZ0Xtq8veJp/Iz1A3tXvNEQ/25bo/4eGiikKsny6tB0nv9t911+M5p7ESdKY4uQDPPaE9
kUGkQ8XcXnRv4IiYNj+cPQmwpfWZiimWApYTdg56V45IfpVa+pVqm4dtEHcfLBtaKDcj1vQ7ZQ4m
aYMW0aQg+bIUBpk7BxRP6vRWqByg6VNb5e+WnHASeBbG9JTT3xizZ1IPvit2jQL331K8aZpfva5W
dm8BCw5HxSJ7GEz/jjjtCtuINbaZKk5HJYnZLoPxxzZ6oZ/vofM8canLKoiAyLXkFVb0ywzYMbXJ
T9yei9MqLUlw2tUf5m7lcGFmx4wGMNJc40ewsTqv/DKufbAz1eBSiTuBAKA2+VrzjDnSAtoeOiKV
0X+zdQ4QCVLQeOml/u6oZMnE4wLQKCSMN3KjJJJdQdjKbhOIDkIWvnnCnmpSSTImfWrLc4Xqe92d
5EUmxksjuRDAgyE4thmNrSOjbll117m+OoseJHUBqLgn6XvtK4Zmz2cMJ7Af28byxgPyU2ilFSln
+konVjyLDDlrCCTinqSev1dn718aG1wJr677MKkCjSqLhJpkFsnezMJCL58IDvBJeBWll0aUM3uc
q/kiqvKtxHDDagduM1rWq431J6ap4c/M4fuUQ1+T/LKuViddulO2Fuoc4ip0wOWCWAeJz9lmjnms
iOp5+w4YnaLe5ZawlMAmGzW9YXzQ4Kj4T6LfiKG1gIaIcrAZQry5k107xtkQvJbtzKg4034xzL19
TXFos66gynJuxN2opwYRcflESa4XoTR8Zmi3R8DBP8FgE0kluKYV3h+34dmgN10Ay5yR+b/v1JqZ
dnJmTNA5C/PrCqgH81FAlGSurJO2FuzM87q+eq7ZH4sJRc1xVrCpcOpHb7pimkZ53Ap9x/Nwxl3Z
TlmT+UMoCKxqR0vmMlQP47T7RJGYGVmyh/++H+l0jY9AemkZZuNNH28e5uGry8qXNVkLJ8iFQer1
D3hgJKch/1IrS0va/YuCFJK7VXbeJ98EIWtkLk0AJtNIySqYB67LWrkKUGbZoCX2ZHf8V/0KV+nJ
2wFBjta+SG9e96uU2CObSry8HYxF5BcgSmCoUz/jEG4IjvFiGL9NPiG9zBZO63acYT9smmnEr0p5
jjVqHhU1VsOf/v8vY8cAXCKPxOP2aWH0PE0dN69tDDBZSLrnmwEbcjqkP/VAxHuG8uG8Wds40l9y
qyovv/NF9ZyJlAqqjY23ln679fDpll0LBYdVK8H17BJ0rOFtZ7s3e57+wgwwR+WcKNY9GVrKYIm5
dLNwkluZuATWQ1SsV0Dv8m+2FCdvEX8M6XtnlSuAUCUrA2OZn/2Mw5JFwyeoAe1g7git/Ue49GLR
sjScjena71cgZpKFHionOIz95CSGgzXVBFuRGrCsq9nzj4HN9ktJF0ziYkZwCWJ3+6L58zgtzStv
/3rFsAfZYrYccvHHJdOrs6pnLKlbd99BVb/ZBMr1dkgWLU25CnGZSbutbxsvkD1a0Sd1xetsahZz
gbx1li0elFGfFnAO1xI+lteQkGmpwjnbNl3a6L8kJ/BN4WKFNUkVJFSm0hYAiPIHUUzebchKHgF0
e2sc2nFRtc6hzM9GaT1swA2p7pheXNI82u7ds5TCVQyehw5M6OoZlyxgiceF+8qx8aFL0uby3NFP
ffALSIRcWfSpzuW1gYvxBDdq58cpdK3cC7hPrS2VxdlzMxu76upD4LJZlph02B43XeNtrgeO8gJU
vKTlBjX+vRiKFWPL/GYNJz81S/aIM2ZZ09D3XStidaFesmJhH1xw7AmGI7hfgPrO8qs2TJkQjnmD
1JIj/VdPKK48OmvjQhZTj2G92h18WqtDrOtXfEv8Y3IFTKMdzV9Vt6VxrfVw0ArEFY+lV+K2LHRY
ImkEPfAASonBglftSMIgGaXZ4TKIv6VHvGBapzTuNU4a//054nXJf3+Vs7CMTc9iYyzXpPKZfkZk
/wJI6dZby67czXgMUMJHIxG5xj4MwZmwV4WDIwvlxvFW7zIvnrORvTCm5+Pm+vaZcIp5Vimu6InN
63nY9RCndPJXZ/XQJ1aCFFuavXsPXCbpmV4szCCaTbh/SDk/Wmw7bQOh2BsXcg440DWqxp8DkoUH
v6m+CcIR8EUsZVjlqWkXbjR65eMwpWncbn6Ur1uTZMJ4g7dSROO8C/OoHmsGMLL31jVJAQSfeiP7
DeSC+09QgWDkGHkg0NwmzghpSlRNc9QpvQfJgo6ybsQ5TGj5J8rqeqvG8oUzKaMExdD+u6V3yez7
T7qnY9vSXJn89/6muQ4ZeIucrAxArOwesP3f2bKo+KDjYyUTyA1s/6vN6fkIYas5ggVejvUCY2Jz
Lju1YEfPRnIwHoKBex4IpD5xOZCEBCiMA5AEeWHaOfRkColIw/HSRCaizszfCUj0yZTz3WzdPFud
JpM5AwsAgyjum2iB0H2qhPqzrhRkuGrSjnDpWMQxAeT4QA0JAqEu9T+u471lkBEPgz/Qt9mSlmVT
nJ2VBiC5qInQZkOkWe2WLLr60DRG2wqLa7JMPZHKNOhHqplwGDSkzagtZkLXnkZOz5f/3qeRXoKk
G88OLt9TtdV/qtoiLdcy2QyPPdTXC/zlo2PnCx6WcZ81s6eJX5d+GlCURFmyvYThHhPMirtOw7ID
1RBpTzu3spYnViE4DFrVJ3a9YDfxnHeOgvzd/iUfixThmY4/Lo02+e/tZzIBsaom/WSVI9w8SrVn
QAYHaFS8V/uXVuVNQjZ6i4hsP7C3HECAFPufHmIkQF78yJNQ6JVxXm0/JOwNDcM0O5nQQ4m8gh1T
Z9mR6BODMTbST3OEOglabOYqvqzZ29pky41VJXkKyo6YKbXpvugGPzZsOCGZg/3L125LseElHZic
aH+S98y0MKhytUVTx76nW7sknT4Q4MrbUutGYu+ASOm199zjomIW85Uqvpo1ESxETcQOWRP6zMsm
9jAoAdGUbHpqpKBdzd+d0edm0tQN/PwXjVDyDNk2uBlV4caOtv5pWDRc57k7qTLHObSCxdKhk5dW
kWN9xgaz6SXxMVY591mBd7sO6nvfE+hnzUiVl+AjyuuLNm0TMGbsZ1vzgju8AUerSTGNmSwUQEPB
iyU3GW0BRY+L4ay0r1FTDlQKdUEr71HJFb6hwcYoVT1vw3re2C3A9hKHZ+xNVTiK5qd0/KPt9pgU
6CQ/c/ZmxS5OOpQgtHzcerIljj/P9UtZXbtZuwt8n8mlNJCefFGzCSX9S7n1sGrpXdGrNZxN3CSD
qkNvGpez7Sy/W3R86Rd6pNNtDtgxAqd9yidfPmpO92dunv098l3XxnWBK3GRfqNugWs+8J/85Bqx
zrSNBvpSajJ2FfwKJFLmRrYHB9p/TytcJk+Il8zZXXpb+oB864Qmd69xz/pTHH+sYfWXUHXZndWJ
Mo0ixmwaw/jrD7KgvAI6tQy9ujg6v/qU7UVGlDUqOrsOW58knqs90gAzhryfGSi54mvUOlQNfiDi
qilPavrNo5BLl0AaGBKS7y5oNcH3vxNdH7cVvNZCz9Njb3sPTvadG5KnFsatMDDxhRv+W+ayZMLJ
wCq6No/DWP/dqxmWafmWjf855OZvU9MvIB1xtpUcU1OoB2gsFBbw+3TZs6Me1ocSsfow7atkCEDF
2lFZJPslvuDxIbq9lj9UHdeh3bZ4WBvMAhxGeJQaf0qBQ2Ez//DY3BRp+x6/ZK5MbFRbcepx+MMl
ulpqgNxs6Fo0kQ2jD/AhXey/NAEygs/oUaNPo3hOsc5sOCwo4NoEVfFLVGFWGO9ylvRW8mCi8BSB
3WNSxmXX5Ecj2wbWR4TKC+PVqMarRoOENTlvjjWfoY0wFOGAS6X+VKYAV6kYD3lYpgR56WixeqKU
WlJvWCn9JTSbhaqo1RPxQkFU5HPWZKx7nvQ7oSeubf0ePP3Dr+W3GAcCa9axM2wQkeo9Tbmk+MEs
ONy/LtG7QzFjd1CCUCw94zrLga0fbroLp5LhXu813Bgd6eRu/kHTq08KX9dxkPKvz/Qcm9r06AbO
BepL/hL8j6/zWm5cybLoFyEC3rxK9E7eviBUpRJMwgOJTODrZ4G3Y2qio3teGCIlURRMmnP2Xntk
AR8Tkr03ovY5s1M4qEzjW6TS5RqC98QlRkBIIC2TfWF/UgUqxAnlRRrkTymtmrU4RzN4iGYQh8Qj
0qxryJ/PdPuUiK1FV25NHpNxqxy06l4voDBlgdhqVW2IlHlW3vxgc1cuuDUa8JmTb6o4cU5zmJJ/
FY+7OV3c9FnFlATbASSvvW704yT4FZ3BPeymX3XlUCCWH3T7iTpiVsis5VYvXmneHpAqihUKkp8U
iFUQ6wewRnRl571t25RAOpO+PSBCE11DQGsJcDrFMZIN144lyakoTURiRtCDOBZnd27iTYe5/eD2
U3uwevBXfmzdQvO2gM/rFaYY8JVmJm+cAOSHwy7IIRkp8+of010SxhdbVmk5t+QqZGsfZNjKowiL
QINibiDfPZuSuiQaF3XS0AM3mL5Qo9oMIztPGu9EGNy6ISZ3poCm8d4x6WHH4vQFgsGnZYxCg7lW
Dv9Bq6J1DMzmZigJI4odg5Y9CzR6DI+5VTCflEa5Xi7w0cO7GcMJ90N5bIdgPWJnwVfMQ5VZi3Pe
dFbCgamS4QslHVSRx2XNdOYqvbfLaTrNbJNW3QL5H/xBUxiBHTi5bI0TwRYkg2J4zLCg9h0ClMpr
19zDwXZw2jeEA/W+zo+z590XsyDoiVCIzQRK39ffOja/jHZRPPvtbzf2NzQ+GHES+6jaot80mriQ
IML54JwCVojwjoxi3UfdDrXfgYUUPRko9dsy+krT5h6jxJlNBqkFy4keS59mOGISGpJw2QZjkzvl
ds6SO9SD04qByCuMlLgg2AcdJJ4p79c9O2+R790yPNc5PaABowGOwDWIslVaTq9drimHpvcxqnk7
NtkfMYQA3VrSNDhapgpQ120tHeygzoKEibyvafYPbid3U7EBr/2iRi1WAVWezUWHVygApYTA5WIS
+ja3MwDgTl7DWsX4SJ08PIrPsYcPGDbNwVpwLLhkPTjY8owAa9wKO/1VU3LYWNvB7iDhIQQhIo3u
vN8/Arx+bw1NPnPSbBItICB7dxSyYLUG0K3oI6/rNgUoUyTvaRUXH34cLjGk2UyqAIYIa2pOxYj7
HvLry1io6Ggh9FrNNeG0In608/CIRStG7T5tE8o9exUT1juSgMb0Vqy6eQ6J7hXOShYp5U3BVBn0
FUUhKvC3vok7qfexKYLYTFfCgouPvQipsNwVhjVsap96Q2WagLgNmMhhGvRIWRKfwwJdNvEhsqQL
RtTx8Or4Dh2XHFPG3HTlE/cZ+rODsqyPTgEfTlP/QRoOFB7g2jeBQEJVVOIDzBBvNK49DVxbTMjR
/QYhgUp9MPpUyQmoGFdqYFtf8yyyI/hUvXXsx3C85eJDRWdU2zmlfInuG8cvEJg4rlGLQcCorEXB
U5VUo62HilPILqbdL0kjO3u0v1KOK0J8REfI/jYSbfpOWd/mqNxdsvjWGljb/JuME0H+Y6S4xVN4
WZWFuTutJoaX7GBKLYmvXAhBJC4jgq2LNZ/lbGjU5nSVKNFTgwW04bZ3Xij5SA1mPXy46tJO9YIU
Ak83R7/xgM17S7TEvoYOdeSI3L+qphAzWDv2YauRxIRjPPqnviHAyzLKoyBeRAPzIDwEPV1xXzZR
dI7FUaUcKnwH5a0nPaKQyvGMhn+X195iHQhsqNRxtdUuTmZ62PMT9PIjYJ/kw7IU5L/S5v5H1XeM
iWrHYTAvo0n2lIeNd5laaHMo5tKPsSZxMiaB/VAoBnuSKJr9eLRyUpKK0Rdga5PmkM6YNwK3jt4J
ZYFm22L/N0x4z03uxM9+6q2nQk3vxIjnezwLbhRiGfLz+gNJ3+9invz7yDCGe+kwiIfpQ1c1+kOH
AH8j1G6HWaYjcuyZRnv+O2Lj9kEjqNi3kQC6wiozLNLw6PFfswTzIcoUurrD36KOYu5/IWp8jGvL
edcTsRaav5A4g2Lnx5+gzb9yvbFCkqiqbYsQ4TzVXJEdjcsbm0ryOSlD9noJI0TeWiCNlA7eCcqd
CY796JZDwSbSBt9D2dCqPggXLkzrDzon5y4lMjXwbE6w+hoX/kYWN1u2tskWjj3rTGOAlUa9UYF3
e46bDlBMuUUGzaK6QP6R5MNbUHj1LkrBIOrl70UzpFl70u5RWTomppJ0Gh+B3fW/c6vM22OqNgnk
qAl/9KmJkUGo3XgPkcg6d/S3ztevEAE9llZGNyFO133YoxpKg5FkkMcMIfgnBuxsVaj2ULnAFQUT
xDpBin4TEBFxk05qh+FGfPU0nVZdjxaoUnRWqGmyYe5AR0fGd61JO9D+4XpZjYy/J6/jekhgixNl
zkrTYMhOF2wCf2UeCWiofCRKWDOw9kgTFYZbfToNp1POxYlqBhVOvURFCNYLo/kceRgT0erfjUHx
1aIJxwYPTNc0SfCC+4FcXBXEmfj3JmFIuTB/N20MmUiG2MCu3vFJ3abE9AH/XBth4K9DwbJTuPIH
ida4dwy6UBFGrLXoGazruitQkd6xigYZkpbZiTlgF6n+yZqzC9jabJ1b+GwAzwFcruxpGzO86sT4
bSuOQzgTEoi8nzyburbPeFVo3RVqPMjo1eANjMJJtkZsJ9sUUo4NL8rhN46B99lVur5rBmhD1byx
8ufBl/0mjfpjGNlI4Nyy3cwjgRz0qtC7q5S0I33yEaS7edM9adLWdm5O6rkP5SQv23tnESJLVrK9
yV+xM9Hve5No+LgMWe9PUn5SYqSYpvqbqK3dY6h65zj1QctI3JytFjilPfniIZE+8cRGeGCf+IOK
IL2YWJNvu3QIN0EZcj2aXFzGhVgtlOuxbxzxKp/yKbsoEx9iLfH9MEsxK/fmfGQ/y8LbLrodLTM2
8n35Exf11xCx/EakCL124iguyu/bbJ4NeJgdpK2lQYpb5dxbZv9Y+817X7AVkLS5jmVW7TAQI5GN
qmltLQeHDITqSVrWqzCr6BNNNBk0aUPqM7Ky+yh4YNfM0r5T/kfaK+PWG8gu1ZbzMkxM8D5Kz+l6
7jX4Ao/4XMRh3WeCAAujUcUa0klHbClQzUSm74gsuDIKAQWeKE+BWcowws0FabtN8mhV+1CVHoUH
urhA8W8KCom7AnPFUomtwsR+M0iQ35MTQ34Bi983w0Ya5ARH25Hei9UnKCmXhT5s53URSvecxpCl
PcM7cP2p59x+aS0ICInmtnYciis0oMkDI9wAJPsE5s/1G0HBctniByx1DDBvvUU0SOBudWViCVTF
IXNGHMrZr+tQKyx+vbDmpXBZ7pGPXwhImPZ2xjLYUwPZ3SL+jFwIfni55E3cW6BVOD/RYLJ3bSgb
uEO77WgV7QVSQ3R/9KdJNe+2Jf1wZmmi6gjDQ67hst8H/P/kpsRstf2Lv7CpWR3ZKztkQ5Ev1wDn
bil/GD9GbWwckb44U51TFRKYW002LAhjmXghvqAdNt8MN2aGAKN/qX0ko1ZlzLedHb35rn7zCrk1
fPnK6kacmnkJqEweXV//Sl3oZj7Tq+5Yrg+atMW+TNkUsu68JXHrNp+CR8/mpNNdInsBtQDB2f4O
UWRGC7Tr9ukgULnbNsZi78nG+qkDeradWR5jr45Y0NMcEkn1YUTNgwW/4kMtxzgqovzSVv3wmIv2
JY056a7BWGxnsIX8rFmVXvycQR1dm4udD/sZdorhzrFoErmoW2mG74E6kp276BfC+FcoaFEXoR1+
BM58IA3LeY7qKDxCL8XK2oJhXyZsbSD1ajv3PYnY4SjX9JjXFVNpX8PjjDIiCApYigDliJg3S8Lt
IxdsbDt0O5GZcqsComL92XpNwRJNE7cBbBBq0l1Fz95qV94CJI2RCQ8MZQz/FBkL6ynP5vqROs7v
MXeDHVNSf9OOTvsR4VGhJNKscospIcv7gQ5QqTeTqtnZQFy00+KYMEmosTVvWNKK00yGzJRN333B
SZoMXNBZB4E+bh6MjnUDHclfMHXTojXe5tF7ahOPJWlZXpI6S7Y9fssP9NFACXBZDSMWR7IinieT
G/b6kxODkTmuY0lB4rqwQo1AKa4xuoPCqvDeqVdvlKSFsLXJ9fzRdRzcWkAb8Jwvd5kJR/i2+LF7
7m/qBFzBB3D1gD2pWzmBE+7cMbOODN0GIpJbLzTN98mu2HlOwiRIWlAHKWLrHTjQsojpuqcydV32
ZAyFOZy9hlswxVby4Wb9PWqh6kkQsE00IiGYJKHxgRIW/5I+2ZmYDhSCMr67/nxmpTYt1prcpz44
V1P9ZCawWKQXsMQvjZP2zhbRpB8mHphdM7NkCV3D/pAKvbmPEh4rmVSKUgCq3sckmZ8qV9cfpmBY
7BKLi8M26o+Ks8lZQ4OKmmlTNYIJUUt7H8wFV0ZaIysfmdZNaFaZk36b0tf3We43D8xR75LoqHeD
EuN6soIlyikx3htydSequbfES3Vbe3LvSnZjaJQauXHrEYSnbep3IYEim0Sc7OcZiDi3ugFDlNJt
NH3CoYjZGXrs5FmWkkKbfoAWpV41Bi8uip6TMS086yLNPkRXfyVRdS4qHZ6o58knK5X31ztqNC0a
Wzqbudnr4l0YP/+8nDTm1oWHg58fy59ghT0AeyHWIPoIssSnZB/1F0VZCt5q7H/4bipuSd8czqIf
40erze7RUeSigxVF7C87fjmxd+fzcftICiQ6fSsWCG9Weh/wOr+LhU1lJuZDRmoqrehcPnQGqmSq
2BFqkvfabOlxGSlaI4x/T1k+PzWxeam37Czrx1AX045AzxjhknwaaDZvuVzUim0eOQjUQMisBVQo
WPwjpIrehzfR+N1LMrZbDjjCCaIk8RjkhKVPikk4C2nhoGq9jPMjWuvkQaX0M9tkzi92YX6Qq0XH
oaMBkzt0AaM2ZcchGZuxeo8d+mDKUq+tkOuQLji+oJEzDPmQYsXkI5EOaTx4dEmuD6qnZfWfXrt+
9+83rj/397W/T//ra9dvpP/7h65P/9Nrf9/qv/6166/9/z/3n975v752fau/f+3v2///r/39BNff
uP7wv72GU4jS4aCjLQZeWKa6nBiWc+PgWxQ0DNIwoQhX6WpOKnWi1jQyK+DlN4doPBWNm2AiWb4s
c7zIuP6UOmGewmqTlju9/Mr/+Zn/8+X1W0mDeTOIbWt9/b3GCiIG7a2moX00HSzHU2miypMRq1/D
QTVppy/SsinALNUPWnAF8RMJpulxqk7X1zDVV6fr03Bukv0Ab6On+Iie0UymUyjZ2WtlxmtKovqk
/eanUsgxHNIINipSvwFyg24MJ01ATlAfqS3fAONZYsOA4amOcNZ4pjJDFA2AsEIBIHEvk4rfLJLF
ETCRboc2nxAmblBjIUwTW1SwXUsmj2kzf+9H/3ePsJX6CTDpeRI2QZrZYzTMza2eCOiQbfoVO7/a
xsRAPfcQiz1wUdMMil9TZbUMweTsr7XUHZ4MiSi7Xrs98o9q+eOcLx+v0CIsYNPFSsRfgfxZYVIs
Vigp+1XRJ6s5tma0Qszr9ATNNTvpDw9sb+hE+Kg8GNQR6BCHKGd5c1ural6DcnFvplYerUZrkgDi
F6LYkNvEAHuoIZHNOw+kE1KNtXT23dfuZ0wVv2x/S439gXqSe2iHFmWSl0Ckyc+Ry4Gz/HjRk7Kl
CGQJWhDIYirMU9ia2PJTg3Xf/D3lI3uLDE666BoW3PFBOg0U3iT8Rnq1zsmn3DGNngJXequAPoVg
g9jSKqUUOe8c1PWycdDecBhNzpEvsW7SnaTAPsbQZqp2NWcj+c7SIIxg8O8Dxz2iSevWlRhyBHXo
CkeigA49FTxN65tOKoie0WifaqhFxItRoSWQ9swKcES1GmxHhXHBDNJtakYsnJPgeS5gYEoHbRDN
Uiq7bASXGgQKn7b7wWV8AeKZ7FLf2VkmMbgBNWQlkVClRXrRAWzkNsw+ixaqoEKiTug4V+0wDPqU
mSiG6rhEJgysYQNi84uLC2m2zy+RmHMwh1Zx8AgH6kl5valqH3QdQRmJ0D5aZmSdcd45m7hfgEN8
wrPNqp3dDgfYy1AtOL3VkefVb2xEHXuYngaqfZyv2IShFANEHr3klFnj2qH3vAoptrFTwE/ITz9R
PUFtQ6eHb+qMToLYznnyFcUGCA5FAqkIgEenk/mpTVZyVh8csuUODmmU3jbZQmOBCu/m1dGMkmiV
l9SZk5R//fr/p53LZuP6nIwNNL2Kgh6Elt7HtBQmn5jPOOZu0K8722REEsMT4Lgb2w3+tDAGwax2
p16H6hZCDHcc0GSgzshOdEvNbWixcDOpuoepAwkxRjvRWN+4Bf0ViNNszwWx78lDnGP2yp2zYHbd
wVjPUt/pOtrHPqjCokcYGBVmz9BXDSe2MluHO8On0bPyU9c5dVXBjeRWmoKq2dNAWw46cucTH83Z
1Gn1E/pqOGEdWZjtFUp0SilIqYolVfA1qdts3Zn10TMrNAqihZsdARsiVpQbrWsYJZfuXfBGue+p
xnxOaZHzYSx9fGc0V5Y7mnRYBTM3qcg3zLJ00QfVEyeWTEicQDp0GU4hdHifiGvrnWsaJ6ohdtN3
zNWLXlLrx5Z01xXegCO1zbUblhJlXK5PTukrSA/5amyiJzWjJ4xnGi8+qQvXIf467E+W7xCFmcG5
HztwOxJc2dFiwEnYyKzyxPbQzYv85PrZfe3OZECOuE2l5FpwEDomoeEgc24PocNb1x1Ml9hIxCkv
48ehoQPOmhF8bjMdLQBpO+pc76poLwWrbaCvv7wpR1bgUUtQJjq6QtBLT938lfgWd5ul2db2l3zl
cJLkipFsA6UGnHxt4W0f3qbGusGvJG4cvYiKPhEpgzToGGVBtLw1peyX+pbYu3I4XqfF64OonEXN
FP8zaQbgkkEHMDX+/YnrVyB8f9dW9uXW3Mk23cdTPGHENQIQQdenAxvu0/WrIlTRqdaNv0UV/hK5
JGZ3Ltkuc2rfqdj7MFuld57e2QEI6ywnSUXVHLoQmMRWdnj1uNm9F8OcfnUKbNUUGL/TNFyXuXsX
t+IpMcAD2QyaeAtuwjYyuYayJ3RgER+E0SynJ5G5TMRmEu68gsu589yHUKevc5/SKXKi/kRYJ3kQ
JkbyJT7L1ryRwAwx1MTtVhCJ7dx8rtI2v8XhOK9dWxH6mVfPiWO8BeXwTUXqpbHUmr5wcoj62D9C
cpwlqQA0sbbQrN9CDyVc4AebWU2/yoUC0nWOv26BSJNSf4OqhsWFoGQ7VZrCRMk0ljn3Xk7Ab2nb
B3uZcBp3ZGuaw6eos25jedQaLXTaEZWpOCG+XYbgMw2anRjfkZNj1O0psW1GdOwiq57pUWNoNxog
nkPcnIZaA3+K+5VJ/OVpWh5KJJk3o1fm69mG4q/DkkDP6FNVVrWiFW2wxYPRv5RafTbHtxbc6FMr
odj5MScuLmhmDtDC/WAWp9Jo8r1fOIQZDOcRDh3tJ2IXYvp/J1bySEKyseXKPE9V9weOdHJzfRep
qIk00fP1CbnCuIZYUe3oll7ynukn6CJ4BdFTI4A6+G5wG9DIJZ61P2WT050Wl/xp1J5z8HxoLstx
tqd8oqxv4qnKmtugwL5m+jEQBdHsW6qnBBE0RLkYkP1+z9jHj2NkNqcOSQt9K2sFVFPg2ue+Upb7
bPUQStwoOxYB2k02DVNJk61DJwb+mD9d2owAo7Kf21mvptpLUPawwjDn5eznBLeCHppvokk/5nMC
YN2pYevx4ZcC7lBnp+uT64PsxbCaDANLKDa4HQEmD2PRw8LQUXCb98hCrqPzSDekJXyTtE3BbG28
pYzsmN53fEpSgZbjin1sGa2S6WBwtq+T16SM8uQYdXVyRdCjcyswFXXNcxbO9hYNZLtPgnjnR5zy
zo/mFYUo6KNTeiD4QJ7q5cGu2iN2b3PX0l/CG9UxAbF4wT7z3XW3RYn4jvoXsg+yJdZR7n6lMtqZ
XtlQ3hqaFTpVxW4fBWbyNM5MvFGNUkHP0V6jyT9pDRvGQopAS55s7VmJg0xPQk105YDrMpBC4kGO
jrXpM82KjWeYf3zb3aJDYD/rMfqxdFb3dONP/Ticbc06BbLLqlkgTEUJ+QqlnhS4FJL6zvUNgLrZ
8J2yHHFqensh/N5/1v/RRNqUKGCZmDEJBramYObxj+TLrrI1t81svJb8wdPfB8j75clm7bmtGHmc
jJA1VhRYpGMSudxB1msjLvx9Gbi46ZtzkxmHSUgqxXh8MREAnMmNl14T7BXF7UH3nrsuZ/XYlRl6
uCY8pYN7P5nclkZerNp+KwaZHxDL0rnz70qM0DtmZvMkl0XVWL7mSFRvCwgnbBqY8K9XdxaELFMw
Ru8Q1J4A0NCJL74bE08xhI/Qi12afe6Xp7xiayfwhSLZ76NsXiUoawmsWxbkXrynT2GBNIy+r2/q
L6PK9avrzP73tetT22YrIQL/n5/Vyz12/Ym/v/Bvv98sl2e9sQncqyKreK+UX29buMcbw8ys97Yy
3xw4ow/hWLQPc+O/Xl8mBsDcNC5oiOvTKSwecCPWCKxEc18O4vv6Ml57wBys5bbgO7pdGHH0hqUD
mvi9uqBrxygMPHrrlY66XL/x97tDeNRJ756vPwrjgj0Pizxvl1rp59+fIqxCHBo3uGRTbV8mvJ+3
g9FRgF+eWnrAfrWEWld5bF3asqsuVvjPE/Aj9uX68vXBwEKVo5q8SaNpS0+NeJguQhtcORdbTv96
ILQg3fmE9iARIlp8HC7XH7g+UJlxLj0wyVWbgxGpBqw5qRtCORgD/4LH4aULx/c8UfRPvkYMYIdM
VEejQXPmCfslMnGAmJ17Lj12OzhIX//u4a/FB/R8LGkHEJs+W7ebdkDpXGUYNDLQh/YQ9EdM+vRo
SwB1w/L2mG+6g7TQxf7zlSMRQs6ChvLy3YB+EPSfTVU8JksgjdERshj2pj5cHxST2K3jA82MCL04
LEoE9skk7mBpoifO6mpGfAZK/oSIEsQcyGqqQ9dHYaOvHdKgPRA1sBYA/Xbd8uz6Ukg4lZQotY3B
91ZkWzqLH4K00eYAO4yNbNQ9RMp+YQF9Si0EuKRz4kRbvro+dE4vDlqB/Jz3jaQkXDXdvJKL/jQs
VYTZihrlkri+YGx1cADGRDb8OL6OvfeHXWOKwbj6oy02rcSLjqxPXXkQlMHXmW2/X1+iPBXiIOfk
lKgotkVi1wctS7JYPbAT16cB62qEsCXIH1w8ZNMvxadYZ+YuGfTWg7zvtwiDe9l0q5T6HmI7IAot
aw0mFbBSqc9zlub1gcEBvz0noqvJbxOjR5o1Ja3/VNiZW3Kd6Jiv9aLjtiWxuihHKIIltXf2jI4u
EriVdZ61y01lcoXIbJ9ZP+wAETkFKfuDcSr4u4sDz6mq5pCFwS/bdvS6rFq66svx+OcI+C/NAPg0
ceZiQ/PrZWygHF0fAiPWWwg/OBzxn5U5QlF8lS/XE3B9mAia3ojSfI29dO/BAUaG3LG/JYB7Ne76
2Tv7ush3SFpFzVP5ULAIRCTqvCV6fAWF2m+uR5MFf324HmxonnDR6yJELm3F68zwtlPkvMchJlAt
sIRwCXtklfcxQ7vE0b8ck78HsJUFOcPCeov96KeoqSq6EZrsDgjFIWTdoR2qMzqJvy1RPl//NB1o
dy+M7T+fYzkdxJ/2860VjXJXIsP6t1pZP1DQpnoOOMqq06P5Pdh6XsT0EoyE52x8wzjNxAJscvid
pWvtxeLNYTkKXCvN3ujE14frS8PyFajgxnCenQIbSiy8D4gpaAdFXqWbmVHhOhZI3C3475Z/NMoB
f9DAcfbcskA1zOSWDPHF50tjJCP4bKWSxiW70qouE776i2MNOKfnMljbXYb0rvXOAFEypFL4RY3v
waH+njkoV73cRvqfNzsHYvIPe088PsOJvOfkPTeHlziNgi/M+H/EOAhKJCzEMXIyc9gTiK4ZTmA+
sIcy0ASRAHKp6vWysaqyKDyZbW5fhGaBPy1bCu6rdRQALSNp9V8P4zD9KuiEQ0qCgqr6EJzYlEAf
MLyvZIqfQw/GSDzp9JiaHHK3iD8U9Qvy4gbiFcyPPpL+Hj3jNs3JnmyqBO7YOCi2uAyvh4SVDEGO
7ARoC6OdJh4lkz8UTmjJxEuh4hn3rc/9PQPqmAA7048kAXUB19NoYmG9s2zc/dSkv2qJCZi4eWzz
GrzHDEUzJkkIvfTUYu/pOspUOLWKTG4TVSrCk7v7hlOwkThmbokbRNuWzEi25+hgCxs4XmYcIy+q
8AoAWKqdEbuyIMk+hnbH+vLQAbXYs/Pnd5cJY/Hpxg1vEhfnnMjKrYsw9tIRcuN7hn1JBWFrjBkb
5VqgP0cJDA5xxFMDko+KRhPewKdw6D7M2D5RkIc/RYlWZix/98kIpSd32I82TF/lmPHZAW0jXSWB
QHkmLazPckSgyZJWVzRl3WY8OIQYksXw7dISXyMJ8jGW9EfD6cnqrbP0oMW7KtFjxqkJl2/QLPuJ
Ak9CvaUj+jCYkIFYPL2hIdTbyQX9QZ6qZsw9g7PO6R7LOzP8hUXLKfD7l8aCeaFytsqgmd+o0lxL
fH0riyJVS2tpq7JP9jMIuR0CYblbcLmBx2t6yCipo1aD272P1tIcmWsL26FN3xJTC9kJi5s6Vsyl
G9VzZ2mrues8k/hJ/84InVsEH0txhCQDd0p/lNutmrH9BJjHiEi/U83pxjUH8mdVk5zChbvkYzS2
g3RfEdPWJFWELCjvbvrSQAHfUd3I8iNVR8bSVD7iusxo/QNQr3ATu9I54G+aNgVYtdJgw+YSPgq8
mcBJ5ZyaXiNrKqNX8vvU0Yj8PcEc0EdGmB9thKzc98h5VlhaGo0LsA2cZ4RB75S0H0TrW9skmMnw
dWD5JUQchMQH1m04LnIXbgoDCKMbkzaDMuswGe4rUwBi84IC6mxAAClZUVAgYPEg74lUMtY+kurY
KqNjM1aHMaJDrER47Pr0SVJdZd+MxC8RxlEIhge2H9N5DCTkGAOnRyBzSmJgIjYyi3a93T0MA3o0
Y8Cso6x9io4Btm5yIEkOAlcxyR1BoEc6Q/1BCNhMhnspTNDFPaKPrzqJvhzHre4bktUGgjqJ6pXH
qHdsglL95Bwgn1hZyFHxUgZ3cYO9ImyHPx18mJsqiEMocCjvx5KER6vPPsdZBuh/veokRNrshoYK
KAmqqHjLn1k0AQVMe0kE4mNkJxWnv4mqg2hhIQqHnQDcrkleWqgQiBptACZkKga1MFalQxyUn4Gw
5TYn3gxv8Qo3DsmsUI+2gMpLonPbBkgv2byWj+K3Qk23FyhX+Cc2FhtU/uN2xzbqUtKm3OZRFR6m
Ef9sGRSISMEbHzEDxE51Yq+Z7rza+pwshkg4vcnK7M0XwiWtXVgKdpJEmNPQBzvZr72Qyb0aWWZW
Ycimr6Z4A9vGLzMy00IiEMPR2zm9/6ik+kXeGzRKG1BbSWVjavIdOTjgT1GzoZOt+m1RXVrpqptI
+PE5vRs47H5lPAQAnrlpkQoh8KAUo4tNT8tjVBTSRrnh2zuXbTWK6tnEvxf22zxPD6GLmS1Uv0Jy
jfE4wtfDFnxoqbHeDLgnUOcKfIVle1vG7dkgHw5UC7n0YaTeSmjvFpwe1EIWJFq7BCTmq7uOW/GO
WUo4bkQLgk/XV0umH62EjdC4O8LM+PBMf9pN1vzDucC912HXt2hm3/CeDHgLD7xFjbdOu9zaKMny
uuy2Ef2zPYU/WvWWhAMj8Ttn0cKyUaQKUkMjknTYitJa+XivkW0Do031AckUqoCA9GMHdlnD4ikw
nJHIqIKGqEcoS0yOX5E1j5MfvqLh7jSaAODtJHhXOYRrZOJzPt7oFt00NsVXDAjnIV92/vekqtvI
a4vXKKm+kOCIlbGQMCmNRzjIl/71L79bKF8UilG9fbpDk24M3MUcW+i9ikin2yFroRi20RbIeHsu
zXI3kkpeSQ+hXlW0GF4WjJRjnp0xfTbMO5LsoKwK2M9TAnRgRu/NyAbAj30FZ5A4BvT04GsH8unP
LYpZcNI0vVokQPcxuF+houoylmpDOV4z0s/mrbRfE8wozN7yO0VvTTlD0wvHF9jOvzMFxjWYhxdj
9tOLq9oz29J3I6Z95DsOblrLPgKFQryWQOGNjOEOkz+mb6rSgEJZyJUOwJ00mW5dQ76YA+TdGDhK
YbjfVLHuVWQjH6kgJEgi7AtXHiuQ+28DmrykiM5TP6s3ZfnPQ/uWoki7HfH9YlWrP0a0TrSxyae2
oerFLtJj1JkVeBLE1TRgsFRW/rnRKt+EVbe3HOdMNURj30V5O9XG2Q7VoS79b3P2MRmB9kOZMu7k
ON61aD9U/zPbg7W2BrGZQEz0i8BEabYcjW+cgJL9RhhZET4vD8AtX12/fQtqfdfuJ+U9l0nIbVFk
LkZ3woCrEjtPJv/4QVIekjD8oRSayP6dKRwJUIA+vEwNNpnWA0Gt9wEX9c1gyq8ckOJNk48r6Ys7
tgEBmq8BjazZthtQnndtZ0JKhreBsNugWYUuvxlt/GXGOTJI5qEm6jrkR7udLtaYkYWf3petcx8X
iNewukjIDRjfraPg+Gfkzq9xUz0hiMONMXI5Ok9Wa1nnoAuhRwbZtBsSeqANyGc52e+jaxLnialt
ZLMDGHPcxo1/l6nmCyPfc8wVSDlGH3Ru/LTRcanUHbVwttBV16N4DSb2t5gzT25w0FW0a/VPp8Sd
wxb3Jhj0r96otz76hCkySAVwwR1NOKabBlLYUBr4xTFCwRtEZgw6W1Z/spI7VPqLbOIXpSZZyPtr
RJoavqMuqFeUZ3PSvPTdELUQwb1x7fdN/3B9MIf71rXydR6Gu9TO3V1XOfsspQo14XXe6SGNHn3T
eURD33Ni4iUJzNtQC76gl/dOyJO3BBfkOL/M4xx384mg4z/5MCOSouPRh1wBDJwwQf3811Qxq5mO
1x39il0OJlyCN2oP6FFIh61rqa/aSq4dbHhwCqmX1e0rF1z+6uD/zkKA0qQHEx3q1beETWI5BTKX
0n+40QHKN/9/GDuvHcmRbMv+SqGeh31pJI1GDm73Q7gOl6HFCxGSWmt+/SxG1XSJC/QMkAi4ysxw
d5Jm55y917a05wztIXQcPUIVyfJSGdIATa6TmoTddiE8fdn07rBSTfLE1LFf2Sp4CgDmddYLGdVk
A4ZKnE3VkKTFUJe3Whcbvj0aAzb8TYSraGRNAInVUqluy3zeI81crVobJp/Xq0+uZ/nKEOBPoK4h
MQNAth6iEVpCYS9Cf7irAiakeWN5y24w40tZ+85O4XfWezIzsGtvfdeN4P+4bI0y0D0kBxdXDXPN
pRQ4R5IAmUQjjQOzXnBX834HOpa+CoAFECXgV9GmsH2CdRuLJu60FMClaLOQYxI3vP9ZIulobbC3
jYfWleLa9U0T2Fl1tAKcC30Xdivoz4e2Hy+uh6uZraaz0CGPZIy9190EdGHCfljaEyEALS3cOIrv
IGxFlXvrGbuxNuHEeDgIa1eRyF6iTGca3tkoMNkqLAnjFcTwrDSR7DR/XvGIE4Pwg3ky9b9SfSBg
kmR5KN5IMoXJZayecZVZ8K5ZeMtVTf82ZEcK0TDeQvcjQOI8kU/SNzoblzL6TDCoXTt28WZjpkZ4
yCGkDoxAmTW2+YcqDTzxqgYQTZQdCk+FRAzEcdNjK3PElzQZs4iWmI2ChsBVXLhqR/oPZUraXcr2
raohAjoOG2nglPDPnlspptVv5yQoZIQbLsc0LZTsbDeIKFLyG5uXzpK7LMf/PLCakOke36RWfA0h
4gn1ucV0kH1K1Vu8X3CSvlbe2rEDEC2h7+znOzEbZvnbIOc9tItUV9Uc5tyDdERwBsUYytoWg8xK
o2OdlQyIjeoweHV87qj9rSJdOi1bu4LNgR1ZXKt0TpwsqQ/Aswq++vbbBJsEI/glCjzKmZEAZzur
ltpACn1U6f6m06NHB+Dkyk9u2sT+JOYq5kuk/iqZUBf0iaB4YBKdOmNXgfZuiTpA6Rd6a3CPX6Xl
3rXt1K89L2ZTscZszzAKwcESNcuhycCeNUQHN8ha1qpGs1s1dAtCG271UO3Sru0WA7MuIIy84cl/
ous/+939F2wFEWOv+mHUh0Mqfb6ZosVSmpRsnMZrmhe3QQajLJzUymoZ3sfdh1WG90IMT6ZfE60Q
LHqr/47MTFt5jzrFUotzO2vx/TgWTPBwXIvkHSbatUd3dzWxTYPggU4/HEFjJOi3WXr0dyxzr3VY
bFX9TkUkjx6e7GiMvybBolr0AUJw/XrIe6YdbLfITlkHAvcMAZ1X0kFEjqFknXrZt9+HcNlDu1p4
Ixd5OidMYUr+fwxMZM6BQu5p+PinVYicR0XiWvhswzKGUvBevnALnnw/OZlZcMAXpaF6N0HJak+g
pHEHTP42jRly2VKyLrZPaQx8oEREh13KWcPWu0vTVlsC0KELk9C3zugsi/C6EBVT5Z7R7yySzpJm
41oOkoEYF680KneRg2pj2ch2VNamFj9R4EDCSrS9YfDPjcVTHxhUgAkLlU7Oeqt1D2WFICEK3pOe
XxEH333DlbqP1OPQI63WY/D7NkJQUoo2YxVUJ+xW6QKitEl5aKbY64ZZOgihiga1oMAkGmk2z5a5
s3WSYzmUDzKAAEFO6iat6g0X/Mto5O0aruuBbbm6GqTLTojZoOrlqwuvuseBhKTHPdBGeZd2aa+m
od5uwyY7exWGVWm4pygBlVmEwYvl9xtddl+4s76LMHwJi2obaIN21SWXjnrenDBAyCIDMWR5b4QN
kjctUBHEIdvyiD4bp+skXsmo+R7HsWZ1hGHUjRbEPGNdeIoFuvwkaJDeagainZHUtSO/LRoNV1Jn
nz8fAxYLrj6z40a3WaGJ/7C7HO7gaD4nJP5yKiIvS5JuHwZFuTTYzFtZsGXAjH/Um/Alp+mqtSJm
puA1a8WltiUKmX4xLHk+hWKylnJChjDq/nEoys/eDMGGQEpJEmODXmwVW81dYhfjkkrHdywQWmP7
xrL0IBuUuz2bM7wV2hws0g5srXXzE63PQ5B6ayKu+NuWw8aCuilimg0+mU9W1+QpWJU27hkHp9RC
qeZBT9NPlFxUiU36OOJ9MOo6uCLk5r529YrtQ47WOmJdHzIi6sw2+prpUu5ErHINiPZgkiI80oep
9BLSV8XsMIA74LvgW5yIQw0S0Ttr8nr0m3o3SqNZ60WxyUJ0KhZuer8VAN1yHAcgBlDQxxXi9Qax
uRPX09YRWNGGCKybOeNzu7qCArY3WwsDCfrZq04MwbXNwYoKoeLS1fUbvwp2dhvRWMSrcmPZ15qp
TR+kNT9rMn4Nmlrb2XZfP0JTnvOZ3HopgrkaAymjN818hDqLWGn11uyDmtKi1dflnKAMsc9fy6Ik
L+85V8WBWI9rFNRIC0yHSmfQENV4x54e+AoN3m7sRuoV13mKSoTLOU7U2myQaRnfgQwfJtsi+rhg
CA0KzzZCgj+otttgfBir9nOK0oeMXcR8rX0vJAeM2ZV7bRInRboUaLK1Y1szKKxbOnkJVdlUpySa
0MHZZH9bylg6ymSw3xXvgkoynyml/vAkmLeu2Rg5HOGgdXAFyRLxgu+iPnLbtdHQXPam6VpS5ADH
l+zFxEtopCBSVfDdFEezjLS16Mt1m9LKZv28sod4Pc1B1KPd0lIzUAi1xrIHObO0RXBjKTwlw8C6
b3S7nuEPXQIXp7ydcw5qd8L8SuOaAO8CSFnA4pzHlAsMxAOEQPoH0p7bgaDcK33ESAn1wnaSNzep
qn0OR4dvK/5s+2BADRk9kHceby1X3kAXclaFbRLP0AocNeC+s/WUlwkRGoDae6Rw9CD0badKcxUg
q4sj2n6tt5lS/1Amc1Yr8SK9Hp5AynEQOVAQuSyDfm45ymQ5C6Wyl6GyCcIhQCx3QjwHuQqXkNnM
BbwTb+mb4WnqBV0B0hlHQ/90XJM3kTuPZQkIg0q/3HqJ9kE8FvQrQsfZmJQfaWnzthGqdlryUhdQ
7iL/gwEa14SIYBivwnkEZgRU13eX0lfLxkcwsksjofKOMkH3Jc0exNxLETPZE7D99jjl+ZOZCtwK
4UvZKTACkbaiLXOt2wN6GOG8pglnNtq0i16pe4NJrJSfUFP4z9GsQVG61KnTAhXhauDkm8mmT856
htTeyGg9gjj0K+JnlKq2jQXaN4asyDi1jhpcNem4D4t61wUGNHrF1ltj/3HlpcG9OUAMJVjtllYh
LSj2NtGgJPEKFem46XWi09TUIvqVozVvUYIro7T1q6IqwLJ43kEmGI4IsGB9t+jbBi4KkZ6d82QT
4JoSQFUkpwEb6cnGPQOX6c7o/deKqcu6L13Q/dlZBEy1YQShzrU5QeLuPWZcvQBqZJCBcdHxT2ge
qHb4YjRWznmNnqL3YNG6DiQPKFF10LnkE5fQMXXAjcRONKqdkTZEOeT5sQlp8lTdRhBhu5oSNG8G
aVo+5QJN6ttqLDeay0Unz5493fKvI1Rc4ZyLQJ/rgrD3Xe5T3SB4MxzeQWN90RtzR/sdi1a1IuWO
pnOnERoQqVvkVtc98tGrqsgf6BAAgFDHloWwhDmwwXfDwE0bD27XrT1T6Cv7wfWbJ7QLj7UGQ9Vk
Y5CTqUQwnf4uAb+fzCrepvjTC285wiDsUfmvSaXGaoZjXUb6Y7NuhNcu+haVRA36YF53r+qG8HGy
DQJdD68DdtixvqwaPsjeOCNZCpdpFu2Nk6sDVCs1nJxZego75MrUumiOymmPRmfl0+PfRAGqUObp
uLcvqRbVm74zXnXPXDV+RWpdAc1TD+2PTHqMp91PvUC5pWQOXze37yAKegyGtkmX39eh/ZpHTsgW
CldqkFIAoCV8T9WRJswRzEP4ViD668xoCU8EZWo3rpXGVcmhwzGTS9sqi6E/9uOOAJc72pC0NKz4
SzEJoQmgmSsrePEn8ova0KCIC70DXQ7Sk9PYO3rI7hrV7Bn5zr5jBcO1yR/NnEZuFrH5HRT7EZMi
2Qqmz57OZUqAi+n4a8vEYktX8BocigRFCejBdnKLuJ4OBW5NVvaYAbOpqTJI9TZTKPL06QxMXxy9
XNf9wCInc2n2zleMb0vq3a1fjDmNPvHdR9rJcHFkFzlpp/mXUSrAnVI7NO7sDQR3rskI5scQ3PmS
vVbvTk8dsTGVld2DHaiXnlel+0JI+LkmeJ1W+PA0sXE7yVPst7eDloHyztxbxq5nGznHAuZBtAK0
8ZXXNIKnIWMr6hC6M6o5CShZuTaEeIz8+ui1q17RA1A6Fs6oxPYT9vTkn2CmPNYd0Bu8xScW2Q6f
PrFHbSdWeTVu+wKGV0Gg5tYv3Usr5CumlvCYevWHGqbv2nPuLDWcHdSJ1fQYGU3HFqu7CUNODJQt
13VIP7+sjb3QrodCHkDxvVs1O3zJadS6zy3dJnZR1L0zLblrxVXH18I8cTcyaWcLzUYwbNhfpSvO
uK0jm7eCApQTgeImcOAsT6DzpFusnKY51wQzdereJ/Fy0RDzZxU0YjKES8vebr6SKopZcOrbanAu
lU/IXFM08LOtDWQb5IEiu0tztQWcbggTbxBrpVH69CSABXo2gDaRYwgkSAkD2KlUdBGG2HolPHSR
+SrD02qy7BvZzRh3/rLWb8m5qCb1RCTs+xR3F9bzo4/Hd0VODcS6rtvFbXEEf6QePCJvBT1+1xhP
QKqfEi2S67JHrQVl8GDIvdV8tcPE6grqN5mhreTR4+gj0rAW5sZtDbBsZnnfRfkbcHDsDF1xLJXH
jkEs2sYo+OBugPIxuPTOA9TWK6ucNloN6gdC7YT8BBRJjACBmvXR1KsbiX6gJIWrGLjCYwD0Fx3X
cajN3dJE00ogBd0HUVrnaCQgkhlLvdYFfNEiiXsUtMXG8XQNsJZ7LDICWnRQE2FGPshAYEPB0LoJ
m6eys9cOOXn0hgkp0WiaZE23jFyczZ7+3edlhPuSUZEx3uVe9xK1sXWwEib1CVNyU+NjTLjwehXq
OlvBRjKQu0IWd7nohotGmWwZJEey1hffKhB0j62lRnzkKpWxWjbVMkEKhbRJvFeFxs6uKBYmOcqa
gXKt1vey98ln9x8cs3hiCNxdWVbPYlU3Z68mw7BPX4UZb0unvC0AdiuXQ6tNJPBpUJUCKzvSIk5w
CdtOUxzHor/2JtKenBtlyAJqTT/RkH1jL6JtUrZL0iHiwpecPm0w7Hu7vmeUhXdiMhkTS/vWqcUx
QuNAVa9NK981X7JVAK0UIr9xRfzwxoVbAzvBJkW0EddxB0FbdQ8Qy6JNTgPvyuXi7tj31gj+v7u4
ccv1MI1RwJIb2aMcGJsLIApxhULGo/cK7Zs26tqigUPjtSCFVnN3WD9ZmHz4g75fbyPPhKNFgBOE
KMFlJibXSiPJkBmuu+8q/YL0nANqqI2156dyhNdJYlM0Gg0znRBV1/zDFkQ++Koe1/qYOOhJM9hf
HqcmlC3HWSKFbYEW+sDkY8QBtKg1voN+yaq09tkpL2SVMbiqCdtr+Bq0elwlMt6zz2HqYmY+U3GD
2ZSDQX0IzfLSlN43QYnukkKsXIzgGVFJB9gcbvFrzeQwl1iaEJms437wjXyWTV1uGX77YCcY6rp1
fT1a5XCFXgfmXUqFQ1Ikrh/akmCc+z2momTFSEUilyST2uiWoceOtStQv7b1nTRpKmoT0PUgvhBr
hSGkQ1RYeiHJZIynE6vcdxnU2MCpv/gOYAlGeEVa2WAp4brfquYTNMZaS81Ll7GbZIioTn3T7Q0b
nKrfpUR+pS/9RAFKKphGHGcLeMaicSWD8EPL+mzhYy+G63A7tsOz4RhEj5Dz7CFNwQmzcurCgVN/
x0d3Y9XIGTEv8fIqfjHHTt/7Wrh1jTukDv1V4w0nRmzjVbduLB8yjQmK22TPqJf08Jqohxxc3LIJ
Ka+ayb7k1AWNRbIwBq217oUA0ksAdNRlkh1qe83ZVG2aidOVVHK3fGRS7m4J8aUds66m+mLDkjPS
aevKjuwxxFdXnj2738aMgR25yGlmHT36zYYYzbNMjDP8qkXI+rgsYT0jOsohZgP0yrsXMM18uJT1
WZduQE19o7q4j2Om8Y4Di88ZBZQ8glqpv3EV5D7t7BoLpmmbaxZygs0Nc0lrz8S1qd6YmFfgIhCM
EcIJFAxghkRXosc+4HzvuS7IFUij6j0fsy/SMIoF4Xd3ctQ7vMkY5qa6dTdGk9/nOg6+wpHzYIRx
a0TutnDHfel75VJvCUqJoRrJoLsjRjTl0kFVX3h5vI6ke7aJ+Qw0taoEU6A2rB6MKviQjj8s9Y6Q
5CyDLdTL58moHIhrED0C8ZxZ1k06aREEKnMbx+5BizByDHob0aDMN7IurI2qS2/JqdgFj2GNyo7E
h2+Lq8pQpM9d4hEZSScwu8jgONXJkxsgXyO7jsUXxUDRfeGM/dCCYh1C7CmIqIxq/VWg+lqg9SMK
Txb3UUAA8+BRv/ykpDFrEBqz7FiAfGFZKhjmlawjDNFS1nNQYMr77ntK8z6g/m4xG4Xe+M7Ogyam
4pKQOwnasoQDumEcx+de7+IIFr9N5yTqwMAPzJDdysgv+sotCEzz+/zZl/Hb7K9YmjBIGzgKC0UF
vWLdUitaq5Qq0ZBQBE+MhuFBKS9dGz3dO2FT/YKFvPdyOnFAzXex6vWFaHcq+Ig4bKBAlEsMDC1u
deIhOQPRFPklinZ8wU3hvZpkyiETWCmsSufhpSdwaswruXG4OiG+iGEkeS7aWXLSiIJSpzS7QRcC
BdiJXgzoMqiAamIqQxI3pW1fx2nrHWyTS0VPY7qwawJYjHENfvcWNI5VgJCuUdctQ/WhlO4udJS7
2mDkO4XkDeZtFW9sLtZV1N+VhJpWtThrycjgxbmJkO2sAqmR1ajj3XNk/DlfTzHcK5JWGHinrjob
McKivtiZelGzorPdxyWUUI9A6QwJpCAIhmKbwRf/M0HQonc3BRGoC98BN6VsaEUd3jarOKZkwPJ9
PUGZy9HcVzp6OH+4wjdlrko6Vpu2LD+E7h5JCKFd5HK+5p75MDbBDvqKJBukua3r9oYIZj/Go5Qp
w90gMHxlnrtEwRvupA5bioD3Rnb9pUipRxSzYSYaBD9kJQ4NbfoWBV1ynVp/ZeDQTcdm0duckVHU
3VQmyXyNCJceJffS0caVVGzNAlVse214tdD/Qf3i0Of7rczQXgcInjzFnjotOvNagU9h0YOE1bB1
2gD0BUnEUIwqkchcx5/2dQJPL/B6lyMe5URRAS/tko076gXzQuZbA5mEi566G2FKWVCqlmtSbMJt
WigLFxmrdm75BsOmamV5NAEss7DWrmmmaNuiU8tE8Up3daQL9WCc8lbfAzM/e7ABw4oYqRIAMm1B
n1sdmLEpIOtp6rjYdVRVtV89txZBNiShw+mso7OKgq2Y81gy9w3QcnWIfWCdsSSozW+TY+DuoooJ
Kvz3ZF9N7r1oUGGNFDRxnHx30qNZayBdsboHzW+PRaLEsvKCb5Sx8VWEVCCqzyFpWVPhZguOfXnl
dIglAPDDSfQIzx78LYYvbZU1w3NZGt+usLnENtkiGEEel8EL3WKboCUS4a1XNlR0iYiurJAbJUO5
z5p2q43NrjKAoVXaXVQ23tKu4lNCtBgiphV56huMqrTnjLfe8+/hPz/5yn/2Mu8rs950VKmx1n+F
Jmqm0T/qUmJYKIJ9CvIoMcQp98Nj13sMERH8Ji1SNhFK61QW7pmmEcoZIiGaLBlXUezQWLA1rBoe
g4dpMNjq4R5p01xewX/v5vB2tgptFTyZMwdsLO8QoD5ha1QcEc1H3DOd6h1IamnY3hPIhv1cG18Y
hjwUnjkdCCn40DedxUdYsg066WPwrBfRJ+8Wafvk6+vG49CtyJ1eW4b8NDg/mDLySSqQmWlKgIo+
Ng7+sfwpnRhdt+0hbpz+9PND+PILnWS/NrSyoKDOtpmp1gkHIwLr0NtryL1qYEgL2kZykbogYS+i
jED7xnq4ItmFxhZw4YWpVTC/wFUf4wQxGDDWO4MM9VpcnDG+5gI465qmXVVwSqYlOEdd2w1lqq3T
Uv8MA/ut1Iz2ZLXFMtbsh07gbbctuDeRIq0nv3EQAewNoT1XNkrSttfTtW1i/SJS5p0BdrwKXUqx
0X0Z04JDhcjQwAybxTD1L3hngMLF1nclchCCVkIHgV+pG6hbkzSG4K/nJ1dlDxLp9bXsdiUsmqNZ
I8PVtJIX67cm/bklTBFQvTh1F4MyP2NtJIou9ME9NYwOSw8op1EAIvr1l//613//18fwv/2v/JIn
+IWy+l//zf2PvCDqzKfZ/te7/7rPU/78/J1/v+ZvLzmGH1Ve59/Nf3zV5is/vaVf9d9fNP82//6X
+d9//+2Wb83bX+5wLobNeNN+VePtV00v6+e34H3Mr/z/ffKXr59/5X4svv756wcakWb+13AYZr/+
/tTu85+/CsP4+aB++5zmf//3J+c38M9fr9+Kt//5+q+3uuGvWvIfjhSOIRwmaMLS7V9/6b9+njGM
f7iICAyTlEqF49369Zcsr5rgn7/yd6QOl1C3lOVIUwr+EmO++SlD/4cppCt10zVtHJfS+fX/vu+/
fH9/fJ+/0Ee+5GHW1Pw27q+/FL99zfP74n+1gSqA+7GkK5Rl6YrnP95uw8yfX/2/8k5SuRWTeU8Q
hKzcMylX7XrICDgIReCdfx77+YEYPKRK6qk1MWwQXaNcBvogQVVm6IDIRpWeenZtbT64Z7dM3bP+
28H3l2Pvz7+raf7P39UypaFLw+GT1O35+T/9rmNA+jnCdfO+mY0fkJkxBrZhKA4/PwbSHCAOMicn
76P1oSbE1Oo7uLdXqjbsT7RBVJhd2d6l4fCYlrBuGHt+2GYb3HmWkZ88Kl6cJK29N/rJvTCHJwxB
OMF7HKYvuhu5Nx5MmMrq8bkBCj9PuR0sVeIXL9RVx0SS8P2ng+j3L+vPb9iVf33Djmm6rDMcIPP7
5cf8/J/eMCyoWrhZmFwCrA/tEhK8vBtqF6o5Zk94nOz8hsHbx3X1qkqtIGPSc8DMJvpjnmt/epUY
p5TdDBekwTphNQr2cCehkWXWCRGQdYqcOAC4r6hHXBRQ9CH9re7pdL7j6XpSKoeGFFUXBGhvPw8T
vhdtKlabJOG6/tsnXhaMmisUNW4TBEfNd/ODYxypXVAVE6QX0sDS/Ed/yJsTTB5aXZHn7s1chwGi
csUOvixeHN+8DEIF67rNzUs5lmpJinV4V8J4Z1O1IbOq2VZDW59jmwW9mW8FbGQz5rxoyoP9z3M/
Dw+B+cBmITuj24UFT1j3zp+pZ8RHMzdI1Enve4V6lFtJUJA1xUDiitbd3myYvbTY8A7FCH3Vtonh
aV2EtUllQkmETm+Q+rdrqkEdsfDX5KgcCWI02ckfu/lBZZnNdGVpA8N9GqiL/3xMGH87CRyT0AIh
WMMsMCISCNhfj4megUYBomm6GCGd4VIzQ+Y/bJW8OoD664XR5ecx3cjdswJyjXpX0u4gxSGsjlXM
WGqs9d3PPTAFHM+mKJj7WeoYKQLRXQC2RLC4zjlkZkdKZ0100X9+C6bz98NaKuk6tmlY0tSVK8Rf
34JtjKKubC0DQIoRWG8K7bHRzNfW8/z3yBaEUphHv/Wm46DS/laQWH8gC+6Z+Ud/JUqGVGjI3LOh
tdUC6Vb9CthvCbzLeotHUvYa9l6nciq949xuW/w8obv2nn8+fCS5sd8yN3XXokrK50TsAU7m0N1E
cWtHo73XtOCldIviltD5/JZ0i3SV1QopHmnm/4+PgWv4ny+9fJMEKgF6c2y+RiX+/k0ShMF2zyzK
mzSn25iHJedOT45i55LhAvn8A8qnQnnEAKEVRCIuI1V4tGLz/NaKBYw2pw8eLA3NO8d3MdPD0/jZ
SchfUsNzJge6B+hR4A0AGbC66kHPSQvT8jFdaxqAzswzO/IzuDUOIYd4Vb6108eI3WILm3Ra22PB
nCgGY+/QO71NXX/c/edPQBg2y+ifPwOX7hBLkKlLl9UOJdzfDoXWsiccRqF1lw/xqkaUy9g97BfJ
0P1+6+cxMT9WRYVxD4CUrq48VGFyHScjuTi5ZW4qis8jszlfuwrzy28fVpGN0cHD+n8B4p1d7KRv
Vvbg1pBG6zlFeAB2UjVcxwz4rnXmQw74WTnEwAD0t9dYSZdWzIhA9RBlOX3UBjK4RAR7M0uHY62m
8IhgT84LiMu8fFNFfEk6TvVdKzVGqZPFnHNODjPmfOKfu12BPtISIZwnd3YIDhNTnUw3H/w+ClZG
N7FTLIdjn7p2S4xfZO/dII93fDnuso1p8xcaSUfMJnuyQp59e5BbT2ICwyDARlN17lLWNMfSMRpW
BprGBz+3FOII2vWGltwFcub8CI2U6owe+qadjaH4vcytH2OfiDrSh0s9/55v5NhJvgNuRPMj842f
R+an/P6o99301cs5brGs3j0JWdHy7fqOPgdJe8KL10kPWWLAVyoYfiA/dBvtrhbReIc3ddPON8TY
Fjc4wW69tlO3ZTjswoK0cz0dUBr+/PL/vqtX8VEyzblLQhNj6oxKc4xqetbzteyL8sUXkkoZ+XbE
9AolpVM73Y6+Fjz2VnT3mR6153pIjj/3TC/v7nUPzErWtuumIrXVrorpRBHlkAdijq9O5ZaQdr30
8scTUFLntG4OcqA6BtrgGkpdW0XerZfo1amgCkG9pIoXSxP2InHY3WcelYlf29YudA0d1C/wYH++
Fc6P+VM8X4zvPC3JN4U+qKdh0NeGH4fvXZiiAWnH4Th4jLCgQo5LLa+DTWYEwYkwL5IIgWwdmfG7
13i9QBTADn0jH5ss6Xp8ifgPKObLYesDmDgPjRMzCCaD5NlCwkDkVyrPeKH0HWnB0aogPPaFQcuD
gqp0K6y0OMWGDcS0b8ULo9Q3z4Zx7qe9t/DRljobmd8jqcj0Qj2VlWFsB12l6xyL4mtOzgOzi+T5
5/EwE2KZ6kw27ck6mXNibyz9Y2NiG7jK5GTvrCq91ci8QKmIWiGImpEQWy21l/1QfBY0rbdjb44n
0WS0fXjs2qeLciX7eDj5VW3elsF4Y80HAFopVJ7zdxA2vk0OmKM9JjkXr3hyq2NZFv5TSxj0NNjd
XZOF3V3VuqsIBzX6k/n8xqzdsLfK39Brhu9SA8gpA40QXozQe9ei8EJGHbyb5p1KEvGK6B+LjF+4
u3gmK+IfIYSNwAd2Tvc/P4D5MDDBrLX/uSvsSa7dHjxsOwbBvWqK6mTJ4ObnyYGB/pUejOHecMgP
+rmVl7G4LZh3H8VkoPyLpxTVC8MAc4TBGFIr0PKe9B0CNHWTDdHT4FYm0vpQ3fw8NDmPzVCIC15h
ddMCMjkaVXb985SNIXalwDmsWs78gxP7ZIwNrXZFEqG6JIak/Z4G5597cpjUJS+RIZD9beyCzjh0
dHwfs2lcDTgoX/2JNnzRwVxOKhEdkIdUK/Jx4K9JRViOrD5VlL2kvhIPU1kjwvqBw05pcMWWV4Hp
NDWMqL59RwwF7ccxaGkWDJLWAbkImpyzbDJpXBdNL85BgUg064/tvM0KeqWOxOd0jB7n+6XJhMos
aV1avcMFPs05t20WwHvfB5xm5aJbWvNdDQ/vCZHMPbY3p14YXbUMHau7CUozvc/QPC8IvJU7q44+
HAQphy726AIwxDnnZIXsBsJitnnl0atUNK8MXM3PVkVtYJT1d1bRUSn67KOo6I75AjUeeGS1QxTi
7FrM6OtOVN5zhQ4/1FPj3corwmeVlKdO9d6hojxfKtMU76Z3DEGrv01dGK0yP3zrC9NZyUmoB7J0
1+U0qZdQImorifXYRH2iXqLyHkJS/0xTHJFL3ROdM7+KCJIzVk7oMheOAPNB6Qw5THQfqHKNh7i1
j399LgoUCShUJUSP/f7yP14wv9zVQaD+9S9nxXgYA1CaZ3dM07OOw9CWoCvSyHlwJzlc/vjhkZdw
4Rrnr4pcs5Zei+LK9Dl7mPZI1HmsR8ZgJIfRkhf/Z7WSkkCKOJ9bLH9UfICRmFsYwMvjMoRHQOWw
ImWyffxt8feFbj2SEait6ekjKeL8OcEfUIvQhAwP7lXdalYjCfyx2w+fZDOSjKlk01RrdiXGN11E
9c1gRuTwpnm5MaK0DxY/9zmHE2zfTEF+26IRD/mcZfhQVCWqG3IYM7q6Vb8RXZzeiDhbupmrHxja
TSgZ55tEuD6WKhVcYotbkKjaDRWvdcmC9sjw4yqw3YR4vnxMVpCOmQm4EXJfN87Xoy6ebX1othkR
dM2mi3ETBaLJj2Yu67Oyy/ba6MUNaPb6zPajWehO5LCTWBKhhsRXd0gnnm/wiF71JHj182Ip3PuM
BJx8kUWHjuvE7WDmwV1fhdrK1Y1wNYYFYlI33cTQ63bgoJ0dDeThkIwuY6Gfm2NEXI4g6pO0p+Hw
81Cl9DfcGPm+wxOS5K57MdAV3Vca0VpSZvXOmu8CWzjq2YiTOAn9GzRo+Yqut3/Tp8gWfm7pDtBF
nfB5d26ol8BgK8sO7n5q9rpb4c7obn/ucFmQJLUOTIHIe2EKPnW3eQus/I9beVv1QDmGYflz67dn
Y+2RDw2kVFLgVHEnisqsFIca7/zPQz8/iFRVxwFPH9Mnjw+yLy59nwZ7TQdmHMCgekEGSfOxSj9+
XsEI387j6FkQ24Muwv0/hJ3XcuNI022fCBEooOBu6T0pSmq1dIOQ2sB7j6f/F8CJc+briZiZC4ZI
9XTToSorc++1MUOWdniOR5Isp39CjW8RdeHFn+7M/4JXeR90fawtEEP1REKReNwkQYCFl3P/dKEc
1LEJf2px/NvVg+aFA0W1tc0Y1nno9E9SyYmb96YpODy3vRrGT44u7GcEwsjlSwQDwAj8M2ACoHI0
4VdhhrmuYXT93MYjwplaL5mLa/IQeKB9jCpVvrPjbgI8vj+y1CFzvWvUWziWJ8pS4MtehFimVqpD
3WD32yuSUWzmqBJpbSuoD5gYBDTLf1b6N2daGzMnfudfqt6Ang0rrzflJUItvS9oOe1EUwnyM7HP
pvQngCv0jG508aMbAuuXET87dlYxSXHHq6Vqw0krAgJTTNveJm43UL0F+hsBfGSq105wguRrbfyx
rNYaXsoaFxOVqjjFkRfRxg+QNQ4Z1Z4qiUEaWn/L/KF8VgRGXaVp+q3jWfFGJiNRioPbkSrTxxDJ
cb+4duA/BQiGLuYQ7qhTqlNUNbvHmdkSHLiHCIN+ZiQRvBGvYs5DgtCRudttNFnViLJ30ReZ4b02
APMXeWKcYK3ifo9ANPuDaXw6l9HJv9S4iy+ErNjAxcGsbfkO8Q5XZH4uc9tyaIVn5tqUGd9KQ5Uj
gCmmP3rr/Sbg6hVwVE8xjr3vaqWxd5gem++h8ayuXXNW/My6aCjodz5f5UVuuRDRQl8iSdb5e6o+
166OOsopTNsvUV+20c5HkLTIaz85hJEMn7oKrMGQiZf5poZ+k4al+xTgoX5pdDIxatcEaUZLbGmE
WbzPWqwAGTDY7eN/IMp+2/AWkzPA/4H4UD9Sl/KFme7Clmc7YNXYKO3PSDWRjgpHQEstwCi7FvPr
kWYmLG8GTJlXaNcQZQyhaJgfjYzchbgdPkpf+Rrozd2xQDKGzOu/HpeV/XhcOCQfDCOglTwn5stE
o/sta4Jfg8jcX1r4rZZZ9VPREU2kLMPPFQRrZhJGcnR0LuWMLNyl1RYHPM3hd3hKjNOLQl5G5Eev
qEyXLWvnd4Oc8INuEA4131UtZsBAzn3XcS5eVKF5pmC/+oITk4fGidfBT36TZkfby86JhZiiM5X8
JU0BIzTZvZTN+GkF5iHuQeyy45SLskmLX0Up7nyjF0WhijfLUjARhQiwksrApdcZwanKEv3Qqa25
jSON90vxx1V2BmmRPAOrIEXOFuXziPF6RaOues4S7FTzT/30WDj9dv5znqEjWFWTZokw3tu6QGz3
XOfNrS+NZFmA0fvpo8/My5+h5UZLaxzGm9fXYl+CS2DoEQ8vg2/+NujOEnCvesd+ENY68ftorxhm
9eY75SobcoclyBZbdtojWUviLu0+usfEJsSjpr/RUkDAa6KCKZA37dDJlnfJFwSYS5x+hR22HvvU
ag2jFjVxt34xkJcNtvCjT86ppXyWdsypPiZZeVGlFA/AN7tkmxlsdr3RVlttqovSDlFqMiB9VFpd
NbeBNnxyBoV60BXJD+y8GzerijMdQpiRo+6d8WsSEVYO/Wa+GzEYR24ToBnr7OreqvU7/hXrWBRZ
fU/zmE/CC6++b9F2DaLkxwSzhDUaXTEoA64gJ2eZjTiT6GDmLw0185qRZo2zzyNFEfdI31vypULl
fCbyFUjH9LgZyAateU167XS3iF90wfgReXy3rbS8v3JsfJd6x5ZnBskhTzljzne7Eqp+hq55Q/6h
vspR8sFgcFksfHz1Q2j3G33aHwnDYoo63cy/qHzQeKpVr/idddZqNkk53cw/xbrL9dtnxYKzIWwY
gwyzUEGno1fZsVBt7dWNXs254BJV9+EksbbGOe++jl32I3Kq+pfK2RkrC82FIGM6XUU+8XdqC6gs
0Xe1QTlsN0aeXdWuoethuM3ZWHpm1J9Hw+zOhYrbdDHR0fElQB3jCLMqhSs2jaGF9/mGkMgnihqN
VGYeQgsgLiW1UVTeEJQW3wbSRbe9x17qqr1zr0eFSfK0GU5/orXwtCMq7Q/GWGuvfvtphGP2UpD8
uWVkWqyAU0w6aqyrC5yMx7lf/ehcIx3b9ab6a34IFsEtEbxBisRlN7+tjSVQO442NbGb49Rwa6m/
VfGLAVKHndTjrEA7Y1G26MHSuZeViRDNV48/dLDUcdPHSkK9hWcrVz9MC6UaMpOMWafTf8/HCIXS
2O4TRGe7wOpX5QSJAqvTHQe/wCI03U3ditUDEe82jEjDGaPGQQvlrnF9e5xLQucqpofMMDT3fdp/
ZI2PiFapjWOUucYRjuzGKmTjo5qD5pLyfA5e7Z8IJ4n6pyaCEBziQtrm6EWWcHAQLPnGOXOxDjAG
gUfJcvLcVGN5pkP0zW/ItlFMNYK2ZQ3PTYBHYmoO+UE2PkPLeNxDNbqVaK/WjVvob3QG7+jekyfN
TcRzWTXbPJHwuLt8wlC45Jui6voS6e8idr0fj4GW4Rrfq9GSzzWzDkQQeK+8SDWega0PyMczrLEU
wuMtYcldW4lHFu3UZKC7O42bGlC8090+bvaZqde0rTENBrazKjsnoVgb1A0pYPT4wj55kQSTnyEU
feYJUGLRheCvY1vBi2b0TMPjgEmG429JZ8YepfqkjQNEw5mVIAFMYDlkmgjvpY0nB1R0RFRxV1wq
g9hOuohHw22BtgipHej9tZsWFu+r6NpjpehYYdX4XHKYfA0l44PU3AQYIzaV03vwPWr91VQ92KwD
zZQkpXvC0TPb1rpP1KCZNh+93e9hKbi/kiw7uSaYENVoLG89NKpxygDNqUUOn68c6+8EPSysIjmB
GYnUrSKKiuM8bSShIPBAYnMw5m9Igel1rRTFeGo87atTXPOnkuCkdyzt1UNdYU7HKjDC4oKhZNVX
HgcxJfSjoxc2H/NqOi+wSlMQxAGMewfysLrnldzVDKg2TkRvRx+K8c21TfI00buTsaiZpPCQN5V5
WvrelM/lVDIknq5vmhLXUgc8MDBArhquVyQrv8R42oKfYfgID8yOkTfEWewcTRWyZZqfrH00bUx2
ElvbjLnFer4bWwqtBCerN5BS1E2UK5g+gvo+34AdHFFSleFa5ka7fVzHOL7TraaMmPQzif962jnm
l1jZ1tXHZEJckj+CP2xIaYmNm+6V0ROrBRnOCXrP6WFcv/E+bY2nwdJAFU3rrIMI9Dwit8JvYoU3
ZbL8GOnAiTP0QNe4YpGFpl+tcV+pnFciw6SvaMrk5kbFT4Q1DVwA/k6rPDApiQZ8bk556pUfj3uB
j3Ji+mUr0qf/Gg9Mw+e/Dac5n5iObpnMplE0a0L9Y9ZVB54aufQ67uNV4ddw1C0rWCuWTVBr62TH
CDfrsuv74K7XiQoPpcdXhwzGhN2k6XjNLOPoDXG5TdVspYAw2LGvG984a+zmfmlIRiPXkmbDZIyY
+qXJtpiujcrvnKfpHunUcq27foMf2QKdpPbJNmxJ1Z3vDi1LLlLCgthFvTtjaDc3egeIZY7UJr0Y
HsM01oR7PNxqr5J3JWRB6Qr1UxXBRlMt/RI3YjgAyyUnpRztNz+hTEMtCPFZV475VC0oStAcyyLf
+QS8EzD+pEuGGEYhHtQ1ByXmIRXxR0Fu5vyBx7n6mUIQ1ZnO3ogjrfd9lzDoi4A5uBZ2T8s0qruV
huFZrWDHdCYgQ4w+wcLGTNq1JCXHaWEfKqkf0JWE7wEm41Vf+sPZ8OD2W7a1DnuDicy0oxQlgqMS
XEzB1bQLhUlAKMNQRHfxzu+uSTfhdEcju1R+QYypG1yczg02zqT9kZnOzFczaUoAJaixRhgaqNqx
GojINLWL0oXJi+Jp70Ay6zfywVMUk02CFIcOYciQ1Y2b56FUxMGqbezMWf46+FrzVKjgDayGAQ3z
7INTDuZLi/YVikDdrAY1WnXjKLz/kCeIP8aajs74R6hUmsg1VGZ7f0gpaCbqRodV+l42xC/0dICG
hQtSG1hNc8/rqHim0bvUfVV71TpSYqgLlpkgJX7uf6lNvy6mja9urejSG8ptvseOkB/+/brS/pQV
SD4h03FMy2LuiOHyj6Gb49ZNTnfXuJrU6u+iH7SN1Sbjd11nA/ac6BXdL6Sp0uNEmKjBnllkfUT7
Ge7thhxbRJ2wxiZskJmq/nqI0vTGpdxcRNZtydkKF1mTDx/FkOPWIIW28M1uOw/lzaxrV//+YoRq
IJP5+yphS16GbtqOynKBcVaq/P5vKgkPVyBD0Mq6soQs44LoPsXoCC+1C/cqR3VcEWxZvPZCozUc
hAUGE7+4JmUDzCpwk2NFif3WpcaxbiXr34pBmPek6v74HDox8cGJIza+W6O4DorhnLbm8/xLjyjU
ha206mMt0NreAcyj/ZRoX0gwZhUZmyDaVDI/zh9kRRs+5TAzFuW58mpmBW1t7IoaW4njjvkZKp1L
Bez0W8qtmlwoD/O2Kd7ZR+HZGtS1rf+lhYSs4brsnlHLbefgo94KytOIw8pphP9DLXhS8xVVKQCA
CHp7Jz4UVbyj+hvmg/pbnk8clOmVRpJJhMGM/arm7YuSp93eNWS+y4NQf5WDNhJdrbe8H05y8jqm
OLSzJytYAM90FF/O6OkHJdCeCS82752e3zH6ui/YTQyAHHjr7NZDT1IBGSELmwRxy9vPrcpHhzIj
9S9Xy4KVtaHxlMTdTo8BXTAvxm4wBhWUGLeEz29v7KT1160WwfS39exMofnXTcqUZRWRbQCCGy23
3akfdfRK9Hr0OsTjcwKxazqqkxJWNzW2bevElEmkjPykA4sFfylufHnT4jQ5pVVzbqZ7ceP9dYND
bZ0Nmnv+/w+Jxt4XjXjqw6DeB5HKYU4jYtRUr21C2hYhU3jq+YCw6qtWtpwXcOQD/o0z+lqraoom
QJ9mWw5r3TCYLKVezzJXfgE35poLTMZutVQ4nFcUgRbZMZscpjm6Dm/RUhw/2swNiwklLJBWXdGt
s1M69oZBD9CCRhkPVTPs1CfHW8RwUT5iTJUbJOnB1segxW5NteIM+ZJKajxYNPI0S5Lg0JH17uFR
2vWt/ykM9Tz6VgjFxaSvxlxPjR2T9GHKJ4G6+l1BB7Ok8TaPCEiXD19HKN+ciZ6Ea33ajLBXDm7O
j8SoLqLyAXwUCR+Q2fRnOAjYTFqpN0tjdBnteXjPfPcX8gDM+GofbR9vhSChha56byoHOuIvii/T
c1Lr1dqNEsKKuhHmdK0Eq95nMkaf7jOfJu3l/7vxdP83Ex17n8m+vAFtXLX0LsF3mMEBHp+8BUr4
Fc3bVZhb/i41as7RBHNLixkmWnOGtnx/bZ79OiIQ5owvx13ZwDqXiTkwftMCMvxsNSxWTkd0dOu4
4tBqqr13a7t1N6wPdHssFFv6NFOCi4u/LXd/zi1WAf5rVwfVXYOtdk4wBz2WDN5lLCZzx8EfhH0T
Bfg+Gi7jqmIAsoMlyHODTzvuUBq6B7/WT52EHjp6wYtSRsaFDPqn+YA2n9nmU5rWVEsC1bqFkffN
kRTP/hyMT483Gc+sCWFvN9C7HbUwP1sQocG1mecukDu3SDTSS0hpiebTLGzXo17I/vaothojTW60
yAgQkfJ3ogTXRgu6zaOEkQFtzWnVcoOS0KEKSC1RJsqHzqK4Gyd7lMF58bknD3059nqx00H9FxCg
KVRoIG+jot0+3uec6ebOjvIRr0LvjCen41vq057buyEXT4+9VeZEFIUOV1cdJsesF+5G0wvctlUN
GUJXoxM86+jk+jrW/pgMakg3zJhJgVJOXjzS48GXkbXxIXRH9xhPN3ZbyHWpgrZItAxxnCWAQAvj
wNZWbznGZuesI4Q2y1QMxOTttTE5920LzyOs0viaVWm34hwrFpbf6QBak/BoDsG73mrMexRwatOr
L4r2wy3B5yREU98JpeQAmG1CozgOZabeZa3063qEFxGH8RXuy2AsrplbcunQ+gq3YhrQiQx/I80x
5VDiFgzIcTnT+vX2mS0avIUMFB2VE2pSxrhiOpgL3TRjQ6nmIjJy63UAJsgdi/Hl8bVLyuRXXMfG
s4FMcKHobPWGxEkyVMoBQWT3GgFRyaxBa6BweIv5ykgt6Z0V23/JhUqfdTp0hFAxDGjYq4jLQl9J
mX0gPszf86ZpXjOJzh/WDQDwia1kM1g/Nrj9GcxQN3gFYEKdTC9trumxK7epYhIrHqjRrj5UZk60
qlUqCKTj7uL7o4Q6aXI6ni+OwDVvc5em7My7TAKTJ1xEW/4WnbbJxnOROCDpmU4LmmQMNjDnxc9g
uocKzu+awF1E9TVSytHD9ZR44m741knzvRA7WWFjrKd7gmnG1y5xu8njiV+iqeW6mQYpEBeOJFkT
GT69x+agTcpKHeH7oG3tOLtZuQ7YdzoroNRcUpRfeh+DF1KzcsEXqVyYHtEFHGWvWY6JrsjNnDQ/
VYfPYHJYD8CgNvCoiWJoiQ+xmC7qZZB9KwPUYN3Qr9EbvJVFceg6W0EzRIulmnd6UsPgQU8tvPkm
NHDkcnBl8XTp0GYeTWnPSPmpo4HyeIUhC5E7wKabP9wwxkJiVKJxNygZAJBi534OmduEWff98W94
QD+3c++zc2KS1GVhbENj5VhJ+Btu7O9UN+CpzE/Hw2MBpzy6xlr46ksOl47T38baINjIqq0zSRLB
hJXAuQAAcutEztvc2LPTsNjqIfnoyH71bBkGOJDycYzPcVWjBPULuQiCdeGqiJx8gGwrJ/TUVavR
w/Z8cTKIqkhRju29ylKWBaeaRzem1UnkTJDE7mrGkbgoQ7D6bXSOnTL+pPSUk6unfEmTOuFkniwG
ZANRA6oaUyPJJI61wjFTnKQQLmAq24Qct2NUZ+znSgqOBwwSOfS3XMsx5DumQnRX57Wroi0g2fri
Jc1yeDz5p5NlvgcfuT/GE3MBce9A843yukI6gWE01U/A3JJ5Qy5pZal5Nm4NW6KZAFBzbSosQ4HI
37im/SNOu58+Z0HOIFp+yKhVYLgfNMAxZzswAaxNeADUMVdiOoqnmK/5MoJ+hmpq4iVl2ABLnvm5
CiJytzph4Sw1Ehp1Ormew6ieXKUID57n0i2F5OMZVfE9ncxovmAtj/CPR6Xz6GGA3DM3AA5GnF1s
siCRzLdqVA+PL04fpiBs6ia7MSa8zMKCzmpqBquoNy0VGrpZyLdOyVtw3vZ4tmx77Su1TQCTQUCL
q9hvc5nlpYmDcAHwQuTB05orjnkHyklwxSrUFbu8zKK74pZ4p4v+qnd5e8WWcWwgDC2c3G4+83lx
nYiCDJx6ogYYolW0pleEAldgdQYHRLMbrJms4/VSan9jIwO4x23UMzzjJ9KfWMamlxp1fAYgdQUc
psT5qltlpQ4gi7SeaCwmYdWVSyRfst4iCpnUBWGk3/xWHfemP9ScvjJSwf1p6GlDoKHB9lNg1l5A
oD5FsXaoaE9f5+NYp7XtURTafnScYjM/3lX6Xz+J6TFAJK8pH97FjuJfCEOSH6KuXhW8dgdZ4XNZ
UmHkGynaNy8y3F/GUC3tjsq/B7t7dIRarszKTVfdXBnB5nP2cw8rsaJ80XZQwPIWMQbLCDk9RHUs
S8oJH3CWMV5CKfIj3UoAr0n0CsAY3/+oTDHuzXhuAT8eOGuaqBknQch8DibQsgE9VVA80zN+V4Tx
Pa6F9kvPYWOxWtKF4tCZxgCF66oxV+QVmC98KeWBWhGpRGgYLy0HDmydMSgyVB5LVWvGq+c2gJKi
9BZNN4IedBZC9fHzZTqO2a0F0XEXAr+mSu8TTGlKzg7o4b5Sks/R2apgpFijtXJfT9pw/CPjFijg
O2kgPXHzfn9mPdHWKPXsBbE9BWw7rqBML02eJoSVlE7Kyi3pahZ6U3EZ9SStm1QrtevqZCArnKGr
rFzTfTO289s76FV+xK2LTXZfWGm1TLxBWSkoiY9K5Gy7gi5fZHlUrI5pPCmZxTKEimSRq0F8dWHC
1nFvPcMNCp+NzN8qdRcQzEK1GMC4uUL6fpm7RaUIUhAMzYtZ7RMWKDDZ3QfypfqYDibnTIMSjk/s
m2iClSh4ER28t0uB3JwyWjEZT0zVbhW76hrHEhCU6e3VLJEs1bZBb2zq7hHrlXIU6LwPlK7pAjmw
/c3QB2cRwezcyamkHOwyWHW8rDZQP+BxF5Sy/XCMyxRBTVKtYWkHiMfsiShvgQg2tOZdhdGGKY9q
Ks2Ub7wpNYu63Z0dBFyrrO2B50/SGPyM7GWFnq4KYEidrqKApYjYmnMByvQPaMh0HlaliHbaJBbO
RJdtUhvWG0AB9eSRJBIoVXUsXBJ259oh6dJr0cj0Jr3im255+Ru6W7lHtnyPGpZDVMLRG/TV346v
1r8ysIS1qREXHnhox1iEBFoFJRfBzTQT92oV7kJYrUHmOjaTo6o5G9OK3AvDbv5xnS/JJOopnCbd
qwSvF20EDh8WyMYck/al7jplr5ADRrIRKqnCR+JSBwxNVNvFQAiHs2qrOAGO7CecQzRzndl+t/KU
JL6GnO53ku/1ui+DE72V5LVrQt52qd8tbTLMTmFona3/LktItqaIximwoKN47MnrgWVLxrnHFaPZ
Jq6HwuAkI+bZFZY9jKWhHxwYoUEfDnoCOB133yAWvDgoHi51FtVLRGCO3KvC44OFwrfvZFivU+Fi
MypZxWE2+2fcL+puLIlgLmolZCZldai41ZwkGatYFDEuDxnp7pPIvGObpPvRHHGesOK8pHYtmPKn
yia/DvPsAPoDB2N8pbuHUqxoISmW5L0jUwY5RF8/WlvpcNEdLTqLsh5uXKVEHij52SxHfOdYV/dF
RGBS4Dbham70GKkrdxC/aYfuVd3s1jItw++Uu4tZz1ZpejqFh69V2RTHMYxuLoqrmy7UK9i88Cky
859tS/dFNDHHO2UgTl7r9beyZpdmjyGQmmJj8ajLHqcrz0WzscHxW7wbals+QZPqLqkK4kItm1Og
28muS2iQctKnWn0srMyp1n42KJdA1GAW7LJ/yev0Zxo3y3Aaj0/RpxvPb/QFkCIHKUaXvzW9wFTh
ttcMcg5i4QrZ29zWEZqdrE0EWUtdQvmejrmVNK3z40oaAu1HPrKMGEp6cnwfCmqrA77k3V23WZ1v
axXkSj5Y6WbuRctQey6VbDy1MRhIn+DE/7CczE6pv00SbDrOUuMVAgsUwjStyQb3tx4h9llaxSZ6
3joMXmNdpkettt8euj6ui2y+G4qh23GMdBckGRnP0s0xHJMIt1N5WgFzuOesie0jLoIfs0pOtYvv
YwKIudLscs0IQxCQU9X3yDPwtdpgYvym2hW0PRDrpnBdMjM5ua3gu0cTA9yVUe2ki6o68lRlJ0u4
pr5nKzTRYbikHrBAtVeSi1UAq5ZVRyOZjx1fuZke21p5QwL5qwE9ffWzKbOnjYxzqgEvntfTQNrW
jvk0xyiTOTbTrFOtFTCgI0M+90kTb5gSfa9w/23ZPoiQlS1bU/IxtPCFZwdJQCjs0io3YMKb16av
f2tDXP+QGhj3/N0ZiuGzsDptVaISPw1hI/e6dL8PMOMXWhIxDcvMepNWpQCcNVXsUYI9W/Pb5IQq
o99omvMeRqF3ZOd2wInScpzviuluw1pm+6hkgjCWa6mz/lKrZZdBs+v/6tr/oxku6U3rFPHM921T
/9OMlPuQo5wsLs9KXBTMeir7rCnuZf64Ych/FZr5nncDw5++O4RwGudhb7SYLJ/rLqlCLrfXLgvG
/+jST+7P/21rm6rU8f5ZqkAA6jh/fGWpzmwAd713C8MI6XLcbUg8tI7a0MhLljP4CqKx2KnA35gX
tc0L9Wu06WkMHIOqqE9qOQX0OUG28bre2pIVs09sBkI0yo0XtlWgflVrHue7ijqOi5iuzIqxaEFJ
AuI/Uw61HUJumsqd2Q9Xed5P5Kly081GGa0cBuSY1Tr1HXi6dE226RjEbwRw75waNEpd+M4JaQUK
7HfHHN3ntKtP/979N/6wr9qY4Bz00JK9GX2krv/hkOyznh7PqNpXF83daBjZe+mHT3NDykGBXTkJ
BTTW9/3cdJZZoB5Qo/Y3iWV9gekzeiPngfFTVw4/RM4cpI8giOR8yc36C4JYFCchvRPf3Rr5wK7Q
ygx+EtfKJPweEFYZ/tXMWR50TPnb+e58E5tRwTF9atUkpUVQkNEYLx2Gfr9LohuOMuPFq0h57Dox
HCPFgubb1sBKHWZ7hjt6h9IFO+v7Ijuq7gDpoeelWbH210/O/JPORCPjVLomXbOAhUSNDu/H+gIK
oUPTXDiw4cv1v7/js8n27yvp9I4z4mIpNW3d+ocntdUpbYJhMBCEhPnWmsoD0pKXPaEDBxpeMITH
4VgjsTqVUYgcohvIFCt/BzTEwKOR3IQ1VNuBADnZfoCAsoQaGVDd7e28RcM17URC2N2iTIvxWpRD
zPl0IEcmTNaPnmVMuXITY/FLOqF4CnU+4bwc6qfMa5/mcSto/mphNZl9hi6PJIFx40WECo9Nc88O
wN8aOhSYypr+bpcCrrI72zvbnhsAswYubB2FA8xg3tWS0FUvnkpbhDpx1oPMGhFCrOiz56NYueEA
cMvrmcDUda3t0c09pcypt1jr7JPScdD4909AzF/qv38EBg5oaRNxo+P+dv4xaMQTnhrMbsLrCAgJ
X09NN9+QcpVp5JKFQvvww4IgvirsUN+lX4+Otu0O9gryuLcpU1k+xY1cN5peXWapu68Ll2Ihb5eM
X2697pvXWWMz3RNEhY1xUq/42o+wtrFkKqBxFqElERrOlbNfOuql6+UPZk323YKkBs9RIYfUV1FY
ecrK4hx68hRk7gICKWQS+VkzrAOWRubjXFDnmi+3jtob1yDgpOWINDt1nv17HjcMw6hsFUmwkVkT
C6urjjyNTvslGQ0edQ29de4Au5AprDYYFu5HrcmvLG6oW+oIvldLAxeV7ossCfyct8dmdHAEdJZ2
DHPzPvtdjUnAGxq1Ow3ZPeCZCP21tA0vUVEFgNOTGmVXV14e25nTJ+TYmsekGeXLLBnkjpl5P7Q6
iHc5l/AZCIwHpoGuY1ULuakrZdhocaJdpJ18SgTrm1YfxZJ85HHfespHPRhkGmAxJuTb69qdhJIz
lmFzp+CdxPLTyrOubJhylpZkFyhDnCNtN9g1vtrfxECFge/BWupWTdxQTbMalqK2pJsxXAsboURp
lMhZIdQbqPtOQxfTBTRz9aoUmlj0uBiusipuKTw9Ang4loyTEQ94FpcDeisF2cRmNJXfLnDMtc6e
eKbsU/5jfZF/OEJtvtxsfIaFQVgDT2D/ofmIyJfJ/MY2LjQzA/IQdeWEVQMljduY3227VpaWTN1D
QnA7OJZvfvHSIfl6d8bS3VUVwL7U6TaDbvtH1Qpg8ElQWL0m+ltC3gfRGB496L6+J/gR78GQ/kas
HiFb415MbX+NKmcz/4GO2Iq/mo0S9eoys6VzEIkJZgiIqhjIbvabPkH4POHaHPIk2Cm9vY2qiXj7
T/RB4j82O/nnZsdbAyTChhsGp0EI64/NDrJCkwVagLu5I3BdRlIcKVmJMyDDYZXh2rNt4zqfSACx
eTcv0B736CWJHaQPQWAj0QRZhBrYb3VtHzI31Jw4uibMHpmmoUHp6O43sQOwJgDJbtrhNlHlR+tx
clGdiNpg+sloiLnM81qlVwBAVIXinNRtdUq4Npa4d9R1xFu74LwwIuz1qqcuGDtifXrBVykAXIU1
+tLWo7Nxme+etYDkCjPoh8+403dCKvbv7uvfF01t0jT875pp6jYCQHZ9Mf/3vweAfDCyZoiqAt+/
/92GvfjpWc6PCe6+J7cA81CjP3ueF4EI0Z/9RAb3MBcmZGrcMEGq4NscMnVhZTz7gPVhzXgIVfwY
lvssTssrAIdopdWq8/bvzxsGxz+fuG3Y8ODY9QDLyj9UJTnXNRe5h7qCdsFKKRz9LZSDskTfh4Dd
q98zyh+iNvEOKVL/oG+ZTR0C61ve0EKMYGWt+ql2Rs2zm7fHIJaSlQooGQVvRRZGKndxUZP9M42z
i9pglpkxa298nAYBk9JjpGrtOi5QSStuSgYAORzG6CMJoex8ckq/WKgU0IvBhApsE+uyrjsLxvk0
bxgGGS1o89W7pEE2JGJIwJmD1TNEen9DCZSsA7M7oXYaPiry4u6T3XX2Sc03fW7FK61Dg2jCRqSz
QE0HNLq/IdBaBB3zGTrpCFOBj4Dtn8ZWlUzc5Sy4emx7ID04po1EbmMwf/zk3+ZN5fH7eKRBisgN
zI6pvioVL9Kokx2DPzxsgas9pVYxLCtS7d9923mxclwcTthdBU/qGoXab3sQ0V+VnoJ8Z+/QJaE+
WtVdUT1BBlqQUBV9MymDRD+aW67a8a3yEtpL6fip5B0CBiSXgPiA7zo6cZ/z9MpKHNC0DHSLhiYk
qUGmOSBPzmh4gvWCji94n+Q0ZnyaRyM00b2dmVOFY4ByNz5I8KdRt01k/IP95OVETxRjbcrd4Kd3
xzQvyL2cPdcLIVkWwfdzBUScB1L53s6wpCf9Wev4XrlI7EPFLFEV8xIcO32ahzWuq5zmcqq2BuJ2
dURvlklmfOGWNasvF01NSBphp2p7qERv7RsagXvGUBZUtp42IUZNxvZlFFy6UZ79+XCtB8M1N7wb
JBsmnT0SfhBwkzewy/RgnSVqva1Q+5y9zglXhmU/P+6lkO71mLgNpTfM/f8Rdl5LbiPbtv0iRMAk
3Cu9J8ubF4RKBkDCe/P1ZwDUvbu3doT6hVGsbklVAJG5cq05x0yUEbGkSuP8LvS06hIr91NWV/Lj
78+m/oc8kWeRz7pBKWbaOppD+w8dFQklTh4OIr7REjWXjK7qQ9nKTcQTe46F65/J7QTIG7hFROy6
064CfI9LI1TLnZgu8Nj6Jxqlxl4JmUkHvfntbhbIh6uOJgXXMvK/eMi8E/MhikplGxEAGU2qDscA
j1W0WbL8++/EyvLHeiMcDbWl7poTYYff6Y9fKrKDnIdbG2/3/pjBHheAxptOMvdir9TcTdInKMTt
Xj0ViLADQjTfFW2aBsiScNtJ7uiLAMG2hM6v0RtKDXC4xHQ8kHyn4ku1xLqdWix+QfUCbGfX+iN9
g2meHVnJMgcCs8ynYfDEymfGXO7MeCR+ArvbDpNyCcC+rF71/JZ7wBEm+UHQhFt3rIOvTpNf7F3r
tFTa7wTdxVmSHOocZ8lsq5sNdmVEMmeTC3qd2bB1DTSZrvne28WxnIbXpN6Ue45Ye09wYrOdsZxC
LBByVJBC5mrVqQOg5yljHkEg3KGQY/vc48Bf1xGHcOQ02dB+Bl7/FI5Z+0RIMUwhELoLoyqwErNM
9SzhZ9HEj1UmP2pX9CyB9JdkqmqLsSmNfc0oaMXy6K7yIG5G8OlGBekUAruq/tZvdd1PtK27Tm30
rxbfOF0jlMm6IGKaZ/iQu6Z8bIrg0DiBf7HGOHrE9A2zuOmASHYULGSpBzhd6KESSU2Dw4O0GFjL
nlynb76r9WsGVgxo9E0rXW0bZnI8YqGb9OotwinNnmIH0Y4wm/gqgaLSgooxK9uQMAxYC2JLZioY
KSS8DOhFzAhFK16s1Or2pavkW5loH4lN/qPvm1+l9McLOzf2/+mlw55Ddmoeb2LNfBY09Z6bXMue
BUp4qojnyK7HDYgFtiqmZYtCNujSp6fFBvMbKjxvKf3pfSMQXVOOlGtHVYtHmqOLIbLMbjVmmLKl
YBgppvbptUmiDrqQm6D7YGLXslzv5oNRSxy8Ai/iPH9fjGLYMY3E2aBE3Kn5ff89jsfkFqZlcvGK
ENNDGn5DW1deGegUq6FKNbrS7XKYPMV1wfBKum3E5HnyFGdq8/s9NH/3ULude/AJNLl2Jm2wSUVQ
ud4R/LaOuIDRzOCt7Tz42bRqyhKOGPfeD25BZiHk1Y/MssDNT7CBGuD6SumQebhmoR9EDuxRFkN0
VptPSzHPIvJrLJSmtpwfCZzQ3rYMQMZi9M2vo9WfS1pGczVZVwg0VMNDp8Leizg8STeaWpGqalTK
WsYFUqF5CjQAC57FI/PLYCpnC6BJwWSZNWuc2gM88nVJg7yLr4kJLbnRLGb1YYOUinPsMwTDbEW6
GXiOoo7PTVd99V7mP88btlfYVPCpA4Q1LkmHz02WErKUlj6exIsGE+R47xCErn0L1bY+c4K+OfZw
U0gBCsFC3zzWPUiuTbjR8iraeUSYkcdHV2BogITHcXH0Jo92n0bB5r7y2WQm3/BHBZumMlPm7BQf
4Sg6zG/s2iUNqMW9W6qLc5F54aFC8kGJUxpErZq4hZs4vDgqE/eND47j3sQvNXAzFcLHdVfjetRY
k49ON2pHJm3ZDgIjCQR6b95UiJpL4VFVOrb/LahkCHRj9O/9inT00abP81vMIYTT8RQcQXwMRBMM
71FiZW/oKbu9ndvwjS1+g4pTAdM2TSC3jpyLSu7s2gvNx0YjlGYxa5/ssAca3LUFWak99ovB89Sl
5CE5m2oF/qF21uiCwhWnV3YyRXE3QJbQBviazXpYiWMKZJPqD0D0OEj2DKA6+A0mO5/se7GO0fLs
hnr01vhPdkqtauROIe4JIjckLV0hAoO0WprkebUy0P4zfxzfW8XZjIwen4eEMKlkWr8CQvO2uUiI
eLfK9lzEgvinMd7Xesp2FXuCzD2XpbjAsvSiUTBlGIa1xmBCosM3VBKAzS3T4qQrTwFtk7eEqCAe
/fRR1VoM//MqH1m1OLY6Yx5Z+FM6BME+c6VCu4eBwaQh6lQ0RFpu5IDNCavhwwk8c56TV0X4iupS
PJlsgmWHHtjNfIZRDkwnzc9hhWqB3Ni2kN88nCiFoX9WtGSyjFlRluO+aXkwKH+MM665cNo+zbT9
KjQ+qHaRkXcCevXkOl4PyjPS0SvoQMwm9/LslDa6aF1yFviuaf4qGUwSU4VAAtrUKviCRK5Ysxyg
AXz0A3ocUM8d7GY9igslZIBO7y8/O3bxPesq+pYqXIAUwUViu0h/k+SxQZ977gUE7dYJkQ0QSbDF
nBdv5rcNqjE6kDdRkOJpEJsclo7CxgWZa2XGHQnNHOYZhqasjtOiqOS2s4vQDy3mNXcM8nwVm7W5
rbPyK1EDfOZKJd/8SzwfgYQg3wQXlLFoWwLoYQaRpiXaXzLJo61H5cxBbLo3aESx8yftL8PHL0Qk
XbYP7Y7WRVi+UyRbP8wogNOwzzLidcJIvGUlDjYU1lhZkxYEh+9N5bp2HKuAPlE2DodA+5mpo002
G9gOaNIY1TPEsQl8KZ3fy+gLe1MZNJcXZQZUbpZD+YgbVqV0b4bgk+SHRrC96+dmTVCjtl92abY3
NZWblFyjp1LGvwfSyjDK62zELLwHkyjx9aBb4zZw+nDTyUF7EgXx0Z5a95tmlPDBmLMchRh+NZOY
wU/zp7HlJAIZZ8XxCSAgrbIVG4VYWVMDySR0tErlDx/Y3otjqfnSDIIPe5bmdjDjVr1ZfmghUtkO
Jsn9hXG6FSrhuowU/eiEMO7yTLcf568QKl3KWhmw3FDWAbnqFpWd41wO2vxUyno4jC0w11k8VFCs
7Av5UObd+g7HoA/BHuA77YnqbackDZ3BpssP80Sf8PgVAgrrmXCftbCGlI6LI3baZNUNs6xc6nOZ
KvnrA011jm47VKfOKkxGsUq19JQMdJHK0DXwxXD8e8n8J0KTroKtwrGDtM0kyaE189+thYxYLc9W
Eu3aFZ69DfoB38cwdCmLJOkCmLw+kL5jMWCsR7NAz1diejuYurVKIwccfQesVdqYtck/+PIiJ75U
NAVfXCP9Kvx8+JdZqPlnh42fF5SEZruuodLBN/6o8BO0k2FQCsjcaSNwdxqp/kY+RLqFmRnuhsSN
36SDf8JtrCWdS+OhGqD0FQDKg2Fs9kMSDrcMsPTGwky0jIQbkvzJ1G4srAJyut7viBcBn0gA2IIc
1F2DmuAaysx9AKTpvjW1rz/4jrm6y3vl8GV1nbmFkr0zwvxhtGMkhcpQrCpBkaYzOL+ErIY8bwyi
avF+X161LDhnjBRmSQ+gcAhjvbVQBwJSKHLz/UOt4yQFO9Ci2u2iZ01r1X+58RMD9r96SlxIISxN
MHdSac3NH4x/DpXBQlvN0NXXJCHbuM1zctg1lKa2jQkyDKOADCsnPId9SVgr74pe27Ye+lN6++ND
iByAKII8WJqVajypzL/XLimoZUmweKSkAJX4Sk3b1550wH+xzehTr/Cf/bDpZ59dSkJXNZxAf/QS
K+QjUliivfrSptUsYmsxauw7wxAVl7xE2y9xjOAxJkATvMTCghN5Gb8ShlY/tEzbx5RxqyIvJxCI
jdJBFTZu0ah7z1uV+DgHCAEs6O6pKiIiYHLwn1Rc67ZyxsXfH7/5lP3fv4lDa0zXNUfjNK7Np/R/
3IU4R0Hi0doAq4J8PzLD8TprJh028sX9yHqnaBBNHC46nETOIiEYIFKealVPnm2Xk4LpF/lGr9iJ
zUAdAaUHG9NjxnMXFcswbU4mbpWFRw7KT0EMih4/tm6C1404AAQAeCbDyGqOkUcM84LVmFhChzWY
kMtlELclouIW47Y6oCAZk/EbKorf8keYRmQHtfUPt6a+F5n4BU/lgTnk2svM+HMym7thUi8IWaqP
bRgeK681XsBO/P7zXiAnQCrHVhcrGaDLt17P2IxFuMuoFna+4l/nXaq3CUPlWV/MxnNARd+oZTRq
4Bar3zzG6TPje2vj8SFE09v9/Tb978OCPwucpcWMVp+OFX+Ms3NAFBm0lfSKp1tefOPBsr3iZzTW
0aKsO+fFrjx8xKVOrlOVvo2pxa9M2wB/bD68hwWBOUJG1iUjYuA5JuxprrpjPcMKMSSvZdSZO2Ni
nlSN1P6lKfLnzw6bkkEn7j5Vwzj3vw+6G8PYhEnkXiKsKAttIJVxYuf+52UG69oO6YLT/7rMKoUO
xyC/xdQbqMYmPTJNsBewge2xFm23phwlhcwu2YU72Z2wyGNLg0FsuVb+L2OD/9G+CJuWzvSAwJKG
VaH+4Y9zwYIj5mm8a+or8brEoYhKcky+xyxJbGvjazAw9IjZpff4z0aUqHWKNxnuleU7JA200+yO
w8wyRsYuVVJ+/e4lq4wYAhmHqNpOqmXRcnxMYowTA5AlMFNHAmbHrTp7rb3YsA6WGkIvDQPomPdT
mjJD4OqxWHo6dPqlm7QnYC3aGrvhi997NgJoXGAixlg8nxx7kB1Lv7D9XTFNMK16CokH27MtlDQ+
rQVO7/mDHhsFue69UPfj6Mqn+yPs9CTGtrJ9LPqg+VQsUqWmGR27l38OgmjljF53MYqBEqF9mf9+
DBwdOqBbpFJLEzYZ3EL/UqRBd2pK4B76BJGkE5w91eI57gI4Ioxflnd5lDeE4Sqy2uEJ5yqql1R9
qfVRveW58ZRoy4rTVawm5rZ1onoKm4NG3xjNXkiyLRU4HqSpZKQAROozQuXgyfD7cvv353F2o/5z
2Zz44lC2GLAJw7B1Z3Kz/mPZjHJjMvvRhQTRJLnZr11eFjf8orfMsfNXyPjccMN6wJZf/78uQ+zG
txboyqbTacmlQah9iOZxCEV5LbwYDVLqa1gCHKADRim/yZtTjc5n7HE+caxcbJOxJTu0cftLQQrf
RarjsCKnVa4qHvy1pfjpDtA1srUxB9VZkb/pKbB3MFqwdgMdCMZbhC7qFFhFQ6ql+ljjXHxKBwaZ
3G6Lmtx30/1c/ZZdmG9KTaRLItsE2ug+/5ApRv4Ekg/OjuBAA0zTx3KN0hl1YZ2Y+zIl6SiU442E
7nalpcoAEKoVj5ivr5rfDueGnMDccGmNavHt7/fD/JMGPN0Ph2LCotJ2sLpPxcY/7gc2HxJtAr89
B7HrPQN8O4kx7AkC03ZEF2JTTyuwToG15hbJs63XvxQIzc9j/aRFSnsdgvqn0+yZlYxnbVpXQoDz
sKi3Q1DVD01CwtnUfenDcooT0YtdL9iio0YTL3psfg6hfcz7l2oMqk8kbGSdwxxYWPEQ3L0emjRV
0kJN5MVDMaXnGtFFL/0fLsS7Zd8EHWrhCOLgvI/4QQ+6ZVqMjQhJ3GB0R46Cl3vrVIbkzM/MXL0T
S2nUdI1psVMY0ewiH/jvl1X/47ICGNZQ2qH/o85RDTHLWf5xWQPPIpwo4LHr8khfz9IH3y26HaQe
fRHaSbm3+tQE5dHh9mITxfncPuLZ+sc7T2koXHTYGFFqXHPdc07jEIPd4phr0Z2mPdxzMkBAcjSn
Ydq8v3a5Xi61GS36999I/M8kcyLfT3UOUwcq+D9/o7IM0ihvPdpNfRXjRdT1w8AJbgo6lodovE8e
5vGDLbW3u0glC7tDMHi/2rqW18hwcTN2ictFyNHr5L23Crdt7mcPs28JplGwykPMBpo/NLsacso+
6ipxtWi4ib5t7yod0mM+2j5rH1vpDDRRCCQKRzc4eTJTkcU0Q/FR1MbP360Uky0GOAWtnRzSqKcx
y/n7ddH+GFwgA1ORgTF8ZFSKlu/POlBt4ZoaEnSCY01kQ/LfoY1wvnqam4eJOYUWINFHSDsBlzQz
XWltrL79y0/xx5lg+ilMDXkOpYIFC8D943BVJSGWI0fKx3YmxvhB8d6MVvLdFdCApq1He6NyJFV0
q2Sat5rNcqqQj3//MXT29/8u8F0hEB0w+ad9Bqjxf06lwh0Md7Ss7MF1ovDR7duX+7aLqt3bM1KI
MPVV3nvg5alYEZ5qHWlP7BHHq580mkY00cN6vnJR6lZQeob8ouokIiQ0GN4NROJrQ0qwkIQ78xnL
37SOzMkcwIhqMSRscv1I0SYR7mdwzlR5MQhSfCJnatiy8VV7JvDNDS0WcIiQrJ5Ei4ZN4PrlgZGH
uyyGhhGlyng31DVjPSYkfBvB4IOdnGCswK0jtwupgv0JliEIkMOcu8iRle/nr0Yk+Xt874+k2MkT
WO2MqiIMDw35gaugtX74eaDffPKzxqCn0eDY3SbBf7Yax2ZYkh0JdVK3HsOo125pXv0kwrD4MJiK
IyYfF76a+qd6Oo7mucNVKrxnw6YCJeToK02aKeeLLcbwNG/Z95nEEhizVgzjKQTPe0M33+/7uUfY
6ma98RPzG1uU+FW8JpaW3+5HFn5uGpkk/2XHUcT6xVaDU0Iro1Z8/7tkD13AP6Lamva1u4knLkdl
BfcNgiBqHbw72W16V/q7MUJPXHLuiclRN0NA/5PXvPbFVXG/INOS8TxxSXwstZgNsM4BnMTzPJE8
Im7y8t60ZiwEmE73NUIHnORqogReNhyyFpqhVI8pTjJaswCOw7JAF+Kp3sGpQ92nVZu0h2IaRuFQ
LlBjgvIs6XueMtLoF4ymh2WG6uU50/tntzCiTVqrPwwszQacf0QkYFs+6iAWDf/bhJqLCEO8Tz0k
1LAtTfZi60/6AYxXMR9Elb3bdsJm2wd1ef8v+tIRivkk4/Jh/i+NCxNmrAvjwcbRYUVtdKrLZgU+
NDy4KBZOMYpj5vDKl/k+TxfJ9PtWK/EPVW26/axMyOXYbAf2w8GrmBiRhAsTwyKtMx9WVRC2jw6H
vftX8/cQPTroBwlcm2WFWR9uaw7XV7eju7qdb2NFDFjCT+L0PGCupW1KF5GDnhNJj3jvU2r5oraZ
sNmO7KAXBMaqb3ARzh4XN3lD54VCWjHURZHBmRwrAKNwI59w9a+s2CT3vupPCp/aRwyxQPVIRMYB
XSYbok1Ov9eGKr/2nKRWDqKKnZygRoXwL/er70T9WnGYgYRRWR5msUiic5TpvF6ukMHVa8pXe0Hy
UbCzvBHha6U3BzW0+Jf11F7p5LXHXV4f5OSmlybOkXtF4KtuuqCfO80gAM/uBGFQWTM+ewGaoZCZ
axxWcu/X9nNPHMMiKjSezqlbON8IRJj46TTpLWp6icy2x5cw1Mh2Gf2bo8nLOEkBp1EyQX39UmiU
32ZhypNdyL1l9+XBUbN3A3IFdKmksEA2SBftC4o6pyfpdlCIggsodkeZLbvsWzH2zZcDRjxeqHjf
VmiBxNqybGkutYIJALOn8TyYVBic8yGA0+1a3p9PW4mGfeGlNlVOaG6MaEr3nN4qMLYfTDwv2MBA
MQwTRzR1lDPAnX++eDHiEDUrhnXyqxs76zTv8fPLrDhwnMJYkTHWkFIVYwLv17M3LZwMaqHtj8uW
jKk7jthzEu2EMw7QT9+/zZdRUT1GizafTxu1ENnY8e+XvOeW3c9xjonL6r9DDWDvMO1qjGQTz1AE
O8jeamattIXlrxiSwuU/L0nhhCtAwdbSKJztHe5swNA9I83//dbTJVZ107U2amZbS2X63Fexehv7
zNvbU7BM73OW7gMXFpbSVw+50kXLUtWVF0VpcXmmTXDSYy3b6RZZvUEjb6OqN/wdeLlE3oinVPYt
R0VmDfc1hIji80xpkLFG+0Z1k4ViG8cISQfJhYZ4wOOwLcMgOvum/lxak/m8y5eqSn9i3hXIfzeW
SsOfCW3ItWEDAE7Ujb636lVrdMHFyZvwCDq8BBZmLytSAw6JsKuXPvCWKmKHWieXhHzNZndvvWNG
eugcwLPzUXuUqM4lNOd7h7vw6uwGFl7ZkXA3Leqdf1NkuMTLrFGCd8am6gksbxvl3Kl1tI6CZnyJ
YvikHR4GVDfNw3/OvYOmLwzNbo5dxFUYOrtajPFi9OL6dTDsq6Y1RBTOIudGKS66Xw7veohFTe82
U1yc2ClqVyzuhmbbbrGUMFvfpH6dTZJNnhmVoM6UWm2VItHcKUwYwbyepybVpqy15tnGK7cQg0C0
T4CAaIddzZH9ak1K3BbUxTEbO3gq3tQkmk9w03O5Vj2uPf1NgxwC5hFG/FKVdnSQgmBlVWO4krDe
zwyczlMVUC3fZrkKgl6EBRlguJiF3zJBeLej2u1BzUkyaq3H3K2cB8HWdGu6+kMzRXMNbKxSUmeO
gHojuPkdqbyZAF/lefVPN4pJmgJIFx3bEU/yjO6S0QvjU5Pk28LcwJszj7QJy2NE5XlHp9B4l5t5
vy1b/UfidvnG8fJs7RYBKKFJ3td0qLzCQW7tkmlVOOlCVP44q7mKx9WLjsUIfPKu205LF0HCSC5O
HuNT8rGn3B9EeFfhem5DY193AjSai8RurrFZgCAPDY7XkqDPGahOYztY2oTLrUgwNTjQALFwlMJ/
Sa0KvyloFLWpvivi0s/GP1/PxLklyOkiO+PTGvN+FyT9TwdMx76K5YHzdXVu1O4y353B4abOp0Ld
4rappettZqWGVEUC2UVh4qbDJR7UXt+16Bs2jHYZ7zH/SFRMpHMJ2qo/HCIJOLSg07ePXjc+zS4O
SnHrEE1aJAS8N9I7Nn5jB1+haq7tsUjeldT7VRhgthIkvVtyAbLP7pfvZQ+qGilvQQT4vdbVV4QF
BFRqNma2Cc6I4s9GYBhvsrpTFmPf/8xaS7umWZhAm4/PxaxJo3uCdMVzETchp7HHdjcr7M2QsbLs
QAoOhJCO9Y82ThI2anKEqilZwpZcg2nok3XpVo4GvH+iyM4cFtITPAuibxXQbcS34GA3fWvd68a4
1aTP8FuJN64crsDBnXfgNclKcu0PuUQYaQ5Yn2ccSGY23SpEhrSoadnfnVy+8YvETgrDwR2heI8a
blGQtW7exJQkutgYNSAMHU8Hai4YRrETbrmq44YmoEp0u+690ZogFYdO9tpTTAUPTWMvBunmpzy+
iMIlQc2RNfyO4ubJ/DP3retMIeXsMZxo3dxttY1F8Syz2t2SinzMx7zbk2OknVrkxqCatnU/fsdp
cOyr0jnEnmNcOtWMtlC68i3aolUX4XWZ5YcABmIy3AFptBXEoyRh/Dx5sJO4cZc+Mn/sj3AY1NzJ
T0AVjK1vdQens7PzEGW4hIF+PMWJ+loRtnhGIPj7xRymzNpyRc7bpKEVFSLltr4Vff3aJsET4OBk
n8/dXHhC+EkwFe6xqFdDcJ5HkWmfvXdQzyK/aPf3IYRnpSuzrcpt0RibYJo6J0LZFhZoYy8Ibl1W
Oaf789HXESSagrhfyseTwkD6Ynuuti5rwWR2yFhr9NaJDzUjAaR4VrnWUI9uxrQcNqXgaD5UowEu
gtC0dvDlqlFkSzi9EtgLZIrxGt7Hqx0rBk5lunQpeA6lHDf/Oc8nDjBspRP17+raJHDNbypjRUpO
vJ2DczpXdXcSzSPNJP79MZ+cTbbZHy00aItqEjm0ko3LIaS07qLmqZEGaSKVX33RYFRjrcjI10mD
n71PyHH40uQ2mWNemf3oClfuqkb5zEyrea7z8MWOivDL0i0Kv+wHhxfrMMsD4SVizdI83qKFm4fD
5KX7h/swBsWICo0SHI2Dvoo9Mxl2ut6TcyAV+6K5BhoCJFfLJK7NbwM4lXZUgtd8VLodQDx9A2Uc
Z4/9XCbwihrC636SLtIWzs+y9NKFU5b6dRyjQ9en7T6wLbFqpmK9nhDMRjFRfYr2qnleiYR13KSx
GT7OK9n0rqE6eBw49xzqgARctTW04/yS4QrnTzfe2iwUaz9pW/2mkd3C9eWlC03/2AU9wjUX1ocT
VR12D/s06rZ8GyBvbTKjHfd1TTge+tPHXP+KhzB7rpTX+xXxLe6ATtzAJW8IFtUR5+l6rhKqW5/m
Bm6jsSSJzs9v7dTedQXc0MbMwg2nev+UlQEVkW9AxAdJg9B5ov6rtaKfBHA0eEOVGT3PySltZ7yr
Wp8ea5Po3b7o2PQcXN0zSQv6HBow5lGPZveUKm3/0E9vgsYk0jsqX/Ra+ZzLHROxxMIuY+emh2j3
WvHDKjrlFIlarKokHZYz0SMh7fVo+v3SHT2rWxnpSK2X9T90kuzbnijkLWJnbR2JZD3UXLt7VsHk
oZ9tgFaQ1huyLuIlV6Dm8RtaHYdz4x0Fz9XJ1sMUc3JvriRj8VOS+mwyMGTSEV0g4d1Wsle8kb5o
fNRp9TzOVBE3ahiZwyxYih7dcmsl4Qk8ibmEF8InjwyZY1OICSZK6O7Y1ONWiUNxcXUTkw9QpC1d
7nd3VtElMnmcRylcDIhmBuu8jqWOIIeFlUt9X059SuKHuetZ/aCJqGMYNipLPxFvhgnlPGplfZ0S
IOGDG4ser9Ot0jgF+QOlc60pr5pb/kSLbF38Sfqk1thrp/zz1o8CJjmB8sOYkAzRQAlYuM5C4CKS
oXuZT6m/BbCQJjaQT5tzBcBQQWABXiAOLrNduqJXTkY9EexQqCWNG4xi9xOEmgTt0eRi7uZybv4L
u16xzk0smw0Zw+6J8wHJWH0PFdGUO1ROJ7sxo1cP+M6OREJ1kdflj1KqmUB412/EaLCX6j3ZuxQ8
92NsoVTbdtpsdZVocIWD8aVwh58D1gQGws2BPOz8816uOdCp9oQZoVOr8HMF4zWL8DQFisYngigT
iAbcFifIfRQaU9dEVr6xVaFz5lM7HUEDUEJ7dFnNEmVRcRh8VYpzCj8EzIZMvoug2qddGrxrMayf
vJ9yjBPy5pTefnMGbznkffDiFqV2RZXx3Q4IkgnZVQgrN+txleMCPUCv+WUZZXYtyfTAF6qBNr1a
VNovSRyEO8VWv5qkbZ9h16zMKDYemEDzzu6aBayD3zi2+xaTG9mbysO9nvUlWtn5y0Atjn2oYhRg
u9ujJw63oYZgQSijvh+w3C3jthG7gGQMQt+BM4led9iEGzAnimGf0aoRYE8Ete5VVL5slwsb6tv9
KJORRHGjwiDUsHf4LxAWOL0Nk36YawmjrM+VTalE9taj6XOwpvwWM3RrEDh6vnfcpjxiv48XQdsQ
AgEx9lK3BHGRi7qYNTRV3lqbakwKuAWReZw/tUaEQ8Nr4HfM/1gTJSHdCS0jyGR4zYzuxWlzGlt2
xFEnCfxkT2bpQiZymYaJ+c7Y6hZjtfvEorZpq/5na6bWyR2U9rmsWvqDRtID07fqtRr70XqOFmz7
aSxSpv6qyvtNoXXmUaB6Lxf6ZM6aq0Lhj/LBS5NsF7djvo310Xz7/+VqPOKJlHavb5jZlId5xxAu
wycnSpNdWMd0wrAiPMa+An0Evgx9QLHvJkW6Kp293TOUXNFSSFYoj0psI9OS2LbaKaSXd98F+gx0
UyGD6hQIn8/59NIX4PtpCSCVDzP1IVe9673Rgxv9Jx5M95sHCIjLx2w4z/MT0upVFxOx4LtBtCxs
c5uZnoc4zkHnUhk65GA3Wf4+BXWd/HCQRNAee533UV+6P0TEFpipxIEUMlv5ee1fdNXYzBdRZk15
taCYe9Ul8fRNE4z1Vcz87TAZtlU0vEFYKy6priqPMZNK3xHMzeEtrQqnwFWit8YTs21jXWh+ee4Z
hy+dFmk764nHWxpQXGKftlyz9m1g7InNgFfrqmQjy7ZBfrsMyk77QlBcrEiks066A+jSzO18hSIQ
sK036szeUG6hCB6WveJ9ZbjBL5B2HvOoLD4sWyWhy9JwiXV1taDVxWc9dvvPFL7bwYrqYBtSSiyI
m83OsY1Qaf5qTOO1bcIAL0V6irzh97ebjikaDdB4waxMO5CIbJIOx0up19bBGz6gXluolU3z/hL3
lrXDdwNMhXz0YtO4cDsXCalFJ99nCNrZgOXBuA+2iRn2rlyAOrQESeLB3SEEuOn4f5vSpq2YK/05
h8ICVScP1dPsSFJK69MGlAcZf+J/OxMFPRBjSeTba54346nPix5eDi6h3KoVGiHkJM9v3bZfg84L
XqadaK2Mo1fv68z9QDYcRThba6PhRXRy4TuBPM3fs+VA0G6QPCU5lJuIxnuJi/cUI+q6ipZ2CGPa
5LtHu0qBTfWpWXj1JsUtbBN1O6ttObM6lK7OlFXf6i/sE7jWsv6mGu6wnCk/8wkFlQ6i/0y5BSb1
wD2Qgjt5Y7iSPJsdh+qhAtB0f0sz5YqP4lgzMjyIGGAp85KAhn9dkZVQ28XDGL7UkRwfEQ7gRbPa
bqk1AVB6uyt3tVLVAFjrPZpY7YXF/C2NrF/MMEBcR+H3sAjvX2AaLsP8MMT9xq2nQnBss34HUunN
CYGQIyvB2BXe4uncK4dvWjD0p5GOFpkXTwHGklPDgYSPWe2eXbBfdBoTn23CLj9i9Tq3Qudvm9O3
CVZ9DU0b23SKWhiSJVRu2YTDezqg1lagDe5qEg42OnzLTTwAwZwme9kGbXgLfruD9qDIBzaM8SEp
qucuix0MKqHYKpUvd6VoCV2dzhxjy9U1atU+QhYip8/rmmVZOoBRWmJ88SILeAH64ICfrzAV4dzd
JkMoV9mkiFUrJ3qoyS1jq0+L4YT6Xz1xmGCFm7B+kcbx/b4KhogGlkoclCZNI8XHLtbBS+0Mbzcw
uKfTmT3R2JMPhD1rTyNGEMpj0a1cMRwQMWSnIirzS+rmq35SvM4v+iSAzcL6GqSGfZy/ZbX2k1GL
YiOw3dur8tFU8axUsv/KBj9/rsfP34a1RmxTJS02Q9SAu5lEirNcMTCq3T1Qok7d2+z5kqobHEPd
+2WYAwrtIVGvoh5OlemEL5lZgqiavqqECoQA4uFFtFCsV7RBl77CBqlmif2hgLoHEiisDyB0D5wi
l0MU+wvBiO5oGQ2WPJ7z3f8xdmbLjSNZtv2VsnxHNeahrbMeOE8SRc2KF5goSpjnGV9/l4NRXRmq
tor7kExKlEIkAHe4n7P32gYb6DllzOG18rVulndheJt4HdWekJAZX+PUx3K0TZC0snG15mMVURDD
D77K1FrHBjJ2rMh6ddlGpCQqUQknR9f29BGhZ7CMWyKwK4GCx87jYKb1DLmA/qGF6tzplPL1GnQw
wsuBiFO+T70OlIT1ygyTau0oFnrCLjIPBlU7O8eDjqo+eDK1cT7FoPgDp0xv2kNiSfB/xbamhS07
K622Z4fNBgfSVbjAxtnBPE7VjQ+7azFNANOXrpfEi0ks16Ac2gAFpEWsFqurRCs3pW7RomBlni8P
BsnED1kxwYC18r6q43xNcFGxGwLb29AwQ0YdSpx/L9XrGfk0xVq4thEtiagQXybYA4Rlf9PlJnYk
PcvmqlrI61zF4hEPNHr6FHkzq2RWzipea418r2Xg4pC0fLJHfF0xDhVRZsTWONLMZoTcSEVTzKaw
CrtMD6bkOI9WoWm71nBJILcg0dTOHXzCbJMqowJ112pOeppSuTE2HTlm0AurDGVL57QUU8TXPhRK
wl9ur7IlbVTDtcPScSaDqtvHrb1KbM85Yk5wjlrDlioEvDifvjc9NNTv9+wb7zByzZDIDg/TsY7a
uaae4gAcPiCOeHZ9lkEuyAz5rYTLfc3ciaKASp1wHE8RPNMD8WXFrKfhvU0McoMQr9WLLjCbJf3K
Yq6JUw72C8WCSv6813poHgLbnteiBy17Wb50cua1KLTJyCjUDApN+aqOqDtpTup3fqpod0YfW7MM
Qea6Zd/ksk6LUNC7NL3bICK6p5BAf/kQRUrH9Gbz6//EN1qvjX7Q2kay6yE8Yp395NalNW9imUbk
QOy2bngPEaQ7zhxYalqTyVUo5pseca7cMhupBlM39NVRlkPvmHsucrBWyndxZewo0XQPToScKlGh
0kwV94RIpmXtW/Gm1Y0eVHt1Hw0FIySK37WqqddFF2vpTvcVbVcQX0Wte9OFbvzo1ZZ+W1YgY3LC
erZhSABqkIDSQ8omb0qR3SB+Ntb6nz+bWja+hSnTwX2yHBbpk5wutHsWIYFn3EUd7YxKVSnqFzDB
pxcCyuTLRPiOo9GrjmVRVscW+/migb+/kPymvB3St5Y79QNol35p5i7mefGlJqfW0WqztTet7n2d
4iQ7/GjXGFaDcwGZgi3WMNeXq6BdBXUd3IX6KJ2qMlslo8wV2qD68vpx66VcooGIcPXTcpzT8qYb
5KIDsSPau3PPVmdSUBIODpDovmys8KDVw5MW9dkaSbC2guoLTi3q8/t/PauGaFwgbqZBG8OsnC5t
HCckkIx1fV1WWMgKlhMbpM3BJPeeMWxGUg5ugngsZldnETfojVT5+mIQe2+vAdno6G21IXFL4uIC
G14XyfZ6lWVkcRiF2X5GdXlm2RO8qnWpIsnEie5bhTOr0+7L8SJ9n0uexaybtqvMIp4qBdgLjTnV
3/POXJs0CGqr0yNM3J29il0I/VHlfUzaYzJd8K36TXBXxEp0MzQo/ZpgVF8l/Dw5/rWZomYkoeiO
fWxEP2Z6lthrLI/Z0Q0NmotOXr4gVJv3+ujeTacTilWwNLhOEY1zdqk1eEeX8jx3emdOYrlfrRrB
LonDAKulYmnbQEtOuRGjakt7uIVGZ2bz6fqZriTGbXWcXqgMNwNUy9VVhzFJg1PmlaeG3TZhvo03
11gpYNPOZgJ1TSImo2ueeymvryhmx+5PXl/kS8/Lum3mms4u63SeFQSkZVReZ1WS+9T62+7H9KzL
/J/PFPG90M7X0JuS/mSPnjTzTJgWHjSOmU7yRISVCU/0dIslSvLLMXR535XlfpSACaLSWE71J73V
JKLSiFfyhBNFkYdPM+qocwxqcpcn0WNZR+VtpxgShY2GXGrhhp7m/rYtbnQFKcpYJuqiBYS4KgyW
Ur6Ce3wPkxFKl2grloEZLyZ9ThXY4dxwsh9Q9HVy6PqHcNqO6Hmgbycg/4TnHw3rMpj5SzYdUtan
yYpQGnLTFCx8yysQ3PWpjpQCq0+5hxb99HR6iIjMFt3L1TCCSnHkOngkaSmZ0Tc0L4FMQoGk3lWD
mT1YwuoWjz1RF7KLj3oU5Lmw/HE9en6YttLD9bTKTTs+sPq7bb04fDNGPVz0YD6PgwmD9efiQUhe
+kY1wNtR0ZOwgc5bA7jJRE3tW7cl/cc8x2kD5SWQg/1VhddlnX9PO09aU9SSr4uA6csIiDeljV5b
1NxyWSgCIldlz7wGpmFLmQ8c3edSVTMc24U5cz1vPNU+xbaQ/B85Tog2txqsGmWEBwsXwNkoBmEN
TX7QJtGXas+iQTLV9N5Zq6XBRRNWzaevrgu16Clt04X1Wku9r3wQQ3pLgoDDauLYamawsLIuvqc8
eJvRRZx5o5yfemns9sAQzIVUi2aXezRUKTq0iRzNE6X07gY53RJTQGW9NqS9hqn3SKjqsMJRm69Z
805aWgV818w2zeJpMJiRjZY8PUti7PcWiahIVKnA4oJd1KieXpDc+dSz+upSQ4HtEKl75FFmK7aN
D0RHDY8xPVQ2T4p1YtyPazXQXZi1dD0qb9AWrWKy5rB/hllFYe1grsCX2DS5tm/C9D6e2MGs1ZSD
R7DhzLKbYhmUIbGYhfYxmD9ocbvBLK14otRzPbGHO9t1spmmEq2jgUfBOlcR+h3ldrnoNWBs9Itd
Noe9ns7MaMwwrQ+DTNxOg1lDqMdrkgQK1zQPLZ3W0/W3fZPSsxafuhY6a5oO3kUdkBmE49F1w4h9
BKwvrOzGZ0qk4cowK3y5hW3tzSSDTSy8aAbR8KNwSkWYVfa42I3N9EyWKpP5vqXypxcL1zDyZAG6
l2ap4S5Gf7TWV32iXROY7ikqNIBxePMHFPOxXBnHujQYTrDENmGaUw7KBjs4jFaHfVe0iYxhl41B
uGuRGm2rxLyd8BJFzdombXUunCTz6o3jxwekYQi2q6i6b/vhkAjMqGuAwvPy3HjOaGKHuUfMobrM
XE/5ilx4r8/1kI8LVtjEBJYd4EN2ouBR/eHZHu+kSm4XNd71dSiwBk0mnTQX7cpkANca6zEDBZDE
sypnPrCFtxo9OuK4qB/DXaNG639N+LZeR6scvNB1rp9emG4CVh8IDZq2HYrSWpoCeStAqVsl3ce2
xubH1yGD813kZsYder719JVJnXDumoW5zj3IhrmtSItJ11MnEuIe1uL7oLaOFNeNres7Tx4BOntN
+D2nZ/96mL5nDa6yvt5SnXqIaNEaQb/yTJJemjTsDqbaERgwPW1lo/359dAOn3bdmKs+p3Ji2u2x
8QyilzE3LKa76vQwRQePLcYCmTfVxikJntbwpYoriixcgmwm8WpIHsCGfkuFfE41V5lCAQyVewlI
GBr/4HjytnIjCv7RAMchs+LqDdfNXJJhVagptYdp12eN+XtMItKKKok3T42qPEW57+wZgveVOiYY
UmxGEpxDWGHi1Yq169pDqDC/epL9xI9XdX0owDIsa3sYXxvcgjYinmNpEPc4XZKjJfqeZS4vytHQ
bqcH3ydU3Oh0F7pYOJwSD3NS1mV3vZfupqkcuwXlzNh7rurt0FTVe9xzNWTV0N7BOyi3Y6wrM6b1
j+sbicLyKdObfj+9zdCu1XVTptkSk38xV1sAchJE4IMmGcNsVHPpCXyzs0vJDZ6nww9qQdK5C1wy
RkcEmK49IhqR7GPWaSCO6fuuB80PHhy16ujO0bNMqk2u1eElpaA4k9Ain3rdYyNPNNLGUq30FHHi
MHvl44cSP0y/Ynjs6xJfaR+SXtgpDOmplMdsV2lWfhu5xrhQtIzmuoqIn0P0GVTq0mpd5R1oQTGX
jSA5yYUabqhmYjDPwv6Y5sybmdr1bw7NdyXu1jZ925mtqf2JoAFj7RadtkUvENzqVdvPp1kpwucG
q049dJ0nrRAN5qugLdsX0wQtbyZ9SuQEPr+x6fTbovTmhnChFWinvNxp3ppQlufma4sakSJJ7e09
8TA9K3Ei89NWu4UNeqtVavHDybMUokRMNSo387epW38NbyGpcmORXU/NQQ02CeaFYdZ05kNGbsNR
RyhqKHH4KL6DN+2xzF1/f/VPS6BhrLS0lwXae5a1wAMheq5VLEg3IyXlhTfiW2cDiFtUDBkUfxeg
ns9GAnrvem2Y461ZmdImoFLJXh2Tky46XABWrSPmGG7pCovHCXIz9aSKOKznU1Jb7gTKUq4BmZYx
iK3pS20cl30wLg1KUHOnwt8MR89U54nY1eeIhA6D0XDvC1x0ORzQBdYn0mZyOwRUji6q50awTN1U
W5dOEK37Mq6B0APxRuHjvxaAG0/ZMBRb36yI5GrSu6liUaXsxMcuvpvKm7ZbbpjgkxvXTJBI0Obc
2SFhzShoPie6dhdUCAZqqVhPdU4vQn9QkBjbMfnJ1TDviCDfXP0acZIFRxJ0dbEKtjZNG111GdMN
OVf0cm5YBMWFTQ6pi4qGl1bvgaNX9KkRZPhwC+d5QC2pFiyTLrbe9NazUPDRsJ6+rNhXIpaPHnR1
vIQKGs6phWl3ARPJpA0yB/s5kGVuZb36gnlYfVL6flykyEgBFrb1SoKXQ/CZA1KYMCXbMfMdCRzu
7RjdIhZxbjPZqmeKESgbvcqrE9W7aOZmGQgYMdk7CUH2CpJxwcwNl6NsqVslY7SC1i2ffbN7ge1w
qMBlPI/i27H4tqd7u5wErlM9hsqes7zNM9me6y3QCSJiuYVh5wVfGh7IVGqwlyOpUYsk3poopA5d
YhVbIqLwnEx55FK4VKL0YooDWfSI4ICdpkFbnasIE7Uwd85SxuN80nNiLK02qeG+TBoSbYBYalkK
lSCLpTnI4X0SokszozxdqrlPDybcj4TonEu/u0ulOn9KyxbEllJiJ3Ylrmy1sY+k/dhzsjTyWUgH
9kAlCFVNaCZEtPhMUJ5l3VNrRwK6toZGfbHi2oLCMCaH2MzsW+RnaOrRkKGtCOqxQaCypwVa31PU
75E+5nyQSF9NTIPA7jMKyuhxPAIFFmGQqwQexM2uG30bormuvTz+1KD7A5Ahb7hRSb85dT0V9Wvc
mBs8pMDUwqoMzoQfbNzWLV7qIn0PqiA5WKVSnkI0HQQ5GkSokJxLRqtzYWHVb9xBuyUOxt9PvCe7
jBbtSEK0bUb3XVXdWYL6X1C4OzmxPmtoKpFt3lqroswLpJ+NsrEKA6G8mEl0ukgbBSfMonoPI+Sm
VWd0N7IsEukb60SzBM8+auNDaEpExgwi9uJ6QSe6aYjio0Kdugo3jonUfSilMwLf4uiBx33J2bTg
lukkk5LVBJ2xHBm2vfJUfuih+xrGEREFApFbO25HOpG3bAXWwUkrac8t/rWQmnEZtCGxJtTnEANR
mB1i6FBBrJzQW9rLHtEXizrikPtmo05weYMoxLkhqr91/wIdBhbJROsvepWeipAKt1RWF2CM0LaI
oQOg4ZFVImB9ajxbTYUtPRtoel8/Jmwl2nIF0lYnLLEUTIM5L233mRvCQfH74qXz9H4FCy78CbWA
guFsNIE/05tuN7haC5LFJRrwylNp5PTVE4zIpEVACWn4c5JsaELpGaoVIIL3XhcJbQxNjNbi4NfC
iSFF0lHLjXTn2YkPH4ZkqUMdUS7PE61ctUaCNTdGdlzDe92L+gaxLEZPYT9tD6CQ9uyqlCNZEEgs
6NYFuoFKzAo1Qm8wiNqmV24I11ipXbufRFx5Kx0puchYCDWE7xWAwcRMaa+KhlYkRcaCnKyKJWqR
IjkGyVzU7q1vUmOS5S2OSv9NHsC8EqVrzLy0JGiTTRy5YsSeVGRTL3I5FfV9TIlTaCM6Q2C0HRWf
CQBZpWQzjln4VNYxEYVlQHKdIqHaTRCwl4WL29hVi2PmG0yKg5K9XE9yK9yR00XkRlVzTf/UaOcv
Jo1pAnvXDhTuqR9tw4IwrzqtOHvQyBaJl5kCApZQ7wGwNabVsyxMH1aYjyvPSjNclYo5pwEqE4VM
IEBslz7FVQtQ/MKLKAC4nQ4UuiITDkvHNRXBUx5cOc+36lizcWn05yApngBWkUAUo52epj4lM9q5
ozm4hFyK/v34rBVqREek/7IcOjiibTTA+0IR3lULO6T/HnSUK0lko/tsIVeYAhItufzsbesy3XYc
Aw9D3doe0rnQMXd6n9v7oUWE0NA+mrmlDGZiaB6mTzgSlsLAZaaRI6W60+PxrhBmAjk0IXoJg8n1
Fmqh0Z61YjIBAqkA6kf3LgeHUmvMvcVxXJEhNzwARwTqXerlR4yVZ5Cxsqp1bXALlX6Ybpue2BvZ
R79Gi4Mm46HqR/VZD/2NV5TlC13xVx1FAFdoadM/6pM7H/A4+mP7oFTAfch70dFZhHM4HsWb5zkZ
OpNMWqIZY5jbPih/YSYuMnbkYxuQV5VFe5DySxyaKEV9U73aiVoJVOO0cNM5jFh5I28jKsEzXana
tRdr9rps6URnwTv/3nKy00ka+dLXITwBTEotada67/JyH93h4WkRFqkyxdnhDRh9Q+DDdYsISHpK
mpuWXSydPGgASaYsJEfWd9P5RRiDzPTGq0ewU2nN4GxMNAuyRU4GhBVKg7bU3ru2egzkwXrFdJ3w
Trz1dP6mh7p5yzubIDArsBfMx9B6CiSDSc2CTlSpx6Lun2wnV24S21AI0aT/OWibTCcvwyx3Tdu9
TCG3RmR9TW5izdJZ9wLAhVpCTDhrK2AksBSXdnU9hCHufvoE3b2Be+zRYucc5Ms6Cvr7AMXnfWAg
gUV/Kbv+55Ar9Szw8/CWvfl6cmZMtwM/rkUwjYbONS8e1NSgLZg7KSNQzH6dB/tELiJt3rm+tPAH
P7sFVe8dpvP2GzPh92Bj3VA0wR7GJW7y/LuzEkAGvpuolk6kU3lLS0aSb4VttvE1CmG0KZX1GJTy
0i8thXSbHsuv6hJO2QbNxgfhs2zqUhCjnF3dlc5OuDVWetq/1PFgrUekTXMPQcx9Y9sUd0eXaSFT
CRutUuMRy3NNOSB0nioohnP0Qdp2+nD/9dH/t/eZ3V0d79U//oevP7J8KOkI19++/McjxK8s+R/x
O//7M7/+xj9ugo8yq7Kv+j/+1Pozu31PPqvvP/TLv8xf//nuFu/1+y9fLFOYBcOp+SyH+8+qievp
XfA5xE/+/774t8/pX3kc8s8//wBXnNbiX/NIpPrj50vby59/qIIu/V9//fd/vig+wJ9/PH+mn2Pz
Gb//2+98vlf1n39IhvN3G3qQ5ZiyKlNstjG6dp/TS5b2dwaAJuNPxtQOMANPdgo7y//zD8X4u6WA
S3VUB9GXRWPlj79VWSNekv/OFslUZVkGTAScSLasP/759n45jf86rX9Lm0TcoeuKz/Or8dswTFOz
bNmSYdhy0ZqaeP0vxm85iNjODsXIJqWwD7pFChmAxqSmfQiQ4Ng0IwjCMAcKea4xWROaCTeZezvx
VKHR3Rkgtwgusg/lIM/kWg9egwEicERjDb9OjIO51TZcbBfHiaGCtkZ/bzU3ZL79hj0i4FH/wjQY
BlsZw1B0/H6GoWqQWX/9GG7huYVve5jNw2Zc0xQblhGaiFnG5TMLfYu7zshG+i/n+ufB/OXg/Qqd
NgwmVxTjmoNcE3UHFsdf/6qt1JUJSWRYMAMH+D7MfDNQppy5pkoDOk/UY0TfKzBZi7uBA8bQ1l7L
vGlOVTjsnJCypRz6n0VJeYU0RfvJp0JNC1vCWdi3JzYJNlXxdjHyNuZh1aX3PRr9//wZlMkI/9dD
x4cwFWw6LDtEILvy7QoovColarCg4G0uABvcQFYPYe/zUKBO3pgI3GewK9SdToQYKMyyuSW7jN2c
k9xIhPbdkDYYHrz8Y6KlUQFDgd8q5afnovccUETsFCwhm24gIXFkoUcHC73u9EALmSJT4xS7FmXC
LTGULj2UITv7/WcnJeEFZ4qFnF8bV05XmmjziaedHupEO3QyNp6A9hr3twDLXeg7M29Qi5uhji6j
rY6rcUiH6/oqJYUGTIVdBE9yoXf3VowRhMl0zNoPFBrxPORyP6ZWQzWFHACvbLR3pacEiHd8rpeq
9Bi0FHsA/h5x4OTLoDHkWVd3SGYjqZ5VfuytTLMUHVzr1a4dQuByXDE0wrkRR260HIPBJiDDtm9d
TGzEYTbN3LaHbOO1pCDJai7q/KmGxoqgVdQjxJ0gintoWvs+TVgUIu4FrVSQj7CsFFJD0iGNXjo/
38hQBPzR37etRACKpdXVfnqI6dfNEip0My/Jq/30gOu22kshMcUMYfFoFJrIbSAqoY+pvFjRXmtc
sgdhJe6nh6CVfz6bvpQk7R6FzbB2MdYc0t6MD3mVlZvRs2/SJOiQJJsgHk2FizdWT0qdWSwy+myr
m+n4UOj5Pg7az5rsLWjfj3HDKUnUiosBw0sV5nNEe91zEVP6sBsUYPpEKsKwCzfB2SRR7D5EMNhv
QuTYRkFFt7W6g8fO8Va1TO8WQFdfWW8uuhI968uXyM/inQdqsi+e4iJDEKkhFw1Z2H7CM0VC//k7
yN0Ehfs2mLAcmywBFMOwDPkbLmbA+04PHJN0nUsEhknNuqOA9Va1aJX12N3VWfwGw9PbGTDENTWu
AIkPycryw2VcQ5PCwocLyMevP+YwcnvVqtdwTh0kfYo2d6GbzMkgTxZ0PQWfqOp2xJGxqYIOfUJF
QNiCrSes8nQqBGHJ1iZStijE+t/MGtPM9svnVNi+QwvRNM1WFWfCtPzltlHKlh4VUl4gHcSWRBeG
DYJ4KJph5bgIsWDZe3cJIKhZy838PhFtxh4Pqv0m9zZFBdPIbiwaC2xBK3SDaU/eWF1IOOldkSZO
f8pXtU1pxeN6iPNhHiCI+809Q/l+03AUOr/MfUAoND6C8e2mUUlgJ9BTRIu+LX0oSBSXHCo5m54d
z6zt4k/ND5VFU8avJQg7FKb90m8l69BRW9h5uL5WCGt6XIo5bthYr9hf9MXvgj6+3djEe4TbTE3L
BqD3b/dns+wt2ktmhAQvkOadlSNGtpk1//Nd4NelKzcy/orG5COYh8R0WN/uAVVY9zpDCM9uaLwW
VhMsZT+eB0xKOh9adZP16GQsgv53pfR/3D31b4efFRHjRFa56dgGzX7zGwPEzFj0puqQL6ChxrvU
QwkRknZfW/Kt2x8DncuJJXE072JfWnaGdlb1QZsr1tg9e8WMm3387CA2v6eIt7a1pHsmvajcOT4D
fmq8V2XqUzXGmdH42Vrufe1e7/XgWOf0yAMn2nRFK68nGxR3qNfQK6Ala2O1Fj7QTSC2nVo1NLsx
ir8YR7tOT6tbA5tp0hCEMH1FnXJWNV1ylAhku20z8gwEnweQxuN/PliKOBh/GXAcLEtXdNUmrkYQ
kNRvdDKuYE8ayyKh04y4AUOOftORs1iboQ4ZyyiR3GsG+/sQQocltdvSAKOpO81vljz/1/tgncVo
oQEJK0r/BkRMrVERsPZkwU6x2DVIUdA5Hz3dDp8lxk/by8aJYM6XetSP+mjlNIoI0fzNwfi2aDVl
TYbWYnNIDKSOPP913dWCBkEpSHNYtop+rvZKvuviIJirTjre+tRdDpWdyAstp7JbdeU93uNoydaN
xYaKrYQQ0HxFeMej0bYlOget3fzmDeos0H89XeIdWthPiCRh3W9+O10OyM+CPA+Re1PuYnFzIv8C
V07A20Z/9Gi3mn+MyiBdcWsYrwa9yaU3lfys0VQpzqCmGdygvumeu0HX110S+Osp+LON8UAm2C12
EkYJTJyatIs85a6hJrJKooo+d0zEfDLFzjTuD8M12MwbGTIEPr5NlfVVxS3Q0EhdWZgVVmVfo8Et
CuoQHRrAvHGGTRbWKEbk3H5yKoWtrIWBwbPQgJV2Wa1sKyvuJR3yXBJYDQXKuJgllSLdWQZ4jWys
170oZjJtoHNI03lU9Az0rrM2SRthPu3S+MavfGmGaM7Eca4paIM11HmrQCvmeaaBnqyyYqcjQ8Gy
SRZapqufbj4Sioz1al6ZGuEJQUrGbYRKdig7ZdeXeA4JyLz3MvcHasfwM3XVOTz+266oMQSidAgg
O+J85Wr1EqtdkWXWbbuYeC1ffgtii1BA8aCb5iqJ6YKaMev6Lo2GJco+iBH68Og1MFMCVSvXUaTe
2TLtX1ueoSST7kqvqpZO3DE5lS11M0siu6Mv2tU0KYyJqq1Vw4XnISGBhT02iIcksnFy5XC/yD+4
cShSbuShe2hTtblJKe7vTA8pQpA1Ihy9+RjQ3pr01WmU4o6wIgBmngKOC/GRZV+QclG6jxV1hzqS
mLgY8VqhG2ufEt7RkKMfVEjBGGnNC2qD/DfD8hss1RDD0jFUU2cvhG5Dt79th+qqJurXqWPoFYr2
Hg/GYzs4NP+5HtNG6xfyiJfEGTobz1LnrR0XBS2O1eiIyEneRKX0FSoE3Wtbq0zHJxKZjdVAdQeJ
QbkIUXc9exW9E9obZ6+vKxw96SVh2P9uivuV+So+hqKYZACrOHhMKGLf7ktFpUVN0PpMccaKrpP7
6LRpvgyFnrUchHoOlNl+TBT9gqqfMuwQqYvIG7M9GwuQMNXKEXYTTth/nlRQFf3brAL5jkNnMu+p
OlWAb6vLpAE7RROjnetVdjZcKMiasTIHVKtj8jkEBsFQwG+K5iHvnUfc9eJHOiU7O0V2UM1qmQfq
RW7Cc2DhV6+ck2dlZ8lPrv85w1dm16sk+eKKIY5xvBit+q4VyRl4wWfZjl+S1M0bJYYvrl7sMV/I
inkjfp3+6xckix+teZ+YxmviZmfxHyyhVeCY2zEovJnjzsiePI++f6lt9aKW2RKAKWkU5rkpxnca
mpcBEJnq+MCoxq9aT84oeN5tdR1o40VpYEDwT1r5+BX77mPqiEbIJk6lrXiDEW9WfE5LVt/NZrxI
ib/HtUVfnnTC9kn8CDkl2DWTM9GW71Gd30kRCnctPIfxgaz4V4WXAgmQlni9Sh6qbHxp2ID6Kd8X
Yc1FTu4ViXt95V00Iz6z0dubImPA5tWqj86Z636wJrkP3X4WBhgKwmF41wv54gz+Q0mIROX3X6VB
5TawrDchQ3US6QgV+iI2vG5MHEtXbHP0uyT7votPk6jOWVeN5TBqB/HWPTSvtvyWR2wmksC42Kq0
G3NpaSf52dG9izhNo+1dVrlVf41y9TlKwcugbKNSe27KT2gHiwFamHRrSuPF1sJLZ/b0Y/M7ccDF
ibHz8bG1/Rk3jwt3IHzC3ZeV/uhU60n8CHbQsz/ED0YDq4eXlFG9iPPmWFd1gDg58M8ePOmBGN4v
cZVMF5irz92CNgtHVlx8MnNAkL6Dt75YXGChFZ9NDejXkC6CVL74mX/RjeFiuRyqguOHMu+CjW7X
W9XaitJzqTRfbZaekUWdLRU6bPomjuh09lDMXEpNvYD+mPXyeBJHQVyd8oiTtnyRBlswq/B/Bk/d
cMTLc3Ey58kON3oQXpouO4sRosTJOVW8S6vo96U7a40vcXT1vPsBSfur4Gy1KReBUq3astkgzT2b
3fguhiTS2bkR20cSKO6Jqv4sGYqSfWMqw4v4WxZR7q5m3osjI65Hmpr4w6n98HXLhSaXH0WuvWHJ
+RTnW1yTtILvB5ogqU4jEG6qa2Zn8ePifQaK8xEO9n2UfoV5efbT/t03zLM4RgUmxGLUbwMzOseO
fxH/D9T+i/Xc2e9Oha7d+OOrQXl/1tdEX/JfajdfCaQINzXnftdfYGF+uZ5+1ttgpSvmVhv7i6Sb
Z3HFAvDHDSst/zl3xJX6Lp6D8GiMamfH9UIMQ/EmxbfFQJoOau+y8OZDWMOCeoS/mK5q8+eoUxtY
JhnDpXjzkWbGzrg2e0YGI4GG2Uox/W2hZWeCbd7FwcSryqDOMMtap1juLpXVbmSf7DX+YBaGl7Yc
t6h8VpJpf4ojSXrjBYwj67E3v+bSwv19qcfkrIn7s2fciOe6XN20cbcwKi4hhz4fqSnonC7id1Om
IGBZF8+hGGoTBcH3MP0vjMI4FFwX4gSKvy1ORU9DUtPLjX5i6fAqjo6a6+cYEGiV+azSzJl4DnTz
LEaA0nQXlcOW1Ic4a+dijJhcjsQA/3Dk3JtJCn5PKiTTTC4uGz45beoZsqkH8Rfpgc3LoD2J7xsh
14w4MnbMVAdOox9nygeBQ3MVZJgTGeu8JnpETGvicg88ldyeejnNSxGjL++aLzRZs5FgNO6PFzeR
PvTO528PWyq8EPPUPv4cuvYji83z4Bi3CkVXgwml8/qLyzhRJeOtZ9a2ukvGIDK4DmrsMgn54KHp
fJB4/GaYe9QQ72DyL709XvAGXhyauUpY35aD9ea46XmslD0mu22pCqLh+G6m8bmS5Euq8lpSLOXW
2eNfm7c5wjiu3ukDiNudpHnH2kvm4sCknXeBhNVfxAxJt+8L487FIPgO4+WtGNM/J0hF3KAI9rwx
RryEnOPpeuFIi38E9DzmMGGJj+Ay9wSrcB8K+CSSOBVleImM7NwY7r04JcTogVL8cCJr+uNiEIhD
bcf6R8gV3T8U7bt4V+IUjY37Jm5c7pDOvNg5/XO0KKA2gJNAa+w0bnNVsKan96Iod9MfFvco8db9
sny26p2YC8QoEtOJglYmyI1TUOafgLTek3HYGEWwFiNFcYtTNEoz8YnEa61ZMsf07/1YP6jVWQw0
eMNPavMuxrd4a2XUUnSVd+IyEb9lj+NF/LUUBlajqwsx1ZIJrKfda1Rcb5SdFpFX+/+YOq+lxrVu
Cz+RqpTDrSPGZJpgblQ2BuWc9fTnm6L2X+eim24wtrS01oxjjrGRaxGjC3DhCxqZm9wG2SG+QSaR
YFhN5SRxwuQ2OsM9aT6z9MOvPCQ7x5v6av3lyULOvwNDC7Bw10cmBndpbtHc157avDrhNQijI7ph
zkeaPoINu3hskap1TtBmAZK6NTRpktY8Wb9SzzkMVmmu3sDK9eYHn4ljLi5TjIBRIr+ofamdeg6Y
Tl9NmnoespuGqMTq0kvepxdyCap2+SVttatcluG+RGP6oUYYY77lR+Gt24X7is0rfpVZMtis9W5l
lulzIE/MGbuHfjK37hR+6iUslfq5teDHHaGiTHCTQXkRG9Ll7omU6qBAwyRPx2fblZPynIbzr47/
mTjRSjkfsnLYuVp2K7ZGNj3h+NVsIyghu5vELFZpoeOCicB85zRaGs+pO7RluBO7Kb5SfJaRK4+9
SUBHWCIh43KCWvW3H/0nmG3/gpp+YgysyhB2pMjoGN6PM+AyXSZV/PoozkY8n7yj5X8Nuf425u2X
vDltT1JcGEPx3a048kHzv6sEKkjkkSQoQkv+Z7I414q7R999X3IXSTZfJUhQHP+Jru4KjaabkQq3
7Dw5ZHJwNJIr+CMt13iUw4WKMNj/4s6CBipzLgEWZXkHdqCsmexbpqfzfVrUb5E4GjkL8oqe6IPx
4CMzVRu5DnnlIGKSyADIjk/r7jZ25p0c1IzzIiss99nEtAOK6rEJcWl+egLpJp5NjH9jdz/Ot5uq
5yUUiTPrLco+JCiTgyuPEyX4L0DB8sRkkQb173PzvNnQFt8yOUClKr7KWshXuSYBdVa2+SSfDdvx
1R39b/hM9cb5YtD7b21rH5RAAV+1M/82efhCdWZF8eq67AYdYUCMjNxTzftOnc9xXVctaBajh4Fx
PutmdJXnhur4ps6ne3k8SaNeu6Y7gyNUeTBlsVxs6vQvk26C8x2XBVvsJoije8pWJJXzb6UYV3jt
vmIEyJR2flyOLxO4V+gk/5lMDrVkEeJoxQSI1UhVk0rjfRudXQY+dO1evG0Xlpe4KGH7ca2TUka3
PQakC9gYuFwzmv85NjFqgDPISlDczmNrKt9p5J8MMDNq9QTDI0Pu8xkQ6AU144tlmes2hReWf0uu
AYYJEA0TFeqVKbnfxVBM1bFIlU853BL9qj7zkoaykk8S0zU2hN/irkz9jMzGTVL0h2EmevIDTthM
1KrmO08P7jIz/4ni5nsg+rOBQms9MPTJ/87hwuXhKs+qm0IpG1+YEfrOo/jS91CQjcFz5Q9nJSDk
soaj9JzGEGndGohWRDw8xTOSzM0/mkAcw7had4X7mHoIUswFRHTjlTeyi/gjZygFvde1AxMcgJJL
Twxn9wHjuaCJiZPlA2C2uzowcXRj84JFvIKUR6Cw6Q9KUtz89yImvd/iMQF6+Xely4ts5z03y3d7
YN+JPQi5b48XuVHyT75pEiG2KX3ibtd607WqrVMXERCEDSyFykr+zzQqriomPQwpCVg0RIezlpgX
ufsABqLcNZ/lGqo0+4mIZxkTVP3sQ36lSIie1OrbkMGSNngvMuvUCiSpK7cogGCIo2NQxVuf4ath
zt9A9q30woOVXr2aJgNE7fgLD5jrJZ9y4bI88CNFKzPvtjNTKLJmvj5eZc2iLGc/q3dIHt/BJLgF
EPQrP8+76UB7fCdvgFBuBLdLzyBh9eO776kUPXlTeR3sGb9V/oLk36pWAL7CvAX02f/usbVldYGz
7bmN5msQkeiRSijRM+94V6r0JGkGOkwvd1r/YobBfa0iVY9dNKbxMBVIguXdr0fiQwACBLR6bVvt
3LwBbvkuiIwKM7pEtQI8Rt3bOCMtI7Kqkq8ROnzxSQxaX8VvjyB4C/OkZO6KCtpzOhBAsMtDYrYx
za4RI7KG/zm3zkWRKGlQ3+CWW8IOBxD9WH/J+ZWcXIKqwckeAdkx3WtdIYh5ppOxkp9NnvM+u98K
BOl+XL0wcxCsxFvC5/2VbKcu+GpWcENexT50bXrTavoBpcfOWlys+FGZDK2vEyGiPcXXOHGpSKzk
yMrp7hPtqqvNewqAkcAwSuJ9M1f75VSa+tG2/Tf5vnjYXv+UAEGCA1tVv2pjO5LdahgspSWhAZdN
/+1eFlBPpqthQK2XwHU5uN+Gb3/OR51GHSx2BJdEw/JVXho/KomxYYr6YeqjS0KS9d9P7Hx819SX
1Gm+UocTPf7reg0F04lwcXxpGg6833wVzXwuiaGr2H01k5iWBR7Byi9NS+7LZ5hTug/qnq7nStPy
ryaIrpqSXIKOvSSfP96oTXGWK0r7J7DBHy6vSHmF3EMV4Xud6iXNqkvc9tcwXEGvcrF5yRzal+GN
6u3z8GNTPAsUUmknuri291ndxgXRAusk35UrmZIj3an3GfCUC7RQPjir/i7Qq9BYa7LNnA1nKPWu
WdE+ap6+ruIJ4inl2yB9iLXhZkRubgyV74bCqh66GwZBfuU6ZUFggrptum4rt6FO+cV1O07nndz/
3EbPYsk7CQHFbzg6LlsLkSBZg5u8k+KExPNSgUhdxhDM+Em2nUY2MWLGseh+np6XCFAsv6kA8WOO
1B/6LzHx/pj+avAyYl276MpMyBVWC0DY8YNsCokxaUR9WwCCnZP4tbIfzh30EcKMA03DgLQ73cGr
RJ1hhkNv+pdajVbxOJzl5bJN7Tw4eNQDpZYizkh3mOVElI/6l9XDPSIeyLDeQn9+73mLmT2qls4p
UVAFJyql2EPmwBPjbpxc3YM4PsjplTuWco2pZIi4Kgxm/53qpYaFk4LJ8S55sHqFKQaqGMRCEp5I
Ei5lwqyO72wiTXwiOOhVaejnJR/+X+AaqBlkGN4rQixn+egyt092BnqPIKYkgijmc9OXd/TONk4S
XlUyNZ+MLbLZMaNUvr+AO53m9hi3FmLTPFlU5r4KJrk1qLNkD3sWLijHiyXNk6qM18EKKeRO+HMP
wtrgoaAUURTjmr7KI5PiIJk537LvY8oYM1LhjXYeYY/T8gwoynRN+fYoJw1nbGTlFpqIO9mlPoy/
rZo/yu6U0yynoR5/cJz/xDTIJmxjCzooyOzYcUiHvyXlWV5pJdVyjuBXIE5ZTWSYCeW8TNFwGFCe
JN64sn1v5zMhkUixr6T6J9a/sOPnQTfWeT/+umV+QQnuV75fojca2OGreAFletHa8iS/Evn+Pwcv
AT7nIv8PO1JwvqpJsPFa88GWCo2GZ0HnxG2N5U4LxdtYw3gn5wewzZVp/kut+9s0b4+VNp1pR1yB
csGW+ylHsOQoFiOmrb9n+vaTrPWzLA62O4FDbh/ErERzfjGK/pqjIzxZ4TGMwg89vqA6eh3UkGKq
8i1GQ6uUbxSgXsLpl3FBBnftZ9mdqmMs9kqJULXzooOYiDLUrnIoZFUz09mVs3+DU5MFd6a/5xRT
jZLn6iv6d7YvmCEZkpN83BBOV43rljU3zEe25YfsEXmtqtygLvUpjxxtgxMzQbKz4Kv6lbXQmcbT
mnd5Y4vPzYPgtfuxopPWK99jezST77zonpgmOMmdgGP70SksBNFvHnr/xD8w4rq8kRZ2N4DLd145
PWlVvharORrN17JnKuVuogErd8YExVVsv9YymN4wF9Dnp9beO1gECTMXM6K1rDp85Jb7jWjwZfmY
qXqfKqrOFAR5F3lXgtknxJLWyCFjGVgUuKcMw3uF2ewyQ82juswXUvaUuEPiGJh4P7p4L/8FKnKl
LXAFMXSAN2tfptm9jryAWGBG1i5hg+VldQLgyGOm78UUypWx66iBNU/QCp1Mb/iVNFeb833RNIfF
5E4OSb2ZfzjMvuOBpaxRlQTnSf1lcUzJLiV/IcL69m0kiON5s2SNS3JHyAXaDWZKJJNCcIPhtSBI
otHJJzavOpsdKPFvkPZXV633rlbAKucQtbFxueyUGFqq6cil36r8XOo7S6lSqpjzCB5E/Zhq7Qy2
q/It/BF3yp6fMZ1OsWsVmhimHe5pUzH9tLGM5jvBFdc8RaldNfZ87Edr3eLdCivZFIl757CPybVP
WU6TDZ5AnQtjn3Q8IkqM91VorHvHXT5JilBMwExj9NUY5ck3zv+rojpEfVERbUwTvLpk0HHv/SST
cuw0JDuJiPtYP0vyZ5fRjiEMJMnnc6xqSz8hNiJsMT6ESNhwYQekBFSD069z9d2qDpKgTfZfohaH
yH/gR7zKXzL5mKC6MToYYoyjXSJVwdsuSTit5tLTnyXr96v4Il/pqR0Yq9x2bvUllQHeWj5h7vLD
XJlbMP4/UoAfictVdTsmzUUeqNSB7V7ZO8W4yySTAQXz7ZHbx8Pam9Qt6KNtTBriYzJyKojORpod
RqMR7HONTJzGhb+XSsNSZYjVCXZTpsjZ3q5v/xAf/8By8uJDBjhRKAjFouaVcQXf9WpkomUwEvWO
S1oK4+9Tl3Aq1bc2Mj8zy/8esA3kVt9u/94xIWcQ7btDsPxGYET0mquXIUdEj+0DBdAtmhtb3SE0
jOBvbMYHefqgDq8IuL14wSvBnrSriIrYAgN2YbRAfTgfAScpHfsHhr3RB5nPhe6diNdCs3lz2Euq
+/dq9heqasMxHAmTcIZjRQRnxHjCwtxkqTWufN87pXmGOOxwN3b+A1tlTdJzkYqqbK8+ns9Q3IAe
m+4T4jG5hlSOLSISZvMJ8+45J9C3u4p62afRx+8Z87NdYj/5RQpnsP+jcsIU1ou0bg+s+LaYureC
vUeSJq0qwy5AUab75dF23qvsTVPp17mm0U6mPCSplgONv0bk5ZrrJJ3vpUlVV/pZiglScMz0emfY
9q0kCDnEVuNsbpvJZPO131ImhE30NNcHqbVIFDI3/t5mdAfpM8zVfK438oZSVZHKhLQuFPieinGC
m4RGIq+ScugY5vdGzyFw/ZXlzI9SGZkoRoDdiFb0RwEDaeiY+t92ydihER0YKbrMeAsfSjHwpocG
byNWQ14jJoiW/EZxkyP8R5ORkGKq7LHhTUeoLujns+zz2LCPZW9sFJgeki64lQKIq83nofUuFilq
rflPUomRazZC5zLSC5k7cysnLtD/amsZejVeoB8sX/mWBZX3iJDK9KhJkyRLod3qnJ1nWIeu7t4W
YyH9Fr0+lolIt7I5/zN6qGs8REGwdlp3rziogtfDn8mxcR6oF12zYSYJOki1nikRVW++EAm6ikWU
r7aJ7nR5I02gyksuSXuMYp06BwmE2f1qHLJBSX7cB29yoJOHtpDzxPzV9a/iZ0KJlsy70rqkBTVP
rltuRVdBUxkfEXmp1JTE3jAYCuWvgkpuuJJ6ncSkkkpKxjm21iFp3Z24kaS0/sqjU5TfVv6EpaYC
PkdIocS3EoLanbtTmvEo/5b4eKkx2ToIhvqvxac3xSkfqclnY/oyQoMs5k+urJVChg3bRZBB9Eee
LLchfibJDt5Yn6SXuLQ3MCq1AIM4CRlhmoUVQmKH3zVu2hgIk54+Lu4n9OG74UW63z2yOxGB5kVm
lSzdtMXqh561z0xShH4ru86xpzNwoCtQ62vZRJdQYcA1iNGhtx9npOXEwRU4OPl5ikjKdCMeRleC
c4JcNOGSGCJMydLwGJklHCDhJIySn4FzuIrWXOLZj51fMu827Jfv82DlOct+kX2TuxDSJP8U8yOO
+y+s6s//dpIcDo9OzNSd9Mw+eoG/kfaO/Jaba2e5g77YaaFBLJ9cpqCQ5Yy2sGneLnfrP7Re+eWb
1U8Ew9VKPt3X2wc3BDUkvHowsDK//NKnyj/52TRoZ7g51bS6VMyHAfNhdTRUAGyI0Z0meZIP9XNt
U5TtvSwJurPXsjWWX3R8QCtNvnGNN7lGL6BczL2AkVzuMmrsHQMUy6Z3yy2yMl+MPp9Tgn7pEElI
0AeH0XOOmhGsl3PAFcmZkKsSY496gcBnn41KQ6Db3PZ8GLncEUFYaveDd8rhllTiaf9ftILSJn2u
/MEhqo+Yn1lJWCNrCzX6CsjkSyrVJNi0+uTvYfCwvU2ll9/y2K3qbz+qWrSGjudF9ubi5vqm/PS0
D6mPi/UQ+whk4cWnhitWUCr4y26XYvA0dB+x+iAdpREm7Dz8EtMq1lYSPPnqM70+AoqAPepWpfQr
td2l/u7lIxxE6o02f4p7lCMr7zjuDMf+nuAvdLQEdFdxEUxEnlFiCawrzEWHuo/2yzvj6oGqPfyv
zU5/+0n6o9IXrTsKSDgC8FgsnlXvzNG99XLkT71POeCSRuoInPWMGy/JpnxjgX1kb4hIvi914oaC
Vdx5lN3zncTJRlydUtxfZxo3jDbtWouQb2Pi/ZbIOg3h3eTVuY0VxDMT4qnmdA9pNT1oOuBsA8bP
iCNw06lGg8ZAEcio70FX0sajFiN1hTLuGXVND0ywOjo4ks4gSrFR+FZ/oX3EI2evnvUl8XNOSiMl
AEl3drPmHSE+Xyc6h7UjQigJpguy6Wqe3hovecudPysn6XqLWGmeOU9eS59AwXBJIXnJ45tD5Fuf
Xt389GZ41+v5VlJ7woBdTctrMiGEkwgU6SCKIf/UoX+omZjNnfvhp2jG92gcX/yKuzDos4JjcUPt
U2UDWJlyk+M9c3rMgWpelY4yetbAYDjfSwc/rapTrdkXHd03J/sQbyRhWt0isQArZBy+wM/2LhG+
dGSMlB4vzGKlT/kF5+VLDZnRyJZCt/gDvoWO5bYb2ZjDuKA1wjE6pB38AA3aMUSKiykRuEaCuQWc
30T2c0+aJ+Ei/FO/MGOu9DS5ld0sXQFZIIkl3GwTBtm3NAYns/vwzdOykcIDrCvv0aAdy4yDq5in
sCJ54bNYrcCaP2TXDHrwkQ1/DUV5g7Zz70erZgKbnA/SMmvsT2a2Fx8mqAFBD4gHlz+TX63asn1t
IA6ywuJWPLiaUlehZ9QY7YtbvEsoLi+VMyTPN8i8J6ill0KRoUbv46St6qB4MRGtgyBG1lGidcmW
5i6gCvAmzRo3ZH+K3286HzdWP09UBxbskJgHiynGOUueYIE+6hM5MjFMgCmJYvWe0TBmmTHcM4Ps
8oOZWXLN/5Hfk/OtJhSaUURD5HkTty6zB+NVor/F5IwjlQzILomH5FflbRSH38n9Z43PLGLttas+
JAvTS96GeB6JczvNPxdLYqSYecE2zVq8UePxQVzsf5/rwHRtWQy2BFv51nIvclOarjzpNnxGBPLL
N2XbTFEGX1e5cbCNsgqSHtm+tfIi5VHWXHagLPIcf2mG+SaNacFESGssSMq3xn/tnE0YMTWeuae/
7h41LmkalRD/rrS0WTvfdmUdHTdd9tTSsQdAI63WIqj3Q40+tkQNsv0lCEbZZVpFmv4uHS4BKEkQ
mpbtZ/8pyRMZwBdp2fLQ65SSc7IejfpJtziDspKlLA3DeGCi+wdZP8lml/VCk/s73Le5tUMg4GZx
H5JmTaZ6RitFbl7OUk+3BCKo2ynTtlMZXwZw+H3bPYgTEGfQFO+62r6YOagYychs8xkJxgVPJkdH
F+srATcwtNus0vYWQXdN+CzhqiykAFHsdPgawKzSHZV6YTUEFI6fFeiVV0TZJynoLyYeQaJ/TvSi
QWr+517+czXyVTr8Y+KulPowNtPdRMxfteZFPqfLk3N8V9Hykv/JY2ya5I0CnMT1qJpRsqJ2z9JG
ubma3XBjGA9wB1Pq+bMd4xQeu6m9CXRuRqK4qCo/IIUSmFgqLRdxubLl6ig9+qm9lVxn8Ewqr1Kg
S9p3o4Z0/u+0LjAX2RPE6abBFHOYvkqyKUdBAjUljc9kvhLkSVwr3VBpEBsYnt4DdMNOk7Zy6ULx
351npzrJnTtNs0HAnsEpwtWkhxRpJV3e/znATI2vENRudTuDKJzbkHK0dDo8RsSixUZIo8aK8n99
+ijOSye7E8OFLMWtPoNNh9kZAQRgfXRlZkW7m6Fjact+PXTh09Boe2XwF6CTZaRXycg8q3qumHIX
HEczusdKCGtH+t2VIABSKHad4iirL1tMHgpkUitT9hJnTG49H5MvCnVyaMUi/4EBWkhJSut+ybbE
Xo1+85gq2lpr/oKZNDUI6M096nYb2V9iVwV6lef2uNKzAIoa/bgUjVhUu27utWDYmKX9VbxLGeT/
Z1Fx6h5y2HCkyD+3xWbqUf6hZC79iDCm4DmHt/OY3xbkHlJGlMqmFD6l2geX+UdhrqwL3AJzUUH/
/CoVQyC0p8keWHlnAYRBV7fqM+XZK921mjX3y/4k5GKefOUp+ROTom9D16zEM0lsl6veLaI6S2In
S9bG7L6MsxMbwxK/ScwmC+ZBRkaZS/4pfxYrkLQ6hGv6c00UkaTmvzhXFhNhKVQyqRAxrxHCmA9h
MRnqstryq3kcfLtfEgfKxS0godl4nOpdV7erwv40o/BfS3e0ad8WpJ9A5az5Jk2j/ZJicpVoOl6l
aByYxVuW4F/E41dZeRqyg3xEJsZK/FFL4Pcpybc8uZAcirG9Vy/8mrW/PDaSXJbxrSjUV4naoKhB
YYpzBA6aVMtegZN71N3xoJr5jQAcBI4hQeOC1vCbdZnMz/CHUC9v72CyeBdclbxOnLuRfmVj97HU
EfgWjIH7JC2P0r5pjGYNsSvkxTAZSmyVeBWcPOrGmzFRuvXX/kDcexWl3uvYzr+CD549/ezH8WvU
weRB9Np56qEMsp1ckADA4i4/GzqtJ1CrfMj/jmpVlMd4BBhjohuSwhLOxdkeHQwSd3kMlg1XIvaF
cFlOipwYt4OXiUKIOIRQtU6G9wix94dRokGBP5ElklaLOAlZ5qhXbscZlQBgiwL4c0uXOYVwJw8X
KqTbzPAB/GYX3TAB9Hrf8jWZjINfJ9sima9ikyjSzXTBSyoPA9yzcnbEOclbCI5Q94qHCga7/9Bm
g8uksaKD8PxDQ/f0l9FTZ0yo+fHa8Zx55nWYoR/OoaWfFwsHo9Lkq5/iFQQ9ZsBeHefdvThKAbQ0
lv6mA9CQqNXShn/J+LaE+v89z8Vj+LwwmQAqDMm2zNWtPHBBbIgDkQXvk5A1ztbLixeHQ6dpq1vR
UQyp7IW83SrmcJEnJFhiefeICzQhBQrpIkdJdSdAMQmSpb1GAwp6rU9pVYoRNevhOYl+Kei3Vf1P
+nJSWo917cxQ6ntc3Uo/UzqsJrU2c4ouXWHBS+Mc0jGi+t6us6L/wnD+SgeDYfrdUAJlpYIn/UEJ
7oyhXftuAmkjJVu/PMn7tUq0cWr7CB/nR+G/S+Mj8ElEyUq0edwO0XT0KCMGVf9rjulnXNFS8EgB
yW/kugMdE0ZPRWtryibqLh3CA2CPpTFsky8DwLuU/U4aXAwpA7lw9TVjA08CMpA+kXwtHPdmCu2b
IDcWoEOckWMHUKPXTvdo2MY/zQZIqTb5CqrV+iYrmvTJMJk9L2gxfE65+owixPAb2silGTrgxbaa
QUP27itS0jEa9EjujQx9Hb3cGXdALsJX062cVQ5z6AVCg+3y68083SNui2fplHntZYn/1EaGvTfz
VjnkOopijMwGWwYus/eE6uzK8ebqd75pu6n/jZBSifWgf8971d34bpc/6H1iH5J8VhD9NfSnOUsN
ZojM8YRZZzCdC3Zpw1hVYVGOIn/oUQ56dXpi3spF40aLw/DO0pR8l5FlvKqDDjayQWDcZqsvv04H
/KnK2+zUaAnU5KPSPKEolSEgYU+HAHr1BztVjE0x/qssKA/sgeILoAVrFWbxJu3yF0tjnlULi3kd
QSLF3OCOQi4iF5SQ29K2tkk65CsEKWFBrA3lvZ69XZWkN07VTnc6EMdO6ZGOb0WIAxgx0JbfuhuT
jdOILk3K4BLjY+tZT9DSmiKqC/nBrpAYd+p/GrWMUcneogAW/AJZLHhD11XuXfJaxa3P3jeyV7DA
mOsambmi0Y1NbrAAlta8+Vr61ivDsQEFHMOvlKnTu18qP6aVzytI5G8hPH0am8JY1Uh0A/DddRZ3
rkCrwAXlTDuiGukVVomIbM+kQx7t7bC0VrXqNSjanYPE6g5RORFOxsMLrEooTBAnV16Xr1KjAk4l
Tdgmexrd/DGptM+217NtaCLwqDP3ZYBcQQ4yWSmzim5rkTw2WvyWh2hvlWyNJHdvBh3XmubhSqtA
AzhN91RxoJlp6FY/Nvy/a9/Xh3WVBc+tqqkHe3ju9NJYI/Symk3NgAkI0nxtolY6dm6zmkynk0Fy
5jKqsN307vyu1+d5Np2V5tf5Cgn3a6UOCBZ40y28DY+k1OQ9gypDy68trEJjVd/Urvkwa5SNAQjC
SqSuzF5RbrJwnjezu8uz7CkIoWcL4MXK0gHGu3sacMNaHSqIWduM+TjKSzGzUPT9xnzdkF0PdZej
zQOZpYv2ZjQFDNPdMKT8blCa2HsFzAi+o71rdgrAMDPwYb+Vhuw0KiBvCKd9pIF9MnriULeq9yz9
LtACbTP5k7ZOq5sq4w0ZZo33JU8VXepLaICmBxB7GJXg0tLS5zU91QA/JlZBAtQb4TaKoQFlnu/J
gBXf3OsmVZh2zpOtrYdIODGYPkxDDqaUUKgaXu05OlKq/UZTurnV9Ic4UOyb3oEkSzGtLZ6UTV7B
d8CwOGIS3vhUVUjfjJAew7J5X6dpuG49HdUm5gGoMcHqampbSAUe9V750XOPUbpa387WS5WroF8j
O9jUkfJrhu0FbcWHoGS0fvnLSpFNTPbpjG2qPafZoKtoGfE6qeX9OGJZpXKESqbO1SIAETCWbPng
azDaW10fbtEIHtd1OysbM7eAfMbTLtE81lEJoLdCLyg0vzddgnUYxtleD00Is5/Vbukkwv3tNahf
OCq1YKbFM3P+V6oOpEwxku5Nr1cwSQ73hTcJWAKBFaN7DyztSTOVj8TXX6A3XXvB/Nm4M+jxUKSi
/LUSFc0K6rR8Hek1csQNfNvwVacb0ILGJhT9dKWYy1WnZu6mL+ac/wZrvegtjECLNnqf0njJ4+04
W8EmUh3rEck8iDSqtFgHBJuO2r8PVgHr1NyYN5XNJGddJfuyog6e5o9thvat0cHeNEPwCYHN0czr
ZlubUbErmGphEjTYVLC9PLKt+zlHbaLxdjU4IyRxytcJgYRYN77SpKcunCBCptQMrjFR4+ilf1Bi
B+kEKC0rRVlPnTnzGl8VwZ296mbw687/mHq07xol/ASwM28izTp6aEGvRtueV05VVTT2XNCgzbBy
LB1UqNmsTTf9akutvxndDCbnrnrsw3Out5yAIjc3o+7tIDOgs6/uXHXYqhYIHMQxlcfZNpM9KtKB
RItV4z2NgG8gu2A6ttDv3FI7wuO6SilTW1GxKR2KTUkar+ZkoG63CloV1guI3dsZM1n22iHM7GHV
sJwrMwSvlMeHHnGpkKO1MvqHMXC/mGwc15Nh8GRtNJwdRI4tIbkufLorsUF6kt9Ens58H+o1MQzm
sYWhiUxsNAjeVaH677MJTZQ72Q+OM1aU5d1Hiw2b9L29c6zyQh3+c+j+QXCG4fWhb8w09cTc48B4
AywHmvvqwHtE7aK8Qe8N+laH5Uyy4aXNMuuGTDNz0GGG8jOG5hBiH6+HsDIeAWoVFcMorb1OhgZu
XtNdhyEnZggE2KiPzk7LbWWNQG+8gyHk3sm9aAMl+S5lGBjazdLc1L1IdQ+b0ZdPDN0bo6j/VXYC
OzYT0UxCoToZm97W83nWypiyh+EhnyOFINsazL2lsVeINXDdRQw3mhh69INLJX6xnSBcKxpW3Si4
b28qNiqOEGeR3bZN8xsi7ATlLcoQrU3y2yqesykb866hGLEGj3Og6pmiE2DDjKfN/QpdsUe4Z4ZN
44Tg28JvM4MfuFYvTdOgUl23ezvu14GNa/IEQWlrMcxqmXpvELtZAEvR1RC6rhk8maHumjZ6VWc/
2dTk89zkII6GqAyYFUSa/dot/W1sD/8Q90xW1cDBp+pCIhTN3+kQb+POeBKgJGi4rabF9/3UfcH4
BF2TBroC2uW1GqWozFgE6V4a/WaOd8itsl3FpbryE+jHWx+Z+GySSMeEWb6CeJZIXlm3AGcbVHLW
JkMNcx9cHcV/HtMJ1Ui1RhAT3gM9YawUEbSBInSa1R/UfMebGGKJVflUz2l/M2eGxxT1C9fyVAU9
GjUTMYqLl4fX+ZH4GbIgx2WEsn2p6Gamtw0AAaO+qzrk1Qso3XaGd2n7io6DVpabXN80tfJTjB5q
OXNx6g3HB7kE1rVLLGZHwi1k+9maOsFt2X0mESQjTkmuBIXCapqrrWU1aB5XNxDN6lslzzkjiDC6
mYnECCPycZc9NL37WzX1r08SQMMqvh8ArK2KnL88PzqTINE0btDx7YitGZGjpKo0NTXUdhvcWDlz
c6B4ibpDZHNG9LNdeDfXc9h+zgXWuymRKXG0uwnicRTd4ls7qh99hlfWSYdmTqf+oKq6hd84hr6T
v6hx35aj1qxKC6HjnElGo8wJa1w0rLWmXAUxukM8n3IFjeCHX/poR5bPTU8sZWVWv9Ea9zq9DLH6
mtFxgP+n39V2WWz0QD/OO6tDhcBqvWDrI4hZFP3AmMLIE3D0m7LlCIWie+3YI1LYcwGGYXBmhnmw
e9Y0fJSTcZtm3p3XceZzA+bEnKRg1ZeluyrN6ikbgMwkXZatA42J3trVHgoHGnY3y+6DzvO2rn7b
9gThCFUgzLGxNNpkIWKQK7+v193QHLO+fCq1yLtvlGQHonWNsMkh7ruAAsreR7mDGb6ZLDF3951t
tOv0yiQ1hDltQHptKTt/Lsx9rBePSB2j/pUYMBEHzg3XReVdQ0GXb6NBArGrVo27VBMmgB6yyNit
KbBqBqe5n+NN7iUHxi4xs110GxtOeVMw9QXzoMYrs02lqfXW0mlS6fot/Kq7Magesjn6mUIUv0YY
WPdOy1nmKHz1Xmxshk5R7+y6G/ahxMZjaDWbEEKRkzNCZdAq4U/iF//atEo/4PhFg8Wqx7tM/lr+
2zhuQpBQ/Aszi8ZunBm3rpKTus8qRZ6p36tKCelWbKh706vsZ6+21XUO3cE+HHX7efmemps/UA/Q
urUTE0hlmIP0tp3y6DYz/6zMCfcVoz79f0Sd15LbSNdsnwgRBRTsLb0nm+11g5A0Erwr+Hr6f5Hz
nTMXYrBNSK0mWNgmM5fLJqRNLHtNZvO1NN1o2U0INAknda9ShCuSbfclwaSv9eOhygf+moY92Zyd
KgxL7Juj/z2QzZQdXaTNpjQ+c+yXobK+TJuLwIkMooEfH8ZNlpD3DAm7TauWhVgvQa/JFami4RdO
g2RjJA9wgRFCfMgweqOyHI6TZw1gB3nmNQZx2iEh7utgGPVqnkN/n/UlEvpg3NPfWCewoxYqSp5l
vTY2PuUb/A1NtnUEDdCZ+z0DzQNYQ/0RzG68MwbREcQYys9okpvCb8yVj1aXBseZblYv040i59UW
BawK7swfpKsS5RWO058EiZlBKPVMBuw1VCwdJeCgdHLvU9CgnDd7c+cMxTXp/XTN7yrd14bTndPa
zjZjH5Hiq5zvAKTlRZki2GtSyNqm6VZGpM2LtqXP3aApdozplspKMgoyrrSk6uTJSwvuXP7s4NdN
yJ6cvOqzhc9DWeYR1us3/cDt1OE2PUwAHv2JyLpBvE7GdBkrP3xRSXkbCWh7rVNyUwxfvNl9/VM9
0CDCTFucaeXi6latYy5ISfubTrxTSBYLyQ328nTLizATz5v2qxpK2sEaCCuz1ZSfia3EHlfdiaGw
N5kDhY3st+CdmNFT5MmRBPxckAxfyJUdBfYOemX1ie/FnStxtcjGBdEX3Nrg+kxHBYzut7G/b0Up
sImH+t+HUNln5UTfz9jelCA1narqHNmPBJ8ir/Z+rNkZmiy3TMtx1rwjBGzIsVgQY2x+JD5GUdiv
tzzK1UfY3/1snD/T4gcZr80ttZr6ZMsIyZXTnxlMvIg8Gs8tq2L6LbN8S3RkPsSE3S+LHotxwmM1
ZIybNm+/XZkHx4lf9rVK5+nqO/lBtKbC7Q6hxFFNgv2iM7dFbEGuJOmC0kokO7x0w0r3rT7brfbX
vDnJRB4tfW4GUoNbEHEBP9QdesRvD2r1z8Zn5gwjT16Q66a7UDXGfobQAMpldIHraOOiuGyOkBSt
tZe4/qeb1gfgJsAkiz8haNcqld0/g+UCXR7E76wqXtUU+3hC/A/l4mHinvvDGyv1k0PnDzNh/cOt
oCwEWvrf0/gn9zpGAkzU1jR5TbIEiUwaS5L+DJmMWaFXv9dKssaozW+wMVgRY6yw52hO+xdL099P
dit/kEyYLeNOxRfQxeNtajK6mi60fqTkOy5Gsi0pGElXMOwpBlHeEXJRwEmcpxCikHSGQy20eBF1
3C0UuOSXNEgJhdLOzSjT7MNGSrBFMxmySjaY1e6d3ox3ZZQqALTt6J/oWLbQSZKbo47SVNaxRLYG
EwBSFNXl3S+pJh4sV7I6ug0rcrXV5Tzyv/Tb3WRTX9IOeBfJ/OuQQxrZYmsT9zCV2InrNnqd7OCV
cH3uQY1jHuZAV+/gqDyK5yHYPT9sxymks8TZIklTWreWF63IhgG5LdO6OzqPB8sw2qOVxT5vC7EN
Cluc3Soxz3mE8UcxSG51p86OJ/sJRnQz7vRcvyGNg0XnDN8VQ8RVDAH3Ef1pAYjwGQx4vVz6JGnv
k2Dwr1ELu0FmL7OVuB+hmqKb36TvDGU+5jhpLo1nhy9ZXqynMowBxBCyGI67pA/Orp0mvx/CW5NA
yD5RD/ea8phg9O1K8ndsI6iPkq7VsddljPteTxqAWojtjiOofRny2N17IR3gGHjOJ6xJZxnJXhw8
RmyfpaKlB2L1yvFDUZmtsA9/5xAR/mbkpTVV9Dch0JIpUpd94I4hwNn/0U0IYcYwO/H7yi5mq7JL
k4uj0zQGCXxiXXUlUf6tBMtCMtKRyaSNRcYEEFXW2AYT+VaZxnuYljR3gesuLE2/IoQYzuWUAg0p
x1vW+MNtnKKDAd3wlNdkc3uJU286r+V4isx7lcTu1eZMv7KRdq5OFjfrPurOMXsBaBD/CAXSTOqb
iej97rR6oD7y3LU11Q+8Y6Hxn5GrKILCPAJS8Na8Kv66Nnrv7uBLSHwdw2TMDrDqLLKuTA3+aNJv
eeRQ2UX1JfIDfTa5d5xyHSqEtLCzMpYdao6LoxzZvM1NkuzDKlwZFeH/4Yw2VNhEbdS6PP73QL52
ebRSFa4Ic+CCVk11Doi6pkQes21biYqyquMNYiIABpbAb9LgovO0ooWq8vdsMsTKaOLrM7reeUTX
l4Faj4BKn6nmDmGJi0iAYXGiYOOVFHsdPfGlysSCOt29zlErXoY5PSDoqg7zoJ1TMK2Hxz/sJVXN
4pJnIg+rs4WAaN/m4fYJZcGJZBxMFv/H57Pn56poJow+MyimH1/QjwdBrgGiyPrb8mS5qUSDOBB0
0TkxhNMfrNY1l9PIGdfXE93W4yvasBejH4hD5XmtuS/Jn0LGpZM1e8n0FBquiZpdMRNVmiBrBkt+
ooixai5BG6kvodIcEJYj1kKSXcsLM++CQTIBjOppZc0j4+g6ma8hc0l3YTjkmdlWd8xs47WfJhxO
bt5trRrNNkQfphpVd2L83J4yd+IZ8cLLIYrJ93Y9H04BD560US5aGaH5TuO/EEhLydyExsbJDe9F
PD7XieHVZRCRc1vdNzasQ+XmCXvlfNjLynNuplEtGkaHVyC7HnrKU6CCq8wSczPNlGVRJrKXIm6S
kwvNT9lV9tI1ySqnS78OabEtU//gKl2eUice11NczFwkmCExzk6g2AxagAf1wR2ghBsyzUk0r9S5
sMKGmy1HEatbg36vsOplHjQ/81lG303JUN6LIveYONL7YO25yGl9uSRxq+rK9Q4habsHy27/FJWB
TikOG9YDMoCADrK8dJqLY1j0C0mXLPpWxFjCeA1Lq96PInP+cWrmAmlQdTebiCrDJDWldeNhD5WC
XJASzzzppgm0D/3S4yLG1BzVdLkkYNiMnI9ANqPzmMSEEzFcXQ8jad+z4+ttLsjOclof4I9kH+WI
MSDDyJdkBJgh0WDOuo8dxEDmMO/0xIQhkd2uZZi+NaNSoa/Os5PpuFtdyfgSyrreZW3CDNn09lqR
CNDb892X7AzclnQytGcfhuNd3TBDVGwP5Mxm410K89QHuUtNw1hzIKp063byb29Ne5Kd863J+3qB
0CS/5o73NXIFlDs8rtPBo/ZbyDmWuyakX6MIOspnfGt3i8KY5NPM18csluZKW8Mmtgn2eibIFzm3
mmIa/D3XxAIRoPPuCm9HUP28arXTbJQIe4seNjRW0SMxzOqK8BhkUXlt3KYELwGzL4cSRYLsPfBb
46SQijPhKLv3IM1aYu1q2Ff//4EqDlGzb0RrVTLVB1vdn4pKDafnM3vEWBG7xGgF/IQEGSdaXQx8
K6NyeVXI3/WY7F8r6aJRSoZdXKiWgEg2IQOY0sMYOrAp7XgZoaf8pM55DWMbNbLBna9qQmtjhhro
nslSbOlSD6zMKjYuzwfe8kfftkPSkvnUwMDrMCXW/Qkw4Lg5hRmwCdHKYhVCb98m7vQz8JJxR65L
vSjZ0m29qMpPcZhsDSNQWyYHgujpzP8g1/RzSAkfFHU+ruvASe9OxN4h6FPFTM7DF+liCWkKdoW9
ALaKymR+1X0HXrr+Y8nRvLrxyh3nGoRr392Ul6+sPHegSxfhxaBliNOIOyEmzGY0Y67vRCyeb9PO
hEUsiA3YVEVHlEWaGjtjSv/0QtTMSfxbFPkuwQy/YRcERyevB+Zx8TFk4HoVlcGlBNhERf1HG3v9
+xTwP414/T5KtnULSCuMj8zskgNyuoz0yNSzw3BuvL0woz+l/wgVJl99YfOG4bYz+upMX1ajTov7
LTDq5NiF0lz4MeaMzCVeqKD6oF3noa2QJADdcbvGWoxZ7H4xaKxwEtvh1kHR3dfluIs9Jqq+TPJl
ZaHCqMGSe7482JItAIXy5+NJJIxqA1JmprOsshm3OUQXAFhiZU4tt4+CMjOOLskDTNDkVvXvM/Oh
SahkGS44DIjTTiNnWDuTqZfN48LjpGQmEajL86PnQ5u03hYV8MxIKY9u/32hprJZmEPS7Rq/S9ZZ
WGN9AF7wGqtp5U4yuD0/klXXrUTdZQD7+GIwecAkZvEP+a3hi0jkwyZPrhURg8B2668ceBPvhCnc
AJysv+Dn/ZTG2NzM1q3OOCMuY5F+pIE5/lZj/+30MnxroZFsjbSROwYp8Su3deQ4TR1t54ixBWuF
2p7Bw5RZf4v1aP0YPPobN7DWvgTJNtRDdYnNikvMyIpToEt7Q+xjOnu0ibXjXQqUtcsoaaNLOglj
P2Uc3TYxYKsqR2JOXAlW0oJiS7ncV+aBenYwMcW4rCyZhToL0J3TMYJd0z8xOczcmXS23BmdufrI
3A5FWDxFREeZu3A3G8a8RZ3/B9aZZkAOrunZ35P2nb1FyI+qoD+YyUy1yr2t2OkRp88IAthhlcHw
iYDIUZvHeJyDNRlhMccepdc02fnRftRfz2fPz+mhPoQRGrtUZu4mblguuSnx1mZUcabrY8ISBy4b
L3kwUAMZs4quMfcGLhl/2rJ1S3M1j7tcy+ASZpV8dVAT6SJWN9Zg1utIvvcKSIZHVDoUo6hJwIal
HXmdwM70aXYnMnA9L1kXD29uPHjUjI8v2NIONoNpfYfCGw4BTqaD8Xh4fvh8llcjgnoav6XSjrxM
nDAnXuklBfLeKzRJ0Z2PmN4quO4fz6KZkVvd26yB+VQSMeFmnSo2zlzWJ2bHcl/Q5VXj0fQv/4GP
n8/meBC7obfZaDXLcE7dI/g881wEGdJbh/xX5nl5xgI4HO5VTU5oyqhrQVL1cJ/S4uKGvnttnJTE
GxZoFeZY1ibeOk8rfW2CGTRyA7tkmOIz69NBN8WRV73YDjH+CAvx2LtvMkrVfXqPEiRmhk/QojTr
5BYXEnasITBYJvO0CrKmXA1qtBZdzg5wID2UOwAli21NS79vhzPkE+vi2xixBNYJq2he08cDtSNJ
Y+gZ6McyArdFsDIbHPCTnPEu9NY1JVXs1CDVIwGBg9Ht1Mrxrf6HgjeA8k8RUJZMrP/TIT5jZTK2
pDsASLYb/53XttuaVZ6vSSf1UQcoD/G9odfPr2YmAbElU92VOzfbyLTUV8ogB6qDkVy8zpzfw4HQ
YaNSX0TR5+A4ke7hMMxIw755ylQvAfUxpQ9DHyjYkdsnG7sXeKftyjv71VAypXqfhT+tRqXrE9r8
7JqZjyFyqezvKqrWTPQYKOXcbcuuuWepjI+1rf5CGfzNmFHdGZhPy2qa6mttguepRI81mZv9NS3Q
2TDFSAkLCoJtPc7oq3tg7W6KoWqOgnWPl+aDGyTx41GbospqvI9cvfpmvpezKn5bKc69us/iVyI+
f2NSx/w1Kec1KGS07+eyWha8kstBhmoNCMHoFg2TWMEmbspIftXZRB8QToc2i/5XgOSPKqRtqpmE
JygZxj0iAgSD99xdQjHMPxCQsPGeT9lgMyXnDnbOOf5XjuV5S3KX54se5XypLeeWJ2zFUb+dE+mA
kNJ8g8h7d1thzVm4NeAyky4PwWuiVq7tOcvBGsVHGpkbVeTB3ZlI78skiIQUdcabpLWyumbaFtbA
4joqmgGnbhQw26jc1RPxyvgo3Hlm+isqbVKNtZ996xBLOcnz13qMS6pVX70ZZfwJbXym7B+aXTT6
84ZmV17+fWYPFIahdeHn44pvHeNT5cm00rAgYTkr4zOoMXS4fnifI9QoqJHKQ6cRT3o2KZ1uE9+b
pnZvvvmVjVZ8f36m9H+gnDVPqsayFxb1DSRAhT/fq26DH7DMTgy5eX4h7oAcq7CDPKjT6OVB3oky
IvUFV0hbNAzv1REMIBlEnT2BzXPUwkHGu/dYVr7gBeCNNeiQSVnQLzvkTr9n6whXNkCoGyf7TvQ0
/W4EqsHT+EB8MjqFsq/k2auXQSU/GGqUC89g7N1MNCStmuy9iMrmvTD2TtLPx9pNdm2JB43hc9i7
l64NmqNCIbbOeJE+pvEd1dVL4pf6z8i270Fr3pkt0lsdt9a5yizrHNq2tah6N9mkLhkeIVwWI3C2
g6zZ9KkqWGk3nT/sJHyrRuFdW8uaPiqXWNvUrN4Id0AVb9j7pk/+Vk6c/TCL8nFZsQMfCrbdFpO4
AhfLrnBFzJn2zbr77LaN84IAiMIpsv5Eedbt+jCfN7EgoU2gwmFBQ5GFHtFbtGYj7EXBmFzOX/WH
dJcp6eHcqmr/NObZVxA60QusvGXbm+1rV5Fl3sSGt7c8/Ta5prwQO9MtRIrFHfyAtULhbxPm7DID
V9yenBiEXSj58Pm550NPUtHG0B7AsnBY1pYOglXpDP128lQOmJvCFulOCaeVqXBu+ugA0rTZPPY4
LHX0C/uQ7NDr3ZA6X/3Mxq5H4oBiJ0h30+QyhKn2orbD9ybx5UtKFIaqrbdQg7TK7Oiv8i1ckj5I
ispdP/40tumdn3gx3iTJxrd7WPcP2piarHTVFyOE7t43ryWqrLRigdGHpJg+H/zXSSpwFmkMHCNz
7FdWMN0awD2QHe2goZk1NiPNwl8w/6kzdiYEJC6cnNFFblMSVUzSFzKBhzXgDvM5wzcaCclljEj+
kSnyyAmT6WicA6AthJzBs7f9Qh7n1Hjt9DK02/IaKAq2jIZio3krkGvCVjUjhMkKp3CNop/fj2dU
r0nbe+s2oNQcCI19JWfIZ2gdZK8DzNxL0HefrfVLCHcEgwEzVrCv2tNDVQu3yFFGB7GzM8jRXfLG
ss+EWh0JAG1pVf5fseBRS50RtOUlrbeR/xkqsI/jHHf7IZPo+2jWfsyzfbe7xz5QOshyFWSd3vaZ
BzMQvVZZu+6RgN1csscJKfYAtMxs341YnIQAnd6Uzd16PPgp8UAYnfMtN5mHt7WzT2WfhjuMqsbS
gDC5GePYw3gVyl0LcC6d0BAGyfhCpeXTgJjefZ6tW9DABa4Z4RAxUBUhE/5+Iiqn7pbPrzw/N45q
kTgEoxdzHF6eD4nNMpwDgwAmZkW9c/nvYUxTDomJErVRq9w1q70zQpkmE2eVhEX3js/ZPHOq0zs/
Pp827KuKtDb//bYma5eu3cQftlXl59oCaf/vt3VRtzIdKznkBpTQSPjNCt0BExTpjfseNc29HyA1
9A2G/sdHU9hZ94xcuRXc4WDdPr/j8VDFJMVFBPFqnFDrRojpMPt//y1//30sUrx4iHMjJjPfWZ3b
/J/dbxTR4lw6lXl2Uua4oOMWWFDjLeeT/1G48A0rwX8sLyuSIglRRAbgbCUpG4vOvsKq97/KMoHB
Wbd6VT0+HLyMap/e92LEjfVq6OLo2TgTTVEPW1/gDy3scBehw93Whu/cYl6vZVyzhS3m+orQZf6r
/WQlGj//PfnyXTvl1ejG/kjKknyfNJrCti57uslBvhc+YxAxO3xYWGRNNs7/vmqaJuX6VP0JRWmd
oqAqT7VcPz+Ymsk6GWNp9wuUfNxKcyveyFE8Nlw2EYAJCIGkCve5jtWa4p77CESrPTyr/+Y2IVPT
LAlo56y6Wquek6zse/OqdfBRc186RLVjXj3SJq/PZ7o9iLINL8/PNCFLQgK1TxaJVOfa8ZvNzFm5
cLrBPU+ml++p9W9Qd7Iz7+rs3DwfbD84xiZ+Lj6tQuKGqrG3zmO5RhsO18it/TVmWP8YtpbDjpPE
MgyBuDOHTF9zz+x3YFujdevaRwqkeDkOTb+tOd1fjTxpuC6suyoncutkhgoRdm0UXmtIoOgaSoTE
XnVROGvXIQ37QuY9tqgObKjMcJ1hx0fIFgIp4eFTOV/EVlNtt9JYpkPdbAQOo9NsTbtKYPidXoFL
wT3tyGGgYp6vU6TH49AC0IXJAb+R1smkLZWiXOUhDZZtPlqqAvykwdwjNrPkRadTf1Csy+oUZOhI
iTRnFucu+BLDMY1V0BvOOi+Yrxq5CrajRwsf+LG56dtHY9W51Iy1dZoHs7iiMjFPonNIcG4Mkj4Q
4fiv7oNE4Jxl3rU3rtlXh8Ziz04ZP0b+NyUnzxjziwWp55xE6jK3LE+imGiDOfglIC5sHsSQDUr1
5Kb7fGnMrJiFoz492q49ZLxFOSBOGVglfgR+l69jwU+UGmozKqL6bPAxSx1WCu1d0x+qwXPuLD73
iY3cAWpm2lTF3fO88T0oXvvSfFSDCRpj86ZqP8eFDGpVZ/1dEKRKcpZNmlQ0fkugsOtRiZl7i5lv
4Og6G1EE1YYU5JAkAc95QdtO40zDm+URpsypYInjJGrtz2aystLHgItiJ7fGG1v1z8LSt0zT89cT
Qw/kuYtyTjq0z0IuyXBJl4kNkHKs4VpMJUXszHdFKR2wbYPrJUSwWzVpQXqhTdJx/dboXAFTNVdN
YIyHgICjRU7vvqnT4CEyI6OvRQwRoMbxWhsXTmpcmt7rlrUnaEOj8c2xja0qupe2y47+aJ8Ivhg3
M8FfohtaZKvRV+lxgcwlzWpWo/PSJSXO8Ggd0ms53QeGSwhvahPFkqsRhkTvdj6+s5hP9gQk/6Cv
itwq3xQtL7CKmGFDrknwSpXjMkuQEAIJI8RakzDyM22K8RtcL2oIMLiFzaumZjR9sWQGJWBUrZRR
kGyG0sjuq2xZu/bCk9j/Qxt1nWnU97aQnEeuWudO9pOJDzuO7rUmLWE5Uk2u5jiqV0Hh1gS0mWes
2P6yJfJoAdMWo7Z6JY/JWlUCmRFqeE6CCceDncuttiKU6PFjtOfrhGVdiuCGPO+Sk2mZ815HxOMv
/aQrVxkpcLJsPsEZQQU1UO0Sd79hQX7uYHtQrSBFgzOxaeagQ56evpkO7yLMR3szkxmTFs0URznH
evzJvI9/y04mgO4oSxFHcOIXWwu1xRJKoYX6zPo5osVde5HPvLGxH7+kN4sdBSAQ5sKjnBamz1Zb
h2yxut78AS5nXLKA20uUtUuj9rwNy8F1V3a7xPgZxgPQUTc9OPYBbHB/aDYTf9PCC8Z6l/YxYBf5
x9Nhjoisitk5L1RPwd6BaF/BDPGWgypShGo1jftA2YVC6TIY3fs8le66ZdWwmOuuWqZ2gh0zxGMd
ErXHAvyjtvJ2bwXOq5fX72hFX+AE0QTG/ar3CT0K6p39+Cdcut5qRjKcA9rg9W5TJH3freWOx5Q1
Dk0736QGa5uEC69AosiwkM51mXjmZzvypi2x4sxIBleepHsErPwO1qndGr7nU7l9U+6Y2/riJY29
bV2qrTTeoJNA/GLU3RoWZrcCcbYri1EtTc1NsMzR9cP2Y23C2Rwl0bLIikcKd8Cvm3jhkQHhipNi
WPyNzN7aBLnKoVbUW2eEhR42e7Zeh7k2dr1q8T6GzaVusTp4gmMOWyIi5/aE6ngjp8jaTuDGUwyT
C2E78SlPu4OsAkSCScdCDQExaolHDRC9pJZtb9H8mG5bb20zcRdt0aV7T3LZD6m9raRiYYUXG1l1
V4fzsUHdtTCFh7ZVjJvQnrCTd/KcJRK5qy/ebfXVFQ3RZZnDGmRoLgjO2ChOLCJTHa2EF10lG3MI
nfJQcmEMcpixSWTcybzBYxGGhFVhzSqRmmyUWorHj1tWQcARhLJ+DBNADGCBZbCZdGIu+yb7yoYW
752NDi5phn3EVdijZgZtkZP+r4u7mo0fte2eRTa7Z79F/Vc9ANyjM77hd+i28fCLDqTdtYWuFnFe
Ji85u04ywRmCcsdpbEIa27DZBOZwhMezLykWEULwg0vLFugiOEnpy1ixsOiz/1El2+NgwAM8YxvR
lsuv18qa3VDXFwO16hKde7RC/PvTtOe1qbO75VXvEfTEQ+O7J9WqM3u+s81ma29O5rerJGgGaumu
ZDkwF+Wp5bRPw4i0HfaoQ4ccN+9c0h+iydkMKJZXQTpGK/gukPZ+quAeNaG/oh8AslS4xmYOjLfQ
qdEcBjs4Xxnvxajd5wm548VIZiuldOhpZhuy/xwAFy88VsG1zEtAQmhe8zFZNtyiDJ2xbe+qrUfK
Vj63V+rYbWdVyDYedva54UdAjrUYK2JTXF8xQYAjPCLFFF2LOaBr/zT2I4xdHcpgOiKtYodFrkNN
9+fp4C2evdcmc1viS7L9gJ3PKPRr3PsO7FO176N0VXPyaneRKH3zJvxO+m5obeFPCs7adf+mVohm
ycIU0xmOWip0wt6W6QQajHRm+R3nNjlMYqBMaqJdlQXVyiwZkSGhPTp/Zs3ksvZAsxems5PCvcPz
+zN6XnVAzHXDIFWs+xBCId+cGMc0GONXXvhM94SmdP33ZEuEZYSugF9fODJ9N9XENpqTEEF/vQ4l
S6XUeZsngv4Cb1gRycMwgPdI6nN7nuw4WXVQM/3xhGNpi7paowmkNgy64C0qhn9G1jALv/vHaOV8
MMCcRFaW7CqXqKZUA0YiPT/Pv5OgPVgpMzSr/7BQYmLeTt/bFoV0X9sfGbnay+ivb8XrmdwZ6ppT
zPxwKIdzZnU7COz+qrfwjRQZM4+GzoA8y1+GUpturK99rh9Mrp1uxSqb/C+E2tNiorpmkb5syUll
4FTa55yKuIoDi5gR5skCw8muDjjnyqzpLpWzC1SYXNUhaozvgY52aVZev0g03JG6/5EZsccKrDYu
Tpyr/ViHn80UectuUPk6txQto4xYl0wGZY6K0Xj1u0RKeSz/xf12epWmXb2yY6PEFRPIRTgZJy2q
ajnoNt8A9YWnmQbethNhh2Q7OonioRGep2U9iStsCbvhtvU+9+ZfGTJx8LK74wQ/EofEtzYvLjmA
TI4p2AXCO7Atr/ZFJ9QxSAlGSI1uaydjsJ2J/bpwtYN0kwyK0c4PI2NhiFpsWucQhohGH1r5sf0x
cKMLsvElCHJMXDBAyuowlSbE2cp6USr6GvwJ+IGqkxVSbDy+QOnXSU+wY2SOu3pSv3r7kWBsRVyG
cb5ws+mXVujy/Q6ScEr/ZuLtmzP1SjsqN1HiQVfDhmI05ryO2Up3DCXXdR/cxAOgZmQ04z7z1Kx1
Fv2MUZnfwDlwWQaWFle0rhhLZ9MZvW+zIBx52E72GGx46XCKGIvRIloJ81u9sKNyqwRS7SLFTVIa
ZD/wJRuJ7Enx9yBwYWWbfg2ue/cgGjYS6mYdMnJIXEQrnT4aXsNPUY83RJCfg30QPpez1PrLlz7y
eCc5lCTgKb+6j352cEqbRA7J5M6x+40zwa8KM3bVaFa5P/v2ngv1HhAEDo8B/micb0EguQcBgG+w
tbnx6Xw4UZujIWjTO9EsJgeDUHdAgOOuIEuljHOyC+dDz1FmG8uhSJB8kxTgC2dX52qbsBZk5bYQ
hS4QpLi/HS9lnxKbe1EOH8Trb4Ip/GooHMuAPLSKc8Q3392QS1FO3hLFMbb3WKznqvqac/+MTnpd
OD4xE5EVHyKbZivyl5MndqOXXiF/vnVOMeEpdD5lPezmxrzEsvtMaF24p4rdnHabPN8WRv5hmnaH
LlKbCwsbY43IdSylXpp1ZNMS+tUi9Ws6BNRXDCbVBorTn8EvDnPM0NaY5vVMCmah/tZBtHeTIVtL
lV6noPsWhcjRFf9iKY6NgYJvjV4Gz73A0U9oROo/NNxlfu0tQqnTRR0bapeGxhoTH+OsCMZVHoTv
QsbBnjDzaFmZ01rONoxQq6O2bIOl8OX4UOs/2qD0OxDhT6A416kN/G05xW+Ri0+7wtzX6XxlW79z
1bAAnEkV4ddRrhHqLbgZTfhz81wM6zGMxl16KKdZHEtZ9rykA5IhipUAN27rG1+zh10NueC2C+1k
bU7esJywQpLGUn6Wlv3eRiHZ5wyFYh/3jm2+aY/UZE+BBlEZeSvFqxFGlK9FuY/C6GQKzXxrYndo
1xvesyWzak1yFwxfTuZ4jRej6fpPGqBPf7SmVVTbe9czXyZT3rrM8R8uom1g4MqoyjeENz4equoo
hopVx7yN8oYJ6Uzz55X+fdbBFqXt7v+YO7PmyJEsO/+VsnwWagA44ABk0/0QgdiDweCSZJIvMJLJ
xL4vDuDX6wOrelQ1Y5JJLzKZVVsVm8FYEIDD773nfCeOSBpqOHah213dTDtrTnQbQ9iVYfBMNYFT
vFt0+qAbZcWCleKcjs2aSVBWnXsRlRtkVs26xK2ppsVn4LYoHMOLURO5J6qm2lAHr73RQL8gaT91
1Tajk7TvgsUnJFiHiEJeuWYSPcYhBJG5v3Uy3Ktt0HUHg0bmpoWX7qN08o6mnkNjKvJbJ/o0bE1s
YkNv96Y9jgfyuaUPAONY0xt8CDz3CX300ZxqdQP8yFoEUgqxnHFKBsg8YRXQqhDT2h31Q86iT28C
x89PR1nuiorio6i7g1mKMzHW1ZxFq7zRO6Qoe1qj6JtTmq2GwqBL9Pk6bov0xLlOY/p7x6scxzm8
0Q1wJi672Xz6IWjxQarhRmHC1eLFhlcuuMWe5t0WWvbA7eWHWU331C8bAYAMrMs15OTqCnHnYXRh
y5FTIDFfMwwT8YbQP7LAvoEjeNHtm8zdx2RmkfuSg8GPuBW1v4x2AqCSPnPrZR3q0nOMAqDttW00
WJDfwRsYXe3zjC9V+IbD/rGKq0cSIh8104Rl5CbInXrihthcc083DaahOoXv6B28GP48kq0qGDFZ
uUW3Kr7nUeTtTNdlGRGkZGv6KqWYRcthsGwZj64nGIt0ADRxh7EZbFZYD5A+2MlIJfSaxYttpgRG
69SKfMuA7fKkYVsRCQkhoTnxwmm3NVtRsWtQO00fWpxIbot2l6qWk4sNfVR9uvQD11rp7ky0U6z3
JGNkTs0y1jJuLTDAGaa0Lnr5FGbJS6e7HxXqQsS308ackdijlbkWqXJxNHQhC6l+zaeNV/tjZ/d+
ELgJlhiwZ7Y3H6Dgz7RDMHtP00c1LNqibv7RZzihYvsYMjQ4wUmohmRANGKqVT++mgM6tKo3403d
ME0lcNzvRBL5ngnKlB0rhvPV5JnyzHwpX9d0wVa5DIXf6ek6EQNrWkdu6qijB8ubEb9Ydm80jbOH
Db5CDxttapE+o9N+5JmL1WKxQ20y0yPPuy3e5oe6956jGgeb3esDNQH2wlS3wm2qPmOHsQ+iEeon
NqCdsjZJibXvS7eBVbx0UrgDOK4GcJw+XehpqTXSLHqu5sZeJ4kVrlPxnZ2XufIi586O8mjt2TT6
WwS4hBZNe3SmqJZM4EoOOyQ1iS3WesMfs+DJzSjdsBPlTniHmPEH6Zn0/xz6Ng7LVGRacpUGr3jQ
zhPu+NXgxBNueP2GxO/vjp1sVOTslwRSdNHWMfSawTeZwDdOEa9THanXvHSuZhS0TUO7RBOSWn14
KGLGm5CV6tV+q0SFp03VWxHjgY9mUqomhtSZtA8appxtUgc4c+Ku2USNO1BJVa+6ModNrvJ7KxCb
qDTHO282LxYb0FVwCVNGhpi/uJS0l8BpnW3cmk8m3beNg2Q90Ni9UlUTYyycBkeU9Ftu79YwT34X
aSdPH5m0MmBu47HbhYXNLhElK3I0tc5KSCdVGW9kYB6tzgD+goYd5xP2bVHOD2Y7PLLZYa0hlZ2+
Di2gUa41K6NObpqW5GB82okk6qdLftUzAhNvqvZVUL0aZuf4WYpsz3TrZ71MTimHZK334aHqnBOj
rduix7/l0rzK4Jd9rQ79KOmzOiXKcO8+b7On8aXsfjlZJhFHF09QVRoOMsFeUuYVwiTeZcBxCRGK
MJ40xrWEZuEpupre4utt1YBN4gq0ACaGV79mdrVDBXG2yEXqjNQ7ahH3dpUXlFGEnnBD22rsArdt
gXkvjp97Jl/+UiDIErMNEphLqS3ZJcFzWIoNRCLIvm4F5GEWz7qWTau5Rs5g3ff41Fc9+p01A+8b
t4noLdlbN1cKaHajI/luV/BADsE40ecyBO8qzmlfqpsYndVNalHaNgauJXdJtDftu9pqko1e7o1K
vIdeclsRxX1pzfkUzhicumZG8eJhJOpYXVJtZBgcxXecZuTPAGtitZhSYByKLsRdlOdk+KEgu2Ft
LNDOghcbqPbz+WKh03uY3fHDpRv4ZgRELsv4AjkRckwfmVvlhVRhytsjLLwZ0qHw9UnP72qF79oL
wUlwVz8GrVB+07bFtvbm+WD2UXxSIyeW3luPBYp0X3AKnqOYOm/GE4ORfo0vgzGoVj6i5GIHkWtP
UU3KoWZOvR+BTjgLW9s01D/PIHF2qWYHmy7dmINrbl3X/khKy76NXmuBobKN2Qc5g+ULh3tyUiRc
gBHKY9eT27kIPnvb0y6CoAj23EZ7r2sEBEGlO5tFbHy3sPD7FImvRpWIbWMnbOia8KnJzHURyJY4
d5VfUho3PsOX7JxWkNIyfEq+puPPgkC90peSXoVmc55j9zoXmVqLMncOUk/YLtIlCNDq+MKQ5lPU
TEcESPG7Vhn1OkvR2XROc7GzejNj3xdIQlalUdgrA/F4UarHMK6+Y8TID0zWjqU+5wdN5BDBps0o
hu+ZWxlsm9EMFOULmAZo8E5MyauKXyX67iyy7oMpvRvBdwXCDzSwCglHqaNOYk8L/At27tZr5S+7
oUcxpvkGCSW7Y+1pxKt7QftxmkNv36ls3PP1rsPEfgjMsFxb+gI1sV7NBoU3VwOAkmJYI7IK9xoJ
RTvbqXaBqm+nOn8d484gcommvBP3mO/iNyeu4n3owLEY6ahuxni+YkHNqZKTZV1v4YBofOd9XARr
26QZrDqYQ3F0MhSIgRjDpWxTE2mnq5OjzRXHt4pYqoiI4ARcqwfEv4ZZjP09hNHePyiPD+521U2X
oKEa7+NS3oTK2HLZUykp5yGJYAZ2iyYoC4iF0pNgK7SeMBD6hHNWeuycDpNeJbt+hpYlimKnR+N1
SHvfYEelqkkyscAE3mDsrcZHDzTXIuAg2TCRT8jBuCTp6iJyK3aOhok2mKbYF3Lk8q/0k/EhGW2s
nYZYNtRL1KIk22z0QGz1Ee9KaHGsmWRccRf4jkIJaBg8sgp+aU1UHQhsvbYwcXqPKjkpNYS6MEJ1
SJtmMvraLF6l8j6QrGvM7eR9FRS/0to+qsxWa6upuMwnPMBWOT26thi2IsfzVEClQd3PUCQ4Nk4c
fC/acTd4E6aLjlwKa7612YOcEkX7jNs5OrzRXGdDfDAno13D/jJWhlNzx+rUmaDlZfTQHNFXX4q4
MLdt2b/EBizNwbX0DeYW5pxWo6+qRYhYjbBBcNT7ZMrtEWY3jnUrubS/fJVLt4fQ9OuEvmQle+Aj
FTETW6BnZ2UY05kdRQ5l6VQrtvZa5yeavANM/7N1h1fuoTFg6jCin8HKIwx2YUlEU7osNQTdbIla
pxsOeIBvSuh8OFEYZ3PTXOshTjMo3KBStJL2XgHSJ/EYxrCzWrklR9AbERBJemtohddRjUkZwSVg
dt3OaYJn/W2aPucIUG/6wDjOAZGDKNjCTZHoaKDrTe6W2qtpT6dRfhAQbYB6xos9g4zd5APDbq+h
8FPVvPFUwIyx3XuL/lQW2psegD9xDM1cA0P31pF7a9aKsKdqVKtcM39FKvqgfdHvbT3/EE6NHCCD
dYQmd2l41Jxa3bVuIYJ0hDmuHQ+RIu1QbmMYyRvsj34RC7bvCkv5yOTWdxBsjwVpRV7JdYa/aC8C
ke7BzUZ+ONgfDF86NIPO1vKMveP1dHHMYNi6G3Z3mM8nDjQ30dm3kvxZ08bBt8py2k5oiiAjpRpL
ky29dZznrIgONvrevjcsFe7xRg+7vDpabbgHuwR6wsl3tBGfPTPD8eE4uBIARmVTdZHKYHm07a0t
o1eGP9DwohskXXS6n9Hv8bkLaq1k6J6rInwtbe0N24sARYumyNZhqUCzAhjWXLUabk2nNWoDeagH
LBWXdbirzTxd912KnNFo/NrR7liPzwmuYnRjr/kcgN2Peliu/a5req4MLaiOYqERJOKa54O3rpSV
XJxdPyb3DnMTrnhz3imOgASB2ho0BbpZnTWN07eExWpOunVjdcljXtAHT+vmSdBOPdRF9qBkcUDo
x/D8mda7cUQ8BvCgb0x/xMrEghDjnrcm1GAmJB3Dwn+/GufpJQ6S8LbAVZoYIqc8iplRYYTvZLcj
DYcJJxCcFVAlmhhLr3z07gKso+uwttv1prNKfVO5FRzU4ZDncCziMn2d0oUENbsHLfAiX2WEV+c0
KIyqmBjTtRtJnlPfmjr+zYr6dOR95lfdxl4K8d3ed6hJOsCkjnHQrBrLkYapvRkalAI0ZKyWvTjx
7gVcA5hBeXKbyzTdaK4rAXA/zq12FDjBVgJS4BoLQrshFWZn0arbO6w+7IS8rWDc2SBVuDYW4rpB
ZY8TfdmDO6BTarpUrIqGqWNekfREsG+t1Hin6La1bW0euiihfosdlp4OkG2uHT3deawMJD/ci+Yj
sqfnGeRXnMtsHSDPwYoB6lF2rHkx9Tl1rWC1wnnpth6fLf80quy59diGpqjVfHZQz7Nl3ydaaW5z
o2BhTLx4b9Tt3ZCMHgC6aQJHxD61Cz5ZssUBnT0bgoanTqjpCJNVKAEdXw/gABiVRVu87c9sUrJb
VLNIyc3aB1iAbZvm6WRzEjZWvfMMA49DfPQmOtJpWtyHE7wqGHvPyFkDrsrgqQ+as+BEZ7NB9jsG
Om5vCD0so/cxS5tEtdgIvfujSFsNVIwy10iEkl0zl59eHz84gl5vkHk0XYbwXJaRnzpac1MwL5Fa
8WpMmPfqJFjjWjPPQDjYPKAmK6uBPPAkpJCBirUdQCmuDGUfxazL9YB/08+GzoM4kTzQJLX37OZS
qtCtFWeRP49xxTo4sLcy7ZVgaaXjTCtFqu5II+nV68r6EDcYVdPJdSmwjjhFIe27OPFtK1vLsb/K
ijZh68Y31cBGKY/paZUjoTWud01SJQ5pTQ1TYYO2egemiVxQF4B5zKR+0YV7scap35roFYxs2g86
CSVOdBerp2Tuf5QOptyg4/yvWoQGrYF1Z4mzHW7KHvlgabD155Q92cygyqi4D8ZY9+e2P9DD9gKq
za4jj95Q/a0J0YnA+klYUKSmQYK6kTDn20SsZ32CgNxg4bUoaVsKT99DHMm+ZZVpPAcEQsxaLsFO
oXF2wuEhCdzgQGfcZFfcNtDB1F2kkSk1Du4a5d4qroK7MKt2jYexcCwJ6hGjDvuA9b1p4Ik78Bem
KUt98Ey0HaPmQrLzJhNigSSwzUzd19yxydMk3Wzi7IxlQ+R5HKFicphrFvVpyOhoREhby8y+gT24
tC0Qhkf1DcslOi5A6bXcowC+c5MiuB0lQbpV3z2WlNi6OZ7R+Nn7NgwJqSb6YI4HH3UYi/qMeqeV
7MIdJhOWJX5VoUOnVrM+6lvP0zBFBNtaB6bUCa49jVEcwUb9jnBaiFxVzrghBnEdDaey7cRqNMZ3
Oj6KbBwWEaeNzmNqzoc0ZPHBMJEtI8TvvRa8IuvaRQY+Z1dqwXbEp08eyHdPRieVWE+eGOVeVvIY
mVrjtwuxqSh0ynlGZSbZA9vWC7KtlA6uEWSq1HCbOuiOc29KFALcLwFMgQbzbFB86Xi/zgpKFYog
RvXzxXNt7QYLDQHgBeNDd9nl48smcCjWd3EqjhED6UNTt1eiw64aR9NPJLyVRiS+5i1bQz7G2FVr
lrbHZlRwmOMPne4y5XeLhaZPPwaNsHvPqvmOrGpfiFBbWV77yuBZIe+ldMlMtFl0upTbwsbDJqM5
tDXHWSS3gyJqwSrsTVsP+lZ1G6bcCA7nrmfv7qwg67Ihs4vHZOTG3lex50tO6CSnoZ8T5uYxrSnY
I2+6IXmQZUAlnbO7dp5maDc9dpBDHY6fs+o6vnxus99TBxeaA08+LD0ipilLVjMGJzZ1qHWoQIv9
TA/E2Uu7+CWInmP8mMMAkgrxWb7RbO+DjcHdUGuggCLWP7Qon7S9aFiFhXlnpzN9MVeKc8k9gBt4
sEpzpPA5QRsNESeWRGptshFYSae5b2LCoZi5zScZZD9JlzthU0DuDRn1mdT5DyxCw6EzpdiJalq5
hf2Uu5lcQzw4OOCCnVi7JEV1mEzalSnp9RPyO5V38p1h0y8rFFeyfEpwBPmTIcvc10u3v2aVancG
qu2VbXJXh4OVc1kxy+kYgXOa3jpIcGntSSI/pFolGnVVCMDNd3nDsyNvUkVB4ug2un90WXFjVLuE
NPEJgTto0+dYM44y6l6iCcUrnfZs45ZSY5MV0MBk2TTDra5Ey8WdYlxDUbrsrQfTRIlYXCdYOSgU
4vvUJgCTENx1q8CHMCotjIRuZkBlUHXqUWCRaqdDJpJfiPLWjtJOpsm17EYfU0OwLIurYY3v0S4Y
enphrvxEcBXv9VL7aZNeshEdNlQMPG3YP8s0eiXSnQIFv8aKtCMii3I8EOo0F8W9l7c/kT3TBcOL
gSSzyGl3mozR9RkLv0UsAMM/TulV4RiwCGt50PhSEpz+c+AiYCxe7UJ/1cenoaiSdVRQVZuDvhDA
5n1Y16dIUhP3S+eMTI4U5VGuRoaX+nCIyNEZdBcXDsNWgBCsj1AXwwRz9TiwY6bMXc2EkZe/hEjP
KcA/rLFpwoR6IwmldbwBygftCrmkHxs6ngw2eGR4IQkSBJ7WLVTvgIFFDAkjj2vqVaiXUc6LpdjB
5xxYa1HVD1Iv2RfOASAFLdhgWr9l4zBsjeQCf+fotWTr1JI9hcwnNgMtXxYGCQhtKD/aPD2ECh+s
JvRNMxn3GbpMjtWUbZuWhlTCMD4uaK5TihIhFiU4IgAVxTYeyqFY+h1E4CC4POUFgxIXFwv7X2vV
Fw7l81jv4imWcOMgokZp+AgTjhloY3W+55L82bcag+kUiB9AKBXbZJLWSDhsg01AD4bOllWGYASZ
B217dCKz9VKZzjEPVELqmsndtcICFUjUWXhMFgfqPXpaPC40+K3CekLP58IXuaKvR5kclUQgpN7B
XpZXKXXumZEN2rTs7lBueqiqctZ+i0Ee3DQVoRISDbrjOKHtTI//EszzjoUKTmSd2WsdiAaJxfOW
6D+0FuikQc5+sLu1fFebGzg2r3FvfibwPXytNV8S9rVYwtHEziGgo6BcVcY0nEO1pXjDHTtzoENz
WBJdXLlJInXtY+8lLo+zyI6inRDSLmBHupN0XFFPFKzXXA3nWOWQfEr69DGti2zoQdvW0t5Zml9z
mrpGS2mZdUcDuTEi/GznZCzyPY7LVYzjbuViTLPZsTMXcNA9RP1TLiRDseXQ9UmIk1oUtyDpwltt
FD/7rDtV6Eh3TiKyfe68jjrzU0vZ4mBX5cWBTHnglZac75dp6KsHBNxe2kW7OhaQ9mCiEkrb3cBh
ZUOYpvGmFfpz0rsOKtz2I2qYJ7DOoJmz26dkpHjIc9vjtsuFFRS3s+bRb67yu5Bwwzib1ooN55EI
cexa1uQwHkVhqhz8Dmb9rqGMQemA6ziG/BDH73kpQM56QetPGkZCvuQC9iRcKMJoEFd2G1WQzqjn
zo+UWzXCSoUybtrplpbeJ7iDJpTRO0NC/RnSct2yRm9p9b/EXeXS0XAuKSzBxlbciSG6CEqAzrHH
Q60nBhBhVBJBz38ZyBBmJ6r4wskbDiC6Svt+hn506CMuKzOPtrPp0CyP7EvOHWk3tdzzLMqLLM1w
y2W3oirrU5KFd+0EoNGMSDWscnY/ffHTmepdy8Yq6k2mr8FonZCi3wZF5azHhhkwrQJMRHbrrTSH
+WvV9OoaM4jQ2V8aqoruSI0dyPYES9q02qbGLsG3ySJT9xfdiGHyj/jATmObu1tPBzQJXAbVi4zK
QxFVRyDtzqa0smptVYZ2CIXxOeqaeoxM4GqkNgnYEEdaNNVWU6xp09qI1TUTI6lRRUhWASqMoNFW
Wg4UrFEoOrTlTUcKn1mq5zsUR4kvXZlg7YAPJ2lAzA7kfVbKgdkqA6ilL6ui48CEezNq44qAkcEH
QOddokQ/2Aa62cgurrRvPlHgW+upZLVmSt9vU4Gkzwi0axBiwgqm+dQUIj0u9Tcd9eHRYAdw1oWA
baEhrUqntNpIkw2vlr7XJHT0JP6E3qPOEMZPSDZ13SV6wO5/2jFy5SWFbx7eIkgOK/bKP2B1GRJx
2/jGiApgf/mDuQ8xO/k8MXLCIOj+EdBh0TvXgFTEjvMiSElYcglmvj0O+1Xq03NHMgsr+T3wErDG
JO8uoSxLaEjikX5YG3w2zZcoEpafl5yyr3Cy5QHL/3Q5Xr2Q3tfytkQDAazsLqFJsiiyk7y9z8rx
GJKptKD9a7GI8fJ3u7ox0/TJ0c23JS9mCbyYh4jvUzEwM39W1tozx7cFcr/8GJXq1giCL5Y+Rfj7
EuyCFGRlBt3tV7bmSCJo2Se3bgwKklQYR5GjEo6vwKmX5KbCmH6NmfGMAssK25ucwFFjqF84z77e
zDg+WFmIv0rb9R6wZU6x5VdLJEGqJ+9LIIKwIgoZe4uwxbc872O2HQ4EMPm8/XRzHYbOYjD+I1BM
AhvO0uJmeed9qL+pytq3Kt4vOSgFSTBWpV5ZciBxKgkYi1ei97tLzWm/ZAfAD3vQxoflgcsbyYgX
WB4GVG6lO919ZIrbDPGkNgQvy4FcskPauPochuRioWU1yUJY8g8GE2UOXXkgcFCqJdMAcacRp/Sv
gLQh6G4Mj8QTMmhkzGHmuZYchm4yd6XVfjUaQ/Pr/+6JWFh+tXxZagh8LhjGRN1H226Xd7mk5wyg
quD9QWrq/eXkWpI13Kx8d+O7SOFaIPa0gQ60KlCFZUOyXyIQlzDLJUejMbyj01eb2SADeAl0xNG7
yrDi4MZecpCWGNIgY+QXqtWSBrFEOSznyxIOhSMIgY94WB5nEm+ynI5lZz+IkJv3EunREUoS5eWp
QmGyPCCAOMwmN52zp5gYlKgWoNmmNxNhDZb4+yUIr4fb9rD8B4SkryekCUg388fy45I9uJz/S5Zp
tAk6baslcEUIXGkJP1/iS0t5ULQmJ3JYAtd4s2LrlE3GpqyI/FpyGDgo7M9XWqweQEH5Otj+gKAH
XLMfVU3bCWepbJ2PSKPGtFz7xSURovGqZ0bbtQklO4puwaG9YZ1/l0L9bEgQCTivZovcPxqGBv+u
XePdJN4sS/ufgJzeRcUBnXMmkUZ2cYrgIx8gMU2I6UkBIYT5TqIRNzvzfVji3bJZJ83BOtfk/C4f
TA+QKZDqjOfoK9x32gcDzm7XfneJi6DufV9iZAep0dH2DtLOKFnK6xKWuTxmiXj6WsM6CJLDqDGc
5c18++3f/vnv//Yx/vfws8RwBPe2aP/57/z8UVYTOYFR959+/OdN/IHGu/zVff3Zfzzs73/0z8cy
55///JDlhf7jL3jiP1/Yf+ve/vbDpujibrrrP5vp/pNkm+7r2XmLyyP/T3/52+fXszxO1ec/vn2U
fYFR6P4zjMvi25+/Ovz8xzfTcL+OwR+HYHn+P395ecv5u4fut3P/Eb/9lz/5fGu7f3zTpP6765ie
6UrDE67lSPntN/X5x6+M33XH0z3dwJiru6Yuvv1G4EQX/eObYf1uGNClPRIhTcd2He/bb0xjvn4l
fnd0Vzc8JISMaxzP+favD/+37+d/fl+/kdl1LRmttzyx8e236o+vcflwKFdN4bpcbkgALSGN5T1U
H2/3IJCWR/83ZXbSUUmb+bOyfT1FnpH8KId77Qe9SfZqHXFoDMOh5Ot/nCp/O1P++sp87v/tC1t/
f2FKSm7w3fLC3q2VPCcwt0Ptu6TT9Zev489P/LfXMc3/+kqe5znLJ/Rsh3/+/krJaMeGXD5iP9kI
wN17zWyg34ZP1cLtpemvkbI8ttpDVRVX2Uf3ruwPozGREVQcgB6fK6OjvNSqldKnXTpmBMgTkmYY
Pk+7SivChBzvMa68+5qtZT9AQ7M2doC+EghoEQ9b2Ux+nva3dhfu0IedzRG7MsSnsJn9QWlP9RD9
KHIKpJE0iuF1sIG8xuuCKQeoLcYjjCXM5IX531FW084ealIdCIJoh0tv5mctwbWI+XHoc99TlFrw
q0pHe0q9/jSaGiWqOJrorhPP2uvAZ1Qw+RhoMFlGm0J594wEzsiDt5FHV1Bg7ymzO2EjWUT3UcT9
uhZ01XK2izRo/dAOzokzIxqW61mFD2hd0NF4fgMbJWNcDqMGenX6/onxaD4SMLA13H2CJD+UyZ2O
J5Fzni7D5OP38wPD2stm2FSlc/cDPwNxaCna8j5NyRanam8HQAC5b4+0u9JwH9HewkOUtdtKGzcd
E/q6io6F6z72YU+zNYIuDmuw2lp5vhnAFWS00VnIw+gGktPWgWQTszaW0ryhst2nZvgCD22/s9J+
Y2FTGBkcBw43MMQrJQqsnNZkjeWqLM8yzn1kzo9qds8D6YDI83fO9ECrxNeoVMmSWc20bhJyDLr0
rTXTX6mIXrSCXW51aK3mzQRNzzYTOmx6V8fRjoEnfipxLGztHIf2ERUvE/GdhyLIWfSjWkLmEb5B
jhTTLrS11pHBI0DXtaiJSXDtBRVyovnj09Bd92Z/SPXyGljemVArP7JCpBEKXdGwta32sIsSeaeq
cdOgmVRhtPPM05gxawE5MmCFWCJ9xv6E0ueoD/Qp8xFdndpaCWIsSGMzPrGO6laxTR6i/I5/EzTS
HXAkXQYn2+rzQavAnXnpPqwckq38MkGnlAP8WLipyN2X83aq6d6KzB+ZX9qlOOZFcJ4drqxp2GSG
gOHp+b2enkWIK4crw+ja2+WUS+rmTbEXbPMcwiHoVcwrbJWOY6bR5Xzog2hjGEBaZXSHmM/v8dLb
uWKIne8HWOpRUvhKDVsvsPZu99jN4w84ICs5xUDXi7PQm9u8z1+Xh3a9tvmSphYcUu9czhgh2+hx
oO0DgO8oaQrQYUZT0fOG43uCSfcqtRGxapuB4Vk+Ow+NpZ2dVoEhn3Yz8M4UQE9lXPUNk+/TcuXZ
aOxDmxMhKzeee4fDcU1s2kNreOeURl1cjuvRGmjkKDJ5Mvjc3tmJsn23fHizoiG5BvXoCzRSJppM
B5EIBuabuhUfX9+t621gojD2qMZdAywRrO+2L3u8DRBcW6IwkuZQhuldoyHcZuiBGNwfQnUpp3A3
SmY4fKbJ6A9a3N52encQMtzUfba3U33HzGWVQRQRqj2k8IacpGDQP6KsiRHIf1cmRIhFpMnAzRfR
cNuJCYcby2sZnAOOW5kmxxjjrJM/VGG4rS36LkBvWB7sNcABDZ39GCQvOWo5QCcOthXtuSttOnq0
1uxkvSyfmATfWqdAz+zcFA2zZM/56ejhsa7C+yqnzZx3Bysvr6EWPHNjxbPAyURvEYLLxSWGXD8x
Hmc/mpwJZ2OI3K06qQNbfYEutHEbBp1pdkpzLrneCDYj/27CR3RF9zZLvlAu3QuPDNwgiH4BXrtD
mf8r0s9aZxAwMrw3ckQBFMhDhnqxTpmrsKrrRUUW6CViCYkzxDox8jaL079q3rqgJioU3HtFDw/U
txtK8IMQJUgqrEL06shlhto8AuI8p0ZP+DAy2jbxHpNMbNn/WqVGs3uEXaKdI1ZmXFDnpufouMD2
0ZOiGfUeuqQ9GAlU2IwzMOpPaN8uepye9VS9d2TJWNGwrSEDcjAeKL73ttLP9RaHDQAcBDe00t1G
uwMNA9oPZ1MdbFBsbDLHvCFSYu842bWKYRMU0245K2OcCfFdCEyPnMM92eMX7KRXp/h0hLe3ouil
IG2hgYMo6TKDvXwYvMwXM8ehSgD0Msb3XIC40RkEzb3ZJHcJ61qf2Dd2N7277J2b3QAiFILZBXHv
97IhfqD5NLz+QaKtnPhO+uy1bqybOoRFZe6gyxwiz3kcvOrWmOybGQUlhwjRNm4Lb4fmndlz9lAh
UsRuu+j7XvVUc/nWFLcXGpBzbR3TdrxkHd99yi21zfbBOO+QZ3DCEFuigo139dryLc4swK3pdRzb
cxq424ZvGun5phzc77YTbUwGbZhyTg1Bt7P8yQ6A4Mv4ENFSNQoEEqnxUiBD6BvQaDYiije9J0+L
dhVysUMt7GPSiv2yN0FOfCwb5545TY6YNZpyYEOPI62jIWz8zqVNmGHeCUM6hta+L6Njzy4HTtwx
sRDep/NuDMB1zsNWQYPRIgTZc/waqRLpYA04t3rrExq0VHOk9LjVC1saCoOtdRsmyPDYQA350n0j
RvRj+R4QCN2aEycr3gxOuchjs/z/sqj4a03xv65O/j8sPQzX/ste97+UHte35i3s36a/lh5ff/Jn
6WFbv5u2B8qO/b3nubrFxvdfpYf5u7Qcqg9LOg6YXEGN82fpoRne76ZnMSAnHMN2ha7zuz9rDyhH
v0vd5VJ1bdPTKU3E/03xYTlLHfOXKkBatpAkGvN6ttRZ642lSvhL+dEoAN0R2MMFEV0iU+k0dmw2
sYo0vqNSN1YarR8YxAmSvmkd68PJa5sr9KdLwhQPZhJeQ23aw3e6Frp7oQQ4Z01/E+n6ySVOg1Um
e57s6nkkLXDlSOKXjfCAXf/A/ua164ZppUZZIcEQR6WVmPGwv/YdZpnCROICgI+hQQEii92feR+6
1ruI+wcc5/kqAThhBdVnWJtPiRvcKs3CQ4qtsaUZpJ6lld2MQvzIqmnTztWVzunr/+DoPJYbx6Eo
+kWsYgAJYisqWpYlBzltWA5t5kwwff0czcY1PdNh2iKBF+49NxnhkZLnilFPPGsCVqYF5nbZnaNo
Eis/xJGy5CDZw8LGfgbQYd2S+FFZnx6wxxVamm1WdtSoN6PWILA+Gf6nHxNPV8Zu0PvJGOB4JOhr
bNZGk08rFFSYHWW37ZIUoIQKkf/j6rNgbgS93aFicrmvYAlvo/AC5gRPzYxOyxm4FTOCddD7mxmK
xtG1P5QhT+mcvWvJxkUUKcvvkbNvkVihooswVbVqWXeUkWdvdLMj4RQopVv/OozWQvcS4u0xpPeh
Z18HZsm56kflxnAaNqH1O5XP19iHhzZucACYb1ERHVnCFytrMMZAsz40kMYwBodYXPDtU9F7wv4K
hP2pd+O/qba/HG1+pO2MByc5zlBZI6lOrBjvEC8/uyWTmAZzW4EI1AhPolUfZdIRZXx00NoGLsR9
SOt3Bldh0MfDs90O2UpV3nXJ5YdfAWYJ8Zsopk59NCWBHpFN2MvwhvrNCLJpujd9uoB0lNMmaRZi
r1r/HEN1Ql9XvpuK9VG6fHhoL3cGqxuXJJ21xXPMcsvd1l7hBL1rBPbAMtRt+Mj8DObVsBzYwZN6
NoX3s+tn+8VAyOUOxmOZY2kKhz0uznXSKo+3AItGUyfY0A39OMHjxmtpIb2m/BoxOIvmo1Lmxbxj
ZvYZqvltieJjW40/WL/TFQaWTRXyCVvIKHUzbvOJVy5V0T8GSGnRfU0TIzziNn7mVAKb8JEuIPiH
aI1CvpyDRThPvER7a4qvfS9e5TLum3F4GLvs0XWwUGTzYcnCV1HW1yThd2C3i/VVJdhLdWDBfl55
hfuLoKdYSWIiiWrcAsg9tNPt9vWS91C6p7lBuctQEbk+w/t10SX3bYqAMY2Gp95/hGLCC3JjO5aQ
FgbLecLuB0Nx+m2iksxWD4mx/Itb93WuxL6K52t98+FBfsyoAlxs17i1PAJAFuNkjx0mKPZxfu68
oJZ+s9xX7su11cHDBOmDyTN+dXP9aXn/ar089i11pmwZhScYAIrJe1Ioekll7Vej1T9NoPEDf8HG
advvhhe+tiNaDuj9v6mFEtga/lE2RSRWeddx8e4n330j+u7JtZsPVjPXBV2z7RuoAvR+TK33BKjN
0r8YhffjCPmvU4VeDeQjtV14R+2K5s8Z/0zjuQzlb1bN4y5y6XZY170k1bgTuuY9jSV2Sgzmq9HH
dSU8wL7gl8wac6iHb4EJgqWDNjdoUEhniKlgRkYAMwSJjWrJYxfhm7nL+rwnaoQYDfRi/HqHwJzc
Bc/eQC8qYo6hOZKw9JM9tLcL0j8+77+Msfm89CRiWsTWi9988VCPYHarFvffwqscdl+sWx+7KkER
ZKI8iuIrJC/0z+GRjLSdLPkTFAJVlH93C6CUtU9i24wibEq6Te8OFyGdl9lVp3qqkKzwpgz21fPm
nzYMD53lX5zSICMGuaUwBfMEYvRGNa769zwuglJPJzHVT703XHtcFEEbFte0QYxdMdG5OZZHJExs
t7Eb/ksIyrVID5mAadCvtacuCpJWdgFiPb4zS3StP2qpH0AOovJXbHpTUxCZOikijm7SETF6t57u
C5QeD5wVcShb/bOdMxR5nIr+D03LT1qjw8kRVWD8fECc9D/x+uyVy1vUu4/kwWHvbmA7oER7QHAZ
kMN0jCUHvdU6SIFVsXUc+V5l07wlLfOWrsnPxXa/amCyuJH/WGCy4N7FsmQ231kqfmTX3t8+sUaz
Otc1v0YtPc9rsZaiIb7RiDi7tb/thH5LEfIVLVe1kbjcvcUlmaZrNHlMuJJfm0VjhiIWpsWqmcfP
VLcXzCBt5zzmtafXpuW/pVX55mN+A2FzA5ugsCVN1dH2F2OHo9kb12iu34YI1kSVBzrPvtD43PI2
BRowmvAw6QMbOs8a0/M7B+VqyYtnKd2/wa/usAs8WbFP5BZkkRTN7hLnaCNusS3LY1qXJ2nG90Sb
pAFuy7sJfWrijRKaGtNAGSK6zYHpWN74s8Rxu4rHlkzNMt9YXXiJFASbBGEf+tWUiUxzwSCbrTUG
2dpv1FpF4oqWiEP40g45ov45MTiG3b2M7R+D2ZGWC4qRgjS4ODLPbjMS7xIplN9Vdef2sgmyqIAr
pfurBwa8l9+WoIoAqJiSJkWUeu1vIf89gYHnKFmAqw4dJ04qUN0CuLE01U9VX6ey3ue4IqkY2IzD
xAEr1I3vhbwZ7CK89nyUok1+fHow9jmAUuimDUOeRYKDNxe4N532NDsYMptmfrrx4oKlpDnCpEtq
wqQDMnN0z3kTwZ4BopVg/cY0oofqx7DYpprpR2P2FxthAepAnMF+ymxtLD/HBIQqGNV6BSEtR8GW
lQ2+MnsIwMsi7gTAYUkuOnnpbd4ZCBSv9M3wcX6c6iMyqkeNrTsdseHWhJ3dcFiwxmObhC/xjavu
zm7SA+K+BBEHxqvJLZ/s8Jmh50dRQ0RF/7oUYtOHN2KST8Y8EVfIXfqO/bItevZPN6wIgtJ1FP+G
jfPbEfgB/KVn6Npce4aaRPg8RM684ZfdHB1PuZejGCx/l2g6TTI8IN9cJcNPN1qfRlR8DF1yrcYv
KlLgNgiIV/2o1v5kfIrK5qly1dWPo9cSxuPEbt10mv3ize9EZV7V3FxM2TzbyR8Slq9M3Vtx+yR1
9y47CK8UT7ih47tlylNc2AT4wlFsovE+shEtsN/ZjCgyV6ZPx2unEcuzkju99O/7vNsP/XiOVCBw
+6d5/NFm05G0I5QDzkFl3S6Uc4/oFjUAJlhd3OI38czjHXJ3Vk/UQTp/LCqPghxBvY3eX2Dry9oH
g6hDv4boalIONlMdqMS6z5vizbckyccLGhdvKp4JkOBp47Q3i89edzTxjUFu1xikMIMReA7gsQoL
AU/8HY3siefCDOL0S9Dotg5VaniL+GuGxzFLKIZN+RiXOdMoec/ecuW6qH+X/pwPxcX33NM0hI8s
cx/CjvlKVu478IzAlWOkJw7YUJH9WO1UAEVobsZecjz8fI+Ch7babF41G1EESc8i9F7Dwb8Unf3S
tpQarsmrNi5Xq6SUqwCeIef/9Cam1U6dQdZPrzMZ6TQePzYybmcwttQORXsfxjWjE/nt+1DDsHaR
aoiqD7FdZHWPMfjalTDdSzTkV2vMz5gSKS2TBGHCSHTb4G7aOPoFifAyuQJz82djYuQnDbKYid5U
WftW1OYhZlq6arPhI+2Hp9AbiFVCSDkYz9HQXyAT/0JkJMinufNN014DE39zh/ZlJKCdyU6PyaQP
VyKJ2UTM+oAvG1RKBGbPdra2L0J0M+N0QwnXF0FhE+avpOMxI1Xr2uzfJ0QSqwqDwaq1XNKVivOA
wGyVTc6m4BOBjREdhEH0Ko4L3JCFCyk1pArHGr9qiRmfQ41O01TWLTD25LK7WrU9CD4/PZgSWhmC
Un63Mb7YKOYIpTYGGir30cZTSN0WmXshwHy4YNeUBWehNftyI5vCQPZkc0bDLbCg5G46tr2C74cS
W8z9/zBp5CuB5GhDJuftMa/+2jRCmRgRHOqLGy1xcWuAZwQYFaHl8ao2D7fckrKVfMkl1ygJkYmX
X8YFpRSdGhqb21I8ryTKHc2ET5hrYECviSXeS+FSEHUmvqTYuMrZ+EYejWY3wcRMhnAXL+0+6uvX
kfP1IIvyms3oHbKyKjcjltOgbup8Ow05NDZhHMkXJIcdoOmqiuEj+pa/bEwEQ7jFl1HqewfqU4t7
Ypczeb+BXKr15HHVjsIGPuo1B9dsr0lrpzvbQAI62yFBmRXDxpgAQOzXzTEvIgpRPq1OBuTxkQS6
7iQeZK8ktzOGCAsZ3sBNTyJTFTVQkqZd7mMcV5T3qQWEkaS8BEEz8v8YstAWjCP7tgr3MZR1RzyR
gflrWKAXa8/e2VbxnkQS7AZSZeZi+BBFq7dD713S1nroa5d3vhMep8C5u7GFtJt8kGgTWBSO1CrW
JnPrdBPrfQp9JBEVZlTR0+8O85NUhJDaMVTOEGUdYzZzV9OVIkzEGG+pXdl1X9qqfrEss5ts42lD
nFbglrwy6MOwmHHVqCTBktej4gKqhnlKmETM5+WjUS7IwWKPI850H/OJlprh9Xe9UCHPihsuriAS
QRfGZBUyRB3C7MNu2XhZ0YUVCSzxfBab+DmLbZccyXHbE2sQJHGeceMwhEt5imTRn9w8I46ks56z
GWlkLHduxgRbQelO6zdomu8+orxWC6YmTY/kfLS36U0+7AC7CAReS3Yxf+gCls2SN7vJTnbCK9Dw
FBHyZG3/whlZjPzXsshLRVOL8aol+k72oIRl+5QWSblmIfFdOowocr98sroDoTXrDnWFHRmYPLpn
YBE28HTnkKJljEjvrm2foq3i/ilDwoCHAU8kSF+L5Uc+sU0LkR9x/MN1u0TcDWaBO9MHj9q/DHb9
m7ZNTQVlv0xcSlVpvZpAX7cx0njAUTC4pycCVC0kip5/Ni3zj5xa9slhFO4bM/bWTWKRLDbRPCyM
KE2TVVTjDQZxLNo+pBzRgV97D61Yql2eO959XQ2b2OG7AXzkVAo6nTER5eYwaJMCuTZ3k0JqrJ0H
2S5Yw2S1bDqRPNYDlvK40BMvVrFZbuGQVH2AuRzfO1hxfNX+clj6ZTm6VcJ2is6srMNovfTIg20z
MxmYozifU+DQ0T0WWmp/e4QY7B5EuZAK3jNUaXmjwp7waNvnUhgejK5D03s7nUnu+hij8Qdrx3ur
yjYIGWmTLo6KF7K5xAOiEFQ28s1EVZtO5bMiEXzxkKNo095O/lIRTlziqlbOIYIlHaApEGiTl9+0
Uz9ei3mNHB6wQZzdcsqffDsLqg6GpeHZE8NxXKCt+LVdeYnzE6tMeAa3GKSiVP2qKwCFUoqmpfnl
DJXkbKYEBrP3EU52hYSekHci0HZ5JQwKXkKTZ12RYqhoSm9/rzmK/xlo5ocabykuABbB489QVuJe
ihFkr73c+W6Kd4N81ONI36rdic6Y0sUtXEpRXKDgrUz8TpQsmQCz0Q1y6w4kNEUCyg+om3c/M6ft
kDXfRaFIEJgnh/+l9KnvGcOYlngq6wUoG8CFoM7Ad/q99ZFxSJiuuRBl2cR7RHa6ReeOJZxQFLzh
Zq4ejNR8qEz0mSb1Md8cn86Y+V6xDFfiDsNQwXcY0jdndJ+51KiZNCZOlKNQIyU90fQa5tVDXkBY
McgvepPa8ALCO47lLTBCEnLTG5m7brHL8LSyUuvi8aPM5L2h/Y8i0XozqOGUjITRtZ4m152gnuqr
T3NNauf85Y4/piqvLpGUmek/Tm1/5zhM83et37zLqt5Jt3E3wsE1PTXUOQhDKdyc7EcOfnvIMvua
QYJRHjgzW+XPVQp7Ax6E0vZ3P079kUxsg8UG6fFi4xAe5LqCJvXWs9uDh7cZfzf56sCGZ8nwD+ze
r0HzPGic01229h3mnRCoAplymDFC5go02gdOLDIfXbrmhghoo8hC1t/dET/OwwLgBKJO9uWDYBRx
9Knt42AaL8AwYCi49uMNjdKl/xsXfqL+aoVq2Fi4vk2320NnPdJ/KnzGFtLxlUUQy+Zmf4RgAtdX
MEPMk+ygfXTmPcET4yyJTlFoDDvAxMMfKP2EG40cyNz5sNKDNxOLihJchDO5Tbw225lzPADrSZWx
cOlE2ihv9E5xqFjld2P0MkY3cmUKYamWGdhH0Cb3ud7EGaELXojnzlmmO2vW4EuExCXobqqcwgAo
wBqdVH7QFs2dXYyoS0ZUEgRR0E9nB3Oyjp2TXXpTfSwDwtiWWdEqawte3qp4E0YDqoFP2/A5Z2Xr
e2tRcEtxVL+SVn/n4+i5W3ybZaJx0bpRATWEDNIXGboFSRHGS5NiDbUZHLI9LgPJQG3VquKJJBLo
VFozSIeWBRTuRTqwZxRZPkiup6PTjMxFQOMJTZAFLdsXbOcKQhx8PzOCOOBxV8TzDwk6mFiKDEVA
fk0kji4cvmo9TT8A/diouT9W6RyhcDRr0Vd6jfVuFXZteDhwDmV8wP3GvmkxRs+Sd90MULRstqnf
w/iWBLrkXOV12vwwkIbyJ0gdcSxi0h6WfT8gWeix2q2smKIg785m3Yb7suTfGPMPtBgV2CN8Xcf7
syecPYpDAs34LA9dO7864ZCDpBifgXqg2fXEFg0RFg34HRQhcj6qnmepBluYbFjUQBcW2S+8mmyF
F8Vba5ki0+bdq60F4HirdlmXv4UOyNvUsB6yaPFX8Uc9IfnB7rqbSpQs1G2BwzhplcKHQkYMGCWW
z+w9PZQA5v3oU4JZ48PksMrPbhS6knM2soEuTS+TnFjCt8tZkH/O0LbaV3Z3NIr41Tb+oriO1u4A
pUOnSCJti6I9imeT2bC682cDjqzKNqEBftIll5gd/tSc8RE8Fdqvf3tVH7MqgsafiTf81xsfZ6Ot
U3sfGTP3spnFgWuhlUfvEiGHJjm9qdQbrLB16PZMLm8neT0yBjE/E0DkMUXY1o4N0jbjB2BF+n5J
8wltPX4fB5rdjc82Fd2hBEq5Ut2AKsR1rjP6CoeO4M4IP3wTQEg4mmK3eMZ73ObmHekU1a7JdsQ3
ucyOLozhVDB0ygbJuId+exyd9LGvW3hkpN+N5IasfX8YAuNVyUWQOY0LLS6AJEwRdd7guwh4cfVM
OtzwDsANcLxzan7NsfcS14IF+JDna4iNgXD0qSiKcDMYPWnA9plAt/BB64Pq7XPuL3hUTSy02tub
ZAhhBEXCVk64tjKnfCgqobhBBwcPgK63XVRnO0BCH1nabUad9aRfwjYLCfQCLRKvmyGd16qpf8qa
dSHVkypGmzMjj4+Llp/gbQFz5dYZ6Hu6TW0QMZJVjHC6pxm0+w53O0ajtrt3+/IOt0zPbowzu0sy
QgYsP1wTqVjTLnFaQ9R2ep/NVvgitfUcY8OjvgS7P+QufCoKM9byr31DpvzC7AWPIBPhEWMbJmgT
cKJs1GfXQjFKvZma2rBOccb1aUdgMiPiGKr2kT8ZkxgwtLwChisgNSzZplDixeVvuINw/ef7B9UG
k6exhqYYTCt9bvvqA+k3DZixR3bEhI3wWQL91m2v3kI7A5/hBfm8admpIWDzC7L/mn+Iviih+3Qn
0cfv2GweFqAwVoJTP3ZblhIlRArVUdTVrXRWjYr2U+2g/gs/lq47eXVLKa5rJoFt8Z4OwLqKfF6n
/XROHHePAQoXCkCznFXHzEEi7Sq6LyGNzIwJiikOA2cKv4ah/6jVw1KnDOfmlClWlO9ZdJW8T0a8
MQlUI/itO3Hxs/BsNfkuBkoHeJI6x9bTNdTVuqn1LemjvpvQQtudcfQJSFvPqn6fiy9VJ++zcBRW
t6UM+mzc68x9Vc2FbbC/rtR376IWHIxL5844ntrxbujia5LXCrVTuO28VJ/qrr+ao96Z9viS32wH
TP8NF3B205hXozL/CSQl/tB8LDelY3GTPHTLp18LKAYF56fJTtYb8Cwpt9qQ20lj7HvNpp/rJDB0
Vu+bwXz1Y8n2UvmbXMeamo5NztRzxVhUY9r5sqUQzHy7TyHzTW2PPXwBOlLGZRVduP85OyFSK/qr
MMIdKPn2ZowNvNF8nRqOXn9W1BrDa2zGO89jEZ1nzwwATubSPgqByE401VkN4pvhKpoTSvGl6ZYg
nZbj4uz7BdKkZ/mfCnf7upePTdTrO86mO9smOXCR7o8CkyM7uXcmRqZjDPwsHNjhuOl9qjywUUyY
elynCkcT/2DtfGXco6i0WaLEBxa6Dmku5SOKRoao7FlrVrlNXz+raHjJB/kK/wnhnvcVzRwOg+rY
IC0fXcFDz445UC3jBboWzQAjHoBKFI2zM8A9e0odRwnwu0XoshYOI5Vacz1XJcvpiprIsKtvOd26
sSz9BfnjeO5v6sxvqQTPikvv1eqjB8kYKoWdE7NXmN3mVw6UhzNju9odvqrZfCW2gDlxFZ+NbvkB
qLGyDbQvsdsYvINfhupfslT1aJyMU+HNz2RUfNIU3XAtZxHxtNTDT9iId4OQTcqKfrC+PJtrsrea
F3Niqenf1ooJskzD6+683BerBiR8qEccgIPBZkx9jXRulczPs4U6EFL8h0X0Jmorjg+LSqh1kc+l
XYq612dYGKXwlXz57oMqa8P0oNsSFSwxYWsXs0vqQOB3RL5fCoiYMQNO1uifzsjhF20cx7yfEy6E
mk99xD1nx8kdjuWfKXwGbPDIsR6pL7uWX54VnTsXp1PdsfbIk4szjfiKxLATlfknY3cFvY25d702
h2I/QYFem16OpcEynqWhHn29TKSRJB+JS78Vigdnbu7MpDc2s8rzYNL6FPVygx5jB97oHtsoNP7l
sxjGb3J/dnjo7mHMHBD+x+vOZwYeVy6mvnH8QkfkTekPCSgP9JHGcCwSEslrZtAQgcFQRVF7azwI
MSty6KeM+ml8bRgxU4XekIpP/8hMZYHVoGRwgKd3ii2H1va9b9lvc4S0EDLwKTPbe9vGGlOIt9kH
9dXn89leHAZArd63nATAqPozckd61jxbUetOPNpDzQozTa1d6pBxBf/yVuuO+7G2D1OrHlke3k9g
OboQeF3i6VPb4YriWQFwxKghSvwjA5fvVhd3sc6uBB1iBzN6xjHt06TqF8++Uau6Fywuz0Ahpz3h
SSfpw5MBYrIi/vEOLD8HXCTXZEl+24Nz9J1la2ZoDy1rM+bk2ea+xVxyegEHSRRZF73ojpm8nOEK
auaDqcn55OqLQ14So9PnssjheUYF1x+7v9ZByjJS9eK5B2vnUHok70ZnOKu4LP+FuvwZDKIAYoZl
S2+Br0/I9orT8COkRPMqlrtThmcr9lCGFla4NR3kAUZCnGVGxoEXw1zC1ETt3nr/3Il15aCzcJ1f
Gt9vNkk1wJxymVv3fIACF/RKCh+0ASK+xOI8iQjIHT3+NoAm1paj4O0zlY5wquYRxuTSHD4sNzyG
ecw2B90he0XXqZ+j5HaEMR1BAcRp2sbe1jfUJ+HUgTINFeT5Umz8ifYASs7gRT9V+U/jppP2v6Jd
GINbFQ9N6D3in5kAKDj9ajtBZmJmlP1DPXOlCSKRZyJSLic/ToH3zOPpwRj8F4zRz32No9cJ/YQk
YwUlS64GxeuqNYvRCjZTDdFobdrqwF8UKFBHGgPYmvVgp+G6s+WLWcYvDUYxn0aQKQgsNstigWti
yOsChJjNuoYQsy296C8s8d27JOmaAucwWssvN9JwXC2sViOwk1U/D8zAF0iedYt8IRpf6TWPYAKh
VRfE/jkYK82xGmBNy+cuMR9D6YFf7cYcaSL4QS5PFIYObYx8X+aC6J0wvaJcurkTzGfLkWdwre+x
Wb7h+AIem4qI1cxymgpbbDUx8cCPnOM8NON6IvoA1lu+Ce2dE7J7c/Ch3BZIXJ9FvfetaoPmstm7
UX4um/I0hSzh7K44EDbLBW2iyCm4t9HUE/FQdC/c0d0m41fNeQ7RYEyJcE4qlnPdW5V5zOrGjbm4
nzSMfHzekJpbNZLXkThiA5QdEh917aoRstwguDqDEIcsnvhvCbNHtsrkIRQMzNoC13PcWwT8ZJ3N
SIv9kNfj/AbIG86iwO8nL8nQWoGl9uPIvIxeBiANsYk8iQOhahXoC43yJl2qfVETh+HNN44XY27L
GwJSFKI1SfAA+Thz/Lw4+L24REt3jXretLSwIDUupMw3NxcxkcKbkoGVxX8Jb7Q3Jiah4T93yFvf
uxrgGCtbhWUEPbHcy21l3DDOkL53mPf9hseI1HV2Gq4+GnW3HVP1TlOws4d6k/GrwrE6e8hv1zNR
Y6u0SkC9phmQ19w4iDFhj2C/hUbf7mcQeqBNH7KyPocV10Sm3Gs3ANxukw8bG74u0N0JnD1Rnz+Y
/vBcN9l0sHT/rux033HHfOkb1GbJDnF7MoDOBLnL7bH8QWKDl5Pmgch/RMsADhMdqp9pXM9l+atK
8EdDCRDC5o9fECdzyzMeTuZ32+9POl5SDCSCUSmb0Mz4tVT43Qj9VxXiMpb6VfKurN00JynFSp/A
J9WrBuo4iGU+6m6Yjua4BEYUc6GTERioSI67pnPfO+QL5KKkKxBdK1thwm64jRNZVreyhgX1eBEK
fRpFFO6Vfnhxq+LSE2TpJC34vYXyJ0nm7ziDoEPz+jgiOumwwK0mqI6APY8yZ64nEWTVmbqUkkWw
Y1DPzxJYmJVUP1Wn9/5NSJc4RgrGLrwrHP9c1LepwPyXYvREMXMLD4mPnURVEc+O2qiJlAc3Vgw0
JQwEssICxVy7b7FeyQxuHjwgtm9ZE4C+ojmnT45Vu1aJb6+NDNjIUhtBjnPbGE0TxQpVVnHDyCL5
2peiHoDXiI3tNM9YxOKjHYUg0nwMvj2pM71RWpvE9D5LbbDNF/AqyDXEBJ5F1i6kVTCkDcjAdRH6
OoTMfUbe0DISjLYJ9+euqJhXqt46ZDldV0KYwOQT247//ds2WLEyz0Ei73pPmYJ0VBt6u1Txl5Qn
qwKymXvMZaF8I7h0CSXIxEM7k8jSN33FLAJyo1u3QPfm59CjtEsiYdDeiG05oaD00hr1p4UsKTew
HMEdgFg0oTpI46CuuAcj50jdNO1TMllAmV1H+cB3hjoM6nAreHt8OTz74fDeIT8N7CRlTZXw2HGU
jezl6vt2al6NPBcbY5nPIMj/miZkVcSus78tMpikYye/U9oKcilJjM17KqTsa1hUeWiJ5LvNQIhS
sar11o8Na+uW3V9F+emp9BFaHpVBOpyIWDQlPyCKq8OnwFprqR2FQktcI2igFhrIdebStylPv+Ic
DLrFne9aZlZcMSioMPyukpjSyM44OhKXwzS7/a7GV5tD3ZxMMgZDgByoxtmpL0crxtHghRn3Gftg
XSIywapDgFXI49oSDlJzoAUi9TdNAhKkhua2zeZmX3I4MvKbu83gOXew9FHaV+gKKv+OU1cREY8Z
pRfxIfe6gu0x9V6MNNSbMNLUvt7g63kK40HdO3mc7FwPRwMYNRvxOOkT0RvF+mZctPMcDuD0Ss/f
hkYLOUgMLCLIftR+CnAamprC+92qyH4A+9m+4Qkp5k696k4wuUmc+6EwT2kUxq9daDYPTqR3nnOh
XnRpsZ4iLfgil88B7sQKH06296SVv7tAtYq8YNzUkKpsNoANoOXOxOGwFjBjDDOUw2x4scuutRjn
+16cHbM+kTMXf2TQrIENiMB3e3tTLqo9hSGLZHzf7rabCwYtnA4QYubkzia4zWMhd8cckyGrjvOr
W5XGA7jv5xGQ6xXvUfTUpM2mmUCpu7IEGZjr/FoAi/iqZZu+MDJZrkOzS5tMvRic/Rcek4dMvZra
aV5syGzXKWK5OE3zE88Zf237PJKjYkJbAAVDHqVrqWmfxz3YbfjwPhMojSV7cqojXi2mXgVY8krM
9XFcovroFDBHzIinJzYF/9NLDTmoVUDmmtvPkZ6sj///k0ZrtCtmebENozuiTZOrUErNKV73x/+/
wOq2akK8+XGUkowScXsFLajPo30Ah9UcmVv2x///xf9fanHDQ84VDN+uYvGeeLY+eiMOjP+/5GVU
rAlWAuNOfsMxu/3X1JawSHrUPUtqnY3Ktc4Vv8ta+tw+NeFeBB835NLc/ivSa+ucuMI8Uw48QYMb
MNjRo0U5394uS00oB715RlvutrHxEN1+5v//JnK8i9lEy45F8p0BTizdDDm2GXIgGNw0IFktAmfs
1CXoOlnOZUfMrQeyKsjGfjn/H9DYAQq+z5dyD+yVsNbchFlnFdGDotP3ykmfHCJiJqxIAM+hAyMY
SS/VUqbOXYPfYr+xa+8Zu2l/Cpu6Pxn10p8i77aCQwyMTtiqHnP/ueqt7qSMkOl23Bnd6f8vLes1
lsXpN6LFm1MQzCr5Yqf/vxS3XzCiZtjX3sTTM5cPwwjNdy7Y0y0sdpqOEHlyEwHemIa5IeDBDFJl
jaCEUwvxXsp62CG7yuagX00te826QqI89GE48bS5A+I+vjAGomG04nRjG42/zie6K6O30bRHZT6c
nGIYTh5iaZCZHCH2XNVb06bUb0upT/XtSxzGcGMnomoKO/9OCVLf6eILiAA0/dz88FI4X5WbndmU
XXxI7EERjfolAlO7g6h0PzACXPmjEaOJyG3mitYEooN8yaJxoydp9tFTkhbbAj03acT8iLGuc5pI
hzCLfZ0O3kW3nke8W+pdajNcz/ddn2LYCqXa9TO7EYeiYZNFDXt5sIpP7Dh27EyxV9e5vW3bQTzT
8pn30gq/iDSa9qSCRmtTFBR+iq2Ky2B6neZj9LNQo6XS/Fae1a+zRVb3bnT6j7rzWo4b2br0q8wL
4ASQCWQCtyxvyKInpRsEKQPvPZ5+Pkj/xLTYCmnO5UR0KFpSS10Fk7lz77W+FTKMY3lFUYPZOUIa
oyGFOMM7nVx7z3km3lhGv+9K65qt13qeZIQpVY4d1FOVnwKv2bZxt9yq9jmilL6PrNvolg6zy2bM
1CIB8EGXYeGWI1R1e+R1jZsXd0GJi9fqoTpQSD+hMHWc2njIRiQ8TUODzg9Ddz2QWRPOZv4qvHKX
4MCcXXN88QKE3kiC0ctQ1x9DbeyUxl5RMqx6H+WnqB/oZgckDP/4Ia2mfW9Pwd6FJrrtJ+NxSrJn
JfiJ1sFrZ2tzzW1dc4ZqtvTqXu2SUa/Ke3ireYW6IYqtL+ZE+OEYkpjB1Md3731UJFDzoZY1gDCB
+VDeO9lNH2CMJLBMHktUB8deXgPfxFnAHoSTiXmzFSuw4R1jFkCPPFmU/vuSnWJdJXisQj/H+1ji
Zc681LozlLoHRpwjV0E3IqubBCEBf9zdFz3yE71g7+LW5wFuNi52hsPgfqGB1y4q3O4ucRY8O4cs
Q0FV9n3OXZloy31rZq8+nNmdYfpnp+L0Gxo7Cvtg1YXOd/IqCOXryuBm9qadbRElNbfB0xg6xrZy
21fbGe1d6NgPFsRQhuJv9B6Dk2cgKcz6PYO2/qrMan0Yck4EyfI50mZKdr7M5hWh1vt5xsc4tyA/
Td4TFbCoj4Y81HG1jNDbdgvPMF4PnkHkYR2tHAYG4K/IrrKITLwbwBnDDH2rPHoqTVbUaz8PNDrE
QKyFjohmKczrugQknuvbTAwDw/6220yjUDBmfKoO0gFxvb73pWgJ9LqANU2uS4MELVPjgdSCB7H2
+n3WUhAGuiKMzO+uSXmr78DMePu6pPvR25+YAI270CBnM2oTfzNhmSTAsN50dU+Cl1tdYztCsinj
PYAsQhGYhLjAhujJByYGOWJvo9Vg+jt83cN5LvJtp1OC3HLSJkWPmixw63NGB/nqpgT3ejtRP4F6
tN0t/M/yliimfIHijkDDdTZ+8xGAr7RLIn2DpIPob4ZoFgN86MyfUmsGjDSRsjQXybZSLKZdQkkx
dnJXltN2aoPvkGzvc64QcgsrGw6Bcw1JytiosKkPTJJiVd9FYN33YRzc20V165RypxXvTvxpigNv
nXbN16lAHmqUABbJjrHJ8kIwF6UDUjVj2siiH3axLfcYGC9h1e97kmSxpQf5KsOnOrP5hiTorYZO
0B8sGJ37PSGHdOEO/kYnpNrk6KcYCkXzDgnZSnRHXXKq9mIPCXH8RJ8Lc4Aq35W4txwAPyOrlJOJ
06Ts/VCV94nZvelBnnJNaKqO3XVYcQIy3XrHBAWmI6g5NMkRMh5dY8iJT5EbfOfWnpnuJWvCfvcx
sgFbmN6e8Mxsi8uAbjt9HfQTeh+4n4NxpOvmrquJKULNkUJg1XR+CD+wDVGVIxPoOYujQNhnGHJX
jNKhODA1B433mlTl53Y2xDrjE+GL2s9Sneop3sRDaq2denpNhnpnxq9thnPS97snw1mEyKjE4cvA
bZBPbm/vsja/JFX1jiPrtVg07g1gmCsrcAnSSSj0E/UNyQlKFAIB536X6oC5VNmHB87mNz7s7aIA
0VpkxrnXCnKr1b5DKKtoxbrBisAQ6bNIwfH9GvtWerJpnpSoVnfjZgwwu+Qg4jS54pliSNzX8PgD
8whiGvpbVX9xivG2SfNH8PPTDjFXj9+hK14yUqmyN8lyvLF1997XeoO+a1GWW+1LMuY7wxfNuqgh
4CjXXXD49NI49xCpapPi072WJWEmZCswrhjhTsM2c4MeQ0cHyVxGxmOkkLqYaocxCnmeWTYMEcNt
Y3n5xmSc0BsuMzvs8HGdryM9MtNKWm5jLzgvFrfSwboFNUBlP4iL0r/z64cKPS7jmuB2mECzVNFt
0T5mErR/5zyaZIG5vXvTxD1oPTU+Ty6uNJtNmN0ORaYDho7pEM8SAWes2j0RU8GS+yLJWQgIM+rN
zyLveJbyL1LVpzCaJczWkiA4aO1W3MmT73a4sNr1lHonSOjfzaIh96DAHo9W8JBUTbbznOQVyFi4
sef8s2sgVOhNkppS1NeBVed71+EsXvfdRs1UxDEcilUmzXdW6iOb+LAaYwRu8F4XQt15iOenOCZq
N4JggpKlcsglGp4m+3NShsCii+LJSadTF4jXUtq4fv38ucrURjXml+BBZ36/q6YFK0v8joHCaas7
V65QYPu0eEWKfNowNqggtt2DsFJ1Zpq7qC04lDLaYxHJUAfUOnximSTjGNjwJJ4AvS0ofSOHJwJD
ueXZIyyO7mNvMv2tQ1IDNeINjrJRSCg0A8/q0dX0bL3U/MyDtMzoby0hH9ukuM1olMWpx5GZLJEt
DcggrraAqTAlBMBI9NDsh472Lnyd+NoIilMSzs+0a2BqlIuYqecgI6jnOHwisOs/exYeTq9D2sbs
gDCCu3BBRHC2RCmJwa8JTlXiD9elBUGAQrQmrMAeOULh3Kpgc6B3wvY1rabIYTONThw2/dZ6Gyer
5ClG2w6qrsDVCUdSDeLzpMd46/fjTI+5v4PSSZUBYfdk2OWrFfW3ppg0yDf3UKsgO1gu9qRkIlzY
qeWDhVlpV/DhivYlTP3PWk4PsyNHmmDVhru0hcwPtoX//UGU+RkMnkQ+3lKHP6KXeRGwrFewIah7
gmMNinddZeOr1DytSMbUSs7Wk5U5+VZ1EX2TkLNwYAV0uWq1nt3JXERM5bqCoGJyJlurtgbngZVj
1qRomdNn05wfafFJ3CzRGvM5tzUo6k2ZbNCH3JuW87rMEXnddyKmK+F8UX1/12b4pap6OhBHv5co
irCyIOMtkUYRPwM3NcqTS1iOh7x1j7WxMdqScV6cniWh05jeGHqk/auZwgrsayTFU2PuPb947GOG
O77rkkZWc7rLEeAEbjbR9rwu+uLB1gz43Lqb9g0oWkLp1wLLw9VD68KpgEpsrwm6glE9jDQz51Kd
fOlXuORGvgMxhgs/20q9fR774n00BFFh3rQfC3QnpBv162k8d3kBrrVMDzbu2GICyKIrUVOvpHz+
jUXMJu1e7LkkMLwEbsIrUExHXXEfQtut95X3yYsmVo6UpR1dt+RJRI1sEu9eSOMVRTYVYFzz0Nvy
mucJP6NbN7s2Elun7djUcKzgqESvLhImvQkpoH0+b0NR7Y2aeBtXXlfUele94T2qaSq3nDDO6L+D
1SwWZPbEKGy2V3UEaTewg45kX6fYjnQAyFbZgRl8UElwAaTyJRuyC2sPRPN+BsVputNe9ncmuOub
nPq/ze6RygBL4+jYIBJtwnqjJ6I6yGY39k4krkXaw7Scn/CpeJuZjhieDNyCPg7P3srJojUJiclY
darYZii4RCAnYzNuLQ71TOYX5gg08jSu8XX2qEY5fmzK3qiOI8xKdBuEYuU4y4Us8S551cqlU8Mx
yd1jSuqvZ5dKtC6WKL55Ouj2B7elcQ6l4R9BAyco8Zidjf7aVvWwZuIESAwCceAOu7lt9tPYOOAS
87tWEZXoRhTv46DQ57Xkxkl++PFvJtC9E9StVcTWfiTMDSAtprPNPDrfJ0/lW7oU4pRxCiXknLjJ
4lyOdX0ZSNDoCcQhvYEgyMBEvNE+u36NPBRq49a1PP0CvZ25Jh/jujEj/UK43NQ4EBbDSzeVBUAH
dIsG2+pLRyt965J7savmXL206DiZllbyplBVvbF8QkPC/pOYRqaveTefkXcuJ3B+OvS94tELzV1e
GVwx2x6udGl+96jpL/DL9JNwHxEbD2ESPpuhY56icHxVPnlJTdi9OEZYnnplVmQNI0TGLgj6pR2c
jV/hUibZWBxk6BrPum++Do2P/mYRdacRDNml+Q8nyql+SHLTo6/px88Csm5Ym5QexncZUhRJcmk7
2qFrj1cHJcVUrCMpg7VMo2k7U1owYXo3bWZ3JWQuD/L0uqpB4beIrwIBrijO+wiZJaOjtsPhkvA3
jWPyQLeRXa9B8ek4AJY5tMVIyr2VmtojULdiHYjWWJMIeQzQFxJkXUiMSywUVpeZgBN5soopO1Vm
CqdfWtnK7E0BmCl5L6b8tSMg7BQYr4PvfrKI9TxhDbibOHiul6k/yjgo460at2nD4LtHieW1F95L
CzbHRNHISHGuJoTIyZFTxlnRxkVXy1xWpWxdCZSOrq3OTrmYh+Z44SZb32wQAZd2NgFoqZm1qHlq
QZm6hG0WTnyRkV7Rbbd3quySJSf7FDgh+CNoNLS4PU5SXISB4Ph1nBSnMMUj1acevcUwfo5NcTOO
s4vViegw25qPrfa+dRYKzhmiI6K1gIdmNnDbdoZ5CTAFDhXskgh19IYe30ORDTemEe8cq7+NB8GR
RdNbKfZelJ5Kh8cuhwS9HkT5iSRt9ph8NvfJmJ2ahoOK8tW85zE9pEJOkLgoGR1kc+3kfi0mprFj
t6ZPt0rt2X02JljlYTyzX7C2B9aLwzwQ8Uo3AHcyL8wb1jPArpAZFQ57WgFBqh/nwm63ceOiG7X0
a54kmBc8g0U3E8RLqnnRb8I2GOkeTJFGLup0+zS2yITTUbs3x3Opw09TiWEKP2JMi2A3x+U5Dd0I
ZSHRL6JMPiWpnRzcoXmwWwhtYJ3boxeV61k1X8tyG7fTu2FV9q4zz12XnDmp3oYjE4iJ4IerxoZQ
7dNVhJhBe0G1Yh1g2ss5+HIwwAq5R4BDMe0Rha6bRp5FKm7h0uyJ+0XbUmBRH438heN3g4gXj+6c
HMvMgadBNFIYD5dhzoIdefQPnUVeIh4RrPUF/XniwzBF4ZSqw9sypwnHtIAQSJ8Uoby+xqb/Ppnz
fajsY26pdh/N1TmLqH7c1OFwgk9h6zfzCRrJgT6iwN079SuHiANgNsvfxV9IuNHXufQBuwH39TXq
HqfCrB2RP1Si+Q9TDyW0N32j8wSUIO5LKp5UrL30Hp3vMiaRD7WI8t2AhJijfO5sSb55GVtGKEVn
vNEZiGMsMnZ8HWpqKNQR63bsq20eQcHII1wwWRDDFyVEq0CIWI3TeVymnn7vfY8MeZJ5f5jwXO3V
Rk5kmw1VqjfkG381vGOR8eYrVZzyTI1X08AjCfChT7t8PZpGuDJn3zkNbXXvpNbICBUJ8NRoJLaE
oHhas0vk6iRTok19+RQtA80GaNwR52iz4t1wgsE8+eS+dS6yICNihNFXzd5X7nfZk+JXTvQQaPrT
hk1g+09nKOOIk8bA2ERo2sFUJ1ugDD57Bl68KESJXhbWsYB5ZjnY5NMOFZ3rfwqbKdoOxQEfIcWa
zW6AbAoxZ/NcQMOmfdM9ORSN+B+YpIXmYsPijQbt9Z2/PaQCtLbGqGCKuPRVcGmJK/oRu7FNF/xG
xIiKxRNcteDlEBBCg73Kh35PjUQ55agbpwOKNvmIBSv6D3aQvosEJUzKtLFTIQnVoAdODomkTDZW
LVOsDaDhDNcTX8FyiXeNIqM7cGWfa5RuSOXdt66SzNOE4CiDJ/feHQCXDPmbl9oEroRPYVo+dlkW
Yo+S84KNv3IGiOFBYRwic0g2bcNRImz9DUIpDAIshE5qtOewIKVn8XqtEuXvvBltyVC9AcnHOqZ7
hWraQVK6/DT3p0/ThJHcTxfTABPMyPTjdX01I145s69vi45ZYBpZcH7H/F5d7JL9R2xVxdKEaWVP
YZJdUbdCbqxvoBN/XRI/mAADxA048G6nUivWUCYUqFDW5oATPZ+wJVo909raoNPgEJiIqc2uqmgb
S7ojvuaoHkA8mCrlL2zB/Khiszp7FXVrY9ACxX29QlNKw5W9AqEQBnSFus9HR7AKTZyJnm/uQ9cm
GM/jlSuskLZVtM/o9ZJnAAaLcT2iIFbWElEyzUnCJgLjocuQCBUCz3VhMOsnkWqvcfaqHpqVrRyx
doIW1xX2I7tINO2hb4NjfCFLiahFdIS7pbE0QkycgPMfvJ4IDaOISR9iRIXoTCAI49npECDjyUl2
7k21zB1zgkeuaMPRQiEP1rIluv/Y+tyEYXMRhAuitHvzBm1vUVoe4hlGYwnBYhM1FZmRAO4jc8q+
hbn5MGnKdTwwz0EctivpjAaRRxHVbo2ntYF9dJ0kM0iuDq+YbRyyM/HrGIgqRmAVXi8wiPkWS9eb
J7Bx6QZ5cUYkCImpx9Zmoa1dNu8pHiVm6zlCcYcSkJx6jOpq/FyM0XNjY/xBYd1IhxvQ053rFoFR
Gjgbz5MPgmwXRm/PZYeGyNcRZgbiF3dBTCyBGvW9z9y748CTW+yQMTlMloeyRmqCiSXBKR5CJITo
6X0sCVLVJZrkBHdv5eNn1ua8EgKaqBUDiPR0udbC7lZ5UnxLtT3sjf6dVVLcIGHmzV8BaKhWmckF
Cd8s9K8dm0cTDA3QIgeBisEMpI97Y9VH7iYfGMUjELhnM3ypBbaSwrW+JaPXHhQ6jIH6kQN7ve3q
4FonzPmpx84xTeNNEvNiVEl9PVpOxJi7oFWjuqcxzpdBlB3so0B8G6zpCq0WidEHUqUgCRSNd6oY
1nnL8t8anB3j6isDPfLQic6yaHRFzZjuRnohNjzDbYxcAaASp98A1ghwDD4gq4PhG/Abau+zeRb7
Mq1ex9CQDCxaBLRewxFHvyub+JziMIwOpVHynYjf7gpTi0buZu4CpKVbu1UkrCHgGqrFBUcZIgDA
9ZgcV8bgWxwi1Ihtu8rXc0CQD1BQ4iPahRlJo4EXdm06AZ4TplN9VCBAHukmzUH8oAOAiJ7Bghsz
7KEaWwrpCAlV6TjTTgwhvhKyuTscoy3vhufStYSliOfS8r7ReRpoXlNz76dWZ6ux8W6Dwb9lnmnj
Tu/XwBoQgJMHx8X3mkMw3lomlT7BIIh3sBQToWSxBaZfdZSf45TIUlJkOQZKsYHduyjfcGmyn5lK
x6dBoUGyM+8qK/t8H9vlMZGOt1WSg6zrH52KjabxiNYMhqVb0Ipnp/RAZFUjrTdYNuswo1u9bF/2
SAhEjMV/13f4ZSMA2EeWiH1mSVR7y8s69rliwSDPo+thx87ZhVboHiPYkzXSRzPC5qYO1Hx2+3hd
CPPetVgBSqO5dX14li9h3TcbhGpHeAxfeBUXkUJBN6LkJadljf59eGXxzZoEI7X/SnRfdYoy7ACI
7b4L7R1BBt5UbTRuoRjcAEtjSKWRpUH71HRdNtqqQT85xVMJqeNIxme4GiIm1wSWdXNj3TuklKR+
eihttqHUomUaCfKugvjiadNAyl2SoT1i8dLMpO+yhJrJtcZzkS8KWyAySJfFvbITh6sH9MQvB850
BHlrsy/XYq1KTRo63uPQR8JCmRD0xyJw2Ro5mcuQGt218v1QJ28jJ3acKDUFDy27tCOjecYUtlL+
9DWuzE9WQgp95YrvLt3Eq6zT4YqM3EeyPWgxL8+uTVgqDbg82sFVrCgbDNZ30dw2cdEeRNTSZLfE
PrWDTxmL8Cnwm1vtdBVvRuhxIg+B+c8pU7I5+AakOdkOwnGPRvCU9zhX+rj8jsJEvgpbYxEgn0cL
FFE5blTZmGS2MZO2qvExShAe0kbBx5YFK6Aw83Vp02eMc94D5d+UgeARG7runOcKbLPTU1aPt1An
zVPlEO5knVoRdXfSGuKLxsRp4lC8ntqO7cXgkevtujuWY7z2yLmqJtWcQ5euJR7lVzm/zv0o3yp/
DXhEkt8ufNxErPdghMi5bO69VASXzFX5Gk8mp49GH9ucPt0QTjGZoPd8m03ey+qTjkjaEE40b+GJ
cdRy+JpWBjGJ6wIpZ+yna8JMODh54KkThbtKakaUQblHS8O9qRj++ClSVbwO0vha50hqWjuGpCsl
rBYbQnMSlnIDbSi5BVn+OUhSuY8Zmd2U5Z1j5um1TMdvaT/NW5psjA/6/TByS+gIHiPvNgzEsBfV
eLZI1z3o6NZQ41eaFv0DCzBBc74Vb+yJh2Bapk25O3o3rXwZGqlPg11+5cQfrG3RHIxiiDf4QPXt
qCzUKU1IXUliwXVeMOHPGJ5s2mLObljqhiuzQqpROuqE16TBG1NuedAfmZyabzXRNrzV3I7oISzw
+IGSqzAp4kuQI82q2iQM07ACjLAhD5vHStcSDW+OC5dbMFMqtfiqgJ8R6XdoU+EepUaL45Aieu2W
RJMEchCntjgnxFCeq2Eiu6rIj7IkbXRyt5BWmBtHFdWzu4BruvjQE6etrHprT+0Xf0ChTCj0m0DA
1nMIlVregaaj8V67j33x6IA68gFDXbUNvtApmDdR0F2Mvv+E6v2LUDN/fBHv2IT2JHI5e4/yJSE7
km7b1reHVy8iZFEm7herIQF6QLVU5XQcproc4F9c2njaZYpegDcEDAM6Nl/2yFPu3CRNS9REwsrq
8yvrrAuf0J/u7Wb41gXy2LCr4+Mmcmay8NVOA3EwE702N+waMqrgnA+3lYUj2LCc+6jqzpQLL99R
Oz1HCL9LRIWdXaFktv3rXLSbpi8o+e3bMPGespKQqcieH3th7itL72Oy8VYhTWwC2QmM0LCj4PtE
ROuZ3AqAQJhO/PBzm1e7/55R+vtIg/83+ugv/9XuW7GECzT/H6QjWBJuPzBXPv//pC/8mo6AyT/8
X6ei/vZLQMKPP/WTUmpJ8z+eMLWyLBM9h2vz9/2ElFrCBjbq2K4NglTj8YcN+j+MUun+R/HbkswE
yzNtQQbC/0GUSvkfYZrS9LQjbdIRlPffEEoXDuo/+KQc9vloHp8OahzKYMc0f+WTOomlgtkwgtvR
5vTu1Ez6K1/Pm7HA0xKANA6K5lrkAsC3hm+yEK1MBbQxBRmBWAbNQAxoeHRaaMUjflWXUgtB4jQA
/7nypgvg1ehY89qQPMzvt2Pw3ShbJE5RuJZMZDO/VAufPdmEuqQ7e2X0ELvdsk+OZn/rs1zu2oS+
geHN2XUob/5xs36TnbBEXXz8+q4pbBQ1DjWXaS3RCv/Es5Yh5oi2DphJJTneck4nMjDblep8tZ0Y
o9TuBusmkIgkIlsetzscJCYAU1t/kh0rYAxoXtDrW5YTk4kufBlOdX/5lL9mWHCTJPeIJ4dKSVs8
KR8yLKLaG3rs1e4FdaxzyiXHGR/9NscZGvdxjvTb9E3nNHNEvqIHK/hduBYJtcZfsibk8n/6v2ka
Pz+JixTQ5XFmGCk+hFqIyHbDHF3AhdJtMzEAuPjl4nIRI2j1qHcBYuJyCwCao0ElrzxkpNHVdnGw
PDJFq1rj/3O+BiUIibyxX8y6OCKwCL28fMk50W1z/eLVfb2dQMlf6dAHyNjMkGxKArpyYHpXGQgd
DEcJY48ipqAWGjRk3Bbo8t2/PBzit1/WYtBvErdlCv0hV6NvGgoqdDSXHsb+xsjt+pnAQDKGc7KM
clAKDMSofcYWxFnSknZoIQeuUAOdXECp+QCJO7Iwqyuk5Dd1/Tml0+kmagSd58E9bwRn+NjhLKFp
/4NnePjLYwNM+cPNci3TdLC/SDoIyvxws+oCCbM5NOpCBONzSTQYo+gWpT76mMhCxO/2oOCqNmGr
sjn8QLW3YKweWqMTAB+6hyIYknNamNs/f64PeSXLQ+SygNn4jZUrXUd+eOmQbOTUnJV9GQUEPj/y
5xsm+sfZI/vYCifn9ON6+6wKp9lBe1+5zYYu8bjFzjHnpKXmnsroZc1oocL4lHsgHxNbPQx5+A2z
ZlWaBYJgtzj8+XP/+Fy/Pvwun9rUFuhoXkX7w1ppsm+nrUsoVo3jEQF5BLw8KyApTw+yWKTo7bTu
HOntAlF1xLsv7nSDOD2a+ptgUs9RHxOIwH96yAWDFcdmImpbRnqAY07T+ql24mGHek+tHB+pgdcs
Myg1RLvGYqpLuYtFxfLPmNFZBOreunE00+LIEsP6z9/0t3fItl3H9BxuvecuVOt/LIuFneQhzF3n
gu2LvljkW5uJGCwRY+Rx+1luCaSI6B75G4Jyj6ZhD9sAltIa7lx2JVQV7sxxiHcc+Un96DBCMoGH
wbT8kBmLFiZRB+bZL4T8hj8LlZ/77++W9F9zd5YdjdYhVm2Pf9hbxYe71FZF2OKITm+TIoo54Dho
BhYmdc1h5ZhXEZr0UuDcmwzyWXBie7Ce4WZ9J1/F2ITD/EZHpt6HdS6u+krFxz9fWvtfL6VglxUe
fQFz+ZelHPjnpQ2jsakCQWzVaHnTTepQ7elxeLdMhR7LwBHvEoG8Tmr/XLCTXFQLEZwcmWM559h/
AUDrrgqunUyJm0kUBHFH2x5m5nkuy+CxHNt1NeTf7IYRQ0jAmUqzcUHJ0mdZDLBej8Ag9qoTkauO
2b7bbeNe/9g78iIp72t8BDSS6VG5GPHoHOjxru6CkWGgrnamTd/KQoeB/IhtCAtNvvEQ0e8D6X7/
81WyfsWmLzeRVRd4kjYVmUa292GJyHzZTF2Zp7c/nnPth280DYst3bpk32P6BahD1mpUp9keEJok
PUwXz54CTyGTNMcmCRiyI9AA5pl/M0QV7aBOkJupjPsANt7+zx/33+8LH5cZsFgMRK62P27QjckQ
SHsNMY2ZZO1hBx4MdW47kifmaeKh9w2ud1pukNzIExzrzvMfOaV+t1Kr2Hfu01AaLvOa9DRrSrE4
SDdqefHH5Rqr3nuxJYfFP39oe9m+fl3OTG2bytFaK8F6vDyp/3jJ51h7JYy36FbL/MXIcppuywLV
SPtbrargcZEjpLPhnhJmDfdmp+JHyCCPsk4Rzkvvk2NktIqXP+LySxsnKMAW+DAxCq8SODrq53DO
ZrjnzLcm/ZiWvP3DZJ+NaVhbTF1PyK+sG4mvNsBifQ1yZePPjT7TsMERPE+k6GBFzSVGqbqMs8cm
YhPumrNZqemugknYjS7idnSrWTPLgzvG86pXSf2X6/SjBvz1Olm2kp40BT0drdwPb6zDHh2NXete
fmwsozUC6APP1XjMmIcp0D8XwyxneJTFor8JSvVSmGxjouI6/PmmWf+uSfgckOQsh92TbebD6paJ
zGhI+QKpXy65qMOwDsD9HjqwtAf0NxFW8GO5bIALY+0wGMEz+msWbavvttrQX/77j7NcFU4PguMI
pemvz1ALQ7QDXz1cJvqRUeEZ174REjUPdZAFF1evwp9MFUS10fs8JHnA7TIyutse/7b7UWr8+SP9
KEF/vV2S1WPZveCtcnz6ULX51egiK3DHixim+7Izi5ugmo/IPPA27lBsVTsXuwj9B4AGda/PHnb0
T/HyGMeQJlraq/fZjGF6QkWuh4TccNhJhrNt+wiZgGZY2JLr3BrM5q0wc/5W6y8r24ePb1sE37Fx
mdxfsZxY/vFWZjxRJXuYefmx89t0lg1mUToZyChq/GwTp9h8LH9MCSQeGeW6G2G2zcaP+se/XMh/
7VRyKRsp0PgQQAo+PveW0wUukgD7ktQqPjuYDVeEH1CTWH2M8D/R+6gx8R2JYEbWk+8IF8i2Bf0M
NIHEd2X2cEm6cN3Gw00wzf0eOxcXb3Qx21I1RWU4Hox4voHqQg8W6dRe4tu+JTz0b5f03wsdjyY5
HATLK1NY1ocnojIbLxwqYV90q+KdF3kpev/kK0Qe1i94l9sg6dEOFPWDlI9VpeqbAF2PdmqECVOe
PeWSwKYhYJiPlQ7doYt85S/X+l9Fi5TLZZaaGZyCzP7htQZykcBSi+wLnwK5agBzrPXafV85N3lC
1lLtv2uyPA/FEt86o+XICgDfqHMvdTl/qmt7uhvHaIObTG7qZqDF7+QeIqiiPIcBJ/Gscjc/XjY7
wrhrpzlx8QlTLSZTf/kqy2r44fn95ZssZ9l/PL+dW2V9MoT2BTfOawAIxPLiv1QH8rdXi2MEx3a4
Bf96MlnM4toNXHER3pDeIvNXG3tAWZHGi53U8qH32D4QmrB6J2b0NXHjbz9+FTVLeSVybN14qxH2
DB1brIGYFhLbTQQSfdUMvbe1MlwsAXOXDORC7/kkitBcPpS6fFte3H0fmTcVQR0nm0znLUXTfgy8
11ZKpkGFca60n/N35GqVGfIvL6X1u8vLu2iyJbFtm+rD8tCQCcFkJ5YXW8j2KTa9ByuyTHQ+ETDI
mcGnabbmFjzTMnWu3wNMWzetooFcYNa4EnqmM57X9uXPz6/8zVrh0N0SdK2A/oiPtYThtKPIEfxf
cu3S+i3lE/BYnLixcE4lhx6gt3gtsaUy10tumVzG4ECZYQ653NkGg7iys43jDwer5I8ttY9M5vcU
oCPBLeSvJaVbr5nCpBscW+hdeQ2GiF3FtFCX9HU1/CxKYz3Ua7uW2d51J+oOxeCgAN/2HLsUJ212
+5fv/ZvbQSfEBvqBUuPftcHseA7Mxca6iHSst9EEt74wh3NbmXyBPmrR4lo71czD1WyH7pZRFKSX
CTicVTg32LFJBFQeGJrB0RspmovnE4JoMti4Gvpw0wlL4PKeIfDRTtl3jCkbkc4/99MYkh+Cs+Rs
5eWXH1csrtFXaiO/UVV8pxyIKTat+r+UQ+I3t5pGoWvTKwQqwHf/9QWf3dkiPYCvnJVQjtCB0Dvp
oIljIvXnwriKDOTVvV9IwIvj56hzvxDs0p3p/oHMCeV1FOsvEYHl2ivCU5AOT2ltu4wkK2QXy6my
N1GgN4W1MafqLUKc3ZVoCP9y35b19MMqRTaTTf3k6KWXtaww/1ilYHnNICEt8bOjxt2yr6bKyE5j
PASbIJiY3S31HDPxfIXfuT7USN59WD/OvWEn0y0p5jjba99CxKH0IV+yG42+aLaWtO77DiR91jXx
ht5KfGZJfFMt5F8ZGixRot1PQYzYB1cVRuVYA6BSfzmQ/Pv8JJe9jt4yg03N1/ywTDiMwwWOOhh3
ekYGMQ8nlQYYWTPxBdOHu3KVXjMVz34+qU6m12abfp5m3pmx75tjgTHkfxN2HktyI9m2/SKYQTnE
NLTOSEEmyQksFR3aodXXvwXkHbxb3XZrQquuLmNmBBzufs7Ze20VdK8jRDGMWSK84jVzHzVliX95
FP/lem05nM7Uw/Z8cftnqdc5xRTGTMQe/ILOmdHYKdxzFEODXafnNkj8jZq1zWnmP49wbVaJLiPE
QAckPc6//S7z1/LPZeF6tkGHEweu/c/iHNhBm1ZabnL5woNlDMTk6oQEGYk4Bpl/dQcbJvN8mZV2
MhGwWsWbMHLs7VhPCJWmGjtewswYbmGwjxXj6AwVitHq6b/9ov9t3/Es4fh8dygHnPkl/f/Wr0+z
XWp4Yh6k8yss2minm1GxG4W+aqbKe1x+R85P44zk83XKk58A1P3Hdm45qqx9DMt/v7j+577AOMJg
8jEvO98Q/3il3LZqXWswpwdrzoAiwDHZl0Hh7ysdwxLTgHKHGYhAgrmBl0Q2RZSeGbeli0APDG9i
iaFFThF09N7qdv/3C+/955WB3842qdC5Bto2U5P/9YW5vYHnN8fjnjHn32Y9HDY/14vfXYdPDwaB
teFQLXfCb511UKqPhtHDuumpSTMvc4kWDc5YyoJd0zbFTlmo+DOXUa+Vi23HoBFsqFbv4sCmdZK8
WppR/B5G3bhF9SVS1XDVreGhtDRtbYNdW1k1MBkpOmcHKo4DqiaDcPknOcx6Y8uMjhatNvxDlcvl
9AM2AZ7TLFdnasuDmxnOzkb8YzhEP30Xe6F513qlbUhxhsIqHW3VV8xzMBlcS7otu0acxil4ieqX
oDW6gz61+k6jApKoQ+A6stXRt07uaIYf/a43dm6RFeTBp+EFOcGLMnoUnUWTbhmSE/tsJzSCZFqv
cFfGB61ET6tF05HsBm0zKuPNIAZrgxlhP+qas1sesRdCEos1LHIAiTdx5ILgFJX8l8dsimWZ/e9X
2OYh814YvMOW88/2X4phNZFt/z87+1QM4a0kMWFuPYryTy3wvqJBZx6fYwEpmtHaVBpO4C4pfnlD
tnWI/HkaSmdL1oVLBIr4RQaet4Mew11D52hKPQViz5IeQ/Oh3hqZa23HHJ3D0NsO+lMn3I5Y1vTw
2fNxVHdF+DBF/pdpueWW++cMhyvdNfjgAW8pYSZ1UQKfa9TZpPpU5rXgLnNvNfGwjE3IjciOozl0
ICfSA4ycWxNP3SMy2K2Li5R2nJfS3uzAxMQdRBst63ffjeOELn8YgKoEb1Ic7TglCG3uC6SupkNi
YeqcDSgpMD6h3Z6SGMEv+KVKwT3qipFLW/ke0YBb9/VQbCo3/QxTfKT4M+eInNTc9zPhNwbhvG7I
+1w6gqY+9h92SFJG5Qp9F0VI93P/Xfj5PYXpHaXmsBkSfws4ybnl9AAqoUfEkWElQH+cATQxeZGk
SEiRA7qet/ldClVvMfKECCDmXz7DVe+hZ4I//Bdn73RAh/nR5F1/HYT3pXka4Rp5/iNt9FPj8DfX
ADYoRWnKpSQD5AgjIM24Yo3LIVzLob86rsaraqafRNWKu13KVzRBUFBd17gvvQvTn7XHut/dkf1h
EQr1l6y7Nd4A6wl4dN9WuMq79gtbd7QHmkznb/zAjCCPTm9/tq6P9pJm8pYEcnVsSkIgHWjZexlp
xTYmBns76USOeURMFwNJrvaEzZrkskRxr8WoZdwM3EQbjk1ERtnEv5s1UR1RRvj/ijv0wrwcmh+9
nlAXzltrNzFswlyCdTP7cJXcdarbDHbe8cRoJi7vug5yal/7GMQFJN3e9nQolzwYooZuS5WoKSRW
eZlWW01GK4cCCqi6CWwwH94cr8vx+WCKi9jlumaI9k4aPI7E2ZE2WyHcrMCmqqQGgeKbYovWNq16
OGCz4dyS0tvbyUXCFUbG9djSddTBdXqA5a5E8LiP8A78NVxQbKhEEqDL19c5Ksez9UB/UduFOqtw
juMwdVBlRUMDp9U7gNRG9hNp0oSzLIC+NnVb5hq430l22E40ogBd+Eh64SikwoXzAMUYQhaSUDPW
9H3jl/16voZaUwAdjhCXatUYw6t19/wMM7LRJHSGwncri8XT0NQhopw03Wb4orLWFmdR6Ff6DjS5
dG4IClrTHN2ASs0o5BYjD8KjbG5/+jo9Slc0h4pzBGkTg5wo1Y+sUmPtl/G0g4APzFvor3lsV2c8
kiRDzx20wh57fKDhhxnwqyR50q0Lf2YaBZn+NDUwOCD/WTSIsJGihQeoggAM3Oqh8poSl3wz3oA4
XJgoGDeYcfyo7sU07M+h9gC+OdNLibJ16x+7CZqd5rPG548V1g1ZBRJI3lAOjANuIvDb14QGyNqa
e5tEyshT0hyssIh2cnB+IWqZBWpgAXmlHkiuuS43RpsfR2AcfuB28s95ousHORnfg8bYsIO9qvFT
BVOzj4Vtb6JYR3Q200rhQ6r2l48HGpkLGOC5LjT1St+R93fE9dXg800gZC99cuZ2w8ZLu79eCajP
cKJLqeJTDUgWuzzj8eV+uYwWs6wK9nVhDFwtzZ+4qyJPa3+GvPeardMSQoCLSl9tUvY9WgVtgHUi
2esNu26v/P2y2S0lHjDUfaFH2Umrs1uV5de+IqIb6fUVg1xJBjNK8FBGHYOLx0RfDyACWSuInuZn
uryK01TcCGTT9qVruY+lbpMN2Oavy//Xe8hn+7rLLjEABWRt0Rf01ukat/KMoPd9EMWjXqjomcBA
YrmTpAKrCcuh6y0ITjGpnt96gZZs0tyjUJu6bBN09XRdNlO9jtYd/oTT8l8FSX4pc6+/4k+dHfmt
ONtm8apbsXhMEv+z7AP6ebH6ohW/o0eJ1D6PdAbwVfQ0hWK7PIJUl++Zo3Dh+1kB7gfnsj03LZde
JkV7tfVkyBsQgPDSR5aOcQDcRhg3HICiFDmuW6yRwi62uksOzrJjhSGgF5Uk97wFMuGRO7L8vj7G
uX1TzfBQptvLcu1VfS8yY2WopvwlJhdIdI1e25xMOvPj+EPPAbINWXs1sXyRbMPIuIWveeosWtzU
Fa9pqP/MYrhPU4dqV7e1Zk94BzU6ptEjXVuUVvpduTXgRM0wzl7JOH0osbXwLM3xZLMjTYD5D3Ez
fCjV0n+IMacSjP4+o6z2ywK0SyRtRYqOeFmKU/JmlKA18tCGT9k8uXICiwCvOeqS6ORKQmzHyUNr
M+EWrlsLEYWPGRIaaUWyrs44MNHw8GVyI20iEsysx7tYe49YbvFbA0nkK+LwHNDTwGsr4RKEr46a
qfJYGLK7iNU1J0+QHHfjtFySgr5zN/jHhr2Zqvxh0H7aiEGXrZmXG0iaqKtHl7+CbcM1N418BBnh
nIkdtSGDcafK+jg9mbjKTl03bqVNAImjJjRCGhElQDSxo4gEYlqNNWP+q2Mlwl3Va8mOdBlsJ+Pw
mgeWfEpA0Rg1nj76pccsL59SKa1DVLIsS+AAnB50xav3oKr8q527l0gQ2tQhjN0SCrLrvPlA1Ov4
aP5lTbkgwodgraLi1FXJZmiCAQiWJ9Y95dBBFXhhjQk6jciL7+fixqrdSfVs+Rmxm/TaONG4I4/y
VvlFMHsICN/UglVRRv09iqv+A5jnvrL0BEoKhBpFYi1t85GURl6nFosLfoaD3V7Bk0XncAbSywTf
MX3Ce4V8v0TeDJAHnUlmto95USWXQTn7pWJDHobZYfLb7BFD8dtyzOtlcRv9wb55zQd7gYmMQrF/
zJckqp+jdFDGLy375dVzGJXdtekm7XHXYeCz55wH/3sb4tCb/xc0pHURlDoBJsqhh0wgqKFH/YOW
A7Gs+uFrKTSWVw+TC1LpGnhhVKfRwdStdtP3fxxAgxdv+UPExHYW2zA3ss1EduVh2S3DqHOPxEE9
+iVFFkkUN6NIjonepVcP1SnsUyx3LRbxnis3ZzU6Mrs0yEyBIjp5iXEbS+MToaUBCdIOZ/MaXCBn
ZClV7ORWFWwdv8GpjDW/K97GWSbhIXTdcvf/AZXn4oHq2C0HV9nZaGgzSgFkMeuskcC/Um6FVIBI
0VYd7uXTMnnWm+YUGQQTDPpgoIyDwwI6HkbzPEGa+xVpPOvbMEgN/F5HrcOYRQUWob49LN+VYfcc
IV2BLt63l2TpWf0DnI4tdO/IIdziBcvOWU20YZdNLWeOkVxyekfS6IdrJH8LS2PKOfr9hu3JXumi
/c19EhU+p10wD9EQ0CBkzsSh0R6COnxJZoYHwr7hnhTp3YigRgRFoV1lit1xQSlKomiRJGM+yLaD
ACCXOLwUhYe1J8lquYFJOTLFbfPTsqBgzFfrdAItBYYCysd4aPreADBdQL4Lyg1d2sOYht1TL3We
VN/zVqjmyfcOc8heVSSvAKs63EBF4K3sntmwXTxl0O9JngqiXR5gvw+m5L3UXieDOOCAWfStJ3+q
jDSPAhQeCjEykPBleJK9/ahb8AKKmmxzXXKBXg5T+v8aaH53N83zWe4i5lbhXETaz0mrS+i+oUYx
b3nGp8iBqssWJFBhDrADppOjW/lj1zwD3dc2mHK+AtbQPixn35TgdPcz/1MxTg1RABzRxSPrnUs3
poROwgSsYeq9tVGUbDphPnOjSta+8p0DN/N2v/Tpe3J0t7VB9h85wquOAQqevDbAjO7ph0LPQPWq
3sPxIwZEZck+bXq1jWOawlGiN0+TCydqsrGgZm0xzFKOcJ9UcJ8Ky/QfYs//scyFcMcRFxxn/Wnp
PTjYT+q6su9zDEhsQRDOyCQiIaElk1Q3n6cUMnoTcQEXKlyDbLmg454rjil6ilqkSEkoY347cy9l
Io+EanxpY/iVwg874kpmpzLIT5ceg18tUPsOyjLcTvN7RuXFfoVzOu7mJka5UVl3kglGZlqofMu/
ZWw+x9J+LfmNbq09fLm2+xIxOzxBm652de7fbB/KJp493J+Z81oOmbenP4cox7ILvmhlbUtrvBce
GvIYq8MN8GkDVOxLtwugIHqBOV2on4b4Bb5zSoQDEwIkVmSZT24gu10STMUPLfoRdvvcy6LX0Krz
TR+A52wYr02+KJ+WW2PN6GzV2/7FmK8DMoHXMZkaaMZ5BCEY2t0S0KRlqcDxzUJHGOV3gkPIuQgf
I7+Lzxq9zW2B92TFHAC6FXmlUN/Ddx940J5kgBFrmM80VxqE6YVlsSuLPtymttEfl7XjzoIwU0G0
ExU069C26cUEpdyXuvURaGm3kwL/J/m8j1OqrGOkeBOa3PzFvRXX1TzYHjz3U4zhlpyJ6Wli1uXa
hrpHrI8KeiA1+awyEclbNPRI4bUkgf7PR3F7smmKKOGVV6yELHOj9Wjn+QWUQXrjS8MP6d20Ykge
GUGBN9DvbOggCQg34r5lUdDV9hYFCrcGmMMbw7Ppc4VNie+e76yJIFObWfFuAjh7UCL4TGxBb3Cu
fPtMJ2oLdrsobXmjNIda47U0LjEMDoO7S3OjPkDJcfdBHD2TAPIm8HfdWuoqWDI1ZsOcxvXyABHy
/yGnGcDfUz96wU6DNX2M6Bnclkcoa3T+Yz5e3O7OtD+Ar+CKndEmv0m3qQnABevTg7s7yzYyt8hN
acQVLs8HdiFlpiIJQ11sSLNnG2/zQ5TcSs37TGMvecbR9xuJXbDG31DvGU5eAXoZxB35b0ifMTQb
6k8oyFRw5Bszh+TF62FAGOVWOFFDLaCvdL7Am4Yp6Pv8hLcUt+DvQ/AczzGuJ3IzfNwxtUmjxPip
7PpdJZN8NGllIBwLbl2WjVtb9OxFmH/wIBvRGz6DEwEG4xrQSfFYywSBke689zYh7ZKAYhE03Q9a
8jwvshIegUHtx0aHxyzC6FoC5j6WkOsP4B/HIx/7GT5ECdo5aJ79jGnJrg+H4AF/+EoknTg7U/2J
1dGtTedTuOmbw3lh20n6R9d/1RC/YBk7n83kvFWB7z0qR9t6blASAqRF4CpVsp2KsKPxlf6i9ekf
Feo4dhRgYnUxk0CHFsASiwwkjLKHhHWTZuAf8WtkWmZtEwNbE2LR/myN9vfrVNdatxsgHglk94D8
ommDlig7oXj0V2p4LBIRfipjIHoAA4wRJkdMf/YDNAim6DrRwbooqWqob150nUDkWBwg0vuXxs/2
ecY3aoetux6x0K/Ik6/odDRfhGPwuYJRpzvVvJVzO6rxas6PrrzMqUVo9hqUHaHvnhLQnn03kPNm
Wn+DcSDgukEN4KV+uglT+eD2JLaRfZNeSKeNVyluHvI2R0DocLqxumLA7ir/0PfmPuAin6J2YKKT
maySv1Na3MdY/IjgZdlhnqwJnwzWExKtEk6K5kTZtjS1d74YTglaGqsi57Y8vrvwn0hABIOqDqPl
WVsnIsclCDrq5jwGhE4UVG8/NegbcNG0uzDtf7UqtfYMi3tElM3vvMHLCM5Nv3I84acdd+RDGisn
M6o1dDM6lTF5rqAMcEXh+fJiiudsiK+jUT0BfBq2XelT+aj0VAlIVgAsSQ12NkHWP0zSNNmMox+l
mf2oMpv+Q5uMQP7uZUMzqrWoVlKafXp063QcSOgsckz8brSzKu9Ue3a7RRCKaqLf9PSTwaQwpZsw
JoIvpnWIzZNmILgYkWYIvJF/V8y1BRIsOAuIeMeUuskGcxBjiILr9KeeeLX7psD4OkVXLbT++opZ
obPRB9DUduDvOuJo8Fl3xT4fp5d88O+u0r6qmpQok3xXEF+wWSsjACUDMFObmIVV+EeOmc7Un5Xm
d+J5oFu81gYTNIYWsXYlIji6rZEcjVNn+q8AgvZeBu4X3QME7bl0Hety58VkDXfhjH4b9ZtP1Ohg
OV9233XbMTA2QEPhJKRMtTwfFGbImVWYRBsA0mT7NU7zNB0UcIWOoKKwSax1ESLiBRGkV8xNNLYe
v60K4hUAo+lufwyI/qZpO/wtwyldF10Ab60hX2UcXXDM9nNS9DTxXDI/Zh/7Rtcy+Lt0pBD1ZURy
DEdAeA8SUFgYolJ08QgmFQFXHpJO/F9579tb0qh9Ui42nupfMs//S5eQllX9y4GNtk4T5awo8441
UvN12WNHT7P4rMoAAZoB5DTwglceD5yIbnwRUQI8dMCQ6/OMW617kDP5QCS7nKWzhjVM4rE/JGtd
rzecl891bRNWVEEjMMhZxpjVwGEJ9ehXTCjSKvbvJv8lHCoJPMsyXjoUravawW8H4ZQYCPHLaeDJ
jrpp4R2pvIMXkssWamQjpuQRbZ6kG7ocOfm9DKJoFQsSvBM93Td4XzfjL24S3a4w3HRfD6AiguRZ
TjrE0XAEIctNsMi5lVkTjGWzMVbhLeJiuhUYejeRsH8gWM9p88D/7Kv6K43rI0SQeKXXzV+nw488
uB1yc3Lo+lidBkf9INZkIlaeD+U27bo3vWTXgFHxyCx0rag4DgPREDlRdAn3+WH2+XuwXoJIi1jD
5QjoKN4HNr+gQYP4pDTnA0Ryd2IpvNlteRXVKi0MsscYFO3hVOyF3+lrOGYnvTHJSYIyJ9t6w/sP
WFWL2v0aVTcBRv7s4Q/SrTTxLzSOagHHCzITPOmeYz5VUdwAg9hAouz6wMR7RY9t52g6AT56QZtl
sGe6cPh74NXaBLZz1nIoEJjssWT7z9rQU/rUEE7wrmyQ/nJXwJFpRg8dfm+C3/p14/bRpUMr70i0
J2k+np2sPY/+cXLj9zI0P/zUYDAHW7+unQ9phF8QW1JHoyufSf+FsFJvZYrUX/uOFIT8ROljWnqn
0eh+J5aZ3ICSQXMvYpglqp8dzli6bTLmWqFOMR0KkkirfeQ0wd2Mmv6uMXNRdPZmBMmhqduBxNDg
GmsI7dNUsWEVrGK+i37XZaA1g9KQ8NDhRxUyNTi8rc+QNPlj6WM1Hor4Qp1Vn2pTexZ9o78ok91T
JaZ5nTp5cqzSO2jEqGNvSL1LkEM7Jm3zZui/y8D5aLQyudYjELPUPLlGhw0TQ+PGp591SPmWzwWV
f+IGzxPhoMextcN9LSCB9XaFJQwitmcxXHA7pRDO9NEmzgTJu16I/geMwORUv7FUE7LL65zO9jLQ
GbnnPS5/FAPuWaLDiVtxc//73xm5/eVMujgt/wooJNnB3TRCuCrEZfnDpWa/NEUQIYAP3F3vl+Up
tf0/ca1CgiXFuC5oimycgcleDiKMhlGjUcUBaYvcnmkfBCJa3hC1igrXqU1kWY8Hdrt0/qIpoMFN
ncxko3sP7bZ7Ydrm98mTTJV2XvSxCfbR7aD5T7IZn1FXHmevwKqTIJpybuS9lv2V+HfPoWRP88e7
mBrzh6eGt6pCk1bIgqkkBdlo9f1VM58NI8z3mCXg+86d/0VwXeuNfyDortRozCbtlFJHRa8Vl2oL
dGJpeYc8EsW6TJAleXXzDoJua1QEhnlVQSx27A5Xm9OcHrNB+5QwEiaeGZzgnx64TwlNQvVj9djG
6vsn0Gp89gsknp7QUB062MdFzTKuk3Gn4powC0KwmWCsYrMHSlLV760ANNBlpM00wF4mYd1aqMLZ
zLyxhXpZtF9F4B+c1GTKPH+Kode+XE+rtlh0CH0N2D3CwHtZZMfow6yrDjYOzhsBkL6JobBy3rCh
aHT1x1Ogm3c7GMZz0+MtXjrOOeHEV3xu/6NDY5TShKJ4xijM/qhH0Xe/T0LJWY3J8CdnYrUhLlue
8rQJGeqpkqQ+i65L6nUXx+evTWjrrmsq1E0yTsNBaDBRPK1+jpNJHfmHdF8alraj4GIsz4Csndyz
aBlW0fQjtaeC9rRGuIlu3rbKE4hMJvlqOurM7Kx5su0UxbbMq1e/zOgHGMm9ddtp7RDftHK8hnWz
jP4aURxlCxhfeP6t91EMRnkFvNJW3NOdNtkg9iGLqdNxsbEmUOfq5J0p+5FbdbpbBoOFl/yqkf/B
BLDEs6Y0zvD6bHsB987G1om94AbvFOSCtiNz8jmi6ZSNuz5w1ANNo5PTSO+cdmT0RfNNJge4Nvc8
5eB1ZN0k6UpmXnKrynZcmZET7PqWFEgAa0d8E8xjnP458zpuXHWnoaObG5XzyEJSwhPjGsRFd3at
KznfO8twy5OhsEZRBpMF02cK9lX54vGKOFYbPhtDDtPQtS8QRh/4Rn3eYD9bG+Fkrgcr+bJDYp8b
qUzOXMpj6cKanID47IfQlo/f3x5hnQ95Vt/1iVKsiGLrhxiSQz9/IvwWt3CnMXvgoBHlJQLF85vZ
e3jWCEPuRVuch4RuRmP3/T6za8j2DQIAm1g1N88G7JMO9XP63dEtSnRZevCjTPufvdb6zPKoh+e1
k1fqwSqGr7GDvwZrYNXEwZ9lt5mm3DtHY4ksKZDAymJFY8HFydwaGE6Cjk4tNnh/qC/M5rOrXhFa
3MjmUYCm0mUTPnhDuvWBoN8SjKYjIarkpP/x1PiD8FJ/lWtyOBUjeqylVYAxNHhsjGDL3Xfe8OSU
EktGK+s22hS0vHo0wSNABqTakWGKBgeVpu4+BrPnqnNorBC5kRIjSDtnt4zCRleRcBOnr6SnR3u2
AXGu+YpWcJeJmtYz5pGzKDcSEepJgsWW2aARl9hgRbULA8QqZU0ithd5x5AaPHCRKg7o9J7DBnV6
3idX1LAQmUOXByscFAQZJNkUFd+2blyPl3my9svqpJWQzRy+1TKUKkv9lZFFDYqLnaHnbrCCA2zM
kUL4U/w5iJbGy15jZ2b+NuCC04ePWFM/ncz6Be0g2paNQ/3kFieTNu9geMP3JNRVJEHQ2ZnTgSJj
K1M+PEX2itW65Q4xvQFJS9cJshvfKZ296Y7V/lv3mdWoYecfn+Z5f3Bl8EfTEKDNC6Q14Bwnk18A
TTYywF14LN0U9Yec/H3LleV5FCgzx/bJoto8JHGfr4cQFBC2pfeGb/FcmBOPbdBrwmyJrngxqM0W
MSA8j2rT6tWDyoNwu8xAWKcO4i6L+h+gE+K3WSKk5quuc3e76nNpaNkTqTwyUORh2MTAmkRMrHUI
QWsxazFKzA9H3cqgTBp3sFFMNuQU7sxGMheYP+MYW3Mb9SWvK7ExKx8GrlcyF57KCsQoL0poAUYT
MJp3fJUMtVkes20NZGA3DGflwNMNOhPjKY01KI4Mew160XQLBwXNqWeSGoRnURsHhsY9k4SMbpHQ
N2ypc9Kv4dPI3fB5AkIjzr7szRctKy6B6I7Lry4j2sOqC8c9Lii17bIInUCF0QlSiUEu6w/OL+NZ
SCbmoZBHQaOUK9SYbzuN5Lh5fiMn/H8dPOTYnPM9SSGYFz9yhA+nGthGaawuQx2Mn3802gub3IF8
w2uXHiNDGwCu5FzzIu/7uIcQ/TqV5N1J2sbotPLuhNnsYqJUWGO9gI6EMGxHUxtcB2PxY06jEZfO
qs2L50R6KZNaMlIXf2pQJw81XaOzX3vxwdXUvQ314Z7a9t1TqyT21GtbTH8Nq6a/kTn9R5cPH00r
kgsjotXyCk9VhmYnKT8GJ7Ghx4nhTma4AOHJiBZeGyy4HRsXNC4negtLdB9akWM47G3mHAksre8J
FxBcoOpXtF4rq6jISrdjQGNuO57K3nMeohog6LJYOtPWH2teDzyd5UvV3lHeGbc0P9Mmqx9Qs0U7
YKrURybtCaWTRA9/0YduOpEjvK9ES6Z40oA4LZhCOFpdr1uz4/FzKu5bxMIfPCMqM28KDqnUb8DE
/zhJXTH1rvc4GA9qsKKzVxO/RyF2MwO3WQM67vbRaO9caFF7lfbwRImP2yEzr1dBz+QTYtqHmwGZ
5++Vx5S5H7x1gnSzkHacR86a9LO7XtF/FabDGCsa731hvpPbF13MGmFJTpLXxUlabhqLlAVE4xNC
NYUsJxaITHprOkx+r9+M+Q+rIUkwfJI6rXgvCc99zIEhpQ9cdVbYD0FZ/B4nxgdmNXkvE5WtAbzl
lSGGtW0HxCEGr+wWOVL5HFbDDCWn7Kt5e+Pwl9mn7aZ2Murlxc9YVgBXgijduBpfUJPViHtAI4GL
KA6qFARhtA7eXKc+YjLYomxmymJBnW74WXCDv1XZcQ2QuVWHsmVKkjKyOLopyUG1ByySFBoSHo2t
a6GTkaqx16kqso3kYNlkAah+L7TF3pyYuAhFnVq4/joYuIuiBDx7Zve8GNAtM7aAAHq0PqeZE25X
xGrWP5ejyCTxHiJa6hyNeCQ4bPCuSbF1/YF5iU7iTMGYg+T5voAIAAGofjAacVUxefWq6+J1qKB3
tsp8yx2ut9agQ0CoxtswdWdbpfb3HocwjCGnFX0uTAXYkxPRnlp9cwLvDUrjQyeFxxA3eh1Da7ij
Qj2Pln2OVXDngyYoogKyZ2rjRnPRXrlc+Zi0Yxeh2N3GlOGFy6y44fMDZzO4KgnnmGvoHJKsMXkF
eeg1a/Dml4U4V2WdrD1JQ0Tib22VQbNVzFCDPDky7kM2pbk/WKzJnoGkXHWEMXCT4wqJT40pcVYP
G51oCy6j1nNjafrRbK2NcuJblmva3mlokHSJUe4R3HxMZYDcX53KzC2YY5Q/lxlsaNlk3rl2vPMz
zKJxXmvHIeIoJDOxgN5oJNDoWurKeR5rw00BZo/haQif7VAQLzDt81r51LDTCZr0qwWg+LwcYF0O
tb5S1dEZve8ftVymIZtdEA2V+yIL4fzPKuX5yTKzR1kD98eYWoYk5jEPHPucgkoOkQjd3D9LAadg
lJJHuGdsF8/FCxtYrsXztX8ttSk4dU5F2TxP6TvzZ6cwJuMSoRgLIlIP3TE7pMT8rUh0nIuTx1J1
wRki5R8SJDskUXn3Q5jSWJUQnA9lb1BtFATXtMSc8lQcuKdzNZCpeLhQAH1rgwPP0feDa0J0RL11
0JRr7Xthu3jg1LpUWrpzshRwF31Y3kgq0lTURCUayn/g6W1GPILnZWgee1p0dDATzCopbSf17rWe
q6/lkly6Ezw5cbXm7DnpkRXHC9Xhc7aJDCEAVnLpgvYakZBRkngri6OySovrSfdUlSbwybZHz9Ix
b1R0zPqfjQErv/Ygn4JQRKXRNJe+pZJLS5gVRRhkOxi08soSAkKyQjUmLsEQHJmQkV4zIFXqPDYn
NuhawiExG+FvamBsqebHp8I38atyq7SNgTyDAKF0r+c2NYkdP0a6tWYDbPY83n1VhCcRAYkO4/gz
iesBCHEzPCBRIdoh5C4RfhAblW4UZfMpBFHpJpZ+isuaJm9RXeVgXrRunL8GoooNg87IAMbR6fI3
Jxw+AXYRJOv3pxQcmydhsSOuIfVEJ2paL+v9WMrfjjsll9pJNtJ3s0M2sbJbRx1sXrVv+7REZk19
Rr+6RDpYaj3aKemh9EBISh5YhrnqRmMTVYR9B2fsPS11nF/jLnKY4dpiltiExU+Zhu55GEZ1dLye
IZvxRExOT8ZKL/Z6ExrcMvCimlwgDpHJfAV1ymVRQASDlm2Xw9ZATHYgoLjayBLYYp/FDrdiFJ6W
MhjIWfRyksiHrdM+c+YQ+oBRnsZEaoORPsYRN90h+JNbbbSJTMoVs5AKqfy0nqrtwlRzpqHZOWYa
7yqzeKB29el2GMkO0Ml+QK+GCfoPvPVg8397B/6L4wkHjet5wjMAMP6HpLxsuNmMxM09LIrDhABG
Yn1jbJSnLkVs2nQUbh45PE5pUAGbErbvrDowCN3ZeymN5z7IDDTRECxrceaBrmzAaa/OaL62Xag9
NXpk4B3LacQwMYu5pCfWvxhG/ttnwBKtu5awHYAw/zSMtENFp6dIpgfdnFzE7S4RGJEqrhJY9kRS
K/3mOW4LtWxQdOpax3G7BR6uKFYGm/AjaZLLZA2/CSZfHQ8eGawUs8Hf1o0fAjgcb5rmgILTCCQb
O0UAeBz/i7Tf+k8IEvQVgRMZ7bjD2PQfSAiwH4WTa1gXsUde4C9Tz1dRuk5HiANtOldFbZ9dEuv/
UXdmy20j3ZZ+lY5zj78xJKaLcy5IcCYlkpKs4QZhSRbmGYnp6fsD6++OY7u6HH3ZERWKki1LEAlk
7tx7rW9xRGghP68CElhdGHi3/SwIijnBpo7WTKnNY9ykSydjC/FpcSMCSikTUuM6ZeK1LKsvVAyE
VtUYeHLsjmv8tMZf4vlKYM0oELk3vbu/rff/fKv9jW/LUU0d85GpGqaJpfdnm8pspu8DJdJRWs7J
7VMlX7U0CVaYFQgRnIR/IBdOD/ZhozvnYPa2hqR50ynfFERXLjOZ1Pu6NU2vV6OngNwmL88QE+YS
xuEfLvXv3g/LnCFQKv5HW/3FsqyonUbTEaNFlILmSSQvGb6TjjGm4y8AJ5V7RXBjQb4Exqkzd3Ih
c8MyVYs/MRF+dx45GGFN08UMDPXF+cWR2OuVPildiuVDQ6cSDtFX6zbGyViXjaF6YMcdLB9TQwoy
/SK6uIeEe7/KdjcCk9U4yoKXrfiDBe9v6FGOig+Ku5UMLldYv7w+mB8QU+fQgjqb3ko2K/rQBGpD
NG1RuVoLbTY7arntIY8VLPI9IV6F6EkHYLwyhvVnIXETYaVJIEZLXM6VvYEwN5x0smc25BB94Q5F
mc0j/4fFQvubtxbMkY2pYAaOGb8CmrAnKiIbEvP+dtrS7RKFtq19DZMg+7FFiixmp36pwHK8YRxu
x1Ytp57953vsb1YtR4N0YZuWhg1Ws2Yb3H+zuRkw9UqjtKx7S1T6wa76Z3JDXMKpVAL9AgBigDto
UYbZRz6oITlUiLabXqe2xNGkMOu65H2o/VtpPQoBRi7tN4hpxDaRL5leCMT6fr9qKu0hdylqlFiq
4FSjPyAIfgfEcFfym6hsIqo7869+/kWUmlSWuS16n05gJg2SPf3Y2MUsmIzDsKpTPY3rktHSMCXs
wPP2UbDSkiJoESql2isn032AaCXkvEDpNrFv6hhky9PtFGGSa2+Kwj6Jxg7+9B78DqQA0oWnz4Sd
wJqk//IelMLIlMCwnftQdRWQfkr3KBvremv75WH23DvhfdhDVxCjvqGjZq8TlQZocSp6NNK34vAv
9EfRbfMlBgecU1Yy3PUHG702wFT/+s93zW2R/NkCBqJO2ABAQIDMMo6fX+x2KARdIWne3/Q/nYnc
RyQcgWbCP2NSZjWT9YHo1keLn93fbl41EKfM5KjnGNJYkvQU34ko2dG2T1b/fHXG7zQKSEEaq5XQ
hesgXv356qQsC2uKBRlts4Ks8OmxMxAzVkrKj3dHSojBZtps2QVpYVH/UOXh9raHEd70jaZ4f5I4
iR9KS3vWGV/va+uCYqpHtySVI8z+YanS1CGTcKG0AKT4UX91sBugQk1ijhfFVnCBmpubpjtx2w8Q
e/liIgtnHiKv+sjeRJp0INaiE/nnX/5vzL4z6XJ26DlgDH8z2KZmL5ShbGP6MKzDqhM85piHKIJ1
4YWMcTehKp+cOggPhAX5u1s/L00EGO74D8gCSHi80L/cJo5rWcBNbK6HjfznNwJhVy+mRg/PN917
QMNnV2bY04tiKZMctAr9k5oIhZDYqPsm19iPszKEhBadBrJicQ6NHOc0kFPqbPWJkYi3rz7LCHKw
SykruG2YK2WlfktLq19ZaGXWtw+TgfZDmwNQ2MbpALfRFc4/NLmum45k24LCj+xkees9F6NDPGaB
Ei4pjUdj1hs2pMdVkzXC+UGFLqOOdhMBxKFqtxhFKKJV+owDK4WSAKfEBaKb07csNN5uq2JuJd/T
iFTXqNZOaVNodyH0YaOSytLNGwMBNsGGhFAT7P5ddnjJJE2txe1goApcA3H14lpEPnYRwrAJj/Qi
CTPrMvT2N04IKILi+6Adss9cpPcK4jIgjg1tg/yI68e4BLmzvolT4xbzWCwqD6a5f5iYSnDqm4Jj
ZjvXoOtA4PHO0ZlDZZfhu9uVWKTwvZXRHt3Il6nWYMd8OixgcKO8N4//7/cpVLTZCghlicCxXxY9
xMkJ1hLu01tTAar0XSYsisRQ/3TUgYF9QuxIrY3j7jYiua0hjmzqXcf86w/X8jcLhkstSLY39mVW
4F9qwsBlEMGUKDoPQUjYRz5aq5sdtezVPdL4bnu7hBud4IeO5WYDSLNa1olGlsn0ONCh8OqmXfsJ
NirE5dPmD9f3u2keKY2OeNOa2Tq/0Uk7kxi0vjbBetBQ4FBD8nmjv9YZThxZVvU3bfJX4YBCNANy
tjUmBI8h21QpIlAXdN6XpWO8hy2q5LAoNRLfwp3dxX+iTv4Fpvj5eXdnZIUOYAeAiuH8svCOne92
RR+k59BSyPvIiqMyf7C18dyohDzOY7vKLLhYUSuHkIkk6mTSb0VHSC9hAkTQKli6tJGEjbZduhIe
2a1Aut3Qt5Y88UTFwuxws6uIlEwiQ9d2KvVne+rFycB1cjHhgyWu6hV6aa0CazQW5MtVCzePvmVu
5hzspv50c+OHRkmyUY06WZVnq3swmK6uCPYKTqmlPw4GyrO+pKYXSoMOsUuoIBpujpHzObl4kYJT
CTvjzkAkSIhfG+x44NNIljtLtt9uYtIS3HStVAHz5o55WBU/aQX99QTTIIq+ujzV5BLbhtvvKPG0
ZRGnHcfaFpdBWfoHeko/MDKHmzoeijVjHBqFoVWfwqq/wzzKizC0xbXQ0UrpbgzErcRSV6HuNZ3B
OPUN3FoF9uBZ0sjcpArZfBNLtDf7c4a03ebluVatYe8g3fTiKj/2BQq3NMaDM7mwsmU/TnciSw51
28ptF3bxWvAjFvFga8+3vkjZJeJUmucuypV1ZDfNTjPHt7RBODTMRuasbNpFnSV0SCJ8Q9oQGnun
di+jmu/HmE7KmFaXW/9u6I1XVZf09tPgcZyeJ9UHTpG4h9YnG5lSgw55p+8AuG5u/rmCebNHmNuq
J9R9FZgTAdEmkYakIZY0Ev29EwXWpx4h8Zj+RArWf6/cXdXR4CY6kLjmk/7PexpJEYJxTFqcg1Ch
uWMk4kDaJucxcRxo3e3bsDIJPhSMkwL9vggqFQEGyfRSWME6KuCyF3Wib4gRobRTHtzJX9LknTYR
kzdvjrS1exrmf1hAfj+/Qc9ROcDpAI2wBP9ysrfatJpSJa7ONCkIz6zKYwWd4zBqIwIdDeayiZpk
WeURIzYEeaJUEWOzSyGzAs5UP+lmazyNUfj0z9dl/AahpGsIR8WhhnR1KoVfFowQmVOaMeq4QO5C
eUE8vO679dpqlD3jGWQKrjwrSbG4PU9dUtPE1/H+zP3zG4DDTsutJcpn8t71tTrDAzgOanSUg+Zw
+yrkCSTIEyLKzGumYvi2T4wlE5U0w98SiDWzwogRhI4nPKqvView/VpM1v20WrcAKJizjjc1pnZn
TSb1og82WYNZ8ofzi/ZrrUTjRdgaJE54I5rm/oq+Nd0+HwkYITpO9uG2sUGKTQlKgcYkgoC4NziO
IREiGvwfnpV+66RE7P3z26HZ80b33xdwgD22DdKVrgMl228Fm834rDTlKO9vY4HbAaQczS1ndy6h
71ZONbprpS1eCAXEZAC61jkGJe3jmwc1zxhoNnZ0kTWBixdyCmw3sr6FYfoXTHcCL70P3eD+Vg6q
4gX2Xbu9LfChz/hDq1iL/LgRHoFliBHJlti3VOIe0nYCV7/3vnK4ldSdScxGbNdIGB3i84Y8HPC3
oa000TTsWz87QebaSDrRD5STWIxiwG5jmzL9bHObnFF8kXm7RSRm3XU9wVb5FHz0pFQ+jLr97QYz
GNW3vmuPSGzcZWZKRkdp8aob4sMwsdBABCs8lUhUvQjk+uaniO2WpocxoIPuqBczaebAiwuP+JTZ
suI81gFKIANVznJ0RkaAjrFp8n7plntN0ckwKdSn2z2auRXhPVH8FDM9SzpX20WRqJCVcKPeQLIW
8U86fc7Trdoch5rBtqyPNh25pBzp4of2hd57SpRhG60rGdEDrU6qjSCzqUdjVaTRD8V+DAyCFZjP
gi8x7MttCFM0GS17scoJuGb8ZJM0XiXh2sZowiitAZbnopY1hn6hh+WyD3rjvmkC6EfEQMqkI0t0
xibcvkully3Tmbq6v/1SZGrhPMx7BaFvASKBJ7Br9eohAgI0HxM15B7UxCR1Js7wHctAuQpahtR6
TXoPjNUlatZod5tWCieYBQmpo94VTcV+RwGJ9I0Z8TCmR7Ip3K0ahQ+DHWo7oLHwI/Szrkmxsev2
KmVNjAiYzNC0HnWAvY9d9INBqLomvlLscF4hUs9ZUwJ5VEQBimrI73PoqXAD0mOOheSQ6381g/7n
T0Dl5hZwQOzcWEdB2P7y6X89Fhn//ZrWwHf4P//iv04RJ+am+Gr/8av+Pwp+mMGb//fch8UPQpn/
499RELvP//yP+cv/Cnww/kXjATKaM0OeGZ3OTa2/Ah/Uf7F8wWzC2aWbtOJ1wU7378QHTf+X0ByD
jWbmdsEvZfEjG6EN//M/rH/phkEMhMrsAbiexf74v/Mozn8tj3+9X+RT/Pvz/5HL7FxEedtwYXT8
f15HsQvP+5pBi4/Oms11/lwkkCAW1gUYSMMMRhycHaotGiTLLHQoqvzmNTYsZduoiXEXU23eyTRY
xJmz7UTs7oStP1Y8CrtcY5AIAi2lBsqpIMxBPFlVAJo6DyRTY3NhKzI7oRsSTOZW0xS4p9uHhnwU
4GXcr77qngZr2qCNdvej2gd3mT/9ADZQbBhJ2HsTuTW9iX9rc1kPX/DLapubUvf258nM3WkdmA2m
rCkGM/OVLiIhiY5mHQSWco/X4KV3+jtCk2bPdrx3cw11R+c3+mrK5rA8fXgKJ8xpToz8gnBDJNHu
YOOfrU8RgCLP6WoymtMWNbkfyVXRORUFtlMc1CQtD7J1d004BdtwiKOD3QWvfu02Gz/TidqEzbAP
NcL45s+YARGbrM4A0mYSeE7wE5klpx/k07B4WLOX9TBdJtLp8b9I8oFULfXa5PtYmtHegEFVdjAG
uh2Ma7SToYc5ezjGOu3KEe9NTuXRMh5n6TjWlMJr0SVncyQOtC1Dd0+cyHOBi2IXROjYmNz4jxUJ
byWdKG80a8RsThx6/qgsnHqtpZn/UKTxD6xg1R4jQpTG9kYxug8zD1eN4wt0ihZH9AZxPOf395ZD
19JWAmiZRriJqvirHINt4TCyJ1HH8kb3CO8m8ZTBlIuya+47U+tfpzFeETf0mVTWF9L2y5ibI2iT
j8hU2T/nIPE0r3XUWJyzJBuo5wxJtcS1gVWcJAhnEC6hffbOmmjpWZNDUGOb4TkySCOWRU9vJlo0
GeHzoV9ly3As5V4JQ2r58bHOMNQScYJiijmAqPxPEibOSVqTc1WGKI9NFOhDcgrLEJOnc4kM1tVI
UeYs3Qd7DKp1HVn7kXSoDaLiU2M1J9Mi908nwhGTOGINAoW6xF5LdWtNgbYy+7ZdF3arH5ouJUNr
ULZ6ZyK76szT7YPiuq9s8dayDujYjLMyoT0I6OUzGeleBrnguzu0G1yGT4g2dDt40VHXHtT5QzEN
16YA8WwiFd6XfhN5g9nAq+3oFU1V/s0Skb8m5PjTrDMCoLPsHdOW1vQTvUHeRBVuFbAJmO8gOAkz
RTYXt+G+S4wvnWDnfWRjEJgg9BJGv0SsD94wNvqlzZbDCG1cqv1ITp9cGZX5lMdxANJQrLW8eooQ
WnpNpVY7JjEjeb4HMIBoOMxe9WqqkUABLTiQO4mqktlpEMRoxXBmJwapdBynsoOBp2ZpAL/3OF/2
G9ojn5OPARMbHoGiQU8w3yacch4mPZTLuhTfkiF94ap9cjd6/mQQj2x76irHzZRHnGU6LTU9TCX+
UUOwWkYNGR6diwBwKkxPJullGnJr1bj6ROqLXLQzxrpGQOsJhD993+EOyTKKtaGTi3jMw+P0KEuC
cNQ4OFWKlPdC1nTglB7dDA5ScEPg1/LHXK/3siLetEKdo5uvapTvidDdaJIxveWOWxXO6VK1A5M1
h+OOj861Q2TnTaD/FyEuMkxCIz+3HM7Igkiawqy88fX8tRfalVxMEGR28YbTDgmKBF8SowDRieRb
1EpLpnOclaRTshRgqFwivQK6NHOa4thdA2VOl41mFxs1lFSfmc2PV/Pt1DDtbAhrCYmDQI5PxJRd
6hLKWUDuMppCNU2JEdOsr0EwjAdsRQZ4Yb9UZW5unDHElIaVMCVR1TMEyjdJk1GxYGnT51nnJman
pOH5jKUFdYfGEXBu4aWJfuQtSraDVlFT+Zewz09aRIOQcKGXzGHEqKJpzXrt3BVW74Fa9JMQ9VVS
GRwJ/cRLs+Cd7iEyWrq++3U+lhCCqqlfJUb20BU1f3ECWYTmIuoeJs3lctS7NGgIRQccuEIGjVsw
jpaFRdFOjctDghAIW12B0IhhIewRjqTJS0J7xUs5RC9N/MlRNtzX5Fuv/WgIPRtf3mLQKDirzsnX
dodpO0negtqARDARApqP/I+GcmBqs/cELZ/0Cacscqdc6nW6bZH/7CxWRcJZou5LptMBpo4XZb2P
GHDw+hZ7MAa9CR2N8eCMmHpCnHUggfBRAa0wfSRAuf9N1DpLpTU9FIuY7Qi0wjouQu2h0UjOdQQh
1UM7AKzEY8Rrrawd+e7Ufb5QzOhaCBgrlhVcR9IWFpZrYmuNFqpa3vehnjLAjK5ZxCaV2PKQIG1f
gkvCDTIt89yhi5YGd7FabAMgfbQckGpHuMs1xMzc8E9GpZEm2jm9N+IR1Qo2VeiJnpHVFoLnod9H
CEj3nRKve5EYnLlReBukkCZ0y3hxz2U/VUvukIMctHwXiu5qgGxehT48DynIDxcVPs5SNJue3tGu
ySDD9SAVs2SAbJpU97FdfRa2rnkGiplWfPhtDYXYbsABRObRhtk5vyq8a+NwMgd4d3pqnWIjOVZD
eU1og4O4HPItElQcsEzuVlCWH4WjESOPQQ6OYJKSut4RuhjPA8pPtR3kauzyzHPRb6JY6lzG4hVm
WhPHfEUsvQOsZBPPNjYbJ3IoBjBL4Jqr0ti1cLCZGGAEjoPsW2djd46ZXOkD8fVSvQtwJno0xobZ
FJDcx6lAcjyBAf3ICoJ3MxVRpZ06+Wbqcd82TXwMIJptkdthsLE/KoyJXtbDEADne8jcAG2RgwzW
iVYabRaJCuua9XMx9pENmbGOVPERYcfeRX75WBccpBX7u62j9CRlND9Y5V0ZolMsg1Nc6oSI22AP
TIKOF+4g/YUqQowFvUDSTfVmN5FYDnp8YfKKCNOuntDbnsMWbpIeO/MsUX8qCYRYdcnwrDZsDTrd
cG7GseQhlRVRuD/gZZ5x/pI0bfb089jrMOnWPwg6ivCeIdsn9oTTGLmUEc1n4ZMXzVqnElWNBt1N
g49yxL06iTTdYE1pkYhiR2vGe6of8yhM9WwQw3qZYuZq02QRHU30Z4zsaxF2gOyFQT/QiEKT5SR7
sSdr2csmXcU+DDlTzx/bBDoOEPyNgzErUceD0ObxXsRSPtbTuzvVT0NGcCAP82uYotQSfaXR2C0u
wjecU5wr9jI0VQ7+mF98gGOZL96LTAs2Zg/hsw37FQZtoDUj7kG90PEdJvuaEARsRMmiQfSzHjh5
kJYI3ngipquGFlk71aUKtUtdRc+48dWF4r+VDft/EY5wlcyVVQltOyTlWzLUXj/2c4xXAggDYWdW
GHe1Tj0zJepetNED2qtqaRXBxvel63VVr5DeGrFBGB1ngy58DFvnrnJMFFOqlSynMp52bpHjS66n
o67nA3VoQG59Nekbo8p3TS3ftammNtbalW0GJEDGwUWLCTeM+hRCGTZtrafyUM2SNnhA4uqEepCD
QjHJaJukFA0N4bBcdDERVG8T6FYY3akfOLdYwfgUsfheZBadfaU8s/botLXaO+KuUnrs2C+MSvwg
h8rdQQfql0osLmRQ4nkVhGkzqVyUcQswj2cTEOMsOJisi1F16UIh7nbZygCnUeJBOiffNWo8M3Gu
jQxPGf5vkq2tnQlXQNEvfVDtB4k/svR91oL6W26k2kXNPHw07cWR/meMwY25DgiwUb6HRo2QMQQW
WBh7lynyIQvCgXTJ6ol53kFPsqPCsWll1DZxdU50FQmYLadz6lViR9FKgMMMLQMkYMh4wOn4S5Ad
bAcDfIZ6yO5wo298taKmyPOPSfaMD3yzJemal7eB2YNXIKeq9HjQfyDIR3Ne1xxKGJfXsAIsLmaT
ivo9U9qUlDdmzcjx3ZD+FkejpS7d0RMtLBU1mmBn1Rkpo9mIJH6IV/Zk7yIgYUsDHpRsMxch4ocj
83DRRyWHOKT4VAXPkTNhatTspVJzOMiV9oV2XoKiml9YLa9DkVjLBB/5UusaG3uHSd5OuOvsHoQ1
gDMWvvRYTdN5bJNi7efXqFG1U9j0+LFZDRku1g+Y9Z5aUxk/A+ss2WoTXYk/YhfDfjAXC02hkqaE
HktXIM7LUW1Weaw0S5uGD+u3NSxdvTzFgayf/LCc5zF581YFuLPLXDtFYQrdV1WmTc2h9Q6GQHvE
ZusFQ/pVNlm3pQSw7sLOtu7i2wfQIosUI9gyM8ZX6Rjp3e3DGEKc0xXcJRx2x7swn/S1yEg6JYxY
VfRtrfgAG9IyviRZunU6/cobTVw9+GYOMPZEBZP3TDmqIzlsz0EWbsqyXRVNH9H2ysr7wXyDAxuv
OeFO22wW9tmRf65pURK9nXwNismpzOrfJeiqdYBJqtYe48g5pqQ/CwllbSbxaKGJWatq74IYc1Ro
6qQtx3h67dJ+sVS4FgR4M1tDQV1OpNX6Dc8zgL+QGmHmi2xw+FUet0HcRS8UGCeZhtna6mEYJ3j/
9B6lwjgr+e2V1pbmBU3qwKqGIMlM9B2/f+K7GAA0uOtlD1+AKPPR64uBkhiyQaLFHvK+Hel8C83u
9jIfT8NoAR7QlZ1Vk6zTQMbbknIZ4YpBzZ8CkSKUksMYBW2SIX0V4+DxwJQJKdcJ3g0P6+VWLzRk
znBLto0ULzTnAYkjaRZqvzP1+qlvKZsGtfWMUHyj46Nf1VySSJE2e4fwCb1Cqkd/G7hVO4xLmtgr
XKWk6Krts6Kyu6/HkWA5LCAlB1/63W3zUbJdH9rJn1YKfAQzeHVyHh/VzAtKuObF8C9WdLKa8lDl
cp05YE0HlAZN1xfLDKRoGZqk85q+sWpjbdH2Dbd4rC6GNogwmMO+yI3mrU7uEyAlUmbVJgooNRpF
5GvHAH6On+wAXGfluCnIUya9nA2cTQD+inONCczGFtD2cuUYJ9TDIFkCj2wuwFUBW0Zs1MoGLWSz
7DT1HdiFdqzw3XtaWuK6rPp6A8S4XlmyJyrYUj+h9GTroaiDA5TlEMYkLOe0/2w00764ICAU0W+E
1ZVbsgV3RjAA/GgoYJXMWo4ARhM6EG6VPFHHhzw5HXhMOGE7ELJ3UnOznV/jhW5SrSdMJMAJg8sx
leWcpVF5U3ft0r6/DDZNcbXnrAWTSFv2I5Jw3Jvq4U5Wxd6hDM0KuhJheMyc+Cmv2OT6IOkX2TSu
zJoXRLYJGS/qa1qS9+1SeKzUhqNNmBMd0KnEDrkBlbxLumqDB9hu7LcyrMZtVFDu+uODazTYf7+b
EV9alSy4Tpl6Y9fkCxwr6iLVAe45Ql8rBMJnZvIWa/3EBIBJajiLqWv9K9bCt8lhzy7eG2IYOINA
PonfcVTx97rNkpv6T5pvHUEmPaba+GoSOSjd+qpnwz4EMr5wS+K1Y0fAvflwWnlIk26HP6RYaII+
IFAKFT8lTADDjwk/DkhnbHznSNr5gSSbagucE/1/qB27zh28RJYwLM3kNKbS2pFvyHhSVdyNwit7
zMT0mg816mQ14NAIUGURmZ19SabozMxFGhBzG1CFSORmVReJTRSGNVUaXN4RGftCDhXBl4B9FFBs
WF/o31UB0QuG3Pe1sBfLUY+vPZFsFKYZntthb1CdLIKu31WJ+sQdoujfi1GoHn6ip7xWuyVjqbsu
2aYRYphkii/5ONNU/LBYkgj+MBIWQUofk2XxgCaURuA8tYZ/FatMrQUQbsIl0RbTVpvEUdbxZSiq
43x3+kX2jafpB25MlD8j6wC3rokYTZU8OUY8O5vbp65rP2Lbq0unXACbB9Kp9C0UE+a20/Rli/I+
Dpxz5IzXUch12gXPlUk7ppLmXUdeeZAUX4Sfz69A/V4P1QOAFGwS49lVTHyTRnko8Ckx2pKe0iOp
7jFMRpzjKocBXx1XnkOfD9fCKqx+GCXSS8OvQXa36g+Ma8tU2gjLclqo8BOTZd7kWwO35ppDg7Yw
1ebUVs3eCpGxdv02zj/G2vzGlrBBtehve6O+9oP1kA2D+gwBjdK2bu6Bmtb3voK1s0DCB7HrQlOx
37YhtbUWXNTRPtOkOBHWVWM3VaqdGGwgIZF2DooiJTCUd7vISQXi4P3ih6K9w2PDjKvUjCfLBNnC
GGXRZW5xN0bKs2CCtbBUTPhW1cFx7n24eESKZzhxJ74pgcidscjCvDsRFnTqev3Jt+qQBqNiQtAe
gTXRa1bbZNym7Cpu8Cpx8aVZVcID+UqgxWpkYB3H6CNVK+PeRMhJPxagJ4RMu/bh/HE+1uFJhuld
A34RjQTPpHaoY4oat7bkUjW6q1v5XmXUxSbSu+tAO1dJSiqcuTfk9tbOFcpjnfZfiS+3qlC8odTe
9JJlNXCjR4WUcidvnjtD7nxtPsIQ54LDVjuYlLN+q121Vn+LoM6DS0hOtmtyhBz2unpnRfKAbW1a
kX0AvshwHiQGIlrh49Is6McMIcmkyBK2bt2+Zs6uEgRn5FN7zdA6zqCZJZkVUHbdYcXtsGXEMK6D
ID+NBiieMbi4uDSXDViQRY34JEXRvRhT2gKh3CKUlizM7dUmCQRuwgArP4IGlRMDP3HWjh3zQY6C
pUuZ3qbhbPc4dTUoY153gCJF0+4HCV97QMR3mniVMsm8UOPftYV+BUxIt3Ypy/aBsCpe/hwVSY1i
3M7StdlU5WIconzD+fxTNa8l1GsOGdO9gryKzg2h7gIy1BINkbEY3XwZlfFT0hofFlzHaYjupl77
wt25h/f6QEMWHK7iEcynemzigCP0p0wd1EUObyMcGU40wvQMkIirQT9xaGcaOPTrtkAMqPfVp6M9
cS6m1LW+x/W4aWDpYPp68FWFpRBCrC0Lc5Eous4ZYK1DcCrLgalzIDc2XHvFFS/EJ1VOn21i23gQ
U//uaKBK03fM+5VnZerBMoeTvY+dFyP5Jiqww7UVgkF0GbCkxWnUWVsTVsgFVtzKU6LxXdXgN1nV
RhLqzARGCzisxIJ0J96OY1PrqwaR4kJNuzu7YiLfCrqRenVtVP88lcjHWeu9INGeQJ699/WT1Pr+
4Ot0vYu4WPXCQxGhLFvhfmLjfxlxHUdx/wSldqGGBIHi5HYqdjqUOAcZ12Qk5Ow4Y8sTaUBF9sc3
BeApd5WxCuWwTyZ5jUdb5xSVo8SnDWvQu9ZSh6rcSq851u8McRaU9rJajIiSFigqp6bfN2WDe27E
bDup2cGKi2dtCikmav++rhBB0K5g5MvSMIL/6/SMjaH5rFX33MUwjAfjWWmCY6ygLpp9GLaJbL8V
+mMab5E6Ogsop3jkh+GM/8RLTDvf+pPslgMydAdVN9uBwcBFf5NyfOjSJFx1TsFaqXATJfdk5czn
MlyAg5W/O063m5hrLMoJwRTtgIhv0156E5+hdB80nylRbB0mtNrwyexdFlnRWjGHpwh9mVqR/Bq1
IKH0pNWwUvdYJJS90QW7vrbyVdL0yTqTPLAC427Iyp3RPEqEjteaRV+ximuc6p6oam2Rt/ZDqkBt
hcb0AEzSi+vIWEgDL7UEX14P6jYGz5qZZgpNTIZL18+LZV+nDzS0AIprKxmSPmHMu39H0nLXqQ+V
E3xWsYN0sAFPi4AfBE+74AVDcjgk0RIU9FbIFHs2w9TdkEH+zY3O00KpLgqr2cRx/mY51HgxMhVr
mO6zhAeiDMI3zIZ4A8MBZLub7hFEbTX9e6sZ9aZQIPNVlvOhT9xWEbZPdhFvElDC1DHpVl3z3Mu5
0R5aR3iomxawUqOhuaY5qC8kQdptRN+9ZGBgDtPnZOVb1/ZkSYhDpnh2QkRT1+lP9CHbHpxqrFrt
eQJXYTUjQWYt3QEX1hl7SAq7lMyTVTZIVPiEz/XQOhdKgMozV9uL6kMGNYjCyNqdpaH05B3k/EOS
PQcBvcvpStv+QZc88Ykefel9pK61Fgp6PWgnqeXfpzbVoRUY4yqV8U6M7IQ6QshrqPkvee5Xz0BJ
KbhpuMRcQB1oPUVx9lanBva9PM8BMCHhcHN94hlNX1O3b9ekS6iEvivtIc+Y+9XDvjlrbiS8biRG
RqSEr6RazUGGwcBCN8jZbJu2ZQemjywN5id9Bp2rhCi+6JRLL6GLiyp/CkuHVK0gkRtYqtSqojkO
U3w0ELQsyynrF77CDE6NfA61cKmYL7Rrvt2et1sFf+vGd36ZgY+j+qbhbhCcx4jhiicV/6zKKT9o
sy8Y+1dr7LclOQ7nVqG/ZrsluAufaQ7u3IaDqtFuJtAyEpX3uxmVNEqTmpG5qfAQK/Mlt85G58hC
EwNRUYxtJRb0OLNMt2HD5acqjLfMKcsVQUDJsnHLA9v8QesmHVNyRX/d0bg7OxjuagwuYKaNdI0j
MVyMMPsHRl5NGD7VxA/8L/bOo7d1Lc2i/6XnLDCHQU8kBkVbsmU5TAiHa+ZwmMlf34u3gEKjC2ig
5z0x8B5wk0Se84W910bNmIdnagPy0VOiNnpzSt+WNjvLdk4luPT1VZE4EFsd5sOMXEcxGcbBOuAF
A9Th6uOPMofNg1rE6ob8aN5RWDLHtgv3+dBWp65kEmyoVIe2xN9Syd9aldTsFhK9x5LtJ1ad89AZ
XSAvbRpUqrjMJKOyH+VHVci016lBIElO7nE84Ip3mP2ruW0crDzOAyzb51a360NsE1UCQA15NVbP
c2shm6mSQfYWu6K9zYeDrbKGS6gNti0IXsuKaQC1VCFzL/WGepD4yurSFw7+1FhyNnOZac91rQgM
uEsLfeylBGe+WZRxYzDoj+1sJpE5OYpR1zlDWcZw43/YdWG4yN+drRSynQwlafGMEpTJuEwj7Yvk
MYTPmV0kTACmi6k3DTEIGLy7KL9NUux42dSddackIS+fH6BaYojFRstTAWOpnUVxWmT7awRVv3GK
lXdhLF49JrCxq4aLRyZfYJhWlob4mnMez2kAKAZpjBiQig64MRpEUFnG1TVqI8wDm8E5FU+9APOp
wf0zhMI2zdR/MzYCZ+8EKTyrx88i2+pNHkOi5eRFSmcxdzXOifnIdru/AVB7ngeJRa1xVSb67iRk
HmpYM3ZtxNtxrkoAVcwvAlIxZI+aALBdPenLzCOTiL1ND8LOislik7GrbqzWK5AWcD43WXeoFdQP
pWVRYncMA6u5C7pUO2HwGg9OozEVMSvDU+XsqGNGoV2qY9KobRFUlf6Yz0l6FKZ1FaY8+gvxpz4u
4GcDPcahJt7IU3W6FgPu7yrXYyPP+hQMveEqL7MUpwfcB1Ao8R52ISulrJwObGhfwzAOGQ3PX83S
Nqcqv7V9hFRYnlDX42BkxXpUeu19yHNKp7oIjEVIPmG3WCrzyZOL6CEmE3azSGrkQRjdSFXC/sXR
WE9av4Az1tYaU//qMWtwTBzS0gQyl0FZKidXwBX2RkZAq2OfBq4yqwPD1QH6SEXOe5iniytlsrYb
OPdNDPruqCwK21rBS8BowSU7Bj5bZTSkLHSjR+f0FSUs+P7+wBer7vDObRu7gnBksaNLVCU+FqPE
XGghuiMFfQiWI0Ymlz10cWujDOaH2g0sznJc/0r7VpdMOztinzdRWfjDJKdHfWrSowW3maZp/W+y
E4TaIysuYAhNk6IHHfXIJk10kvxGRBppzf55tCZtm8klAhmNa4OAK35LfaJ2ToTtkhQTNOFk7LRe
gj7NSsuk7BeqV3S95KIFafFNTxfE0i+5oQi/RuqYhGdVOmeZljBvArQ3Kxlybv6+Nq/P1LkFwbkH
IU+7qor0AHbkcNDWHxUZTv/8YZKnMi37Vh7mXagpCxw4AheG8iCTyHDIUQRnXPDmsWT8HjA9pb1F
96seJLYfB2xDDWFJdk+fCIgOfUlQGkyXdPSkWP2eofKelnH981LmjGaHyKeeVklB4xoas9F6QlQs
auVk9o7pOUqV0keF8CDlS93MlIA0IQhailPMNkpu5kujJ/5ic0Z1aA6WSNLXTKlrzbBok+TtjTSE
drPY5h0TQkG9k/DhE8rGYJxl/lwdVC3Du7RBg8NKxYQ32FCMy7VFb7xGtDjiUhjN19JF02ZUpye2
MTtFmp8VjVtICufjgsFjm05DSbeTPNWNHSyTEBxl5qfccb1x/9jEF+TaPa/MF9Gho5ykP4xUNHb+
sIQK/Y8j0dGzyqo3SQWMS8FHA/l5O+bLRa7SC345SFwa4yM2DnNRPfbsdjgUZoBw0nebxPvc6sSm
Up13wFEpu+qk84npPBNu92MTI43+PnuZevvVYe9vS19wuaimHDT5lU2s4MTKA2GshPcJpEw28Xla
SfqrUfUWGXjIPn+RIUayXg07N+//jmjCfWXV9zARvAXspzZFkWwcZ7lISv1INpmKHbN/yss4AA+A
/o3NCSOoCRCpR3LKro80dsIZlW8ehrtkVB4nZ3mj2pVb63vKUM/AuGWWCDdriyzU7eflomkZ8pn8
pah3cZFdNaqkjdaad1ma8HADNphK3oYlbQ72mMYbuRiOU1mSrDW+dYp5Hx352UgSNl+O28W/VVnv
Gt4cRnBQndDUOM65K51PEKQzBCP7KE4oee6tLQ4rMWRjULJ6qkP3EltvhQDImmiVuSPV5uthqetj
lqHVMlfjW8WlNAOec2jJ09nwjIjkjox/s7TNB6QkVZEMO5F4ZU6HVhqgEmatcOHET95sryVxjkxr
yoF+aHcriQP22BjsO83wwFANm/ic2GO3DZ/lQf9Np2gPs9TZ2eg20PEsVD1sJITOzJMR0EdoR1Sq
UqgH4YxTJuy3Cq7CdECXCBfiyUgKw2sc6Yg6d6+x+eFjt1K/48tRTG018fGKafLs5oLBS0Uctqh5
9f9qQ/9fQ3ub6z//+R/fFVORZn76EyHn+u+iWCIY/zcR7emzG5LPf/sF/5TRqvY/0MdahqyY6FD+
mi/+qaJV5X/gy8M2BB4BGSvosH+JaA37H7KtaogZVZUWj1Dmf4loDeMf/B62geAVX4yKMf//IqIl
KvV/OCJkXVdXYzq+bgdT3r+RGmQADTMyYKB4+hLErHGOjUQVQD7zRK3aRexgsugoyfFmLurDQu+v
QXC3l21uBwqhD2G3b5jBzfVTFzJ5a3iLykz4JTiCrTkMG7tq1U3alvampR7PHOISo6U3PaVHj9/n
gufckcyDHN+Kurjkea7cC1N91FHkLUpG9V/SiQ9aBJmBXiTpTzOkRYMoibCX2+Pca6+EAMrbPMLO
AVoVyRjgOMMJ6OUuccw9mmvdUaTaeQ2YUiYTpPiCcLaxIXNmhnJGr3saMjIzdPybJru6Xo7PJVsA
1t4uDajuU9e9WTDTfGNW9S1jVa9r7C1mQZcdyVeZVJ9L8bmk2k+kI1dliq/BSdC1xO+k4cVsCK0c
Z2rFWCOliXQoOcqvia49mGbp1mH+p1DeJ4r/bU2sGSM8xEkVcq02Dz+juEaE8sWYFoh3+IBy51oR
yqPFy75rc7etX+kcfBXylBSRfWPZviDTpyREyFbmwOwm9IbSudJhiAC434yFdmoV5qxNZHhlJbl6
xf1YhIFjvkjCmjxWXuamyVK3aM0gNWCth8MX6tqccMzRbHw5EVDdh47BEiGFZXdPT4DY/yRWdVk/
5IaBAnoWVLQEg8TzoQ9rv1Sm41CqHtwodmjxRtLMr0Em9NjKdynO+UE/6wlZNRaa23iyXuEa7Q2N
IMNk2g2axshM3bO4ug40jVK8aCyFmKkVqHh56iAdhfYuRBCCEHtRD6h7NzaLKc8uu22nDCfUoGDD
FuMpe3XKF6EgLur5c9ILOVrbCFFmlBjuoPIbwbHeJ1mJ0xSZbTkFlf4WpTpQg5GF1zCD01+dfkn5
mVuATWP80Ons3MycpPIa4C2tsO0m3UDyaaMcB11nwYHDN9xkpOIBIO7b7lt2bDq9mbP/Ewsxd/fw
07xEFVvPdrrVcupWwk7pNUHl10yPB01ufWTNj4bc/4YS+pwMIVgVVjSV1eR1LRzXJk8CMkyuYcd9
rEcyQSYY/V0SILptLmdv8QTkvVH0j9ZQDHaw6yZ5kU/DhOERz5i8hTpabwvbqhnOlse2Zh8+BkMN
OrMs3ao4yGBrx2YgpqZFI/KpGR8EiwzhV9KOATA+1pmxlTzIRnEqZEXbjw5bhqIf5mspnGYvl13t
tb3IAamFzl6h+pbXgXDLNCU3Y0hWSk+GS568yHqh3wrGqs999dBZfXd04uHakUsmr03pSkHE4Kc8
Ee05ZW7M3DTPPhYFoFR1jKWMtRfXfpzd+p64iyH+HqqnWD532IeZW2zBtx5RRBKey/KboIgVZKxM
LxGlNr9oM1twQ7tfYTGNRS1nUkLEPQOB4YXE140BJ2xU8lNLUEEDkoNoIxe/IvnPCOTeaH28WT0o
FvSwmTGi/DwME5WS2BjGJ3QPv2fjrmbfZQkfWUD8WgWtCB5CPWTqycpD5nBkpraY4WVoz2Y9eg1A
L5t83cwcNlMjbfviWRFLMJVtAIHFza3Ua9XrVL6ZY80T8KGx3+9kHnNBJuKtQ1/J2DnngUnlhzCS
L0t5ba8tpb2cAwHr6M6VF8mAvmNuooasTQULfEElKwVWLANTkI4JSupKe3RgBkhaQ+X2ju2Zd22+
8jUxWM1cwd8viRgcldpuUSq0vNdYti8VIdCsYQgK3BjAUTc48luOgvKVBKlbZcqQUSd/IlS06aCd
RA3Uf2lrqKwFpTl1O0e/z2nuy6V9YNtBc4dgP/TCaL6zaBnE5C7mb6sPB4ncsQWEpUih9a+kaqSQ
bfmG49Obm9fEPNvIVdF9e5MPs85vVgFLQtAPOkBEA8E4R3cw7JdsoptuvV47JNm3sL3OWsdO8CSo
4QscBCWNaj7G2xbv8dC0AAKBV9sCqR+QugklDXNdmNR5d8gQcdR0qGKliCTPHVQpGnsXZvJ70X8W
FNRxoe5pf5kqKCw+BvDm+ily3kRE3hSxmkQSebLyEcW/AoTaMv+2XcpEmnpzMoMxuSaKdWtKjkPQ
bIOjXptB2UzkoUFX3fLFMzOomK78AHjaZIiIek4TvfhdNJRIixFI5YzfoOkf1LY9x2nv2nK6F211
RVnmovGNZpPHKjA6dNSL6vymRv7+9/+hGJZFOPv48ClJFV9/aJY1wEFmnyfPIXD1kC6F2Wa6FZog
3QC8tzqSZCnF92HRDo3T7OYm5wzK7F2HUFiOsmcjDwOpIA+ANcVkfoQKRLnHiWmnWn51nSCEC5kC
9thOq7aoeNvkXnb2diHVB7vRpjdwJWBbVNcMilxiZsOgdUTvlz4PZe86GbYR9QnNrVvkdzN94w3y
TNQTWbec5dpPpj077n00sphWqi+AcQFNql84vUv5xoT+HnbFiQkI+BCVKOwyIGrpNBjvVkE4psxH
mzQbucfD4ZUIX6OmJCmJVkaJcdSvwhCTew7N92wVaBe1A3OWTYQONUSlqrVBT+h6YXaP8qwj/p08
2zy20o/D6RoLrizjT8mRVyWGb7dEzzYdpcT8VnQlyyb8wiwWHN5pZfTtdbkPXVtnJFfJYsf1HuAt
Dmb0SHlLHHuVUbKh5KzqPdL1s7LmbshN9hWichLDu0FUTblYWJ6mlt2N81RNaFZM7qCCi3EhsY7b
k0BLHBYkkeiMFsJnAmXcCn6wWahPZ2lE6V3r5nMbOp/xPN7MMv0aex7wmNGGheonJtLtTE8ajJbE
hKR8zm0e1KKiN19KJnhFIX9Qx1BIklAeQ7Rmo6IN/UVjre9V8JSzUe8x46DrqaLoYAHJ3KwxRRPJ
iWQTG4PxIkABhg7qKp4Am7jSYmE1w6zzkA/TqS9NejZleIrAMyhtgMSHKzI65Rbk6ry236SaBRFa
N6KFF6RrkZtg6OqV5Lm3IfVG8fzDzDgCj7BWczTSjvOipuKR6nEXlfOTJccnPXeeJwUR/EQX7Ix+
xnyP0ahYBrLaj52m/kaa/UNEl2e147YnLqQZpZ8G+8EKOasBSLJ55Tjoj1XNTpnVIHwMShxmIIdu
ecBW5Zkx06eBAJQ2/TZSzXXKHKeoylBdvJrZTz9oOwIo2RyipGtZNdtEIg38Bj3jP4RpVX7UmdzL
sJyHGL8AE+O4eJzmLylhIxxf87lGJon/C99lPUx+L9WPjk6h1hZc5cjPcK0jamLPiyctdH6JszjV
ebMbs8Tr5AdD7kikBfAb82xY6ArK5igt9yRWjyP/a0HyB2ZhxyHNWwD1FrWHQyi4FcJOYHJQ8A+w
8V2rdcA+zBXVs+pou0qa7hb1ITtTPyEDgmGYVSnbacSKxqilvwu69MH5SXJk5oQ0tqw3FiEfIvlD
pKanI9SxpBu5LjsybVEHkM/QIWTgayxsJBPDwE2c30zOjZlnLjE+EVY8xwB6dU5XFEMutfemZM6a
LdOxYP1X7Sx4wWQuzejOHLXcxgjrjFn3wKjShlc3eJsHfqHP1Ohq8vojaWn80SJlo9e3NTo5oddv
7C7JufzmNT2AUt1i4tv2o7wDfEFmX0fgEPVDqONHrI29QL2oyqzCUzX7k40aBOXpqdAg00ELxaGx
7qKpYvDFuVoqRQCwB5Mi08qufTIPfmIiI6oWjsvU0PWDmUtvQ62/21ZcEHYoXcSsPadmjSYXH5uE
CLMW+YtNBEbIxnX57pAEFcsj8WQsuyi9TGSZTLsdsFl4M9wkvDPiZBO5Tu9+mD5uKro4ihyHUajd
k3POZ8fRuZ21KzSvbURSZiz9lNlLZ6EcYSK+iBTRNXnkNp41tK7cXqqB7kGOPrvOotLQuZMA7RU7
duwZ9vRB82Rb365+qUyfz4Z+SlcfTXl0wJOY4iLkbC/NM0VXvU0Wlspk2khkVmcdpUu2n0YHSGd/
5mn3qpI3xUJEaxqMoVXXAQ4aLkeVNGOdmXc/hS+kDPtgpd0M8qJNi6sqEV6X8tGCJ8sax1+S7lyc
7e6Ry5KLhXsoTHayGR1R/HTmWvzuxqX7zBCytGG/Z5j2RKwdbPDfKEVzADyXaqPiUus4LIbyN/9c
eDcT/oFLepvCaKcZcRCnrBqrwiUY4qGtw3ME1lii5VSHXa4A74XiQIj7sY2I0TFRC1CkFMvBGrVj
rt7Zhu8y61WhWcrDr4I9bJcNO6UyXmSZR3VcmH39pkgdkypHd8vgv3xS7M8WDZAtWD5q301J0Ijz
WSrHObSDgvEsdb+PBk+72bJxSQugOOleTjL6zUs/3GtqMMM4ZSCLk6bzQuNtiGJvwTLTp6RJd3yq
aMh61qCA3DcoGZG/IM+8DZTN62g84qhoCeeZ/1rTiFBSfWWGHcXmPW/ZUSNcEivTC4AFNt5oepck
VLzD48z3k1qRv8hWsIaSdbW5RQFMtxT5DZmYtVwEjX0uZOdrQHaX5hamxMXLSEWivFLnM0GPQIJv
MG4YX5778gtiEvf5j2aYvoRmXGt3ydIEKM/3c8nWxmKX5ETnBhwqtLNNVj0lI9pBEydsf1jgNNsq
OZNLF/BibM3l06KEV3Nl205FYFJgkYqxi5OJSrLedh1dT9uSrUJhyLEzn+ySSZ+0yzR8SjUxa86l
Ia9JqNqDYlBUS/mDEzvvvYzqnJyslKlKTtkxs/Ejy+dBnRs/4zvsq36/9KSH5ndV/23y5TwX+kbL
mqCONTfRkS+rZD2twnD446uAiHhpp3nEUVX6WARdbSA+L02uuVQHU8gpOUqGGxp6xyCC4MKksGE4
pK4aS/hEh1fL4CwQfIIrkQZXBMGY9XhtCDtiLumo2Eakx5mQL1kW34WFbcGSdp3teJVSXLMICo9E
/lInv4T5TB6ZESh0L1NfHELtt0GoSWHqt1Z/TZ3u0lBwOqntL2kWSM28GycSOdrqcTLZ7gLQtzu/
5vADcoIkjf5udLhapJ1Ac8bY4Dpz+zQj652M+nsur8zLNvN32+0X5i4a3VXL0iVFaqBzOlfKt230
3FL5QWOZO5TEzvAJYf95Hzlb1ch2K3oEhx0RiZbL8q3ltrcYxUGHhBhqnxPPhsznVpfHjrY+Cie3
hkjTaNqDLBWvnAmbZt6rsf2nqvB3rRAxh+lVOvgKqPdl6BGIFEQkgXcHpSnVhIqraY9x6IBZ9yGc
38yBjcuwGG5Zvsmo2tOO+JZ23OBw9xE/epE23xY0bFguPKKy4TfcchsVlYPSZXx39D9z/jPLxJnN
GQQU49pitGEd5hsElBFYMUTDKr3ZWqO4WEyDohIPQ2WfE6n/hDnGulJDaT933viUy9ZjjwJm9MBa
bpPxc6R7bZQnKLjiQID1LquZnncyuOvRIUGvYkMI4DaUxt+ystCFdMJ0S9kktlPpDzPWouOZdUz6
O3ReBGz9ZoqXFOkaS9JqpOxsVD4VyQy9nJTYIFaXgnAUZQdifN5UmNtiG2Gn/oed+kbTs5NFqz11
k18hC0H5TfdA32+yQHQy62LOGG9Wr1g6fiSVdDdSm5thdWFrm4nboYFsaCpBP+4rBO4TG72MdFtz
3NfDAxWGhwmAongOJJCbCziCxBx+44gFSaPve/VQNbIb4Q4FWMII7pIQF0hMJR/e81JWO8X8STMj
aIwd1ISAha3LYAa3y7uJFnF1KTvOFdrTk8l7MOlc8vXkRpGO8tWsyJOCfkwbBfLyFqq1n0eUtLlj
f0Dcdp3wIA94UVdWS7r80K5jBCTOcHRuDfL2VkYB65oAOMRrzbUfSr9m2Z6K8E2VCPxx5r83pSxS
RF9kv+g0nHK+M0rCSHUqCONLJVuZ3E7fGv8kE1uc1qJKBIqbkAHR67/TcDbXNZkyKi6hgQG1/cPU
rANZWjRrecP0i8eWbknFsdwS0jvjZ2yf1BzSPwIefiOehktXZ8zU4unTycQLwNCJg4s/y4bVjzXu
rqXtZ5ONfwTqKq2hM0MJwgRbK+2tUXwg8hwllP6Fq5IEUei1LytY7pKd4F0JW0YZEL+zpTiMxnws
+wEsku4yht3WRvNa1s5Zn+sjv/wop9l9pGWU1Z06wcd2TnPanayZEXVH3I4RzIpKQZu4YkX4LMlV
D5+hcB4NauC4e808coYop4VlkAlOEsl410dgPj+iaR+G5lZAPTToaVfrX2ctW9Z6z8V4Vmm2CLI8
qolArliKemsSazuHaypgHe/UaIh3tpK9tAgkosK4xE2Be4pvPGfBVxpfzuwcpZxIL1HdSGL9qZn4
YLZ5Lh2E6EnktWeRfvdjhMMB+2Bs+UrFGIkJAD7UVvaGwSJthGCL2nF7FbsfUQ0qdyNxIHxpFLAm
imiz3qbpVc/uLUb/fIhdVdyr2NqFpbhNYMOIDCqMj1atHur8nY/j2JnBXN4N/QWCJ28ZNmnrs6iE
N7PZ7VPSt2JSUmTZU+PhHGHmHclFpEsOx/4ZNjsuZd12R3IlM0G+BsG36eI8EHHHyfmRmtdikdFt
fKcMPdIl5wjvAksRfwyw5Xp+mMNpN4J3NluCd2AqGQpCWb4i1XnCqucl0viiDYHkZK6cR25HcYLV
vo5MD0Q4E6Qa4/9HlN3XYPjY+HBQ9Qy2cg0JeG/TPyULhTRf/Nwo/T5iI2LHz04t/yQjYQNd3+zx
HkxeqRiNy/KR3TAK0tYKWgXxaJ/d43w6zLV6pka/tGqDHigik8IKee0BBx/akrt3VBfJz3Op4XLh
o1LwePhlZqsH8H50adqZZIMHEdm3eGELQSPO21foj01OrSaV52poe4Z5tnXqJXILUtN5VdKuekhS
ToakfCMW+971y8j5Ul503JagyBhkzJ9jDCWrKYk0J8qhnTjg7TR5tTpUfIuVUo462r7ILaJx5inQ
VKrmIu4Ur+MPsAkUp5yEPsgxxYV6kSpO5D4GE78f4/aQswwtmwSvcr/+ak9uqpURHm0mLMfsrQJE
QQe0o0QWR4eCiZOECau1NBpQ65Vpa9ss5qbocE3iyI2Y6Vnp24z3Se/UeiOVOeOKZnmtC4kwKDLL
/v5gmhpu8lQ+paEDEQP1sa6ejKbJsHgPLoE9gUQxGlm5r4TLWUV+ng2xL7TvkRufNc0aplEHfZwa
viarj45Z30xOFTyEFmIFnO9fZoPEoV6VViHKtDn6TQfe/OxYF+Vbk0jfWTcj16T2YYKrMhKNJFYY
BXncFE/TyzTZrzb8gq06UAJivdtEde2WDkMnEmrZ6fuyR8guQK69gY2Kr4BZGfiu6dD0XHMoW2KT
I6ie8KuMJz7405wJL0neyEbZOqmB4hUSRUyWK5gVwfBZ5WkRch9knEPDkLlN7085dGxDIigSDQDF
6swLwYjnTN5wupfsHhmccHUiJ1yNdfpunkiaMssoUI3hqgjpJ5TAyNY995cUh+HJCgHwy51zIjg1
P2KveOykZtmFCsp7JTsXs6Lc5vUtRvu7Y9xvuLVxznW7uWUjCl0tYyqsDCzeMhznZEXtx0FiRj1h
5bfNkDcjH80drizEjy2BC4W5q2YGhovFXyCJ5diPThMkAc8gSyhAEFCks0mAfO+LzPrWFJZjExum
BzKyRagf7LA8zZNvoC84TblbCBE+Vkv4PrUAZgQiOE1Y9O6Nfvz7Q4ZOtpcETR88zScZSxNp4cWL
nr1EtZU/y9ZeALV3jci44pdLA8VxbVM5a+Mw7GJ7+O1U0950Rr8GR2lu21vG2RaYc0f4c53E9yMc
JkbmGtzMQ9AcFpAefpewqiBg4TiI7DAOcwjPpvQUQvIOGdE1W8sqOnTq2nzIEBEO9shpr8YEDIbc
AhafBUZYPsKMp32y6hcjtsR+jfEmdyA8qRqxJ6alBxKsy4C/2r3vejjdqeFhmCCyz1JOpAinSFpB
KfY5XS3OfMOmAB/R+xBs3sDwm2HejsnMgkWQD7Kgcj9WsIlzayLLXPtFbKJ6fdUmmxChDtKW6tNi
u5kWcD+GZbQw5o2PRtHZhzAnsKUL02/H4YHElF641TDx+/LYH+1afyscvTw56xAqp+DrRp3yamTK
oHCHmNRKGdUmVJnlslQSmDiG56E9WZ41gjSuNLCyiiq7k8VqutR5rodY3VVWzDdH+rRTs9Wzxhzk
6PqWEuFhor2qU1gvOUpdJs6OE3T9GpHtkOmzLMeLhpz2gXzwIF3XXUmUfJmTo/mh0H4G9ZOvwrnD
X1uX0ipxKWV50qMf4CIOaWqbsSPzrS8avwzzt0FTz5bBDZDVd3uQCBqL0/dkULAC9CaaD52/UJYO
HR8nf1GRaJek4ZzVUz3bZTabyx51bQD+h9YToz0vv3UnA1vCj3McLPZcpqYMcJzyO/pdSiIZ4RpZ
NQme5+Y4pdUCZEBxSZT/gTb3TKUPIzSiBossApqc+FNSWEk6Uw19Q2IwJ3gKhR7ONNLxY16yOHNi
9QK8d9waE+KAqYpfBg1HgNkbZzYt4QXgEuc+lChEcxQA8cLCLYrwhrSERYdRW/uOIz4Ty+4/gOht
aqNmS03myK5TpTfN6iQm0pSUppqdprR/haXnqz1W06yNeesW85nM7Ese1+mWUFR/itR+n5YjYICI
5XtTkBJexyZwu95iDgbZnr3P/Bsqiw/dW+xx9LryzMkS99ovpiyLSnS8RJpUkchQc3aCsGKLwZe2
/iCAUeYDF8xw9cuoTLBJ11kndN1vKWp/kaTF2vPcsppKgKc2jaAs3dM7xDstnmjdw0PPvc10An2s
OZAOtFhT4baVdh0lZlVhzvh2Et15MF3AyLZn2zqOxKK8pLbdbpPUqk54gCAwWKjRMNMV/bzFwx5t
0yqS9lLWIOMiLSk0S8mTyUfJ+fdkK+1LK6RDBe5ph/HhD0mPFkO5UjzZvcT8UUiHBc4nrT5QFdms
MXVm3V1rQsHMCD6DTIaY6MUR7Ok2sy2aMqMaXUI+prHu3WWWe7fUDe7bpIgCO40oVPocQnfi8q9C
Yy0tL5UxPGpV6HCfCHVTSPJxaI65lJU+Z1uEJBQpP5Txw9CLXdpU73/jDJFLfbFZWuP4eBiKguRm
3fLRiXwWtQj90BaXMCYoUu4JFmGdVG8jg/SekkZa1Zih5xk8cpMdlYZIxyWtwPG5Q7ogbFsceLW9
Tcknwt+AYrtpR+xIuQFdPErepA7GSCY1+6axXydGTfgQbCRj3GSEbYePCioVlTGEm+Ecicb2KSKQ
m99x3EcY9hZLg3vo4FaMRtP0nUqT2YSojU9YPd3ilAGfYZW+s1SfzznBvdvt5XgWxwQdsGc29vru
asoN/oHXhKO616NBQE20nvGo/JGAITxVljGzXMr4SCo0fNFsORimpfJZTULlyaCB2YqO9cCo9uZO
VGrglIZxrIWz5xOUgjks0M44w0Nsty9SSsR12eCwpqHQdrmjFruJ0xa5DpJ4awES3pZxTjCF5VxT
ZPsQwdClF7Zya1BF0QeCdiV3xSMY0HgrDZg94fSuOq2xKzSUOkNdfQNqjt6XtPiQqh8ysuPzTMr6
LRd5B6qSbzBLjHs3NNZNmzmzwyFGWLP+Z43LlP6zx1yuJ89JoXHCFCmlUdLWu0ExVmsM67m6jd94
m5qgmWvbx5dS3hIRBhTFrNCUluA1QH37ORuzjSILcakngskzwzEgAijiQoXsJhb3LJLb5EwmS3o2
inB2QykegYSXgtkLAw1kocrh7w/4QcohMQtpb8cPhlFZB7kpmRErA2PBMNZ8pZC/SOyItc1YsnNp
WQHAxn/QiViF2xQeuFSSi5Wqu4m58yEqOAkaNlteIhRCleJoOKLQAQ40WuUZWJw4oxMU56Kdh62W
YsAMU27bPp2lB7NNutsYr44aZ76NOvIaw/zUpDS+hWAwKA8ly0tqbUWFkkFaKSvuwKyUA4oEGCez
MQWj0SzHshKXQZGsB4O1CdFVYa6qh7phLDA3tI7AaLKrEquB6MofyRENgmbCySJaTUsljNmU0hNu
rBjJTL5r/ou9M1tum8my7qv0C6ACQyIB3IriTIqiRss3CNuyMc9TAk//L0Cuzy5Xdddf0bd9wyCA
JCVRIJB5zt5rd31/J1jdba0qeZsor/mjmd1nRoNcSw9z7HTqB/EE5W2ACfwGZl7+MuGBvU0CDCEO
bYI9Is1unZkbq5+BeU4g1map6qe8Em+DRVo66WP5vuU28mLLOFzJuDX2Es+qrmfFQ63F8dFrqQ65
Mn9wkz5/oCm7SgePmDuh17vYVs6Ty31pY2H8X+dOTvERB8G+iORtWZvg+eKwukWxhS85qq2dpAoL
eats1rAEcZtZ6Q9iPMNj3O0ADOWXxqwmhNzTOVLjuJGeqA5M167ZMJgbhXZ9XeolrTaiVu/wjYR3
srcwf+J8CGlLNTAwLjgMtYsxP4C+t6E0iOeYpcFKMYW6b+boUjOW1J7oJAlA5/fLfteBo1P2xGTm
Y6eBYU6cm9p2qHnpCXk8UeK5LPHt7IxqjVy8RF2l7NXVdoMBW6p4wQFDKLfOTSQpvfYsctWdS8NE
E4V+eBsDOwg8bdyZ0qEaAnv7pCcdCnfmLmsTXBzhcx12iJ6J9gb8uHWHdQBt7OibG5kD97hpR/Ol
tnyP+lgGJz127q2R9HMapty1UvNiK08i04sp5/XF55ESdNXVrA3j8RQqrz0ZgCBoQbYUE7us2IEJ
TtcSBsGdEXGgT4NXOgzNBt6w9oZdk0JBc1cKprLD0KBiqxs69+gDSGrs1qWjZQfVxMFTV9uIiEab
9t6UnvWZnYDygKLaaONVQC6cuI25N0qm2bIrfcR31ieAWM2lcKlzBRnkFgWA94RYuMFcDJPkFgGk
s+KUme4qq9t1Art+1MTDpSkjc4XuLbpYnY+vBb93OGXTl3Aq1ly4/dcp0NHjJGgO+f5+BXfLNG0o
Lokvhxdn4jbCHWgXW8TocjF27kcYkveeT6Ga2CMKfDHCc4FS7ymwlP1oomZODBwZhpiONmjXpzwW
u8S8RfWmn+2mZVaGQGwFoGzJzmAyUYiRgp4KWHS7lYsWDfRwGEuTmnBb3Y/9UO01v59TDPFlcB0r
DtZQl5/qeVHm0e5WCCmnOdTVSahidCk+S+WO1jmL1LaBaHyI9NrY1lb9GdqZRcoHysrEqSlwYwt8
xudXX5mSP6H2L48tujX4QqASjbxOtwoN2Y3fUbYGVHABIHoTpNRMFGz1tbTibDfk6jEx/Wvg1gRR
dS59XpGIT1FkbuOcGjw+e8KAy5RSj+nXNET7d6dKnU+BN5wbX15A4AAS6OlxBCpKdmBMjFWQ2NEm
rWIWjmtpTuPZ7XHIKb3fwIX6XqfiIbPbeAMDHvSb7G8zbukYE+z7wZtes5Klqwyccj30ID4sDL2A
I+nbtCgo8LIWXKWH8ZOuhuiZF+Kc0y8lSOqLMBzycYovUGbfom584QPCEBv4OuV4i5xxhCFBQWuM
AN67XC+9Z5m1t6E3iM9jb8y3HG6aag5CDrLOu2JJXE+Whky/KEmeb0r+fqPcm+50Yj4SbnoXjJnd
929kS02H2scTW6f2U+jMiAFQhbTKoMfxO2JVgCIdwkdMtYDGq3Fyk4SJVKWjJWsGybqI4kXG1UDv
/J41GcuPMheYy2odXZuJ/xjLbLrNZ+VXEoasFTqB5dQqshNIuXZLtutJ0ELzA43+ih2Cn+rqVQn6
8BacF+FXutyP2XDXuD1onMRN9on/6nmtfQ2DL0hpXxpn9Hdl555GvegfvQ5HWsidsw501C2EY6oB
HkHcHOIEjU6nVHivzMciKLKdGBAeOK1zRoI03IwThJPSzVDodpG1ni1AsP9vLObjaPFw+VMqDzyq
hEl7crPZ6+y/OixPVzohmpvRNIMjuZdoTnQq3ASPW6cErCSlw5xUhaK2VuDgp5VdVUerwC1VggTQ
c3/vIjE7Ixp+CKvGoJrJYr3L04FYOodYelfMUhALkzopdbdu+FTXfnFWyAXoH+EUMPUBRdlsGIax
Xa5KB+OnnXI6j0Z0yQhGu3TuXQugaCsoDd9APvOZkJfeTeFN+T6iX2mnlGtsMd6Vk+uu1QQ3OLE3
Nr/wKTK+jIWV3yWl9qXTJVjQ0cGWMjgzeX10CZSPvpJ+oR+ydiT2WW1LWPB3bX5yBo9Ip0BSudCD
clvoeUYqB56m/tqrDMOQJuStUe0LVX6ZJCpQV30uZtlMUhnfzdi00R1Rw4xjNJBt1JoMvCz4Ys2n
iwBXKgNr0sPxq0hDTOMWLm+q6oOniBDtvUtW6N9bXSvX/kgjv6VgqUbvLhVo+eyQGyPyOBvmBi2m
kNqHnNk0LQ47KnPuM3ZtktYlcissWdukbcGOtspau5HBh2aM2iOlJ4w6I/AiIoPQCBSz5iBpjtTP
MA+WVHMHzZg495h+UxkRTkRnbTI0sqC7eEcuE4xOwNVNM1V0e+QtMGljQ/JevNOUJTeVbJ5rNf6o
uk5B2xLqpM0PHm7GspSk6AYTSxGm9xsihgKyXwBIgo/eRSmgyUxaT71VnJgu11sxsp4ZspLbJxzX
u8kwp3OTfBIkNwBQiDdKT2BzUPUb+3G81ENLnYC4gG3ReDAqLAczFEW6ODfPgVEe/cBvdkp0wFni
pr4txfhDpJpznezKvWrFYG+MAVpVr6m7rolw4GOUuaHHJWAy6u6WQsY+SwZj75T6Ct+TfbCeAn3S
T3YK5EZ0b2ZP4Sl3DSx437mQ44p1G5Q8tvoSu7TW49J6t+Vz6GGmorc5XSZ3H7efQkzWdCtcSKMN
ExKYJ+t0bJFl9lGCPNKLmd0B00pYHisdWYWTe1TEuYVXZXPH5fwG6a/aj/TQE8n8ZPK/uWlR7EvD
uJEGQc1ThitRN6uGsj7r7dIPXyzxqtuIJsyeThp562aL3UBQwotATMdddZdJFBBToliz1giiNMoc
tS1YWQ0asbGWMa6oQVLfqH0iQSYbQhR6wyjmEki+z3EQTYWOyEjWIo996psscIy0orDbpNG6wp6J
VIC0t8EfbmGOMq8mHAiqxMHI5KOZK3fbQtOmh+fixA/xZlhldqqy5pH2pw+CLNYgbLD8syJ80q7/
VEodaEnOHwLucZRz3HoY6uQ42vF9+63Dx62FJik+45Wi7cp1HLXFYKz2lSxeXEpK28FEoWnBshWI
v/k05ps0E/d8QklZ+BHfrdRWp9zMnvtWPMz+pYsY+qOlgjPX/s9mM32N9Cna+8zrVBqfmtmdYDQU
c5O5x50UGggAJovS38AKijYif+cyq62rALdF2styx6L+BPuV+TYTFmTPNN1Ma6KcdItnADOd2SNI
RBGNFic+ItbOdiP1pYb0jzXfgf52jOSN7ubvNfK+Cc+jlSFlERG3d6MfnJu223al7Pd2GjykQz3z
EjLq//Bf1h4zRZ+lzo0xFnTwo2IbTHj7Q/XD6d/yzmBlHGft2Qu+B4VPebEememFOBgnM9kMKSaE
iALIymP+OS8yZ3gCun6HFsLo2RgWQaJmKSGAefhcdz5r25Kv6/wyLpF6UzQnr0/oj1n+98jEBC6H
DXd3GCl1vCkH0MD6hJW69Zv3IQBsWELbwomo4bOdIm3bZPso7rZuG6FUgl95a0Qkf+dtYawHh15j
SN8JLgocur6pzjVzqmOMDX/Cg+jjZViJ+AkjdU5MduBhC6ad1kj++WqE2DdqsbMZmv7JqPgFA2cM
8SOXn2uAJ7SHWnjWnnpw6ZnBw6yTmcgLcWMKvvc4HVIKIgehG2tS8BAjgDE4N/Xj4HLCU9QOIXrY
Fyhs6XrQ0QZJ1oOrUKK/cNtn30eVyuSrv9H7YptUmB6zoTxq7ntvOQ2XI5A5Y/+tTLQGYjvCCzod
rL0jzzjpUzDcKCOaRaWvVUae4HwRIANPZwUwr2cpFuOBLoHebnSMdzPXeBqfAJ151FIpKSO+gJsG
KiVL0MU3ZbuquBTfKItiX1aNa0y7r34v+R9TJWD99qaFVrltg++NDOqTBlmeOzd8YaH3ezPqv7aG
xFFax/pufACTSnIeeOVV2FLudeG9EyZSE9hNjXPoi0M39DRLm4IpYah/1s2sXeNXbYBKXomWsZmI
BR2FCP7dXg+hBmB/due7c7pJ0uxcu/qimw22olLzIF9OfPPH4kloXCsoG/AB9Y1x5yDWE/Y3dAgv
kZfWb4UVnSFv299B3uw969GLicdUje88Ubj7OnChOgW4BtSQXkHtA90IsgOkHPAA0ZA8htVw3+EC
uIWlIreqUVAgFI3fHnU47MynTkXjtbWZA+XkKybjk/TpOnj0bld1bD84UV2c8q67pZxSfBUAE534
XsXGBF6A/34zd9DddkD6yFIQVK5NY5jvJf8SynZehhkCoBPsLCWNnVmnL4lfulAmNHsL3QETfD2h
vDT4SP7PWJkzAxv/jbHStDE9/vfpJC9f2ujbl/y/mIyNv9srl5d92CvnvBEynTyPvDCWzqSO/D2l
ZD4iYOYwGbclmYPEEebE9xBEIoy/EYooXM9xuOoZpOj9Za9cDummy3ikSZbLof8go+RPc6VJ5q9A
TOpaeHAd1lZzEtRvub9tCVRhUGRlefgn6w7fH16tL76PiaS9BSvHZd9Rj7pk4ri7bLLywYsuphWs
/dC8xWHPHKHcWAGyDa9C10CJ68UqX+zxORye9ekurO47DBMkcUCgitVW+oQeXWXxzXXuAkXT9cE2
Hv/vRP3/OVHn6Oj//jy9qb9MUfr7GTqP/zhBNUv8bTb+gqbmdCMcTnAifjiANcf6m8ceS0iqZHM+
21+nqP03bmIuuTbEp5uGQ8Xsr1NUs6y/YSfGBUkF3TM8z/yPcnTI8vmHGB1JgCRhaBKlo8FTnTSf
fzxJRefS/DP7FvEkE3XLqLWdwS+2ITg+euNuQ5aGE3419BgxMi20UzvSD2cejRp9PsC964HUEfep
DCyggjUCta7XZ/p/bj0vYWQRYOWVnevWsxgotC1HjV6aH0dz7sQrauQ/B/sd/dYysn94zGm2WYag
gNDI/uqGrFqkEbS7Yt63HOCmiwpaiWrfdSaMQ9VxsySV+J18l9WooUFHVCKdw29PjSyY99ZAQuAf
eib3BWzJhiiYmcLX8NdWQAfZi7/DWI8/T3F7jfOWviwehK6xWOWq8CFWqfZm6Qj4oR4Uj/YUiXVX
aeNZmAo/RNJou9IGfSgnr1m7AyE0o96DDCzC5HNh3qp4Dr5w5TcI0rRRm48nYcyenkNJCcp+PlQM
UH1F2sNfb4XBwtkcmgvZws2ltPJr2/T9IZp3DcNAscq1yo99y4hl7HL0r7HLfgVF+t/k2S35wkU6
BkU+B0Yt5w/noG6Y6BQMS4g/zp8pdVyFzp9FrqZbNJv9hBU3LavlIejL6mjXFlqkZdvVnd+P/LHv
1+s6whtum+qrG5XVsxkWxMhk5Xgq7KJ7TpPSBHZp1MdpNLpnFZasqzozPyxHqUSKlaHKdL8cDUPr
GATdmXYkKbOYH7Qu0J/puJwMtJTIMdEdj+F4N44EDS3HAkfeg7SwLh9bJXF7nVldErdf48617qfJ
fNZazvxuZMoet3D+TVBaVMEp4TK5Cr82LQtsIzDeQhoTCHSyat9qmvtvwn3ne+VvOYIS+z/3PLz7
psEXGLvubO3/7e7C2qtvwsTBTOi08d7N6/DstOHPhwwi2baeiYyuc9vzHftOiYuaNN3zp2wApBa4
yjrWqVQnzGllSNaiZHGIjKHp6FrXyjkv2y6apkjWEL757u8cB+HNuku9OwwSxtacv8VZYTi3nmLV
NNFgh6gNr3wqteCxJ1XwEZNZnY4ucZgZ/WBbDucYh8wIZ5Pq6DgJtJ5Gh5aoJm2ykG2Ar4I/gVpo
fiRxZB3XlTxqObSieBrGz20+PQ5gbx+X/T6Aj9+u2/8qVYzJAZfqf/hYIatbniVJMHNclzN6Pv7b
xxrYjVFYMWUglnj+lx5zy1fXJkpmaqW4c0ea07kztzT1enhtlX03gJd5z2hMV4McnkUZis3UO8HB
aO3mPvfAai4jcLNj/5i+RblP+qWgVCHzUT+YoYmcYMz6F3qTjzXFsfdBwm6jbPSC+DqHbdWbB89v
1UWbdGSjU6O+meTnzT+1hUG94lrS3edjoe0Lk5V5Dnl8SCrvYgYB9k7DHB9xtTXERLXGK5FArEEK
Pfk6Zfnd4OZktZsItwsWCxHePQCdbl2CRidesjW6L4MV44ao6/A1jDy0N24aPIZSwFfBVHlR5kTk
j0yzE/lpYj8RaYUMO9NPHauyTZhr7sWts1mVT11S82ApZJ3RP/mW3exTIl6IuWEzAsR0MZQLpTUc
npZdBHvdaC7UPou+2FOtacWNgOQCp4nxHdqcNV0hsUlG92BVhX7ycyO/5y+w152XY3YZ6Vqs4VDh
+IrpCGUVapJ5iI7J5mMIhITwtyFjqmX3Pt4sdJSDot68lm6cAKVzzedh+m3D1eaUivi5GkprPrJs
YBgzHxOUnEl4RvtPKYontbR40lLuBRNGndg6tcue/3RMUZjOA602HJGgJ1cehMtd6XTGUz4oc5M6
ZbaWjWM8dRbSNSeygdrOR4Wv+xf818dla3mo8u99baePYh6eF+pLnvotxRZGL29dky5JkmYHkxam
5tsQk3dTJPpr4gzaPnfpUllm6L5JY3wCFWU8VIIgA2pN4SoeUufNtylr2+FQ3Y1m4WAIt9+a+X1q
pxtJG9DHAxhj6yWhP7Hsn+JYoz9ndXCUu/E1jHUcB5AXXC9G/rm17JonOHAbplXLk//hkL0M/p9f
/s9jEqgHwQ1SOdIof/2Yfx73z7/KH2P+ly/nr3WNrbKD6B1C0HjjB4HxIBDabrWiCff8J/EB9WWK
VTa2gC6des2X7+NA18SAJfExVJT6z6EYzn8NDbrO+e1dtdh0t8vQ0i/9+2VokPz2rv/qF1iGLr8A
weDmP/4C3OLsTTklNWkWxH7gIjypyLdfTCMxTkXVYNWfN4kfVPTDaxMU7mC/DImq1n7Vm9vlKCHi
GrIROR2Xo9KSD8nQN/fLwbTfttiNX5ogLs6DZ93B1tpKBKstvl4g035IY9wW9ZMjtWJFt6feqxya
mEYnZBsKOKrL0YE8tzNZHd+8qkFXOr+gpktgC+1xGZ700KdDXW9PyzFDutqtM5hisxzt/MrZW0hV
0IbwSs/vISsMDVgGflJq4VMVaNJ3XnIy0rF/7dPMOTuzSWXZHDMNbKtULkVvjlIkmn0KhXFcNqPR
2jhOYDyiF3CvkyfOBBj2r/iT60NLSwS0Ly/qAjtYW6nR75ajQeh/w9bN9C/vhxd+LrW35FzZZMpG
VdRsXVk0e81ugyspUcEKOXrzjsKWCETrW0RRm+JUHN2bQMsOdsRfaVEsf8be+3UCEfk+wJ3TlDA+
MY9KgA7D0wNsW51lCvO5CpT7Zmvahv5A/U76JkoaRB5Pyfxz/XZqSeibA4f66E5rSezxumR6mByB
z7TV7dcu54M2WsP4pifZVhvqkc89ee4z4f+AC32t0lh8xqaKO8pzsucg14ZbjRnkfesW4Xbiunyy
id05mEU57eT8UwaVQzbxmFWwwsFfYXTRoSrrdKfXvX6RVPRug5r7qa/wzZMAbb036Od9OvMBLZOR
LL8k/VLObs7CsIfHutag2UlZb026ZRh/8/usA+IutJNMRyQq857loYMvyLVjzNe/DixD8UUg6uoq
N3iWuhE++1O19pLavS67Cm18Hb0xv5s0JJGm7RJ54lvBcdlERXJP23wvzRipUoTX1ezj97Cysicx
7xI1/21Hoy/IHm9MwdFZ+MWX4RnRdJvRGrI1nRdjhxqrxkMAz9iHcaG3DyWSxQfWH/qu6CFcLJvL
gSFpXCqVntwt+7qUkO/GQUh7HvETOJmDhU0VpyJI2ksz6x2Wh6BKd6FeSCb9Co9pMMQDoRmRcA9d
8152enFXo7XbBhW2kWXTTKribnnoAyaceA7Dbm+atL4mmymCXrbVpanr8bGe1MHps+kTM9d8V0BR
YWFWj588b3inx0seKSDUi0jLnw+OmDOvsRTFvpFML4VhGsdABs0Vi3d1h1t9s2w5tVFfh7/vwnRm
w7fzip+/HG1VomlKyULvtm/1NdVgwufmHxTPD5GL/MCM/XYD1pU8gzLIpxfZQywqq+HBZ0X88dAE
3bSJWBfAbh2B/1Z0eaDlpe5uyrqfYwxbcieHCbq8zCu7EWBB9+CSven6h1Do2gPlTHnxJ5SlwLbH
T1Y2aetWxu522RyYRtiuASy9xc1rM986QjglOYub8u2suqlxq6facTny5/ayMzCZ7RQyvCPJWh0I
hE/O5AcSYDhowFraGC1pFYpvfAhwWIX4AfruYlCteGv5R5AkOBVXZO799tfL4VFjGwqa8Sl2kKJq
yWh9AyG2kqIQP7yp+O3lSs+Lq2q1btuoZjzYdeOBb8hOXRSYOLbq7oilHWMLRJnd6LnFnWXEFjqd
rH3wKIyspj6IX5XEHSy8qP4aTuFJq6M0vAH8MVQRAAPZRjuwf+M3u+KyMjsv3BwfihfqzWOctgTM
EoJ3AdVkbGWdSFSQ0QsQe3NdduX4udCztWjt8LVH4o8wHgK8F2bTv9q/jE+N/GO8LLj9LO8TCOvP
9/l4fzfkh5dEUlaGewxogvPLcmGWpFHibjPuvc4xPudOjcBcSyYCrScU6r1VESKhkZ6HWvAgSgyS
Dm2EbSkLFMBB2pNh0+nPEYoc6N61+2UK6NjTyEaoYMlj23nFkcwXFMMqL19zqjkbLTNDPn424w7m
eyq0kVBANoUkzUUF3iNk2Yww7/4YZ7J4DfBDUuPJDtAMoOOQVvDioOfZglIr4SF29osdZhgYynrY
LZsyYYJS1OWETIWjftaeAq2crrQKwPLX5M+xt+uH7l6X7QMAZ/tF9Lp+XN6fdS38rty8pq5q+GdB
luhbQPU4NsBcxVP2TdLVsOg0vP0aoUMYRnmu/TaCO4p6QgX2VNp2RUqeMX1JG4LRh0lJ3D+2cWQB
wfx0PkBa7a0JXPGTQr6w1QMmYHwE3HphSCwDgNHnmCmm6mRNcXhd3tJocDbLHBrLcksQRlSB9wi4
Nf11r+gMXExDYz4bRuW5N8s4rUX8QzbNtEPMnd0vg5dx2KqelxEfu+aDv97z14Hcm8CJ/H3sr/3R
1D+a0+cEzenXEbAPPRYQpqN4BFMafHILbqak+YzI5IRPVJA1bbOpdK5BmiTIigC/ZSp39R+RUSO5
E0GqrsL1z5Wq7cdZo7DqnLLcL5tI9tu9hr1hpRWaeFz2+WTgGOZjSpP3FsRcj42BptfoQA9ZnmmU
j34+i6v0oWMSQlbBkEDyooSNVulAel2CTiFLTm1nM5tyYwJkliHLkeXBnWpSuNymxZ0ZGqe0tvRT
alQG9iKgqFaOyWTe9XFw3t9ocbBtl/tZMF8cek7MKm9MAoF6gl+We5NiH8CFVSRa79rrWHnMQHew
4aCyyzrVPhRxlj30n5ZDy0NT8t+TCiWmF+FoVzhtMDo44JFFCAwqtGD3NDPRaPayL5sTKqTMxXbC
mmibgqtfMcsAMRVZFT0o2xnWRlHDByf8ib7eVG+EXb4QoUqKX1jc6U5Nvsv8sDyDJxbtbKe+DyvH
Bo/f2E9odut9WYaPvUJGvqV7ytmWaagve+FeEiZqITnp/Kg29i4z270cxpo/Vhs2tiJOxJpXyvD6
wo0fE4W9LJx/rZ4b0mGAzGjnZRf50ruPE6SmIHzfN6b1sV7+WBrnUbmmHpseYWCe4IvUD23lcIdD
DJxMpvWKNBrZtQsmS6HhePXaBBVGnTp7M+ncR6uJ12ne86sa+SjXtUA9nS/beifk2h+q9rajmL3S
27KCJcKELO3G8tyG2vq3LxnBVCwSAqffOPrkXT5+XVw1Er8oWWF1kugbM9TN52UzcarfN5ejoIkt
6o/hbdWT45r4k3+cDUg3LWoYyOJsLvtaY+KO+2t72bk82Nygj66+DbWKzJpWmYgmUKm3MoyadWFH
38YkjQ6ujuaLdg/i9inHwSFYpx8nY8o3ibBDdNBaUtzhB+H6HQHmLIGv73tjpDZj5vXFpsmA5zJT
XxxC0Uq+6e9mTFBTGgztUxUASLd8Iz8ELcrwoG6aQ+aEwaEdqeMUlTl+TppoN9oGAn/klMRiKKYw
t0yWtVWl/OhUzHfE2tTcJ/ihhPlEeJVRKclt09KG3naBBg/tvlUosfOhdih99kzFha0NZ+o186w8
clE9dfegl52HNjDPZJCNn6oUJRWkW8ygUGs+kWXwI2bzUtqzFMyyjHVU1IpU7VCdEcqpc9nXGG6s
iDvcvEkFeEBYEY0tU152hmrkZxkZblFyf/I1l4AECnjL9WN5mmmjs/OoTpfzgWXX8jCmfnLKkBuc
Ir242uOoKEU6GCO3WqNdFVUlRJc4i0gUEuC3xXCxKf0xBTH1b26IHLuN39OC0Bwnc9P7UNj5QXMH
tfEgQz5Lv3hZRszvxZf7xYhIcgF9j0tXUXwrnNR5J/dynaHG/0ztTlshU/fvSvzmh8osp42tGfcD
MgDUZDPVJtbtx+UBbcw6DVgsLFuSWNzb1NO5bTm5/diiuDhSrcEPGj+EpguFCi1UELvlt8noRzSK
ZfYUDagWRZQ5J1urJbBHPk5t0MarhpYb6w/tisbvz3ntylNDUjD4ojFciU4jPJjJxytFVLxM1Dyr
Wihwgem7V3nWazxm7jaB8IBVi1FqMr6BmHzrjBoBiejJ3/BrVHB/boe2MtYKPFO4drQOiuC8bbf5
A9U8+zIaZbdn3kGg1/wzCgIHVqg8gUvMmwig916qgsfaSuUV9+HFlJV4/eNFYRT5sEIQ4P/1oozY
wUdU2/avF8Vt7aysrt61FSmnt/7sjjFzUB9FRxiLijCjz7uinHrBx9FlO4xhOKhYnGVBNrpnQ8nt
6ZA/LA9VDF/CjeroSP2keUgQz14mqgHLQfR/LMqCnmQ9b4y2jZkPb0inl/njZBnOZixtHyC93b/1
SDvmaeWy25HK/xej7Xl3VsH4iJn37/gExZ2pe80K64axFjQSHOpvJNYmxNotR0fHxo0CAM5TCbJH
4W4CpuBvdkWIgkiap4lwvnM7Q+p5w+pNRgaJ7ty90HOq4Jm+0Dah9vFWWZw/aZA/Azb3d6HWUhec
541WYOLPdgJ9s0w2lZ2iXOM2clw2W+gXyLzTRyct/QcvU7uPOWjP/HV03PuGuSFlyLQ8iakQT7jj
9gIK+VuDqnNT433ZmfMm2Ff0a4N8zQH3H9IRwF4eRgyb5Gf8/urqecK/i4J2QMHFeIm0lc6IjE/5
xxcoAJEHRyts92HCV8w0LeCSMRiY5eulpoqkqY/ny45luG5TyB6aQP453K8pCJP9OB9ahtupfumT
4Tk1OrHr5r6IQU/4jEH64pr4F9BTNWSnKFPs4jqOHpWifqSC9OIvRxH/sfT0+3Y3TmTWsfAn0Jem
EipFoBAUBWBROveCUPSlRLCMAMxzn1j+LBNg/DhMGTLQxuJG5LMUaGAmB0Op3+K7TNeaP9+coP00
6DntK5E+tCg/9s1ywEDPT8s+ORjjfScFHgB/O9jCeAj7uqKDA7dUKGMiJVCSt0q06UVnZjYXJoe9
m+n6TUufLVvJpAQ1gZN1vxyeGvxhLcXTj6PT5BHKqEUIWTPLyU/2fAf57WEOU5HdZ0vE3cexQpbq
YwAgip/PUu+3ASL+bgPBOXhFMh7nVsgx6dvx6HnWsImN6Muy9Wv/H5t22ZJasexE9HfRp9w5GMFR
lOCMuHqJ+2Z+qGis3tTM2PZOUAXIeQuPT6SXBGR9bDdTd8hZO6ZdIJil8LC8mHeaSgMkNtkxV9qa
hI9y/2em1tt7qpZYG4KqwNABRzs13e7TAOpjWUmr8bWdjPh70vCD9bHtLgQLkdtBcMeNriK+iEzB
bys8SIdhqvA0QPGcd49G1e+jXEWQgIfqTcd715Kjd688J71fXm3HQ4vR1PDvYx0/nBBF/mzJQqxj
PDUnz6ico2dyJ5xSs33KA1nhfXS673lGI0ezH11TXA07ndQ1iSRNE7tD2qhCr2EaO/bbTgsfVEjW
BwXi+gilgURZnxvVl2i8JeAmP02pq58qG96YiN0nq++Z2k/mBKOfsuMpg6bx8+lUW+42rf2n5cA/
HZ3fZmr7BtRyTA6d7T1/nF8i8r2V21fZz/MNHbp0k+ZhORdHLVDbXJ+T5JdTtdLbt4r6HwWgxngI
MlAKaOqfqbuQYZKLamYzE9xo9fIYl/lVz8F8kuRdexdXPGWF5NiyC37opgBlfda8LqBiwovyqMIu
zJlOTij7vPnBhB5N6PPis2HIcgAAwPwpMhf7eCtZQetEEYc+bX6b5aEK6x/4duo9XUvw17nutkSo
xoS5jbF9wdEdOUyJQN2h0L77GONhwjoIw71+bDKrgRESCx0/cwohWbYC8xX/k9B34lu/7eKBlIJ4
OIyVTd69G5wTkBbn5ZlMCGmbT7XhMOVibYcRGbG/xnxs/6vDyxi3ysKzVYhn3wFsgdS+2oDxHG6W
r3xnxukM9Pv7JYCYkWrj/3V4+cL/+v4v42LeKotJYiLtujpS1ythBw1tdUT/iP5gefrndoLz2F0t
e6NyGytQ9PFkIlmA+7PO4CjRvIXHf2PVYHq7qQRXP6+RHHtgIV9bYl3bQ33uljH2PCYMu59jPnqK
c9txHjdasj4j6TAPqiWxTaBm2NR5Z62nCIFHVFHB/9gpuAqv+VhxUM33iSLt93Vv+wTzsgUD0t+K
BKTpsinw2Fh0sAkS5huyPBSdcgBVB9pq+QIt+z6+RQ3Tlo2osnxeU7knJwRQmcxN9a6Lvv4/2s5k
uXFk27JfBDNHD0zZ96JEhboJTIpQoO97fP1bcGWmMvNeq1eDqgmNcDgphYIE3M/Ze23OZVeqRApb
elJCtgRdejsb4MLXequNOrGkM0y0zrywUmwFOfho3kwVOrGndze51CvdZKXVgFMwJCgbubVAJIC0
3HjFOGlSrGI4wqr3VrTbKm3M1xRT6xae26LRxu4iy6y6A53JclmAyfKuafKHhghj1ptWbfHTFXP4
nxHExJjKSjKKT//YhfXua88b/3koT/olxIhkUJt9XXW/8nHof/u3JPWN362qvFu9mUFRBZDRorS7
g6SJ1581wB5fsndRnWFaUU+1nxwi+DpS9/Z5GqyJ0eaSFM9lhWCuPhCWRvUh97k4GSoZ5FApZUvV
MSAmk6CcUbakw4oLUD/0oqKGNh9Gpefcpep4lL1b2ZHN6w9kQ/lNnifh452FTffVns3CSmMvJsyv
zu9MpybqG2rwXAcz2JNhDkze686ejV1pegqT1rsobLe+KmUB7FLfmf6XGcTSJ++Vi5hDvkdbRMrF
BgP79R7zT/nfZwS4MEsiUR5ROZRHxBUmkWIqsF0LXvCkly7enLmlrtMH7CP3RaXNs6Mf162nanBf
mnz6jfk8uabUNO6NSn+Us6agIVHdisetPIz5EpWUAW7OZNaXcV7T+QNvFrSw15E5BAc5rWxPAif+
s14nw76o2HO7JkpL6tjgiEpS0VD03ttk0tz8wbIw+vX9xu+m4cZCNryEdXOVR3KGlZq/UmVKTo5F
d8LFcL/t1NBeyhnt5Jc3Nj/zW8nZXmjC1q9g2MrDskC6gAgmWHz9tPlnGIZ1dpO6v8ghkjNJNtTS
cC0P28QYr+QPfx3Jn+EICGxxklEqmH8DpXO0vfz3fL9lwJYoaPDXsgd/KVzKi1jXiucJdstyMpue
XzvyVtZkhle6JMYmCmv/3EWOt4spzh+wdvXHRlGdbdRGzcUBJLE2+0bcN36bEiujEliI0QIysJG8
6on903SUDiOIf1CiEHhHppzDUYUVWWv+SrEC93PqlHtnNJp3P4nKhTDwigJ6t/cYE7sDi17QZHNN
XWTaoQZj8CNl3XiwasrdsqbemfqhncdNo+5Aa8Kslpufv+bjXP5RjLa6EERi3Oygjw4eUtxFhUIb
4Dl+GZRp7lWeddLaQGSUIWuMrelW1r0487m7GZlblVBdzRcMi+5JzmXzFnMB1KqV4jbojerKAFM5
AOCe52ozzmJgo7oP6HXePBokUDei19QwxpfOePLZpj+TU9yewhjXrWxbVdyrV6Khz/LnrMar0ufY
wcg8eQMAhfnF1N0j0qfi8eCrkTK3ZHSEw/1H1iXNS6zi6Qlce3qozNhZG5gwzvTxoz3Utn5vu/Q9
CwBCm4hW+UOYC3WJiNJ4tmz19yRE8WuEzoA0kmaD5iC0CAz/08mnD1iCaP9TvjNmvcu9JnhNgibe
z585KDCq/erkHvZgMlfjqZxODbm1SzmesQwGK4ZrJysc9TpY1I3a+QVaxb5Ys0V/VEq1guk5UwMj
57WI3HyDgT3byderUHNsN99hr852KtigRc1952WanyV27b84kTdBvlKUZ/ksmsf+H86TP613NToU
nVPS6/MxPPz//ZG9U5NA7Q0kjdCLJaSAgLbZzBY1pUqUQKlq1H4GYh5SG44hiXbLcYyqq+zI6maR
HUqVFc3XbNbbFKnwhm7lafnw1yvIa7S2rQ5ltiH1Z6dqGXX7efkg95ZhMd4h1zPOcsgZE3un/zVD
jiWp+Joh5//rPeSM7M8Z3+9RTv1bGjYH2dGUnU4M5SMu2AaqytwclWNNDCw3b/SzHAq9oL84hbv9
7oziAMaFJkwo26XaHg3hP393nZUIoq/jJic9N+s7c36Qjeh5HBZ/yh6FVclCnq3t5mtMTrN7W90r
lfkD2aJytpwwWU8JKzUwJAprWca+H8zG6riHF6x2/zH+PbciLjcMCnWmmPz9lfIFSdCu/SlSSfIN
cCLtCPTML7KAK585phEfmiE9/2t8mKfJkxUn5fwauYxbknD2PfWvCXL69/g/31q+Wg+rgpAJ7JrE
76LuTMaf3jhE+74kln4WLPzUhfnnYdN3X4dy0ZVPIjqLzFg1tWKf3LZEKOJED/IhMAprQywfWOO/
xiKHpPG0ScTue2x+eVh4qJWrPH4wI8849edpEufvrn0vOD2oNTvhP8e/2+1/jX+3+uX6UI73NcDN
1jEOfURzgy/VxZ4frLj0LgYZ8aNHOowcl0PyAdYH8J/OppU7zxVFYuoY1wtnl5jdhxzTY7066b67
aTFqP9L5LtlUPwZUlx9RxH+wtY3P8lTdgYNUR8fYysO4i/Id0UDeUh4iFDXPddc8y6NoHN2z1neX
dExWqh+HHx52sFWQx9apb0PzLmkVa+EUavBRNNZ9qvTBj9HyYTsIXd/gH3de5ldi6M3WdjIM4G5R
fZNjq+w6x/wF2BcRUGOjhJifCdODH53ov6J5FmsaVJBy7K+58uUkaOJOjLGFsk62N3XaoxvK6ArV
mq3aGBFRRZh632KibN07eUb1aST57as8gPTMNKWy3zpvMnfGmNOlsLUU0Gfv1lsuVCBvJhHTHgAr
s62TNFu0/pBfFNTFCpebczfD5tvWIEbMmoxLQijA14Nph8QjmQolsn+MN6kgpAl5oRHVjroZe6M6
hUVBopPbEKw4dCCilLY6WYrRragUk0zmxzHbvvAzF7ZPnJb76z+fIPQN3gdD+dspq6SHgeR4IG7r
M5K9Ccce4MfU/kX1u+hHBzN7nFsYlWuke0MM3irhl1r5RZ0d2Wkf/cJKP31//Hry18h/Pvkvc4iw
B1fLLjrLHhu9TR8dwmEA50FLm49ChzoaG7F6D28hfYycRN2WcGZW8jDQzf7imi6lKZV42KAlvVWB
t9fRXiDWpPL2YAL7XWmXZLkYSghwYxgfuedqC71XmnczpO+qqtj5nf4+aolFinXtuacQ+6K0RFoG
rt88gM4FoCXilSYUBXkG6pdElJ+d09Bbr5we0etUXwvLtU+ZgXNQnsBMSaJXqj+1kVfuzJodpJtZ
6SuqalgIvDLG/b0CKQUmMwDdGogq3OQhjuFIU8RVPvN78R/PcjzO1yDS/vu8YH5tNJ/9P8/zh+LO
6Cx33xhleNBTagFj2XsPSgtCoVZT+1dtcUOKW7hB8FebonNucCoNcJApKS/9GBONQ5p7kObDS6Rl
d3IuS5Zj24jxdWqDdBVEhXsRuZbM6LXzaOOCxcYe88330xPdA5TNvWquEngzW3nWyxV/LzQbCvd8
FqKaeSmd6ZoYfLaXQQ+WJpich0JY3UnVyVpt3GIz1kP13I1VtiMgT9lM5oBiR3zEjVa9VzpEI/4x
4aHL3erRU/MHaLf1uzCHmpwvzz73nlDvRElknzuf8N3xM6Ze/KCi6j6O0EnAms1vxA+y/BYY3uB8
REOorgKq8w85Imvosfkfz/JeyR/82BUr+exfZ/9v50XzO9Mr45372FznCo1Szw6625jl753e9Cd5
hOTC3SpmZy7lIWWY7mZly9rxwtvXhI58G03LWY3Mr47qKDkrZfIkj7LYotxPsgzt/0VpRsmb61bT
1jS9hGtXN779OSzSadoahp5sk879Hpaz/zGsAfsnkxWEIdfH4TphFjlpeXVWjHi8OmSseRQ5qiuJ
YxSlkYh7i0iz/LViwkSWr8ic+LPp/JjFMdVrPoQQr3Sbyh1Sk/PXmHxKQMTcZyUvYT4rj8aBRHBY
stmL6UTupnD8nDZ1kR/Bgvi4q+bjxmAB8/X0b6fCYCDVvoPNXDriz/Pfr5fP1KrtN2rR/EwyvZ+p
VvwsGhGApXLAev3crpVnst6LRi6kHH+f/ttr5FP58H06sxFgrqyu+9EmYWeZsF5Is+0ItLrCTwU+
Pf9fWMgtaDJr6uVfJ7ga2ws7xZQsT2gleS3yFfiD52TDgIiEYKLgABoQwYSb1eSrd62xmlo+Km0k
xuiWOtCBxqI6zozY4tIquUFYRr2LIMwtwliFbDe2w8UP05s/H2VVNTzG22nM1Uc5MMTWfRlwfZVD
FC3iZV4Bq5EnHSWw111GhqU8G2ixuidQM1smpumfDct591tDPDTDzy7X8/uqjNWHFNYGpTgoZfKc
fKDRixct7lPAfUyJvLo9F353J0/KIU3JyJ2p02Ej30Q3yoASYngiXQCqQ/Gc2Kp26VQ27kM/EdJe
imlXOoG9kmcr6pOwPJqW7BTOCj97jY3auhv0cHoySAKDM7r/489YEUe+mlxuwXVE/Mc4izEoK6TX
NhzSq+v4b0OaRYdw8EjY+p7ny2M50am9V/wopB/Or5UvC7Pa37XmGnQXbb46xpMYTeGT7tW4zvvq
3YVhvRLe1J8G6hH3SNsocc0nLAUhBndA7dpVwj2FVYeBcT5ByfYUzLl//GWLPWifcCP6pn53XmKr
pRVEwYrYLaohHS6Ir4KjcMZVE0XWe4ui1Ak+4mLK1n3sOAfKZNGDKfjnRnUVftiqH4BRcHt23t54
GBsQZCIz052eWkYJqBL+YBgpa7cI1Uf5oPag5iuh3+eyGoh/hiQz2mzyZOPCbIFoZW3lWbAnw1bE
cb+SZ2u3dY4JTGiaZbzd6Ivi3k590j7ojg/2IPZw9Y07wks6WnxODKG/pDUgB3MMVnpsgX+dp9Sx
Ryo9wu+zNVf9QIvHtHraZut42Ei+pzhNBqvAUqEygJFdNGGc/iyt5mbHnYZ8mWAzSqL6rhFFd/ue
gZP0xuL1P2YkFUJHs86o2KQ7fD+0hfoUc36VQURC2kVds62yfJNNNcAINYeGWRf0PKRSKkAnv+tE
LxaVJ5AHfR9zUaju4yGt7/WyDleCukWsdMpa1oxsgqOCsFWfE3Y0u6zQ+L+Ya09ZaC7DwVafnVqw
bJ7ny3HP+WP8e37W1e8hUDQuHBXI79gh3z6e+9sBl4itNvbduprVk02sAr9LUNkoVp0/qw5fYyik
fJft+IcPUEsO65U/nrn710gx4PlqLGnBgwXq2kVIBL0nJeyN/pTwDeNB7rHlyXjw0UL+46Tcosdo
EtdeiDkiWPTdVJyI0TUfbL17lgV+PZ6A1Axm+TVOafNv411XEG/TqO+pWRcXkgyKFZ+86K2e2GvP
UqLRN95bp1V/GO2Ybnx240eR1dA7OlK5AJHaj4YbbL7WyRPFc+GG4RoE7fiiTiPRtUAGL42pAh2p
xocOfnaFYfBBnR2/Keo4efRlJOTIzwLnIQoQumLB9Pf83yDUn0Txs+8dEq4KiCZ59goQPHieAs1d
EcxonbkAjQc1dcOtYQXpQ5xuLGJqzo2R1zcuVBcn1YrXLFCqjSsmaysPC5UbXaX4T6yC3WOM8nnZ
z+oGlOcGaHUlPSJh2YRuZ95PRv5LaqAijxocnafknJSxea8k7dd43GvtkhVEcnbFHFjytflPzTGh
XWEfRkieSAv5UxIKPDZ5+AuoCNEDrUjv0SjapFw54W7IxuoBLa0KYLF+7azEfUxL/rcnr34l14A8
jtYIjrqVFFcDyjK4lNHcigRc7deN1k4MEgrwCvGBnm/J8s6qz15OM7Wu+PAIZXZNYyUGN8mXZovq
2FCH+9EBpgWFOB3uk6RorpnuP2kwnVlRKvVDWaTu2Yd0Lo/kg6BxtJ5Feit5OI1FePgyAeBQKZYD
En5dzb1nLroENhmWfpogUp1GDbWZ26jasxF2V1VtrV/z1NLffm21Rh91wkYhA7HwJv/MHyI8tfkj
TkYajgaJS3L4+6ECtEqe3dwRam2s0KZVeYTWaPpGbpMyv+yhdAca92y2SXrStQ9mMadKsoeSe6vc
LN5Ut0yhlTLBVZMF1dj6KKhfsrcEvjA4CaZ4FrbVCX0diTzyqU3I345dPLvTcCUXF2neuOtM04P9
VFvDM5DXr/FgmP4YN7x6eBaMKw0KWjFmycEiBOFmmP0r6jO2rPNRh9b/AEWAnab8L/rrrDGf9SIX
pOx8Vk5OFWdXkpOzN6XADUEfoqxZ16YQG7n1wSpns6Lte1weenxwDsrXdSLoSV8JuxjGNdhZqC8V
N3CVPEQLrSlN7K5daX2SPRdj9JFmhv67PEEYHX6zcPkVJ7XzJF/LflHkpfegojkAWiT0D5Tqa3tW
/OtVfczGXrz17APYrtT+Q1AbbPtUjcReV+tOo5EHKIT14mTmEf0TUhJaSk/vg2ntQzRyEPwLwhv9
Mv3l+GRecafHBtZbYqWVOr/jkDU7O8zMfZUkPXWlVqw9t3FvQ0h0ZUW49hLVW3mhg/3UIYC9t8Mm
v2vKHpjGfEVgOQ6/vWqNA8ne2nPtfsjh1iKvyBUVeqwEk6em12Z8RnuplR8GrqLlV+9RzRR/LUJV
XeKdTMS2duNgrbKD++O8Fhrp0u0RVHNRbpau36Z7aV8N7QkcFnJUCN1q91hg9juB+oLANNtfWXSL
h4i7oTwpHzxR3tGDCfD+591jVBPRaepkqNIrXNl0PjSi78g4Shq1iFdOQppRQGrkKvZ84m1d6yRv
jE2WjOBjaSj8dZsMW2u4i/Aefd1ZTdENcsbXoT+fTTgrb6n/5T2SkiS9glCsjSzLOQMoYMfw+62s
1zW4SOgrWSpRf02bNLhxnWbf9eWDOguYp/khnEXN8jA14nbvNPlDOZMCv8e/nnXxh4HpY/v95bdq
kxWJa4TOMkYqvpIXCHmp+J7TOD3KhXEkCwhoQ7ySZ+BqBMQISo0RXTsBZDeDHKl6j/I3Yj2FHNxP
ALKFjH3/IvLs16+qOC+R35CnqRIj8lUtkxUx4oERmgo73cnDMjTdO77CwZ1FM/G7spYlbO/la/vC
OH5d+5JJyfYFLPfh3LaoaWqtQn8bqKyE+lxpjyrB3XloKBdCHxukzKF/J5+58zNb1AQA/DX23+Yl
fu3DLxbv/5or38mdX/+v95Tv/q93muXt6xodIezc5ECgtfkjN9yd7PJbIwTSgm3zgV3O38ZN4Nrr
GnDcpjWDloUoNiVpPtIsSK8gqjjOutgf93KUutI1N4yb75sUVueGhc1SmgZTsVOK6o/2xTSh0enE
8O8ZciEkX/Q9Q03fUrslgABPTN0e3fl74ofz3/Xrryu/OKIREcnUCLa+Biu7y6kFkMg1i080IxqO
PvFw3jCwNf0SmuDDH8b6N1czwtbyYK81anAZBuMyzlp2FkbDXqU1tkJ4oT+XeBkhlCLAloeamxyc
QnEexs4tl9FQD5tYDaE2jDZxk+Gc324b/lk+yBPyWSB6LlOljg6BnZXcJ3l4wjdBRbquHGvmE/KZ
oU8bXdWicx3xG4dCOGvUmoQ+6TkN9cIZ1vif8nNTJe1hcAhgzIM2ug/RPRIY7PSv6eBfkR0Zv7WR
uxXqop+EDuLxnAgwgz5/TIa+uwHw6nc9Dd9lWMeUU+YxK/vgJ0YAUjjgSzIgn5jRlZrD/Mr2zlMx
IgKfT84PowUGMcp1/VhWGnqyKDxXlmPuO4Oim1kkwc0s3QAvgPkc4aA5peUQ3L5ndLqFcLL1UQMX
6fR1NkK+1eXaOnMJ4fSRjL2WCbLOIZ1vV1mJBpAavRwfNPIvqoGQdGVoxUNoxA8kipWvCdvZr5cX
82HTEoL+z5fL8e+Xe2r4t5cLEljWyfzTTSJClnqskIaGh/Jc1Sb1+qC56Y1mn9OiRv05j8tncsxM
ZwTDjEmWJxo3YPGmJs5b1WnxVksD5aiw3D5ixCUD1mqUdWBzKMe+H/7bWOGW1DTlTtQ0lpDHXRKI
a0fb4TzehnHTHbHMFnNqfNQRtYUL4IfVuLtxBO/X6psST99bbzWoANSKaGP2uAc7LstNDjz7Rx5U
P+tMMX/NUwt/6Ij3DU6DB4+EVrMLs97V/GU29d3qb4PG0OV/nK+rkqmuO6Y70YYUhNX8OZzTmzH4
NhfDCItnP7nYoZY9ZaYaXYUSPcvRCefo3mi8eCVfk9qlvx4DpGR6oAdEVtvJqoRiSKdlmg4RP+DF
BE1YpPlzF8NIFFmcLuUwX06wJXqy973kRs8PCXrPtnSJt+kID0W/w38yBzlV6c+AvFqMrfEbVHcw
kdo47rOqD48pekMWuj2sV/lUbeJPLdMhXswnikLp0hWhxvUpn4/loDyESnrldr/qHW3LfTJEFkNM
eh0oW6O1UpIc2WEjPiYS9j6cqifT43fzi+wHt7Dm7Cjqs8lS9QhMdtEambN1MQKqLZ7LMuifAnPO
/1MFASVo+HeaO1WLytTKDexJ4s2sYE12ZubkbD9hBOTwCbehE97Has7G0wy5VlQsNWrzHu3KXahh
hJxYENvO5EAorkvE+el2BJ90bDIA33nsX5LE9TZioMMbu7s215HImaQ0dF37iOccDU9CYcT33TcN
0oxQEaOgi6gafHZ1M7H4S8LwlnpgDKygWnszwTxABLscMzfdw0TL4JETpWe0jy4h4QQ14CQYijWJ
NMY0TRisEeq56s71+9uQe6eki/Ht5QqrrwEWPfYlOIIKogpHsY6lzb8SVo120Co67YkOi8BGsyv6
ALxuvIwVi8iWoYq3NIh2fjd0z35MrFdavcDhpKkeVS9lEBIfKoZDocXiGpda9gN6/wuSinxJ72xv
etEnyRtIvrRHz0Tv74xiTg8xqUh5GHhQySyE8g4qmejUrkm2U1wSFpluCLPAHouohL7BYjARMSWl
rhz9OlqhPaoXSgDWpG7s+5pqhqGZ5CE09WPO93w1NHpxN2bZfZeZV2FoWw+mL7cfBYNquChq0rHH
PB1ZM8akGQ1NfMpilDjkcqxIgpjVhPQFtXTPgtcEGR++6uIel/C+dPmbCY31s5XgUhZg7PVJTZ80
MtItLIQwQwAgu36Ys6/09i77vmqsSNQRCZwf/dN1yN+iZUfA6SycmjrPXY1m9uBVxknvH1m7/w4H
Yg58Y+mm9iNZH3dxz6bMpo1cDgRMsxACz5CTtEWyhyhuWdAhxvHzNzVVHoVqLO1uHfik7Q2GzS6d
QkntkOM2ZNw0mzp4i1QR7kMH/o3qZrs+GMpNU0CzD2l2tbq5i0BwgnsBSxEAKo1BHt/ZFlKWSfdM
Opbexm3FtEoSflAGqd6IXGIA8RsGSbfD6XwJ+HLzR702BFS7fbjzEZgTzhqRkKjOEVJad6ZtcKMV
/2Ok0LwIHPeXbjg4y6oM0EDzu+Ej8JwE5Hbpg3NQozHeIo0gzox6G+IwPVxT8ICd6w+/wM01a/Sd
ILI8i47OQSu6dKMZlKjtmuQ7XWCjTqdnCmHpxqOY4zdqCaTnPFoDkdNWqlMtZMBqxb3wzbNdeyR3
+KtS9NFSFVQPIj/+FLrARZ6Zq44aeKRn47ax4qudOxTZycnNgNx2ukKwBuketCSzX84Y/yJJ6MlS
jceyn7VibM8XJjHji1qnwMKeymdTye80GssmKJ+Tcdd6BCe2bnMoBD0J8+Q0BhydXOzcuD+zVqMT
CcTqsccbQ+Xs6OhNt/VygmJD3AKOr6VrleAt2vUkfdg1/XJ3OMe5/rsHLeuJ99bSH4D1E7KYtSCH
u/bTTkcyeSC/auZmCvRhURRkCpeR9qFNyWfWoAzsB69CM88/gEi0GoDJDr0B6XRlfcSghmN1RPtE
c/tea/ElWhNlsIKEN0sj/EakeKeqcaTJgIPb9MtDhnSchhlfhawhdGDcjGV17M1odoRA5QIWi3/y
NQ/1ZlH5xTUKI4zPHomotvHOfWPZxexyQQQvWMW3a7U08Z91uyasXvxRtxeAn26oVx8adK75vdLE
AvfEcJ4sM6Oa1p1SxXv18uKm5TCL86z6sCqysJwkfAcGm0/k++Zdk1E6EZ9G+6Ivk7Fs965Ded2h
zGskwFosCvp4CH0Vh2jJZ9l0yOkqmvoGlROQdYQ0tG4T/oE4LcFq2PuqMD+tpIH731jh0gcmt9ad
gK1ACTRYLx/SAZ5dBY9+rcImRgI7LPD+9quAcHg7sH6FaLe33qtFftSqSCG72bF1cPEELlXDX4dO
56LtN6NlYyDls1mX1lD4+RyKYoEMtxdz3nY1h7Pr0xshHFdDWLiZLYdY4xACrhpHIJ1yMLho7TQE
R6uhmJNGhnyOiDOeDBaDIJzthVWnwG2aYR2M8YelwIAuoSoszPi+4kaxJXusXfqjuLMn0iN/hsJ+
p2D4s2Xbv2Zr2+sm6VcpwDQvDuINjdNumVn11Vb7gF4ecr5iOiJCYv8aOgMp39R8h+EpqEb3YFM4
XzrUW8FIx9sKHC8VbYNEaC5BwmUJyz5B8QCKa1OMi7m99iVZSQGxJx3vdY/95E4BK7HqWv4D9Kw7
KgK4PVd6MrFTdT1Sz1r7rRauW7/iwmJP4dLAQngIqvIh9BVvW/jmsDNC5R7LHkVBDNdsgGYfD+Bo
QPZ3kZqysiMQXSee3R508+xa2rGPOmc1YHFSpviBUIrU+1R6vgKTN63TEtg5H+r7JjqUfuIucb/2
xP+0F2oTCmxe83EKuK60CDoF104BOG85wrdehZPGmgX/bTOKU92EmOmTTW4TbVMhHx/IT9lQBjtZ
OR8/y+h+EL7yEpSHqmj0tcZerNPNZpFUbAP5N5ok9L5Z5CeQaMPthgaYTWDKEmnCJYi7Zjnq7Icr
rJrLUkt+5WHobwachivyVRZjz1oABNwrduUnLLr+jvsu6Ch0fX30wic/ROGKidgIV5mH5jURE7kZ
Ez8YRcQlDt4nL2L9NgmXijsQ6pCo1a1GP7ugIdj2wZZ7Rrzq6/C3VbFZcWjymTU5cXj1CScmJ7sZ
xKVycSPSDDVIOudT63KTLUO1J9/VLhetF91rOesp0f+I9RJBcZ08CDSeUxar59wd7/tMt7eeq5z8
pjSvdbWLRgNyHqJQo8meKCjPm8KYBUWHLrDC4KprzaKzzXJpxIMLAFN3yY2Jz0J5Cq3wVPInJNOh
yQ4G3lgA++Kx6xQCdkXwhPBf3wGzboVfbUsr+CgR/S7ytIm3BswHJ77DAORtk7LegNjaOhADVqnS
8i55sh92CUKG+VPGgpz1mVEt2KlcPMzOgEfLN1pmJFYnO7XMD+hyF8kkwpXdaj+zvNipVvYWOUhy
7A59kKFzpVKrjR16VyvKP5PkvmBJvIkjC1udOV6U2i7XVOPuSw3bUKf5QNGD0Ju50hhO2VesBlds
UCzgLwaJt3I6ND7d0C/yfKrXY+aPhGJlK8X0znpiQG/P6efb8XDTEfOvptE7Go7yaZg5COmGZgBB
VCTS36rYPSiJ/jvLnPCQvtVK9CMOfLFiC4IsRBuuntFcu3roVsoQ73UNwZHdn0ensFjzjtcxiK2V
4ZVzqArGOJUVKEskz70lnY7uqiceZEDGzBUVNQg3PIcvMV08l6BHSI6kReEhBAqiz6iY3tlkYheq
FSBRa9kLl525Q05vn3BdL4fm1pROvDR75UefI1nNJzJ6WSMgHe5VBBPaB4lpwyYr1ZnM/+ABI4/z
mG2qzT9pKttdoZg/XR9IUNAMdBQCca3jIFomk11cp0BkKzOPt9GoGpe+L7dRYcZrox/bVW/m4RKB
zIztdqcVhM/XxCWEUxjGS2m4+3Js7c0EI3GVevmvIHbelaZ9U8PkI0iA47NcuJt5q3qQoGSLupOj
QonIbQcWo0llglt0N2o/2pErEVa0i0544MInE3xpUybfJlaqLZK+z+AeWNEVviBoB/pRenvnGha+
qLAgnIn2d5DIpLPmzpkwzQMloBQK+ILEATZIZNe0UUwWiapuht54Ss1LCgYrGl7N2LuPHKGtMpz5
GaWKte49J5Bv12Vq36tka2wmYvsWucp6Lx08vk3I+DDOEpSYp/o9IErEBaAkoVBpZNG19GhZaSbv
lg6RXyDAXRN/lq5dDBF8QVDI2BP4i4xKE9ZVfwWXoVnmFHfmr12xj0cIob220rtYPXh1dnaSbDZi
NwXuC3RLpcMV2R2jbNH4/YvfmS6aKAXBjPumenRxsTjB07IpxwbFfkyo6TgkgsQW+lWUNQPqwKNb
R0c/cybudrg8G93HXVJvzEIzF3akbkePJb9vkrveHEA2mLvez0+9X32wFml2KgEoGzCH9MoTtz3o
kQqucvBXZgL1ptVpQjTWpddm8RLhAWXAmswjnZFUItYVbgeJ1rqVMdGKIVGMUGPGDZA38iNTO0I1
FN9sG1+Kbo50BTQFj3NN2aVW8rU66mKt19POKQiaN6fyYHa5wDecLQe7c8+dVj5ickYCKj5MzeKr
BP1/7cKphev15gHHZcOXemQt+cgFU1QpYV3/7Hqiq9w6e4l1sfNm/kVk1clq1i1qCkbmuq92aZLC
kIyea8hEBGaw+c8MgyJRSCJnFpGOitHBZtvQUWhdeuF7f+oz11uDp3W3RtktsVRaS74RPcs6sVAV
HQeoj33JiX/kZqluUzRHC5/a6FpJ1+Nk82mwbO1SpNEtG1YTkBxAaJNFhbLoF32tR8vcxXI2asfa
84394BCnMrH+bruOT6lOyFNDrkNEBiLEOft9giyxVYzCuRX0QOj0XETnK9BkSBprHQIw8/JOnco3
TSXH2ho/6btiL4DtuQ0zNqMEHQf7vP0sPe+ngmOK2EL/qSn51zhDvgv14cXKvRzDOJUShxyIRajV
HpvaFFpPNiCIauzlkCrFDrwH6QM6advhI+WldGFCLrr1JEclmDY1L9lx/1ZWirOmKE/bZOR6qvFf
aMf/w9N5NSfOdFv4F6lKoZVuEcGAc8Y3KmSMcs769d/TzHnPxZRnGANSq3vHtddqn/UeSWnhOlfw
wgw32sUniEpzh2DJS+zmy6ZL4qfCMJBggIYOXb1sl3Q6YmU2Ntwm23YHOou0nKqKzM5WMx39KH8z
GqLY1SJ+Bggw3Otd6jX+vKw1wIDrTFHvqjGxqffSvOXIFRVYdkeQwCQ9aIhY0Y96MmMpTSpceoos
xPIcRZR1hSi8pGPx1agTSKMi7TRTqPAMxao2pa69Z8gtbSqhPgpNI2UQ4g6Z8sXDnkzr3J0xJHr/
U2vRU52UAHjVCJ5AzThnSJLd+1HCM7RofyLCRBaTEG07pTjo+viBqogqnwNpAQzgnC3/ERm0cbUQ
wq+jzn7H9cFGHzob25f8Tt8F5L6QCDT6AQykig4F1fI+/sw681eAevMcNTMOpan6u7KL7+OI3RgW
T6YmnvM8ndaNVqg0HMQFez2vp0UCZovkqPVCYX5T2/qV+Nb0Rr2zhvkscq50XIS1zXOUdG107VCF
XxAjtX6YrN82aZsf85AAqB2DJmYEf9YdAvSwf5ys6VV7USeLIJA0QEdiJS2B+1aDI5XIVdx0Y7yN
ijQJYYvu5iQ6GrQobNgd5EGxQ+yeQT+YmCglhz4FKOCgSFXVyL9V6UPmoL1DVEHbXN24ivXol3hg
03cHr5akJNFwb/b1tLUynRMHgXLSB3psF7sohW8XImso5RjoKULoKTJ6EUr4VGqDuy6S/DFuXGix
hT2vohH/zzjCM50TFznX6neI3dUYw1JdQDZyQD3Luld08hptCT28ToYKtz6jWB49p3YdjE7GSDZy
JAd/au7S6KM2EQmMEUVdHBVURmcf9Bj1UqQ4gLsOktYZqjqqRHaqtju1oEdgdsaAWwA+LVIqJu7B
j6bXqY8YIRocuDD1MkHN3Hb3IH32xcIENdCRe782XzE52VIz1LWwKNOcH3JjnO/0ntfrIXlNlTE7
tvV0hvowPqDtrIGYyO9DVBgxlS4I86lZ1QiMrxb8gddMKh2RtkV6F+vHXC3y5whEFQLZxEazUqTC
O3utAArwK0jcs+LNINtSSjtkt8XrxC3KtdYBMkXAdeswwbpzTdsGLOl/9a0URHepo7UkHqsKEhJH
pp1ZaAJjnEl+oyR/mjZ5f+go3yCrHaNiVtY5vagGKMFSl2vqq5+2io4eAKX2Lsr7S6rMK4IQJl6n
UdnZpNkbI8b620vUr9Al1ddLHGuewqyCNkXanvH6aiPFXRlV2JiCV9wYu4MhZdApo4iRhLpFtg7Y
jeiz3ljmhtRXPXraMiJTOTPM5tM+vlOZtnMNzpZBUg0dkX2A4n++mycV5BP066EaK1tbCqd2O4Xs
dx0zJw/k1Hwz5PxADZbGY79T3LWq53gBn67abry15iRep2N0B+xL1nsz99j0F2eZEWnyl4fCQGcq
Nj71oj3biHaWGSGPCJeaSIUaaV0z3VjiSSIbfgEVjXchwtrzB1rAWey0nur32VpJXM9FJo0yJrXu
OIpOk22MB8dZ7paaUlQOxKFNxnUyYPkAYaOIVcdiQr9AaiEl4Onxh9oGeq3BgDYzu0fp1lgZKXzl
E0JJsZpNa2fGNifuW5j4ydGB49Ip0TliZp1qGIcFWLS1Q5jr3qnihIlg9kvuTttcNO9VZcQrWhWf
TGUhma2pFPpRzGWwbt04q2LKgVJBdOU1AleWxSXk7YHdTWiFxfXEkCUDg9Z8UceBtTeG61hQeY38
I663XSM7ncDOSlEATrtVNVeIMGXuqVBdnogal+vGrz5Cx4W2xgZwVPaEYJEJbE3vD2qjzB5DT48M
cH/RyqZpMNprEH2WlzHCN0AOtO5mE/ec5ScHqLU7vJm5+lenIqVEhdrBEE93Vda4FD3TTagonm2V
J90amKOxkDZW23g7dggqwjsJuMxiVLyzyRBAmSE0bmckvmj3MV89178Japar3JVtoVZ/ihgIdjP7
ZxLqjyIW1CLm5Vkfmq94sgjka/NkJc2Hw76GNDFdtROcqAzUwiEVXwuE1QjYgQ5rBuhIfey2Ma0b
EKLOE9z52jZhaonSxKF0mmEbdku5rq36kAmsUpz2SERGNOVKVpJ8bJW6qE/O44a68T08eA86yVVO
B3EcH8um3fouxWqrbT6ssKy8fsFGjU6MjQPOv+4M0ojF1R8WUEZgKzGcgMqVqj/HFMDWTTHqaM1G
B1Xp39pWhN4ymrlXluErQ9gXRBLL0PXgRIPjxfCMEs5UN4fnx3dWTkSGOFFL8vEiPFCGJ/Rq33Tj
AY05qvMiStB9La+FUW1LY0x2KBg8+YJmFnMj+9DW91YJxgngI0I8ObvOVv704eBEOzB1X6qWp3fJ
+KqaM6W1uC92Inycu6rYlqgggjpUd5WprpEMM+7ysDDAUZuIgrodYQILYBlaQDasodCrM2VpvFZZ
8RMvyDgqrh9QeNI3Vp3euX1ETjBaPTIX6DWjZr421OohBHa4aNjnutk0PHbkNHzBwcPfoxT63Cto
+kVa+12IBqCOOqwXsAnG1Fy0OkTw02mOYJiXFZK5qwHIrmeX3eIZvgOVkcXGcoyHqbQfgFWiFmdX
W5UH7BXAcqkRKe/dnNM18uf7AWlE3a2RZF9OuuFqgJN+6CR4dvsIIhCsfKK8wywr6wW1ZzLy7IHa
o3BtFo+h49yFvftXMDvh9bLOqU50TlqN1MkFaekm1bPaP4hFy+6muv6ryvXcgIHpgBxl/clHpWgf
daOHtEbBQUfI1lzCK0DxYbVM93ralrvaaMaNPkCkN5XNbnLe4ddxKJRa37kOIEqFxYB0HQLd6VKp
VJGLpdqjCidgtgBlYuXRsTUscEiYvGL5a1PSa7AeC9Vc59lHnKvqXO1VHxC+Zi1QMkyN9Wh5FSyS
K73F2w9zT5dTJy3pl43ibsDSq4eOuMQB2qBURN1wTv0K4SBboDosotiKWSIiUzZSOckbyu58WjWa
2bcbe7TKPcPhpacAWecw5wBO+G7FzxCm7mrEWtBGoFSAXzSVa5Y/mE1e7kad4ldMELpYfXpYHKZh
ypYQtjEqaowjkNhkgUGKYZ2adt/aSkTJPEn3R9vxzXZ6Fw768BFEKccWc0o1sPSG2lY2IiV0cGwl
0CIyQjh4FYRIEHmm5JUWdwUFuA0yqMzwwOJIlLb26aKuzcGm4NIOd5ZBHaSI30yKDKRP86obbSSH
G0i6MzrMHvpvJTO/dJmqisKTkpzzaEZqbZ4axDRsjngkPGqn8xrk8d5eGD2CUA+u2PzSlEhxh6EN
N+xCDVMFhbzSSjRpKlhlZYqu+cMdtETIpY75Ow0eJgbj335bCJjy8AnleFQnuW0JzOLcWWOVe1iY
i9cmbC/Z5JjrKqtW4ThRp02sB/xbtLbBsyJ1kHqWa9zrYVFs0riirlQ+iUFi4jupWziqXksZQW0a
FcICMwKI6h7atDt08OznVd1Ab78chAMVt/RJHtnMR64tD+oMaUKZmNlmMJz73rE3vpPtmTzzLMhY
jm1fz+AJKrhBakCBthl/mHo8e5pW9Fszjd4QHjiSry08H5ayieczKRSD8dYATyPsYEk7vBQLLr4w
1ZdK4Wj7aNkPY7724df26aUldnGgbQKbkc/FFb2Ub2B2zqqo1FKWA3mp8eDyIXqOiAxXacEAoztl
QeaPf1pOvNXo4r2E7CqBBXidjPMzTo9nniTx1rF0xDMHBQ1Z5WGwy89OiqDACQnRAKQC2K/rrIWP
OvLuLYUcBoe8zp+Qti7fK5BObrQxh27YZK22HJEfesjcl1C4f008SbRn+mOl7kMy6eh3x4wDos1k
xjZKK8oZ8tHRK1KaeG1LVCjARGqTBTkr7Q2xhK814oFxrT8t0JvkvoNYxpsa+fOK7OBTfoZp9x+D
6vIAwr3TZD+AZHdF2AawrJrYS2cNpPUBFiWIrNT0k5b2gfaKg0a4P1JsdH7dpd9mevs2DfGu9Anu
BSLQjI7hTEnv2Iq9p/hymEWLfwA50dLnqU9inzS0F1EPXzyrcUigKOetcmiuQoF0J1AnTktJJppX
9zON8oN0Ap2Llo1x0uOCQQUBu7Uxl0xoZ/tcKR55mqrXUWMCSUdbZRyii2aInYqgh0OW7hinPq7v
mzT5WlSOfG/XT6M5AaM2hgvUsLSyNGacrbF8QUe19JyoUtYtm1P15eSs6rpbYGU//aIdmPiD8jX7
guoX09cTjVYM8agaUaMqUE6kKVT2udij3vlo9FN97ysDKXoy+gDQ/Dvf5MoZCyvWrm+Wm7lPWs+x
QtDHlIJcunukT49iCCdvMgvqs/kR5ii0IzVmOXEPVqFttYZ+fDICXRqqOFobhoFJJ5DZLCPTlRrQ
WfRtruVnYeQfuU4pKE4BkYXiISYbUREkrR0N/xyZ0X3nwq5tBBOUoF6sC3iqY470nNUb+girwbfB
gPVfuVjQY4dTAMwQF7/AAhXLEQ7g2Wdi5mgV0/7ftm40UYWctn2JlIFC9x84BZBxjvCyh4MQm9HP
oBO6+2ZMHheToY/b8Yy1b99WmUyhGdEU0T4ysemDr90zcCNFAdq1cJf7BIYrD9zdahmW1yx/94dJ
vMISs2bAwfEgbyf+1qLX3nRg8ydDzFqqOQnw586s94juUvrKhwdNtvVvl2zFCEQ3drHXSOmaiuxL
Q9fEQ+/zMCH4RuLKRsyX5seCtGuSogmd022Q8+sr4roO6otSmMom7Yxd4XZ7yr3P9P7/hsj6jML5
TVTZh6NWe0rhf7ZaPo21wQiancLzU9bGuknFpjXfNNtOj67VPjXhI/lis9EnEMiL9aCYDAYDaezo
GlL6cKlLyMNLfU40Kapn9EggEdnMcRV0oJBM0IADAHOYdM1mU+X5JWqqHfDV9McuR+lViqe0s6EL
sJCTiY0caTOqbBGFJhdbaA3jtmE+ZG3BOuS5Kq6HWQyi2zQ0qD9KNCTDwXkjkB+vwAHbfcTOHa3H
OpQ0tN3w5HcjT2eKai90qy9qR1Qj6RG3rnEosDQKDBUzdMpERgLpVXTotGwiZnbUB2tSBw/R6Gq9
RK9QB1O/cucKYWRSGVrFJsr0al88VWBjMomUaEMN1SU98gpkpVyjuM5wnjgzVamoxi/FhjjnkokU
jCmhh36ZYQN2yzL1xAz2VzGz7Wx3+kpfqN8Y1buidA9FiDgBsKUX16TwDisokrGW/dkX8WNb6WuA
2/q2Q2ZvXa/CZADWTymGiADmGYPsNAv3HYw8vUN9e0qzNwAxHiyzsH9P4/1QlNZaG7u3wVRheg7L
Vb7ET0lKZzdxqBwqbQs4AZWaIbZ0jkuxsxYpxmpUH7pGhQHyssHtHuccDEPi4IAjp7mMaojt1HUQ
CfNdGTqVZ6nIBef+fb3k8qD2xJLuEhjCfI+He3WOUSwy3f5urJK3uA+3MYXdVan2l0HUzwPj30j1
0mqCIm5E/wPVMdDqUdF6i6pzRiYEpCp1IZlxtHtF9M+qg2ogpfV3m+kdPua9S85W7CJ+LqYEI6Sd
6ageshonOiQ6EIZOrXH9dBdD42gV1VMvfEA0anWoSTjpPbYbua5YDAhnR2Pr5uV16oA1Fc3y0+mu
Z6bNOxn/Ucn9cymiTR09u2jKQm8NAXan2YwCwYdVMNmTTMWTi4ATnILeZGXZOuzcZxmbQvvurFDe
VFbGZIm7SVfOSwJnzpR/TyAfh4lG1djQxuwhHmvqmitxqI7XqvWqtc2h7MZqe+PbnheAVePUEyRR
6K9sk3DZV5mO1WevKPNXJ0yrXWgLfP60UGqm2pYZxoOrQ4WtwcMzCB/lZ6rOUALzXKCY1tfC6oGt
Wsl5WLqSpgXl5Hxu4GlVlwDo9wdWEQ6hLqtoTovfBZWvlV0ittuiGuhQtYWYOjDT/lqPLh5CH96g
s5vvbCCSXtVrYqW5wTBVTC6lufPeRg+D5KpyEB2faox8SFm3T7IXZ+TW4fsN2pHW3ug3z7IsGfXl
XVJUO2f2P4s4+tHK9EIqbcxA9RhWQogYLFJIRb2DVRSSjMyDtU4wpos7rSYKG9PkfplZjiQczNpH
O4k+7PjJ9QWQLBHRy5mZYksfO1HtjRLIqut/JMxerDQLskgBz2sPFzfag/AtxapnWPCWQ8RsrUFi
+Gyv+L1xYfHMKHiANHqLW/8PM3GlA/EeT8ZGUMGf6+JONzZFBsxOs+8olkxVDP8MNJKFXR4rKqlM
tYqVIGLxujaBQRZ6vcTNoFrMk/dp0ekAFT+qgqWUm23mASY2/eq+zeudVQwPPnS7Zgzr16zfM0L7
ZIvuwwWsgJRlzSTzqm3RBaG0vdQ06ERH26ahmFb/Tug+15EOko7WAwqMbz6aFcAiATxGsvMzQz+B
EEDE+HCMy0gvFkggmIPav4rBD5SRe8afQMYUXfcRgVGD8oueNWpdK+lTnME5FbHeQH+IU3FpV48J
5NkGhdawEweLyoWLvtHKsEDaWX7/TDmbvnj3aKlfIVLP5EXa1lwWtBgzSNzCcg28ImWrVHC+0OnG
ynt6huEuIGWeelMqjZdo1OpxAMEes412uW4VhYpBnxmka4T11azDjlBeoVBA+D1+TSvMQxc7MB2Q
X87DuAYoiFIA43Fry8kPbcngo3MYmzqBXkTQN+0quq0gFpq5HDehxAhSFEbdWt+0TWnut72CCdIU
iHN9eMpUxUTdr2QIulheTNppIKJS+444bWdr870g6c6We9cQ8T51jX04tySBbmSs6a2CHKq7fZsN
bwU5E40WCiEO9RKgnZC/hQBDO3fXC/vTXEibEIRZgQgH59YpX3XUZ4ehCwdUN1xjk/bltOnHHpvC
hE6HLPGTUdMcdqgm5EOz6dJR3KOMVOgFbJ4J29ZBbgLCjAWMdLOrGmYXssE/VmJoHy0AbL6eIPwW
gc5tlfWY5ipMLcp9ojYoEVOa8fwGqbRwTtgMVpLTCx6AWzFIYMMpoRSwLDOYyuRzzMQx8IqVmlBm
XlDVRI5jJGiBVBy8T8mwmzOc7Jxevc29epz+zy51aJCnEUoGanFo+34TjwsYwM7I3vs8Zs9Qskt6
1WXyxv8ERkwZw/2IDWTNtBFaRb+egbV0J4amsMRKS8TCwAw1Bm/WlqemBEsEn99KHzEs6fhS22Az
8zB5Hksajg5dKYE6esIOjkKSBZStJDiciqvTdW8OgAFP4ygwuoueaFdf0Wbl6FfKiytUqn99qXCP
fNKYPIAoNJDxSwvQgPFVzbAxVhqfYV1z7Ejs6KKQYpcpw5rQm4sO6hLV2CW2i34MTVzQo9FGAAwt
inWcLu06M/yHaiB9xOU1y8WxVOe7M2jv2ya8mrKyNtoAKSaLMxAah8zVNtYcAiYtnfVi3QTewVIb
cMygtcuMr3rXM7a4QtLh6s5OvqqG6pDFEPyOXb0VFfz0BJa6p2iQyfliz8gDE9wDqUpnGt0LfGNP
CMG9QwIUoPJlbYlAPbsGyZUPCjWYFqutFrNXj5GEO9QviiKOnewE0G2gTAA5EIN90ZaC8B/oHZjE
KjQ6kP8tLfddt4x3pB6eAEKR1VCwMcR0ARdEGmXdFbZDT069lLR05U/TMp4l1K1vIcOf0Cxh6NYZ
aaNb87nMrGBKYIYZI2of6lbtaJw79mtZW0Eh4kDxi4BhY9LX+dmYsm+lGq6O6Z6GeD6q+GZzNoKZ
YCOr58vcfCmj/WU11rFVsJXdfNH96pR22sV1UuiZOmyPfWqF8ms3w89QIZLQtVtOXFBFwzUrh5+6
7bx0ip9V3d53JVCQPAugzA3kT5jvLjG88rP1GevauSnnS2UXQVs370p0Jdmy6v4lquLL2GRBKqNB
FYTYeDUQK440for8PsOzgLTGzC2XxkgCWJqvM2BfX9CVlHIGSeAs4cWnYFfKSL6LwlWdplRCu8xb
SuXRjP1f+WZ7QQHZZWonhYJ/hFcaDxBFwznhpBDIjRe9zgMk6wCXGe8Mxsq2+gXw4Uod1Y92mc5z
112Nvn1YZhuYbf4n/7346ncMancWgfyIREm/RPnkZ/plsvtz0lR/IqWHpsBLbIwXKMPPMAE8ZDJ0
K/JAvhZDJdonxWOkub/QZwT1PEryqiBMZXLtPBdL+qUB0S6mM9HUpae05sQ6XU6d6U/7V/5cemZR
R3erFspefoRWhFvVsA5aJQJ77s8dnCtF7RySfLn9bmK5v3pkA90siXbSO73Vvuz5CS77k/wVw1jO
LT1CopPX0uRK4umMdF1gWSAXzZNWur9x1/3I++XQeghFPhVdCPNtfvy3fCz4ZCwXdFevDYI3TnrW
Knp2lX5xocnu+wVa5vEa2zTV0MPlQJxjHiittuusWFAlCHzrcumT6ALza0jRimHcsHpCkTWgOQJc
3xqQUEO7lS9h2vUY5e5OPjy5F/qs/VqM03/PUz7wZbE/S9rGMMivsmR6aTP60GwGuSnkE5BvVbsc
sMm4X8r+yUQF7/Z+lkhp+nOaNIe6xUdINgoWQC4CWWdgLqckEm8af3WzJKBCE9xPmfiVa9j77EBb
nu583+TVaUlFUKQc5nDMP2rtCuXvLzCrEyBLMGLhzm3nOyUpT+2oBU3bfUzmN7CwN9tncLpbGcxe
6dqTfLZLyMJyAe330ruB/AbmcGnzz9NVVah34udFsyb+6wZGxhFDHOlcZILw1aBYi24USVydIZ8m
3yr/jD5i5VI2i2vV/F/5MzXG12IEf56kiJ5ylfL2whaetQgNOzW6jNF8ISxdMZrz4SuoyIbGbWXk
xVGRfDAh2FpS9ILAb7m6+wu8K4AY6Sp0cVqU6dKIt7msP+JoxaqgAtepX7E+XaHkD3Sd71fSAOD1
bp6ATy7RQYv9NTImSHtmwTRkR8gC1obCXoa5edAsWNG0IOR8yK9HeyUI30dh/Jgx6NSlfvCjf4eK
AtRRt93PRqdlFXbhpRy7H3lnraLJzuVO6f6tiN7211zRvBkaviHisnK00NPKfOihRL6tNtoUV7lQ
SMiUU/ojH+LtoHBg3D6/LVnTur+ChzyWBXM/PJHePM16QvyTQFzuMDXCGUcociVE/gII95I24UU+
YJvNXKIfw3j4UzX2jIjBTF+q99E4XtslD5KWgRW/L7dNSSdrnjEOZeDMym+fPYm4eJcuoFIMXEh8
qrfSchtivOrUJFZ5lqE5Bu7a5asYTCIQwN3Y+d9greYZzhfsaMu8Er3GtTRhRot6c96e3WUvDZy8
wiSpHpOQ4jCLKk2SvPVuSoOh2KPtcVZ5uNbIuQ0zYu34TWTQgnQC6xRyvtnq1XJR+/FiZ5vcqj/T
eSbn5X40zQyUzNog43NsuunKfGtA6RgnWSSYsLvZz79UFp1hJ3L+uaOgFh1FE10ETpSSUyDAUMmh
EVmBwiI2oj/L1deU+qcoL2oao8ZinuQGaWb/dzjoGqhj/hWzdSa1+/VJlGxYYyn/mv1ykRZSmgf5
M1GTQP592hTGi6WN7zfvIo3b0Dqnm79Rtec68z8r7I90CtRHY637YULpLPeX/B76LVstdnd+yEz8
AAfdMJ1vb5UrIy/NZ0IIwOgLtjgo1SwAU/La2h/QP/+CKDyhYvhY9qTwehjAk4ohbg5yiyWFehny
6Vrk+0WoZ3fymU3gdKfwyvWFuY13ZpL+e6lJFEKy4q+tBj6K/pH8PXmafWmrZqN5TkDLRVp88xGW
RjvL+ZG2LPk07fpb7tGKxyeXdq7VT5Io9wGCxEuk2/TSeS6o/d2FAoo4lkB6N5uFlHZU3qIN13Nx
Hilo1A7oj6QzTrc7R4GMuQycCpvER5J2fgsRXM3ZaQuPjjnwC2nLx6DdTJA8Y3KtKPU+2UAWan88
y5uHsPFahlTC4vyxXKZLGnNnWT0RR/QrXVeeF8v/vb0oDy3US+A7PMcHfszukS/JLUcC8ahqCZcA
NOq2NDcTnhXfWrStx/5qwPIg12+ov6pEe9PJlbTCf0Ew/kILHjFh/7caa1qaq3maz7G8BnkU5Hek
FFGGRFvXVbeVF/vf9+r+n+qwb3irqqo7+TG+q2mrJFEfogXbzNNx6gwy2+TIBM2zxXfeDLT88NtN
6c1L15PQswpuhHtp7eVqdB+G5J7AT8vVSgceARUPVT8rbvbKcMqqacJPaSPUWHoz+zli1E8GEXK3
1ml4cewPVW1e/zut8lOyCR5Jo2dkGjIj0BXyWchfV4f+rpiTXelqF1uwx7uTtKs62KNM1JtIsx74
9MAs2CB9FECn95mW2kUaLhkdApTSSHyzweZCxCYatSPljE8t2kur5SOr07Zf0uxlTfKrOP8faElT
JQ+nkaUHk963tMi+/u9JdDF5dQJCr786VcHxgyttVOzfHDKhvE8ggon30nbIs9Pr82MMPkBum9on
atPSP4t6Z8hD+u8lmp5NbTzKdbzdtaZ/+tVLnyVMB1n3cvtnfFIxpl++8qKEIiDGvTlyKrfMdsPs
o+gnLVsuclunKuFdrty1pb5NVQRM7SOVy99c2udoml6Ldvoc/pC5gUoHpOkApiB+p3e0kqs1ieKk
DNVR+CgTEyItDLc0SXhvLtUfFcBvI93LoFUeOsTfyBwsrE9u3p5vRjuvmwmn7OaiavGHVY9UigFh
LnwziJog0XHqk0lG6R49+W1atNB41S6tol4o6BdZ/tYQRYR46rKx4UM3dkOC6V9AyGE6rW4ntNtd
zJfFdcDhNA+27PRq0SHX3dMkRVsFEPTBLALLb9aLmB9Su/2RzovJ5sDv6Yhm6GB1VoCu6znH2Wrn
OXG3HQMTctfoSX2SqQJYP9TR3ENDbnL7zl6LPwvrHW2qs9w3/+7TVA45pEfyBdgKLuPwPSndx0gv
TlfBeclEQa6WwiIlRJIMPzNalDzLhTIqGXcO2aMOWlgaf6WQoqDjXgaxKvyf0tSP2DjDjJ9m1QKo
I347hlWSYFCXM0yKF3357nUQzNCB3ILBPsa5zgkSuMp+JFDX2QA3F/N/7kXu5tbwT12xk57SqKDt
JZTlExtdJig4AekMetRtDNG9Mi/wK+NAGbP52tfYVt83kyPNw9y3r5oW30wFGdZ1wpQ0evUL3wTG
SvrWZUgv0ypv8bAN8oOqQvOKl6U3SBrMiDw3Fu3BGW1saRwN/HOYzrsIRKcf2iebWt+KgftjAzIj
Do1NAvg2aXp42+pVS5onq9kIZl5snreeklUCaQfJeIS8qqiV35IEki7/BUz72UnMH7faGAR+qGHs
E1CI0hC6wkR02/7zw/JPyZVf1/iI22KtlXBg+fO57gxCypgQDNNbdQ8KHJtuoZ2dllnMfw1warqk
y83CpWpZHcQTQCLtLK9ozCjCq69hz47skUpFj4IW0sA0Pf+3QL8AyOKvd6sfhboRv4PgxwGcHuAD
TAmaDYHCeozlVoY78kvl9cprZDJhbeQW/D5gVJIdxHHB7f1ybefQ/xvohYbmVzim76Wzke/KrDQw
uAWqZ7e1YpJlN/jVPnOtp86xafXGt9cjsulx7GmkobTEuWzJ1J3s3/9lT4YSnhlOuCx3+Vieb0uC
s5ePHeZ06HZgKAzZeUp5z+hr4KP0La/cYXXkT6MfgBJRQkZ3UN4t4z+B9Dy3/RTiVw2/f5JBXh75
VDpxVqOePaGGsLIN5oxYXistoOOfrvKX2oaS8GC/SZfZ1Di0qTllJEHsIrk3b1FcPt1Dcg+KG3Mh
rbBBCtXRoPP75PW2230XMQV5BsOiOSGS9M99tNNFjdih5nAEAbiVf5+Bt/ZVdCcP+CymbTxDttLx
sTfz6JCO5PYWuORe/lue9pFM03HGS0H7y1D9bdqjn0CCywYNZLCDgMBXle9kCCb9QV46r10d2Cmz
oWJipJ+7lbdRmP5vD2TSn+2t+zgp0BrUBlfQX9UZuo9E/866Y+OyZjzYqLqzxfAlz4E8E/Knprc/
8grY9DlHYlw+5VOR++/2CJZmPIeOQkpo7wQ8EXMFi7d8NnInyX0DvvDbQPsXv2/40pAtIwyOdM+Z
+5HeSPozy82DGTyavBU8uIwHAJXv/aVlEICMBeshfxqNsckQP5Nxusyi1Iq8nsJDptC3M62gTf6F
+anv7+n+bTrQtWFvHF083eiMZ6ONyGpH2g+4CSP9q6oNovNH1VbWMh6S++W2/1mbJU73DLLt5K6T
62RXlLD4I38Hgu0H2hQetK4xEwtEF3US0GR+UjJIYGvJrZo9SO8pg0IZ15fZhJAIEG61P8vcW3pY
WTgZPFDUZ2kf59bfgeneSdMqA+4h2aO5eZJWt1Tq39TXAubWNuqgImxE4GxZh5z5d2Q7CDf+1UHk
B7YtVK0gjuAoWrWqylD+v8AqsZbHkREsGQQrSEGY7PayymDbQxyOk3BLhPRzNfcfVd8d1HbYRT35
Oj5UGgNp2JxUPEvFGjEkn3bxbfd1UJK/0X7BprTfIbhoPHOoFFivmbx4Row8hpFvOXc4ZfQMgpp6
moKu7oy0TZuO93mByr0PkikzyXIr1D2oeqCLKiH5w4/8FHtC0ASg8IQj1Rz35GBKYtF+aHogbSGQ
6LOipYBCu0dpfSzV/krSJ3lZTDadfKqLQmcl/PBtdN1XaeylITLb6XGOAWxgzBSVSQ7TP0jjBtHA
HxikV9jiqb9jLsfwKt1j6/qf7vA5RNgp9nMP8GRQte+w/OiBEIZJ+py1GA/eIQN5keerRXPfZFB8
M0sLbk8BCKsV9qtMNl3fYjGpk8JoS1j19j+mzmO5caRp11eECHizpSdFiaK8tEHIwnuPq/+fRH8T
5yxmupuCSBBVlZWV+ZrlmC6HdwUVDY8Ws6RpJBxfLa9BCyA4yXEf4dOfHjsxf8LXHkQcWaFkistx
Jo+HHTJ0cJ20LxnaKWm+NJU+DNDUApjMYP0aubGFSH1U3PGFGl1XU+Jzq49EtbfObBwlnvwXVxDK
vyoa6rqsOIk3lWbzPLUbFQqbzHZ9CoB98vhZnRiSnzy9+pBUXP7kreUTwMLs+trezODopS7Vqvho
ZuzgGVVRl82Ut409A4dtStCUQZyBfYK5qdsm5BrUHHvvdwkWQH3OURMKX3M5aS+RRTE+0ch4n8fo
o6pWMr1kox4c94ukj3Z9cSs7DBKy773e/0CW+coxvbXMdxn9MnHPkBNpOk4/KGpCGpxvqD3/NuzQ
2JZ82EbznW4s1y5Plh3uO8Vtdy77Z8nRkYgol0UUf4ppP9fa55yqr+q4l412xkJqCXqaWu8zeOkS
KuQUJqdZ2eCKyEHcpAB9Ue/lKCb7jKwwlEYfhxTv6v+FIFmQcan8+N1WdiUZ0OVZ9PGMLU96q0/2
t6RuMj6eRTwtPqQSC0ble0qZJM2P1gBeSsMfXZLcwK+OICz3WS+V2u4vDqiah/eKYBIkf5WEesj0
vaK7eyl703H6Tsf8C0zstxbY8FKyW7pwe32eji17rcdEV5zxp433nW/SCTP+5J8Jm6rvlNeJKp7D
9AZm+4jmxdI7oA38UwFeywP1Xj5CivJSwE/UczdVL5Inw2X+mi33G/Anx6H2Vu5McmQIwl9I8IV9
/l5Qvqf4eQ8Q7ctjC7LZghD12ySVgj84R1Cj+bAYHrUC611O8G4TNt7uIJ84F/2fdBuy0JN6vpwX
ENH8VZk3HfME7sm9kXwP7Y3aK99m9N7+1q73IPcp1T5Da1400IG8UeSMfx25UQjZFf6nxgaJFPvb
rBwGYoNUDB0jftXNSxTyhfhnH05Lr0Txs3fTOA4HT9G/5Vp5Y48E1aYeKmXEtoKU6x9S09nJN5Om
RMGRRu7B8qKjH+FYyOuzw+bLPKbTdPVs9r3pz6WlIt9kCm2cKUhZmXgpBhKarN/wdbTCm6xMd3rR
/4QzT55nZKvtneVOoNPp0upvdkftAKNghr1g2KWy6fjlW+meM+Z8qU2oK7c3xuRtG5/0Ole+5YGb
w3jOFW+TEDzlV9QRvy6gALL7owICF0pZy4wJ2ErknlRSUbRnYDj7T8u/2/Ldnx4mSh5oIT4WIIIb
5v44U7Ikq8+YUT1gAJSkrvK6/Eos5QQPwDsUK2QLxxXQOLZ/SLPgiT+l/QRpX/PcHxkYM6m+vMH9
jsvPMRyf5UmqjnNGVG0jD1y+QuK5T9X4m2T/rqxn46dRAZjE4HtJ+kEEnvWs3Mo4DYy8fFN5ZzXP
7gZgmV3DqU8Ftpx80RDm7M64KiZVGdW+5MW4zl2KMS5lysyjtM1E+N/DbaEl2rBHXIunxq2oZnNE
nvggM0tGEOwmW2F7Y6reu3Sz6hHYRv6FcNjX3FB36Cjg9Oqm7sszkhefepl+UZInDTxqhvEux0hg
yJ/sMI9DlFFBJgxICrocNrVE/ZxAocMPhgP242shIIn4V2pcUj+EjLyUKwBfbNC9gooVcUaXQ+R/
OaktnL6e9nftf/+Xq6KwdoRstJePltlpuuqXgY5RDCdlJnROLPGOGR3484vTPPcx54m5R8F20H6K
fAfl8ENK5vK6O0Anzsk06a5J5Scah09wxqui6XHxTKVkQa+DZZeXpwj6Rt9tW5KBoh8+5XLqou/m
oXFUNM2qdwkjURTfIbRAO5y+QcfKITKGN7oZ/cEUZpfvP+JhPBqKspVQ2JO0Ab2KPinbanybkW8p
3ZvZDu9LkDj/Zeu+z9E6q84N2DZYgVLkpwH+F2PMvurYliiGXJd1PJ+Bp7/JhEtJsGsa6nWvnSSW
yGtKrxKN3E3tcOIkwxhK9Kq04SDrSSIwyrs/qqevsVy6JKzFKSONLWDbh9O+ZELLLJWJ7fj9eQqV
jeZpL2NChjz9SLwrW+c9ohxRktM5byZtKXnVinic6J0XxbV/lqghYTPjbhBBV/jAJRz5zQPcp5VM
d/m3wyVjML0m/b3M0LkpPoeDfLLSMvFlEktcUbX8I02ARfcHY0rxok6XQC91FOm0wsGCoOU+KoPx
ZfraZ+M3HzVMkqHoH+SJmJPx4KHGL0uNvVhVH6x8fJFPkXeKeX4S/N0yu/MhMUDb/d9P5I7kCs2A
BDnd6L79Jgt/SOKdbmQ38h2WS8P41phQgmRWyFY42foP4lKWqn7Ig1rqNb3+NgAMJjZYtv/MjlB1
7Os1wJ4wifdLzAjOmtq8SN2pZoeSedo24B6tn8kNfmQLxpX351MWnCyHwNB/gnVlzLB8kwMoj2/p
dKDs0AUf8TbX/A/pYS9dD0CXD74Xg8z6sifrRaadnbkrJQ2vIX9XC9ChCgkuBX35mbzWhBz9/5bu
SA1HVumfZZnmlvkVle5b1Z3+6ym75fw3leHXlOXXeERIqHrX8vJFrpYT6RIjWnVrVso75rE/FvUq
z1X3boBPNItXHl/vh9/1c4PSeF5Vj6GNfJOefPkUIGleA+6cgTKxYQ3hprDC284cH3oA1GUZrgrV
QH1SPfvR1fTooZO9jJb2EwbKNbW+OhJd2QTygJlUKTHul7Ct8weW9p9ADCT4J2wsnvuSkk9hufBJ
ry2Sd/zRasTWuuko1yWk34OPTgNMEQj/Z7phm07KzWQs8vNJ029AvYPB59wmbypv4HjJW1/sKikd
Uf+uyLY4fj54FXXwOX/2UEQY0EalMnxjNsUXSKpt6Xs3AUm6N4Yvc+7+qlhpDDapJYXmpCpfNfsw
0VCpPIRKquodBsMVcyFi3fwZckrFmu+zHu1t18Un+RVgs5QJnfc4D6i/tRciE2mG8z6qFDS7XYMm
gcEZGSVaTt3Jk4vjjNx4Iwd8eTEzS9oeqNkQ5Uu7/oaJxBmMU5Q5PcvgyD34SXGYGoxo5aKE4287
Ng+2heMp31cu4nD27ox4exvJo0ZXUR6PPLMQEoBDoEbf+TWk+sgppJ6xAfTcU1u4FzuuAKTwnpbZ
PAH1gGlHNaZmcOYofmg0WWsTluTjn3z7cYyuTgTxiTuUO7VmHlgH6ToOwdcTd5HN+lb75mhluMH2
+a/dlt8FabGrB+dABSzP95a9WJS2UThsj2qJzliqfkodObXoftF67GEdqQF6RBRcJML/W4TuGwF9
ic6yYDsKNIAA4H0jR4DpEYGfeu7ZhFQlf5e9SNa240LgVzFPgywS+Qu4ZEicS5bRVSjJ7fikwB2e
pEXvt9Qe+ujAZnCSnlEA+oosKPuSlarXt2jjoH734RrnUuBfNAVk+UrDQbaNweIRKhN+Qg6yEktm
Pl+iAq5r0H7ItmZ49Bg8LHTC+nYpMS3lVhpcFbg6fD4e5Eil8lylzVnSsqw/5VQqh4cmn24Vrd7I
+UxKu9IMpVV/a0OUdtN1hT2ZQgGjHYqv0muBKcTIqrUHKa4I/7pJlav0ajLIWI2vP/4rEQv7onE+
StRMaeRJ31AKN7at38cB1UtqwdJCkMKI/FmBWgw0jpq0GORncrNyfJGzn+Zv+3D4kGadDrxBmry2
+QIA/HnpXsro6m9J1PxKdiJa5q6BUkP8LigUA/kJtzDWS9GIoor0cqQznWsTgifNaS75LOHU1+7S
NVr6wAjfx4VFPZgiDKUW6Q8TdOhpBOVzEuzz5e7LnESGVEiukMklXWUR2yQfQiRus0BkENHCZ6mE
biFlGzXNvqRc1+pQx7LxMFo9gG73Xt5BGjLyLBI0Km2NsjBDUKXZrwzPrDbHOun2Uh5fnq00fLwe
QHdfPC1nPMbN9OfndviQ7ymtRA2MRiECUyHclJScyfB+l4KfXWXrYTLu5Qy5HBrn0b0fk7+lyNBV
3aMUGmLkmJzSu8ibyzvK4X9Mg51dt8c2ohNKAV/aR2GsPiZZgT5IezDLcCdlKxkxeWKeaBZiRcPI
Hisb8KHJPOWZVZNy1YHaynDG2bCnj3rU6ZpKp3Vosi+loVol+gsR3mIIWnfKbZIpr3NPZc9o7pYh
B8R+7WKIpP/lrQLsIjzs/Uk5ymY5s0TtNH51hgdZ3PISxP6vVHXe5ZQraY6s3kDBs4U0WBpWicuk
D+cPLJHROP+RXdHNKCPNr52qPoc07pHvQ5pS/VyW3xIoQvU0e/aLpAYwxGkIEq1SqXW/6kr0EMF9
lhSzG+f7sYGM2SlbdCJvli6PZIc+kq5J+RHJt5C+YOVIMwYyuf0uH29o/3Zwc+hOYH1Q92j/AHMe
VLc+BH4Lxbb9kwZ/OILKjT6l0yJRo7DbN2SjZd/WLW3jTP5ZqoQy82RlSXmxVCYkIVqEdshpKEFm
waev9s8C4/A9jHfqRxmdOgLxxXqR36K1y6msuMrfzSraZ/l4kJ8t2DGwBKGDnjP3IrAl+TT8D4AF
Qy/zv5cRk4U7VvdBOL7Wabg3c/dYoOSmiQzCs7ypFCmL2Ll6EwIjBBm5NXldFk7df4J7fTT2oz19
SzdeFpf8QLA4UtWY/zovWeFC/SBrrNDo0XMv2EJ8y+dWnb4NSw8qCwBjAcjJ+8oFcmYRUFUqbld9
+i9sAvjt1eBV7jyavLsWRa2Z2rs8fBkjDfTXVj5b3sQqUjgcPheBvJFNTorDQ1lgbl1DBfRodFcM
W/4lJSiHGbK0O5COSWdMVDinSQWyYe6WfndXlunGNWKwJfpPSmvOJ66lyTn00/ecoxcUsgM9C/R/
dSCG8Q+8uR8P9DEI74wu30gvIOmsn1CZN5HlQDN0mU/Nt1SuQgOi0srMxiPZAGBaYDRyGM/cq1lB
E6F+KGX25QvUerOtOhWXZXJlJhTiRbRJHGOfheGh7vA7/YzAGgYs6FFCJ6G0Hf79ifL1FXrqv+a7
0z/KkMjPZVrInwkqoLNT3IW2DAFF76mhi+hQKuzFHUes006Cp5FpJWg/Cd8isNlUykX+3mnAW8ia
4Ae9mZe6rQ6QKhaMoIQbif0SQrzZOLeAemTHrdHOU9zywcydb+mKymvSM5HuqK0YF40FNuc9yszV
0tgvc+MWxfSd7LkSA5bTcK0W7xrIQH5X5ksc2b9d2u9mdzwK8EqmgWslkIu7g8zbObWuiJ0hscE3
JqhrABB7nlDZBke0VHZxz0OVTc+b92mWHcOkePfNbwb7WfaBQvYZWUTQlcINSqebOTfXce7tZWOT
I7h8oCwWWQMNxLiOxwb7TZ6wdDzkT7nE871tTSdElrcA9gQBQJdEwAI7qQJLtyUaKNTl9lpM3goK
ETJ7pWGmSaEymt9q07iNhivcbhrq7Ar8SFpAUss0O/uuDlCukCSZlFUaF71GjmT89p39ECn2t9yk
hALsDpgn1npW+ls7w4VwVK7yJOVb+rb7a1vqu+ouAyiXF7FP38RCFed/v66aDwaqz7IH2eUAuPM2
7weUnfLfKgwe7NS9TFWJ0qQ0uYYlaXBQVpkHTMXom8jSlG0nsFpQdCQi5R8IMeR/HmKgCvJQ5T5l
ug8yHd29pdjPMnD9dEk95clKkg0cJ0xXylfirsRcziyQyscrPbUVBculFbcEOdkq3YblOq17zj3A
5b4W4AbFTuQh9rVjnWTrlpqtK4CcohuBzP4Db6DtuanC6SwgMfgenwJPCsfks6nhoIIJY250HYYo
pbFWbNooZBwCPDWxqm/zR4lOuiOphnWR+oOcMWXjS2Gjem382JnZl+w4o+486/VS/5FKiiS/wNhX
STw+LcUafmXQcgnT6Esx0gXnHdO7025xDEd44UcNtJf/BUh5ClpY/62RPfuWnEyerkRIelz4ivsn
v9J/WhRSgOFP7ybYOcbbhj5m6OiR0J+TWbqkedTPwwjBAroG0qKSGUu4hsDqr+SJLnFJWh1N0K78
KVx6U4JsWlBQic+RJJgfpJYuOY3nkhs7c7Ab/PxGugmQx76HiFS7zPLHyPiTqCbrqHGH18Z+kAe7
DJ5MydkIBcQiTbO5gMXf5UtyJnf+3+aGPcez2WI4AphAVU6yCiVLWQIcDT25tDS8I91PGnpHy3Ke
BOS9bH9EIMEGq/1ea9XPMGXlKO2f5oUPk4c5K8MmJw2BvusNnNS62ErxS8ZFn0MaKv/SndCzj4Vl
7uQt5b+sMYDPUhxBsILJKU+1cc1bVy82y+pz4NlmUOw4Q8goyddc5hexCqYouky/gdHs4mRYflV+
fWDBqpVznSCVyNyTBZIJp1TLsNYg4LOklPjRK52nJWGMqpW8o9QIo9g9IpC1tGxkRS5dcQu7BQRz
URxmaGSckB74kpZp1RT3jpXCC/SOg62Q5dMHIYfy2CnlGqVPvueDtGpa23zvqdhrGMbHVKs4pZI5
CGNG/avrij5FaH1FLtipbrwOPGjdqHddAKgUeOjY53cKqnOR7P1oSPIohx+fLRR/Yc5WBSaD4vVS
II9m/vRsrzahZyCYiZ8KdLpLNTrrvLkqRfOaVPFP7frvy3vZzHioI2hzztBLSKPYh92ivMstbHvy
6dFCRlPtyy+vm8H0cdZS9W1hWDeQKD9nwf/64WuJDxKNzJY8Ub5YgJOy0iq7aCu9S+mhy9dfGpNe
99YMW4nR8k/JKp76Xl3gJ3PYEyPnFQP9WVN/l2idzulLqiP692+3r6DrojBxI7CYpUdmBlTaWutR
3lDSAYHg0ap59DnFybKTACTLUbZdRNepMWVP0gCV6wok5DITLAWlTNlIBEFutMVWidyTnBnk9+TE
COr1kJQVTsKMvIS+aBjePfwHXBCVHEOl8+chC4fxJ9oSxa8sRsmt3HRXpfW3PcbQ4NE6YxwkYnRw
BGSCCpavTQ6mjo1eicbX/4KJ5BOCgbVQdI2z5vY/mJF8myw0rm1oLy3LKEd7yZmx7BmXMGvV9brr
47txin//29LjwH0feV0zNYyy6gdjyDC75nwWzn+SashdOulj0JWPsrtQWDpQhNvL8pDLsJ37BXjP
niMXSuxwUywGPB1gPlUAySWa9LZiqxMQlsSbcnI3zUD870o407RtI3y/yVv0KN0gfQ9CmjDNtW4Q
LuFLPkluRB+sQwI2wLQ9BCce/wVVkq6geM9oiw5FdTsC022H10Kb/iiNv/O8OYF/yKlQ0j4vQuml
iy+tRwlUxskPm0tjoBIqcViHdcEsV32Q93WHCjbfhDPGmPScN5akqI76IwqHO+kwSqSQwcKT7AX5
YbkZyGdLHmS62o+F5FAXPOSAMQSwURftnVljZuexF/pil2eP9zId5b8F6iSTXCawo6DJEiibtsKL
iwxELlggv3knqCRU6CnICdoXGtVrAVes1ymKMrn+KzvU/owtR7yVIZe8tXe6Y9eOu6Ur/aEE2Zv0
u2U3EsxjcC4M/W25LTOdPtsyvrGhnadWB+CWJ4T46c9KQ1eMXqFs9NKnzaUCTm05nZJyW7JYVjRa
UKNE4/4cd1yqmTOnQSMB5z7fKIHiHHVfuUf0WN+0gY84ZqGg0thX5rrUq18rtPJ7W0MDP1aPWVn4
d9hGwQFQcKxwcnfbOehIIdeIlivQG7P4VIH1XJ063eVxXW8dFydk06vjTZeo2T4aTJwl9GnfDGDa
gnyIj4pfK4hSd6txzoMrcvLMtOE+BG1GdcZFOnhnGkF5KoDG60BkJ1UZnkJD+7VKTTmWZoqeIfC1
bRGWJxMvsuPoJ6I6bCBu1GTubgSFMuo3IPfe6u5O5wus0DzCfgU7i23c+8csA42oD2V41YZmFTvo
rmM6DFEM6dLQgqbmp72JNjg3rSCOSXy2L6Y/mjdaOYLi6qxLnCoiHu7tUqN9yPze2hkZIEe13lpx
qSMWEVtrDnwIta4cJQf63j5omV5vNMdDMxBeCBx8DGkVvXhJ+9pYzUH7HqewpwdnPoTdoHFKhRfC
wd9HA+jSjMalqanw2Fjq7ApJkVBwSDeYRY63E+CUQks3fVP9pKhgpeWEkpvKs8aAcYNol7qCdNoD
mu43RoN4TTZkw6oupx6ZUJcOuhOfjIlmrW0W+dZWQns9YVKLIQ1xpYUfag/Bs6F5m9ZAXT5Pn1F4
QcosNy5Z2h+TaDJXHj7Q6EC7D5pnDFxXf3d2egeVUENpHqLloOlri/RN7acvwx3PuFUhkBca8Vav
nxWa2lES3XROOa6BHJ0R9X/WUCFcde7AL6PRr1j2Yaiin7wOcbfqskdEb1Op/Ocbp3L2SeLWpHHw
oNBp0ogGE98vM5/VAJbn3CioV8Nt79RXtEJI40av3QyR2q0Q0941UfHiC/nFQA6kqvCpYCkYHipR
vtul59mHh6moxAecb8WwJIQhSyW5oU/uIaoc9wlk5xl+7twr1wIi9qBS60kV4PtxcEwMJk2KdkE4
QWzUzGMz6+MJ0ViidAqdW4eFhhjBZ9i32h20bYoyUxAcO1ZA4PWb3vzETNnetZAChe1+Ilnbjl9B
N59d9rFVZHZgw8oaIJg+HtTaQkisKM+uA2zbtyZ153cE08yP0dGxZkwn8ubkaGm6UxKU/3wi8ipG
z3IryvuOzw6lWBrq4mqxUgz7bZrTi1aM5ikJqi1CN9BCqhJTFATGtV7fhL09rMbAeMKKGMlmTsmR
D2kzxIRjiEcEquhU5TQ/KUsehshRd70KWyIog3UdA87UkNWfq9za4k6GnEQDtL4eenyC60OfZcVB
1bJ8ZeXRCJ/3QbVNbR9xZzBLKD5yF32LxJ2uTtN+JNWatQGmVIF0c9d38d7X+mmF8MjX/KfX0xuy
tLhHOCYOKahHjyhppO2wg7DNVEObWRewmjEMu9Jgujh5vB8CcThMQCJFqv4yQIcUoqkKbflUz3xr
x2icFe32SzKZzdpM8dTFoKKCLzv5tBU/lbmAXTg9Fl4OdGWulJ2KxbdxLaoJ958Qs5dsRBahiqEm
1sNd5gDX90cUkrwaLGOkQQMQswG1zDMEPjVtk4+ltRuAVoZtCtTcwI8GtOYu195NCuUn3+q3fYo+
wITI6Ga2gietmydg73q2NqOJVr4zu2vP0m9AiBRH128g30bDrug1LIsQnNAG1GKNHisDFwYa0yEJ
6u4x3qiWJ96yY7yyqxHFTWwhzNLrV4ZbeZvS0ag1J04BGh3OiRV3GXq/f54PParDzilLX4zUCg5p
0gE2mBBe6IPpFGbOZgjrAJyYey1hnhs1ypNdjKLjlFI9LzuTQY68tT3kuHPesWVqK9uhu5jCY1tp
9WPoqXeDFPJDVHdA8s7wi2M4L52q09PIN6h3D5vG1l7sCn54wr5PRcAPS4cFjhGFnpsfXqWiFGnV
lyHLX7QB9ABOMEqaDFskXR5tpXeRmw4RcrarP6SPUe8vvQ98Do1Nq9w5tMzZgoNnWpDeOvFbYI+4
RmMCNHnIrwOOv9Xyb0txdvTVlNa6KjXzz3GYagqCScjdWFDc9b/Cxxm5s5Hiajgh+Ja2n9nxo1in
w9tnGDegEFQAJyHHn27KuxIs0JPt2AR4dzwARcRaM0a9PbZBAJomcnleVh17TdnVnflMFbBm1o4t
onCnKh4ftdu4KbYpSSWpgBfvEbr9DhvucEDNwsxJZT3D2XqWdtulCs0uCnjbKL3adntwDcxZnele
T09tE0U7vjZEPr1772wLO7pc/Wj8dhtPJTAxWnv2GHwhD1Ru6/wlCzr9VGapfupMI1lXlkpDLRlP
ZecSbnoUyyw83RWEB0YWHTK1BXUDxFO81Ni5lluectc4GOM87KEaXwsNNuWoIAFkI2nIZmkg/Kpa
M55OSLBzWF8NYdAdSf29lT5WuFJHXXVa3gfh7WSFkTNqjUbzikfKW24iyWhCfa467V1Tg3kzZwj3
qhqy6hCl1LR7KwYaCfTNeixR0ZJLC8iUTUTbuvFqjqe5gdnR02gXym5I6hvEKCAK4cRmRdq+9dun
AY3DdZimD2mXIvop/wsNvTqhwQNVL6l+K5N0FNWFi9XARNGzc9/E5rGo5ubkqVVzaurkgtMiSpkc
gLoYQfguobffw5gqlNOYxyUivPXRAq2wQmKchrIOUEtHBX+brirOCJlvXNNkXpsu54m5qoy9Y1cH
3YHOr6kIVGTYZAPeyertUumobaaCHxKuHPJTtRq2jDKVZXmKSRYWO8VQH4e5j7ek0+yE40BX3+g0
Wuo5pF7bKFrOb35BvEqQ0vEKckUtITyUxQnZ7eLUFxZlJJKrdMI4IxlGY6WHzlrX0Xccc7wAizzB
hCa7cYYOxTNSRGPuvi2D+YYDxdkEtVTW7IVDgj5w4TB1fPMldaEXUJbehQa+SZ5yB0AGyO64mxt/
M8zaU+ZiLpVj4VaADJBZ0pcOx66SUmltNclWLTMaCv2MPqm2akd9Q5wg4QiLVQkzdpqSfpvAZlmr
JrJK/V8gqmL4l4Q72K53hoHIJMLoWdpVEByWtfQcsAd92+g/rNQJ5cSwSZERbujTBua0Mklj16GC
eUohtcXB3Rhue457ZK9y5cYwUnR7xwZVvTiBD+Ofa2P6jucZEkNXvNmkJ07j7pTYELUz9qEw0I2N
00TbCc8JAqB1BgisISgbfygpqii9xkNWml/NZmZ7hsozMj8ijRHqPO+utkZz69SU70SK0ZzWvkJi
kmIDVXY2TgH4U2bhKYsxZlRf6hSa+2pi2Z30PkMbZSx6RA116qPr5VVVflQuV1kd4+3EA7Nv+Wsa
Jw5iOHLBv19YfjfSKniT5XWwgeYp1L3SkHRdDy0Z7xwwA/g29ow8GQ6zVztrW6RdDN170obxNsB/
gPXPMxgx5WzyuiE5JzdIOnON0MCwrlosMryuWTcoE4dsDVMeT1tVbW+7OKCmNQKNKdO2w1OSQmPc
7FsqobpEVs/GZInkHrSONWzjIf/rI+ca65l/E4ThHsM71Ctd/zeZvPvZ+2lbGI9+ojr7YJ5AmCLW
MLbmhV1cWeX5OWy8p9IFL1WDaIrm8tCy2WPFFh7agM47tfl0q8+IlxTOia2g0fJd34NUyYfWwjcq
ekvV2FlNgb5ty+rN3VYeKj5WPHjklWQ6qW7cBKn73uBCtoKn2pzc3Fubiu/sa/c5oBqybukzrnps
Ig+dgqtOCMHGHOgBI8GPXfXsHKYevkmOPwZ0mlcLZ11OxA4HyRrd7ZFikRBbN9psWudZIXjlk3bO
AeiD8Jxv7GrfTV5542hWtZVYPgVauMZ2TF1nnUaE3yhIXq6Lim4hTKhu7U90kwMTKaX0vnHxqeiQ
+0nx9DO09MGptRQ1qvrXLZXLgH4VbKFDNDQUkJEt7q3goVGekgZjul4xNobAwHSl0HH6mM8Uns6W
622GKkecuq3RIq8yHJd7d52V5ouqI82V5fWdrakPyKLj7JWx8c9meYL685pNw3OVtW/+kKEemkWn
BP9mQgxwfH8CA2GO9UWvSO1nOW2jgmigmD//Kno8rbAmyYs/LRo3ThibW7X20cBP16pdxButH84a
ktorv6CSihTY/VjaJGsV1msJSFwQKetU7er1FM/PpRPyLFQRRUvkcFGG3ray6709Ru1JT4KLw/kP
pJXCMa0MprVV+F+ROh89/KQ2npquCsW7M9qx3dKO+1aGNsQTGRn2WbeOSh9toHyAIC+x6ARiuVHS
zl2Pc0SxkMrcLlAOOZnToa3cP0xJytSfsVVVSFMB0pbMh9qu3hq189buoG1iU7vx4uJxaFwAIiky
5HpzWxpYCY5jf98M5tXL50uJ9tfKd7DfAEhDHWPbaCYWIQ3yFNRYAE1bR9AGh1qtSnSYACK5+ywd
Lzhnn6qpfax16832knPbI4GG3gpbf3WTWwaf6GrXHl1RXYvpvve3UwqrEwtDpc1ubNW6BRCIymFd
1Zsgdu+pbq7wuuvvDaN7D6jdrUuqloVvkQSg3UzFQt92Cs/eT4GFJpGdnxHV79VrhGGXHjPc9G4a
v/7OYyyREG3TV1pGFaAvm5tZ/XDw+43S4lwX6V2tu+Zu8IJmxS55eNUnAKKRkXQsVJTTbO8YllO0
tdu+3+CUo1N/DJFOSno+3Ha7exx1MPX66cZBPxUK/qqNU7xltr3WXKQfm+lRyVWa5Kz1qMZKqMaQ
o0sCtiQKz6s57u7B7W/NAtFNGLH3ruIeETTNts3Q3Wg2cMa+vlETCD956t/jrNvztb2dEtnbhDL3
SnM0ZVME+II4eqVtZqN8za3m2hg1YARsP/Jsymk/lBs1JZermN873mQHAQhriZBc1fnTtPixMeu7
Krb/dPPVa0nwOWLcI1h28HK32row8NHKPpuK5e26GtPIJNCeiK6XebIROKNaJilYb8WXyAIzR6OF
82SdrND1RzKxX7+WB9+klNGWSNL7uzpqbkip7BhFcARbKtrtgEiwJNwAh6lXMcmhnhGsKlwmVm2I
wNZIMmATEnWTr6S1D6OFTGVoQgoKznVrcJqIph14UfB6CmqDtaNdl/Hy44K8i2ZyVu51ORTmXvVW
KexFenPBLepQp2webVtv0ANaRxYiZxqOWis1maluGemlyf0PB1/1uUxfGht4SlIcNUg/e047zen/
/U+hDvb//XP5QWmpuyLurUM3DHm+a+O2w+kRk4D1NOhSeC//vRZRI7+Z6zSivil/xYbJZxuUGlHY
oM42Tl59Wv7n5v3eQMT/oNjetVLj6WAy+hS1KYJXZgGO4tQ4U/Eee+rFVrOnyuzB9bn2KY4Q29Ig
mdxDHg2JJ9MpyV0Yay0WXYoZepjxxojdO362TdB09AwDOm7xGkSIBg6YKpKBeIhI0clCy4batdPt
cRU9zIaSIp5KQl3oH0rIfSBz+s20DU61rW6VpsDxx0EPsw/zI7Kg6cl/gCuWcyYhfUIALlrjBHAf
t636aJh3oFrwdRgKdG+H8j02VJxGp2CPV19yLOLQxXJlhVjwuJ+6ESF+iIhDazacbFME+5zthK7j
gBnVuunzFDSiflW99inPigsuQrAequCgjnm77itF3ftth9CvGd3OZpxvUUum4cSKXcXg8GZbS4+I
rf+SNxzdGv0TveyUTUCZZVW1Hfm99evrWbOFs4ruV4S2mupfEcWrN+FYXsjNIG8HerxB7sVa4Rfo
SGp0if0s2sR+cSveH+In4LjFfVmglYb6qO74V1dXrhohF/zDfRdU+2K0tdWYTS909moMsoJbr+WU
Ofl1vipc7RvAx0dtvWUaOSHgX26wOw9dDOGb43+c79X2/7g6s53IlWwNP1FInsIRvs10zgkJJFNx
Y9WuTXmeZz/9+UwfnZaOWqouKGADaYfX+kd3J5oCtYE3HuAr8i2Zu2IhT7y25Z9FwobpOfxr2/Ih
E/Qa4T/bmUjvGQamuwi/SSB9K/S1HcGZLA9IzC2Kkze1F0Kjs2Mqd8SyUg/T82sbEzATMWJVdIhe
j4udYb1pWV7ymhRyWYNCVXIRh/WL57J7jFqynFd0mUo079rq7j7XMBktyYZDqO8/NWlR3F0ENPW2
I0ei7KJiWwUIGNYuoqxjtvBa+z7Jcu+RM3Wy11m/DsVuDsJ9OjZPMunOiZnv4WYFlRCAgKSice9T
sCmm4ZfrwEXGrfndILTe/Px+x0bgX3MpObLdzh849WinUJ/5vQrDs+0Zy1G5ugGGHK+GaA6yHz9n
OJu93YXPYW8E20mAk04EY25kVaVXaZHyHafmI2N9c6Yyg87btKJVpuuWY4YteVfxlXcNkY2boQ/G
vbWU05UH/zONIOWhr7MrCdqR3xWEF+maKngjkK8hKP3WMNhcRM45JBA6M7kQF628gtJ2bwH5dal9
QYguyfvPvwGbM5+KTGtx9OMcMfsnUQ4iNzf0D5k03AWC3GM6WOmy6i3qgp2eX3mQ/C7KWe7QMNNq
CkdYku5dh5xM9BGl+9Zbps0sB/2geaxybo/IANY3ayut+gObDUjI/PDzET/vT1XGMl/l9FPywYY/
rdXaNIVTiElAt8GN5reTiBcWiVo+qPn3UFPvaRWW8/DzB6mK8j9/y9u1fZE6r83P++ipnPEdNY//
72PzhVFx0C3eusIVs//zz03c1ZfZzohM1H2LfI4vP/bel1Pq37SNcq0kRKdP1Eo+WOvfft5EINxe
Xfodf976eT+pF5oabUAIzDXEuXKDAKsvOtn/52165a5lFMrTbErrYfbw1iwh++Y8WA+9FQIBx6o2
gQg1Ldn/fSdxPISapLm1+3nnzyfHMCaKOe4MzefSLrFGIJmpOI/rVw7zoJl95n/3ZBQZIsj1Q34+
lxtn3AcRzRB573gPKdDo1kgc7auy5ydMDBaYcv2XgYv23DTt6ecf7CUOHjqJcMOamqefd/18vuc5
f0RUhMeft37eXwe0wdD/Yvo/n1SVo7OnOpLK+//7so41nghaSB/rhdBWjvHoSsIvXQ5jX16GtZil
c2ZiiPnHGNE4EcXd+MIJXp+aomcHj7PAZ0vOryKYj6ngmKPcrN72o3yl5/kQNxlbnwE1UCblC8kr
jNwV0cayqQqceqhw0X3snYRsCcI2no22afZhgH2KYFFBzPOCBD0uCVMeSL1Mo/ZYkz6yCVCjbLWZ
/VqoQh2dll4OwCt6nraVgP1fMpqDrOh5HSTTjCllSL1fbqCedMLBAp/SxP0F6PxUU4ZE8H27D6fF
o2Zk8FuNK60uAm6S+ArfPa6ZzpPOQTQ8oIeCgZ1mj4d+fSanFNUvlgGBwybDPfViwIwQUhLu6J6g
ubY6jxoURgXqsQr7vRfEN0vIx7Qf9mO9kPOThQ+WS+2OsO9dQGVWWttqiw7lM6A8ClcIxuQ2AJxw
a0K/BZZVms+heE55yFTfh8utTVM+q9HkHbTdh5WTaWUSohPj2HJ6lPqp/hhi6k1NVZ3yPjvYU3H0
ouc5y079KLKjlsHRdY1wW8kZzwpUcCftR1V0x77rPu1IP6paj1Rxt2eKFA2Oac5ByPY3hRg2S5pr
ntkfYa2Y83k5Wb7QHvD9htMTNCCjcYd1u0BeCO8AA3xLJ8J8low9CqE/2Hd+JAS/GMBt2h/yaDIf
PDKWHLagHa+3Y9N80xJCaE/DDZLlTaiKxGj1TshDuyOvB0FLybLedpxlMpzJXK9vnVtf4+q3nZGK
N9HLMMa+Vl1/VIl4oKGp8fM6fCqs30lAQw0V8xGF84oH90TK6Nr767WEQE0Au5vAomszNud3MdZv
ZGVm9MLAENW9GLCNGj7mexbhqvijuCIjeyVg88El4jn+1rmkQZJRipI2OgTL4TuaLVy4PACbkhca
nyBbg0F+s6N3PKzPZcSG5A3gcDYuHb/CBM83giDJIzY1BhpF2IiGrftXVVJswnq1chYO6ozlYNeT
XxZxfeqJLqvhQZuRx2YkVzDb64Cf5/249IcCYufqCpCgQb7PDhy9IwioGNprJ6Jn3ccnS2GHxY00
zWtEr2W8U15zs7rML8eZFJX8BPVFrsFHqewU/V59C8N8Dz16GQgg2Whwqb3X0wOad3CFLSsxhSkf
U17DSdMlmr6aRfNC59oKFL3rrIr3bL/oWFvB2qmpiEiXAoQu8o3ZfOsaeafQdd/YwzkocqgAQnIT
etHqxrrCoHg+9xy8vkAeT4tntpxz0m5pz2ZgqJqjrmv8L5rmjaZ7UkmFKwkdNYfpoa3G96kOWqwn
06cZN77mRURPMO9VOsCET1ulPSI5HLL/+u4rI/OXxNjoUdE0TpSkeAgq+yEkVlyZ+V/Z1dfRdSp2
W1JiSdWMh7TfmjaudNMFHG91RfVZgO0egIoiOmmlsO1perWcmjiWUsmNCb53KR2i6+tFPWqju+Wj
9RF0w4Eo3fpEgA+0QPmFY4Zk8cp8JRa3OI6vI5Jd3AZEiK7tD469kLPtFu8pk7ahAe+npCTNhkdw
2V+xxWYgN8yestdkzmbPLQhu4s4nkXGORHOEh25NmC/L+r40dClBy2GoondYtgsPaKnw+7+PcFia
lMIzBeDQiIDCdd3tvbXNr6sfEyP0U3r/yN0mYrx29IurvdcEZhdGt76Rnk8L2G2p20eeh+A3pFUe
Uu3e64lUnmqhi6AO/zWi5KlrYBo8E9pQU5+1Xr1GDjyW00gWQ9cnLQgwie1vXu6iBFD1G7AEek9w
FBLB+f89ZARlAxHQSTbMfizmT42PBhz9iSJR/DsUJG6IaWQgo7ohCbSfduReyhcuKqQStK0kibNZ
pEHrN1nnIKkAKp7zEZsdBTRtBH5GD/FoDr9k09U+hZO0FKq4aTbKBPYsQL6JZ5rfHVquI5xeLf+p
3uQPCddJRw1k0UIENFVn9WGIhsSXZrz3lPdQQktuVFi/MRWelA0Va7+vQqQ5pJzYdZXe0aQH19o8
WUb55blc2L37hET7vbbrf+cFh5lYsmNLnoaL4vVgmy9tj1Qg/9JJzoXfTX/A8R76cFeq5IsB79KP
6jSGyc6VIw/sLFRborDvCmHQkiV3qdIMQzNsXDpfxo7Yx9ppMUTmHJbpeCMj6SvLHowqfZ3Mf9ym
RCIy5KdQVhTpmARw1Ptegc8jk71loXNwyX/Y8RUI+3DmfVXFn9oscL2HpBdj2PVYb2T4G7L0KNXM
j2BR6tQl/UffNdcyyRBJ0lGpVXExUVi4ofgVedY77ZS/ZMLlIdbYc6rfNyRjf3jT0KJC4NWYIuNP
1RqfPXsLomuyTNJNTnoJPRnXjAbx3Jrgq+Yr2oozZc6Y+O9FOtDY0vXvgLwESMXvDhjNNk+seyKT
XzVaDSo68ajDsDdJ9uw0xktp4UiIGFmqlmwdYolLapOT5SuooDn5xk49KcOjsv6IAJ4thuuJHIYi
2dxpB5p3Ov+qGp6YLdHwJY8WaqqYoA7uXO0zldOg0jVHQ/afBGFDHNnz1+h2bFZF9hJYTQdyDS7L
I2w7oN5gLYZMN7isgJJOVv+41GqXpJcU6M80AehMQtaLmvLOeoZcp0Nq38WW2LrTsCPZWW4BnM1L
0b/Nk/noCZ7SquE363Y9Vc/8xUjzc2+b72PqvmZ1gMNPXhhPduky3KCUyscwvMaggRpKM5D3Rngu
zzlxC6fklQn5wQprIDyCsrdj5TzN3LtWAUpPfQaNo38pMu381sAzRcT42ES31BAJvbWzL4bsYyL7
cFO4xn4K2qtCJY7KjLlyZCtue/fNktxa+Qx9u3hrrXEu38OCSLIyg5jG5PMFDn1qCAC306I52Uv5
tgB3TVVZHceKWHOnOTuRwWEv35MkSX3TGh4HlwAlPBQMVqiaqpksgjjqfJJu3quFPb2N5s+OHrZo
KM8Lj4upjTkew90wZskeePqC+7rdZJMn1gJ2jFGoecFc9Jj0CK5622ebJPqLaswyumHqCqgkw2zQ
ieNPNi2zZUZiJ01KJ/B/lCWfiSYheKEaYbVm2NMqNCjVu+IzwDE8rCLkjTTtfEEmvZIQ+2x0H0hG
4tEHNMd1CPCRPiwmfnVDJ18VNuXAgYnjbprDF8daznZV/k6Fyx0Gt1wVOCAs7zk39Hc+TZq9EzED
gVHMrmPyBu3yN2IWWJ84HZ0lmm1eMFx79mtOkEjQlqdYjwgkUGs3Bhe7CA953O3BC55pPl42xYLr
zRnSbRcm/y5TDaM4f4/dR28NvsGFh3NgUSe3PSWJfDIcq/DJhi130G/kpkkSOgIkK9ulY6gpU++W
tCAI/M8PjfpoG49UhmV+Na/1VUWudrb8nkz7M7Ldj6B2r0nTXfqi+xqcCoksLis5MJn15Vci+bXa
ocQHiHbEsanAcYoUYGEVLrkRvR3z/OJabP1GZr6R3r8biuQWqRL1WIbDmyl4mou7WnJEFivBrCe2
H2O4ZvYoiHjctp3dc0qw3RVqYEXPRzzA35RbvkvpHMOSRiqNKBDPx5PRBmsVxor2SufkyAwGLiOG
0c5f2s68xjOxfWOgbksz3+q6r67OJH4ZPKnpmXyMEi6zZch4FiHH5AL8lbT2g1G71IvQ9TH1w3fQ
e+9aRLukiU7BXPwb2zP3NiG6PY92TP4bxWGxM9YuL1F3h16nDNjeA7jkZSbcJaEygcFlIgPfgPCh
RK8KuJUJI3kM1APs0h+Ut8xOsJr1vwCM20J11ynPnkwxvdnW8MWTlbbgY2xZwLUL/lTEEipCP2no
7OwRF72maAbATqKU+VaXIxxFSCSwYR1Vm381bkpWWQrMCN2gBNn3ZTrth4LSN9HdGVSfs3p598L6
0ZuDo04nAlC6fTbHHYfgcEHnt0NQeBXVaKPQY5IyrPwDV9WXHdSHIE2NTWIuu1Ty46N/BCxvqE2F
SzcqB9xjxdmak+lxLJRxcyaVCZlD+pIlJj9v+Ia8MAF4o6uMANcns49YNbAMBVl3ck3QQcedAB7p
DfESvatMrB4S2NFVd0oBNxQ+kOHanowh+1ckRD43lsd/BlJjXCi5z4HzqP58o/YLoRiviLYV5rFs
160t5g2KJNqEzrGIXgOUCARSXiJl350xP8oqGEi+Xh7DzmacaKgCEoFDrSS8XJzN4jIwnwbK3dOv
1SyBn88Wy6893emIkMBSzmG2rYMdj1Q2k2lr+8XgEIQC1Dty9P78EmOhSBlH+sYzMo4SLCOO+Wys
1vFVcaBm2u5hNtoGv2bRiGQllOBnJFiX4JCTrur3jGogNvRQe7Z5owpsbyfrFRvFcsPdxCALC88o
9SANfQc34HYqxk+7L//IooNTde0bWToc2csCRVWRfUZPj+6ghFezc9O/2y5QZZ4OKCIo/4QBCAhi
zL/U8OVR4EWeGgQb5V/IPwLn1vVPYASH0Ov31De8uEQwcmwZwIyEUbIwsqYk46MhhqcaDY1PIedx
BJ+ze/0qozalt/cj184u9uxsjw+33GjBlhUDCjpY5zetV50q2d/jybF31vyHZYh9T1MiUyIHYIIp
IuSOKFSFP5gNZ2X+2JpkZUeaoubJJCC6RQXZQJ8HyUs9Q7v3060sst04D3/oU2OuZy5n8aHb1cHb
Q178PMVvA0jpobX0Y5iGUEYjDYSzeURVib26ehYWgOZs6u8iIki/xXqzccJzGC93JDIW4TYVAyZZ
YFX4Fs/in2gi422wv9OMPscABclENyRdHHJT8MwAqgSjj2xno0NQVpF8TaXTHRTxDGSdMp/Q99MN
qIHEfImFow5FN0UgLsvnsgzf9YyCpeCMSQhhKlftcTClnzzz9mETvEYRGHBe9wToDuqPJ4c7PUP7
Fk6/Dl/6QuT79TpxCq6RdA7oN8Xh0S+QxqINfoeL9bSwKmZR/WSQTbchQOybAD6fonieY0G/CYby
5CzJJ1VCNB6iiyAmFoEk+r+hLzlNssVH/8ejuY5qX43ec1s4f3M3vUcceZthfqvXOEg7Oy9tdFro
2HXLApxIkTjWVbuOipr1Hwm7o900Mo/rDSIjfBjWMGXY3v9y7xOWyxJdx/rhV0kP9gnX5akypNw4
3fRLEH2RBt+9mt1NN/BIccZDh4eTNRjBQmWGX9DsSBPLHMM1tR0eSW1WBKedVgTIOM1RaIuuUN7B
8cU1vz6r+iB+dcmUY6qTj13mEvCVH42FNOiCDLspdHZD3b1lox909re1PhtCDVUdxPPTenYOYrnX
Ad9PINBnVjWrLbVwJzb+L1eXR3MuUbBP9LYG3ZmkK55vbKsbNaDAGerVlQpXXv6Tz/om3bMhYtrm
azNAtMEVbvbVBzFGRhUth3kAJpwHZqu+JcgmTPVvpzrCKb8NqdXuM7Z2D3uMVRBjVxEbQg07qNlk
UWoaEQOd5u1eZeO5pcaP42A6tFn7qsPRx5X0hypXfKOvjd7JOTBPhsr/ugX8bVr/zrw0eVB4UqM1
BXVhpb/Ehbj3HIsc+4xdfaZ/z+k2bImzD8Z7j0g9T+InoREOlx0l4dHQ7qLgWhkCoTWg5aEKZsjF
0kREkbwS+nRMrDTiRMSFnQ10R2UFCnIzHD6GXLDNVv3ZDbE2dv0/xlj/U3t0ocRp+ddRk038vW+O
ZrWFaDt5aDjCujqUbl7tK8jpbZLJ4agLhyY2pBUqokoAlSX5Bf2lWLeVrrqYSX3U2fSgXXXykJR1
Uhc4K5JH+n/2kH/QazNO3NKeN26VXTsjuZbL/DjTTckF030qQjjTwiZuyMHSTT2ZU9FDaEfJbU6+
GEWDjaR7Yb1QxsT7a6sA77rzqUy1revk2SWH3RhKDYlfWLC9OyfK136gmqdGQhXtqIP8MO1mwLGT
HXp3S4+vneqtDTGC2YlgLrRxFq1BeYNkpZnQ8SeS+bi5t8VzamQ8+jixQHG5P6k2NdEMZwMlvQwQ
UOIOOuiBgpIR/Z1hwE2U/bmoZbGVHGEjU2E4ofylCo8wetZYPzHKg5uPvkJrYyUjzWa9+sxM77nH
yYuF+7labc1eSFx2xi0phHcTIFy7WcTJLnlZIpf6xTqI/dDrzjwf8UVIFWyNkuZAI+RFQibsUO1F
uHBfl6RW6uRbt59uFmBlElNIr5d6Blbbe0LdCxczaV2MVEDNyZV8hMlPXFYisidXja9M9tD3BzEr
dTLKNcl9Rwpc90Bg9S7XDSxYbT1NaYl9aHY+S2KYfYbiRyuzUMUw7iWS7AtZdv/KHo/mVLd6QwE6
SeFjPd0WVPMojf/tSm9Ggk4Yh2QfXtZ+TXqux5Mt22NVMk6F2RLsWySuI/gbgFZrbSfwGMsKTmNj
MJE52Tty9ikydyYQP+3t/GfN87iMt7IF3rMZSLq8P3Jx/uN0r03ffDpJdkdWgewMX5s/xUP3uHa5
SO0G215yuvywnAObFNpHaoEuLTrWfZ0PSFCoF9QljblmfSDVah0pNGqttyFeHcm2L1WIyCw/tfgp
N8iiXgn1I9u22aaI1prso9dN7De2be5azYtnTd47bKBmL+UVG9MOi0YRvTDfUVcsDIeLlxunrxqi
/2n7WPr85jqChw5+uw4OoxjSNxuf5W7ANBayhPXY6CMwfzubT1MYM3+mGfo2Z3gG2t4hPfIo/0K9
Zwx56EPy+QrlgQ8tEW37GJTNLvNDFOJPWgkjeLUdsp4PMkmPtRF1LKBjsBU9iEVoplsr1nIb9f0r
GSbapxI823lmFV4jnflEfr3kWfC2oOPY0vPn7aWYbr1wjGvIszFatfteYlwzLdXV4yDgLls+ZNKa
73NKnQPFCfsZy+TRXof4yeH+BQhysXe0ahw3uV0yI04CrMgUhzkyX70x3o0C1RMYaOJb0oWGSmLa
cTXwgZJAHN4kvnEl4+kct2gaeOk84vOG5DUJOFVFGHZHIUrWn3R6nlBxZNVA+JFj3qmo4KeeAGKi
wqB8u6hDzCmmxTMMC6VmSNu1wAE+7YspC2r4tliBbzic38PwBQOFmyPEP2OgWbYLEDPRJHD4rdwk
zWNuhEzjy65vlHGuYusvus3+1EoPlE+zk00xlgqRbFMHA15YetzkXBBmh7eknIszi9RVZ4HaSKqU
92gRd7KiQ3tOcr0l38T0aZU+ZHbWnjplXRe7LfYp/dRSBweUqFRLYdEKR/d3NapqOzT9KQI23DQG
+E7lSOUnrZGBJhn+7AXVwaBtmID5bjsX1mfIL5pvhEZx1Ol3rDxba6AdJk7wPDXxSCgQbpFAknKw
yvpz1/0HtGgfLM0vynO2i00jGSIi4KH0RYRqOJremvvLU3u94YSnQDD5hUWFxS5tArB5hMMmCeEW
jJseS8tQbtB97jnrL1pB7pj9vC4n9UWPwb0ra2oQtPedG/2dLq5i5ymi5Z3wITPxxkmCcZv42C+g
/Pg7fC6eBcyl+eREzBlG0bJyGO7xN/DbDxbzyBpx0TbdxEMq9WlCp7mNlId8U/OgSmnvszWBe1Av
SF6RDmRxxf3d2fusm5tjp7Hx1a042ppQDNI7NxlpqpsqNbekqvBCdwxhFLy9tehiZ3v6Pc6cOPU/
QA4StxNVzbYJQ0cUiF01F6eiQw9xursdO9BmdyIOtW4ANLWTqYOKp180JYe8xgMpd64BFhQL9B/p
sIr2bL4RbHZAdAygvILJPk0XHiZcEx1tpGmUuEDXOQ3lDjvzaGFgzKx5R8x/+FwYn1ag/5atRRvv
4rJfGAhrp9lxHsjKus4migWjm14CPHPpVMqjMEEVnBlphnKt8UiA+CeB/+Yeyw0mQTffLNXV7lBW
RvFi+AH99Wg9okfyCORmCQQh9cY3fZuM1ZDsxiTxr9RDRs36S5yTcJzV6QEnaUvxj7mzlFNsIgXX
PxAOLzwEpxNGNR8tu487+0I81bPqQTu1ObHjqXfS7eetkWcxkxwv6SAsMuVufeYpdrsp3MmlmDZm
tdxRDW1SG1IjKIPnyFlQlpVI20nKxxbUI9GlCMtm828NXxskihdtfchmlEiMob4JQXgIVPKCtMNH
vO+7SmQboj9elRy9bVuMaBfN5Qm5J4W/Mds/bVRPdmW92oP54sAdkgb4jVWRurRoPDlVd1kiG+6a
Z8w5p4F+7KPsCbzqV91oWL4pJ4/YYTMgQDVdix27A25MpFtzcXGM+D0yEwRVbneOi+hvTY4QgC+8
tBsRnt6b31M8/2vofpt0wL19sdBvyKhnDzXhyAVd30NA8a4usSsEOOLOXjlebRmOB0KEX43808Ev
UDqpvbUi5ElpR7ZiNCF7RV0Xo7WK3grRUDJNUByjbqaJM2iprrCCdzVKj4mbSkVUvrP7FQljwr2f
fLZj0F1CIf4d5+KK276ENLeO1KSPvktUsy8DRdx/zhgDQuiDkzMhLBHNzhJPMnPwVqh52lr0W2bH
3JjdkwQibyk532Glsrca8ZPyHFTUFdn0S0Ss2zKJ7VQy4NMXTSVuMSA25n7IJ/RurgEWIAeqHyf7
hTBKhMFk6JxpjIF2MQKiZgryglV9miLyGWCGc4PX1x4Mc4daBS9lMDK+Fd5Ew6eLLDo70BtdziZr
UjRenTrt95aDY6g1Dby2y1kYZn6EPgEYxcMC4lmelhEYp4wCikUKcF/tkewTJBg0m8HB7KHyg7te
qzqL3vuegcxzRLof9CTOaWfe3Zzo8dE5ijCbzhNY5c59NNqx8jv4me2C1TKuPMVsSfCsoJ+z0tzJ
dubbPBmMdugfMJE6B5vDWqDuTyrQiQ6z//DEpPDSzj3jRExUQgQ3AfYFvFu1zEumIXyCmrhYswjD
F4Z+mqV7OgLigehC0KS2d/ATJDX9uIvAie9MDw5lrtByaA2mEbC3taGPyz+kUxrImuc/Y8Pu5/Uo
BVphvC+xjV7N5ie18NZuXLxoTKRbrxp5BeHmLQNAlywo6KO/2YQnj8bVgRWWChxE6Zu61CWIXdWt
xeE03ybFQCEw6Ia5xMcl7vly4cLM1eJsbKNWnA1X/W7A9UxyCK5OYZ2CqKgf3JiTXUctvigAO79K
UEBZuEL6Kg12WvKcN4LkGJV9xVptHA3LeA5kgKIhFBLz8cKQ0a72nJ8/ciw0UOYao4a7jE+QVSPb
KA4euf7x8yE/fyutqTxTAIM4k4t7/Tevcv/3o1CAMYOCJe8K3BPxGDG1bevJy45JQNq8ES/a1y3K
SafLX4Wiqg1RzwDT5BJLl5rnuvqY88Hxo0ZNfqWNF11AaNoNGcn0o6K+nv4UwvEu5Xzl5GOlkAQ5
t13n5xJFDUGNIHy1rDdqwrSEABLR0sJ0jYdD8pPS6VXF4UPVKup7s+birnUMbbH4wJ71OUnCJ62z
8TLBFJQFA5VWzhERD8F2xinCwvdm5pkHcKc8XxZUZ3eB/e3gvtSOG2/dFtOlHDUGgWHACjK9dXMN
g2qslne0ShLr0omTbzvWw0QjjwDzcyX2LdVevfSpjDq+hmhPWYNFgO3epmbO/BYIPXZEJuPmzefv
yG3Gq6XnT7fyolMjekjQiUE2tlBEJEa9erpqjG49VlW5JhvGT4Oh5nuB18opbAO6XhNuZUSDX/Ud
OBWUaxcu3yDvA1eInvdpFTwRFLtfXPnSu5QzkBj5vMQDW9XoNCys4h8ZjOHBcKIOB1LCs4EWWa9P
TJRDQHc2+DO7kNoPHSf4lCAyxwv8MBFdheXVQRXgTQ+ecBjRxugm+ug3mX3FGS1zfv75m+4sDbGq
qviQyPHiSsfDv7fajf7zV8PF5Mk2irp7vVJ//sXE4P+/H2Q1NhIrSQrFz6X7c9X+fOB/34zH8Lkm
qGH/c+3+9wr3sCtlG6luGhfcfy7ser3U557GhNVCaBx0Lw4/78OddjXD5a/IUS/mjBCsw/yR21Tx
Mo++WTWXrSzNmr7wpPXreKB4Ny1olyiPabLAhpCqmi1kElPB7nMS8Ty5i7QHFSleKSQLYphGKXcw
Di0+9Oh3JUDF+YELxo6y2VoVlQTDKHYxrdClmOR5NOZo6ybTLlJrHXG2/K0q0YNhQTwsC3L0rN82
xS3s5/kx9PClSU4CPzJKcmbB8ebiY+4Q1HVE4yQiiZAMPdqj/uJytaloTxnNukK/pEn3S433zMzY
gxaS/gor2lB7DPka2RTK1XRSy1DdI231x1VPpzXcIfU09GbONbWSeOJm45yvpE3fRLD7klshdc4M
qOFs7UkTevP6oMZhhyh0avbulBf0H7+YQn9zK1lcVwST4Au7uD1+ojqwXwpT5TQJ9aWvR+9o0ZVD
kDmjvGCKdCUkIAoCJi4winHEuj9Qxg7flDOFwQVsIcp3oR0Ez18W/Cwq5oqUX5MqRQPNaj8ukCvF
AuqsW3s/2h3kAnrbbS2iYKNJFdtMSuwJADcOzbwv4ji9ebPHlkadU1BUaGay16wrfs9Znz+P6REM
ipQJNMcXdzC+87oemA7xtig3wakIpjDwJa5tzmdZc470ot3pbi5A0U0C8Cpt7qscIgOLTXysp8KG
0TRObT8OO+W4D2nRAvEEmkmv8PxygJBzBoORYRiOI4UVWJUQgc0zpEApm6Oi92NsYx4EQfrAzf8X
cxKK6CD5mJZu2dTJL71w1ALBuh7bUO/hf9DlnGGN4OE3FOxL+Do5c5qkwhtgxDu4oDNQo70ZjPK5
92ykY8ZMjxVHFGFe3wHZDHaDaDwc9GMcVsbWaQ6m6b65+k9vtDcrZUyhxk5vupZM7x5XqWPPp6yg
qT3uCOQAxG6JpRQHU2HfmUCRXIVPuqcgdJ/fp779pY28PHBhkvkL0Qc3gOQeERTSnLi/q9h+T8xO
+m7b/BOkbA+5x6VrKF09gjTTB/5b21O06Yy4O4YuY/RYP5bzmO4sgJqjFf3m6Fuz6TE48QtA1AWL
EVIsnV6oMAiPiuRCcxuqAOPAyNhj292VR+kN42y0Nlf6hAXoY+pmjt+ayPka8HrS2brynGa6OP+8
uSCN5nvvV18bRIxwrTPpcNbZzWbrPLgOmWVeQ4MN4fvpnM+7yqGXWKTykJlxhsFoRA3T8t2NzGJn
h5HoiEOH1IXuNg1TdJjmEiEVigyMuezMfNwknCOGM0Rt3cI3kyJSi13v2JHeYvwtbdBmy0r2Zp7C
5eN8Tg5DGT9MnfIQ7sXMNaH8dAjd2DcViYqeJ7DsmfzsegC9I1xu2JYVIwGnIGZZ0iN+/gtOo0jm
h6ER89SdUxcLG8tm7x0bRfpMVaH2zxrhO/hnCarw1hIexUUxhOJWYlWaOz2eIiOZ9l6r4n3B7XCI
bICC6lXKEJgZ56qRJiF1dOW2aDBkdLFk9m9GfTJz46vPh1vcLuNrJsSvdI6/LK8LeBCSb5JZ1U0y
nDAJQoOLqHxsGvfdStULDzXYD5gjP1MmsyljJzsxwzWmh8jv5/wV7eIpQUX8FoYIM8IpPoAEfjh1
Vh5ryTnuehG+tEGpTUH+AlQhpion7rZJjW8waonwGTHIjTN7fvQ/XJ3ZbuNItGy/iACTM19FzZIt
z9MLUa4qM8nknJy//ixWX9wDnJdCd7XRtiWKzB07YsVPTxYDpx+jZtasYb+U8wwMKcah9C4jkQKp
ff4iNcWCRYQkKNqWtHl1A/hyzprgOHietzZf2duAel0VEMCdv92ivwdqUV/chl/X9fvnsErp427H
l1BWDCjOUO/j0rMPZCqZv+DlcCsb7asGJIMwBMos8TVUxal8lHiHE7++mZneF4tR05aQ/BQlz3ug
tgeOEM+25eIdCCHQSI7QRqh/KF0LYTymz2pYzpPdT7tsyZBtpIWLI2wpoiZxZSzB3qs1vPVJneeM
g4nduiAhyXKxWH1hCZLxU4S/LEgi3ITatybJsOm6rKLpEPS025B2AipiBL24KIOpMldDQkZ1O+d4
28DqkFbys/To2sOn0ORkDHti550XkD+cl0CpckX6voTavIg67iD9PZVWu2ArGR6LwRWb3DDxFcwd
oR0O+p0CHjsztrgQ/ngMin0bew/SadDXodJ5S/aXcB/WtZQoQzDsHHt8tGrjl50lW4v89azlvQSk
bM4alINg7HCc/pXoq7d4LJsqLIlq+FnK8CMdu/sk06eGkvSwbC/N0t37GR+snqAEKSHgDVjb2cMx
f4DjeyTE3UaOr+aN7VY/lnXsQ32OLXWfuaB4FpYC2z4BUj9Xd0XcWdt52YbeILfp6tgExkMp3HII
7JpDaoWpy+2t53JeHmMoLlnxa2FhWdpeu7dj/LoxNOnspsJ42KLNXVWCriBrkvQBid2osvwdj1xQ
Db2zVcH8vVjVbUrjSymtfNcPPnUr5r0Zz/pYGPMNbyqgM1lvjHG4+oShOcWzjoONkWEcSgKGKao0
PZTFyQJbkRJMdEL3kYnT6AUvx9x82MWAICXVtRnzNwTSNZ/svWVGnex031K0xDm1cghuzZr0a9Y/
5mYA7JJceJnxQkp3fCtzcklBrl5Jc12L1Jh2cT//Bl/1KSzrOmbsNo1MPCWsqLc05H24DagWC5TP
pM29NFwNptcwN2KgwkMpaz+Bk+e2ho6hiEuye4DUII6K8qooLu7LzitAGCZ3iH9vKaeLlOpMeGj9
zax2weys9q88slr1KlHeImSTa1muicqh3VZV/1YgmpOItzdkqu+VTnYhiVK7rT+wQ7O64Ma9Q6Hc
D8qTp1EI9s350apYVmCB7z3WcLFiPTh47T25hr8cKxsC02POphOpuHQFmRNYYL3N93Z7e2DPld2w
17cx5yWLL4wSTvk1ZUilY/12W9LsFTffoe/gmiexvemgkf4zQCFVOun9lOFbxL4EDkpjoZPtKO5n
NsCGkLd26IkRYUfcLRDagSGKfZatGZy2THbJ1BTkCITcEaEnscethHOdIKJLJQFqlCo2ipZrlH69
rbTpnDyW65nJTLhUnOOwvHD7MMWDLVv7kjZpvy8DinpMW/jcyReTHT6rvFIKss9lCpda88gJ0GxI
t+ySEReFgZs9D05B1eO4dHPO58K65/mIhSHGRWAgfKHC8HFKadSaKgNnT/o2mThFjZaED6flzehz
+wxJE1q6udXVzSyndBc7Bd6+LMSFheQs9HEOJb9DKR4SEyemP8QsFHw2+Q4n4BDmdNfPQeRNJD9A
XnJpLFXUz8bfGiloV9PJ1zTSp4aCzXjBzWELBfJD+NNznznHaqVhNJrbsJVYP2OR/4xJW30DFk83
c2XcV0Y1sUw5zzrLojD/gunAgZ2NwaYjydoXO9a6KOx4K5mOotQzzUutl3rXZ8OWZTHGTOe5CxP7
3DPVZmOMihQ7kVvkXpSzDEsF/rgZDB++9o2eAB2Z4787h79LfXFzLV7Zck632vKvk28j0OcjntyZ
+QyWAAf5NKhY+aL0sFpmWm6lv2uM/MPOl9NQIwaT3GDA+ucglPJ9gU1wmDzjaoVWdkq7n8zxvAtW
cXGSVfAY13G2DzpSNnIs9sEkToRm4t0iarXFAwDGd6622BEwAhg59Ef7uQlz+oUrtbfN5NuW1nNT
TRzn8GQ/uwUoKNEauG//0YSaULG4VtiR7YJFDB+HrlLt/TRldynTUGX7E6V9Dt1+AjIAu555Sa+e
MLiswgDHUzBD+hHuWzWbQN1Sx4hUS+o1Tg20ov4+ToZsX0w2Jvo2wKJ6JO3JFMk3jIrBbqKwxeAd
vzYr0FobxhuFicUGRfmtjFfrBi6WnDUh4I1hXWvuyzzEScJGGhdTy9iXSbZ5eutxKt1WPP45l6b8
hOu3Agh0nPmgUZx4FXbN88Fq42On3B+3eJksgxUBJMUWzRJ5n1A+E1+YVC8IIh9+CcMqWSctcH+R
cj+sxKSBkAN4I+udgk0RWcxrGysXdgT98tPucBvStrAXvNF68DBTpP034Dk4k3qbZbCUprjBdcgQ
ZLbdw1Kkp0I7z6lRv4tAOniFJNb1DCWIij6H+IMFvW5pnH3GOOPR/kLEAeMGQ2y3nTGRnLOEm3nJ
IneuWS8H5WepeLFDuDxme81gICx+8WmaNPfqASMUUxtHD/lu4mQ+G+mhhVoKgCWE2VPUJ9f+sXt2
/nnFwqmyPT6nS0Oksp62IBGOY4Hlw/FiB+WTeEAVmg8OGQRcxMVD3wZyO3T2pS2zJ+nNjxCiniqy
mhvX0B9FykwwYRTtnPOcWslemNamtyFzpUCFvLWkonOe19NSNtECmpQk9BIj63ZBiIm6jsVZlwfd
iCZqi+bSUa9L9eiH5kYR+y4J9hT8U+vvegnJPrUrlmFIin2av7c9zzPDcjghDwzSPohtnjvUq/zK
5T+JS4UYFIovih3+NOFwh4GN/HYXuse4eeOS31aLWV2Y0AKmxwQSCjZog7aYWL7WOfLZmhDkON8/
U5l7t/48tHAz8QbDmdkOan1ZArTF0px2HDy4Zr+S0fiLqXCLWdw7GJb7KTHCHtsp9sFDoQJyRkYP
GI+qCcNomp4rXJWHXo3EXVT1kWOac2pOhzPHcMKxXrbvm2AtBaC6RBZ668xkX8SQPdp1/YURJGjr
X7NP8HGAIiLra+VgBlY2ESjFx6rDTy7iw5zKei8M19o0Y5psa0gAYWifx1Q8sGKDDbggsROUJ1ga
tBWWf9gRE0epTiOiu5OHquyjyhXZfhIeqyYis427/HWo0Dl2hOgGfzqQpP/rWMablBanqyHmTGIN
ICGc4l2Oz8oaSfa1ssB50+4ElTkR/Ly/vssKtQH9j739bbJ6uCNj+11K5zI0xe+MTBumm71oJ7KS
TUR1ID0z/Lxt5r+vMC7SFha312Kx4JWFA4bXBS8uMxyb+Wbbuk/5AI8hbCkgy6lZQYhpVk2JrS1o
xGjIxvyErMnzPMZR2rJSY2kn97FCOwMI+0jBEi66Ov5UsSYOXs4M0sROiJsjJWTEHLiWuOYw00zt
F90kgv168l4hQkdAHO8EJrOdnAl14IdghTbhMJ2NcW92zVOQsV0cQOyw20vrDRb8P2GWkF5ukytk
sZ82SO4VpVKE0DE0LQDL9nJgxdBO7ta1NStBo1oISBXbtHR/Y5DT+9kNaDY+GM1CCtvp6r2ZXP9d
wtMwvNZ2f80MbvP14CO9oSv3LG/GAqfaGneqOW4RoGmmB03eKTCYtpqxPJehfG1L8bu3Ywy/FZG9
HkMySUpGJb8xtraJm8wgH80mtn7knHguSXHSxWZv4Y58p4lc/Z4Od/XvwifzNQ98Y1sxhrsZnpzO
K9kAqV1Rdepezqz9k9KvIo8e1rTBxxdy69F5npPBJIFmFmkZ5fGTsdCJzpiMu5ekNy7JH+QXHRVi
JDpXgPWo8ZZQeYyhDknEGF2GsxCXdbfMdwuhiGM+fQ6F87DEdhwlYyz3bu9fWPliwfW852Vi2ho5
SzB8V0d0hN3QMe467E6xsEEpnr6cEZOJNGDyuc2j4St/x6Xk7GAoLVudV+Omy6r7MZ8+xnLNc+Ej
M+x6hyTa7ARE4K0MmK6t2r63GJJ60y9vk220kHy24/AzVt5jY80vpm2f0th/dcHdF44JEy84K8u4
JIR69m7n2BulokCFKUdVK2pHiKPAQbFl9Xayt4fpd6ADsoA/5mS9THb6wvmcX9dOzv2ifrUdN4fG
6F7CoTslPWJb6H8vARTZsay+XbqgiyBcOMHzmurWeisE761WrJA1sckjZkXixmhfMcrn0EIoMw29
LXrI75yIG+skLJ5s3sLp0a0nd68Nl3eKiKMXuL/ycTAPNYBKTAfUBfkPBCSuAlzzLh0Zh1IMImOh
BNCE6o4X0r3OjYGKwxx5cAqygLhMx5hkXj3DZjWIaJ5dmf7xbftPLs3lgA5jbTMfWM1kPPXCA9Rd
NXaUWHgx/ZhUn09DuqES8+SZJCTyvP8OLSyKccVPhBSN3L38tibSzjxAoMS58d6aZkkwlOCcMZnH
bCDHTaq62DIM8fOExq2MM5Nj3aKetFeoF4POS38eAWecxtH0LqgZfOiigTP2Na7qr2Duu1PqlvOD
wEkVyzDf5TL87SVfQ2OzNdm45GxP+YivWI8gzITvRIs3/oTeXpc11lOjOGP3Qmmb7SJC5SB4Fi+0
0YTxS7wENIBMD7Yosme7Yj6KG0LtS5Hz1oDIQBwwy10wAI+Rin7ZGh0/J0DDdPyeyARPiq/Vyc0d
VomTLDjWMrBgZhI7N0TGTPTykxD+6JKZwrSIZxheHNfllKxZurQxQ3+Q/QLPIE8iR5QgXq4AFPke
cavKusADhdHjNRT9xc2zJfiQl4V1qcqazgrE5SVo7ltIlrHHMV2/AdnnkSXhxloup2tWQZC9fJKh
9ueSFjGWLpgZZoWwpK3gwrrcPJamvsS6KO/CGKfNXJnutjSQ7EbV12dKSCMI0Th3bA60IEuipiBP
6xc5yuHw7k3BS+g2kKyoeSNGlH6b8UhqaSihAHBVBW2BWUnbyWGq8WSGyXmc/IrSlOqgmmYN89k/
mAAZA1l2QlpOoCutQfFk/AgKHBd0c2PKrxuGVV+D1l0tICLnLtHsJ0bKq8xscVyi1i2zq7LMtwBj
3cavi5SniNVtvTI7Dsovtp1dwh7s3Pf5X+ooqcjhs+BcHJw5xC1BMzNYobKbO88PURJ1c5wK4jKV
z8F0JvFp5ljw/XGHF9klbp69ENtmbG7JJjXlCVTCUx3C8kg0gDSAc+/CHjnXx4jr7OMxyRRBt/lp
0MlwcU2Ef+KQLU7OIGeH1A3yadiksTz1Q+1tYVjj+WvySwCr9Khx+2DTlgXESOuqe1kAeNUp4Fz7
wFaHs+TUM/u/FRV8Eoj257JEVVI9nEVS2qhxK7ZgifNoklmwMfP40zZG3s86+ExCchZd0Upy+fGC
gGF+ycpytsFQ3qWtfwFt56HHI6lwdu5eFIbBZ1ftxtRBy2zZpoYVgzNmwx/LwLHJA5uje1a4BNfj
9HOmgi0zh8dqsK9Ws1xwSnwOuU2TWuGCoubJhKuYG5PG2anItQNSe1r6eTzE+uRkEqfR8Dn7uFSc
IB53Lksr1+AlUk1N3+ni97skmR9dpwmikRAAAvCxaTsSJu7whq/+9wJgnImBPK5voOCx9ONQkNr7
rreDM600OevW9BokmlwFj5syFQqvW3hmCeodSvrE4iQzd1mgWBYoiEOa0/JFTeUHkJ+dwJ51woBx
9lvXfxyGl2mguL1Q4QOme2DaHcy+cNaHMu3LG+vBO121H3GMIlJpVeyKbnkJasJeS+vOG8QhtuvT
5J2cmWMEJuRjivkmWvfFWKvdPgvgmU4QPxK8epT/3g2a8IAtq4giZnUBu/Dth9V8HhxrjiwDXzLH
N1pOSulu5z6wWBY1R92m8tpm8yXxjOmceaAkbYNtjeuaR6snjFJXBvzzEGdYEmaXopo1RRNcidg7
RRQ6DemUEg+DmR/Ywjx14/LBpTUdRSbOSWuVB7tjiCicTNx1NisJiZN5o3zW+3BofncNzljT5uBQ
lk8C09KZaF9+xKgJXMxaF5UJmEEkNTuxOLykA1LbvGjYHeAzlG+9abitvQNLAS6bZsPIyaPBUFcO
E2E8WF5M3Ha6HXLYX66zOtSw4qVoMBB31gqAwCQe2bCGntOV69RHQcvKt8YF7VNyas+GZElTOBdn
/B4zUv4K8Y6tpvOYt/ooC/6Pjr4LHHqbWF9mXAwYTwYfq4SPAnvs8AXvMLDvOfvUl7oh9RPG6qNw
Ji5jm6JgSBDpPmWuREaZzkWCVD9ibuLO/Bl0y2ftevpQdMGPAcAJ7rNT7TPhX2TB45r92RbGGyzs
gkym+12nBGOCEJxs2cjr6Jg0/aJKgMeAituzOMN16qPbOUuxnxQ/K3Au/77MoalNWfvYokETQLCQ
3YdlnSQk7gP8vI9yhNofdh5toJVzyVvkX3zYTJo9xGPCUPRypMW58TP7QvmP7WagMTr1285mebM8
FOiuQOZpOE9t9cxNW9NKfgjLmqBdzWuJQ8y71GO4ymD0/UBhgqCoHKTI+VB7JZ5XyOXcDLHlZZpW
miQ96aSTvzOPk3jv3vdx4gBxCS9LYuIi9suVdwd1PKYxMLRmuck6Mm2sOkiOcX5G7bO8/Z+wwypN
MA8uPkZOU/FkYtNZZc2vLgwU7ecYz338nHZ/YNuAyNHZv+16D1Z9QcVQn4mwvubBlByfGta0kkRA
GRyNZXhUGUR27Vufs9kvuybmnk6Gde9yECSbgGqhJuczJPNGN0Ly1vQNSGPRP3F0BXaSrdClkSKg
mM/XOCiOL8p64d32eBnCCw/YyFniBrY6D9WZ5FpvVRCXUnDaBFq3XUiJQebhC/BDTt2ehgXQ8xSw
yDLvtLJfKsnF7Q4WNKYBnN4MYK1xQG6CxfuGbfUwG97P7BTGWfsqg3LDz5TT584IKN2rK4Ivr0qP
bTPEO+lmVmQgIM9cI1u3kqsy1BT7odbf6Wxu7XX4zUdGC+3Kl0aHdCy6+Jg4r+wxQHWopYZgEyq2
kyHtfUrwF1uTAV+B/XYNtuM6B/23AVqJGKS39QdQOjrpj/HE3THFvqg1q9ywNH76rr6TMPIPeGtv
SWVP234KYS2WxUMAfA12In1TDMvhNFvbRDXUIdMiwZamCQ+CUFnadhmTrPyzYKXpZ3O8qTSImkw1
e/SM7yAOqii1mHHbDkXKzjMbq+Fe9aShSXb1ZwWzhsNRxyqqGb59qqMurWM/zIE3RoCjdoRJeMoY
fPyYGL5p6z23AoIGaRMTKHYPhVLmpMR782Alc7nPLO8ChexWxQAPi7CHSwc3IQi6gzW6VlTEoCLg
qYJ56zWvYpa/1ItX7bgPP3aVcVvttl7CU9IZEQonL/mLDlt0sDaE+zqWLUdRllnlGMqziwJKHTbb
RPK/AgtEN6MRjIT2neYhRXk+ltzzFzf4I/AEgnHzD/RAYcYLgbQXMe5hFsGEOXwAmz4NEYk5XiqX
FmE2v+DxFmz+KnyfpZte+R1Ggs5Bxgdpm6W2f8pmLFBOCjbBK+5McMJH0gYPfeyZl8IKXjHNEuJw
Rj6HCGBOdlaVfSVKyXRM318zVJj5E9b4oX/tivo6CsfbDuAfCaaRtPXqEq4BKk7lFzMvgrh3Q3aY
pOanmMkko+67cYdzg5MxzNaRMunN+3pJUJ6r8VcKduDNVQw7hQVBWlIcMhFR3Qa4aM2xIpvq6mkH
f3uNa3HI58MeteT+kT28VYqC9AaNm5vgaq5s8bxIDujseM3bSmC9oJWGmybGEJDxpDuE4bSb2uBj
nNS0Y5x/TBoOkmHcPk1u+4txGeqT5XO+r+8DAwCP1NVLEPq8oRlpG/ksygrnoWHuQ0AJvLlo7yUN
Bs6AhcOnP8ARvMFF39wWnNxbLdHYsX0+l6bPJ9KZfmDmUEG40DLskvLA/L66LzCxZfW+oRfLzlhp
aRsaQ9ffiWUA2QM0TKTJSyjCO08E/nGQ/jEcl+cBBCqqfUCWVuo/Guc7YlAr9goWteqnr4wR5C7z
M6Rjznen3q1PIJJuGKTH3VgH4MvhKjQpt7Wl0FfEinEjw+XW1E62bRfnJ5yql3gNLqMLFCuE56ZN
97sdpkjM+fvYq0/fld5GXouYdyQw0p/emonmrB3wjnHXSuPNHJdXorBqP03rAb1CkHckNozEerJm
GECpW/8Bdh+wUep3ndE+cCqBjrsGN7Uer73HG4Dd8d1vGHLFcHLYFqGccDG+T3I4WqNyoznHNc/m
mUp4fpghaDkhuBQs09FhJurWAEY3avMJtav12M3642nKLWor5XwgvM4mhRpc1M/LVH9ZQuoD9XNO
RO3nsIlLgiSNbdeXATUs5u3dAbz9lqFvR31HhGkaB27sPNplG+ILgva+swIN45HlF2vbXzmvpFbu
e9vsTYlA4ARES7sSgHlVEw+oFNHFpa0ZNAbg3MVDPRg/nZGbu7k2u2PlyNfO8/oLph+U3Phi+O7O
SEM2obM7EhtvHgln0pDREsc5dCvLcVxfC87zPtVCQeKq0+I7BOTJNQmLMnl8JHSAYhIldXeKeb5s
shz6slAuOlLS7qu1/SifQUhkbKOTxGLoyG+2GPZ8EnwstSY9GI55k8PCTaxV2WHVdwPtMo18Tznm
7oWw9Sa+d327OzhIDozOYjl2hn7C7M/Dq49xDMw0yAAWjuLWhyzHudGzePBNur/kOhG01eo/Y7Hc
3GaWTAEfStbVXWjh/zfyh9BV9yw6KGflsYSb9UUMAVqzee/EbBAUffD7nO4Xu7pqUl9LZh0Uk8yQ
1VjY7DoqObgaPplsu/fOvtRPA7DVJgbw4PX1q6qG97y1l71w8Pka9VvtYTSz8y9jAubi1O+djw69
TP0RMqQZQpyrHYS7qg7xg1XHJevwW1HmjcwxTWoXTDedL5TTghrvhA+xVCKArwHRLO4Ij6byJcAh
QiYaWxHyBffSX0h1TOfT1DG68wwsAyDPAfss49r34scL+x3AxQIJq37JfC54tsI7BLHfgUc+CIN2
UcUfxookU3o+zdZAL8tIDwpxZvxxMb946KTOlvTSBWvLLMoO753cjVPzXs4QLYp8eMezA5UsPuAr
PSq+hBNtDw+KmiJWoDj5leezTctrbxf2PAHijGsuF2rhx2YZbHk2X1Yl+1ZjufXdG1SBbRccRB1e
uxQomxGI6xe+8yqyAtpokkaRn1m4ssvVAUGyg/tE+1VhR09JnkQsIXF2xv2DKsPHYLLMoyg/43ii
JN549lhV1TkqvlL1t21nEyMz3oFxElnUa5fzxzD+6suJs4w3P/UsX1QdEmRR01/L759M/ESDMEnT
p2l9P468y4KJJ/J99wdPGhwE1MVSNbAxRHInvKHclZn/QDeDiwxinlWQwBUkLYQYbPMBTUpvjjJy
aLApz3NRcYqMnbPjhYd8AUmusA2wjvuBafWp4/iKFssEg5NlYeCBgElokMFkiRHYuvhKLde7qRzj
4Jvtt+WoPZ1EWy98DvqpivyifB3XkKzrlnzavOowxeSGlf6Te3xIB9rLwAC8l87TlFZng0PHxlrE
l5mmzqm1FRUTFnquSzjXad4ICdPJ1NCVVobldqAcDKnD2qTGxbXxXqCpvDcZKPqmK7lhfesEERwy
+s1UT8PC/SMloLoxqpn8/QAmUWIeSeWnnXVvXtVsK6q5VcmD2+dkt8km2rnSACF+uBnpxS8mi6PO
nB8r8w7My03W7uc0awoy3ZYMaPVSTe43OYBfhuBIlxNnBjgHUF+vb2rWJy+JCGEa7WXFrAFw4Vde
5SnwrpZIY1q8WAOtIZrYUjYLcUuG5OiXGM/bjJyKvZJS6pJYhkv8qEuSF1kRIpsdH+kcwB6b6xdL
UI5mKSojMjwVi1e+kvtbX54Pkw/caVQ+YtmyRkIadPEuvqsC9dMNnbXrnTjho+3uq3cjw+BjpD0b
OojjgwWzuubMEWB3Khf7j4sURNMmSQlRfCZQ5w1p/Ont8Uyf0YA7F/2cTPEurtP70GOxufgbcNT+
v/cQHNqDdLvx0n0OU+tyd0ZLR1HEfqQegjl/0spENMAmbzVqZ3foPHlBG5ZY7nPu0dEsu5MYxCsy
IuKTvVxrdzjIGJ3RD1hG4qgRxbK1WNJsmmSotrlAeEy4FKqeQLzv3bnNwAFhaplWmptFGWHu4Ing
tcucs27qvYeFuy9YBrFvw2TcTaw+zO8l/gv0h+NR2DWkBP4AL3ixKQ7at219wrAYpaMDJMw7FkuO
BiCbe0ohiJmL9tGW3mlVHVIPjn7JEbPp+3tWZVxoPYcNWfz1O+du7tb+i7I/BcyndhA5ZnOncYVX
iUUBWOcfx/5ejN79vNiH1uCwArJgQykc5hlNo0hd3VdedSvETJI0BpI/xA+L8hhs8MRiUIaV7dpn
uWqEfnccfDx6lqB6JF2tSWXDO+0L6+8ssXZaPsFatZuK9NPLlxvkj532sLqKsOZjAvGyYXphp+Rt
ho75wmU3IhRnFcAQPBpt7Hrde2pi+Wttkg8EJjc2vkCinuNTDle8dICyrR/C2Fhuhkn3FTKKGfdn
IMQhvrHp2LOoyxPrxjlp4Jk+ukSuwmsT8zlbVn9FisjrNPgVsBGJxDozbt9gwwHf65/bkGMTavyf
sa273WKzv9TI+DvldbvOnG+BhbFuypiTyCBFsZ38GQT9CssUpbBFUvxL1oy/iSXoDY5LpBv6Moap
h8P7MGALpfZEMHGAl3BSk1X38mMvRsE+a1bbouopcOrKr8xx6TG3vmUbv8bxhXMUlcEhqEOai2wT
IQ5w+lKIi1a8AI58mkyfZ7KBwzU27dc5Hk6i+hl4P9jZcNczluIrt/Sxr1djtLc4e0R6lqNJOmC4
VlS49N2drS3aLTxQW0pOv/lO7PrpdwxZRIzZYJ8bh3KKvk6O1HZFFFaPu8Hmu6paR7SIJMe+593x
K0bIOr6MqxWKECYOBRreaZM6CERaCgvvxBrcNVHCrEyBeQvCR3PgiNYkv2TPIZH+QFoePPsHk//R
qxPsbXwDI4TE09sA29e6AbBRAjpDqsEnuASGZlJPrkJaEtYBlIHIbaCzLdh55bikW6R3ofTxbU1p
NfJS/evvasJTnIZ6D4qAlbGqWOni5zti97kaLT05diBeSTJO+4xg7BxTUJTX8mGaQhGV/cK5nYa8
KB6L7xGtapsU6GXUYm5Fu7q6VoCxAWdiowU+a7OuP8hzmOeAXYo5USrWc1TdOb0s79D+F5uyFa2r
r9ocrRP7F4lFC5QAjvCZfYSXU7nbeudCmvqus3R3ptvr4GOKvbNi+AalNtcgyfpfc0iG0XrRHged
lmdtNOX5v3/65AAtzwPTB3Qa/vbfH/wkHfq97W1rowbz9saFzSy2eND+cuOtKo38s6fnFtxwZTwZ
MdnIgUbtO9+nimapW5Yb6Kpj7c08AHh+rjHfp5H1U6RyaXyYWn8khp38ENdBIF8SEp5KPVoaHJap
bQLDHCOdvFNvJUPZNgvb/sFsuuKQ8GuhO3GFQ9KJ+XUz90BhIhSGVLAe6BBBliazsLVZ0yWou//3
R6bUdPn3d8lwYQ0ZnP/9t6wKnivM7If/8+X//qPbl8FZttf//b8EPNYvxKmJi8+hJqPXcePD3lCy
HL1wmodJ9v//EL0HYiYoj46d25dhCKz//vDWf9W5yvGKMu+hyL4XIxVZ//7+39cmYxKgtQfhhxxq
CxdW/zi3JBsN+yE02KLE9XwKYCcc+hLYIrjQibd0AW6lAwY3iIaSuYhHfwEnN6YDQVgs75fFPadN
7p070/oOHa68FIfKWTKwYvSD03muWhSynOzItqaz2AU/RaELdvo1QkDPWXn+90/iv0RBuPUBNR2B
T+mzFLY+z+QLzv/+tWi7/Ig8C2Ss0Odx/Yom5N7tL/R/Zb6eeCZL1hWV4nEx4VsJYnJ2OavH2Xuc
YzIdWMgkeSRLX0b9Q/F9fFm6bv0MUQJm84OE1V1Tadh3QQrmGXYFdCKtm91AoJU8Um+cF1MaIF21
bZz/+2Pd93dWam6g6cfnYsyN//5oEo1IUPSYTgk6oe+xmfn3JWr9EnO1bC308Ya2C5mbFCQHo392
vQhYjTwU/XxakFvOLgXt1WRXl3KEwtj3V8P8qU3RntPCYEnnYd4Sk3/GJcezt8ObHoukvWrus6fS
KPcVsf8zLjfUBJbn1fyLXPGwn+W/qpUOf8siWOeEG1Yvkm0JmoExhTxJsvxOmAGb4xM47JTMCb0H
MYEeL7Z4pb0LetoIih/spzc0W8cT9rYeFVFKH8XUFMsL0hoeVVf/4pxr3lFoFWqEdznJL+4UQYSu
FF5SRqSkxrc61TPYFJvCiBqkEI0UaaRGFys2fuSt43hrQoQeXG3tHBMkR50DlxBzi3DRmpupoxRd
u4hw7PcvftWkF5M65EjiyxFBVLUVT8cGSuhKnwyw72EnJULe58906xrLSuD0pn0tesYByvmQcoMx
4kekaONvFYflyRuBXtf4t5yWirWqe0VeunIeAdkNmybGhrqVNFnCmV6mXRW/pqH7mRXxsSqbj8a+
NNRzTJ6CVkX9Rslgx6hu7OGUbYbsr4wZ4SAxlgy7sCHCr3L8H47OY7ltJIqiX4Qq5LBlJsUgiqLS
BiVRFoBuhEYOXz8Hs3GNZzy2LALdL9x7brlrlHMYFLYKK8fgNdjhMQPaHtWJecw0wf4oCPeqzgEO
4alsXznnOp1BV9s/t5b5y6ayXVHJb1kgx7yrebuEJHL3DLjzWGn4Clk5qIrcyYjKs2LxVPreyshz
crCbWxAF30C75dorkwszkghPy2eW+CH5dslSaWAum34byKyd88i2CZ86MgTn6iB3j4voUDTBObbI
k0VQSLVQrIKuhwdcYKpTjbuq4vRaWs3Z76y/mCOOeT3IOj1hcgWVm0h3fYfcU8ES9ws3X0ZB9jLm
nbNtinFTO8lL7c4D6cxfJ1Z4EoMyV6Z/4KI4t2V904qgW5g1iLvMvGJweDNd5+bPgXNzFgAzQgpE
3IMdrmWuUXSRGpEhMWnnUwTHT0EQxia27v2flGYSioqtsnd3Tj1HJO0x4oxzbFlj00GCDP+KAISs
bbIwoipK/Q+Vle+BJt6BciFJJNqXoqExrBvEV2669CH4HFlLWR8owRm09RT4JrTixWDCvh9s/yp6
frO8QdhkdfCFYBdraznfmoPCAG85DNzQQtRRdlVe96Dothb6uyEtJOTEWUa9LreSWUSog5kYBVds
R/iNnT4KdkhSxn/9FAf7rKg3jRa+TgVU3sxet6xgT9gLCihw+7TMd17jvROHxtYgormoQ8qUkWGg
3/+2YiLoIWA8GRYXAyYkqm18Dkl4ZeNT0qjgZy80lvAuHhoNqBIFnGGRlOjsywi5fZWF59BsiLtF
37i1bPYEPsszAWOsi8EEDMJlp6ixlUZJx5JRq7pPcrF4Bsylm9swxhJ7nfXigngfhKn+rTegZJrA
fMQJsq8KkR24kIkFp2N/BESgMqIB30q48NrOi1/barW1Tj62cjmZADJlsLryT1NvIeG6h6otQF1m
9JqV9YJ9GwVkCj/apt6TzbjxfSyI/tT9oEs/Il7v5zBRHFHAF9MscoAQgnapUSGXmQODeKof7aQ/
2GBE67gJmPWw7GPLTJU90syxPl2yEucfOpYWZlzHSyuLPioYtu1AbKIybcSC2fg5du6LzZSW5iQ7
dALFZBBmFEB9gBBxSNEhT82jKOr00HvhuaItD3Gq7sOsAfEzBWvJ78YCbPrKB0bX2ZT1jP38K4pD
mH69uuAK7VdpkP+Y3J58DHxDK4O6xzG4KaT+5voTbjXPeIvLeq030bkJ1GtnaO5GFsfeCqJtW0HR
QXi1Ttya1gJhW9Vup6Jg3qvYXzKkTpKB3aK5tzHM2FH94o43vW2e3FT+ou5DdZMh9mz6OzuCfS6g
ZgzGc1qO1TKZEZl25pEgOVk7qyu+PSgQrhNtRmsXmf0pb6boGSI+wD/TAzzE6AgePr4rAmsp42Lb
vlgRqwTlr4dIHMp8jsMewp00/GEjA5QBWc9+FiAaCWHwQiG+nqYaHleTgyxw+xIFjVcvUxNJ4iSm
gxciNFQJkA0dG1QfJ2+ITCE3jaE4oMLY6bV5reUFgFR1x8A83IBugM3xJ05rSCNFH8cI5UkNBR9k
6U6+AR4B/LXRTwaKVHo7CNhlWl7zJMgugaLRtJoKmlq7IgKHbPUx8Fl+5t2+KzjUPRWRII7vGtdW
cPn/h+qLZYe3bHBOl0FhHKcuRlhdAr+xAqVfhBWhdvVjxlk444uwfQm/8Rs/NSlhNE7m8K2bQmZK
fJhZpC+FdUPiwFYmpRYMG++YU0uE866fVBM0+yLvlwa5CRg5qAcNDTdmCMRg6L+ixB6OlVKgJys2
NHzbthm+bXQbqFPQDbD9Sl+BuulH8ONsfEW/Y84JoMEOSazvjj2FPZxek0LMGjcVIXI+X4Jd6MwB
coaWtpm3z2lco+YMW14uQ6w7d2yf///3XkRijDIbxn5B+4wnu17FLiKmNMZSEhEYvwm1CwDt5HnM
/fjazz8wjD7GJZnoZuX657nYyMc8uWoRbkkuMGqp+adq/oGWvWL7TC7x0BGqbI5Bsfn/v7aGDFcN
2dY0hvw6Xm+kQeFQM610o6dOpddgQubgEETrJjRNjPFcZmBjwiuaMuem3EZBIlw34EU19lloHsq4
u7eRR/gJfqEVC40Xh3diZ46DNutuPLQcYuVPJXOShrwFzpd7WICAxEkFa7OK3qpZL972LiGlKxYK
/rkqCqRvSXwI7hXkdyos+0N12M2DbE4Gcfyjof7V0KHWIR6lFZuI/m6a0Gpt7fX/n/RksgzsiZeV
kuVO6MZwryCZBmhPbv//LG2ijTc44Ta2ER1W0htQ0NsxOhbnLALfusSTyu/K1v45ZVad/v/Z1AYm
GV8q3lpm/GLbXXHnreBE1ZkHVbEo7qY12iivumH7/3/Vh3E56b238rQigcbtF3eelm5bIMxE/6bU
XQ/9ZJ+MrjVLrHFAupQ/DjLPgzQgkED4VvfMH0aeCtYho/BgFaIyfKulKJ+6qMYu0vsntlPyQnsJ
ZjyWZ11WDtYLY2P6qO+lw0U70DkZFmf7QA30cF20aE9tmhdfAHsOwFZZgmS5vDj5FK7HNGAwYPdP
ZeONx7JqLeggPkksU/UJsgWTZOIuy56UgpyIz13njBo6teZVK1LtueCFtfjVZaj5b2kBRknSXfUY
CHa0eGANCalfNERhsZAfb5lFzGrYv8MtRy3oC+ounn00OdsRRwIrKeZ7MGXw1liPOu3bNRYI2rpZ
sRCx0t+qyLPIUkVYAUIWgW6UskBA3lLaQblvIn/TNMkaKaPJaDiM1klM3eoBHhjr7jlXrPNryw/X
HKSk6p6LOH83TWkzGvFvbDIpBHOL28SAmgGjoNgilT/JaahWxAReYw/bp078YjbnSZpl/ysJbe5Z
6HWV4LVs4rnwhJyZ098FHrZR7tQQuiFFC9dW8RdO44Vcd3tNBMYb+D+Et6gj89Ch3gpngbCBG70e
mg9pNTdN8XCXUMPIeIuPnXcO7RLwLvsOuxvwXzwVBV6CkI5sZhc/JOeXY/M2BT0L+NHC/1rVBcsG
ywFramtrThXukWC82bQxzdDPGhe4Sh3yXDod85wNvQeRkgFk7BTruGeP4HonHO7fkdJg0wVs/wzH
fTEH92poBRhR1/npfThtcaitBPwN6ArGPi3iDslFY2zn25BgzGqrfYKFDXe94zzYEDOGzlo4bJGx
9XsDkNiANxhQG59lYn/FPhxIVRjoKLA1GRFdcp7kMREQ5U1SFGY2BAXatl1aUJ1rIZsjL+h0Tht0
0Ba7ryk1ntEBsPIJKtaLuEP7xIPMiffCLBTlmnSvdTWTLPAnV6QXMrJieN+E3hqIE+BVNQTYkLDJ
OroGrgQxWsJQyFfjX0otm1r+pQJgGls0iF4IzDKyO3aZ5aNUgsdXa4gxsWmiUqnxvCENTOiwPeCR
jVly7CdUlEwv0SddI5nKFaPhn3hyg7WJaJwKAOJ7kT1TyL/KEgynFTB6UkX/7ATBApFVsR5LnQYz
wBeSg6JqAebojfEoQ/MjjLx+q6X4vQhXZh3RT8suy4anPCF9zOUuij3ScwkxeGksVO0kcharLmmY
NdnPym7/9CD8qaX2C2ogHmf1ZMzaOjO6k+z1D+FQP42RRgSveW5z2LpM1GMYbQztB7DASd/vrMru
11b6mCaRLplTrQK//4untYCJv0zjU8/HsecLYhaWfas62am4+ghiv9/7PO9gJc8+f9SiyUjTQiI+
Vcln1YV3ETj3tq6MtcjVBfX1eQiHX1YZ1a5yTbaUyU/CMbQfSElMCtRuYYpSn+8S09GmvOhJdIc8
sZ7MlvVv8AGAdDM47VNdcNr4Zk/sq7XicrG3HC/wvdce7qQdw+NXEvZqnSZfWoX20WKriICFIFIH
ypAO3sJ7k4JsdraCzK9RRiaZkZyx4oCZHmlpG/sZKBoQCepWfRIIAlyOuczsltgdGJH5y1QBgvPE
xK03sSlgGLCyLUX4UcYFGVGgFMjCaWB3pZdRmWXOczhza+ToXcwIa4jFZw8U3nwK4oEokDBB5M5y
PIGHvxqbyeHB9d+nHuc3Ov2LsoEomigMGKaP1GGgstYgXlClCX3DW4EcmmnZ12T01LX2hbCn94Y8
kahHwcNMBlMGmnt2bNXaggzRF0pbOgljK8ePEdNqCvCxpEuDX1yNDGikuBR4BXY+/1dOSICPRAEL
N9ZiwRgYRs42NSU3XEG6asbgn5i5p6xBmJEy7N7QoJ7GHJeyil3BbCh91yP1EbvORcrxViQN1N5Q
3Mcxc1ay8D5s7oSxnu6inuZZTE+QgMeurUr0q6d7t6kvaGWSWR+OnLGdiIRxpHqqzOYNpyLOWzKE
46QiKgAtO+y5Qq1tHCWMKW2c+YgCqCQJtMxJBXGjPzYrzL9dl5HhRCi6of+wWsvrqACXFiHHK4ed
H2tgGZxXLwmDldv7sM5BSYyJAf0w8/dpFyF9oHLPDPA5YEzRgSP+cTx2jNQGS9KRUEVY+i3s/Fc2
D+csGEkQS4M9Y1u+3LHdGpp5z7r4X6qX4RpX2cQCvtH65zSwr5ShzNpkwzAy/2c25N1Yv2g8fxIR
XbyhZhY9ZTh9NKLqqdOYm39ZVexufPyFiP0N/IKwr5opv0lEPxwlxzDXLqYTPom0+XQkeZZuR0sW
ZV+Dy6RJ2eaqAyxMzdhtuK2RlkU2yjrNPRF6wnRDYaieRHkco2LYzga2tTp7Lt+ZdGbduKP1j5Ce
OZ6m58vWSOmGzbaEGoOCsw2ApTTtBoYQq77ZOJLB5AZw9eklvGlMGmLMxNyDLdCMoM0faSf/VQaP
Q2S8YzJbZUSYwxSgerEYeUrfH5ZWX3zBDmA0OFQ3Ycd7u31OkEax8UEr5MIeaWr+NkYdvY4ZWFRW
LK/Sx9GRBnjQDWSrDEN80i4z6Tz5lfzh4F25OgtkouMPZsWQiN7oAL35JINm2KlG3Wq9fXW7domR
/rWzXnQ1DYRQYb4PjOxOYswhMp0fLfafhoYbQqsxkZY1eaxue6pCGv0+9VYQZI9Nw+jHtvY11/aO
letTR4w4d7i59VyAQj1alK5cNBQNCkEBb3lz6Wiatj3MvzDn5RwS/TL5Tr3C2Ed6YPwly+ZoE3LG
DcmE1DDfm9Y8+nlUMUGax/x2y0ETk4DyV+RcH4EiaKKwHXNXZYjtZh9D3TNhhdzG4ckE07CoYUw7
nUFrYPhW7MzPSRDBbt3Jvv8OCCmiz0NWUIzgPacYzLEGunPItpmYWAj3X0bNmVsgizADEGuYNs36
NNp8CfStGkdYSUrIOXbqjDlQ8um10/DkasEVOdVNontbB0FMdKlLNDdhXanwEedxFhb6X2nY3ZYU
LHxoyXNgVe+4VIjYGoi884PvhukiyS26ugbla+MSsjAIdkUM1D3nUTp0/6alHwlV7XldTesrgqbF
TobbmL/tLndgYNlM1GvJ0Lmp4OCVodhzCgFJCT+CSCTrKuGcGDXIXk6ss0IvFLhXX671Ev2T6X4O
xNsz0Uj5yMBdFDOVRfsNE53itZCrMdRQg9btYZx7IwdFit9T/fCovDompV3dGd9MD6faYWpqf4yq
e1hRtUdFcElMY6PL5CtlvuG3EFpFwExW9kADv40GmU/YwXHyKKimxHy0nN25sEG/+uZb4XTf2ciJ
rWWCDqD5JRYX/ysjcVm9x3p4Qu/+Ru40Zaww3hlq/iKEN9z01x1QFU5l9TMWiMmsgpCOagKlboGU
K4c6Xdm6g9iN9JEpDNdpaW1xp6Gz1dSW9fv6/z1LmjOZ4zzRrekT3MpT1OA3Hkv3GyrrOnaDNz/q
Xl3eYq/SUxRNv+BswBVOAHUER5heCKL3nL8LY80TwJWtnzP4rcEmEHu+wM+HFt0Rx6ADKu2EYo26
Qmfg7TG8xtbAp45YjmQ3JQ4qatpD7V2dNAlWZa59EZLX7xj1JMP0NJb1BHQEILUZNVclvR+m6xfL
9ofVNFXX0VGnMJU3xwUmr8fEEY5v+hiuDE93V+Rovnkp3Qbk8iBiCotiEn4Ork639L8MQoFWDG1j
mC+cTxZiFDzVX3jp8Io31rcVIUPQfERiArt7G7dLPaK3kUzRXcd8q0StdgRAJSisCOxyS2y4zJLX
44RyzAeokTiAiz3FMNXy+q+0rfZjRnXih/Wn3cTA6q1/yWTeoWe6ayeD9RHbL3UwvuIt3Rp6dweu
2J5YJxBTjvStreN7UZGuoBnoHsqrUxLsWjBtbAN/FZvPhHW8qX7YOcms+KyDYOUTCTdk30OgPhAy
ZWA6tCekFr8N0/NDg68IzTu9QpPqCKZD9uQKs53Psly0iAIg/J0m7KmL2uS0ccMMpUeV7YRNxA8I
PkYNOeLb7tOT8U+LjGHZOakibg/t1hgdPUlsicFOs7fPbcvw3BUeyNuBxNKS8LExBqVXfAB2xFuH
k2M5/2muF30FlCdunmCJgcw21KxrMochQxqTURPTSiyssrrjA9t3oxlvK0Oif5QEZYvy3xBh+Ld6
hRaPyFwAgQRS7MsGeRffIEypL42MKX/hTCse+twvP1U6Z3sKPAku9D96w/QgZfoXgHvAb++9muym
Wtjq2PecjQnBnyIA92JRXac4OpRmtINWtSTc6qQJqJNVVbHZcdwvfZz2icxf5NSrrfDiX31CusVm
jmJEvQ117KKYS52V3QZPkQ0vk5CSmxeGrxTqlKS6oWAOELuQ7ybDD8nWlckKuSAlZDQ1K7KfD05V
HyOdggbihbG1LGar3IsJ0QAgBEl4q1LjYiUlyKDW+4IEGj/5Wc9X6CNdVP0/v1SP0i1GkPrxCjIa
CzRQlquulTzrol7DkPrUo15uq9pAXJRMiA0Fh4OwchrZKV/FyqwOekR50kKv0PESODVJnwAxyfYh
X6yeB/6XVkNrk2bYMC2rPTlI2LMei2/DSB17nvua6N8Qu1z+l3HdtyGehg5NnwcVoSjYbrQDiRAd
8VK+N9nnlPm8jssadfqqlRWjvba5oUi6Bvbw1Oe7tsYe0WdNwC+J/WeKUCVZTIHYi6pUP4yu9hH0
uo3Oj8ivMPw0KyApQzEw+rLuzP3mTHKQwcJu673vozRSh6FWLJBFOmyL0GyPnXXKNHQ2zeDHmxi/
ezXpfHMFJb1vHdqhpuOGP+K57x2WZ/xKEZGwRhbjfaZPJs1ZXxmtwJ6GKyPtAmzo0n4XRYQ+Sz2l
ra9+rd55oXctLzZ6SbYGLHXdgIXcqIm9GwUHLcI3bBgosxsB4QQ6vzn3MtHK0P7CDMFJUj2xdCt2
BZ9MX02X3hvcVTO82kmLPIgXxZ/0p97Ccqj3ZxtX/SEcxqNmTi5oIfuGu5CpfauhKmUS4kTwUMYc
LazjbRFBkD/8pguIwJrQz2ExwmuLxLsb+9sCvAu6ZaBJnQOCRJTuaqDiYWokf13Pqras3lUzIaXA
iRl741MlO5zCCYQZa7I2Q8uczfaa2xTweMi4f9MqLu3Y6tjnkdPOcfdn0jZB+DcDhu6PbJZSMjgP
d2bS0nuVv3Uxiys7YMzjrj96VnDxx4D8oCADdSTKBwCc5eDp9G8+WzrNxFBbjafONbyD0Ui11xtA
I0Ur17ugrkJSYucJPMgpRublSs/Z5YbOg3E4JJ6HNljBCpm6u7Dr9A6DSV5SC//4+KjdtqOrjap1
WWmbcBTFkXnOt9Xq+F1r8BRhRdhg3z3RtnLC9sTo9vqtKJkJuG07LmggySVi80nDOC4GoshmogWs
HRysTOFecw9npnatAvA84ZSyHRLBc0cno+fIIhrwEUzF34D3UPdXPlxsXnS+aSRLaYQGhUX2Lqos
InuGhKER+yTRkMEnQtXnaTCezFbubTkiE0LhBF3MYS6LftpHHrzXWvT+wuXdndZGwo6SeVtFxdUf
Rt8ms1nC3FTFOmd4djQgD60mgduo43A7VX30muvwO8bS3jO/ybeG08CCih0ASpFC2h+QbYmsXqF/
WJKYhdp2Xn0gnEvaU2FjER+7P1knzyXu9WU3ekhkpHxtfGq/RO6ljbWq8JpiU+Ki1DFkrnWIU4z1
8JmRT5aXTxNhKQPzBiecYWD13TCtRyW0J1Zzq8izrwrB80b4+ADIz4qjL4/5dp0m351kkQl04swn
+hRmMtxnJXvtiOVnj+5jJbQKaWOfrvKItWnFAahPPGemngNjcqpfbgtTd3+RfpdrYW5MDalYFG7G
lPcjgjnA0WPjnh5OMcIEGE4j8CDSVYvmyXGnn6TPLMq+lRGkN3TnsKmaaiOkeXdxXzDTkQ8nxu7b
l4BULYuXz4XqtnbnT1s1H/ylfU7VigRJ3b/aofk1Bfnd7h9TPX7XIm0PKi2+ByLyBoGPH26DMIcT
qq52zU30WXn+Ue/Hz8TCDYhqAUMX4E7aN/03Y7W7RHoO1Vaba722fZcZu4Fg3sUPbzLycpBxxVK1
AP1Fz7wSi9ct78Q7KWHIKfwtK7u7xlcLjJ5E4okSir8FYnfNONexdsaKsqajQsNV+Trq90URjfGO
AOFpITgfvMb4ZP87cMQAl5hozpeSwWncmtESwtiLGAeLWwdBQCvLH0+iQe7G9kOz4HXancOL33kb
2fRz7ghqEg5Y0iOqcmdAYFpPunswM4M/k7eUsmZ40pFRMG4P4c27vBd5YR/D/qE0QmcJw5trejbG
tvhHBuVnTGT0wkXbysuAUSwrbMaV3bQte6S5zLjY/TbN5+CAnDERgC8tx/we+5ogZ8anU9QudN8c
V5xDDbk+J8Pxno2E5D9/Do11ecqtJN7UM6FAz1+GIqNtSIS+LCufKW70mwbGb4kpaGEPGRds7WBH
aypUDcDWUGjhz6lmeQtbDkPdfGG+qNJ7L4A2UOtJ9o8DT5MZzCPhombRlYUfkcmZxt9LRtVIpd77
i+o5Y8SO+i/khuzokvC5LqIRU55pufuhHo92AcTRPg0Cl5mBrGxh6FLfjU3JWZYBaxaSog7zKv9q
mp4aVqR6HKN89N258SVJL0txvqLGwHCAqIZSc6nb8spGb1prVDrLxjr3gdaxiVM4G1v9sYuCIF97
AkK9co0TfkQyaouODYblHgkQLLaecs9JwWML2cfcK7fjY9HnuMqS5c/AOl8ljPaUTmGmBVG4Q68N
EMPQ/+rB9S81jvBFbL2MKeVTxFx7wue2yXNCezHxNJr9yuODzNhUvwFbGxb0E2X1nJ2ZuOI5oNxA
MvktB7nVBW6HktiZblhxUnfLnlRBug82GYo3ilndKU+svTca5qZ365sRaQe/09eghlYDzA0nffFw
pCM6Ej+WIMtJOOolkrhuBi8zlzm+FdU3PB+KfCQi063ptyVdDfQTqpC0i7ddUGzHMScFsez+rIpT
0k0FsACeWKfEQCnI5rZKDrO6d/Zd1X8Iod5Bjn3ZsvyMvK0YsdUWtXGzU2njcWxOUkBbAQBwjmMM
aPVIf1WH/UbEprOKbmM62mtHjQjljOjZqMAKh/JThCXVVsstRWQPZX6AvLiYgPQhI/4ZfLby5WRd
VWVSscqGdIg0vRYBxX+NT2uFYYC7nCX+ykH2ipmOcRzT+F9nwLpbsu5FrZ+uwjD9Fa76VuY2dU2M
BzqXjueP29AmLSpDdkIXMkKOqPsXBL8Vb1HaQipCWw+8PKYFF6xK9LpIFojglo3DtBw2NTvhS1vb
IByVQzFRGee2cZ8tfk+sCzqjaIZlaYSfziwk9aaxhcNA2lnf/rI1eRmUuoLmAMcsbgY31SbEZctE
GqijJc34QNONBAqPQIrSint72YyokKx+nAF6/qGUOV9Sl+PXRf9m0L43BCaFs4aILx2EdypZaUYZ
ikW3dyFwlgbfyqoTW6NW96lW+75GURWQg0JNmRU89illCGFCW8zpEGKG9mjCJ2dhVk/mtI58TNKW
bpE56Wa8a0arPaWaOBh+km56JDNLCddirfNnrbRQ3nsmo/tC5G+MF6pdYOwdl4EBe3UyH4i0tGLt
3tQ6I1bbYfZl2B9uWb7Zka2zn+PETZkPqhbH2ZDXcoGk7pPNxnNMT1NRQ7Ll0Su6PfW/vsTEabuw
8mjaTLWp2K4iRhtHs6WL98FmqfSvmWc4xcCEa4g5EPQg+9cbpo1bzbzpxwEg9JpUj3Tl22TZVyAK
c9yw63jgpDaY4NsWzCqEwNOudXWuitq6ZqPHuLUWA0sC4M4hED6d/0j0wq6r3HhpxIOxsLPoNEYO
+7uB56zD0pJqQYI5I5sPFMTXvBH/b5Bo6LU5sSFb1i3S4sAssQIhIXE43jK07KnFLRRk1ccA8kCR
5zmy6yTw000C9TxAnVkbvh3yjm+G+XSuW7eBRdTuuSMcokSwqEOjQNjjI53sqlfVju+eDuoz1vFV
N5zyDIjIwzKzz7h7rSYf9l30FgX9jYiaXziEs4naMpZexIVS6g+rbd59B8FCaJh/Q4Yt3+mNcMn+
AzJiTXXpREwj3RomYBllS44HpoS8WDele0hkKKXjmDDWmKkQnQDL1JBNUxF+VWX9IHzyAGxmX+eY
okkTLLRbzUEFkwNUB6b7PntHxL1IvG5rU2oyW9IRDjNvbqYfuKx3QfhXwyaaJ3IPJgq9iAaXkhut
MK55CBI9mpJ1Gg3vaSQAf8V6uUgfZVTd7H68O8o4CUJiFm+115B4DdbFNsxL4bUvvQNK2Or2rCZ2
uZ/tpno4uDGSzdH7DWTyprfevcg4NiMdeajFiyB+GRHxaQcsDMq8oT2h/YBZKTuPWwPwJBS9CDrS
//+CLHVoa4b40FLKkMnZDCBBhzE96h0SUc220djlHkI35s0j0uPEggGKu5plFXeFM5GwVKRXC3Fd
arOyieyPqMN9VacvJRYClgfLjg1Da4gjg3lcUt5wTGRzDkmqq1S8g1W810R9CSJzbzaM9fExTOJd
sGYwE+CcVnKCskBxMI9L2MhLEtXAkZTvsZa8hdPwXHubqez3Uqlnf+g3hVPs40SskhlxYUXHqoXv
SNYcfZYWJ1/DRFHeIRhEeYL7V36B53jt3egZUD42k10YG8/Si66i3VKOI1vpmxfLaw9+5N+LjrmX
wtthFve4LciOVTDBeCXcEeOMVxHzGMjtWIFim4RaOiWxB3HKaVCTNFO7PXzcatimjTh3XQXZeGJq
pX/pVLUx0x9YoAcPoqMYOH3BV/GmFuJROP+sVCeplyFQ1lW/tg9vtrRkS9YvPmfmhyIvKGcFRrgs
s+LdrOelAcV1JqDCwVZYtihGmg5w5ZC+8QQcpYcxL3wtlbzr4CHj1HqOCXtyjeyrbMFkAkPHNGPv
S5a7/Zh+1M6nkWcP9vVku4Xj8yg5cQ1ex1nWrYUPIA7gMCRTOyvT4WHXWyeYlwYlD7V4UTylvOLj
IjeLD8CWO3vMjlnPqZLY44Ox8askyFUbqzPcR7LhRuQOoEpx7dkrvcozrH2A9+zcW3VedCYWFgpk
jt+jivk+jMM5nZS1bREdLqQz64ONU28C8x/VP4+s4VG3b5oMXrrWesERxFQ+bX9L3Nwj+I6ogEAP
t2Ux5foVSNSbMaeuK4YWhGItE4/ENLlNM0Nfs7A7VEH1r7K1P1xxO5pn0OGpB3zP0Y65S3fRGoW1
8MP2zBSRFoeIPgT8OGEQKIi0WwWy/6jn6Ooosv9yiaHfHxH19U8oE5F8z8QCn9+udSB3jSE6uzqj
24dps4DlJ9UIQzy+sP0cl4W/zQ1a26QiSYDpRqFl97JvVzzsZOMWyb4NhkMkPewQA3B4gzBKt5ih
JSObXYXzhHFCQn3gxA+zNv4JG2dkK+Qbks6NmQbc3BVURB1nXDNVe1b+J7uobhQS31kmmp2rs+uH
UUWgivywJrjheYb4Vg0fqFQuqbarTNolJftnmudvTTNquvCR6b53FIzMsavZC6bi0SJMp60jLeoy
G7gdIIrCRrFMXb6fc/7MmHPHGuOrlQbbvPc+0965uq3+qVhQrTAhR5p97vz6T3YEHxbIg3NnfATS
2iseQr39S4jv43wbzvlX+WrUtNAR6z2nLV7TYHhvRvvHS5IX4ei3nJRBCnECOrzyjejpJ8/Ckx5A
pYvIEegcbe3SqUR2fhBMpz3mr0wLYTvn0x/t3Yvl2/2SqXqgu1t2GOSsbwXgwA5CxXL+W5Mzm259
pbMlj59sOZ1Z5JzNrFzT1h3QwM7Yrd+qol7Aq9ITz04n7CCPXmp5eM4ARKSsu6yRuMlp69nZceDK
GvFj86GuB3140CYigKWsN3IOjhSy2LKfgufJhwdQAGCyAZwU0yWorVdhuF9JKCWH0fiLC6deDBWq
NBMHBM3Noe4nwO4gYETNczUoWMSE9+XMZRFl39xYR5uHc29ot1HfXklu7yC5FltGL68+H+Zk5i89
E3rc0sQF2uj/RZevkPM2yHBcikEvgBOT0GZG/bAiFFOu3Tb7wdSzLtNuS4dLIKq34FpZs4QLuCmy
7DIU3yhPk84tN4HyxTqxee9dP3ozzPQiCw1bkoPpdIJJgkeLNPXpErElZtP2CnyRlxi+kZtW70TK
/bXEvNIokUBuTGuvoYkX6MkWdUOd9I1aEt5u0ppINmJCqKw7+R2zxoqeym3mIig8mBZx2YzFhuyg
HAP3dcqBBb56MWXTQu8IiEmI5qEepq+gTmKQFv/LDd1dOpW6jvCDVqriifb57BHUrkxu91UOxhAu
q7l24+I1qaOTmIJT9x9j57EbO7Nm2Vcp1JyooCcb1XeQ3knKlEmlNCGklEQGPYOeT9+LPxoFVA0a
Pbvn/sdIKTLM/vZeu9tTT/aede3WKLpzHw7HsMp2eNUUxVnbGJ9a2gZf3K9K3YqWwUARhBd+appk
kgDDsCI4sYio0BobsYYmsbe0jmI7jYkoVGBCzLzqJZ4R6uK2UqNhwRj19cAMaYq7HlBjQ1IpTlp0
hmrb4u5TTnbSPVdf9hnVBj6XaKLCsMPREpvq1yniB0vpD2aCwDj1+nFgfWpdc5004Lsw/WntDss2
Jnpai9OEMVNRQTVvnE8t8TAjQKotyuiY1w1ATR03Qt2+94qfZhXnmFweADlzneN8v0iMZ8sjeZvH
2cGsG2J6l451baLfdmF40d/8Do5Fe4k69GxO89ch6R9ipdHwbUGjCT973zoETvka5PaxBCawEsaE
3RYQf8W15NQz2F35TXkuPP2r1rA0VozSWqsjElQ8TAyPLEGOVgCeyCy++bz87a2fPDWvpePW21Rz
XzmG58p3li43+4UcCL/Haj9YjNktQpha3ZaLps14QDvQZCMuf843JR+6bhMYyOmMHyPafyVRfDF2
7zmr2gL8LP/dJ5w/N2aRws8XRmZdLU53WsMgmev7ouVe2RXihen0TjK9pVvkZg2YukMaQCbXvkni
zi17xZqiAcoUaMswkM0Jjy26rIGq6Z+moXu1+4lsQhpsCqJ2lh9DJwfg5/JDscp/plwrGZ57gqky
+kbJNxf+CH2k5ZTL2O6PDNhrqNGvCruT8nPI8tJbWRXkOAF4MLSxEZQtMTFozcqyL57gKMpRAHJf
i7kPSLYV0+rqY3FZRg9iYhvXjIDAEAAO9JwXkmEXQRAfnfK7m/yLTQCIFahqcbWcU/mLXSlZilp7
GN3hMaJxSJebVh/WoTb8cYYq922IWq5fKcl8b215F8rZtsLfDg2jTM1cQcweXlVon/l7tHVQAE5O
nfAQ4pYWukmfm02Phy6ac3CsRfmhWShRWUFor2teywJLsm4XX6rpdo0J6yFsOX7UtJrDYRJkA86x
rR4F2+3GNr2fvLGIkjsnWgMY8SM5E/IqNrLhIGFo+7HxyGj7xqYZ6M5BXnAH/z5lHGicn1zCTpwd
nInOIDHNy5MTgV8ToPdDUT7ACDt7cXAVINMaf3qxW3tct0b8bFUVkHR3x0WQzsIs/KSx4UY3OsUp
3tLDTVd6Fmw8BjlMn7RXXUw/ZNSIrpU7lCogsl13yaTci4pDSOJzlElJbtYMM2qA66F7YurwSF4y
PmRx8GbQrroUIyIaXCkM43fRhn+1T3q/kTuwUIxdKN0syfK82nC8gggnA1OSNRe8QwphyHSPVWte
RNG26JYUiHgabVKKRrYCaT7V64fSjDj8MdyKQbouWkYkPMnemvU6g0hIwNtzpkNJD+GkYXNw9H7Y
47AmUpTj1Ip781EbzWtr5yMTcmI6gY5dVT/bU8fp3HnsAlo1MFe7/fjjox+sQhohnblTTLjDQwlK
ric/IbzqnazAtZjKS5lyQadS9Be81nnosao2lJzhBck42xMww5bN5LRXS7/WtnXrn7CdLkGw0BsV
MQ9I2fbFeJi4TeJUJJFutvVGuf2DUX8m4dxla+qXlFbNRhforNNaBS/kyyHXtihV9kjqyaUUIdQ8
cx2Zpb5QPg3AsTp3MjorZaLXc6LiZHJ3yawbc6indqmqBrRBtc8r1fVnm2b6RPevRrimbe/FkAE9
MFDuJnkdS/+V+DdZFK5uej2ctaC4mH667WBFAxuTmnwL5FW56cUq6quVtX8pDRnEzqQOHJGdfJ8m
IayOl76Oz3UfryuLu3REIwWt6mfAiAkxL/bh+YUjYg0QBZNemQU/evZbChDPRY9qO1QMpLOUvEP8
Lbto42jxLStpjugoHNh45YfTqu+ynJZND6kiUeIa2s6ZV2Im7KD8ykrH8erCVfPPgtrMVV2GeBqK
9ga+AL1YN96rKnw103QrRL+Rhv9TWxn6RTI8FAg8vhU8pZlx6zCcAXVap77cuIBC8Wcz6J2DjSpu
fyatX0FyGWloIJ+F3xfgv99xe7bUtdbzL5F/Zh5NdKHLjVZx0Eb7mi0gawKTfwRfNvjb8FhF+rCM
6zNntWkXclOmufpp8IJnL0wwppcU9on6o9ftPa4KthrFYc+us1Pfm4cUZiA8bP/N1Hzy6byrsiLz
IPJ74UxXe7yUQBECdzgEluWuZ+NkbFZ/ksBROvr3PBXfIDW/iXJvSLXcRrwGBAZ5JjExvtmqeqtY
1+nd/hya4GJpEXJJxMTQokDI6aO7po80OgBfaV/dsv3m54O5qVnCCyRcHsBgbooMZQ1jXCSyje51
7PQ9l8tudLbs6id9Agsi/0LllAvbDK91t+fYuJV6DVOdoQSf5Vz80OfrwhB/EZcjo4qB+8zKnfle
1mA5BlOFy8m2dmZwpJDk2zVouqEIN4qDL88P3qmVOhDGWLI6ErDB1acLcaMTE63OEQ/oGCgpOlpu
8y1Fdx2cdl23IIvFEzz8J0dwoCo5QaoHukZvE+3s84WKiwBzMGm/dzlHq0G9VbQ9NEKe0oRYsH4z
ynFtYvCVEA513LLCc7j/xmfTGL9xsZ0C5LaiB+xjOrsYLGmdNTcK7v4sd++MLnKECwmgubhU+JVk
AyL3xCq35wazF7b5NH9xlXjUlbfJCmPfxek5sfxDxim34ShpMCCkkTM5E93RCOrEa9vi4Kx3Enki
067QmuLl68ASAUzlYLTWryWnU+2qu9v5yFn+pZ05ukn9qo/che35PFjky2pMcPTM9yfkBrREGhOh
4n8Qt2CqVD/KeiWjlKtLMc+RU05uStG++dN7cIMSnefSzGgsYG73UtwKYpciYUlyAwrCPPzVUhKH
D0csrHAd69JdOxzayUMi1Ceyg+vdbVnvHluHG7ABhTjoYCR72gxTbfBWoSsoqNkqHs2FaRhEEvpd
P8Znqhh+akVsoulBUIf20YfaIB9TOLZLJpgBA+HiDFyQmHKTwRyy/zwckL3AD1UnX2MajVBHOSJ3
PkzMqma+bXL7YMnVffljRuz9rAsQ3YZjEfRvda0f4wlVPcfDSQ5pIDLeYkapJLU90fhnex6O2IFv
J3t0I/GRV84ZHRlFXz0waUI8Dt4Uj8ekohtEZ2BUdfAQhhwAGo2leAS25s0u9ZneyI0M0vd3TCrj
6DbjW1gjjAcO1jO9gM+RvVjkj1UYtYvJ89AESbfcfR+nq86Oz4Htt9OLB6+PWd3m7ydM3/yalzdx
MM3rkuns2BKG4We2G6L3jBvNqgT7jfAkDk2kyPBymVliHacS00CQRRCWc3peVtjiByV3TqVdEmH9
OcO7r9Rn3ODhJUUFFdrlEj91A/064qvsiDKUOe94ChBtJI/mWJCO2+6FGc1N1naJYEbLkiOGB89I
nuir531z5zI64hph/hlwZSFOtqHpEjVJFuOWngHibv219LFUdAPDfA3juSGHrwJpszPSYzg99t6I
7bhvuw1H4nNTFAysK6LvFoLWwJeWWz7PK03lCWsYaf6rGKyMQav7gBv/kRFSLbRb7/UVbxQegcju
HrUChNwUvmkJqUG8r3+GznS5HD/9ivUkhtcHQs2HHEaVdx3ljDsJTBr2LHIVK+rMz3XeADxUsHg4
YaI9B+8ECl+CXugcu+LPTmcm48rvOhvtRdwE3x5BNrJW75NHtLurT9RXvbkJwgqdf81S4BO1Guc6
v/8DHNhFLSHhC5ckSdjk3xbH8AnMB9I2BuWp8t71/JErER91W0Qbyl9wfIP4Aq5JH8IECQZKIE3o
ycmX+I96TKbxQANXVzN4T9TOnNPtQWQU2/pu9BbDrAR1knTpEhSyzUdtHv0p36XmPJowVu40YdYE
CrmgsOuTUDRB7sGctX79XWui28iCnTneui4owfFjbjqEMqWDfE1CvF7aaPbN/GJRNxFaD4Srd6A3
3nufGzytXCDrKkBY3OH7iXQbP91acHxiFmEEvHXF9B5n5VthczpolVUvCdLANudRzIZ83cGIXDHc
fEZG2QgJGiKjSw25Dp970sttW2rvUlNcDxnsO9Vf7Ot/DQ8rksU1153bCCYmNMQ8kKAuqdPfLLt+
HuNtNMhHFY5LmmHfcFh8+tANjGeKue6kxGou02qJv+7NNYu121Ya4d8GaMaU/gi/JBlUY09L6ydl
Bs9dPj6LsX10x5ThuB+xVtO2MxDb9AvnFzT6p4ml3IIVo1tQbn2v2NOy8Geh8jiCXN9shPeda4Lw
1GvevSk4B0IhgbLInsB5AtKr9uwW3iMIjYthPsfkolibbPIoLdc4PT+mNO85gkYs5oscpfJ3Ow++
qcDdYBlzwvAjCkmaGXzkAwWisIjjR8v1+bvpa8EmAJhfGgfdhk2gZAdY1h/ekIYQWBdjLt4mAn95
5/5p9hitonS6m9q5J7fOSx0TaELTnNsiB3a3hZsQeBm1Zlk2TEDh8D7ArH4rW/9eg2paueLDy9Ca
fLg+zezhJa9D6TKat45lS1n3WFrvOMtPsqc5zlXzFXMIF07B6zIqnBZo5EA9or3d+4yPvbsa6x++
/m02k5eEaMdtWGZ/nun95Vzy4waHa9bhIXCqbmMTleYEar8zbUB6XuNL//Q0FCTc/VQM6+Ylt9Wn
mnjqe1pc50j4So+DtUtQjjBvTlsq+LrKweYcQCqs5mW91BFgGb/W/KG6VPexFs+qJzmi/1pFdCqS
5iktux+bC8Aqc+ofzEF7+FArQvKroK4+yZDQ7tMFPE8vkkgw+h1xJlNhAoXNSM/uhYg83kyzJWCa
3GLvNSbGT8E5/XJNSn0SX5HnuZc8NT4B2OGM6L5k1x4F1ovSM/C0srGyC4fYCDFGBCY/Sm/0vmTd
vpRW8Djq8uIZgn5WGrgUxWyggJaYIPCMdM2wTuP2OTfcP8trXgbX30vLfuUf/04Y+eEeY5ZP65Sp
0Tgcmcyk8DJ5A9OASr+DW93n0n4yGVJDo7C+xjj51JdFFD52RLYXpCJeolE+ZRogLmEG51YOO0Z2
+ByXJgNkpqz9j1/Xj5Vwtz12WtjsrJA8nJIveQyDP6Tscfoy9FnOrihrsXglovEWpxaWRYIJNDvv
85AAVUa7uMOtvKpAicTV+9BX/HAd88O3Xlob2irTl4XJYr3MdOenesk87SvwJh47zwBDFoz7iuoK
TFDVRLipLDlyot5Ko/lL2+ldTsxa2/FkdnOroz6331IDbBT8MNrAvTmwEiBWM9J49S8psBLAZD2o
aJ9XKQevUWHq0bX3MGMkB4GO67oLvDopMnoqm3keE/g8XlCOvZyFj3MA06yywFytbq2eXb2CLNQ8
NT7R6Dis/EDckpbfmOo6Ybg8pp6R42AalIc4Jk0x6CwPuQdrLrO936l8LGzrr1a4poM5LAUqjWU1
PNYTYUiP6WqfKqpu8NzSKhINqPSOcGlUSWh7wxbCm+5wtIcCqxFVSvP6AfCpWNs+6r/dYudKk36u
0pqnldRp4R1nN4U3FDJBa6boNcy5noJ31Bne43VODW9BAm0G24+4R4gVYfLlWZro4wq1m1ulF2Xm
w7oMqN7yt21VHPTaeOYMhxLc8y2GBs0L8uLL7OYRPmTq32O+4LYAvt5dGZzE6mT+7M18Vchn3SqD
dZEZP2YbnbWYARDerQ0e+2NEQBDZuLvRtn50xa1xNIyZNfKYTah0YPFv1IS3CGc8n4+Kez5TK8kW
rVfcGPMcRsEpqbfMHl1UJ6xpvUxkQvNGcc7wL4PFELAaKMXKHP0nSGYjVusQuXJ/PANXphOj1RFs
vE1u+Fq3wYc/p6BI4WAcCLD+OjRTFhqwxoLHIzK6F4Y4cz8TiRBnB0RSrTEtPgjI5Nx+OWjHg/Pp
FggXcbqrrFMcix4tJGZ85jKbRUF/alzCKUUJV86mJSgVclOhpi4hO3My6Kjpc+tHPg7iQFPA+se6
wFKz4EMC6t4ztCxcqnZdWa4JiTxMLi2McdAxR43zN9MhQzl41Z+lVY/eROjXh47q9OZFi+UD9ed4
/kiRrV2hffaO9dfhX6ottLUpm/NolcFYn9iuFIxzm7zHawkxKKM3ytVqLsyT2BsWuBSzBkXPRILI
b3DUO2dlhRPP88DpSZLxXBJ9fdVEucpCjUZn530S4PFL8zMx6CVV0UUE9qvQ5ZvdtA0QT3kPcwMn
E3SajEB95uF2bRB5vUx7mUJcfYJ0ntert8FO4bCOchMI73dgj1cZHvkxD3jvSEqQt9QZMrAdMoZ7
ps7bphlVQjFfgORQLCU61Dv9Iqx8j6nh7LAjLBBiSOrVFzGYeO08qIJmnT6UHIoxTeBqLNGjDcev
Nm4dM+0S3OR7HJjreuAt0DJEpQGtJ5eKoQln7Rjc+LKuCq45dfgUhpIPC8g5VSv2tWB3FE3yhAH8
01EcJCzk7XnoRtGxX25G6RqrAo3R5glmb4i/taG4J4z7YMfFj/Fj2ic8QFOlveEU7BcyGaIvWNoM
moq1cq32KowRTlkDfduH6+9aOR31POYawWnY/9YOax3D/VoccoeChNIDj4AjQdVV9mgn783E/Rnw
uPtq0fCDmDfNYN/sgkuVgdtovehcddfdQAmlJYp0HaZoAJEGGEVQ/ENOWiYLutySI2dLFHChyCgj
qQU+6CurF822m5QGErvjUw2aTePA2tRNdBI1w7YDHMbrdMCs2xRhuprZlcSuetaq2gUG0kUXW0hG
hj6djaD0CfWPwuEha9/9iYEVrqhN6ZlqX+K0aioDt15UHoecw3kUuMGmNrzpVcusDPzjI0Zu5pUG
Z6faoeer8liHSkdsJ6faWg6ST+ISIMmOqe6JVVKZ7WpqSHeDlUMzmWJt38RXeAIJcF6A9AHfht/8
RnaP/nX2plY/Jb721YqmXdlifnNzyT9NEj4sIpi5+nPQdeXa9Mxbp1no+ZzjcK9QE0pud1Wlpr2Q
UcQ2lcZviK133erh95nBVU0CTjsXFOum04OwkrV6anv5DHH0RUZg+VIZfmb+OShoyDUkLVJmApiJ
vIgD7cLlVoQLz9onTshbUchhCdr4hZrZNYmAQzZ672TMgWmgRkucgcpLCIDiexgZtg9G0W/cAW8H
fmU69zjkrcCZncgY7gx0yr7Cgmw3lbUy+A7VdID+q6J7ZhgPxiCJEUTTO4/8GTvCQq+GFy9Andbm
VlyDTkauY1CpCbNoGPr0XD/gT71Fo86JuIbSqw/VEshmtaoqTgVyQMbq/zwapmP8XJYQ+ZahD5DS
mE9OCYFA4xu/WikNlrCWhp9uPElhHchooiDHGp0rTIIa0/+oGtrTXMgN+Cl4uUcjuKWdFrwU/YyP
Mxu8bRortOzBbszemjqSbHnrxvBOvcORzFLZIbVMdJiw2LZO8Rxp46fNOd+asNPAK0KDSL6LBN+i
8IDHRza+aeNN+dpzD9VA5vqTmKZv0mVDp76rqgFxGk6MV+fMc5CddcM/hcAouOinn2ijOVOPFiEY
ysX4XWWkUVv4gbNTpAv2jbEYJvGRmjFjPbO/41zcTX6xC6T3WJk9BMAIPntR6OtwZJaUdbRmkbn7
HG02KGKftAYK0HTSwnKq9p1hcPoMGV9yVc6xmGkg+6g5R2nOWO96jXCa7KqvKXQn2ISQzH0OKgV3
7THgyIFLj8UgJ+jLKfs2pMiecKjXFmBx6PjW4xSyW0fWtEXInHHXsmA80J6SJltdLNxs5BsAKRUi
NJadU/7iXKVQaUBXrr3kG+giaRz3naRmSZV6fh778MTPjBMYuLW1nEB4OETkF2qwP2bRl91uTwzo
PGR8/cD14RMcpswDBz5av37pP9e1+2jm88+7sp5Ezx0l0OvzOD7wJM03A99aipaVypjVaCO/RX77
Zd1i0byNXsxO77GA6X70IQdCNkFg/yQtcxfHclcv9CJBUqX9j7Nn9mMAKSANyh1msJ4jPucxas+u
JBMF0uto6nj1+DGjZlBLtcwvtY5OiuI97afBeBadt6a1Z1fp5bfXOVgVtOxh0n9Q6zldOG2wiung
6MFpj1P05k3+hjzXNe3qu51woiIpXUF03zVSXNOQGBoRlieqXmhgqrFVGfS9LTyisazk4kSrXOrv
BuldUPQZQgW1WKByvlXuRL918qdy40V6NB9Qj/SThh4QRG6EAZ3d6MpsRumWWTdWOIqaZpcmcLn0
CuSGuAUkWwq/LnAQFp4f72uQDS12+Zz4jVYbX01vnGrtw6tauhuijABzOdFlU22rnABvWu7MqL9R
o3sQKQOqeGkL/9f3yFvW9Tmv2Qm65DkMfYfL8ouWYTKsQuskwmHLLYtc10DG2xTD+0TbGzAnRGzd
RxPD/dV3H0G1wvX3CoSIi0C5zuLqOxjTS+IZh8gnZRwZlIKO5tI1qFkk+fXKNHutafDJoqpr10YR
vvW8vrbXvSMW7cbpUye172OlMS1kctPxaSPR7jDOZoGSrHzvvKqIY/7UgkbQsivX5p9WUxNOUeOV
l4KPaoR6UA7BOUl/9Tjf9Qk2U9R09h2lE9OINvmU/4T/VL0JeNtjPnIS8SklsZrqOvbZygXbitwE
UH6KgQh3xD86jmYt/OIpFQQRItYIHeCYBmUuth9q2kdZw76t6aTsbhkm9Z9VkaqsCgQBzaxmRyX7
ETWyJGoaJC44hJnBy9dl5h42dLwOy+lJ51mxe7vfcI3c00yNV3ci+OqaeE46DQbB0G37AVpsLED5
kKHYFpJeLEzvDxMGBz8ev03gvLQKMOGIEx+TEsD1AYnbVvQ9dUQ8o8z+mMMrrU5Wi0a5HytSrMnG
ROS2vlcRZE4tUcdBje7eN58Tzf/STf85ra2vtOqjNc5NX7fSDchbYIYc0Gs7Af4wIq9BVNpHOO5W
9EwcnCT5aQCPa1gFJCiJGd/16Vm+BQeGXDeOXd3nS27y6IHgD7a79jzl5JhLs32Kh+5rSMf6FHTV
OQ8TENNVhKWoYGJEvSFCYiTchFCC5uHFmEUzigijAEXf8iG3GJuK8Ccgb+uqz6QMi2Qsm70feHfH
zE8tZB0rJYbXlDjNfMBvaCxL/gROYt+7BjoTHVpwKFhbBrYBsmWEMBn1rO7d+N50JGmbxDuGjCUO
RW9sUr+W204RQEmaFzym7qbvkL2B0sQIHXeXLAUbuTJWPgdNRtHopZYoubeg3pECBTBKkgqka/fg
Opm1Gv3HqQIiEJfiuYlRECfLgrjCLdq2uSeZt2KWDuyUeGNq8X+U1EZNgphz02pPoVlOqyCbENUC
fAEjkglAs8+076Hdqh0skQ4id6jtBRYvv7YxoOdbPxLXIq1+R6PZjSARmN+WDlhhw7IxDmHR8EnV
Gw6gZ3rqlTtfi8egXHENDQXz5Bj07zLJwyudC89lM0epiVSuhgBcqPpSWW4y+rH/WuIEIuv5AU84
Q2t1T/30p+887PxutK90x1skwZnkGxaikSxVHzbHIPywlXpw6B9WJeupzSF3iUnsQ7gTNEcdLRjp
nGMA62aMEmkCBCAX+aSdyChFt1J7jsPhaqfMJbvRX4uKdjJ4qM58vl8tkzHIVwGeC/xdvIiYr05p
N/DPh86xmkJIee4p4ii6JOjrYjkNuKqq8Km07Wc3x3mCjPFHm8wyQjQOWb8tf94BQ+1uhLxRIKuY
4jjldyxqLKqO1y12dlU+qQT7XRjo7drGuRbJ9LOJuwfNYM2pMrhlmYn7GS8C8lp/GVARyOpBgtIT
7h4J9L3UDB4pEmPRYY+FnALB1NavtaP/6k35FBFHPwoTEsGgwnNHeNcHgo/tIagBpKjfWKS30vng
YT978zfE/HzDbYWbO2CBrH5xkX4x3NAGJwUR1rwZmVyT2qqctwHxfr6eEd/BaxVD6temEByNX3Iz
8fkQWxVuyoHNRBfHRCAHkziFSmrR/UZsR2Sdt6SuyN90MDQYPc2ugqMBpWBReDDifMALFt50v6qv
RTSUq+q9scd8l0XKAoXs7pqQbtFRlFe4kXRn9eQFYn4KHRaRdTLSMGMP6lQgfg89kruWIcgo/AqA
h/u9M4VM4vVHhusjuO0JGx8KTo9qITRz3YdVvtIq68JN462RQDEo2Sw2MCR1p+I0n75CG5mIuQdn
lLq/rMDzko2nhtLUkfJK1AMsyykyi+PfzJ5sa6yOfNVfqPjk0W20B4DHDAPzhgJblzB7yYqZWppJ
CMP5qjv7Dj3phVLP9DxKrNOQPuxGPzQGDTyua5IPCGesJgKSZp2rkR2Bc15DqUz84eF3cShDXWK/
oPcVTd8oHnV4dqsxLb8il7epVXjHioISzmHMtrQLAgIouV5phrlsgr+oSnb6MBZr4uNcjjAB4rly
YBFz+THQawXO6YXtMH2Leur3EH810RAiG4njod+uhWQ2LxCuM5i5XBTIUtI0Zy3LInmVGZdA2xp/
G/qplwlTjF6APKkzyuvKNKETwac81aWCm0al7dj2y4wkILesvj3qJOA4xbLLJZa5aWnZIrkHKsaZ
R2u4Xj6MgdbdOWjrJTgYGVlSjI1PEodR3ztba+CzJ78QFWCgq1pLMS17pDbbC43MGZYzF5MBlvM8
al8N/PY1i+7yH25VliksxfIDBM+vOYKXGckfGZxfRjtzGYhO20YSu08zc6um3HjDsjkzdgtfiJOh
cQGoJD8trKXP5BCeDCaHr2GLO6qYzaI0nHjrqHP8gx3hebZxb7gUBGSTKa6OZjZMS+llSCJAA8Go
+S9OK58HA4aBzNnrYJsxI6ynj2igOalicD5f2hJAOGO4Ar6y5nbQESoNa15gkCe8+HZ2V3b74DfE
RZKCfmIJ8c+D90tYEW4NxwIkd4DVgG1IwwKwhYRW0WJLApbURoiMZ3oFJv7mlc4KzADizYjmGqYQ
0ZZZx0uK6831cTxPgkcHW+8thKqBUsE9osUfOlXDniXIB0Q1PXPrW4ZNeacrLNywVdprwdO5gMtX
YTBhfHvoJOlVxnKeOWBbJ2dKIQJqonUkENKupJe/BD4zY622njVtrrozYbQAhLpHevvQaUrsg4YT
deWAgAXocm6wCxu6Ce8j6nahae0wDvicwMqr0Oxz43anysMDrJD3w1p/LNvkYrvwrQduvm2RABtq
i1+3C19VYb4w0FuHbuwvu6z+0NsPn4y92fAylGl97qHjUK0W2YtUY7gcl5lacHCTlHMnP6TU2dCq
717kFLs4TObJ52Kac75SSsOJvSS/uWatc5NdAuOey9Gm36u1XfLIxKV7HWXxmfSQ4SRzWtywPEhl
Px471z32AD3MuD+knckShxCXOfDpGjBdtoNvPp+M52Tugx81UEihyi/cEU5K/pZdtS3iiwJisqQw
7aBZXMJG1MJZouFk7n0X8HkZoxOol0i6jmPfifWnkJ0pBR1HBnoOPlRqsL9Lu/80RfJK3WXMgZVN
oW4w0nSdRkyCqyxJ+MCqea6eurS7DWF3hO6ID8EhPNQ3b13aXGsRffTgiUhp5BuXaKkT6cbap/Ct
gSmi2eBfkQ2+DGGCpkBgtJVpk9D1zprKVwAj2W/DuluJqNzmBetI5ZnPBoBlraN1pGFkCNLAmClU
CH0D2/xa8ztOLZgKlgyx83VmqK3ALk9yjJmuSfuko6J388dyueZLGrtY2EAhZnPrUExmtiBhaTrA
UCyWWhky2OCJm2w8RCXlZEsjZPjXkCkeuV/jLsVqgrCkvOlGGTNsV5TXxtTrvQd4WiTMa6QdAI/y
1GMp6gawUl+++8kVfMS+cJqTmXn9igs2ME3f+4O+91J1SMlayGwvnS2y2PgZB/IsrV0fzHQsjPfQ
BHvWyO0k2IU5AQ1rjD5y18bBsIM7thKZZAZbMmRRmbx6kfvmXHwveB9GmxaRANRmoR9bvTloGB6f
cltseWyrlUNoc0n4Hnw89u3Mj+9lCKOitnYRo5+l3nBUmnx6MdtEbIzcJO9posaVWnowhfLe7R5H
jm/NTtSKvB1ZOqFre6wXjT3PUQ2gpEXN/dTw3I3kYE7eFGulJIdpSIZVyiJGoUX6wWjKtVErZ2NQ
jEduWacaCVieZT3TG9Wv6rgH9W2Io2Wk9UZWdK4YZLRJA0rsOCVBxKPJdtWVZXJh+V/PiqI52C+J
3rSvbT38wgf54f7fst+kL+EIQSkM1QO1lIXISRNE5rTqSsgOnubxSpgOg9o24qxgg8ecarW1XZyd
YWxeZBdA7eC3W2b2ZsaF/EjkMD/FztZj7916qlKvsd2u8zE8NNNT5FJ+J0kcrJPISCjgijkhK9rz
lEhQIVxlslYjLXNQvveknh6AMNktI7mwaPKtpkH3LsLiLzGMbce89cWsx6teE8HWcYQsbVLkmG1c
6gW8VFIeswlySGpjnKP0YfI4OOLk9so6hKn7ZA7Yeeq4JGEw2ieYUKtuTHSWYu4wTLdj3XAOZeHc
wsTgRmZnG83Osk1lqPuESn0MCbEf//lfVB2x15mMFQDJc7bnn0ZqpcsZPTYGqeSofcAMxYha2swD
j/pZHDVt5h5am7Mbmv7OC6PTKICsDULpKw1NAWswwCuss866bXyGjpX7IkM069awfTY/uXWiDZdh
xioeQAi7rF6dtM5WfZZMexTTiyYcXgRPX48YLgRdcUxbx2nrtNMRI69N+/P23//tP/71n/9xH/5X
+Fuci3QMi7z+13/y63tR0u0RRs3/+OW/tr/F41f2W//zp/7rd/33P/OvV1JlRfb//C0P8q6Kuvhr
/ufvmr+a//p7+df/71e3+mq+/tsv1jnQv/HS/qrx+RcUQ/PP18D3Mf/O/9//+G+///wtr0Tl/ve/
3/8Pc2eypTqypelXyRXjUiwhkBCDOzFTj+h7JlrgOJJoBEiogaevT3EjV91blTnIWYWfOMfdUWu2
bdtu//9RkhzkanH6yP74+yP/9I8/aF/pdPqDzl+j9c/Bam/y9xHtcPzjj2WZHf/DL26H7FT81+f+
Hor3P/7Q9T+7GvjiJt3cmqYZuvHHf9S/f3/S6ZoaN9IMVdO77f2yR/5O/vGHZvypmRpxIjheiB72
DD4qwKb4+6MusP6qavQ53ehrf/znQPzbhP6fCf6PrLxPH2n2Lngz3eT+z3/OfPuqGOO6oVPpr/b0
frerGoMun/8c5mkWt8f/r6J3qzKQBnrWsGPBECyc5dYRI2uy3xdingp0v/VxX/YJF8iKnVrOCB5P
6W13WJHyI0qOwMgUNBTKYk0pI02bxt6jtk3Qb+Xo1pluTfmRa2w9e2m42y15fdtwE1/xHh7gfRYI
DRb93M5at+7isnxauXOTsXXC/hb0NlmGbBx4vO3KAjtdEP8XsbPevsQSKGCRiiNWn6DBR8TWbD3r
8/zOhAVrU+4hZhe5WA0BJRD7q1ifGzsYC02sx+OP2OIMSOx1iysReZE9OZpokqYJsX9bDbeCW4LL
lvao5M6GrTh0cXg3ydXWupiVPMZwYG0/niourlWI/WzLt1druB0RaOTg/YhYq1xOJr8d8bPjaUUj
3Lnv+y9xNAN9290as+8PFabP7X3Y8WMpYYYUIBIJj/C32I6W/r4vZgtrth1ZHyHHYnEX2zWU0jxp
IrfbgbAmlNCLLQNkTYaqpOpNOm8efD+Z+vuBmDB9DwbsJfZHBzCT9tjR1fvyC1USu7ezMBZT1VbE
kWtockT3KS/sbBWhiGVPfgWnb48AE3KGE4v5QHDVxrmLyXG0dSaT4WRJqRRf3sTxl3umZP8Qo8lA
AGvgP9wJ5rWAkFDE6E0Mf+KHbJgKkDpisOz4yjAJ1RnP+8NOvc+3ukfBlDpRASqZPL0Et/gie9OI
PX8H/kjlEV3homAL2D1ma+A8BK/v778+6XQ53A4h4RKJXMbid/4Vy6NqqzZxxa+E2855DfWlPbZN
sSERL1XJc9kPmxJLxbABPZMaEHUUq5S20ljR26MJ6HAq5TrJnBvTn1r5ruerpzeeE9JODZtH2lzE
buGoJ4iILZKPkwsT247NQCzdn8ruuoTr7KcDRI115eCrtH+xQC3IKLn7S05/wEmWjWAEC2Zqik0u
xlOwgkQmg/Fm+ZJ+JRsJq6sD46mXulcX3sjpwKYvxX5IWkFCw1J3RLAhpJIXB6NNJA4Ggmivmo4G
NsjpcmAv218sXf8u7+5jBJiqn3D870Nip1tLzGExh+NZIBTu3R9IYI4sCjgnyjpytGk6MnaE1uny
KFZLgqd+IZaG9GMhIAwVhfShmxEStmDxRlfIu5zP3+L3YtFfJX5jO7I49CuYoL4YbVMx9yduJVAc
LPQ16SBp7Y/LSbswAOUV7SPyrABDisT6LaxNJfye5JZM84UhTuUP5gqiOGpFbjRBIFlUriI3YSr2
7ZDQiWzPDflDjaX4caeM93JOA5pF1zKvNxmOEOv5nBpgMUK5UWXKdz1rfuWhdm+7ktPfG+/Dzee/
/DDleRgl0/r5ucrYnhIUFXMcFTHNxAZYPvs9BCKE2aDsjJOm7ej/89UbMa+Ee6gFUHUyl+HmZ97K
S/bXmXNOEXe5ieWqI3Mxjf9a9+DHiTFQyCIsrJvQbfcqrzJ1d8TC5SGVkf+yqBYSEd2Y1uV4pwgn
86oICbrwdgzDZHtBeTEmjZjwp7bsnIvlYkyDvhhIqGGIKw2TRbPRbMbzWLMMUJZkpMV+O2H0wFeU
VOGL6XVFV6B3m6QeFixaoV3NaAQqsxjddnqYmp5QmOq7jFxUFEFhifjexG/f3fS4HUXOEgY0O7cz
seq6fMD/m1y4qVxOKfFmIDSxGTPEZMFEysjsFOt8Dj9OV+42G1zFVlu2Q9jOAcIhiQlZpojl3aGd
wAFUynrKWvatgEy33NnhL9oJ+mkhFufhSbLKI7HJeKJjh19vvjIELkwo1o1dgiIw8ZYLnFrxU1vA
cTPwXfmzC91fXm1qt09q5/Ii13K4kELWYrxxxSGW3nSzCSBosnviwOXFjpQyLwiHp53YXsrFT4V9
GuaOtR+entypFCc4JJxEnIc4s/wCPHVUDzsRWVSEHwAYkfia23PXnzXgcAFEk8PE1S02O3le31bg
vdbe4il249VHnMY/b1FapXUIzudhq5WJOKNJTqdaLLxZbW1UB0AbNs6XbSl++6opI3WiaEjsFjO6
9QQNQEKzbjzu6rnKXGL0WKf7rt21U6TdFKtc1BZ80XwRBJOcDCiC5GXfsrHZ2mjOETIU4/EwsEPx
a9ue3Izf8sCOSEk/77SonW4QdAMoYRjA80FW9okSfp7AI/7pKFbtbGpr7FG9JguPuh+xKofUG8r2
IdczqIYYodw659xf49cXcUZT9MVwdM7k7Dxcz4ajobPd72dBIGw5857yNLmK0Ymxn0W88Xa7jthA
z5o4B8HNTnkO+PVkadim91wpy/xH3d+oXaB66xfIxuolLjN4NVnJhLmHsFyPHpPcvRwUWYx0r+Wg
p/nXbdzXwAHZQAtfzn3y3YGmftZGl33zW0+uu8/2syM1pu9722YEInMsCIKe1iWPcyqZpEg+sZu8
jwdmHYnt70s89/ms/9u4+ahxTY9y8itvO36KFcW+4rf31wS0cv61dfnhFb5S46UkiYRW8g4YYYz1
iZl9WhgG4yuTB6MtanjlrTOXQKXlWZnc1GJ4LsUott4uEVwRbMLQ/oqfSoTBTLpzO1iEiRh61k7a
tssKCeU0GHvWkOdGPZ9mQA0gtrVQvYGPkGFTMW1Pq113AKFbewhN0cMMfWsMguEgiMhi5vFsQ2bL
O/2Ldf235fqvlmpX7aj/haXa73cwiU0D47eHUfyvlmoLPpVQRon9CLmTZl3nnXj4UcY3g/D7pv/E
NLnM4X9yvsvSBvcbWaJKzOqG2p4ALNG/3DJn36HpU7SVfTwCi2zN+MN/qQCA3oUTuQ3SirGCqL/R
hrt2406sx6jj5az2YXWC09Aqg66o7Ufw/GkmT4d9ZM33XuTAmCVqp5Lo+tQuVveb3R/2v+HgZSfs
zyQhLNWmrsqHPmI5gYyWXSOdt5UTXmsTlPaxNWpaFQtIxLCc00S11YKPC2uIk1g9mfmNxei7JA6t
xhlgSqjnxto/bH24z1kmo1hsl2AQYG+1pjabAWqUvew3FVhko3aLn/xOjs5k79O9gjZfLlsTijI3
lBLG3GTvOMORMxqNJv5k9BBO+9eI3RZNY3+54dBh/2TK74EqoW6xJpPjZG9wKiYMdiIWZiFcISYj
5yX4LBaOP2mNmxdHL4/O9s5++xDHjz3ZTybL7ZL92Fm6E+7DTZ05f7Ex+v78eGQbewiLfakY+ZP9
11vulw6qXBkWYCF6n7lhD8LokCGT0mQ0WveEvn57r2EXZg4Wohs5PaHP6LVep7qsaMRmM/PZwPj6
3Uwn3HLOTfzRCH/Bx5b1naUvfoSN/RGKiRPy9s7Wcia+325Gc/61fUx5DJ/2QGzMvwyVCVER8Q7X
29F2i/hjmmijCqNCF6pL23Y56+wj7+tjEzoIieUmFtYMtCi7et6xmBRobcS6mS4sagQ0DLHj6LiH
1uUA7BqttlQgkkGkzvNhR3KxOL+cZlrPHHZveit8SgBYjBdJiXYI2LqkvOM2Smbp5GGKS2Bu7g48
6OLwEasdO0hAZe/agFUAVbwuxQyn7AzavbBXYzuw5+OAmhD+gG/k61KXiZ2554iFTtwSDyzzITOV
n/2zRc0Uz525znfX4XcJXuiK3r4w9VDKTiHrsc44E94WN8ufOFjhtcuIOzfHTwM/tSEDFRdnMm88
jEnMBxIv2B3zi0Mfk2RDJoKOQeUqdn6sMERk4ZDrYzn8tuZzz+p2Xc1vf4vdrRyUw1v8wAJh6/ZP
8hGqz0xzqP87X95ZRBOEdzuZOEcfMxDXRGF+SLjw/34PKSXSXwhnz2DO8c+WreOLJcQiwIkcOuyu
E5JEApn0j85oggXdESPWwBrnbX+cu8uX5LKj5XF4FydcNQdXy2dNsdDworj1ktGw1wgt74dV6c7F
Ly4Szl/wWV3tQi55iMriIfesnhFBXp7WSUVrPHjb/YhNjaXS+lzz9p3mE+7tOA5b4bAVSmxqPM7J
nKu2hs88kUdW+RE3d+tstw6L3V/OReDZU99xlsf9ZG21jtlystyvWfQjViC/x03gCzXhYNQfuxae
M21KXLeV7zlWjzvmrRwG7yWZGXeyBD7PaoeS3tK/zOc9yRacB8f3f0eOY+FG41DySC9eu134jcdt
EpaM0/rChTjOcTbmvssc+cc9p6F3WGK7OUISc9WuteRnjW0Ki1oufcYG97+dNrbFkDdFZYo9qU+u
z6Mtk13XSmTiTM3dwCYtIzcpx7af4d5KPORjfUUW2/luz6SXBLXZQfgS57din23dytfo7Zf28COV
ds7xg2Rn+GiVeINv8ONGFr05zmWbXwH4BDhbglBxvOP/PUYKBd2o2tIq8IL36b4LNENPpFTwSbKY
NF5SKNvZlNQeR9ZdH8ccQmiUwk4NPUpbek/cV20F0sk41VN6I7zWV0xlMwedYFE6JW4pZce0A8zK
beE083yoz2kCEVv/uDwybe3stW/rhhTbYbrtXB+JWLaqd0qk4ScOphs3E7uD2/qZPzb7/1MEtpi7
jLzPMe7UpQAsZCXM5/PNZvOzc8PQ5XsM+tYjm/u/U/ditcf607mLczUNf/gGP8XBXsBsUHAtBdf4
mSIgrXM153Ha1cr6dRf2+Iuh4QouNl8ywSj3vvQZ2l8msy8RsI07lgv8XRd3d/nrt44gZ4bjkP/w
yoCQEK7kEXfCd13f9Vs3yXZTxJNfzOeh7bq7Mfa/GwbyEO6CcMkDTEPX/Q1txsXerBYLO9zs7CCc
i13It+NdMN11ZU8wHPxGkS6DItj4MXHtOffAYUtsLFLiMPKAvTtHTkJ77A2tMd+cZTgeYzCF4TwT
wdke437sVjf2jkzYmKSWNdtxgNxsbG+3sw+BDA+mcAXfjle2HHMM+nhqu7bg/oqbTse9rTLbbEIc
tnGIz+OOxdjeHeTGtcNpaVW2/bV3YWCPd0KMpQehEsOy+tqb0J3aCgMtQupv5C2V1ykBDsbH5NKH
8bixcVH4w1+7C8/Ob+QUn7o9Z4PnAryiMH4yVvkUt+3LkLhl2Jo/uJlcsz2tlSuzfTPOjn7SaT7e
NLbBi9q7NgCAsTTHb5rSMcBOkotgxxUdPtoFtcNZG/Qz849vAkSJnPL7kPvtXH5kWg0LZlyJb10h
ajhfbmv9hpkQnG6Hbmupsgf8ILp3yZJlzdvu+OeXVyBMIn5gm0A6eniHFRZyjWeEwPwSfCBOwDri
9uEqyOQZA3U482bj9o0OuB88BrWWDOVNTHfI85OYEJ7mgcmd/vxyN7+1wZaEdFj5P/MeUzfW8UDt
t81M0sQtDgFOLMNQOi+rkZtp7bSvNgddE8tR9UFuEPitP7BlOxc2wYbN4mK1WihxNtPpVLfRUvYi
mK1sXoQR33H9ruQnll3A82JHDjBDQlzR3apVUhsbT36x8AJ7uhECT3mH7E+nrbaldl9e7Ze7CZHQ
1AnsRSRnVFwKBjNsA1OMaeL82HKFrLoswdbstNsP8XQ7wh9fMBDsYOr7k6U/R2xsZsD+mbMFxGLC
UMwdFpc9nSMmuw7CzhPvcoaAKWAQkbYVY+sGu9X4agXI5mKzc0JNoHc27YGAorCgQPaWnM3kM/64
/pvbcM5i9zeHHePobuzNXf7+XmVfhj/AuknFjkc2ho8lbdbwbhUG2DC7neZE3C8SwephAQOK/KJ6
TKf2nwMJzr4G5y0+6tcxdDveoREZW8StxKThyZ/isHsLm3/HB6pBLEpq1nOmj8lHYiPBSFcMJg9O
nIY91XVd9jx3FfNSh2CAi9ZOHgLykERc2kDInG2YEaX502tF+CpRkVzDdTfB+DP0FqkTy4MuA5Ai
vOwvHzfoEi1ogAkAWcEQ+rpMwa2jRDSo3zRtQAchlHNnlNBQNtaJjAAVIfuNKJfvuYk3+LU1RDcX
vEJz6MoD+ozoH193nxcr6UaHOVpMI16mHRvqP6wVxbIolnJiOlBNLXGHQ+WceO/DdZmts+FzmA1T
hJas+5B1yDoCg0WsAFPAC0yIRFIxLvC9z5pH5Ykk3HLY8aWwpD8WjwGsDge0uvIxiS2vfTxAHZgq
AoaswBA5571nHxHEMjjs2mvEuKaJwAOTeO1r8gJ9YZ3YSCedVbWn8OuTB/00KCfZLBQ/dOqIg5sj
rK6LqmmjNaW1mFlDi0tWaMngPOuNCK/Qu9wG+2cJSvsMOaHY3nBWh+A1888gJGLdeijOEVsG14h7
9nFcsW9nZCC6YlsRAl7XEsv43Cd08uSWcocebMMamR/N1IAER0Crq9g+KFl5O/uvQwCzbn3f3CIp
YsrTui3RX0BOnELAIt6rSwA7pEhsGO3l+Slv+6erWDY/rsfTMYrpbVlA9HhDgK4+Akoat5hcgoT1
D0wLTAVOvsqN9kl+73iorkqQJHjlrpFSf+RXpXWjeT9AwpxzQpyjjSAwcTVHeo/J1bougFGynzPK
Orjj+WZf3PbYxKbrbEq0ZeSpHrcEWm304OTUKhb5XmXBPREedE077zmCH2ICOgSfuv7D276I4tTE
3dpReTIDeKO4mT03krkDw7j0+v7JO6d8sqBpXpzWZ2+FQpg9LZ1JZyxQS9ybdNCWJHvI1/CCA5e5
UO8hSAvC4mPuwFfXL7yahM55kVqXIdQyrua9Rx+PxrGBD5EROuLCd60UYR5ZAIfi+bWx18q7jhJH
mZtTgp0T7K8rDcWzHoGA+lDYikXd5kif0IEI56Z8OwN/QSCgHRhuVpPg8t4yAIiDgbh573k+hnKD
kViXtrp+Li/UxuEP0SRnzT4ywQVbQ2LCK5F7mWCan7bDPucGLHgM+K/TEPhuXTRUel/g/RCewjBX
xB47faIgiIj+eYhojdTAUuf9pbUg4+GacluL2YnEvd3Gj9okGCWb4lRZ6zV3F4V3JthIl3xAyaFH
/DUwVheo4imKkfiBIckqk2XG6PHkOeL9IGfFcLYXW5yGp9OZi1HoIc6kt8RpSP4N6R2tdT9xZ+eB
xbpsD465CTPcxvb01u3/6/w2dtmz42Fv9N3VEVhMsrMz7b7Vn2T+G+wWApqdU1MKfVmA9XCMN4Pw
EuLCgj2abfVFvAHs7fqhB4QGQEaoOACApC/v695oQL7NU+eDZbWtHvic0UijfHbRw//ECKZNB27N
UuQQrpOEIUNwGd6L4cB7OIaTOywtUoTlMLUIi4V96zO8uR6JRCtCOpBFqVgMFoLZneoWxZLD0kvc
t9NzCzKRmhuPS3RkH7aBj6/EP3By/hW7+h/l0f/b/Pe/pr//m0T6/5cp8sG/xO/+n+y4B2DAIf/8
e2KcM/6ZE9e0P82BofdVTdUN6mn7/f/MiXeMPzudDsgEpqn3Bqba45O/c+I980/dJFdN0XlfHQwM
lcv9nRPv6X/2exQvqaTTVVNV++b/JCfeVfv/V05c1ai6140BBZBaj8x8z/z3SGN8KS4X4HmxqkHJ
ooOy+xyqN33bM7TR/fmaZHUv8m8Jmsz8kFl43xubekDnlpZDBdgUJ4Xuy7pE16AHswmd2GwKFYFL
62WaU/UR5c5VLU2pjl9Zx700cQPRaExlI334txbJ+mtcaAGIo5bw5gXQaXURPeoepWq8AQ5801T8
4oCOkqw7tEdbRR+kLUqCRF3Bk66/M8JKNyrDLjfogV8Vmdf3/YPu/WovP/42AD1AzQojBRvTh2rj
7qd6W7BDQB0d+U1lv/RSWT+LXgBCraPQb2gD2rBPC8rMItiuRVUDlHXvaG1XPODG4BZXErxNqoFX
9Mtaakz/V9UdrFQaei8aSYYr9OEgdIumedFA0wfTrj9Ig96NqqTPs6O4VzAL6FH6xDKN031a98Nr
ltTDbqzKT3EcGINOYESQIwCh6LVNHsHjdU+8pqx35neWK1UU1uDDPXqU6VDmkNhR/w6+xjXb3b51
yzfwC+T/slt/CKl/ykMf8GNJowr7PpvQvfk1+3SmwRaNYnof7tFTsQb64Bx1HmPEkCTv4+MPegO2
WE2FZSIhQhLHOmTX5QV2VXX3NX5oxYPa/Q7ReqRnwWMAfaDCbH+yIYTphsg7KdHotgfmlgSdZ2E/
X+z5gw/65mpA0KIWJUB7EPUMDDJdbfPg4wVuBkBCfmP2QStOK/DWc1JKJhQNZXaniTuhVKsbl6JJ
+rNuCRRFDbAmNV0R+QV6CQ2dKkGzYFeLzRRM1m/UgqNYFNjeqCGuj1nePfd0Ko06OfXjN23biXYl
heMdQFouNNcJVgbJa9Oky48eU11AunoPBmzD+rNxDNjHLECr5Qv+M1AF1BdCYawHSr1KlcH0/bwu
Ly/YzT8NIcx7CUlI093DeY7FUvepvwdeRzNo1r9q3VTk71yzyxtshmXF/pokJa09H7p5KkC+mk2a
mZWfVYNxkye/ptmhzndSPbCC6ITXRNQ1gS7qpJTSGV2rKfTVs3e9hXlF8fvFKa5TrTxemvyUFFTi
GemHMuoYGKX+q+Wt7fbcj1GNrr2dptLs0rnnwVN96BJOHlrjwHWN9bpu8V4Bd4GTlyrRze1BQW3W
FLn8mO++08n7FFu/Xx7QIPLZ1EfTvE01oC/BN8ms6j3Q5V2jmD55xa6unAbR6zu8FACYfnM1t8r4
tc50ah2hqibz0/8qjgZCUv5qwI2q6EBNG0gBOhotBf0EMNJ7RRfK+5nI7x2cyefX/IWq23uBhEYL
zgvYscEV8nD9WwOvCbfcB+4W+R0YR31wXUSXp+lQVHRxby+avVqc7rqA/KaqB4mka6sKVDycbndN
S/jVf9P9gCbW7LrI8S/uVGk02Y7ubzv71sTWzH6X8Bbwd3phUkliJuue0YP9PMsON+W2q2PzAtRQ
iTXQ9A9XsCvLS7J5fiABf5Q6U97vTSK9xiAENHZwVV5WkpWZpaedu3gmjHIr3s23Y2nfJ4WaNyB5
O824Xyix7H4UWAbxYek6djoXt5+YN6uqMsz0mjbm7JU9ZFm12owoyasDVOW3hSirX+R7P7VPL9++
G3WIWj4/T1gewDbUFMyFskeevr6RuL4WkK8rxorK9uGVev6mAmcDQCnYukysoUcM5HW6pXUTwlIa
ooR+N91Ii6khaSndIq0PJLT5HL6bKmxUaE8e1bVvVx8Kt6NPeK1W19QgbKC8cUnN45d2ZJEWA100
j9cpLTt2nvWnunrb9RPFByT+FZpQe9HYDGRpAfFvUg0Ml0oyU8KLF3u9NFmVvRdJcLrlnc/7erNn
wKJ+pd4MkIdrR5GPChDBqqGgHx1A7WKLK/OmjF6bgUUxhuSMLAKQkCIH7LJ7p5gxexLiaCmlv5my
6dxIE7NI49r6mtq20kKoM4A5BtMfgf2JzP7Feb/9Out7ytt4URKrtmwiNTVRD/N38MWW13Q6HYsR
KLDkggC8+NJgp+kgNeg60BLqjbx8NX6+CZzeI0CTFA3n6ZM2wuyYw0G/o7m53vSsr5HOrt1X6qYm
aDLV1qTo0VZiVvUnvk0fGnqhq8ckWnRte71VOsiuXzuDnol67f7V7Tzob32DDvWpKL7sZtimEJre
GmPxefYIV5txQLf6kH1yS8/Mnc6gUxOBuV6buxsgJ7bZGbhP7fmUyaWkJzlKgryL3Fyjhjxck9zp
CINv+XrbQrXQwo7QJNmSShZZgTgCJYo6IXCeP+canZrAzshuu4RvKlnHKyOGOkBiG2BnjPcp1s1C
DvrAXyb9HzjbLlAq0nlffjSasCIcgIJMev0SiXnRaTNqQQXY00FUwFwoMJefiu69nrWn0hgqew00
DkZZjDo0MwJYmZ46qmm/nwARvWuVeDqk6/JC4a+hw0kFl8fnHgfpXyXGOpXhL5KPj2xVpRfw6lhc
tKnmUI5EXU+5UZGrAO+rdchWvYCeZHfCvXzAB2ugYyEm9TIA3Cz6lUludSJSeuDXyDj7ArFUR46Z
vEPw3BbKt/s7gIzmGeGoRPkozvNtz8TCVzUkER7q+Uth3Ohk1fV8QjvCh1VwcwZJmmIR0OsxyKz6
+47krTcy9N6LhisQ+a/FsyMbc58bty+QfxXNnLfkmEJe2I8xmb4NBc0pSJMVrHwpJWYJZLAi74F7
UD8v1HFl+Q51IOuKZKKh+kX5osguesMVmL/nBRj6EKFA6QUoFgCNfgQkoTC7/XX/BZXiA8DuR6K9
re4HDKMEKr8Wo0eWxbyqY4jGIXcR8N37D/CEae99URBAexi4XlPl/Ub/553gUmZPMMl7gQqEpf0x
EJosnQNO+AU9dfSigw3oXAAyssS+QWoJ3nhlZw8Uct+A0/F9ixavL3mHJ+xJtAH2hl04ba4RuE0m
2H3tOOp1sRm0zMjfXKfXvp59QOJ7UmyOPQxn1zsPleg7//TfTgIIh0xL/efRgOxt4o9GF1y1yBy9
zJQK5Puepq8JZAQUvr/0kAr/CjiGwcXKqwbikgKFqCtuhk6Xb+MamD2qKqLrY9iL5j22ZQn3AN4b
2JZVrBW0KaS0WNyV0eCr+XA62u/vZ5upT3rHPppi9dqRAOWk6TVR2DcY2XtcQDn9udUWoFKgDz5A
5fIfKmDlV5PCc6P77VDZl4DdtnwZqTnKoocHBUM9+Sr7HpoKSId4bZZ3//kyvhgc5d0aNKYcfB9h
U8mkW8I3VX1OQGkgv8V8ABG2lmBG6NHvtVvEIBcZi8Grpap1mirafVSe+fNUgocCKUCvgnejaYB7
GcC2ENWULV0OGeQ7AlyzymrNmotBaD65ufm1b12eXcJpmMXfzpvuLz3Bcqjf54GW20bcZbldVak8
m6H+No6YYFitSRHEdSemI73DaJqNDU8IZArUjV/w13vXA6RZDvRYHk18G7Vln0q6nTFKsktqOSdD
d+v3rZueLR+Hwa37+0medKOm/beVvNlx7ncX2925RMYCzFuK0N5qBIOd6aXX5AtoD5mw/ufiXQwl
fNPY4CXqY9sikRTdDPzJJ+s+hu1loEHcfIOvHWJ3iSGFAU09Ybf5gGNRFsvu4767PVMCF4Obg7+j
WWWXnO4XitlvF9LXu7FVq1ITLZabCqg8DLp9MC/aPfNpPWoA5quic4CDYpHQa0uTwPd02aktjQkt
Z67aRze+WhzXt55Sy3EvIchWi1G3Ae+8KG6iV9yDKor78qVREEQrllVE+m9zvzdhFwECtoBtsaAs
xMDmv+kFnVOoBuXxY8bqSafO2k4u8CLTrcpOxGGfqITGk56KIr2NzWuWOo868x5qV4VnILnZHeNo
mE/QrnE64Nkp3SukoAB50W7/elwpVcWWhWIBJnao2ZzHjTIiVaMiNi5IUd/eCflWsOXIiyn31O70
gcIb9GsPKvmeMBuGqeyRUyqL+zBphlG/ImNe1MNY/wwYVr1xe5dnUGvLy0PX7UuLQlEW1cO9wYVk
9czvAWBBrOsX9mILh3RRO9arNjewdW/0FiNf0e07ffO0Vs86jX6m73ChKJQAaQNIgIm+vzqsUf2u
EBS93CYFsyC09q/6dq/pc6xB7qlPkQJyGMBGo0gF5qguGLwSStroArfpI0exviAlp0HKvmdXXb4a
2Pau7/BjwoiV6hRsm5AjXEE5lV2cS1iRZpfHbQE4OlHDxwUYhHd/YfaaafK6r671oON0vrUPt4tg
1MPmC/5gE78JFF4L73avQii/IGaLh5eePro8lWXRzyaPb7rXuE9buhX18YqSu+Lcn5EHFhy1siVr
Q0/TUK8A89RP9zQGpty4nwpsCQmh8sLsdu0LFE6gedJUX//g+KKnr4/lFxABx7hGRwgtYONrDIBG
+qsajXh9P964beAyGXjdzYB4QBnFV++m0Qj2vgz1VxHWeifxBibrPu1lF78PJZhU1AeoniApWJ+Y
wtBkoMHmGYnsm8ItwvuJJxCJwGrEdyzdm9PN6bkDHcCU+V1n1+uG5rPsO73iQa00kALNs5q+43yc
509dXlLyKPXLRM/cB7ImYx0pJjUpOvCiRG9mHQDzASPI6eO6u1nFxqMksNrBgYhYAXnT00BnfYCo
XWqQEmZ1jVNRX6ykKMGp+FQ7LRsQIOx2a6pKXklqPaLXtldi4RRGPevkWSX7sIvQog5UtoYzkdVf
VfbU7l1+G3UYd4iPVF+d/NhVJ7SZIRHZpZpp394N8ox5CvaN2iU0wV791SANumwR+JGaxuteF3A/
2I2LT+XdqmGXupIEaLcc2tiK5ZHMIWggpYBLnt2Zb9oBcqKybwqz1Gje/Uxoln1Bh9zDxSgaGkK7
tgGGCiA03ggwUvjAMgPWsm/kFx1l+oKK5FtWMyghosJYaM139ErMUayXZ6O0zTSe367wEA96Rgyg
f+p/68TJH4GpEtAxHk//aULfYRjFKI8Hy//N3pksSW4k2faLQAFgMAOw9XmI8JgjMnMDiZwwA4bB
MH19H5BVwq6S10+6pTdv8TYslguDGXR3mKlevXoPROxDSCBZJ7hXyzr5Yk/198jF+lvnuGIFIoFF
L5RnLrRyK/zemEAcnehMtNfDWNEOk21kF3vbZUc/JhBr6a/h5H7rm7Lb0Ao8GTFdi9i/gh79HVLb
eku5byZznYLyqTL5xdLFZRiHc851KKgJl7B/bGeS2aJn7VtfGiMeyG79RRV4k351jf2A8DW0JyIE
3tlov0/H+xDqmyuYTMLMtGzrqdFXwT3IFuAdZxxDBS25++zlQbLVtemb6IcXLqdpobDT7TXP4nPD
xc/4ozvE8Fhtcx3K8pl97quMm2FDHfxZ1v4HCJmnenZeW+rfJRtP2qPD9GCebuYADomiR0aBToBV
6SomAGzbESGSOEffJZc/gkfFIjh2WI/yyLUCZ7Pefy25xpuELSyqjpJIVxukiFd5h4i1v710ONQ7
Qr4Nf0dJnV2daCTNd8qfy3uO/HY3+yBcx2ex4BbxacB9GOGh8t+y2BHcPDWNAdfWpk5hY+Sar1Fb
Wt/t1PoJ4hYXLdzbbc+Rt6ifphN3MQCRZMRYNohh1xoy8it3R7CX2AZu/FV77gUO4LeJN7+GZCm0
SxRBMR+SAtNW07MhDEupqK5D7x3IaNw0SfR9CMvfi42A47tkh8K03clmLjceA4DnykHCD9zohVLt
qgnt421x3lV+tWeR7CcnuFedxXtFBbWLVHQsNYYcK32Cm/mjXEFolXWmcTsQ3M2OQu19tZ3qLE14
Lhb2f8u3yQOGXuRsExFvICosq8ny6EC3Gr2UsWKCiN99xDKmK7LHkxVoep8hO1meuM+tX0vxJUie
c6H2g+t/+GEwEgdIfOZSMw92FRiZNOUIsoMXV6NMDuIpCWV03xC7kAWGLPz4blaP5aCJ4aLkJ385
hzdwnBayB/qgfF8gUhKfSmJ4S1OYVSWM2WCbOG29FXRZ9qyPgcD0FFZPxKO+D91ODsdmht5XxtGm
qwXjKwSl1LN/h0ZxFjfyoy1C1uibFQVjILYXCEFthAoTTF8M3bATdHTlfxI0WqgALHTilwtpo2Sl
T4Yk5UO8UH/SJx7ybPa2OQdb55CYHlBfwyI6dnzXVCB3Q2Mg+taLJFvKObsUB5uw9bfBsl4ForlZ
2uENpp/DQvKhGnmaKAl2NfBWXZpD7SAXdfU8fMujTzZ7YzxJ/lMnwL8EDWs+A/1JV1CNIetAAdz6
6JEhyc4EMVS7bIDNK6dNFOYNB+g2FYU5pN6APNCGKN4x/01ict+IFr9VhuYzkr+RUABD41Psu/5H
q3jMYgJTYo9qks1NQwhiafbcY/7OtIZlHUv2O2ILkgNpi/xJJv6ulg5ZPa0Rifj43ZCguLYm17+q
9E8nJ6Ed6fbEzbE37cwJxhH/WFhdvIPA9JmJ7lGRtgB07VU3ki7URuMuQxK8msz/iAGH3dvcdI2k
G0pj+dDVbXWl1/O0Sy9P7luS3lTK7ltP6PRg9HgvyUzdwQAAyVu65SlpO4zc9XIrp/wmi5KIkUKj
LCcR6Dsfv3U/tJtKynw3OM784DQyPAGk+ZmiycVLkx3ajpu4lf13MaKhDqlESur0j6Iz4phGYpcR
8NFRbD/qgYfXFPY3t02/1yXbIsOECOxm4c+ykYeGmagdEM/ecmZYiqaOhMLXsYjam0WGO6XyuMlc
6tou637OtvPadZxckVIXosrzna0GnO456/JEyW17CN/okjQYRcYdIruJlFrFmypbzPdFygFWRTGQ
DME2VCXCTRNFzj5bg/yzeyq039mwttD5Ar69QsiLIoKqsxJabAo5ZSeKqCT/NuAzoq3NESiOTYlb
AiQfJVBKZH+NaDLmqP+TPSM+uqLYh9MCRB2SI6DRtzpPvCeLL7hemivhEzfLj/T63z5tAFbi9+/1
FkxtvbNQZY6j4I5o9HC0eqtgAb9StDugPXpHHYpYfcYyPQLcnA+F1p+uj55o82ctsxg2aer9IkQH
0MsSQ3hJyQObapeVfqi/Uqev9VIVp9poEFgDNGHXtfc1SKFtpxIgUnwjDRtnXh7/aLLE3gvFkLqh
kSUld4H/SR5/MH0nqYqfJFJlXxny/FJPrCwW/McB0ofKOEobL34IyvRo68w98Hjx5SSQh0+jC7Zk
xM1kR3SSZgQQUAV8uhrUuXAjh0acrjD3c8g21i1hAIDg0ZLgmLOqXmVpsYuzHQEkPx2l7vMmeRgb
Cs3RVGfF7Xu3GA1MdIT/XBAUXQhanHppSY8aeKKQ+PZGBXeNSO4I03vIIwq/rs3hAdoYpPyNFzi4
CzoeaqSfI2+Q6xBP7p7KOo8OioaQMTBvwGTFuA+b4lE0463WwzZucwYUnPB0sla0GxL7DlVl1076
I23MxQUEMNsxqy+5H5608xQ92GlAGh8sl03BB8g4Sr+qMhC7QgOSo4C8q2X+IzZBcBoBNUIZ26jw
iTV8EhTs9KuVU72kBsABoVd+s6IJ/foi0+US9U2zhetndn3hDJdG2fkpt0T84Czq2SWAiPasY1ux
Uc6589OnPgSzyBdm08UVkmUCyLC61VB77kgyyIMquMUZEvUaRtSTKsi4zGq3zhzsZDigABGcYymJ
Waweir27lqpBgP0tStUquxJf11NDOC24OwMZifRB/m/sslJvmBwR5hv1xYuzMo3FPF/WMDGNqrpJ
UoI6CWoWntzXqZPfB9xeOav815lnrxlpo9MG1dtH/IeVYB4kISardvbYJfkd68SYQtIDSSeLE8Fl
r9qRZCdSuceumY6ZBcetGXhOTWI9ScGzOlSuoMC1DmSQ4Y4dGKYmufw0XThcymUgQyX6jAUqPGrR
dIJUfRpceyDEcmbKR4L3RpRfQmsmtWH2dsPyYYeEC5Vx66LYwrazBIMCvsSbZioeSt2zfem7+Pbc
z4VObm0NfuW9IrjTIiM6ZV5hq5aOJzSPxZovUoy12RKYuw4kVnjz9KbT9SSnCMz9Jdxm3L9TKzXZ
/u2pzSjFSdH4yomyptTEIRypEBurSdga1cx5c2BNWT7iEPJJfzHl3gENOBUsKk2XXk/E2uXel7wV
+rgsTrhZ/ALI8Wyz2dI+hDXTh7RLfuYitY49HVhbZr8at4ouUXt2mtziIfdp8jyGHwvxSlsntm4Z
1DwyfmN9HIPkLfY1AuAgAoJw7f08e8+z6llbbMuQNhx/XbI2Z5kfMDQMvuVOR3MX8VWq54QAJj+/
S+xIHxhJovm298Zq+q3nlXSkdOwglZMroZxbjZSwlRVkrhh6FLE8LEANHtuEDm/lGABS9XlBf3EU
t0HSofsKmkjT290la/sfVY9qQgh2iHADLyey0WQc0t0WD4ObIe9sl1BoMTFmTjmoprzGTCjKrtjP
VU+gdGDkRpDTuOE7S1KDx3dB093ECPOSnCQWh7ygIQmHDJfWMq9BEtPSR+UhNRRPSerB8qvWaTVP
74kItQvfOpiEZaW4XVeSO6eB0Ywk7KI7DorKKywtotUUaYXMpJkdkCC64gbBUQ7JS2tZF1U76t7W
3i+dJuCFWMkHEBFfsrR6IaVZnRo3+EY+KsQGOVTEsMd71bQ9PhlFSlbsf+0oYMegfh2K6EE6dEVj
8OZmDCm9+S30zMNc5c/kGFHWHUp3HPa8BXvYB+FKJ3WRVIngLcLlRuplqNVz7H+fA8myMxnbQBnT
55yCs2yQTxilcF6Mj7CeU3if28Qq5X72l4Nfu1zOvvlRd/7ZSuu3PAjerQqhnAnwm+6Hq1nyq1P0
z0NZ35d1dgjD5NR01b3rkh+dAlpWw++6a3/OTvMVeXrTq+XFRbXfxEBQtp5aCP1Fch1ip7iPBdKg
lt6uhz62zUYT7xvXoXGjy1iTTzfgzAh2YoSWFGDaId3aR1Fk71BeAfHE79PC9niQX8d2bhkEjCs+
4DmDO4wQPBF2NIe/SEq8uDM9qGCk4ZFMNZeNfRywn1n9i3Fn+1QqanCCTMlgmQWup0YsAFPUyKCl
ZRxfahpHlZ9S39xZQROct2Fe1WgypNE6xCGdE4GhwCVriuDHAZwgobyvXUPCCWOXiyCdcy/81QWF
MvXgVAx7a0sHW+iZ/bVLcFHbCTjxjkpTzW1w8jQYIeHn6Z4Ejy9Znqk7v/Be7TonDJ2rj5QZbR36
OQ1vsQ1QJqD3wS9zU3B7yr4fCQL3g2Nv5tdi8eSNA+IoVFadTQw0RIYRgZfhOoELDKE75dKds1wf
REWAOqcr/CFBeFyWtsCNk36dBtrq3rff2EEvnfmo5unDn6mTOj9iSacun5kSLQd7kRsZLd5JMcug
KCWsvKS4WJL2OJnhWqSatTHffs4T+vjRH5/9FEQ2qJCIb2ULbVyB3egKIrvNsYsYBCLfM6cakVtm
6JSYV2jK6R0mvk6pEdZGt9Zn5iumtCL56lIc+SYk5E/w9PTMCRNqy0CDX7NaTxAtR4UqygorAk/m
rqD+3U4YXfau1320kUXYk4e8l+YxhpIWaFwcmC9hThG4zqYcYsgf5/qAglS9GDs9N53gZraj4jg5
dnUNk2khJj9l5a3gDUu4Sba+keFRRf2O2enQFph9XbJa4/4jdNz4mI0kDEXB8FSnS4xYNL0ylEGG
YYAQVPmhTAxOnaKWJ1Wkd2NjEzhWqfnqNhOeylIfhy4u3+v4l6Wm5WJSAn+apTk6Y0WHO3rYCPQ4
0EIvSLAhkajoA9tm9DCN2sXCcWOzDhCY5hTMxXlqAapyY5+D2D34kfF3EmpBEvTy0Fr6HE9gQaKQ
krU14lkXeo0I7O9GoFgb7SfYFjBwIafjKlI+VAvQAejBU/MQZSU7Vd283IQh8TZsIvfaL9ymmXHK
c6ycoyBGlT4uvgvi8Wc2Mk+zFvsIjtnkrr9ahNwNM21UlxZxti7H6TrV+tXuUKMk8tulgPcWguXh
9itQzgjSggtrYZJJskOxnHMhrLOu3mU0vY0RIEHjUTxxqDsxebGxJg5NupHcjqpH0eoNWcuedW+o
HYqsozGBwLCLqZJPuUpvyNjDcUqqivwweucsZpYECVkf5BKRdkExUbqkRTplfF/avjx5TFnvsoGF
0HjAoeUJ22LymC+XgaDDmJS0O0IMvb2KDLJUx8TcrwhBJ0Ir2Bf2+KU06I8wkhcsaY/TWs46Xdfu
hZjfxpYBRNT0L674pVoMr5khrz7s4uzURYZwBgIcyW58zy2wYKZFV5yi+SvwrmjPc2VgTcTvKqZK
tggzvisaejLQzyN67Snk23ZyPiw/eO9ilZFU2rKGsSrUxk3PQ1wEGKEcJAxUn5nZs5UF7qHl8afw
V0edkOBeNAM2o1E+ypjVTBlaRzKpPUSUXRQN7m52WXNS5QMHBF7SkV/ciiQ04gZ5upEUsENEilna
j4yknKvfVOyimuJmQ7Foht7fL7Y694YbjhE1lUUwIyhbmPXs+tFv7LtorD4np9uLWZ0npgyzZ53m
wO9OdXAnqAgxX3Wfi179Bon4jB1u5maw9k4TXCaXgnutDCGtfPjyQ4U+KpW8Iyp2ughN1v3QlIcs
pgIFHg07Xnb2TvrJdzehgayK+GiX5s2jo9To4KKOHwNrWvbOyPPqdE9Ei+2Vj9VBj9hoim4XpkfP
SYjKGV3iu+WQXWIu56TSgnlgWx2oEN6ItoLw4pKwY8ipbE0Q7gqm+HZthUemU6fBTEQzfyGvmGz/
mGuEt5BvDRg6m22WLCHhgw5qsfD+uakEPDK0DKcDIvf95AsowTVCl6mE7KdglwO+2zFqPCbzSHZX
BvwtXdPF6nk/tuhcHpkReTruesv5StVPIEMkfttFFRxjP39IJgQe0BLxObOaeS/RXZDiKicjWE/l
O9W7Rxw7M2FefENtyLbJorGGDXFIYJaF/CWR8JYFASObGZ/mmbmQWTfOs3yJ8vnWzuOJ1osiJnvA
eBPvIIU+CBsLjiPkJRclOnWfw5PtHhkTUSxqSZpd1rOWyyhdhvMOqtZ3AlbpyBi42oCGZi8iv6cI
2IZwqt+9kODHYoxcHkY4jBO7jpTIpCBqleiyo2s3rOAWuFc8jodEfTiy6N4T/NBBDhcFwcajnHAv
qpUA7tn6s6oi2CXkebZFel8w6d0N9nI/Dcx4y64n6z0l4C/apkF+FhB7tokJFZ+rbx1bz/8Ifb4F
Ujj3qsqIGkgSecr75JKviE5FCN+217o8cvw82pCPNwu13xJgQCkoJ0rlupcQXBQoGg7Dzu5IPzct
u4qphQ2G0UgwVNdS1xd+Kq/pzh2R05nP1lNCRbFVw3QJwvC9XOtWk3l0kvnwGYZUTSZnNoeLb+OW
yUfQM8i3W0JWR6tLsUMMLDNOB6dzHuB6DucR56Dg1Ls26CUUHvpmpoymg4j8vLhMefYZFBl2hYxG
V9QC53aavZdhDnS1J+eVKoYEQI88jUDdohCvg1Mit7heu4b4xK/UxaCHxRoG22MEgLGw8VRybdzk
p639FA8h2UHue+FH904ysoFC4CLuh+Z5HuyHghOVVOH2IpCltlA9ur1vXyKj3F1vh+zFrEnsJWO3
HV+tn33OIJcO/7OO8i9tKsjMMR47CAGlUtr5zs4TFHpWSNzvgoUsZAobtm69X0Iu8ZActmMRiWIz
0lfj17hplEIMDWi5OmS8VqIQVHb8pEo/O1atC260T9+cJoo/SBN9tl0mxW6yNcM4Hexe1ETiGY3A
yMdOJ76XE0dTkFTRGmRXU/4kxGqr8WvekgSZFDaREqaFAgrGBA69mSGs85TVuZUfk3AgHzHe5mW9
3EUu54rABUdPeaVU6YmUd80uHAeivPVw7aJtqbGkaegJvZcPh5CJhZwjsgEKBG4nVscJmFw329ht
GBOQ/wuUkGdNO4yp6yiRe69WDGzyiMd4WVkfWt5K3xS7SiyEvQo2NIKpvFFI611BNHVcZF+c1Wjc
YZlS0pyWgcQUvNpsPcUPYalBLyiKRg07hRHYJHeOV39WVjRvsyPTBcep9yWRun7I8TdC/vP8gQwL
KV7yBccY+bskauSDOlllfXWSlukfJ22k1VWlydc5ajQR4eO3YknTrckxmU7AZdqRtCSbFZP4ZseM
Nip47sPKDClGF7eajXW7FSxD+2F2sOIegvx7lZTNnZ+ikIiheMhNbcNeY7iGYpLm3qPuA1AiHhnz
DsYAVwYEe+LBnXPsUFlpHRnNgzBZiF+qGsLSSxbK3Pq1RWPHxVQhkfJd2hQGVEc/x69mBjY/O7GH
FcYwRXLaYx06j56ZmDnEc3oFa509x0o/aYF7OE7zY2Fl7EX3FhQzu3eZLiBLpBBIiZmdd8RhY/rx
0Q7ID3fi+6HPzrOev0jHfHaI/ZspSC5IaJ9dM3uXuk1f+d9zWTfT1yr5HTbYGIrC/ypqAolFF/BV
DbuREte8LrgeHSwPXu4ee3vSVOzucakU/mTeeNyZRHBraxs3SMG5sHcIXnz7+IQGDHcQ2OSxIj8x
mJZtklSndlkNTa312xU58zYKHre4D5uC7yjQWQBiKw8FS0u9853pZ686vq0jnSiEQ8rXr2SNYKBD
75aC7i9ZmIcFF5IggeRYzxDLSR8REYuAGYE5w8gsqiXlIiwYI5XRSwW8PMks4J+D+GnBbPViFC5S
9eGH0tY7mkCvstmLKcQ9PESksUX4yIaWbRaXdYEao3TtCesypxBIAKlv4LpCCzBvVrFgV3OyAm9E
kuyKslVPBZNIa1rnHH7/sMBASbzslRl8iKk6pg9eNF4HHAbK6YH6zCk78LBI6AoNT1TCe9MFLogG
V2FzroprlKvH1CBKxzFM8siU917Vh1htgVEVzcEoi4NwHnbLiA8U9cPF1lJt69AtdsReyj1vkdNi
kxHAvFmPwDIYNBzhsWzuaj/+Hdia5aDQ/mJZ9iHwVvx53f20wJnk/jhvO8f/ttSflpY/fZs6rKyY
6Yz2AnU1RvlN2sdSDd/qVsJWw4PsD/VzB0oC/yv7jatDZMYi0AKQ2yNv9nAHTqZ86weba5zNsT7G
r8A7S4g1ztpuNj/iVrK3GQ4s3nu/iinnXca7zQubZLU3ewviX9iMVJiSer6kDcprOIocT9Lo36mK
bpHSM2SkifogN49eWotzYHysB7F+XxWfbixAKbGj2yynMcH3Gg35S7dYZMEKAdSXqyoUb0TD5wey
svFWVx1bkg63ZA4Qtgm9dO+xAipZpznn9BH8p1LkBFPwGmXt3l6S+5iuHq4EOXo6pZ4U/mlNW7Y9
UFIQ1zNOiq1W7edcM/NZpv4sHPz6jBuHU+nE3yzSsxM8AAy6xPcon74BBMK8q+2tzMU1a9qfUd11
G8Nbx/gH6nPhvGE2YMtTF28J4LK9tKYLHoD00Amm31bEqndQzBdPLh+9Q2r24NintrXlLZjmsyos
mrs4fQ6keQ/xZcFWC9EKBljoeWeO7YhTsZ2t/JDnTFFzi0x3E4LSYzYnLCVwMSJR55OFD4KnvUnU
k1vU9hE+anNq3QbqQeLir/dwLuqknHY1DzQh4uTG+Jl9imdGemHd7ewu++q7xGevoASvVN+93qH1
0OkvD8TPIFJ57EqKr2CEYT4ur6kTQP0oI7RG7d0P/ml0rNeyZlQd2c/W2CZ7YcjgyyhgdMxSTUfb
OiGyMSK8tp1uGPKiCQ32MXb1uccFCuWzIgIf63ZPMlR5m+rqdeqDH9olaV3xZal5XZaxPDFuXNtt
+9p3iMqu+Dayz7QzJvyw7CU7rPyAkXuUwGHrxieAJV0sR6rzhiHJ/Ol7w2M5Td9CpCI8PPhBpZx2
nVR3sYWdOin9T3ceLp7luxd7Iu6qscLplI72d+3VVJFzyHLkLI+eFWZ3ffTNTeQCnA0+55wi1eXE
yDvxfCZZdrdY9wtK2Bjx4AaC6MR0XC6JzuxDZfnkkTEGOkRt8wiO+Pl/vl/3v4mg/ZcVvP8q8Pb/
xSU8T/7flvDu0l8/kv5X1fW/0n/Nt11/7tef8bThH0q4ThD68p95sv9cxQv/8HwfY7vnMcBk6U54
f6/i+X+4vpCe7UEBcZXju3+v4vl/2JI9vUA5rq1syQLf/yCeNlwjvf5TOK3tKIetFCA7AX+O58l/
C6c19sgiYMv2hnZL+g01d1fji4MH1yWsq6eBK4QBRW8O7Oh1e89mPVSyF8RBi6PaayZcbTWxti52
B25GbGxrvHI2YkClKQjPQu/8HIZBmrHgUdezfVjqzjtSD27dPv6eFtWJtaQ9Lg7Ckrz0jjx+1nGV
fAhVPmL/R7vq87thAdkcePIUhwtbSKm6VGX5MUkXKWZgNtku0yUHKk+BPt5b8K2uJYB47sRdVXRk
fTshi1q5mz/BF9solnd2Vu8Fh2oYgue4rH8HkXdwnAVQ+9A90q7iT0e82XKL4AiKvPFsBus7I6pX
6ffI+a5/1hk1uPLJEMixi2wDTjyRj0fWk7yHmRqM600RoVBPj+HFIhqe/S7WcXJnZMIpsvQILGzc
hMbGT7ugoVoZrbG2ThJ0VFpN0/2ML6aIJ2f7/5/j/07etOuxgEow938RNf3WMpD9/Jdl2j9/4q8n
2JLiD5bVANThK113Xx2exr8Spi0Z/OGF0vYC6bItELoOO7P/WKe1hP2HHbj4C2zflw4LWiy5/mOf
1hKSY8GR0udl+deu7T9/u39E9f0VE/5/Dpl2PRZw//NzTIQ1/3opyJl2YDBRmv3bc4xC6RpRam+/
IL4fvLTpb17ygmrUPfz9F23s/uY7z3++skQu3cSfL8XNXy/9+fpoR91Du/6TOnr6+2f/fNkvtLnp
6q+X675jQvwvL/35D/35M6jk5hb5ULX4Df5+OQxDcxPjv7/cc0XehHro0ItSdV0AY7x5YVhexczq
uo9rzM3HL6AE8xNXndibsNhNvje+2qv001YjiVI2xnAhQgSRfF0abB1xMvjRkCX0oR2n+yi1ITeH
9ZuHJn6es+6+ZwR+s6U6DVZQXTK8QQnizX4KepszI24fAERuxjDtbqxtbqsxLS4xkVQoKeo8MBnb
+CnFlIV7+dixIXVimeq7WyTLOU0wzhHgD2QugIbWo8308Z1KsDA1Ew3CGJFAMbaLc/Cz9mKRob63
ixFwmcx+e3EQ7ou6He7aIC4PXdDh7MkK9hoj/6y6pj1rYUhDsbpo4xWm3dWefutYE8TuwhabV84V
qssQn1XGHKIvORUnfrHDIv0rBR6W2ix4DxxGlXEVP/i+dW6XBFcPs0q/iYptlPfBzoKsvccmqakE
o00t3WvoZCz5I2SATYqKMAQlrr70if0o0wH1u5zXta/pLAYWYIdKgl91enVLfw+MWK5Z4GBuCNR4
XhRhEloMFLRxsyeEfi3Bh+HktcrbyeyaLcXZl+5bBtVdO7R5UZ6dLTisZx19M+tob64jPvpFHrwW
oNQS2hz/npU9GineiiL18Wk3wW6o8etHXQLGo7D4iDQLNCxAtvb0PLQSLi+m7EHbw0nriPQzyIKn
dJlfHTtbWGMZLsYNy33SEM1s8+n2wWgdQilIQkqWnGqSkToSCca+6ciUBa1qjqv3sXMId8pwbWH9
RglRXvjS2VaKkzq59938OFl58VgYUMfUuGwdVWy5YmE49r4qth4VxLXVOW4ee7ZffOwabE6ygeI1
l2Fp5lcbC8s+jNOY38TGK2bUjXFpdMwcDD3WyNQEHA9SdxOop245F7LMnozW4y6a6vowjwZux2hp
CEiO9+xQurJGZg/H1FumbQw7ZGUYsW005I/pIp2HcfWNhsU3GKYJQt1kMeEX7UH4DbnDHrPMFmWC
8Z3QpynXArqkMDcJ7rU372VnXnpRvg5J5QMt4/NoAVBXboo7L6TPlHmJu2Zov+fLONwn7NOBfZVp
9NqUgu2qNBRndD3eJs8/hl0/vvl4iPfRaj9uKi/bQR8WX/ueaxa13d37veVRPdjua8gvIrOi+xj7
BK9KR2KMb8+I7mxwv0/joK+pVnjjgB0mZdw8JuPQXCqbG7y24uLBtOoZLTC8tSG5wWJ0jr1gRpkt
FRQmJcV5LPBgdV53FBbDkMi33gAuwhuOkaEcOCxt6azP1ipJ9uRH3idqZGPEppYQaroAMx9Pw0zT
Z7jgdfcy5W8dHOsb3jaWjqX/c3SS7m2CCtt63tEWTXKF73t1sLb8WNzx+wxUmm1Sa74vS+fJlzK9
pQscEPlDJ0vxK6uWCfv0rF8sA+zCC3V7abpi1dGj3wj8bILCur3vcDfTq5sLS3qHQBb2MW9aBeLd
f+zz8jer4skxYSuyx1N9UgavpVQj2S0s5VyHJr6fo4BPr3Pu68CVj3MUP+mEwyhJh/qcoVzEU05O
qKfmk5cDg8SFjXwejAxlo7fK85OvMtX+pjKS3VGXfjmdc3UMZofasOheW/YPLmCRxwtBB/bqzkfn
n815GnP34ELpe2RMjt9YM31ertHK53BWUscCssNZ2R2xo06xaz9NK9XDX/kexdi94ldAgVyLUz9Z
lVQaOOw/aYbFnKb2hVVy/hUrOcRbGSLLEDhbZsykydsQRkJQIw1TKpxyM9z24GKvNJIELIlI4JNY
iEp+k3ZwSZhPCCAm3VxCM+ktEhMcJ6JuFpharAj4yZj1ZFisfze3yCMKOgpzogMXxbjikL/wiKpL
B0llJaqMK1tlIY9FrLSVheHUMctwSQJiCfiKXHz7Luia7NJEA2yqQDUXmRwjv0sB8+AVLzhBURkk
AgTmz10GUMw3k/sC4O7oyeY3b3X+EDOaPkJXzU+eA/0pre/d3vtR5B5y9TQKLK0YaPx66vZ9WOHw
GKz8DuAc4ewJ2ys6emjTFEDXsM+V274CsuGc47HNJ0xnvuWkXz0LOws7j6ldNme+wE+OWbMCxNJi
6bZ3/srIGVdaTrhyc0YdkICxsnT0StVhbab2uvuxtAmY1dVL37OsgYbxM8rtX12uzCsscbmelqXJ
Wbiy86e2Hwn8sucrbqXVFoVrDyO2El88dJYDtrVr3jtI85q/8J4998O6iAO+b0R1Qg9TiHLEL8vG
wUbSn/FU8duiIyy6Zt5CgcHQJyMTjcJjWIZ2b1ZKESpab0Mt6sZzYkMxwujADA6wkbcSjhpQR7G3
6B+iIhPDXTlIdpi8uD3aSLoyknrv1KzMJNY6f7TUN6kNTQnnOblGmWp2NailWMFcGpz+wioisRfJ
NczZHtNsj6mHwPPerMB6Y7WakI3YwiIDzmlYuU7VSngqXVhP9kp9MigSAgoUO28f9KyEMq6EqGBl
RWnEENx6ObGXK1fZBSmFz/+3szKmvJU2pcFOVeCnovwdh53+aFYuVQ2gKltJVc7KrAqZRxkBxWpm
1DVpHvMOwBXPBiY8a5uyK7hX/8HemSw3rkTb9V88hwNIdImBJ2xEkZQoSqK6miCKUhX6PtF+vVey
XsR74bAj7LkHV7eqREogmmzO2XsvzcACervPEUOuh3wxcfPUx5Tm4yAkrQxreY3qgZEeqFap6Vr4
iQm38gIASua4cn78Nv5oNY8rcIlMsQhiKQWoLs3syjW9i1yXak2Af6uxXt1aasoX5UVj3XpVh1S+
2bagwDAFjACV612sKWH+jRfGEiEDIOa1kMTiwqbttrAqATKWLha0Mc0dw5nuaw6ZBEhWajLZBKJM
JtnXMgzvYH7fHI64Gx284EDNRuBm7ZOhSWepAfOMBkFyY6ABQxMLJT/mfxKpAKXlzfLLjN2r0AS1
QVkR+oCOii50NR/Mmqt5awngtbHKWSI38gq0j26Do96WAKtLN4pDp7ltdfpMIs2uS/4ETf9Ay+55
0ZS3rBeMb8J58TzEOD0ouFIz4Sg0EKI4A+C1psM0CGRC/lHVcOQ8XeNMKJWay4jQH9icsQTvjqbP
DXcVK71BYo+m+Af9AkxdDq6uoJ3z4AOwIy3iftREu0mz7aaouQ5kfBgaeqfpdwbqIyTbUqxKGdPP
0JS8BlyeoxThaOP0LfqvEZxerLl6JQtR7B2vEuCeCXivTyMccKD4VBbV6wY4XwykL22HYd2C7evB
91lg/GK7fg+RG2HHdYioGe5tTfzToDWWm+G55Y4zNBVw1HxAmkOPKcDACOv0GuQ1faJavPQdNuIU
vGCaKdLyLedoJSb2VBCEEmlU22M7HYnZ6YfD3OgdPtExLe22ugbWpWmGsaq/C5TjBphDxCwE5gI+
7DQBscCMtIppd8s4+DTNQSdIUBkgJ4LhoH5l8MYpK51sHZfzmz8vK+m0lwUgxVgTrWFqDiPorw3l
gR48o6c5jb4mNhLagXTKIaVB0xxTsI655juGmvTYuf3jCPqx0QxI9C9Ir4aJkv9KAokMEexvTM2N
bDVBMtEsyRKo5KzpkqnmTM4C4iSJIy+GZlASEz9vQYahXNOEynJhapFAKz3glV6MyQyNdnBQmmxZ
a8ZlrGmXtuZeElLyNIX9S5tg8rM1G7MmCuehMVNQ7ptO0zMLMJq95mnWgDUXTdhsNGtzqZi/8bMg
FfjjAOMMC/U8hdRNTLcv1qLMT3Tx+kss8LIQZzZqpqcC7hnTkWw17TPR3E86B67mgApNBM2HE0A1
sPSQQkfNDFWaHgpttwMm6muqqG23MYJ3SKOtZo6OnrEVLKTWqeaRlppMujCMLJpV2mlqaQG+tAFj
qjTPdNJk0zya171mnXpAT2km9htsyJdW81AZ2Ih36tyBqwktFdcxYTTWFi6xv4pA97K/o8GcjGvC
+umwaOqqDX4V7ymZ4JrImnLnZJrRKjStNWmy+z78C2oSW77muWIUXo+a8Fp18Sb0mxElLW79eSl+
1wVDLfjxU/w3EXawgRGcEVqjm2fRV6xRsu0NKuueJYxZnJESeartr3uyCBjCrYNlEm0BmDbViFoP
Vq3SzFrYtYWDO3nSONviBraFcDtp1G2pobeLxt8mcHCF6I5L4hwK+LiuBuU6EHMXjDV9bl/LmVAM
mtMxZF0Xwq6tUbsK5K5G7zb08zWKt9dQ3hg6b9Q6z4wxcJs1uHcKv6KUO7yE6JvZE9CYxDx5i7Hx
82FP/YQ7FhkeySAjLQMPpxbFBbNkU5WinsP2hGqgFWLbaqDwYtbvfQRieII1XMatg/WQrKD2o9Yw
4hAqsanxxBi0ao0rtjW4WKZHqUHGIzKgKA1o7GnIcYjBINDY41kDkNFO0dI+NhqMrDQiuaAESKoV
7zCZE5QGKVcTC3LAyrNGLOM2Q48sN7QsDoAcGRVZJRLgwphSdq/409U6h9jcQG4ONMK5H62zAg8K
2dmO2z+jRj0zAtGURxY7Q4G2bHDQiQZDA018UpCihWu9FxodPaUCbkfSPSSWcVo0XnrRoGlLE6c1
etppx+fUQ2RV8py0Gk8d2YCqe4jVCeRqTxOsNcq601BrD7r1/uZIzEyQ1/TtrzDZuY2jlpTzyPh2
NSA7ptOdQMzO55EoFvOv1CjtBqa2gq1t6A8kdRcp0TaW3n9oNYh7irxjgVR9HcLoVsqG+5rS/Ms1
wPvOSJFUaqi31XALwA7HP4zaIoP83RgvZgQIPHqkyoWMfrmXGhM+wws3NDicjyZXFixx3w++PA0X
7zRm3Ic37rUtaogv3O3HCfsC8Uc8THI+06MFxayivdMwZLPt/ukkqWoUIOSCvF9QCx8G8bfR2PME
/vkYPg8ah15pMDr/vSD+ebMBslIDSMn8Wu5c5dakp5HUtdgIhPrp2PpI6YRmIlrYOzSKPVenBTL7
AqEdlcifyZ7eF0oVk43ZpUo3kW2H+7BHf4Gh636q+4vder/qYIA4NNOgCufxWrXZskFD8mS3aY3K
kviwAMebqluJMXmZ1+07DhOf2SJ7L8O53Lp2giM+n1+QVCbrZDkNLdvsMeof86zWu2w8CjMNVh1F
gFG6zU9xusy46nKxKbVstK6+bYElxbES1qAZOkeVqVd05N+1XBKa5PZdXHTJoc/kMa7Ra4/D/ME5
26NYXyAwiHQreyTr5lxQ1LlOgXwvbFY2wlYJqpldX4dgKXLkuENVnH27fAhD+d0ZVELbLdJv5Lix
897COr9DR0n0C3pQbkjW/ttQCSwoFVNdYvq0k8etLHPWD2N1P00U7KMMoeHQnPH4dg9DOv9mCHlC
b7ewEjhnpiQ3qIwfXbaqq4wkocybtxSMHWLrhl9ehd0n4unkXj74WfZjs73FNz9t/C7YK1Tba+Uy
YjZsl9sIPTMJWjkxtOc6EvG26Bgv0c9mnf877l7ysPb3Ud4e+SisS+bu2xXL0Y15ouIg/QnJe1uZ
eXBSQnyNfvxjpYW4mztUugGhJ1kW/CCrawk8JMEqTOer2SMYyJpH/oFCqTHuMtMxtpOO03OmYVcM
hslTZwtElMOaThVxZn2/90Z3vEOR+UaiydM09+l2LFgRCx7EqiI91Kb+0YZ+gSQP6bFD+kZbIeRz
m5EVd9b9ZdZbu8uDNY1XGfR7R3qPFc0Pw8KlnsfVfYm+G5f4Y9kONQqQgAyGlLXKEl1KALWoIwqk
k8076GeCYMuZj2w6eMfrsFxhAPypo/iO4qi1Mpm0pgwfhEjLe9P6QXh5DloqacWc4UmazQuI6GXj
N8OPqOt3exGvXYx2LBy9i0CMjkIJa2FufDte8OA4mA3DNHjEA/nR5LTyqXHI4aMyZoL1wkvSDD26
jo4wlRqXSNJeJNdnPdssX4bQfgpEesqlOBhz/oy544pIwewAFCD8uBTjxjGmr1aH8KDQDxb2EWZu
YMCfPuSEJs2KvQygFFSjyHlIS/J5/ey1ymlBoXh4qZhLZNedqc18kuxJ1LeVY+kw4/LQDvNnNDX3
LCJWGXW+oSbAO2ZPxQ7BvVPGVz+Kh9ZbfqcseAeGITXCtQtSdmgU2EKG+wCDBXLOr3jO30U8fQ1z
F6ypHJEk4Tv5LmD8NojymFhQMyEwEg8/8zI3RCqZr0mW/G3E9Oroe2UeieoeGE/nRD5HRXCPA1ta
D2ZDuJ1A4s9HqFCM0h1bY1x8mhJiPmNnekcCMidmQ7SHPtND9937iiyv8G5Z4repTk4ZAhcEapDf
THL6y+IHOehjxsyEUK6+ohi/twa5NUznBckQQnWJK7F6HuOMRCey5lb0aaC6eN2RyCWS2eL+nOBI
7i3cPKiFAdOypo/rH1NFSIfyuNxfMnoym7w3tJz6Z+466FVBjASLoTmpyZ8ZJJ7Y32qYfqOP/RTM
agXF17oNHCDNBHjM1eMs2jPba53I4jylHlIYObqnsA5e+tn5YxbS31bLIZX+vYrYTQ2pOEvT2I+W
t7Vj+8tnZ6Z9H+bWUUa4rUeePTonD4lRnqtM1Hc9hmpBY1XJ7BpMoLEGaWAQm7s/tcnSgmUe01UT
FZuXXBW0SnHaWEW1HnOic4J+3hkj+XKYOU4umRsoSiMCDgYLuTaJQaUzr6ze4+FjAl75k0y2bNG3
ZkKOd+SzLhya3yMnitoCzde+QlhTWZg3o1xsoblfUyfajqz+M05z3bk7WjWbpcBru7hs8n1p/irc
3H4AEwzsoqqwMsfQEewxOBqJPA0sw6RHakXSf08MqhvCEr9cXKRRCcISGQW2zxlp7nL1jYatltnf
KW8uNzLKf0VxgseeGCffyM6ZFM+BGmCXmAUIJr+6asm6MV5j8lUGPLlNYLx0o/mWl0TPRMGJhE/E
Qn52JUL2tfJogFmEZef9+Et51YtPHZt9wrC2WyLn8TyxXcRJRK1Mp01SGGYBYGxaYmbXfl33hLcs
CjnnQpxYJT8zVyJItVAso7BlT28HX4ZpoY83JRcbIV7MvtdyxgdXNvh8LLKySKz6UwoqxvC7cQfM
AoPjrKHPYYB/JX5yvpORHc6sJnKyYjzDNU5KrytI4hpRV0oz/BCldQigHzN9c3MLVV6JfHtsaX1p
o6fetL7SKFnh0T5H1vgRurhNisB8hIb+7fxEWbsc7A9PNc4G/X+JdgsPRMRvb/MHy6+njRD0J+yG
9Jw8Sca7xY7uVBvedxIxVpv07EwJJGiyEP2g94G95ZDY5ZYC02viUL6XkiS9cBL7sgt4TNn5jH2C
+Svr1miIcExOCn3zGYHqryYmTXRkridA9yXt2id0reMmaT9FAg1v4TGxw3fhjESRUYpjI/OWTAHq
/JYz1wTUFacGwXs34nocgX8TAPlpDNSZo8x6YaNBNsHk7I0yuXhmY64Gk6pAHhjEbzrWQ/dCLww6
VaD+5H2otgmIMgo0PILvhL4ZKJKYmEzVJfd5wxawsCQbuqU4SluvAT2K8guWIj8eWKMrYiehQKlq
/s5H19gu+Bjq6FjW7rTPiJHYYQg9VlWIrsphb+0TursebRvSPXNhEETdNm7+VBOTC60+tXWbxn+q
cdmiyjMAZ8mURhHjamhYpC/U9bLtJIZKg2y+VWcQKGiq6eCxy8CZiEg2m6u19quHrQCdmFCqX8bs
baLHh6jfH+iiESqZYFs5UFCh+5I7/Q5V28SVy3b2rNyX1gvJfqjwco+SzKEq7fKnNOgOOGoY6xGn
pXHf3w3Y8NBZvUw97w1K8nWs0qKrl56DPh8euiJrjmFCdm1X5jt7csitZz9mYwkZFoK1Iu+XCrwv
ehANdvGMAqAdsy0mEyMwe4QhOXoLdqaPPAT1nU9Dbb9YSbQrF6shUir7waHEbocEYipt465W9UNj
LNmJjS+0mqZot4QSWNFiPywRmxARNkRMW/CXHR3kEoVbphni/L1LPFgLvc+eunCDVGxpyEkjSAG/
lq/+hn6KiVCR7WYgprHmrTLrAVcvAc9lI7fTSsRzvZ9Fd63T4FjYTrD1a29cLQppcsLJZOlPyHBs
8ZzmVN1KQmNzltr3DkXU0YLOsbwbdETwXvjTXTday1H4NQYr571fCKntJanHEwH3JBPu7MHhTllc
jyU1G946Md8Iba0eSoO6bFb2GyqNLF/J+FjlCzvqrpAkE8+VYquKl9Nx5s9xmaynyLDlBiX/SJjN
WbBqh+M04lxdUnp5wWT+SXwuReDS3mRhYx1cQzxGLU4z1Zb2HfsK+qKVeReE1Xffmk9uT8d6GNmu
uTXemcQcNkXWfyLnTteeib4hHYq127bUIx1cXsInEkRMw7ktu2OcfZAkYb/L8JDgVNjl5BGIprF2
E/lsK8emixVm4xdmV/SbyYhkrlxeMsqrdLnvhe1eFT3z+2zKSKidxrWQZHYIZV5JkT7JvBlpxFrh
LkmpJKa29VW1pBdEAMcSv6Gm+haXw2sedPYuK9PncUzly1zgcKES2m+l+26M5XiQUf3pBwijyuJX
XqhxT3oCwcBhajM82RsDEyfRedW6bqxhk1GxvXPpHmyQf0DWilHBsnUGrWI531jdFMicxZP9fdNj
M+3HMNxWmJLoWIApVTENb642f8o6hlwTASySbZkSRYcn/K4nrmWLTxJaMwmBPNQeyXLptDaXY2bQ
7rCPC4mXx3Yw7/wySp6nQV7ZIevgHCT5i+N1ByMmKqsoAswsgfktU2rUTZr29zQXqTV1Xn9P8vhx
CvyGGSjA943n2LN5LKYB3fKyoBn2LHrsQzTH95ZP1Emo6Azb/WIeiklfJNspnmwvXECBMbubQbUJ
86jFH2VtcouDKnVkgkrNc+8o86VZhg87TnfEbk3rvnOiTT3Ro2hn4BkjqS94TX9buJgPMV0HoyDB
1BTOspHZRLZyJH61pvdHIUHbo5UIrJazpuC9YKOzyEXOtrlibKvGKr6bTVLkG8fE+IUBfzRZ6gUd
Rhs3Mx6IfDwiPd5kRYKGIq+cDV75lN0u3t2pmpNHQYWV1FjoZ2yyKb0m9FDRu855eNfWZXEye4m6
oaaaYcQw0Fyz/jZdoj48Z6+q4dFz4j9Omf2KvDf2y5w8VPFYYxSlkJCyFPM1XJLA3DVuerJS+y3N
jEPhL+9sb7a+J9Se5cdFRsxyWZ/87hA1ryby2eyKPMMgMAhj6TvW8o8GJcy1TIrfRspto1CslP30
VAkJrXO+dIZ5VVEFbYRC3N1UTy9z6rwFIrkmabWnyU+KTEaGUUKTZIvw4UIUBQEHokIYEL1k5SNC
1Xc/cJ4SO7mwd+XlNal2bA5WyzTiMenrB+Qc+MadN8zcydpwRu41x8Kbmih62+OdEtyHJNye+sre
uA7oHau4V0t8Gefxqa05NocNvKycgdGHskiD7i+jqiHq/lHlg3NXouo1/JLEWJkfHRMVjlekF3ee
ZkJ3PUwzqB2RjBvIxe32Uk+9Wkdp2UGdw7RIsflqkPGwGQqnZkL/G8akoHYkj2zmhg5c3c/BnW0S
nz7EMRNFZeInbNynCQXQypzDYZtytZHqBPQzDHSTfTme84ydV60lI0V1sBP8kMrAccyzH9NuIEM6
uPcmv9yxDdLUzb23+ON7LZqnYXjpCQnqEaT7lso2skcjhE8IFqZRMxEuEEXE8q6k9d6M7VOUEFdZ
4i1EFR1vTAdhkmF2Z4JQJ9yM4olBabmPMrmTN9qCjefVS8rn0rWD7wprPuEi6bxp4skmYA3Fpj/g
SMCpjA/fYBnMSSWEKH/I62A/BBE3APGuJ7yTCdkcxmGaEPaQ9Ng9UXzCuWezz4xIXqAhuB8XhBW2
ojpLsJlcZQt70iLNCDc2qydftZ9L1XxSbWWHotfJVRUcF6M/hmkZPtlR0zG++O6mqIqP2HLK7yZJ
nhcESs04BUecSsY+KeZflOIJDGjCw0xAPlQXnFOszwZUDVTgtvFQkgoQO/YD3hDnIVGksxgWiw1E
AqzFOcMJwIDOGxLWN179GkAaoM/p/6LpHN6FhRt9tdnwiPC/YIKhlyYJ96DYHIuTwzwT1xntzr5v
HjMrxIlWISQ3kPP7pMDqlpStFXNTY9ADoU4/sezHP2Y/jovxGxO9/F23NJvIhDYJESwelfLTNwbg
KDbNpyItPgw75WaeYqAxXVU8D1H5lWK5DLIp/hiFZT6O6QRL3G6Tj9bVebu3GO1k/tVRq049sWvY
kh5dqz0VRNK8IiZOt0s+fxjZZO9nN/qtbB47jwTi13jkeywliqdiatxdgmb3aEw4NIsqR+rfY9PX
X2hZlsfbX4tmgUPUYKJxyzZ+zGuHybsgyd9B9zWuxr4B7ztM+aYeHNxncczYPhfxWTYLQrEW4SWb
GNne3/5xnKaYEp+IHz2XJV0XZDrEh1cHBklOrPXl5j9f1+sX2+24sUSPnU6/7PYlt3Ai1pIEm4Wk
q8H059fbF0IwTHepXh2vXF4bg0DSyMVl4+m/unEp6AVyYW7fXRxn2pUG1oEw7v7WLqs3v83OfjSY
fzxyC51uROEQOfeWLIFs+DT6XJXMGCZyvMRLVP5MQ/eeKif+vai4Qq1XJ58OnQCivKvqDds1nFjL
NYlvIOjcjZ3iXOQSQKvwg8c5ioNd4TDlkGw17+tEhtQTTXUUJXsxz8hORl/iku/H9Hj70+3LSBzw
PdySbaC/+Z///r97rYdjF9kDyVQYvQLGoR63opfJ92Qsn4xKJM8ybtU7yVKR/lfLGupz17uvt9eM
A/fSzJaL+dP23+VA9FduUb+4fTcle33TduVIeZfvGrEuxCdDcbp9tzEJfcN3/VqUqntF6/HvTaPV
O4+TA+RkiGf53qROtndmfJK3N2U0X5hSMbrc/mo5NikrizP/O+TSN84lurwz1mvnHVmN/rWoh5az
mXvPt583ZE5/RMeT/DtiNmTtDtEnXTn923wbh2rhutW/I65QO668UcpHZU/D5v9rtf9vtNouEur/
s1Qby07bd/8Ve6Rf/0+obTv/3TN9ywxML5DCuYmx/+m0bfHfsfVYViA8/o+PGwU3o4WK/8d/Q4nt
mwGOOL4tQW5oF8Z/qLT5eS4qbT/QLgnLFtL6f7FaWJbgt/xXs4XAAkK9gp/jBcxC/v9KPRoSomrK
CHwEyB+vvZjKwvk8UkudDHlh80kwxPhWhulTghQprlsAjYl2NIeFvVJx+jl14rNMUYy4gYUPuzdO
osqupKBeHZ/ErkTZD0Zapxv36rO2B8dykhiYWgAdodm8ijR6nlxBw0ud0T0QU+CgoPRrH20GU06B
qagxCZQuOSpftISg2WiBFIFaJAqzLqnMozevp7Q8j55PWSJmRx+y6zUmUDZIfruNE/PWm5I5K+it
Cig4K6/IWCNoXR+7XBWRmJybArFyS9juBFmDC2Zsm9aAE8+KiDxyJ+TXxlm5c5vhKx3IWm/cA/Kc
reRzCsWPJJmM6C3LT7dpGO6cmH/iKrIAiYbnRGszTF3xcZ0W9VuwvNwObR5ZRJkhkROJTmHhR3Vj
221S2mlhTHgiQxPdjUZv1J35jor9LikJTfRbUibImdcfLC04C0NkfPgD2tSBoI8trVeUMrTSK995
NTtxmNwwgUJERKuJW96VnMXOqOjkszaMzOCpIRNq3Qh+s2tFf1AiIOLWxy/b8WGqKSInRnK9nRfT
61cIqEjjlxx5Mahn/M73U8gla6ZBbVm0kaBBprH16Y70r824I6bc//Q4kwZ9LUfhDB0amxULwCzd
u6nv2HXtrbxP1zUOskaydZlc8rAgAVBiUduJjtvGi5wdydj5JmPA23BG6PRa8sUhJGpoKRa1bg54
bz757KLvbleC6n1HxXYGiui1n+QqZRifbUgOYrzLNNDKlPZldnwUYYOep0S5G/J234IB2nXInjG1
Vy/E+ZU7oVjXTeUL652dkXLstU8rygqCX5HBOlq6FDYb8EwsYe2NZDu8wot7f7uXzcA/UcKF+Uws
lJHpu7eh30rQCtdsbv+0Pe8wvJM09zn7LsLmDLHOCf+rrNz+9xCokNDrKb9PHTrxk6BB5Xs8gnZL
hJxjHFuLY8kC99l3lucyRCXPQg1171LemWnfEYbKpfdykg8a91ceI9N2rBXckfexYoqGwKWf1abB
gu/ZZygDK/33xBfdyhtohBHCFM/cYAsgoU1YGJdKJdcMEligxmNYePsyDS9d4V0ikvij0TlMo79f
Og6QZihsDowGsUXl2SIGepVYaFFMMH/DiFcdHT/keQRtK6Bqfv4bUyF/N7IruuNLOfPOCTJlDz2o
zTFj9ardz7RqNljQtIhP0lTxTv1y6Xwm6DhjM1bqJ1e5ZFwRB5DrZ52OK6EMqyEPLtKksyjKl4kr
wGjgbRoNy4lKHmt2ybQF1XTyulxXCHp7pe9TEaR/W1eobdPkf9HK8LgU05PlTd3mNhp1tmITiNbT
xISQVeafQsUv5JAI3qlFm0nXbdjtE2ygaCp8qYjHOGzSqxVL7ky2cay6mmPcIyMkODvxGFMJ+Plj
uP5noT8+qip2JpAWmr7/U3oqIKw6+kB69ngbHfuM51XfPLbPKNO1PCr62lURAacF/QKS53GXJ8HL
kHiMcYnxMVrup2vn4Ly6xj7MpBgbkqGtBFtg+Y619lGs72i2vE9VsusCJXZBoiC5Rd2H3VMtQ2TF
ZoSNhBcRcT8yoW0LCvK+u0ynrA0f7O6zaiQdv8YIUbUEh3Zy7aP773aXCok7OUXsbQNo5kV9zsss
2CEbLzYT6bJCMMAtDGi3UY2nis0Mii16t5vZviT4DumjTJQ9ifxuiduJIvh46Dw7QgIu0+CBj7pD
Gswp94AuGP6uR1yxJoIejQrARzMFJyn4NqraE43hn9rnKfGds93397fLWUcLeVpIK7A7OAfqineI
ZI+CgJp7PS0sJVetqUnIkRYAl9yPaXen13+Dun6oaUqYsbG9TZ8kUXNcelRkTDmJ7n1ynJMeDOTE
UTcTR3Y7dIHoNCVz3y5okdAa1aRLrrxpWK+jMXyTZ8VgJ2vaJ8kK6cp6ouDSx7ZkhOzVFi3ea+N7
8MjCLblvzCSS4+g4WJrXwZp0HZoYv20SlseUW2nWQwHmKsV0QJJ9cLFLeSHOAFpqWp0oXuH3tuKr
RTVo7VYV80R61S8Zh/h6e7SccPzwYhChSfxkUtzixWnHr3X0NKezZLvIvdijl6ythAKzzd1o5xlC
/YZ/8vSMvuiIGaP8Y+OHxmrhX24/t6dUsiKY6tXsd2Zlvlh66LYEb8Iv1XEj8wRn2mWRuvvaZE8f
uh4Zd9Y3UdvbieS2lT5MHwOot6RnUFsn9EwUqr0vbyhAiTBEBaaN3G6+zAbR3bxYf/yllqfA8i84
s/ae1T10cUt/lJ92O6gy4pM1zEgs6tZIh171x50URQG2YpwgY1sRpk4GDV2cNHnzBj4eG6BhfTsg
VJ9bSmVWTqVO+BzE7TOOFR9UhmoV5qAIaPhvUEyQD7SAoTPmD8TKfBT9RZEVSkzKq5dTCfDt+Zvs
gxUbKqZriZBpKXdNVDlbEjNJRfZOJA0EO2a+B8yyUS9+q4kUUPK/gMVa5qVOGwo5+tawBvGG+OJ3
bjNQApLgGqXiYPuEnE8ELevLpE+IITGXi3g4mTN3sEkNZhXrpy1Th9AzSSDh8WMdgrYV5F1bhT9L
yWlJAgJUC3qvTmI/F1P16RS8u9YTGZt/bTo53y5e39ooQGm+1C1HcTvXxF5BUafCri/NzAoZWXhL
lxlRLekzXAbJiiTx1PF2LMuil1amcw1MBhKuEH1VshmZw27HUSdsk2OTmGPJ57k9EoNZHzC07ofW
undLerzK1ieoRvRJtsDtdRNVobXhjWo7E+ZAJGL1MAMIZaXJzzZ68W5WzaNMwmMfISJqgROsIvJs
ao4uw6+zvn202ycuZua1xR0OFBktHjZ+rpNEPwCPYDnwcNv6xm5MgOLT+IPiESuexyI0/evp6zu5
Vrnz9ZX496e5DdaiJ5jSaGkwTKrb1NEjI+/T7Wdl+nd1RtmRuszJbLru3YmD+9vnkHF6CUL1dJvM
Ez+8WG1PC5jlSTNiRdSnujPQVIB23IyKWK/B5Sq2emyqNQuROtCFitZrYPoPYW/8vf1CpwsepOuf
l9sj6vWIdkd69k11nSdv6ydo4KruKdNSj7bXVCAUGQO7XStb7oqOg6VrwiKo/R5cRFu30eF210dC
3A85/gUi59dDsegeIFJN3sCCmROY9nuKi1fbmdT2diC3F95Ouq9PUR279jbvT5VDBI+e+bk/WbnN
9WckaONniEtU3KAXYWluZNnO84do5+mFVMBY4sSMjJ0qftvRhzT5Rz2G6mGvrgmVc+jb6ljabs6v
VMhQhdLDoMSDUahiyd/M6lEgRPVAHIbguQ604FA0BdxFyFXoJSTKuO/z/IHUKfeYFOFa1QXF/Hah
YWQTejUswFyLpT3Eznw/mBXCakkQtn5qCYBg65G0hyiA5AUuaJXM5PaGgoqsmE9Kkugc4Vb7d+fe
tmXE4FebCWWrXgylAV+ikRCdCrcGeYa4v3Mz+HcVrHq4RD1mTh5n3H0kakeEsadwFqK63ydY9jZC
u+mi4uX27dvzuoTlayHLs0lA6b6u9k5Bho1R+5eENYweImNDHqz2qP+46FmAwixJv9457YZr2DDa
zXp/VwzkmjByEWrzEVTqfihIE6R6fLuXMUWtc5Ftjaa5x3/3gx+Ckz5FLDx5h5IXvfLTs8usZ9ip
4rcEHDb3y6Y4y5DTcXuGb6OBkvQ12yrChUKhfxHGtvVTtc2mEi6rOxJwSfd401XRY94GMB0LJlfT
Rjo0puMTDs/xjthZYBo6sya0yWStiZhJCEtpRBFt5cKoP0Xhb7L+GJNGOnO5JQ5QULWZxf1L2fig
iCZKRu76RPClRcNjDOT3/cdCV38kv13eiMgi5dLmfWmoh4Te4jdxMYx/6+J45p6+Xc02Y47pgcyC
PKHuxg69D059HGxj9mhtzvXWQ7jPutBVFaFt/CF1ExQn3inyWYmjdaKru6DB504OZ3/vWt6lt+TJ
IyvxdnvHMWtitE5TG1isph59J3y7PSphz6MxyOzdCCKsyvE11IsO/ZMDdq76wjh6IRTrhX1Wakco
3+n4YYy7R6socR/T9DYiB8HQfzxkpOdVU/kb2cWuyqNHvSRIgylYe+SO2xyqEffIuwdW+6NgLBGo
RhKynlaKxgqSJLrY+jYXIWmQPLJsWXIKcMVWP7+1sH7GZK94as0jnkA4FMJ/IXzwfJvA9UuMiIOz
Rjc7ADu7lLqqQVwdX4JnvzMIzU2uPVsHPRIAE1u7dkQEI4l+NIM+kri7/c7bB/z3VsolKoG7HArQ
Rs5r6YmTPiqBq4QwIMIc6FiuY723qiXPVRAiVaMdNozPgd4S69cyJy93A/hfw2YF1468rKzoC0iO
CuIYG3S9ztALz+nLXfpft5+P1mlNXvOKVGRamPRxGk7Vv/1ELJCo+dHWRFl7R2P0CQenbNEG6vs1
HhnV8MGySraoXi/tnt5Vhr+V9GKeZi/nuKkYPVSx8VBVBzWw1WztFD4Em1WdxM7t5ZlvbvNk6YWC
PtNLhpXGFuPLotcbt90JCC7BChbX63ZmVrxtgDudAB9Uz7d1stcxqOfeorYeK07k399D8lDX7LzL
gMuo/yPLw6fI1HJn3Ha/zTzfo29YpzrUx7B4rmxtIo8pVWDPhCitn6GZLKctboijW05ghUqaYjj4
72eTUxk72UHfuAWb7rJ+aRSr6ZQzK2Vz8ic6Yz3XoLXbFzmpnf4YeuNGAghrT2RH69vmXhdFmiDZ
8vF+Fp8J7n+ydx5Ljitpln6VsVkPrkE41KIXQxLUjCBDZ25gIaHhkA7x9POhxMytbuuxqn2trojI
SAYJONz/c853/nLh/2Vw8pej258Gin+jK/yPsi+uMmFy/B//8x9RCq5pk+Q1HZ1pIVwHRoYMBKvP
94ekjPhm438NCcrRSH0Ni5lxUUL80OaFiWwsxGcGLxsjQ/DvSe8/M+k1Xf1Pn8x/qbi/yBK2znfU
yD+Pe//yh/467zX1PyxvGfcajjDAv/y/knuoHDaeTMgb+vIpAsP427RXWH/YAhCP71v8Id0x4fT8
vePe+MNjTMrACYgGyXLH+Zemva65IDf+hNYB+mPh0GF8LHglLnPnf7yOwk4NeWLkGSzD9FFr5bka
wTTSmlTpr4rToek6F0Nz907ovJToXV5c3fycemwiweYCyXKqS43jnhGpfl/ZGEfTmuRIIig11ctn
vap3jK+5D1O5j7x40fOfvYwKwUTRQpzTxULwLegJQy01kc9dP8FC63AwW1N5N2swf+pZcNjiRODj
WCLxqRNq0IYTG4nnOrcOhVOvJKsoPN30DWOGx/NBZxqRXZ1yvKm2+PZ9rPZDCAFt0P0zYi3FqwkY
UEe+5xGl6bgmudGLoztSC2n7mCYST/4q219jkj0AteCB0tYCn3CIMYYKwzrzfoVh/y6a9pSp5s1R
5WPLRC4pfkXx9CTx161HMvsnQNTRBhyo+hVHnP6metpENYsZLtqMqFsegz8vXqOuDF900tHrcfEu
MDCklafoIH+EbrWH8/g4GRXOWeLhSfZba8rn2mc0nTW/CAHCRdPQ7MVS6ewIbTfXT2LCDABl3MGe
DeahTY2bmMznaawYlHUhj+y2Te9zypx1EAZh7+OCMsI4iAtMV4RV0zXnbxIhyvuFHwaDrh8+kNQd
Oa2/WM6H66QkAkRubWpcmpC3gWcvkZI5bhlOEL3ju7AxE8+zW6KkOPqSmYE9NTDEEfOtMRLmLGiK
s2f3PcEEwAH+Ens4PyORbUvPx1UOqYy8OVkpQJ4bis0/4/nVSQpCs/U1Ydu78QajWnfZ+GUNFHh2
mDlTerpax+635lKkoloD85K8TxuHbJv4npliBXMRvmK0uZQxrjP66DnSZtiZ5jffKQk+43ad8le8
RezbQnkgShEdYvFjwwE8QvMt93SErOPODDBvQ/91/XfXKS4TZY1lFL6MbdasdXqbKwMH/QJ9GPRx
LfzwSzkFcnLF2VXPuuca4OaYoI2rvIo2tVW+ze3imR2fZJbxMPPvsrF+RW6kYBwOxTRf/DF8B4J6
R7zs2RHVxU+N+mgtbpdU6IyB+1NfakTeJ/MwddapEjy25+jeytVEgabxiVceLGb5S3MwOOXV3OPB
HrZRG12azj5VNZ1pJh5VzAjvwrkQPOWQ3YIpiHDNc9gnOcKLIQH9WMXpUfAB0T+D678s3QW0ShzY
vDbQS2k1q6x9V3kfA9c/GUXzNe2QwynkqPzhZGTbYQq/RsOn+QtvSZbQWlbK8dsT+tqNn0HGnUNM
cPAM3FMs+xMDKqOZb2afsG9EUS/MV4uIK73DS/rgJ1p+SFKz26Y1V1HPmrr1AboOZrIBkBcFK2R5
nKvhELyezcVNmDlf2fTZipJunq591Ap1503qMZv4Ncz53VC8VRMJgI7GEtl3R5GDhE9eefO6wlh3
daPjqVcHY3QZNKRBTss9bSDzVmvM9zZmrOtXOLCGBkTY4D5VcQjHnKs687nG4wJHYS757dp7Nbqv
jjzhErsU/dnH2amb2tHWoVwoTMdueXTtMHAlA8Al1UOi3POjO5HdyaneVdawz3MR1FG0FXOzoXl9
N1kR4z4RLNoWH99KYzDZwsDpKJ7KfFD1E4ncq+lMmzaNnpPBCqoEq+pEpR95CFMbD8DVD8qlqOKF
nqxtMXZnbut9bOnUAdmb5U8ag8AcWKyx0HBajwPiUbthTk6OcYM7shYqWXfavZE9O9YvPJd7AIQ7
F7mBv1+Uziat3khZH2mPudaU1pT2zuyxSSAJ3fUR1rNy3pSJf5Sht1e6ea8rojbjntzPcSjlKVXO
FqI49ResbxQtAl4OlvekByIaQeokfr6qxu6uH9o1VS3rBrrt8uNc3wqintoJoyuPs8VWNhX3fcth
VLPPMFTBtMwrVRQcM37C9FTT6hplV0I5AUHjB27zTWqjVpnyMEkZIJYiykxYfFycRMcYTSovYVqm
Q9BkPECqaDvH+A94t0JvPBQYOpd/Ki1+7+VwpzFlat9Uvag3M4P96FnPKKUBqIFZezc64SPK2i7q
gYykr0OZnjNsJsv7mgLKGDvgxbzPE5vmsYdo3NITJeiHb0KC1pRXxPdydPchRMpKVvdoAy4YN/OE
O2HlTdVnzGGKAZ+8pm50R2jgJCx/16R1YGhf87gbHEoQbXIa1HcAc3yjDIKCuuZSsxKZPCA9u6LD
TPbP0iKrOQzPiAa/l/9uMvmWO9NV06370LFeK6k98qksg4xN0+H7GYurGAkw6NFD1xZXzqMnv13z
hDxL+N1EHJ8WqEzrk3qqpme3JLpg4tYClTxV+bVROCwdCg/j8jqO6nnyoqeMRTQnLym7bqEa/TIT
vm9Wz5Arr8YcnykbpTlWXuYoZZVJiwM9QE1ivOq0vprjB5Hmver0nZe0v5cDChMxSqDGTWQgO2+V
mb5hO7/hNnRdzGqOcdJ0qqKt8cHiZ2gqfLTqAt1Fu7M/cceQq253xghu3tCPKfpOBa3VwpDci1vp
N0EK3ROH51pk08Gv9H09D1sr8s8IcLB1joIkhdn2D8pKAGhySzcWimkOoE/fESC7pZV/xEn8gJ+V
RTR6AYZFrHmArwQ/3yAqQIF60XCOiigZjLeSj16fy2/9l1dlD3nq3ZWE8Bzwn0IMpGfukqp7p8Pt
1RTOr4ZywNWQ6NdCf4OsTcLxVGtISVQ5QSSUl6iajjyqHwp3fJ289LbcM0zFAf+L75DLrojkKdaN
K9nV/dzgxl3Tdwj5hA2HY1w81/zI6/FnWHpA05nj2/yyEDEyPz8Wov+dC+PKUArX3XmwyksiiVlY
jOxCIr3Mf1YGF3c8TDu3nfZNFQWiJpCi2rt01t/kcEr8d7PbdfMlNFlhKf92iO8U/UHWQ1DzpnST
9gCO+tLo81HUHl0TRBAg1BJvlCfyH5fe5bJmPHk/iv6FrGNMn8b4Q13T7zr/gFm/bQjNGqcxntY6
h/xJ9I+tlt4opH2raPQdzJTg+syx3AUGE+8bFKC+sT4YSu1o3X3qYo3fiXsuVIiKTjpwxLf2s+gf
kphYPsx5pkRgGyPAC2JxyllFTAsTgZ26eoZptTJkeXQc6ulBmSGxmzbbDtdcmkLe8FLto7aiftgK
2gqZInwQTCqHlkIss382muQh6bPr1Dj7FGE+inn3Yv+gt0B6MuuU+RQ7Mt6Z5uw6SOdA0xGPsXOR
jM9x7d15go8bL2lrg+ULn/NWewbP/ixGboqSEK/8aWPtcTDwj+bavonds5+6zywgj4Agb8odD6RA
1g4NsensPcb+9Io//UogfytAzgHz+7LS4joOrB2zoNsqussHKmXLlgqeqvpc2IaHpDbfh4QtJB1q
1CnWOVuObGe0TybRBPjLIT7LVJJBjc+MCfiad2vE5OH8dc+4MEFH3QZM3TL+iqe6ZI7oOmvLYWaU
ZmIrQx7DLRDkbjSJkY/TqSODbLTuBfwe79R8sHOHUvJmX0b2TSfUw8oH+awO5+3sVejFzcSmA32O
OxBpH1JBysiTPTcB1AY0h5/M+wYm+3EiV59oY3J03MXUTbHqVPfsdVycB20PYaTxoBB3S7NIfR5V
vpTWQMZgPXe3mMFXClg2G+vhTEMGZa7VOG+syjI2OpdSA+RIVUtw2D4bMlEbOShBKu2+iupfvR09
tAVqj50ukdLmmfrfHPIXg94ksgI3wqtn6/le2MNz65SXouIW6fB0l9KLec443taGDSjTbFWRKWlk
O210LWzOHeyVGCszhbjV1hMorILRbskca83BK1AuD+RO42wTJwC1EW/fQ6feJhZ7dN1hn9MRsDVA
WHUxEJQKr5zETaSX7Wdro9IrsZtxyN5hr4DFofpfzewIcDD0Tfl8zOTLpr0nvRziQf1OcRvbCj+/
jPQz4oJck8i2gpGHel6X8V535XZEj1vjo8G9xN2Wf+CiNYN50o2t6sE4iLUya9rCrB9Dxd96iE3e
pWfWRCtl4Rs4Di26Bq2goGPmfEuPQ3HOuqg8p01jBBSxUWw3z/NGjhVyeveD+SdfN3E93w8+PUr8
JjDLlWvsqmqMty6hOz7fIRDu0B7S0Rn3zYijh0NJsh8WJgLdZmRYKmZNHvLiuqiFs23tHrgHa2gz
Vua9mPJ91dhF4IYF+xl3CBxm2tgP4SWkY5qcast8yhV1cRa/K0pcHei1GmAkPDhVnT3LNmX/7ID8
tsHDBRJn49YmYbydmC4SLsb3ORHGX/BS+ppVm8S5/6FVXIqW5XyHbX9C0GyPXkt1scZgnEudkImD
zX+tlYODwIkxJqceiRqk6SbdnKArQYdVHiWUeQ4QrwZqTRIz3OpDS68Lt43hZvkZn+cQML//ijBa
b2wqdT1j7ghdevWejP2hNilAs42bX+jjxgZjtIkYAsoMt7PKoudZMU2wlLYqCHczHwCumcCFWnkd
nClf73a6E3Uw5X3rmmK7iS0t2Xe2aAmLHTJz5lTFAlT499kYFSy4CJueU7Y78GBlQZ1sX6TUpVMg
BMXm6GLAJYYrmHnOebGpVXVhX/njgzoJqVtUXqJem959cSrrW6k0fhfw+b3QP8QhpvVu7Nv7NOSA
Whs87d1R2uchS6Zd7iffrKnTPZ9GydEHPAvh9T71js3kuMemaf/2b5Xn9QeDEhejJcvqzHq+7fCE
PyKiAOlAeitTGZ6VxjTAT7XpBGfzahHD5SIZ0fiWuUoYxeoFZ/PWjyuTiyQytqAT1GMKIaXwzAPX
Mf45S35UeWED17qzdZqs/ILnmJN9atKTL1E7onYSXeTaPKoRa3006fZDIpt6BSSZUlcfe0/tE6+o
oIU+MNGCYDEB85msBl0d8sPU65/RXDjEsNl8SJMCu6VXuyBndJrmGMSLEFCYY+viGNnwwIkLg0oR
HjQT8oRf1m+jL4p9GtXPWtJXN8/8nt2ZqhoJ0aRlzdhTFgMWNeRk41g1s9/yIV6s5RU8HTf+hN3h
/7KhiVjdOH7XYBtaNb84Fi0WM94EJ47Wykd+tYfwWEKs0S3zlMTwZSYgMa1sfzs8HGSisUvf1Xr+
O66Kb/Y6Kz0rfrdF/lKJ5MjtvZXtvJNm164z37gNDNtJOFWrltS3UpcJfiHGLXvvlhoROsbN4ug5
8M381keLXbTEAuyKi/Bj2d601uhOxY9l72XDD9DTnd0dI04MKwfsxc6utE9Yj8fEqR78tP2mj8xZ
6+Dk1hllKtXS4zxG4HhAL6QrKIct7S9zwmaWLWcfKKr9QABr5J3gTPYx0utMjON3PXjbXCY/mi9/
e6P12s6XhOhgrr78PPlqquaNB0cgSht8gnuom/wRK4Oawt8UpUCbZJhkFMwdNJpHCSRGT+E83mth
eYYEeY6Qfza2HJ40xgvrscNKkBO/UQbkyLH4KGxzZ9ozKVV/WVV2ztZKLgyjgpCqU93WX2uycxqe
LM+6E26zhoQJpbb/6kV60Wk1hOuH4yKMHlhNkJrIVKc4yEKak9FISWY08c+QI/jwUL0tevjyTyvE
BdRFD3l+EzL5cCy2b+x7Lk2YqRUmU8Qy7nFa1lEA3Pzc2i27pd1M1ShxnIKzp60z66wQivkut2ze
igR/UPM86OW5690nBjGPOP+3gyF2TedfPPu+GLhr/BQpgYrWn9Dj1Jymn3IQu9yhx5n01Ys90Vdb
Jlw9Mv+dI4+aRQsVjhIDOt+7IGpoG5vtQ9JyEI5CQlfAliCX3Rkzr0KWbr6Owylo6P0qdAQSn6A4
uVGIFF7QzrwnZUFvV1OqJ43cLb5U9Do3oVlE4RyMRjJlFmUp66Sud42LZ0032BWL/HHuCc7oyWNM
BGhS8aYm84dj904MCdXDaY7bJwyW39T1S2w4zWNTNG9D3iDV+F/G5PyiKHwgfKIdMV5xYmfQaXpP
IyFdxVvV19wdnnSoHWW0JxU+Oe1EjGmfGuqmyu1scs355t6ptYCCyyX6WZwZEXz6kl9pquKPYbCD
3Jx+XL5DDbw3pe1sac49SDKxy797wGQKEpvu/TRG23o6lo1z072ChcdhJtfRl0Kv+l4URL2F977x
2uECFKFL8Op1FTvFPn0YkBdtPwvIEV7K3rotXqSubI6LrwEGBtHQBFA7r7U0o7tUcxc21C3zrL3R
OYFfPFnczx76a4/jAqNcUIrwqCz+5qEsr53Nqw6Zd6zQv/ZaHj2lNqvlcKk9F+BSYR/ShJxMbcT7
GAbJymUe7OPCbEuu1JxV0hooTCRv2hWPocgZd4/32A7eIp2rrNSKRwxIt2wxSYS4wJa9zyMVHwQc
F5R0p7tPTcrhZMzJ+fu1s5+MAAY1EvvI66tG55A5nMFkddRoIydvhOanGbxU/kyC0WetBOxQd1vN
vO12uaonb6uJ8mzBZepI1q07Y6ED1xstyTr6CfP9FJtMhUb7rqm6t6nNfhxNRfCyy5dRz++Zp+1S
4FXmcTCyH9PtCcCqS80b38b5j9WhMFqOv9HDFCWWl0xY7bxge2u9ERvD/8b5hgRQl1fXw+HwUUgd
ZQOLMQPeRSyPRu8uoTAe8vaLgR8NL4VqzF966m4lDweioYC1/WPdl7+TyLxZnhZETOpqm+t0crKP
tmV1tWJ1OcmORWBIrCNNZtg2NRrulw/Unh4YN5ARzM9K4Y7AOtGY4sbz8NGPvENPvjyHY1bOrGm6
fPfg4TVc0yPa6Srt6reQSuGd3mcfP1LjWU7dQCioB8rMW8HFnMN5XNkl733UmjdPkP4zKhTsuf9F
b2P9apQ+BUwcOQYK/jZsV3I0hOQr78edsrX16NkHXFinBo9MOg8vonHvRsgubcg5ffSAcKaWvFqc
JJ1keHEZKNSJv1rejI5B6Ai5rili9ADyguzlbLiW8+Pclo+it/aJdHmIcIuXRH+l9qk6rt5pzM90
t8ONwqzlJpcuLY6J0uBWJFiKw1+FxXnFtYYXFX86fZNtCU+xWEO8CQu8xuA7FeAUBmcxujLJTKjO
KbtEddaeKLS+IwH7qGJnW7dakCfO7j0CFhxTBVQzivCy+UXKnNoWjAJcstKMPjCb4qjgcTnaCmAW
NZ61e1dZzqGKvCdocLvl8Z2E3UUk9n4ozRtrPPsBjxVTU4fC7zd2JK+gSeqVzo9KovI6xdZu8rqL
MxTEPBvW+TGaXtkOc0/ilBj69m2srS9q3pDTUPwt/NeqdB8Sc74q8DsMJ70cVcjell2PhAYkmyug
rO29rfFCbW9ZqEWSBBlzxJVgvsMkiwOWEXDp32sR9EWlqChLnScnjQZc4KHL5inGCJqX62gmKSXG
tti3abazZdheYZwnUQtKASI3HHUkcrr9Nlh/4WlybwYpxnGcFyV0FCP7/re+/M/oywj7/32Q6H+X
XwCn3v8sLfP9fxWWjT8AzEA5QTqGuu6RDPp74YPxhzBNnZYC4gqmb3mL6Pt3adn8w7E94kd8ybUo
feHH/V1aNv8Qlq0vP+gvMSJU53+h7cEQyOT/oCyjW7v0PFiIVo5BRP0/ORRMv6S/pMmwIWpn2pnl
pcRvBWDSEjv0WgAArUIRTOhMnfWeXXWTy4PdYsNQyS2ctZ1y826ftmag2c5R2J7EdFFx+vYILFSI
vj7M/ElQwBpFJ1aA6qQP/ZbRKLfE4K3IzbO5LhbCm20mwdjAwIhsdq8pzIQIuYnkg4/VflSfhd78
tlTzQTl6Wtsv3Hm3sMrVzrVwoeX+AMQw2TesxlIX2R46VjjYuMVKTrvSHvWbpldfjZH81gRtpo7Y
TrU/IgR91nI4D+lOd9Ob7sTWVsbipthdAmVsTgakJVI88oinBySH0d/NQ/qNwW9Vk6RdSWQRu8Le
rXLNuWS1CArTBQ6skTr3za7C+iS7HW/7QIkqCV6tdwPkhh1lcR+Z5mk7QePcfvSmh7z80qVKzxbW
4UEOTeAPIy4nRztN7bgL8+e80vU7YE/JlhpvPGB2P6/1rzGMyH0DJ2jGqKfHrqB3og832dAtGZOT
oTOEAqgEQLhHCCH41IXtkfckA8zVRAE4jZfEe2paO9xUvF2rzC52Li6fOtHlgz+zUj4bSfMTZtpr
OfQoWmmf8g2QINrE/ulD6sHTSR4aXxvWaT9ikTVte5W5w96XJmL73Bsrl8xLVVTzcVZeefr3cvTP
LEfm/zfYuPrO3/9TsnH5A39LNpp/uK7OuuL+tWXGY235a7LRtP4wXM/if9P1TfzU4it/W5Bshy8Z
xFt0QTzYIhX5fxck2/gDm5Plu6ZwEU2Ebf0rC9JikPnHFYk1z7Y8mwkQS5xl/HXF+pNnqvZnQs78
PRvwX2YxBjJ/5ODuXijbvvdcfBDWIKK9p+MUibTy5ubm55wM/mpw4c2ldnbqzApMi/I7jPQg2vMZ
HHAS/8YIipMZN/YW4Uh54yOjXfdkDxo7e+2xC7trPjkodv6DaXlqHVqM1KhuxH+acBNiZnVaUliz
rX30Fmb3qPwwewPtFSwmjX47H/LGxmmJYOijS2sgHoRaWsWGgDRStYl93odlsxZWT6aOYY1jFpQ3
85DWwAVzk7SvRJcgDYLiDg33RSLOsAnsuGVrtG4S2SFWHQGY4HdZE8Kkly7IXfVV32bMa+u2lUzg
EnMv7XRneXR5dBt7SANCHouNghZhXA9gPJ6npr0O5cfgcGcKKvEMu2NuYYLvGWRg6IRMYhJCmFCP
ZPO5zRUh/H5AFulbxRwUAd2kUVtAWlLFS+c4ydZrrbOkyaPTxQ50AB0xmZWvffrkWt2oAoE+HMFr
W6v5kyIrdm/edxKiFKkazS2m+0RtjI6zaBJG9A7L1+UTyWmZEGQhVmrE2NMxp2minsZTd/gtvJPF
czXQ1AvEzJ83nefXVo86b12yYwLmiY77Y9Dntwb/dC+r9tp47LIr8zrE3bB1mOICGmjO1AG4Xchg
KMbnWFLB1ZITOr0U8MUDYqugFt18M7kasOymX9ervjI7GgZoQJjAtqxcB34ZQ5xRhifo4uFG6BSR
ee34VBYzLiOnA8yCWFtqFoflErhIe46LKdB7myxI1u9FUx+TyQZb1agTlkoM/GPF2DLVrtbIZ0GX
WhJUNA0X0XrwQ/sYWSmB18K7hOwBozm+Y0Tq78CozPCzNKoTNmPSLFS4yIPZnn5WoccHyrgmTOYP
zYsYW+rTph9s99zJ4qOynZx26ms50JLZ1S7qaj3Ax7RVRDgrppFEuOeRapO1aXRsq6Nj7aJg9gX+
5NCPvVUu8nVrgRIZNHAJUQ8qqdSDGJYyAUH7F9CEN4OrbZcsSeCZo4dnVO+GXkq6vT974zBN6dfY
RIohYvTceFkPHTx5MmLIGBDxNa4X75wwz2fQG8ogGmzc0kown01jlBwcJ9R4L5fT3HM46zh3k48w
vQHe0fRi2HCMG9p1d7MH5D4edrHgrs/NEESZ1IkmUY24GfTks7a7eGv3WOMURQZbbXI+JwUy1vdn
8+T8nqD5n1U/jMeSJ2hIFucOtiTxoFnzt3TQMTGvrXtdHmVa6Tva+6Z1wSC30N36JuJt5yTy2jQQ
tYUaIPyU0H+60TjPBn14VtkGpDfY3uT5QspExmw7+yaGGtgXy0CsyZR5h/WkO7S6ayUtzJHjPerr
oXWs+34hDWa1fyLzPEt8DkX1k9FgcV9OxnlMU+du6V8oZvFqLxXACmFAY8B3Wg6XEDWHJ6f0nqeu
Lpg62x/Ut9tHz2aIJDR7k5nDW+WXzkmfQ1BbhLc3Lu19TLMGDSWu9/ZcsIdGpd25HvzxOKXGxu6K
iaJd0WwqGnIA/rUmZy36PDJESZ/GcoDdxb3f1NvYjFDUiwkPRQQbPuMFUR+hr7v5x66N+VAZ46Zw
gMkQX++39XAhrcTJUdb4eTpUAC1md8ZYvIbsk73Wy6VbJjXzN2z3ER6Ici5PLUA6xxv6c6hQPwy0
xbKZ+30KnVd38mZb2xyDMzrmE6N5wuWN9KV2mizOsr/ZsI+2fCBU1K+JoX0P2Dxpl7AoNrTJWNk+
IRAvDrcG37Hp3OrONGJ3Dy3rRIlZtXFGCGs+Drr1XFlvBMY4dKdzuNt6thOdorR40i2jJv+H9YWV
O7ftemNnNLvP8WcTmUDox/l1SBsWwEJugIj66yE6yBFuGslcEcTNfLCEJOtskC9TnE+J5Eg4Q83v
JEVHkxGJc+H1r7NEJSbyE/Rwn7hocqRPDx8FnUImOstabyOEial51YeK98Cvt3XKOCUuU2JOrLCY
5F4iQk2nkNE4Mw/7wsPvTiqzesCTUXqgOGI3H+4803gYEshQfLR4UlezVxjER4EefVSuFe3a2fZ2
YNx4DRr7xKg2+4PbSzqbxX3dh87VN5yvJA+UNboHj4/a1agyLkL/vZ1hTAsZ+mTgSyJbxEE9YVb3
RcI2AEb9C9kpmpF9QXe8Ze1bSPprfyo45H8oqlFw1jGqg9lz8lP+q9hRYmvdMKm+5e7obtPeP7V+
4zEZzHlAsAAJgKbrPh2gJxTZxQR8sgPQcQUj1+1lyBk79aYtgEtWwGkKxtYeP4rdnObdB4I9CZMx
p4+yLB4Lo5U7uCA79OiIR6/DEQr80WpuW+RhMzpX5N8P8rfGBXAaiM9GVl7c12Fts4HW96C9TJp0
1U2EUXHt/ZbZbG7sIhvWppjiz0Epwlma9+14Nga2vD9aVWXuVEkollajHXjFX2FTqY1ZjTeeb4TH
rC4Kyp58NMZcxkUqI93sYdVsY3DuDh11IOiPM6VjiWG555aiOL1OGgo368NoDN9VijaN6bd7mmvr
YVh+IQSnYhdFCGZIz/d6YhuX0rUZqzjx25Jhl4x1ch4pKEykG4w8/mGusfKGBXVsnIk3jyucRFFQ
2fKIKQ+fnQOKHYL6UcBjwPZpjAv4HaqLlTO1NsNPTysmSMyuOoUl/sB2kNG2jPW1EZlfrHe/mlAX
QVvAkGzCFtqeszHdztmEYb2vy/xFNlIc6pojqBtNR6Ma+rshjbudJQWEng7NvhUphSZR+8YM0zjL
JGPwrBb1q3xgigTU04L1GOvRzkhy4jAj6GsfaZh3IbU2vjKXSj7ClVpbYacsTQKNssAvQAp7neHd
5pVFVG7dDcoiNeTUgjyqfg+GHZ+wzJpAc+ZDrwmsEiMKneipTsez5IAEn7NoD7R0Yyg2dsXy5V6Y
P2OW9wd/0vd9CsJHlONBuEW+EqY9Lrm5muhTTepFi9ujgTC+TSeHfcMMl7/WSdLnx9xS5Pjt6Ump
ZtpGy8FP4qNK4PUO/PzCQBoEHj1thX4rR38KKNWJeBzr8yZT2XtvjTClU72gSxnwN5KWCtzRpCE+
gnLfDjMBsSGDssiZEQLqYazuc0BU92zOnFWZtbji0v1cGtl5tHLmzw2uokhnVDuTJFHIQxYEYJUn
8XVw7LVbw1JMRNzCK/W2XpHFR2wC+Y6ZgRv0NcG+Onb7tQ5+Yuu5E8FYyk4S1X2Sb46wsBvrRGcA
mdL3AZwD62+FDX+ldTEEKZYm5DNSffOkDnP1NPGcJ4q7NxXqoFWyGRybkaA7MSFnecLko/ipteE6
ZOU5apx7n9C+rbK7Nqw+OCYzj2g2Tv8+ZMD/ucXJBcWYY137EPqFy8f15qWXOQnDfaIPfMQAiGgH
kBs/YWFtrU0eJzGPBERpFj0Atwe6Q9knju8zY17CdRouZ5qdSp9fgHh3sBT+5EaiTuOTmGqO8mmN
97K3b04FjNCL6503I/9CiroNrgamlh6rKEmPMrIfoqmbtm1si2PV905QJMNHI6sYc0KOC67zIT3r
CCvOiDO6HJsgIcko3cLYQK1okNa7t6bFDWGVnUmPlUs+iETlHOJu5ci4H1scqqN30BIGO+ZEE9UQ
O/4l25WK0GneVmOAOnwtS5lcjbalpb6YmK6yNS6WHs1REruiCX4iysw+NIEZYSKZXZIIZn+bp9iD
ILx5VbOTGd1bc6sl54KYmxYzyyBfzbkpR710THPlAsXd9HF539uztdVVErhz464NMxS7KqIguDHb
aIfpe9XY1bSm43ytWxM6hYVTalYJNu0ivpu98ZyMhK/AT+JYVF1/iTDg+OUM54W+z9Aj0ZW79e+G
ChAC41jwEs+/MxWEkMYEcFNwqZWuO5+VN+FCM4pP252PYwEeIx0SGfQ7K2+xk3kh8dJyolyYGJVC
GMd4rz0mtnwNI1p/dGYzaAYZUf5xM0ERY9ntKLwvXIB3HMNAZu/6qHkubL3cRt5Aqmu0MqLGSbr5
Pxydx3LjShZEvwgR8GZLggStJFJeG4TMa5iCL6Bgvn4OZjGbN91qiQKqrsk8udQgRmnHRMOWUB1y
03ysbJFEsZyp/tDTeQRetUuLHWzBvOegfeqxqW/zbmL1G/TvHTaMzeiimO0sahIex7JqNdQaGU5o
keJw93vy1vXpyEbR7WQNj9MNZWrwXphaH5YvDk1HaC8OtSdaenhqt8bFm53KjrwQTT1kJFZmqGhL
evoN9PeXvOC9r8qTMyXvZlez2/VdIoIseuAEb3SpI/MgouRRt8OW8in0zWWIep/i1gpQ50i/PBix
G7mCTfJQZq9Bk/IbZ4Y+mt6fhruN8lKF7LQJiizEp6f6ME6W51TNH32M0MlornPVwEkTALN1Ds7l
BdfAm5/PHWv4/g6nhO4OVGOnYHS4RFWbSEE3cfUQCGeTuDHGFKd9l4mF3IioepeJI25RzAxkkO7w
/+eN2K/ScE8Mzxlebfhxo47+Ig3ATOTJfvTpv7LyLCxSMjiWYrIzgp3PXZgXbLB83K4YJA3GrNqC
rdwLU3/+iH2gaKYk9QUvEK+8vyMmwnJRvjqz/VYG/ZtLgs1GGy0EmEhW6qGutq2/aqkAdzR1kIFh
ADyfs+8pqskNcaLYE8lHfq5tEkUWRG5Mr82CiM3CdIv2s3x3fYGOyfgY1SVFYoU8Xr17dBj8dFlw
0JV3qv3yl1eIhgtnJKOCAr9onxz+/6frNWgq7nlUM30YtpkpGDhkdXP1Fddf4WXwRYaBv8F5RnNe
uUAgm91RDUF50eTYQp8JigNWXRpDFl/GlNKYZBNnx0gEXLD4GMLrF1unIU99j8VULK+MwDZsq8uH
OMPeFBf2Bxu8ji2c/DN8HEVABVlbjw3rpC7dy74yDzZKHA6WyFE2rMKZaFvYxjfZ9CKSHXMpQIZr
1mD9wl2gHv4zcTGIZJwJ0glFkWtXxxe7akwmUD0w8/IXFWPGyGqDDaIlkSmQQCY9rY56pPBo8jrw
m74DQ0B1/H37pgdVVHSWCvuh/IMBM4DuyE51Z4a9hug6hYdQYfkO+7K91a2EURv0NxmraqeX4kbE
zhM09npn9nwCIzdLnhrQRgYj2bUNhxiQjKwqDglGqGrs8QrH2KtZcnw2IigPGpXbXncKooHM4L/G
hWe4GFBppikH6t8pCPDqLxOBjy8McIMQCWv5qwR+hzUp+4q7mVm4lVyKobqKAdEfXiAen/wFnQFa
oITmaU6vhsEA3zFfNTh7IaCMVww40bAsOifMQCFEHT00e8HIZksiUx+y/yXAyMyvBBUSIWwmKIKN
em+v6mR17nMy98QMn7jRqpekMv4p1e5jMkwQZ0cUkueOnn4Z1CdvBx4kuz2N/B+ixPZSoOUDm2kw
R/v2ZoxZvWj3CbqARyHOq+9YKCCEXe69+QiaOuSFKewkhj+PtIahoxu7dJ5IccVJU8f4VgNV4ZNX
9BOI+xyFmIXEeDsHcYKIzk7JROksziO7WMMrfW/bVDhmmi7M+p0D+JwQimFX+2Clx6005T2HsN1b
PQ8nRhNCci+zdlxwbh1t5nVTR4QqWo6t1iIKB7d7qC0a8cx+i8vm5DN4PHhCvss+YHs8uu0hgQmC
aBz7dolW280ZgeUIzLZzktOyY+9Y2+iEOdx62RgVgorav9HApg+2zQjFHvtu79bJk59l9YMOjJ+I
4uIR4+2taIB0uIZ7XeICpBMV9Nl1liMyluVskI1ginqfjOj0Shyygzi4Tn4yZgpJvhxQ+MUZt9Ch
0/MwBTzKpYrIVyNkJ/Z6sl9gzi9Z9zMICU/M51IqPPMb/eX07JBMIFGAhtlIqoDh2g+qF3hrOnva
jWzNd31e4cNriJEu5/mRSFR8hFnpbZd1F8bAFqW8gXw4WEgQnfTxm2DrJ1XBXidJsGQkXPYkMmUU
5dQmnnS/07ZSl6I/+1MApuutaUoXVMj0OA6rbcqxiIKeVRlCR6VNmaGLF94b4211NZ30ozR5RB1T
u9k0V1vDLp8MrkW+T3/rMJve53jGKP1zDmLmJWKgvZ0XF8q4TEK75IlAaXn19eswLfW5moM3Jsod
Yd4M34oGNUJWpsfMJG3X1SXPXMfyKh03lteQ67kSZguJt9rzdtkSn/iY3EeD73IZEnMPvK7dqyWj
ta7Gb07k4BTMyyFT+DxN9tS7hVsCEx/XlSl92g97PBeI/El6NoN9l1txWEHysIpcHroYGX2RIN4h
mQcVdZaojevwK3WFpG7mcXpotOScKmYcpPLZ0eQb37UqLwnfDtSTDhU7vWJgJ3QY4+xvCxy8uGKm
NSzRityyX740Cfy6K59bYl5I2iqYoiKOcoKBZODcvqtUMQUGXLBpy6gTTrDXl9ZlntSS0OaUZ89r
5INjly9t/6ojU97onnauFZrUrETZqlnmoSrjM8QKRJ6Z24XgrqFO1zbgQAgTi/ieFUpawa4/JJxJ
IHgFG5ACl/VJGDgvRoJapZRXXafAxkCeRTlly272BjjKmNOUFTTX2O4dbHEnSzPmp5gA4dliDunG
08lRCz6whSTAlK5t67JJDXDPI3FI33wDW3xSTwRMy+Eprm06ut7Zyqp+Cqgktpmyie3onbBwfarp
bIgGUrw2fsFO1oFrBc2Y7QcEupvJ1rRFtD+MRFX4r0ilER/puMCW0eTz1JNToxl/gRzBtCVRMVr/
NIqdMl7Gq2ObX6ZHaiLZsR72inO3Nq2q5bff1s7V8wqSLrvpR5vae47nGdKCRlEaBG7U2bhCyMbZ
9GxrtyRABnsJRaDKB6IISqZ77kSOVc4ohK008BbQGjuzejErHfuE9ZSYEyWGRciHjToqnZiwdWg0
iwwNFCEEBz1bRFgqRHVT/mL6pn58ciBoQwuLH1NcGUWZnFUB87201INB07uFnPhRNuqfZHpLIBh4
WIbpXGJMBzDxyqOVCGtbaQWpVkuehz7GJbx7aXYwmpQUHXuhe1z09NRVbobj2fd3dNFwBXNIaIV8
nTwiGEb62w4yczdiPokz0qmF82B2cRaiRHchF8322unp+0YUxt4037tJ3Do1bGKrcU9+gezTGinH
GoaN3HvLHizKqSlQraNAYledaxe0sEyQRoKPajTjC9Y/SjnF0UdgsLPGaqRUFwCn7h1LGmc0QSwF
rIUaSdoT9uyiN88kQ2cuXp40IKcQGx0xchZE9FEslISO/8EQigYQZVqJ8i3KRr1n3bVJl9TABMaP
i/Oxn1Ggi46Md+tXsFw/8u/YlQXbJzh1BQsOjPY4eQa8ZmDYu0M75l+JUagztoUTO3QeIj/4zSUy
NGqeqyr7JirdmthnxPPbqeBJL7IRf1oqGArjkwwaFyMkEJa9Zgju/1ak+4ZQWSJ7LUzG/VkkWXNE
097yUuhYJYTxFvR/g14GNLxkl+Jy07C5bMmoine5Sr4zqJgTms9sAuvGRA2X9aYHcWLzE+rUMvQo
myz7Ny1/ufEr6x/P/5LzJ/WSKB/c5L3tK2+b+0zhKtlwf3Z874EmIlG8eyL77mJSryxrgbya0cRO
Zu5cdH1ZCYI3lVnGvnO6P1kl5sYpiUGoHfyjvGmEBvB+Q0jczYrE0oJdCz86r3SN8j2UlrXvSNQN
VmjyCggidzDxpoNRud+eVL+NU31NTo/vZTA/3MXK9//1o/k4zHN3zQOL7UUFBGXSUpepmGoOXdd8
GtkCAkV8NIjZtxp5JqFoUBWbWRXNieadvJoYp8aImbebP4uVOlhNEisquyKirP8yJr3bZ6NH4zH9
+T1FMyzL8VLkccMyFJWkahprz3aEoxv15nXKmt0wm+88cdxYHdmrQZd/5t+MebAvO7fENH4Z3fE5
2F+QAt+TQaHXnfD+cOcZE9+eIjAEoCWky9WbgLDswnGyrWkKnoc23Vde9lyZZY7yvU1OAx4Rsto1
DN02uxeMoFgsz7NuLyxQ0n9t6qLlJqahnlB7l6PC1qUtOgyw/r+6k3d4cA+Ecb/mqnc3hZwb9o7B
rrQM/4Q1EbUHHqOmSf4xH3+hNEZ1UrGa8W1OtkUFBzn4pLxZ2Mi7/KZRIIcDcYZl5TGlTmYOYU3s
Jei2c++y+GLimwgA9Qnrxlo0l2mKSW9fgTe+5zPrelSNwwAfJ4+lyTWnglZGoe4PQM/YfcBQgtHC
oI+vPfT5K7bDakfXT6mn191VZWjpF4LJdmpp6T+dn6JYFMucZj4XgjVuRSRNGGjTHd/Eth5NG3Bp
xXsnS5OlWIpNhHQuFHIvFTPWl0m6994MDtU60jDTkTAGRilnPhQkLJ3zTN5be/aMICqqed7WRPLY
E9E1teQam5D5km/2PZAseYvNBJuOojXr3KJ48Ar9WkAm9OzkSr5Pd+qX6hGJjX6sCb5QA8V27nBL
7oxBhbFCShszEynJZ6u+GLZgzyoju0djyFcdbHEZszeXT3CgtSANeV+kTUQoww9uRyS1IAcmxoQs
jaarJwl+RTHp5R9F8VYyJW7NezpYF3YGYW3dbYbCqAhLDcl6S7IKFRe005HIAUoW1Eo5JI0uexPJ
j7R4jyh415uwYRNrsKUv4WN1j3H1ObpftYaDoxIPaDgiIxHPkBt4Rlx8ncyWuUiB3BMHaGivpTVu
9VFsWy0394PO3q4jLGNjzDBGBevyDX8I08SDpzBZ5e2TzqCLN23hOnNC7ujPynf/BRXIV+FF638z
2K2PjBVlfZMVcKaiDwe9vaaTfPCCnhzXxcHfjlHS+q/HoOUXGK3XLBPsB+SJq7Rl+8GYnhWO5eqb
3NdvEs+9JtGZ9c5LbcEAcaIGDZpuJ7/z/K+1XD6Jf7L6Khho5YTzNkkd1eojVxd9rkmnYrKbEOQQ
cH0XDGVN7auq4w902KFEHMWymlHZm8F4GjnFbhIn1BEj8bMkDIM9s3apj4qkIjiN8Y2ofBI60+1C
/LPpxRseFcRoViQBMDX+LhW/5nBqoFOl/pHn9WmakzdAr1GAtWeu8weJQarWGEUykQTZRLpiTpPT
vdusK/vqoyIWDL/trjWqoy7l1iOynkQkjoF/QzuFAzYBU73NoMBWvw0QYWm42ImLvTObb6zjcrpZ
1ifseZK026vBDGch9i6ZTHUC66CdXoidfjecBOQcfR/zlmIzG7y7oDqX+GnWbxbe+tI6pInVR007
bJg9gfvjfAnGW8+wx5afHZuMFNdVYz3O+HDKJD5b9hxRgHCiFcwAjb2dPOC64N4KHePVhRnBRudE
MmDU3ebqxtz+yWoehIZugX1lg4FcvVgmD3HPp0oEp/XpjDiZqw+/vZXQtgevCwutjXRyuQf3Pnba
Vqca8fj+tIRwMHJBluxquf4TiNG1iSDzGD+bHYe6gVl0YKBLkHNd1UdD/PbUXrzTe9v5dsZuMygW
wp6OSJ4fgSlhf1JGsNMMkgZJP1hJ0GMoR/NB4KFRRnFxcyhcAbxsUtzIIs+IdjKQTbhkZC/9v3VV
4DLhTvB+6FK9UgCzieTXYW0lriA3EOcaarLMSYKOr2N9z5BCDzQk/KWXcQCZrImzqIit6C6p+WmQ
8rqmQvm72rjTxI1ktQkUSsSN8ivobw2u/XMZX0s7sZ9hNFsvVay96K3oHrCtE2wo8Touk3lteEYG
C4KK7AsI2xJKe9mCywS7PN8YgCk+9946Cqx7uQvCwQa2fGxzFS3qp4xD0/mKk+8Fw9g6JFgGwOTB
ca4qxioIEppI1/EIGMXZ7KgkWlgrQNAdvt2pTSMijy6rC5CDzHB20rC/smliv6WLj5pR0zZDtMzu
n+ADrSfVwE79G/A5xuwLWiO3nnYNYSUE6sQbjQfG1Yd/3pI/jgzQ94Rv425K6xC3a34iyj0ckNSk
dXKWr8Wk/kSxHKfu26p40gMAbVb7OyiD44ZnhUybhIvJfK0g12WlXKO1TD8sxniP89zkkuGCsJYp
bIx5n0/iW2tYyVoOw8Fl3qW5zWy2/ShiBVCw3OSiglpERKY52KtVlokqeFqPBipHYA/z1xBhXL0W
7/7i3DEAEuqCrD2oSIkbekGHQqaeS/emsayAFu9zqaOC5STxoDQH2yRbrJCFCVxW68Y27zhaFhRa
dQCEHKWKcBkIJJOXoDfISLsyzatWnrvVyK6nB1rYn6ZDUh/MACMMHqXprGIgQOl8GgIndJvxRzIo
nnJ5nv3ySXbTf+rEIvat6cSbW8qISV69GZEhTMgCqAzK9EetQIchcyKWMbSatrtJ0I7u0uF18n2U
58kBHQZTZGfXGxNYEmVc2LyTkbtmLLLUYVGw6p+o8CaWXyYOPvK8UzPk10rgO1qY5n2QxI/N07Eh
4YSw9xt1OfYneEbND0QX5BPed9vwvsFH41Mk3SQgqhen62df5ojGytD1jQeZ5NhW833Zgp6sh4Em
MaiIcexf7SXdrxlzNi+6Pcu9nlt/evldZ/W3ubg/+tqPAo/MgNYV/oS1uAZ+lMb6Bxkg9t7D4wIv
YRP72sXhDraC+OylvBFtPFyGTBmE3/nsvfsRw2Rhv1ea/9y2xrVNh/5cdOgx6gLw0RxEC9GPmbdy
+TV+lYOOnNZ4L/GHnos0dbets5sF88+RhlsRYanLyuRYEx9OMm/hDz6WRWG8VQ3Tn/QFj6x7UgX1
ojmwREoXlnRFQLajTyMGBoq48FrSDCh0FwrVVMHkYB90DjBA7rKxusvhWJpHZpBbR48SHwufha4t
uE1MADWxvOS65Gu48m6vTChQDad2zPoLiW5XOMbtLm/jiUheXpMud/KQHGpCUAUPB7FkGadqcSmZ
30hbPLokJRjjfBwNjCSJjbhahnqJJIx/ux3fHbKtfFtEcZbfrPmHKFsW7toe39LG4qgYvYLKvxz3
BUzNCdtS233Ijyy76921QCCeaFuXTMh62Q44m2MQteVhbk42Um6zf8e6KgF09hO0FDyXPjIjosRn
9ZkP3T6hACs8fW86rJnzJVLGJ0hv1FxUEFgg7V1nk4yYm/BD9IXdgh6usjZZALFErD0y+qWJJF2B
YJiycS94jdlKJPNhLsyABb2+g6zAjiUufwc2EkU3AZGlKj21zRCQXUhJKOU3GTtvRYxlGw5WN1O3
an1C7AJr8BVk81DBoQCFdkoAhQZVAsZSXDVsOEznCv9Uz+LXQJC5s1qdZ8XNHqpWfjagt7Zj5Ty4
vG+nztNWKKQz7copCMvBuJCp9OB7FpQJ5x7I4iWJl4i0RPAhbLfrNTqpz87kT7rRkH9hGT4x/fw0
qbTbICIoLLJ1f2vzbPn8fmHUSHd5aRadCI8iSosnc4BjM4jr2nzGD6L+qeVlcrZGTXwyFxo0WiE+
CjgYlSIdK/NJQe3349TfCeem9KYd9OA4veYGLBOM8BqlnhyDQ5y9dKswrvqnD/GjSJYdKnjiIMxt
CQLYN+awZnantGW34Fvt7SWaG4Ar7bOuddeA/V5v2K8Nt+qclVfBtIwISUqv+nfK5I4J5z7wn2p1
1pT/mOFlDnJm8wNWUNLKmHMuMa6rhWUn4v1h/Oh55Irk7pL1o6ZId/q9PhFCrxhzQLHJ6b4axSLv
Faj1Lms78o4r1tTg3oj6ydTMxfm2LCV4+agjzKFD/lkPkdk8c1JtOgHgF+2aDsmFOnRMhsjWksiz
1kG5hRouPcwUFR3efEp8vkaMeZySHwMfnwCGV4YoWEj7RQshDGy87iCIOht5SFh+bjt0BvRe3n4S
RDDgKx12pDsrFFRjxoaDEr3zXhPYFSyW1uIL3XIlrUOliyOpjhvKVuwE3VOjisfEvTLpZ/8gLz7E
DdTPZH26UcK6simOyvaeldduUWXuXNa1MaO3Mi1Zi2hR335mhD+w1UVH9l+ZGUAMwDBUbMwwxdM4
i+XE5mxXCHFlU4SFY6I4LR3kOfDgCm06yemR+pgpVXWxE1J7RRoQBkDrtujkrsW0lvyTTXMv4AkM
Y/MALgFlcL4j9Zb+13gWA9GubqJaaHQoKqve2WRp95jDW1my34y7s7HaUEJxsoJrvjwlaC43tnPt
3XknQSYYbrEr4TaDyOXosCKvHkHIs4SCq+MHewziYQdxRY79te3eZ4etj0JXm7broDM9EQW2G+Pu
gHPYwlqYzaGZDCS2ISRv4nGjW51x0Wr0u1ycf6TUbeyGWHfHf4kt7DhzEkKffPSCnSwQIZjJiUp1
Uqxz0MYVsfcasEjbOBTHKbCLUnyXJqIjy6+fBCY8olLCoiUnXBphgMYy72LETRDcqycm3wdeLt8w
LqKjuiCeJuvQV9e0vNBb9EstK163jjqgylnXwVCCRgij1u/+s830txHLXQt40haDVXXjsfE4OLn/
L4V0k7PI3ada+hbb+Cs1UvZa7VGBxFmM+ohcAfMhAwMtd044XLqDLdtbqvRLk7Ji59FPFGmJrpJ3
ifZml2SvrqJpSzxsk3ImfG7BPj40zt7Ukdpmto4C0iyZ62HmUQsrz1jf+4F4Tjq0kUH5HqivoPjw
UnbBaE1EwPBvvHBa72ckitDsEP5unYQljug+SPLatawnzfRNzsTMLuYVDdoqJSPra2DvcDBTs9lh
4fxO5sFAh91fSybNMbCyMpEvhc9cQe/qLuzbX2sYypMcKRtngi1xndKSBcc8X37AwHLiZTaJmE5+
E4v/l/ZvztLY2CS1+0JghOZ9N/qlrVFNkgCczX+I+nni7bV3g7DktRHWsDcT4IvrN1+GAPtutweb
FQRsdDZxv5NnvRYldsGlYOMw5vs6+A8Wrcap31NgGg9e4jGOhUohWNUlfOjIZVn0XRmuY2ctgoMh
xG42psgYvWdh4LtUZ5HH+gGN2KlN27DL6SqLqYhMtS/m7JE9EAthtI74YS8LhOpDFqzEMQG/LR6S
s2bwpPbitCQEjSfAfOHoH3xgMp6MX7EP2aHgK9ukY4LW0a4WoppBc8uo5ohgrWm+cN5+JNNqI40N
Jqaj9tT0dGUOKqy+t7eURExKUgIC+3NVLZC+x+4GzxOaXNNcaTGOZlnfW0AfJc/gRuKnLH39EyIf
bbPxW/Rc+PEAXpOMb32dnxTT3nKMs5/Kx0xYy256AE5/TBLzeRrmQ6rPkdU2+4wAV0AWaJyyM7Jn
nLZW6KGxQS/1Wc3t+0gwXtIPeqh5c+hMzQsRP0fL4hmzjN+u7yOvt175H5XPUO2NxN2xbAzZ6Z2A
FXobw0TcUrs12kuv/TFHVZyRxN77QN/5DeVNnB59PfsCWO5s5tx5oWa+uMuf72YxITPdI54ecH+x
vcFyA9aNWz3Xw2xRlwUB6F6wwdBnaD9z3nMdW+yURrJFH9mcnw2HwKs8uHRp86lSgD2V05wZmbwk
acFw1HsEt4gRxX3E8n6u0BjX9jp+JZ0qZjMXtIJi+ThqCECmPrgthCwxlbln4gc9AFjoibFlIv42
C4Cwykb7WQ8hM6E9VfYDsmCUWtI6Jz6nq+OoAnm4dnaVdSvL+mI6QZRnf6Iha4JVQae/zcikFewF
z+TXT8OoE1Jqu7vBbp5rvbsvzfgwsWK2aZx7KKluS8CDS4lHf5QM+54YPjubDnlQblvD2BZtfLco
xiYca1r3g0hKqZcAvt3ijvvO9OkuKBuF8+2XKQoLRINkaVsLH6DzbjEBKhkIW3AE6S02jbpawyVv
CshWSbimjHpWdq619CRtXkj+ygkNhaS0jF9Voj8EyRhJrg9hXnyPJR6OQUJfMucoWeo2Fpntbvxk
zdalt3leO73fZ4KRHhOlvNsNZRP5Mf+olz0mJiPBuot6JXfdaL00Fu50276nKMnTCXhXCooThgqn
Qe+dMioRuHd1jOEprv61PaEcTIPmtYx07XvFvGpnLPUxm9+KzD4mveFFc+UcbONngW11mkdmcY4v
T8RvZnO6TxKoSJXlnDUzfVGFXGWlrCgrlb4UiM6hX2Q3LannEMulLz5z6gKFvd4c+w9jyC6Gu9T7
ZliK2zJjg5ji+8y6BarbAUYPmVVaGHuMFWYks6mt75LneEKglLN6sefubWblC2gJpyM5W8Ov3mv7
WOHgXq2kDHZSLQJguXfxl5JavdFc4gcyGQ0dribUv8vSf3tlSy6Y6k+81Qx5suZAL312c7VHitaH
rZ+cKyZ6XgI9zHbiczzNJCrDQgh6EArIDGUJOnNcYN/xRxTpSWlv7cdgmD6KwT8NUBV4GCvk5BN1
m+EH5OO4ADHhRWnT67KOTOVvsCJV6YSgq1/iAulfI85l6dzbID0pWdzTt1Rl5yB+b6aa/gyHS4LZ
CnLJ2vqOtNSj+dsHyBewZh1hdDWbagx2gwESAmpCRXWNu2pxhpW+82QFZ5t8CcISml0zzVfKzBZh
NWI09n7evho0LQTZ+MozIuIn26A6aNBs7WKn3w0aPBrPZDTVewwkHfPYG8bKCVkNFBlzuSUh2659
9tJ1Fgas1Vd/4wxtMS6W8+wEJ5krHuDBOg2L9wM88rckdtDSShSa3Hi96TaEWbFbmzwqR5R/i2KR
Mu0A/1yJ64hK34GpFnO4+96Fz4T9BpTO2iCfyQC5jIIHcOCHYaJQXFyCOVwWl6TQA4QkXb6wxHBM
C/eBmg5NmbtFbrutjO5QlsTn8itoBq3aWsAFLRP+jmckEwygligxNqAQL9wty99wWPqT07vT3W/a
Vw9Gn/CRR2QEcsd9Sp+KGh6QD31bs7Tk3izwdVYk/hSaExJAl7B4zo9Xgr05ZL8m19/B/YnsUu6z
PI2ydNw2zInAceakOwM+1BhMSgpW0Bbe4NEI5w2XjGQT7ad/8PY4ytNP8l4fHWcI/ThBnp3ymswU
48FjxarZHBsGZdQpjW1eLDe4x1py8MpoSp7TU7mGLBbBVdoYnCgnY7O/zQ7TM4sQqjJ/bVzzYRYE
uI3Pcc+wv4NgUVPqq3irxmY/9/rZYA08t9lrM752Xti40zHxnafRScAa5G8+4WGssPyDrclLVxiP
w2Q8CmoNaaUeq99273MeecmPY19TKAlO/18OIScrMBub/4nyNKPgdmF+TTark/FVQybQsXYaC4Vv
nY4VIQGdvVvoW2D/DIUYT1VLtssCUK45LvIutl5yq3sVZvkZl8HFZDej1+ZV2Mi4h5Y1RdqKnZ8P
D+0MoDiO35Li7o7eEQRlyIV5TGX8V+dIHUgBtwb2Y5Z4pvtHkJO/jJociNospq2mcEmwc4lKjOSu
o18N6UYCo5C6rXErbT79t/EfMYyiA5vdd43x0NhBUUqRNgjlXDSPjGFvrh8lLu6YPqx26hedqMZZ
ZoepdZ6hO0Rwpqn+rQSHRLsg6HYPfQ/9Z2jrZFXSlGGBgc42rHPuT/GmMsBmWqieC8REaV/veyML
nbIMF8e+GH5OVriBdap8S0YGFLopHtjvvzMzvbjS+S5lv2rgd32v32O93I0pI1Q6bg4cODnAoWpX
IlYpkrBk4sOdukMaDgA5vSZxx9WJoszyflNocuzPxbNOqk9hTkfcRQeHWkdq317G08TBxAP/OHry
NLiMeEdWFbwaRvXGlJEHv3jJ2oSyHxi6RTuR0JkBA9kDh2TU+1mk84/oInMB9Fa16S+Dm6O0iivl
/78OPOMuAxm4KdahbE8IolHfFDBVQkv/qXy5Qje9z4gHEWVEjam9TJQWQ66R25lx6dRnk1iY0vi0
EgxDrZ8dcwMoeW5TnSfqEJu+gUiz/UER/I1QYw+E0mNsXuy0jGZXU9adyYnZNackK75kMcITEu3z
JLjMSlaDYiTBYBAfYA3+s/36nz91n3aMbVFKDwsGR7kETjSyBpFg0hb2Siy4MmyHZcL0HruHiSdp
HZ2XxmEgFIjN53vpwBqDY0ueEzCqlh2yQxNgOpCftIOGnyDMKyPS3AyBg+StgTvx0Cfjvzl2fyxW
SVKtQupaf9bQX3Q9gxcRX2xiPWJ7IGAsmz8zQegWC8CRwKMKexyGYT54dOx5Hy6Wtcm4bjB5b0du
mJzBW0pGTfBe1hPQ4AqPLs0vydUYYvRzDEiMobSHc8xMb94q4EV72fEZW5DdFLKWJPF4rxhKs04A
SebOLwUVX1ofY8Xdk/yRnDcE9anjdBiz7zVDgMjUdI8mL9noZaED3OqbjdlZf57LWN3Ryyp0nwOj
IYvA6ght44iliAW7C8UzuTAXeGMsuO2ID8K2hXXM3Cqf8aBW70ddfrcWurfgUCbaRiuKg87QpG60
mzdCMYUa3BbzjvXRXXjlK/qNZ+Im99WMzWwExpBU+5pdW2f3tNKeHzZ1e++EuK2ZcuLow1YCStxe
8yk/Zt4v7spTY8f3xk6LnbmulGpu60R7RgFzWGosZCn50mS1tMjkoXrH5meb8kwxYTg4MwzaGJO5
UTpwdQ9O3fziWnnAt4ZapWi+6aue62Cod32yFtWO3HZB/Nt1ySFv4tsy/EnkBSG5MwaFNZOroOXN
xNkVVMGrzFZEHvwbVZfE10D36Ql/Qku8NYbl0xPxt2SsBpoaxnWu3fAmd3i9Y3w+QP3xdllXTE2X
bPb/8xhb4NNEOOvGwdmr3iqqYSAdUesECQSw9k26ORO8fGv6r43+SaTiugnj5eRR/h9H57UbubFF
0S8qoJjJ1w7srFZLaqUXQhpJzDkWv96LBoxr3LE9GrXIqhP2Xjt0yn3r6e+6baFVZ3Ur0mLbWdMt
Gq0rBvlj6iGDUcW66Vm0mUwswi7aaq66B/2WuDrWyJheZrO8TxayulaPyFmPLSS4NfadOWAxNbkv
OpUPPnXnvWZxkUGyJCfs/9P0p1PQCnNk+vWjV1cHLqsvHSRVlGYUoeWDGxdbhBKHOkcEWYV7SrdG
E4jV+jsOs6fKYV5jZApqp3sPjXsgkqs3O/kqR+fcsSW0ym/Q5TR/2MH1md5C8x1mOVTSoz/VZy8b
n00NFJxbgsPkdszGTQ66q2e1V+jBS0yvgbX4mbjmC5Z2LCotr4GBFqsRftiJAA0Xcl9NnmcjfGgy
tI6C7GEDszXUPVjf9FJMhAPwruWCQyYXQxP7XKTHwgblWLfppxSfMaPrGoBIbHyx2ztNI7GvzD0Q
Hx0zDxcqfGzNbW427KnWcK5LGWbKVY1S3HPmNwbLTcOAe04OfcSnCHk7oOatpMvw15LbjJMtdoqH
KmJPB3/vOxYLJtRhl9K+xPxkWxjgdmU/Oy6/Q6zOuf5az8/4IdaSNWIDDKYR4iXU+aYt84f9JRDa
yvWx0mI9BNVHGcp2I1vogn7UmGsZuytsJhjjOqTlGfkdVsxqm1OpJvbYdbRnYbxXhv5ScrIhitnU
+F+yjNGtrpJDNC/jUQR6ee8TCPoBmMwPi/4JdziImRzetgjJpEg2cYblp3vIioyJTMJikr3P7JlM
plV1k321HfFzR0yeAzJnjapNIUplpCO8ZGNygOzD/ke9YO387gobHGRwTKb4OmvdrQyP3LlM6vNH
4DYQYAcUChM0NBf5j8cUHV2cBp/Ciw41hsQAqQHEWZ4lB+08kEw/zfNXC/MIqz9GPcFF4E9oYVHm
CR5tsz0SRvw0aLd2fjQtfT/2xklHRyWgP/5kYHOW3KdmbACogiggg9ZEXGE0CHwzDMvKZTHa7Gyt
xlDsfDW6wYVxi6vmbhnyvZ+ZENtBv6urjygLVmoRp5pVz/xzPEMQOFKfpJsscfbJlL0YjLF7GxB8
cNTKRyvXn6zO2LrS2TSLRDzCUk8oSKPzc3Znv8/7h6lB9WA9CLhhAEj+sWb2844ROyU53LBXM8+O
cT081hXt0AzhooLj0Px2HVPjhEVGXqlzYlS+uexQwf0VJrr6ET83Tbkx6STfMF5bK+nsWNJ9ldIm
cxDtsyPPVAjPMabIFTPML5cCWmPR2cbvM+EVfcW8t59CbxESfyGA1OjUSNkZHpDlgj5PbCam+CyU
2NRR4SfUVppkCaGGbZGVm8VZ1rbRWUlb7kwrotEzY0Zm4dPcO5dsyl9KJT6WdGLRQGYLtBdBC0pA
Qzznh7TAjaf+9Y35DuX5TKTOJgldFuip9VrrHPtZA0aDnQjuvh3Xzr53F4R8cCrsY1jdK64KYEDs
JQriy1ly68ZpGLp11wpMjOa+UQgo1ejdjS7mtK1PilIjKo0tdo+9LfxYIgcJVOKHCFX0/Nyk9V9t
ijfPYAuTUqiE49E2531P65WGYNpiyh3VNBcO63XnMrJPSQjQPHWHJvxp5uqxYn4heGkiPb9mXIhl
Kw6pB/SuHqD8EuLDk7SqwFMzT7RvOsPMIGS2mpQMqup5GFFtiG5rulnAEAONzCTd3RJ3OeFYodfF
xa5NMOXdG9S62zjcCg2zB8GZDEizc8PBaLRY5DMcRshhTXBQU6EeI5F94aZ8n1UEOGD51pgVqWLm
ibLNT5tUxyLa5STwTBkbt85P2MiqSmMeTnx0K8TZNcOVZnw04btXU8sk+ZenLxSIfgECbmKp72pG
1JxR83dha1fVej4RsUi716V2JmLRzxl3ZtAqY9v9aSSeWBxtpMS42i1uZ4T04GZV0+8DO/N1J4vW
TqLhLKi9Bx6RgYOgZUdvfBpCGgT5oSJIon0gB9ZFqcWi2IJxx1o9fKZr8JuMOrcMHuUg9hGtaxqS
Chxp7nMW5TuRLOh0l2t9wYUIxZSqZZb0lk/JrQtwzKM2wtxQ4U7XAY/PsC7Ugsth87scwLmZX6Bn
9QyARWReiBU5Yj85oi/du8gHoqznEa4fA/cX3RoD8IzkBKZyDO8UxZXbreIeA5u5Yb3asctT8k9T
qPqD+Nx0Ji+DR98f7qX2Bmgfow36KYJU0Jn1A+KobB1EbOPTRZAZPk6M2WukA6vGM16T2iYr/mQ1
rxG/9Vyek+xfHtydZM964zemZAJH9iype+N4PoR5sUumnDSIx0S1x3SIfoQw1ghO12PfvYdmc8Th
qSsUMUVhgSWR1CSLwLCQryBBHtOSHKI02UxmdXfBQddcgkIgLQ/1z1A1W975c29UWzv+CNvjhM8z
4IorcA5jw4kSa52rF4jnrIvpTfwFpYYKDa7QSuHgGKBXPsX43dG5rRlwbL0hPdqTvY5z89QRbVEC
GVeopt2hOMSwQivWXUHwm+X9zutJNLB+JJ6mPHxymr+J0amVxasEM72lHVN3vrne8EhcsG4TOBb8
eVA1w85hNs3d2/rG8DUmXw7A1obXiplLaIN65k3SE43f79kcPog1X4dNu685YZry08gk4J8nLaoB
hS/1pnUVKUa+FDZdA3IC+aOW8Yaalkdz5wE4D/JVNMqHNpZImfNtITm7zMwZH5MFlW1E+XFwig3b
rHPrmluHrDXZYGGLH/gQATmgOfI+WWA85NOrTC8hV7JYLMG8GXb6TAIm8+6RzoQJFvmdiTVsQRTs
k/FlOQVjZ7WOhFobpFU42Q8XPCaKad6r8Q/A9k6w6h3yv1qf0AdUm6lMwR4/OgmO1r+YfaduTKhV
TmXx1NF6J/LbtfegDtaR+dxZxU7zGkJjucXjFzu4JQjMuZ3WGjGydnQfTeZC6krNTWRw19TEmXAL
IYvVG8YDaBmNJk/9jBTPrI7wvQxF+4248AOCNf9m4+702H7mvll3t9Zifx4TqIa5SL0lxfCn27oD
7rTrN+BPsrXL1GJvZP/ovEKSEPBUMI1A18qeres+9SGx7iM4V6gFRLi76dkZMQ+OvXyIyvJW9yXZ
aGH93gAI3YRW7r4OtfrR6nBCZoxLLIi9ja3hZQNtcwDRnPZW8Iwjg2Cbmc9Wl+bHnM2/CaCZSHT8
hoJqrMWlxOQx2jWFjqzDKcptwctruzGRDcrKAABr9mFiQMZAZfgnMZmvbCXbvVM+wROqHvPshW27
8llRIpglb2qvV20OW+Fucbiq4HvkAIRaUTr/mE2X82cDErj+1dOXMj8Q/4Gx7q4jUlQF7XBANgPO
ao3xRUAYUCH/Mv2dmFifaVkjaZiKte0dGhtsWOpDHbGqr5mDf2CtolDQUkfyQLZbB5TO7COgYiXc
Ic0sTYSNfOyhfQqtd9yJbgIQERJHfbXhSwQMIcvbyNMsDHFQlutr+q5iQcAhBGIaGMo66tA4lT5m
XgqlWzMyHby2NPa19Yum2ExY3WMLJ3IEpaiHzhXEBPj/NSlF0rwXGPzs4EDMhm+FkCBGsMvoz5vf
BHlIPDc7zKNry/trRO+TiL5J0czlFausluf2dypC4sF2CJvNiLdc+g0JZ4sOjgidfuloQ45jZD6T
95uMFz26d+RZV/Gxin665lGQf2y639O4TUgNYxqMp+TIyCjxEAHCmszdgD/bS9Cc6iCDYWCuy/mp
6g0ECpIBzCkcDy7nb94cca9sxvaSYLLpVb0iuGp+jIbfWjt5v4Oi4dWOvClrkRzK6j2vGiRY8blg
k0eAw6lrHgZmP0H/ViBD09VKJuT/ziCNar8YeLcYRdKrr+olF1q+AcRbOdVHg5dTqE2enT3KbjOu
/Y65vRUNG4Yt60VLoLGptml1S/upqplvIB1vVpKZP9jqLCBry9t42gfIA6AwS5gjWokfPIZuj0ib
pkVP0ASRyff1/5PDMCMYcRbKcqflVA3uYijf2zVsYuY2RLI5cbnB0Dky6uxKjPPak219hgQIjubO
gz02p7wHXEjefKWRAJNXGaQP7Uz7lj6buBFhg5OmgNokOQI4wptAkJe7TvrkILilWR56mI8xX7Ej
h5bDjhFdl4XO7yhnzN58NDnWGqDf63ZGe+DlGz3RNw4fDYFW9mLgDV48mJMNg7SQejQp30rQui70
dQN3A2ViE93Ivilke3Zaerias1Kso+Gj41M2uaR0DqmKvy+pF71zCy2criWkL2fVy/bgIiYqqjdk
fsxc3O4BSu86t75QCgSSGwJyfjpCEotx+WLwSGFAjPVOZ6Ifjz4s44Aqsjb3bcXCCQ0MTSLoNSx2
Ng/DrRvvIDwR9ywM1J+i7A8ZNoPR+mziI7qXPTDOfTi3q7lGbIJwFD0MBJQQQknsF2w/lwfG3Lg2
o+JyD3cZ5AZf1/py+NQqPdlU6ks2fFPzU9EQwNEBO+j3vXkfuJOnhGdm+EOmidIECS5LJvZABcdV
worUJj5m2VTqrFGNPgXHAgJxyRnvjg6pgyF7/HlCWBWjL1fEzdFec5IQj4vGjz6RBbOiSsNUpDOU
jiLcEajbvPKljIqXRluea2ylVkERoqVyPRTI/9jW8F5DuDdT8VJEIIXGMGXB7kYMr/T+uxM2QBA1
PxKdMfXlZmZ+WbHcqQg0FPqzBc+LdYRPeRcDTg2INivroICQhNgy7w0TpBNWnSJtNqVHQOBoMnAN
IiQGZjT1PvE7sDZUbuzqJMUSxTfKlmAjssNYEINHiN+jGRebZpTeZmLkE4VFAY68Gd8cVtXIa/6V
BMLscuC2mzK14oe4l6/Bc1AZPauNRL6GKYl3SPpfetqsk+UMzwZq5BHk4AJTSWwml8DgXVSziAOs
ZqRgfUutCEWwxr2XMDhi6Iyee5gFYL+zllwLYoR0yyGNBycGOzh6PkZF1Vq50xZq1WFmYcVhghRy
OEXZrRree4yMgU7++g/OuFV46YNXlOhHSbimMxOywhTHQBvGVbclHZdoK2yD0srfDA0ySO5E6fn/
/zFY9KbTQDQdDZzGltwz8B/L0vxLyxFYvY1COJRNBNlQ+w7HcPCtmhVSSMZLao3ek7Qhzaq4+fFo
+VZ90W4mTR9uS3nGemCXhINcGx3kDFFDK9E9BK9pGftGHT06RkpVnnykNjqLysToiPkOB3NvbHmM
+0vuMUFyGmF+JtCrmpiKx9mkE3aQsJyr56YIWPJwczj4njqH0dmjIhLIlsSZVB3TTUfhFpBgpZzF
mlArDos2V+uxtAAbDtgd5+ItmoP3sVPnMtd/oNvLV4F3E4pcuCNhND6JqnpM0tZ8c+ox35oiPUNH
ohrYjTxPCQIfPP9gCRekpZozpM7HvscWRMYKn12LVIt32DPUKTWJsjQ4kcvo0s31M0nBjzV1uWXy
s+vPmgTShpJURu478BsNm462nkXerwPLev5jtfUg56emSC9FHrqwHdtvFZzsevrs1ODXWXCLDGIQ
LH6Wdcay0WFb6Hq/KHdI90VsV6bGuTYie8GcXDPLfMUweqtp7EyOBuDE+PMuAxVDxzdF/iurob05
ocDGSyIhv0Vy/JiG9lu3EqSyHbmdcm1i9cAYjVyBTQwPawgcXh+s5yIyoD5+tYgq65pfHrj4mRS2
4rcx+9tAjz3hFe9wvBfcGNzTTI1/8+RLlE9KPsXdQ9DEfiZtLrLwoFUvhfPdozCs3fKQycFXxQGf
gxE+15gacPxtSMwCL6iv2/yipewm0FFXgJPdkiURss1qUxlEvPMN1VZ6i7mkcU5BvLhnzBY9xUBP
sp+KkCR2CIx21Hglh/wieneL97Fl+t/1r4b4ncy3OeQPBQDJlu8dcsykMGlufnjLj8TlIFcrdq9k
xmDm0XYNbhKrie+5anyVjP4Q/BRpvc07ahWVJv5S90d+ELZ+ElmHmtuuyNSDATJhVY6Gb2bWVxI/
GRo9KPdjiAJSr1AwpIzH+3TeT1yro8JUqwARQSipVXfMpNw2fLLz5Oz6jG3aLK2P2JmeiqnaayYK
q9oK/pUkcqb98JI41qpuLiw0NwPapcpNXkv9pNVMQekTzFhuJnaONWK++kOR/FoWHwO5ug7RFU0A
qYaATYgNK6ZEm+KW45bPjHDtpTFpxCjyTftpoB1nZwqD9ja30OLSrj4GGFAb7TVOmvfYgs9lqxWx
PGsHLEb97eXhptSLa13aRzg26zKl46RgFYy9jBgXsdszURgoGhwUzCFeYUQIo8PQffDD+BCJ4Zqk
cPAUORQ0F7r50DDMMlnLmzg83fDBbjm6tHFbpLhqSfYKxWvA5kOvq31JQxwBoPJsZ+Ogp+gFowXa
Pcn0DqV0BmOn76JLbN4sAqpmjZ1Tv8n4S0SEjsWwdX2ygHlUwN22ePrajoJK+xhwzJXtiLeDxCCG
TSA1W+523Ro+B2K6kx18Cq7tYZN5DgRf+hI9wCmMfBea+WvKD6CgjbWaBZjEyld4RAMopL3DjhCi
i0ETTpskQnuTkxY3NO0rJb4nIj6SU663PFbdcdm/JwNLSJ3x8zBQKWQB7oQWrAw+mPlHqV+2mcdU
ku5jXaRGDsHfX5QY/MfcBO0dBgGBbCzYS+OcIyWtzFMkdGi6PGzISLKh2kbhj9WThVkwGYNKpZI7
5/+qdcMLSvGPLnkeM0oQdIx4Px4DehZbnx6XzA0ztW/wXrciwnZnB5jTqddVydIVRUbD7dgHAm0I
21I9/VhkT73UDrYTbCdRnYl5e1zsk2lwqyA8lpxlY6ORpOFs3BnUk/wqUsXXRaRLlvJLPHAczOMR
NN+7RimUCDQTButM6fi1nu8KT2Apb58mCHPcKfXkrRg3MSZpWXAZETM7eVpU0jL6nqAI2AO9TVTf
XDAZgwLWY9xKjAF4FA47AIQbb+r/EQzzvJRWGoITcoD6Q43/xhM96nCSzlHdb3TdPk6Y/wtQACI5
6ch1O/JIOFx4bgAmCgIXKeM34XCCoXNpeYfJ9BVOdCotxEGQUUrXPOS1tbPQM9NjNn3zJxAMJh0B
6br23NILqOASFlcXkusks69qLnzzZ4quZtsd3Kl/KApYh9iTMJKOvHFwNdjZoAvT1UFa4skcJpIr
03OLuSJra4hi+soIElJj6vJQjHsuraujmddO0tD2AEinZ2MGj5AO7m9EExv3b7bVcFamPmyoOz6K
fYxQomt9omx2Fk2k7f0Is4L3xOZSPDHTKzzDL/TqnoxqP/4rDWfnYADChnuwdY+POlX71gYT6TQf
vccsZmZbQ0zN3qMnyc36FGklNA7Dj5tbMrlvwOwvtUHgxvLzgYtsukfLfQ0oKydtvjqLU2bZ6fB6
uMy32JqQnnAV7rjJ3Peo3Jnzb6Zyf2BbYUdAGJL8N+mLF4OHX+Bu4MWjVD9ICSUFbXQE4iZV7U7J
GQ11f9Q6BFqd+AdT9RGgUieiZ5FiCDPHo9ajoQGDqQ3xfiCnFiziQ5fZe41lNPm8Wwwgl5I5pV2i
ymXrnfD51L4RiZdoBEBkDbvB1LGDYQkiubaro7VWPOY9M8M287EgseeCj3DUuASM33Bc8BIrg9bc
FsE2Te54CF3D2acVhCI8Kk4QvXijt2uH+mEgDrRhkhXx6tMe1PB2hvSgM/8KqWiN7qmr6ivwZrrR
fmu3MFE0jZh5dc215H2Yrw2D+lL/bfp7GtnwatJFh8CZutOj6tiRcN5GFRqFCYEs9zV6XplW+4K+
JK3Cn7Cgsqb48fL5LZwfnFz+Wo0P+HqXxWSyl6/WYAIsR7H8jUADgFDwOGc9uOfgJ4F+UjYfRf4d
s33DnhyhRxzi4hrBJz0xod93Yb5OanT3Po1UgQc6rl5H7QZcCsAq6xrUR3r44ail4Qq39rdIu10P
9EeiKwuzfmfFfG3tk5Lvs6ZGx/iIwQd6ON7HglFnzjyUOTY7P66ih3Jm6CsUaTP8Ysdw+zM1Yevl
n3qJrzRx3qQDSVO9N8EvsVGbjsY56PZe+51W004Q+aCkfKJK1Vg0weE+OPYbQi2/KVnze2iIKXvL
9Fw2t9nJnoT9PLriS9iP2USoHKqnsEcY4/ylhXWGVLPCXVnV4VeBTFbvk62sBDBhwNpiXCkOqWD+
07nmp+xgTWh3gPZQbu9q809FRHOW4mBjo8v1u1G+AKyE4idQwgbgGVnWgnaESYS8sDwM9KFw11Cf
J/6ynh9wgnj1w2JzszVta3CYRWiXs7zwXQWPrk2+Ih0afT4+5WGythyERSwgROUHIysFhb3Ofm6J
qB3cRyOzbotvqaiRpLJzn0BCkKrmW3G9BwNznH6DClBlD3gjntpNiCWht5qNREa3YhkJd8b0kXId
0lAy6hv/xYAy6PXwIjceyZ1Mf+G7BPtkuEjz0NxZtAgK0Gw/3PiTBrM8TQ8TrmAneYyzG0Jw5Kei
thjHvAbRNRkA4f1IJm6hz8x29F6i4TrPuzE9xxF+t43z6ZULjOujRJjXN+w99XorGk66I/TCg8FJ
Y//pk+eb7NdNCP4tN5arzoPWr20Qy0PLs3WN4mVZ7z3bBQOpKT2zvVQNCeqmtwO/d3Jb5knWD3IA
Hh709x7lgTBWQ8NQsrXJ8VzwqQPvVbQjXYABTXs1h79CSFQbF5M7DSYWvYdxj7RoWI3NlUiFLmxP
Dhd6PWGVHde6uHZR5U+deHBPSXe3gXik+j1krqly54BW38mPABc3Sa6xOjo1rBxzVqLuQ8dXn5rp
nzRysbMivSU6/TMP4ZyJKXxAJlFsBKgyu2+8VTcmp0E1+jGO+oSfD11KgRwPehdVu4MgQWXWVqJg
GZTqXkP+JHhrGc9DhlL9ZmA0BCcIHUea5PpeG4sXx0M7LOt4M6dNcZ3DVt5Q1W2CuYG9geVmayWV
tw1TDVKi6ZqsZJmPtBq0qxSX+MZFUoB+ZS28Yuu1KLjzzMLvDxtLAd66y2qH57UDAM6J0LqOfpy0
8KG3wY9NUNo4soUZb6Kw/iIrbWHN5u+6Rq5xax1g68R+EBl/7IS++r5ISOvB5FMG4VGCRz8HkBRZ
3nl0jQDXUTccYwBfpw58GhLxqroQtJaTQ9FmrHVoc41gCN8sc4AFCJdo9///bR2QY7FXoQxd/ine
gL2WKOOJ7Ib8BV27TWXfIp75l5RoAciOVFfQT/Yp7Uw00aLg/bGYg1lLZIfTFbeUPuWAL0a6x0ir
7KubQuPqujnxC2tGrGyX2mbuZndXKo8JRuFaJ0bAP7GpoMcZ7qdGSgPl1ehupSHFqa0iIIjpHK5r
0ijgi2kJLJTa+h6bTJ46Vksnr+z/CkCZftvLfNNrCeLRecTlCa0J95c3EVZOF6H0ud2Pil3e5A3W
3nPyR29SNV/UglHqhoE/WCD5+xpFio660VugAMNQ1ahum/Rkt2Siel7lMHkxxDHre8E3ONwaYyr9
vB02cQTgMVpmc9IFrZp1Sj+GWWHvG3B0aS7sk4N3QfWQk0vHOuXIZHkM20eSkUvMvvgnqUdBz8Tj
Feiwe+wapt+BnGJqD93c5VEYn6P4wRpn7VT2r7Frk7sUbvU+RjVjGD3+VuZkWgEU29Fi5g7BjPSt
r+tDEe6hyeEGwmzkm0X76cUDeFUuXDsBG2mGcbN2bR5syS7yce5vfHDWSTbrKY6bw8wDDKETor7u
MnhG9ZRlhXWx5B98Ew6xsvpAZj6jgBGPLfBNSsCQzV6vu/vZ4RrCHHSZMe3Mwk+14N8kKziYxCu5
UTUeIzPlKK/Kzxip1aURwV6bm/wQ2uXvqJjIo9eGGBTEp3YSRHZj8rODutwmurklWtHY0qoyVhNZ
uuvy4cjV9txBxBEBzIxIsjqLhjQ6sdiDeQMGxzOC116VuDnTnr6W4KxV3ysPVRQh132w7wQVe2me
6tmCbY/rjU28hQorD6gMiGUKwfVNc7rICqEaRE12iPDIYPsaL/ikMTzRM9SHJmMOZhbLuD3GbDgu
IdOZJ7GIsIlX5TSvwDpJqQKsL9eQXeXe0cHv5M5Ht1C83cXCaM71iyXqBaUzGLupbu+ugZktyasr
dD/WBuUk4RwX5tkq7i107MNgI9xkwLgrM8ZrJfjFugSjF5qXrJdqX1lMkIwBUiwceHITuEVJuOCs
yk32rwJA6jxTFdk9kAjCK1Nopj67N3CoKpqY2mnIQGO05ORg+YEZNG82Bc1eRtZmXIywcU+zl+bx
EurB6jacygc9W0QwHMky6iPfGfX+OkTtcEVW/M9skvQwg+YIC/2SN3Bc8kHFWKlQecVcWW72OPMw
rNBpeet8Rsbbkh7te6X7z9I50dNIWzrHkFIpJ0wnJ0xVAh9iJWsvp0P20vT5K9g2NpvY5uuom3xX
H/HfOxHhHWJ806PEhtmeSt/rX6pY1g9GFP+aqUmWI95SVK3C2bS9BZAtZVAhSyAAfezsFcaVe4r5
0HPGeaOLErdpbD95giWasYwsOu81bht7q5v9D4G87KMHSZjOHvErUc+pZm0k0rEix78Pqiz2J1I/
qJ08Xt+8F1uZiR8SGxgX6HgJgVXEKOsRpLRKAoQNILIpw33X+w67EJDxQ2DjjWXUt0qOAijXmUH6
pulZ4HgFkEOz0+9mZOPKIF5sZcnpRyNLE6FjYaPmLu4zTVjGoBaqET+rImx2Yr5oOe3aWCHVg9KE
C5vcH6P3sOFX0En/Z9oXfX2qounLbZ0M0zjtSWMgX80Xc+hcjj9jH5YXds3lJdH+pnByj4E22btq
dh61KU2Pjg3KVvTJWRC+WJJAsFXAw1fxDMt3YAFHZYyLu1fjARrkSTH0OteIEQLUIUErnyNG3wev
S9dNhcG9AtSzMr8xL7mr5Rmvg/EnFdo/UWpHIwQv7LZ2dZjZUadohcLUekb6YaXwySMHM5At1BOi
MvPm1Z8q1PfM8UzMnzDfwomerY80e5XozRYn1gj1sSFadDGvhxNXU5/vNKOzgd3JIz8zuSViPiNZ
eD52Nbl4VY1qnctl67A+1w16lyjvibmCxxyPyIKhnpGIOTfDMbJhX+SI1pxk9vww82DDmwJHOeAY
I01LchKmdh2Tch7Z5XF5yB9mC2yXYLCFKq3F/fdUCyPcCxRtTgXcv0w5fDNxRg364ToVo+XMW89h
lV0YRQ5rw7vGnpWdai1gIanqGsMC6R6NhJUg3uzJPOZF6WK3crgLwm4HpplWQPRbT40ByLm8oqtt
CN3Neyibjk4bXqJt8hzZHTIPrWD32VWOeTFLcmpaFGuBUz3Urk74n0thxv1UblhA5czjw3CbiUoc
8yD+sLQBp2/GyRmLxS5W6vDxWOU0U/cZdd1fZjlU0IUJELho91JRWQgcSFuQ66kOjows0mMeotLW
wjbeevT7ZhFFvjTs3yp03pJG3/KPozVnvrsLJKq3LCdxtWY9i4v0I2vc8TR37hMCPAv7GrxR2/VA
rFu8S/1g40NEAejV/HrH+lK5FZcnTkaTeGEChCdwFdA48Knglnfdlv4vqn8YKN3SbAEoTaG173Os
a6moTJgLTsVMEYdrBIH0n4K9tXhqmhyJZJSOj0Nfdbso1V/aKrUuBZEKIG4QwsLLloyE2DE+osu/
gLY27kHI5nW0ACD3rfkNk0o7lC3u8mkOvcu8yLBHmgdr0PdZFRgnC5VOwtc4VyhP1ib/PnEtqtsr
7k1kyfkrUMLcr2H+4kgLr7KG/DinMz+aCp6u3n5LT7yHyUBZAwHQLusGPQRzyKae/NrAv5F0iCKZ
WwCZ7l0g+TFUYXrmdrC6J7YOB41ALCxMJPwmAPiNGNoX7T7oWVrHTZ3bI3zlSfiNay3wNuMs0YSw
ae1WUGPopB3twEeI+KxjTU7CMZDI3I429hTgeE15eoD9YgA0rxrzk1WcxemCn819Lbs2dWXeGxcm
WwlgNdZFslWUP++p/IysafpgdC9IFdjIEvlZkw31sStQS5i6/oop4LmmrrzOaXy06B0eAOM/sPkZ
fEq1O2p5ktx0dFhly5+oUo4/26gBAHMDzbOdllfLZgfQXgajPM8WdgoFfnXtSFujF80MVNGCeWww
G58wVb8m9TZ0k00Cr9NtqN2rWv8pplxeFCIGzWJ9acnwAj2iPVkQuTS7Rm5d2kA/aAziKb44LstH
K/NOmhQfwYRqjyaTWaK2GBK8u+rzZUQ4QldU6RNjHgabsj47dgAXEV4csHXvWIXyMAj6FnTI/VbP
uInG1DhNU5de2bSuaxF8VJDV0eNsZxuW3gidajV4Ap1zjFoODps3eEwrSMV7dOYBhXscfoxjkJ89
dSOZMERHsgSjOEyachryJPX0jdkQbeuIaDjEbrYxQWKh8zpjFoDjow0fGOAPKs4Mvw0UMb3C2jnx
aSDlqjBZ5HSuseotm7V60f8Rr4KnJWbKNKDzLWwkO3GP8pcfH3AIvT7nMFfxTgbjOjWaz9E1aTDK
ANBZ+Km76s7duWtpxve24uwae5BoBBpD0ypixOcd/FJ9wOA6tpUgjR5h7pROMK7tQ9YoTixEvdKd
n22t9K75pG/AJTpc4AoQb8cwH2AJkU9ULWHRIGKCa4XANzvkvbtoI+KPqA+Nq4PAqRIRwLZGU3u8
axBKjPG16jBlxiZwmWLRObradHATwLvFf+ydx27kypauX6Vxxs0DkkHbwBlcKZVKr5RXaUKoHL13
QT79/RhZu1S9cRroO781IBiOmaUkgxFr/cbLxw05ie+dTkAfgAgy1YnhYBGaQYZtH8gAIpqEUORm
5IeGg5+3bndwg34tYr4u5gNHqzf727m3E9C+PhCapJo2Wh4Y0DoFCRObNR+3MuZrurgt+mRdmY+g
3UGQgIG9Suv0K0BxMvSaj8Vc7t81dvoYNcBUBZPMKnIyrAsaHclAiQKg6Tb9refb3027IYwZFei3
1/4Bz0wX/7p0VUtzXkkHuweimftQdNWXGExe6tcNm4CsBATgn01Ngwu/lRokh65DDmbGk0k2IAqJ
xK5inuervFiUq9LoJy5HaJckgJRmF81eCRt3HNtbF9xdLaxTJdsXPdRw96mie8cCm5iGFglnMLud
K8dXD6X9Dh3YMSSfwiYIXwujldCtonENVhp6b9Ec2h78ium0W2N2fjYouK3CGVY7gZ1V6OPm7Ols
VaTsr6RfmzfsZ4BxJvtx6tDeicoTopABIgu36WRDcoGzCdP9G95dPlqG5Z77RKz/U8ezAI8ffNgj
48HQ3EMFPRHq3KqBYLRy5w5cTLyzmn5cj8ySmxJ4WYtK+yqcAFKiN9PhaO7J62z2N/9ZZomJqI41
r9A5iFetz6KichGxtpEpd8DfwkjtXNDSafyl0B6qAGBKGbcYEJpPfuCMm/9v8vq/MXk1TPV3+ib/
K/xRrj66j//4oYadPvIf//rH/+nbrvnI4v9mO70M+eU7bXv/9IUvBJ6dluO59l8ur4Zh/hPTZB5G
yzfwlvJxfP7l8qoZ+j8dTzfwRLEMByEF1/3Hf7Ql2cp//UOzrcXJ2vJ4//x1xf8H4+nlU/7wnfb4
Z/mOwybVM4ktkaeg/Q+X1zZbnKQxeMKNATVPZ+yNL6XhETkX6LWmuT0+GkF4Vw2h8WVy2RGUUQbM
YOmW4l3DVvUpHxLJc5FZ09Zvj3Pm6QdQGAYGQBUAiTZleyc1Pzn1kjx4WwU/2Li9sz/0XrLZ5okG
a3xsYzwnPJS47oo2TteIMUO4tvry1QP3wFMdoKfnFEe9Et9DMPOPs9WBBpPBjRP68zleqlyBXB4Y
PXGrGtMOECuGmOOVKvYaooaSkM6+GvL50IjmaDVtcZ8xx9/ns5edphDtYU0+gZw6+WbMfnRqh11b
ExOQcIOfJh1Gt4gid+1aw5IpHthfjSg/gt33UYfRyD2jflJdeRN0w6xPLd7Ayd3Ui+lRH9vwKFq3
vPYIan8Jho6AbZEBuNNQ4OuS9guW1Pl7p6GMkESO+ZIRRyCl5w6PpgSrnQVk7ebGg0o3jwBaoJAN
IrIfTYKd6DIk6ITUcfX4x218BqsSlsV/FH1+xkWka//1DzxIdeyE/9vdgeOfjvWPZRgOvHLH/Nvd
YWtT11bCxZkMvdwb02e55zKR7QTEr5OdsV908kF/m930DkNV+SNpyh02a+DN3VlrN4UPZ25BEl95
lRF9ndv52YNN+6SxJN1aEkk4N5zNL0ukWBOwReq5c0DqLZqNZfpiBE32w5O8IFEjFs/ziBEr/tpo
rknHAjkucc1A/waoD4I3AFjHF99LANNhlLBGkSh6jGwvfkj9kypgQ95gdBYH2zRuQD8babfFhC58
rdg4XIVzMp3syNNeBBFvEE8+dKYkeWCW3dV2r72U7lAcUp3pHAvh4QGPm5vBkfNBLoc0L3GS+n02
jkCdRS22qr5Oyu9REXo7RN3lgwMcsrXb+Cnpw/gpdECFawhlHVQdSg3Ruu/M4UYVa73TDqGsPqY5
CnGu1acjFvZYR46GuXd0pztj5y2IuwN2M+cJG9lBuuhYjdYh3eRW4R5UhTpzl6ZLe2ZfOxOKGijf
W19YjfICLBB+JD68GoglHthJdHeIoyBDszTYU4P/LBH7qnZQqGsN+7YxwvGl9bS9mCyE1Tuojppn
gmqeneDgV4imq4ZK512lT/oXrzDy9RSw/UmjaHx0k/yr6gAFNcfvNQwfHMcVOxOZ7hsv0PsPFh+X
S6NsucLe1No3ujTPbUooRzWYCfGGACqoP3TWxp9QuvaaJnnjv7m+XNqZJ2JPQ3zqhiY7+ROw90sD
T7Cs2vDNCoS2NjvIRNDzgifQu4+Xz8zmBU6Q6GccA519l0mxqtPYf0sSHZouOWWvGJFPhEp79JYD
RNPuqIrqDBx7vKrRkVypojpElf9nv3nJozsa+DhB3oK91O9rDZWn7cw2v3F9ZJ+uPsf9cRm0jUKP
4LIrXMLljXVXiNje+06fgv/MPYiKDvKzTYp53R8t6nQsPZJ9Y0gYWZVDR/+A8zuvkZj8VXWp7xED
/+z2R10XoVEcLs2dDvHT7gvg2cv1VN3lQ5YiWLWNFLWHggcRdnVQsXbEKRt+KvvHZ/0Q1iDOVblu
YSZeTlW5Gkv3MjjwZ8j1WByDm+GC6lrqDD9Pa6NF2WPqmqib+P2hI4P9hmHweGt0UM+INDtvszO8
oDI93Av8Q8/uYH44BJPfYvZ2sHB87Vb1gpawdb0cWIjT7+0x9Fmx5bBGAnc6zuE442rEWRFh1Ane
wli3cWwcKqwh9pX5Hfkr/WCzH0tOsSzsvdc82DG0ffCRH+ynMXyYTHPXLmZveHzWcWJPJI410k4e
topVhgZNVIWI9aNoe2Rxb+9FiVj9AMnrOUOmykAMjiAxvJ7Zle+NYTZsCrv80UqQBOo0D9SordvI
B1bpQYTFeCKSlD8uhhu3tkaIUHW+jJiwU+p156xKwTwRm+XXXKkiBJZ4U0vyeVpoDae0mQIDBEwZ
sG0WJOCr1BLwKQH34tnU31zaVVdd74ZTP8HNKDpvO3b4P2D54TPar7NjCyX9MhjAm3NraFg4fQ5T
vcuywZNrXvP3YdWstxN4+Lo4B2hOnMWYO3uUvQmD/lXVOKCdKo2cEmpvSYddVN49JGCMrvs+Hd6h
ogP+KtCPGaG9DY0ovvszQd0YZ7pnzUFLL7Ct9qSj17SFp4slSTq/wrLiByKQitg7h04m9d2d1oeE
DFXFHFj13YxXHbo4J3DRvA9U1YTLqefNDso3S1+c+cJN5+FqkUNyzFh2nQio+YfOmOqVZbigFICJ
y7j56pqEGcxWIt4Qi+YuL0R+DanX+YqE2Q3Me/8NT/B43cxjsoulEy0pd6IYqkdh30N9s8+2LvZG
NovbtHKyTTuLcSdG+wV/BQlZWLsXAsmS68KD0dhYYbKD5p0/lrbd7f2aQEwT2g4OfKL8FqNPv9YJ
/s8vae11h6kHTEOYF2NkJBcekSfP7mucdFVJNXqoDbpYMhzUwcOO9OA2UbYf47fPav93B1VnOgWp
5s8BdvpAYq3aayO6C5f6z7Gi80asz5YrFEm3+DNsO/BtsPMRXrCDsdvKoJ9eYPSAdDGlc1BFHYoN
Rt7OWZUS+0HmXfusxZH2IBC2UbVIT5mn3J++qVK/GM64fY1d/XK9rDG828Ex4xtVjPUZX9iQuE5l
jluE2dAfaJmbdvXvAzROB0UoXG+MMqFZtaiyPlUkLpyFmb70/qOPGmNz2y4iYgxX7flkpNe+HPVN
HQQF+Bob8arIteEPN9/7Qbc/giZaotS2cx6MkpiVVdYr1YCW2Kqsh/4tyTTSd7rEbjHJdLbE3lZ1
SKMYC21oWUfDFvyJzMCHTMklrcB7NL24f4rjQG6Zt5b8tg/LBM2Bpd3nYb/JhvHXV2mz/o+vgqef
syw4EYWbk5rtaIL/Fl8lIsP096+SQ6T6/CoI+0zHquiau1oHa1wm58nC+sM1dPmCnuRzM0j7zl5K
uL9ep40ePU1gmp9StCtUdYxz3znNikc1JCNacSDnOV8aMaDItnUHwUi1OrIY1q01wBHBEeheyvHJ
GgnUBGnlPo+oorHAbdNTm87mVmvCYpNXWXpOHBFhxJ7Vb3HhPjeJZf20skcph+qHIYH+qtGDZHns
omJ1Ge1YVk5ye/w1Ooms6g3Zr2cS5dZP235wEq36Ac0NKRA8Hp7lMppI45+fXVROcvnsGRmuX9Pc
lPTBqai8ADoGKRa3rhCmrvEl0Oc++d6X1XZxVHqbGmDvGpCegz5a3jGMUM+xRNR8MC1dq66W0aII
yNR+71R6APU7WzxTuFrWLfKiy9Vms/7janGR5wfbiP1joTuAIZIc1k9n3YcaB5ymfo5hrHNrg7ad
pW0hK1fflrKoT6rXaGr+GUC9alKduDO8Q+23sDjZJV0HTd2Rsx3hKCxXvXSZLLku/EWwr8b3jlyZ
U65gaOXrz8tI5I4w6mjD7eWLLIMb3vI62VMs55dL6/UPoELtWV24nDP3NMAo/7yEP1sx2yd0139/
eWEg0YiCbUpQzTnGCwKnr+NuL2Hw39lhkLCSbPJvM0u8Fp3FL5Wu1Vgf//seWvpkJvmqSxp9Z2sp
eUGHfAKmaMa4MgPYM75mByciZcFJNfhCFxhFJsfPqnkEZtZZcY8CTcIqAdrlIdMK50la/HVmHcR3
shTjxNTXubDJ+MJEecJ/Bm/mBPJd2br2U4tZ92nQ9Wc1dMb96bFsvqsmFmoQiGOv2VUw9PB21WuH
uHBqP/d6Gr6CIdWRiTCQ6luKPZRjsEQ6Gg5LUbJPu55T4e8asxb3kzdtBmwfVpU/SKT1eiBDYdpB
W+SsZ+pEYADDDV5J7Z29HP7WoDrbmE9AcBktPmIW+8j3xJ5go7XPO/g9UDWozGr5KlMRIBnxu071
Ub0/h2juHNR4Zf11CVNDvxpFCv5vy6WNuth5OiQPbQSw2cio2DS5IIuUx9N5rApkahAnarU8PYum
m86q3uxTYrsi129/9QjsfNNa7E5UszoEozWxFLoMBeHwkxBw/KAXt77JHCJr8WYSy3jVLejNuQXK
3gqBnWfBCA1orOUJfUgHoFoPKYpc8U05dvU+4ancG7FbQW/8XcbiJ70pJTqXqk4d2rKDx6JOZ9Xd
KV71DDucvGrdI/oF0AJQhkaEuLK7W1AJ/cGuwM93pntEkLK8gUnAAqnBX90Pw8ckHatXRxMpMtGR
dz13RvnaB3ZN0tUIblVrlzZI2SSRe9RlHyNYiRmP7UBRM0lG3TRghq6KeXBGlEQ1jOmWg0SiHSIJ
sMTSqViqALvaRJHxwupbHusMTmtXLIkRm0gLHHPzMBpvIRGXp3Gq8Gyfmgfp1caT5iPHM7WdOKhG
xyHnNGClSRCZVj4pu7VDaQPQZahm2u0+TlyCvEtrZGBKXrNohdgQwwgPYrZPLsiZRLduHbEopS9F
u9Ax4MrZusKXOhIgY33adv1urpDiSm37GBvT9EReDAASkNdVOo/T+1I/Z9r0ROpb2yX1cFf206s/
ArJXBztaMsfqdIjrdNu44F5GuytfbVc6l7M26v88CzUEkUUgnLXOCv8wLQej84eDl0UjCn0wxsLS
gUFvzOOvFtUnryykZLLaQtnDsLeXOvda2HN6UF2LJFu0Zn5fVMvcAVEATFJU38+Gv3dMZI3MVR4+
5lBudaO1TogzWScNgdLLoQEoA6ZIkhX/XYetYAiSuylZ7RU9jxQvA5ylN2KQ3VkdVD1g1BxfjS7a
fjZYBEs2zcC0/1lXzl539myU9kInOal6ok/ktKsZTZxCgkHv2OvVyH31NvBbXmHB0YAWA94x7D9s
xCFdPGu/68xOkL1dGKhlCCtEmNOtXITOO3d4moZmS1BEPJhu3D7GRniL1Wr1qgd9diAHCwBqKWLj
YeFpMrRrYvnyPsVtYMBGkWfTw7X4CDqibFcsOkrILYgHhT2yhKO7zt08OFlZAZJhNA5zUSD56sUw
yfDWIDe+tBadDE7qbEoHb5M27ddLvYPw65D2Rxyes01iiuY2t2z9VVTVLZaI8VecLIxrs/HN46zp
DrZVCISpcNwYYOM0A8j5NyNVBxLAEP8q4rM+UYp1P2VoPchMh471e7VqxVi2DkRIlqXtZ7Va5FYJ
oGjdhFczWJBeQHBtO6f2quVXtw51J61DuRxUsSwkfhgS0PHUVlCH0rBv91iu7X0WwCurHbPnyDWN
LQ9Jew21NnsesXk8VCnvg2Ypzl1jn/q4elKNLmb1pCqzc5CXZLpRwZRFED2b0abJuvop9KkZ02QX
dNN0Vk2pY/1AgK44yknQGyWuaytM651qzHB9gNFsYIK6tLZzAU2UdQGp1+x1Wd1bxWs/5vWdNO2v
bZaXr1YzkjJMF2Tr0ihLwjYQE62NKo5L0DEn73sizelwu4REoh8kIq0PzmC/67XBcmMpEYIP7ttr
bVySpWTYq73rOB/SqaOHyG3fEULNiTijAZNpDfIDht9/SdkdOZH/XvklayWBwqdZRsnrDGJC1fdp
vHUA0GHB4JDqs00j2jiijx5lG9gnv452HXlHiGsuQnPzhPAX2H5CzIkznr0SLdxKRsPXIUAbzRHB
89BEAJkdYBgDv8hL7TYn/u/DVxhBkAoNvT0js2gj049xuVHJt0Ej2wt1I3npwO+QhdO/AAEG/430
060qIsKObAAbts4R4bYmwX87gxW5HwpQa2h2+l9NdO0C0es/okn/GtlO/sK2u7+ZA0McYtCteyNE
/9iFo45tU7kI/wb6j6pHwalsvxfmhIGoPYEk7jFtQATWOxkJefYpG6e32Br6m17mcoPPQPCk6Trs
VQlSqHGAxPGQn0DDho9Vyc5hgtd30NImeXSxF9b9EMhHosWPVoTepPSRt8qy7Iu9vFTVmzVxKm8j
+uZJlfTcRMVIvZBVORgQLkOSe75texL9U2tr4LsFFmjs+281L5je6/EmayzvC0ahCHURFkasNYD1
apQIs8lgfOir6gWvjeZQmtP4gClcdmQWPNdLSVVplvBWBjE/UI/UXQbFFj9gZh1icM6jBcFJHQgJ
/Tr7LKonfIx6nLE/m0Fo3CLWUjyUuSaQ5KqI7gPRC1GzG8wGzGKFdlKRoG4cW52/Z7bsQfnoj9lS
9VlfJcaLBlAH0jHJ71VkGjcg1sOD9HUTJ+LMwU+2fyNRnq1KgJ53M1ieLeakycZyzfietH93bYJg
+miHbPmTBD8kuVmjtuzzXGnh4xQhtIVK8ZIDz+DtzZD0tmMqi8M4tkD0s3R6szsURxgidp0npzcM
4+3A719Vr6GEexHq2vQW6ZqGiEpk7WYSHAJuyD4JI+Thfh88fBzXCOzCdTNqHGDssTskwHFX4F/S
x9IS5apsy+wxlHjR/+1sXrz1/hf91FXm5XpyGfG3q3xe+bMfrMyi4T0dTGZ+ZncO94hIxtkW/QPT
XbhXVakbxjucX4crENSPc+tV5wq43MsUbtMy057DcRT3Q4jKXFnbL41MxMGsiVWrImpV8ybkF1up
McUA/Q4hH/2WM/vlMusIEMSHTGUH1SmyfAgeqpShV0Xrxpm/ehgBigZ9lCpjiT6EjUBkM/vejAb6
ciFk+bmq2Xl0BuQhmDCvLEg9lOKpU2eqTrX+j/3CsT3kBfDzrsPxBR+UBpCw7fF3TETImm5ZwA0w
vdDpmF6dLkScL2RFO1Tx9E6EDIFy88961d/s5F0ldBSLMiALn8sdHWldZMGRsfhcGwFAFyig9SfT
HiUiIXpRv5ag5teOW0fgfN0WdSPk4UWkm88jAgv50ASPoBaFKhWZ5j+ay4RTZMc6znjN2PA3lz3W
1MasbpDK+9xdqc0W1Gf/aOKhLasJgEti3Uingu00wSEmlVC8cbNyY09vLWGnvS+AEQU1C9SkKzJA
k/2fXSt2ocvjksxWtCV5QdZu8VBzjRLHBwDx9+Qhul2Imeq6M+3ubRS8YgY3+/bZI/OAkIP/p0ei
J6/jADO33A2DlkCAqICmBQsoV+C0Lq6MNALrqANO95P6O5rTzn2TyfRoRETn1U8yOe33yTTs+wbR
6mM7R0SLlp9w6T9XkXPvhO7/3D/L4CheJtiu+O6ljXertaD0bRDMR/hBq8+gM2sgdBzNxiD14aXr
cbSQvOkb7Qa8LHcpy5SPfEAiSNfxczoRlH3ocIN5HjzUMvPZ8feqyO4fLpR/3zt6+gxGCGWZQc83
6gfVWkgLqqh+7Sp2vjuOvgGyU30p2vrZcC22kfOU3LX4eEP7tmF7o4SD4QJu8KGw4AplSHRp/JUu
CVVEJHjZg0NApoPf5S6q/b3p9S5amzCOpzrT7tLUzZ9CFk0ook3mRhXNoZ/WVvQYuDV2Omh+br1R
fEOEsULlAhDmHbIr5rq2QUpdupglzpgRsPQcccc7uD1CwjJtkmG5NQiYb0kUsuqJYFvf6E2OOyTr
cMA81yw3ECST1nBHvN66jdif7tMaecQUUtttZ9jxuSIXck2GFX8ty2GpgsrE1s9gfjYijsA5gbL3
Bv8DEX7/zknnj7Qeza1XmMhb4Celb1Nh4VvdguoB+vR5MFhL37R9vdzrfzUkXTWtmRYOcsFLtwte
Wp2BM0fo0mnPl/pg7LdaKv2NQVTvHkQblg44LiLHQVEdPFPL1m2IJCDLDuvUu7kODQYa8nU1ez8t
QyNZ/rsIU6jaVePUABnUBZ7B448x0vE6Xg7qrImgu6ANl+7V2b+r+2xQw2J8CBDUQehVNZC9jhBM
dPNtUw+BfnamoVpE9Fi6NL7UNlOYcoskQ6VhJpRz09b4SmkEGyCAtnLVpE39JSMByBvddpFztMt7
YZvvqt5KQCcQnS+2CS4UKz3S7eHBZ7271wr4ANJPi5MHSeE8ywaJ7eXZ7IsxvDaJWJ4mPxYbHU5L
FszBXh1aMFpg65AIIy/jnIogXPyIKvRsVfNUoXvlxWV7lCHZCTcvvzmIsOF/J9OnfBGXhZDkHEYn
cndmMy5aboV+X0aYnBHEyd6Z4o55Hlo/e9hDliOKb4A8ofOmwa/hIRoeB6It7o6NVHFbYzm7HZv6
4IWQjMD+aXCIsl9nn3VJb8Mm/CyrPuzO4KnrBr7h2hXkIYeHz7cvB1XUoafGTjyjb8By86opvPEI
wvIxb0Zro0rqgGahhaRMh65wTEYoHeWLRA/z5Evjo1tKvgyqvZRtdK0aXRBsG7D7NqqLtAoUA28E
utG3qjUD64fttHB5sSXyBSNuZLDAMh9Vq+nYRyAz8X2QWs115HVYnHh2ckSHD7IbtkBHPed/FczZ
BGKFOtWqGv5WFEXfX6dGY6AYOjOtGhnmWUmlMalaSFA4up5da+wj9uoQuZzFg8uP/VmW5ULkr9Zz
SWgldMNkmwzN8Nqa7mvgxDlSs3g91FnHrUt1nYbJscTdAGV45kI/Db114LhgoZfWIKy9BYDRHFRx
yanO6Ms8tVMd3cO0eMC0LSGI6cFs4mWq3px+q9/whiS7u8Qr0ZqY4HFQx8IWnkONO16H5GbrpslN
DxXhflwOqi5LNQJKS7GIsblD8gJ9nfwgklBb24RkzonPZO+3bvWs+ei2MDO771YY3mfViGeIyO5L
AQcaz43x1jIz+Q0aI4HRCknMsEdcLyIc8qADbbnRAKkcJe+lzTgQptMLPedeLbR1aRjdOVo+xkvL
+m8f05YhH5PKPz6mmc3xm+Ghu93nWbqW4MKu7RHM8uShR51nPKCVSSh47IkG/K1BFdVBgqkkymHi
+CM19DhwrumqxYHGbAB0TVphbi7lPEvugCS7h1zUuIlXnn3/LhKNF/ZcJgdZeLwdKlTNtKQZ3tGk
f9RstPrdKI8PmecharLU92n3GjaWeIDRJA+9rIg4tQh2eE35AW5/2F+WKKlAr0lPbx1sFx57qD4A
mIfvLgC8A2jx4cnDFWcVlzpWyEux7Vyw9yE6zKo16/Fe9iPr2c7nu9Lv8GuFD4XFWjY/DZ1nsjo2
M1LP9vSkR0lylzXjXbI0zkE8bfSG+xx8SUYehIPnFhPunxHeCb/r8qnLzvV76hfanY3cJKlzBOgW
SQ4BrWIFybc3I+uA2BSSLiZa17nvbuqxEs85Cx4oE38Vp9LHhwIxiktrtdhtqdYFyqsjZR7pvnef
wP1hI1X599HvMySyftWpVqQmhJd6L5reg74t5rOGmvkTa8GbbDYFzPa83E/kG4GrUpwxFnGgmO2T
0XkL4WhvrCKXRwhW8qgmMM02f/bW4hwqXMiMJc6ZyyslNbLmxgNutVVvEkg02PoUb3Hod7vAZmVL
tBaSsoOGUpXhypIGxMTUCsUu42DveTgg+2NRPHWiz5/8U4Jp0uW8gfp7ZYwOqxcEkh0LstzMFnSF
pWj9tbJvJRLaLzS51mauzPtBPGPqMn+tOig/s2NYpywjWiwm3bwh7GC+uq1+VJHCyZ0+gjFJnvOZ
7Xdttfq2jXv7WKbumvzQtJOz9M46ECNk+NP8m8Bfy0nskfsGnRvfeKpqDQoPOexHw3Gg3TeA17s2
N07SFkfA1cYJH+T6KkFA/Q2v1fpmqlmWqSKrqdtkmlDDr1aRJaZ3o4HBlybFk1c5mPcS5l+VfTW9
Q9D6o1624R/12jDkeDRHLLqNRu7syfCQRPBjuevdCUU0hI/Yh/dGt878uILIzWtjyD25n0cxneKk
m061qLodABekm1DiIagjSBS18FJlPN0YGFm+d3OwGaU7PFepae8GkJAr3TXLd5kOD6lOFLUrqvZg
QQy69jqneDcGF21KHcM4D5Sfl1valbrOHNUntM1QV6qc26kN2RyiLRFdqzKetCyoeo9l5NSPf7Xb
DqEiVU5UOwyCX2UvCbdDOKSwTzEcmfysvimJYzH3ZnF+UocJxvCK9yhZDNXSeyIjOdfmJxEs2gke
VCXV8bNBFceOt/dQmwGicqxqKo9Ia5Qbxceku68aEYlHHwT6Pi1xGoUtlX/oEOKZlbtX0gTE0KIO
PhIeMFfYCefn1nSIBon2hC2Ei+BJgixD2/Sw13ExP5cTzGlp4XffeuZTXBVf+tnJvw2O+z6ORv8U
IAOe9oQ+JAGfA+F3VK/xB7suMsyx4PdrwJDi9GHO+/QhF1wfM5IZexvqBk/KNSk791Yiy7ZGXTK+
I02If6/kLfb3s5RNh51pUA8WQCx0F3vTpsFDT0gWnaQcB47A909hWE5YhaS2eTC00LY2lxm54QGo
9FfYfAhMmMIq7oq4L+5iYuOyNqpjR+L4V0NvReda1HJ3qWu6pETpQGD90Pnp5lKJeCsGg1EwHbtO
k+TatHsD+velFGR1jIaw+1YkATvePHvJ3ECcphxSTJ2ivGAlmoUqHY4hJxdG1tKYoVx7gxEx6v8Y
b/qLD3Gzv5yanoA/RBT0OuxzzyEr24m7CI/P2mJtmU3R1gx1sVlwR2Qtw3LPI+TxpC+n0LhRH1G1
l1NmH/TLhA2JamlXgyzcW71rdUpcDUpcVqS3Y5aN10KG3tka0mIzTE65Da2pu9MTGKYJnntfuiy8
Y5uv/Rjshq2UyD8gjmJiErOuIRITb3LP6LZ4XOd3Mp/u9WJ6tRdEsTf3TJTWCLqbCfnabKfvicnz
yd7dfoQOglNRhcmW6tuJxLkb6CujPm+ug6D9HgIv2k3SrqGKcvf2scxxKINJy1RDTH+5Z1VDUk6Y
TBOexRJGxLhPFOaVmq7iKR5hNY/GXVh0yb9tyOY4QU+aERb7kF0Qa/D1LN+7c4itEGysT8QXfAAj
HMLAE5ua0AirWnpY/K8g3sUjfmhEUtdlQOqx0djTNtI4Jr376zCOmXms2hZBzgq96brSyQWrStXH
zUyxtR1r1y1RTtgW07Q3SncCq8dBnam6y2FI5706602zRt24KPTdWL1ZrkYsP0OJxfIKkPNp/UoC
GC5UmyBY4gX1ayzsjRsO3sOMc8HjBI5HVTf1RB68WTxBlkF1Les1c56zdkZZvyZVaXMbpsNBtYZW
ddNlrfZotS4vO0/syry5h9Lkvg4eSYHO5uFURREiD0gsCLjaVHEf+vN8NGM45aFIns3cme4W8q4t
LPdVzBjBZOx6b9RIbUI4cWhgtamiUV8Xjd6+Gvh2HFGzx/5uGeRqslkjqRDfql6z6aIhGIHEcCZL
e0as8krVW5EdHUoN7x9VLJk/b6p0ani4fec1r+IXx9TEORez/ZgUzeVi5OWHHWY+14gQxGjxLPk1
bRbhsSRod/S6KDrGNXI/5B7REv3doNmobJoufyLb7WP+C0N3NvwuPksbHS+VhSgL5A51TKv3WmiU
Ly3iPlBPoUFgLo12V4gUvdm2xxo9cwSXu+m+DNg9E/eOvzInf8umIgaTin65XTomBN0+/TC53Twv
u3dIBK29Lij3jQ+QHKHm7j1AvaxvsuCr6esjSoiFeTKryDxYBlpzzdjPX8VPC2TVcyrKN982EUDU
KudLnmPWNwThN5QJjuHodD8D8EKO9CBXNRUC8VdLuUW062fEt7UhmXxzpfWVdZDzhYgLmvM4dZy1
Gca8r6Ul2sVDeeKdWZ5UMasfwsKqj5fCbP+qVkWEsfomrY+qtxqnqpnb0A2IMLvWQrKfepfyuWly
tyyqH1RV2STJDYtf40bV+Us3FLe2MvFqzDcpjWia7/vR/K46TC5aQ7OWatdo70e3l/7L1TzXZEWL
InQwuGINUSEkllQbySq0nGGvYwOhSjoOS4dESE/fLonQbdJOl/i+N7pynQTEB1S4v8yGB6KLwT1k
BKS/DeuLqla9CBagurYEPfO/enmkDnR3dHdOD+fMWg48QO5VBar7Ju5HktQZ4MpLS6E3Ffmjm8++
qu2zSAqpuolTBHPVlVTD53CRixZXElKhUtMcIvKVcw7bDpu6rhK3qqga0qAN1zAAYEQI3eGNycFO
K6ZmJ35XJdU380l7IomiClA3Ko1pcn5hRartVJ3q2rcgk4NGRzpo+VAswpurPsmyXdU4yS4LynlR
ePy/hJ3XcuPKlm2/CBHw5pXeU46Sql4QUhl4l/D4+h5IVW/uU7f7dpwIBNKARxtFAplrzTXmUIL4
LQ9u3IbXsirr50x1qb2tTJPiWJpWHOTUwj3LBoW+TGAFtIxn6CVBN/Hs6TxAXBG9ykE5TTeb30kr
nKNs4W9p73qwvctJ1Xt04CnRToNE1ti7LrlRg3qanr3JhYwYHrS9ThUdEubL10g5n5KnZ/NDScem
d6K5/EYjTymvyfzmd5mEeEPM8+R1sl8eapdHEm7NB7NqNZy/zGOkJ/nDiD5D8cvmUhpd/iC7qDKw
1oOFD6RsBgFv9JT7udEzIz9RZl1Q9M9BnpUZK8hsmA73/vs0eWZDCznd+/oeRVU2ouW6D9xHW089
DA065nQWHqoOUgUPM6hr4rBHMDHVe09y9al1vfi3AJfQ6mn/2foN1hhEkJ/8Oku3vqeOh7gQ6c5J
h4cIZPuhUtpkYxCvfvcMsUE74HwOiQNekRrrq25F3lH42I36Qp8+QvVaGML57LUeuGjTsO2jbvU8
CuTUcsC2fmqJF30kNSCzxhbjsfbb6CHuK+zO5yu10d5WusjeicOLTdjr5h6aTLxqbKiTROOr85ji
Z6m7KltjFog8uObOAhDQOWw4Y5eAY0BcHYSmlun2PhCU9VOhBkQcElDYUe1QIR5qG6tx9I+xwXkx
z3sVo5K8e8gnu1/oYWV8WFXxo9BD98kg+XlA5pSBkaQ/UR+aIW+/A/QsN1Cz832eA78f0vJBfiDv
D3BjHfelzBGmV8JwL21be5dumljYjQYFBqF3MVuNIO/XqII9epnXJLqZ+zUQAfNdhxUVSw4Vvd6q
hLyB8j1C9ZuP/rYHQrvwi2zY9p6lHsxeXNLOix4KzVg2juOea8WEAmHpSbFVa7ws5ajdzvrabuSu
W8Zr5GmCBxddchDDkuyQZ/m72U1OvhYRfHSbYPf266N0fBrOCtKNwTYybLkwwoFQs0JnWb0NiKJO
uk22Hz549aYGPqyMwco3cpS6dqoJdWrUZDPvpp2jaL/C0se1zMgssEterOOybvCuK3h7V5RaLbWx
0U9yYJrP7k3Nq8+RBf/GKkTwFin4Y3Yg0y5Z4CuvaY+PkKNaL6prZU8ahWoW6rJXJe8poO8T6Azz
rNzAGHfS/GZtRYhHxiCzsaAIHHctqFhex9BhDiH/sk+u2qLjHiPtM9K0m2llzsvQ4UHhjQ31SV7Q
vbaUZMkJvYZ0yG4d82GALbRrjGiZEby6oCV3LviwUlCUJmfZUijGuISB51zGAVaqK1x/FaFxIC2f
pfWR6pW9vNRNG1CLcqJrF7+ngQpl+QGyS56xLmJL0KuEwuXk+/+labK8cb3o/PXJAsrtSqdOc9UK
G+kfhf4EujQXmFXtHialxw1SnsqDypLGX8vxUGm73ViMCRiUFox8lb7nZtoenJQ3DCLf9L1x4QRo
0wg0Yh4dAI8MmLLe7FgIwmXcYDPnZcpeGA5IP64xbRLXgWXaU1CI/Fhk0a9CUCsT2nBBsTHtvnYY
Igx+DRDyTxlGiF/bj9b29a/ByDGtK0+CndyMyBlUzP5IU709FfP81Hf1jQrYYyUHXXg5jq6zHHU7
9xRolnvyVQ7yTB7kQKrl0Lwtn4TCP/PkKLCuCez33Cl0C2F40z5/XWua+tHS42NbONpGy/UMVqXG
Ey3KBkQH/fAkXKfE9xmDAjtxhyer6z+gOmH3Ccjl5hbFR2703rn3puLWgdOgGDy2jnIwM9UKoIRr
7+UoSVL4iJ0T7RSYKstQd52VEXhw/4FrQjDntwNBKAmrg2z7MWf35tdM2VY62FgLEg3stqhm2xc9
Jhx4L4N2CL+ZVRb/BoT7rbfRwrj+MABeqyNQlZTc65pQT8Qx8kPdTPkuqN3k2mCaCUssim8jVlyL
QnTx5xga+7HF/XFhEX9LfWX8RVr202aL+i7iUmffU+uPdu2SXgQGc/L0CuJYa1OFpXrdtW0KHVVz
MG5rKGRLX3X9PaWKfP3m1ZfQSPXr2BOS/e1Zlg/ugl05moxMZZoaUVQ7TzNNBuQ0W2j1rVYWhgJ8
W63NFtcOO7sGaZ9f5dmoArzBHyzfTF1KX2aBm1BFYaxANXDP54lfI/N1BRGqDfXD/iIRmbtnf1Cu
qNKHicvL/7VTHXeTk7XaTFXtvOIzpyxByGt7bW76s4mDNhrlZSTE/dryk6oz133ussi8ps2vRmva
Y2Lr7dGw1WGN0BN33LlPHibPi/2lHO67iFP2JfHRHV5wCaKI06+MN91RjHUAcXQrm5XLP2bpldc8
9qybQ5UdVFHzzTZJf/x10YAmZBu2BPH+uciaGutaW0kNJt5MXkwtdpdJq8RfZ4olkhdKERzA+oy6
kf3n7D6viNSPqolPMkadm2R2YebALq914xY1jrHl22KvhOrqNxUCeS4UaxMhcwQVToi0FYUPt8/4
pc8tgdL/KSGn3LnctqUl8L10/O5BTq0i8HbeWOTHPB20F3OEByfgXrZp7SD1694Noh0/9MT6sOyh
eqHmmVVSBGsoHxXILP89wRv0DzM3witZQ29hVeFRxsPkITG0bov6awCGQ8hM9iHvKZduBub2K7am
laDshqS5sEteTKPlH0wK015VmFIeRUvvcW3yU1M6XOucLnp3Qe4tx+hRzI6j8lCTcf86+6vP9kvo
sPfhWGm8TRhn0YHtPtXOTRrywxT5qVMqwD5q4r/UeoNJ29D7v5wtwdz84me8kidsdtq5CF+IZq3b
rv9RKTVFIe0EW1NFVKZVwtoTJskuX9rVqCcHHg4jsb3KdDMIto2/oXwVtoaiPY0javDSLtQ5Mja+
J4SqYRPl/bFV7P79xTEDD4C80q0mp/iu65TXd2MZzYnmcOdACXsBa/MtjKfsR1KL78BG/z2hGsaW
J01ir50yeXSTmrK2tKyvme+Vp3wy9LVVUyXVNnX1AAzeWDpVV3xXquLgKIHyKyMgE5A/+abYwqGG
kxIAlg2NDisKzHPyJFpNnCkiCJ9dav/KS4HUFo/6Wrn2RQYnu/OVLRWU9qNCqfaSUj/xI4PoDp67
+WXkAM4Lq4xh/EFaAYSoHlUKC84Tr/l104rsTYTWDd8zb9enDvHtIhmP8pB2zZ8zK3KGrz6oZfgw
QLpmUlEhpGLBxqxu7MN1NwBuappaO6DTmFZ2PMbfKcR6adrBe2LD75/sLm1QwQQJibMZuu2b0QPQ
iv7KHrplEccFaJGyZdH13bku3fJpmIp3ecHguRVbdT05tnpT3ajR3K9eSh4Fx8gfizNgdn5YlZmV
Z9kGpTy7ozjTslENbe8N0feEd/FLlTk5j5bS+7VXYsv/VU0snPLAtl/GwvbWbodGOsSE0aZuYIdA
NAbl7W0zVInfQSYAk28Nf587Zvzqmc6WO/Cn3/cUfz85fvSKgHM7smtcVIOa89X0i20nIEUQeTbe
TAsPCT/mcTGiPX8jfQZNanp1CcXAShncVQgUdYkBXYS34bQZ28l9M9sIli5i5F1fCuVmtlhMzRMQ
pePs6pVgowv7aqpas1J623qSZwn0nf/nDKtuLK3wvpS5OnkobOj2al/qq3ufp9TYxlCSR47sMSNX
+GRahvUs6hRPHyNG4FMq5rOPB+qBf3yDDWrZbhoKsxaxxgtt4TZmzFbXQxRnUdcZRYG1j6VoIFDz
z67PmnPvBNo5b/BIl/VJ0QFCZviDR1/Gnvh/Gh/H+k8gPvN4lxN7jvYDwZltgozytYrNh5CF8KPw
ZysuraveEvQ2Tme8ZZXdnc2AemAABsbbmLfYNHS4+JbzqFdTSsLjJgKZ48mL5Kz/9SI5Sk3l/3pR
OrCVShPbetRnXU7UdlhXx4Gx9S0FVmZTzC5NWqYunK6k7U0WW1jAOlQuHgonmnD2zUrr7GtYg8QU
u60AjfhEVZ8nuLnmKSXYMR6/6l6nqc9wqFHQN7pOShHZfNAql7rCfw6yb6g7E2uoyXxRNH3aIpif
1klmF28CRCMr3WE4yObIA4X62vLR8xL3ZZyS5dh42L6V+VHGw/kBZZvWMciKziFzLAZcF7L9sCqC
cMTCUujj0af0BFI8dl8SKzciaaXExDAxsYcy1/9n8z6qUcB6Sx0PQiXLbHT1nbaKZ0uSOjdRJCCC
eCQaT+I6w5okyzvyaMVk/2lX8xw5Eb9WQmbzdfKSSYvrx3vfX58FV4ucBxR7FYe0WVQuD4pJYqSm
IHoj1VuO7VSPE15tGvmMAuRerq96DDRfGwoNbqXyPLZ1+FZNZnAthPNDnVsBsHq4Y7Al5GDdYm6g
j426BcbJaAzqnF+tY5TVBSI0BF1nOrAAISUwd1X/nEXAci0z606y36yQJqu4rRzSccQhrSi8TVI7
8a1o4njbRV64rgMWt24YC+i3RH81HRxYa6gHucy01KeS4rm3SrOqk2IAa7TUplhPuRWiVsaOozAS
Ba4EBDw2Au2ucrvk2TIxvZziwvzRKhTjhHXzDjpwWncGlryBlRVXR4xQuwmerJHNt2RZGxa0XfCi
64R2slxBuh+I4ltEZUdc1vnnaDek+IMSnyJLL69Rpod4wnjZZy9G3GpH/JGTothOpMkufK+Ca637
xrnLf2ZzYzJcMGFysNGmj9SMkPrWKl6jVYDDoeF2l2yCmKq12ZPpRdkT5TvoUYYRg7Da/tO3OTlT
f+LPit/b3iHxi9Maxn4se7SBjI+pBtVJNl34fiib3jwf5CnfhPKhG0IdaaxpP6nU2W4F/6AIkEv3
MimQHKOur7+J3jtSn9/9aknPINv332F31ysB0eRC8haYfe5FW0g2WN14zbggerWPeGm8w+RktRii
JWHLOr2CBlxkBDnfPWiB+zJxs3UPA5AK/A5n7w6r94F3NvB9lLV6oZFd1NzuqIRecUADU71ZCeLz
zG1h047D49R6l6aoxZurEFFWa1Shchayqm5tZrq1laOJC08deq19Dn+q40NRZkRk2Pedx3kd1c8H
2ZQHbITQ8tcRkd1C/BlouyomCzVPtOfh+ye4yDz3JnLJDtw7f7zjT/ilcjAjfSKe87Nx3HGfNAWG
abJLHu7TBnmZ7Gxb7QK7zMFTzoDwCmabBHqj3Qwgi3tXZSeYVrZ2ayPdARS5VBFx8G5mld2Eavwa
Kv6w68y4Wclm5Uc5RZZZs67DMHnF0DzYaCrBdjmqCJ3vBjKRrRydCnx4ogbtoBw1phxvX/CDBzlq
m7jKTHrXnOTo6DuQX9ZR6jhUEgDZIYOKeTutqUtcimY43JumidqR3ByVKLZ4JrJlPWvzIdXChyzw
yovs8rR8WGcDuX3HaCiHTHJnU4+FA1GjT4/q/BiVzRjEyN5PEG6D3FlI8QrkCG0F7i/G2Dcx3wU2
ubNQt051iKuxEa+lpsUz1U+lLYJHoWoxPjouDsLztPvVejferzb8ptlD/o7XRZ1lu5YdHaioUtn0
pW9tmtEZ3pWW7WRsZY9p2PaPToibp3xVBMEWSgNqVo/XslYrRwscz1K+YT0SrGvfBHYi39JgtD8L
dGHXrsHBVMHcIAr1jZ0UxouuEVYrnNT5WeP5mmd2+mElOpHtZM2bOMA3vRRENAzbJfDmeuDn0276
cIX5WJYUVbKwn6j2ojQS8mH7UW1H05s+ItJV5Ddia69lffMSxNFzWxbd2nLLbs0lwVkeVBLWfRBj
Ald4JIQ1M+qWZT7khwBHGws+xjd1ctylThn81VEmbzchCtihomke1LFDxAI+9sJjzOBfBREb6nOD
kgWPpf6QED+df9hNm9f/aspRs81RvOVAwPO6Gy9B2wdrssfjvpglSkCbEuiZ744m/L1ud1hWz911
CDSR7H/5YKjFB0+KGZY8Uk+fozHGlHvAKgv1cF2oxfmr7QaUDQXk+jZyRB5cllyHNlY2Rje6BeXR
k3pK2vQj9LVy6+WeevIUrd91/LuuyyL4bg0lpuVBp/zwKdc/TYEQz6WIrJ2aA/L3eUw9y76CCEaW
DPg2wdB8HqcGLDtPw7UcDHH7eBxisZSD8iKLN3yVxB2c/57Fzs6uCPguyICFq5oo9LLRm+7Ij6Q9
tih4vs7+6vu6pC6rjQKi9MA+8jcveOXVYMO771IIU32jKa+tAQlWRWuwlaPmnE6x+johcc1kJQOC
b7mUvekwmH0DXLwz+mgjVA3zGOTm4/qrHZi9vbS7TEA3CDDNs8WUQ8NoFLwPHDc/yXZYTzj7Cjbd
hniS3RTROuoZnFrNMz1cV54VP8nDaE/fTb3tj86UJk+O0ykPsfsih2SPVVvmnp1UvZB9uNXhe/i1
QFOFfcCEICAwwRahV/phkyErPmrT5Bw13W43rlX6T06K37oodfNjzJCfBWm2t0tE9+5sHiAPfWgY
oPDmtma62jFFXT+ZVnS4T5H9smkV62CqF1pTBGgL7fI50rPqua2crSB+dJVd5pj1m4rym5U1z8DK
3d+MoQ4+X62NBze6CEW3r5FWAAJzbKqvNEX3d10TGg9J6IU7j9AxSE/DpVpwyi/B6LtQrP38Utv9
v88CFb9vokMPnjmEp6Qu/hx8Y6SGMq6Wf/Ur8zTZh62XOrvD5asqNgjgzgcFOuZJmEqwRSn+Kftl
1/3wV1+Z+eoqnLFYflU2Zzf1YIZn9pNsgSSD0DX3K/OZbILAMDHT3HtORi5ddnn4qtRWG66oqYiu
9nwI/Q4iacUfmHZtdJWHQUfdqQvf2OdKcpNdmoKHOrD2YoP1RHdW8bRuQ5Vf3j+HwM0+RsfMD/eu
lkfqWkF1tATaqWKz2hSsfQLn0swHK1RuQ1V0exTStbHQM92+YG6mbxI/shb/6pSX+PyCykKvID+j
EsqSQDmVjQnnAl7crfTb33D8/F+46KVuN/20IgtkOUTovd2zPMpIRy6EKOMfag6cFM1DuIDthTqD
Byg7jm3cddHPtJw+R88Ov9l+GixjAIsvVkWZUU+VYDyV+c3BUQQ/bydch3MT6LiHvUFlk+mlORYQ
IlI1eTVYjj5F3Vx00rlXWd9EgEa5upN5lRUvlmVRnymMYp/wynpELA2wOoy9FdUFVBbNfX4tkq1u
J2J578NOfNgrA2BheZkcoC5OnFqKwu9dvtYN11DFnWL+oHt/aigLu4wTAOz/3c9a4KHvW+Uou+QH
InRlKQf2elEpeUrlclZcAtcjWqja4Uab1ETdpr6FlCMIo41V9WI3TGNBgQz8pgI+8z4YidU1bWki
4jTji667GDpYSfOQVgIEFznOJxaezrKz7f6WoR1H5xuKd63El1Bw9gGr/sXPquGnAXdYo1APt1+i
US7MDWoVMPQlfJ+gFkeFGTdG+VpqPPMpHC63sjnNAKcodIq93yYVBpIkp9JcQ7U7TxbC/m3YCkWu
c0vTUdIFsffQkpl/ZZmHkQNk+5llcgS5r639QU02dhlpL3ZdD/sS0wSeVpr6EmX+cHEn/0kOyq5Z
NDwML5PpBZTRGWgA/6wlErXPligg/V2qK8FSHTUidIU7PLCzis5TUsevreI/B4lv/3Tz4tSbhvbO
zbJXFHjD+Oo6dZUH/jXDPPN4PxhzkYU2H2rTyHCKCyLEiDlp1/scJy/B45TqBdEuuR0bukpndvot
zmznqylmfbUVOKDHW+Cj9ohPYNLn/Lr09iFTVFCB0ewv6AavbZGVL5U1ib2o7WpDnYJ3K7C2LIoE
OSX/W/xPZxRw/39GodgPGaVRaNDbXP2FdOqlHfX2e0gVDAkpzbp1rD1xoKimRy/swk3iWM6Z3VJL
0bc5HbLIEsdCt+1t3mTGZUhY6GpOMD7Vg9CX/VDjqudjgD6YofaBsPE6GgPm0mbz1natf9SzkG+/
LMeQlRmyJkMeeAZpWqAfZXeheR89cP5nShFumFlaN26Px2rVGtB0R+OjESbaHJg0fhQsKFG5+lu7
Hg0K2iEbtIrjXybT/2G4prFjZ2oaOLNBO1C81l4L+JNf8xp7ssiZ87w5ueqfa/XBoubNKg5E7EnR
yaRcBZ3woJvVqmxi7185vr+a9eSGu6nrjXyF1Gt6S4hprTJFSdiCC/GCHvYidYliIn5t+cRIuZfi
xRicr345n1rRcMt7+lMEYsaiNy6aM6+mPrWvXzAkwpmK9fGnF6W70CBjvah1tr+tOf2obeJdkW2P
N63EJaAz7O4kH4Y+jo3A2Rww7KxV3X9aM8iAdEWzsKCiXJzBivAozanfn5u9N5gXeTbOZ7nn3TR3
bPYIOkC+z+HSUBTVmf8MEDVzkJT1JhUxPZbJvP6MNwWI4AIPlfJiNP20bWK9OMXTuO9mOZuWwjpH
NJZf+tYoLrmwmiUVL9EnAsG9pyvua4a70RbBk7ltAHy9RpG6lxPuVwozLC+Jr/7rynaa0mWWtSpP
Z9JkasWWya4oNWg6SoSMiuQvJAwqD7LhllBzcpWDXqmtjElpnl08oG5d9ojsqHtV+7F6NHKcnucP
yDXTAhaMC5kc9EStH/xgBkjOoyqoX5KoArDHfCnViNaaSlVlI0dbcsoLKpMWyJYipG16+HW4N7nr
yzKoIDHMM+7997mm82qn7H6wWwzLrr5NpZ7fcFeaeThAvrnTaqE+97qWbLTKp2SgjqcT0eDxVAbN
dCL5R7izw7JV9jnshVchyeHZ5YW4VafPweLqHJETJT1O14TzGxXVgdvAlKAtRzTDEgdyYg27dVIn
Y578OUxzMyR0uuNbkcS7sXQxXoiCZc/fGi7iOjhSoa9/xpkD4kAtxrceMRuIJ9d/ilW7JsypBJsA
OMZGRQN2pqAuHoAncNq71GyGGt+becvjREV5lmdynjwrdUNba25rLe59rRGjvejFgJ/JgNFePE1r
28+Cd0dUBPYnj1yvp9tv4vzVi3brFIcqApV5ksYrei1s1NB6FK87Eo5ih0HlFpdJHGD99rmyG553
5kk2hrbq5mXytITUgax2blqoYE6F7/yUM3RiDc+YfD6PSQ0nb2q+FUY1W2rriEW92niyTAPP1Gxq
X+PO7blxdve97upXq1fdnxYKs1qp8f0sznqYItnxoREEutb+HKfpva666PvAWwipgx++lrPEu6wR
KNVK3qEZRGA/DX2zVeI65r9xSLfAH7qjESXFWR7CGMqboddfLdmlKk1xHic9wNZJztP0gu9dqW5a
/izSXk66nnhpIAcgk164cIvkGQmH9oAm2N/LsyAYzX1/rnyUgUTNtF2VV/WijMn8r3MFcFLZXeuE
Tc+C2tB4mQQawJ9w8h6S0STbUYYt2JHuz5ns49Ha3P46M6MJY92eewlNYUVpF1hoPMVXvW7Yp3E0
zGtcUi6szuQaEkGPreqFNziP1DJlxgqt7tLIKmXjT0oEu8Xsr6h7DTht5HYbko+a1to/VRMpRNVk
O6vso6MkC0jGwJ02UGVtubOa8lF2rS3qZC/cv8pYgVX93nn4x4Su+t6RCsA9IfyMXV1QDDJVlISK
6sEdfOpFWif8BFVzc4XWvGi2tanEUD1bpfPL9xP3J9RNgmSzCkIdum1Q9u4nQKW5rlGzbzHLpVXT
RfbV1uenZkF9EmEdwjWh58PcwVXZrAKxqmW60s1mazR1emDZR+2zjodJSQnTipcGS6VksJaDq4mL
21YhCUlwEwpLpcHvnimfj94mLCDXZjrwHRe2RSWDZyAtiLQFEZVhIxwb6VJYKfHOFdxePwmwt+vb
7FT0NStNB64S291q52qpDbU6V9njoJsOY8t6mTo1PMBdoP4nosmWgjxqrt7kpUOnV8+F9UMOjXXi
7dWq7Ck0sZ/r3o6Q19nPQW/GP7zefI57th//MfSfc+ahRMGtSMwmJkY4GUs9rft3RdffNAM056L/
bJwA0w8r0l9UtYu+JW0zLK0xAwlYq1QvsDeg6DbsV6VZxqyqkTISXw4vdVujT4pxguiywlsBwEw3
uSbYluWo+txxjHe16Vj8cqLgoiHQwcFQVW+JQp2UpvvhL2V6H1vfufjVoI3HUAlwlqQ8cljxAwDD
0CvqQ66YoE0T4YB2x7EEIlD00071VaOxGlv0bDKTydV+2ECfCDqGw6urgQgJUqV+yEuQTiKuPger
+LRtopKToTnfh4BbLcAjLlJgU3MAZOGozkvpjA1o/pavRVI5TxBQvDXmVeU5hihKiWJj7aYqyjfd
mHibPH4bsiyDUjfnfhzUNDjZPLQ9+RuCIskWdNxO7VrjtSynapd1CuWkU5Z9w3WQeBiyT7jeoPBR
fR/bukXqbQ6/cjefPqqG1CCm8NTK59MPsEn9oai1czVLPfLGEg9zSy6t/2npLsrRP5k4a6YNz/w9
5AX5NkdgCPszIbMnBnu4BsmTJohjrDP7txX5BjvW5yBwLcjzrhJ84pwODs4G7u3bFrasog6/1SMK
sAoA/hGZUfzmG5AQEM1/A4yc7VlrJWvZDBobs1/8v2fdtPHISvZVny8PoiLaUJ0T7FRiPpuWsPBW
Hydnb+eknXjKJ7MFamBsdF6lrKoBYMpDRF541bFd2PTYqsXLzHXwZPXwBS4TjHHlnCoLLmnmInWR
H0NuPZw6IABjXu61kso6z0mg5gEozvcZNoO2rlhk2AR1oprIHnO3xvO+n4o3p1IxH8Dj7mw4Qfmm
gOgxREDxHb70D3rnoONvy7fGxRixFIazbHqsE7MS5O6YtN51ECa/hxYD6hC10FWd++RAb35PYk2/
3LsnrMp2bc5NbIJ2GQY6qor/MzQoA4d/zavnOKKaqd4+teJlaenzklnbllQfWOe27dxNH0+E/Kwg
fRio6kTvrYl3VenJQgTW78B8pkwl/2WkMAmmNLJufRpH6wjHoo1RR+/85sYHV6P8FDfZDVIGvjNu
M35EapkBMiRJDJ0Z+ldlx6tW7kgdcyw3MeUikYVMludK/UQyqzm4NZkh2ZQHK6vtZd1NGSqBABOW
xK5BFOA5mXyoY/WTm1gf6/kwmcOfg6Cg7l9NOXDvKwgClujYuARoJzRfzIP8B1cfpoueW9E+dhwF
r9hEYNZlKTOePsMnEmvEQx2zvYIsCSt+wK5s8N39CKX87f+eMZhKsbHz6t+fwQb+1a5zwGtN5r1o
wb6MYuMGUffesIJGWdfe+FlwhoBOEbDoMCKrK1FfQ0O8AeQgktLk2jogc4MwJQRmV/nhdAqqdlUa
cYqrJ0jhHjLvjgemfyxaFz1eqY/LwjTdl4lN0XJIavelqKlxl3330fuZnCdHh/mKgsKACbMImdEJ
+jLEfBzGqmz6Zpk/QDXb1JNjEklQrWdvVo8W3hF3IOo2ahRcu5lP2IjBOftZ7pyj3vlzJvvYGS6L
AYjoX/2FWw+LvnKIRA8vBtZib1rj1ie1dtOlxOmwSsFnDaXGV8ZY+F+zEnesT1LgKBPJSu39e1Yk
bn7R/PmsBokyBaeoGjM8s/7zs+6zbDhsCEAfgsGKv8UUviyGJk++FaNTLWTf/3TGMkssCpw5F2bc
e6fUEc4p96jZ8DPtyZkP5ZTHK4jR/qaPHPWrD0VF2/TKo+zJBFS8isULpTfMZ5XbrJJCUVajq0If
meOO8uAYQ07NY2O/IKOcCUtOcvKSET9sH+ezmqh3McTPrWWxEbPHHCF0TT0V+llUfRZqCX3ulGd/
9XVyotVBlS+QYuxD3Jkfw2zqj+Q1cd1uMY9PfH5KVNaaCG0SuG5v+VhVG73I/X0/1e6jVmXNIqdE
7UeRUy8ad/6rPtXIGLq84q0pzKchwWBDznCy4dEufP8GbV1sa9enWFQ4N02DOONA2jursYjP7ZA3
azPBA2zy1fgsB8wYBcoi6MpsKYgKbklhT2dTbUNKHUrMAPXpDKyI9LUOThkIG6RlG/udNQpS/a1N
4n42oowpIC71t9CiJqOb/Ge49MEjZXfPsrun8munUpy6khcpTW2wnNS1Q20CpsyjdNULFUkqZfiL
Th6zONFPXUuycyrwbbPKA79O/x0TCRTpLtWzgVePJ02vkvU4tOKdXdHJyK3hZ+V6r84WKhp81D73
l80U1UdT78fXluLB0DPqb2akYv1HreJGNnOFTaFXa8+sVsdzZhLclP1t1oglwf7p1KaT+5Lk5a7t
2aX0GTiwBhYesYFMX4R2NlyifBguIy/ApYFd9fprRHbK4RgEchqN6lF23Q+WY7n7rlYf7h9Sko/+
+jjEbx0mt025khfoDmUVnAbPeUj2/D5PXqu7GJ+IktrEf663j13tCnBPBTeap5m1zOGkvvNCRt9v
dv1BhxX9bnq4YEPOvmkBtY/VFGaLtOhQjDimc6onAFhhr2JenefiZhTZXsvz7LtflNO6UdOCTZ8V
vOM7vahDK/2u+gLnSFOhkmGeptdrpYiGb6g86l3RUF4or65aEL+War5aVhxCkYdx/vWpXXzRyj59
6bTAOfohf+fXpw79Z2iz9AmxHTpXNaohOV81FH6juBj/F2Pntdw2r7btI+IMe9lV75Zlx4mzw4lT
2Hvn0f8XoLxR1vutNfPvYIhCSLYkEHieuzwZjeY/6TqxK/m6YYvZj2Gb9bkZwuJW9v4XORG8/WyV
VVVwQPq13CZOojzLIhKpvloJEW13lWeVZNe5r2xMBBkQD6wpKnQVzqTk2QEg4dsSoREurrQhq/dt
ar5EftNc7D6uScJmegE2MoYCknSXBlfLS1hpym62u8+ySRaj6JRX0DWaddk5CNKMhqkRWtiI78VZ
dg7sM/HsNcqNaVrtxUltxVwFMR6f/YCk259J5HSN0Rrn2CTgjulKDPjrC/4bEXmxj8Bq4VbkSX4O
AhTdM7Mxl7JDN3+QtSCt22LQPoFIPDb6YDxpcNLuA3IVNYAoDt7DkE27JZYKPRL2sFXZf2nSTV8Y
6XsO+GXPnN6qFdXGq0OhFZVeuxQwwJhwehXtnEs6yLOqs+vqMn2H8I+9VpJ/btWsPNqGUBFI0+xd
MwZoKwUZc6Mv+hcTWo+ctlUqfRMlBuaYYjZFz3dDHxqvYW/EZwCG0VK2WywIS6s0kYbPdO+TPhmr
aRphMzjqBZ0W7xabSYqXQc6iaw3ezYhx1mVnvZc1WXjt4C/5+VVbeQNCYNo1i5ulro96vjQ021mh
yZps5ODMtfSb9Vybrne7T2GW3nomRLGWVdmRDogWj1b4LJuCsCe4mgvW2xjv4slie4yKCFHa3j7b
orhfBWay1AL+af/qkINJOc8nVfv5GP+vOYDDxivHYwGRHf96GdmmT2R4LP/0uPMxtBviggM1cHD5
6o+Ox+CBzB+LdLUu7aFYwGY85KlZHFP2LdCHEG5aliPe4fc6BuJkafpYQWgJZ+3IsWH34mM0oESQ
olTiEQDVoleMOf1fWVMfsraIP9jogrMpuu5TRqxhVaDo8VT4prYNY005DMFIhno2E0D7EYGIHuEk
snbtmz9ZuFdYYf69zcItuBBhk8ZRLW7C4mdazx8xiLYvHYTT5eyW8c1q4LyDCvZOfY1FalULbe+s
ON1T8+KKSHhxerQpmhW2i0Att3NgdXvZIQs5DulDa5XmI1xGN65aPE6d6mSi5nRKkDFbwIVUVnw6
iXmO3eJ3Tw8kdlVEQ7+cwxE0qLyHhHyKG6lTblu9t4Rsi/UMqlDbcRgFXdq68w2rvBHUjz3+CFsg
MMo0fjR9P6N+k8xPVqQWh8BR9E2RjsGnDEcgOTTPvC3iWPp7QfIIWU+okSpq3Sd82vt1P/eoSE7K
kxzqtPqNCE/wuaiNL1o0s6ZifySUlY/yKiv7tpa+I8dcmCDJxngOGjJ77kvT9sk6UNA9fnQ+7v1v
bfJ+K3CbpQktfAUXbwuSCfM/Ww+7LZzYmS+Vl91qUXRkkgE+6toud4155/V5uNbVaV4p6mCvp0G3
njWvsp5xk9YW82A5O1ltw1ngCN3PYPvnS5nm88WYygPbe+/QV0qLmrBoS7BlRl8te5M1OTb5c0MG
s2zpuOpmCDHKgFMbvhiaZT3bw2dZUfOsvPRxuJ8HEPR3/TSpOuQ35BNbJQBkhN4GR+43LQmIbnKA
vZhYeS3Rfhq/8mPJF2ZZT1dbdOiiwx+I8KHSER0k5hV630usTg77T0CzEvJKqodoOE0PoKw2inxn
yaclsLOy/X80yRtbTzdP8dBcumKICAbkSyfsYJSgNqUtUSb2gTdbxQs6+/2598ebrIVGW7wMSQAR
O+31g+em5cuclzWovxLLcHGDbNMa76lNDPcsm2bUL7Yd0g9L2SnbtFSIkmv9hTMjavilgpWRiLmM
otDZsgMOubfA5xoJxVDMJQo3sTNGO114IeSIuKkVWevKhPYXKfHAshEZ67/qlajLf4VS80BLe1SI
IMWEVy3vPnJ1jL6kmLWyR6w40Irq4OLRVKpNf9Hawf5k2/ZCtmupAxRvIHAvq1MJDzhNO9xkgJ+5
U731EceCxe4VIaLSE/rpsi4kkHeBlRuYoGNJW6SFf+2qIj3xZtkCmdyi4lF/NbaZF9jXxyA0ZDGj
dN1tJC5mU702VqwRuOLZOTsk+2VVdhShE+6TTskXM5JJkIj/GVyvg6aa7jfK1tgkaK4Rj9vJkXIK
f8xREQN4vZRV2eEN2gRtyjgkIWFTs7CN5TT748Zu9ey1A8wOxqFpf3LY9/qg/eEM2AAONUtUqmU9
ATPL3odGkz1hjhVidZgq73o772tBXVFDBWBPal/AUDxH5hRip1iECPTUUNub4hAr7u+mR2cRVeky
7swJI2XGyo5E3CqveDvqJnJwov9XhxxcDZyZ4yRbud897LjiRWDfnH8u1JKNsmhxawKTaaCDWJtC
/8KDHIu0ssBrmNqjSJPGvwSZetRN0z/koiab5AhniqqVkRU/2MOBicIVQVobJKmBuQ6q5nfrgocz
wl/1PCyrtd7Gxt3u4HGzCfB5c9dyLcBFLOAQTiMp1zpbt+jhL+91P+ybM990QEbiysWJfu8BD8FX
mtGyDS5qg4ccReH2pIj0wH8bsAXIZqP8UrUu+gY+vpUGweiv5WDDWx0wXgn6eU9ur13bqtt8zYZu
h/a6+cnWjfbgKeyNuthJIZIoz1OpdZuefOGixbrCRBylwwTbTCNyuaKuZYSKiGqERcjZxuydcFd2
wFjGoBkvTY/c5SqrdYxcGj5lvdXHi+wJGyygQySzlYLzMuhO8xyakHiMNiFPPgfjwS755JrOJldq
a+Ym89FDHJHkWltYscFszNTlkFTzW1Vgad7gcfJ1GLXPetB1P7J+3DqK0/4MWLpIMayNTjeezYkj
YNnE31sn/tDVwSQpL0wqUX1b5e4YnWQR9UVERs/5u9rYLjRPPGmXHr+ds2UigztkKQnlQFEPlZNX
S4JX3ZvWT8o2AJ7jdM3BZjmBKNNjNTGMQvrs/16jAuZgoQD5D1gBhbzlUc3JXN470j9X/60ttJx2
7xv2GgNYa/jluNbPwA+GNwzpbMxJuubCUjPvranMdiWOSNeyCzyON5H3RW+V55RUwddhwvqhSw9i
hb34bqPdAmIjB4RK64Ws9lgK39BPsxZR42d72WaXLGGJka85yWs32VS7yrjOdR1vBIcI6TKvwm2t
ttnTjIT5bShKdQ9oYF7IqrwD6QcwYyTW93IWL0oU1k9vKzvlMHizALUKlJ7r6jnv9VeSe9blUeA1
bF0Sy/mJjCfwlMqEtdUIpWzNMsZdHJg/5FjgxQB1Im3+VMVBv79XO8+ftr7plzyo402tTtBDIq9Y
RcnkIpKoOpcGi7YlrBDtA9IjyjOp8yVwpnxTIrG7dzJbvXmxHS/kiKFrvoxa3L5mBSTygIi8IDIc
J9s2rlaYmdeyn0BuGHjIyDZZAHtIsRA2sU0RQ2RbBTMDljEk2XMaqV+jZt5GyAJ+UwZEEW1vUK79
rAP98KNq31Z5g2Z9max8aw7fs9q9RK3p/wzBOvN4j7/Z/twtPbVzV3U8aQfV0jaxaXnXFqWbV8yQ
4F6JdlkdI9RGugmIdYDDyGukqmgltha/fjEYVtx87XRWAdF5b2JjKmcLjKh/LXNVRxio/Hs2B5+k
NagdbH2tF4RI/55wqitVTjgn9nScBhJrQ+1E9bCM6q7bt35zGYUwdoisApLpaJWA58qusq1ughxv
hIk1DRX+YyEKeaVVenD08iI8yqsmyWM4PH/qcsy/bmm7NOIboGUXK6vZPvujcQwUfjktqY6VEpH+
Qdx80SCR9YNFA5ceb2ieyzz+bozJd5ccOdp6JZ7VdTdsqw5NX4TJMDDLcbWQwo45zLLUHqdvnCVS
LKyiDu8321mYgrzfTCA0c7d0sL6kKgvAMx8R/24MAIrpVlTpfB705PIYkNYATfRMcwkG/nMTAcVN
0xfVEysy9tY+MmZZqZlrnIvqQ6TO2W2cWY/ixO4+TK9/L5IoelVbN9wjVGVurIJ9kt1FWwC6zktc
DylS7qO3J5gr8mzl7yuEmEc28APvu2iRJGxIMRAeMQ69dRoqvQHx59PUdkpzlPVaXPVzekiQzdh1
GTFtwFfZ92HYKTDrPoIMOJqRIJda4l6N0c9os09FdfD/DghcN7mwu38MGMB7fO3V22MSOUa+iqQr
/sckUdCY6wIO/lXtgu/qMCqfyd4A+ipa9TlP2nnj8eA8WbzRQ63ryjZSjO4pgwWzquwJeWfimbqn
jAtTS+Y3lMXifVBU+YpD8PTmDXYJhtnqN7IXHZ6IuAXSlQByoAiFDkIRjm0hvUUVJMJTolbOVXYi
qtNoxfAJwz/rhqMnmgiM0XAWvCh6+1NOr/uTeZiGolrKalyM6nYslGIt53OLPgH70l2LoMQuoMhI
IsVZdeLoou7RBuj3cTj1Jzz7om2q6gaS6BMP09puXkobDQ0lx4+i04mlz4WC4HkQPWltYP9qq27h
kJheqWncHhpr6OujMhbghV0jwkihBtDitUTJ2I7JWl8ZnKNSYi2J7ZY72UYmzo2QjTn31v7xdS1J
CJBn4x8ivsEOthsny07fZqKS2bKKO7EMR5umyf2VHCF/Cjy40QnX1KtsysYx2cO4BBClFNi52L5H
LIIdgVFG6nMU1cGBnTuWBKnuPQNkBgbeKG++kUaw9RKTHODY+dsRC7ibXsfe1UENV0HdDSRWiaw1
aCOoKYFv3hAayw5VZY1Lf/L9RVUV7U0b3ObWerOLLodv7WQ1LZFv9AMiNvwVbBcR19mZgl0uCwQV
mifFT/7ukG1qh6c9bGxApE5JgsfBjapDAOQmC3Yn23ma9IusJZAvzrCdTzPUs5OlVg3GxyNIawh5
22kOvHPf6S741RzDSn3qza3Ruy9VVKufw9kutiPSjFsTs8B3GMazEepfwTPam5Z8wS6uwui9Tz+6
aNC/JmHZkg3Uoq1pOzseyKhSi7wdJytv1XUOhjIZHgSyOqfIG9ei109ZmGSvHNxjtTRYwTcWzOiz
3bRIhNgYNhCd3A2FAi6sSV5VGHK/dCBQY0UCuiXbhUuNj8EZXuMrDZWxpxKZo22mZa/myKPEd5OY
jDvYQA+3tSdMBZVV5NVICFuNx/E6Cb/WTvGqe2P/K4x+hF6voHeOekU7OiX+5AmaWVWsvJVxzNkC
ehW7aHdvJNMEHUo3voSkcxbDlPlnD/PG10ZxN4kYlhnBQKzPHckFUzV8mD9lZhhPY88+wMjHJ9lO
Ui7f6qzN97tcz331okh/hrcZQvEinZbqPVxoVW2W05BdexiIl2rC0TGy+3rVT3G/HfHIw4GOPUaF
zDuvMievihpirGkjEC1vxRTjHTolxlJirJP30TozocLJmfTSVg582v3i3ju7Pb4e9z45oEbICxuh
QDnKuas6cte50+lr2Vuh5HOKKvB7luvMDfKuF6vgKzp4w4/cx1VpiKfqHYzxDoFlB5R2ZJ0idG6k
gOS7MjbJMkmD8Bwr2fgKRnxvsBYsiHXPOyLbS6hmUbMuDNhuLmRAwLwC/8U3bdqUKpjAsm77c52U
ByBv+rUqASCqggpWNi4YjFpPb35hkRSyLcRUREfid0sD7bov6cDCl6VRsqtQpvvc8B0hiVruFb33
dxVUt5qME8gedupDBQY2Ac/+xer9Zd278zcf/1LUGDMI0qXhP2PDDnnLbXlhpITE2dgjjDGffIJ8
KyUstffeXiLqkLxHLcu8NgE/G2JDe3ej8SXOJu2WuFhROMbkLIbAUd99NBUIbOvZWUvT6cU2zQtZ
SkJsjbXNcPI7FKKQV2WsFtpSXtZ16KYcZKb+8Ls1hWBlc1Dcdmqs7OPOaxbRgIHRsquGatlownkL
h/GbLDqfCMAQ3PJuQicxn9XdNMbB0k0L8pD24G1SnRyTPlZvBs+avWSJ3JsEN0Sbc+AS9awtIJ4y
TBQzPC5jYXT5SnfL6TTKquyOdE5TTutkbE0YKKeRE45TOJwTNeKrX9uXCrr9ygmqYGViwn1mL/O7
sIIy3WXu/PZokldyWE1UHmNDHVudPIinDUoV1O+tuZjCiJ3p4KEuZ1f47m3v/f4wokI6cN4bCFeP
BznfePYjkqn3e/+a3Mhnh6w2ojFBj0FeMM3PdZ/Nz82s8gVDXnMrq7JDDQqeMxgV7WUbEUDGITcN
Bic9PppUCGtR5bTnniNjtOT4u0Atxn+Sc+gVPLo2fHkM91mszoDvdyY4M3QmPFs9cvh5k8Playi2
+ovACUJcnBfWfJWzz46qq8tQS8eDrHqV+jxYiX8FW9R/KtR4gUFK/jkJKhgr7AzuVews6h2BamUl
ewVPaOXpWbeXVafzv7oaW4m585LPKDCL18HXuHviyPStEPNZUdrsmxD1tvurNqQMlBxxe1mNNNZ6
p8yyi6zGIRA6QvyfuolNDw7YN/kyU2Z0B92HcE7gKf9c66xAVsMCKHtNMLuLoRNnMdE7RhEsw0x5
STKnulm9dpgdXESx+lpzKjGfzF6t1rEJ7LMR1XqKLRjpXKGNVyyKWG2hAfxHR9l9tQEAXB7NpN3z
Q98miNHVGuK6rnceFbdBntDskRyy+1vjq/Pz2Jbzs+ml/t7M1WPWJ8YpBr557vTcJ1rj+nzcXrOb
O/1dNglKBy4topdv6m6yZvNgWuTchZZ7ofTt0YxH4xJOnr2sg3n88Ko3qOjxj7JHybB3a+WKhZi6
ryOESsfUCD/llfUtjMJnvgXhpqsThB6UWH/tEdU5+2bzNeVk9zpobfbijz9llyysgZx90CRXWYv0
al6gwxEeZXVCpBQ/ljHYympv99XOd2zlPrVhBqYQOAsWeiI+dC3DwMQqnkD16me8ArwbyuzjHtsv
naUeuvVS84offlMCbukcwtqaLwzNfKCFUa/myz4dgBYPxFrx4+5JsaDkq6qZciJ5p5wcUYwB2Kre
c8m4iA7grMpJXj2qSDssFEfP+FVV5mdSOWRDQjQrVYRCP2ej8+T0nv4cZGPwMvI4laPsvMgPNhC5
laxqGlb0Kuv5PiFYR241fWmzwTx4AyhAiGpsu0Uhr2QhO+QQ6IbO0o9KbW0oyrABrjxt2LzxU+mA
ngVhPR8re8g+k94+KI2T38zajF/rVAO16SPQmIfR2TeUYSFvKvKEUHoVatAyMWiwi7pbh46wOaoy
4fLZxQP6UVzKuhyDjFq9bh02FbLqJkN4vl+JGWDaYbVFwJQ8oF0o9zF/Tfa4x1GhARce7pT3l5GD
5GvJMbJqhlW0dqIKuw057+NdyDFKoPastN27jcb8D5/96M3t8aeyOhsEtGOE3wtFT59DkPAntyDZ
a5XlBOMKo+KgMhGYCyErp0j4IdzTs+U2yMCDkg6OPK+oci45BWmBbDW1sGdE5LfG0tDNEfV+hyoh
0Gdj+iL75KgIcMvGmHR7lWgFm3qj7bdRkKWwqLHG1Bv9Oc7zHzk4s192ekZwU/nhhZhfjZbavSYV
qo1s77NTD170aIRKtmmdLnwlRM22qgd679Vf5c1FUH8LS+gZ9RCjXAp/4zKlc3ZIR0VAtEsL3BDR
MFCU6jfkQTcT3hS/tC5BY8Jq3z00xZeNM4WAEWOMVjAr3GmZpj2NaRLBkQ6UL1Apr/ImQANrjUPs
U410yKIv2/Sk2t13py/qF1lYVvcVMISwYFXhb1eIg4xOjbWHGAH4rXohRLckwhE8y6aJ/N5a7XOs
L0SnmRTq1Wl4OovxQZSUa0U1zCUGapzpkTFojrKYFc70waReMlaQLTKAZbbRHQ7/svev0TgzNMcM
GnC8T1ud5EssNvKiyuL+hBqgcnJJY+6CVCAeJxc9X7Cwz/gtre410cTL/ghtbzzZbhG85oD71uHY
j2s5YtD87Mw37ovslE3kPjbwmtSrrOmlZQH3G8hv9XyjxuQJW4D4KgvVj5NrWbEauV1qbB4d8SDA
ISh71W4RAsqxbH3V2yVC/qG7CDhPE80oy+PAjqDxcyylkGo5Pgp9IOC00p25AAyuNwdDR06dX6SO
aBQowbQNvCfbwxO8KBHFt9zs5zDg3RS3xsESblSJcKzK49o4NshvTJXPjvSfZtkn22rHx1+g0gEH
w7N+znFM8dDer7F6eUY5LT0BoHqVXbKInbreDpY7gnEa/GfZNsXI7/mou27kXXxXtf3dugTCokAg
hoS1kiR/BpKzro02fzU8NXuN8EHoQre4yKbUcmrUV9SeTTXjjSqbMTVmnbjfYJjZc9HiWFQ6mMOF
bn8ra1KrcqytuCB30BIP0xkoHUDxnWeiSmaUPmRQ9Pi3qF+aaI6RSWCzy2nCzN1FP/XB17GOPs2z
l/wKc36PSY32f65BpvHb7kdtat+1oq2v+C0QFvSFjCrHNUTNkpWdlam6ldW8SX9X2Zfmh1Gz3qWm
n1l2r3qkjp8AirBk8KPYjZOivvjp8Osu+scAUGi/BxgNIFFNCX9ViTHdiBTBDySzqjvdfJNN2Vy1
K6i8mHeSO7t5otA6DxW1Zr42pJIuuGtgQE9YLYI2woOPAOKxzbMUXwv11ZyHaBW4evXGObRZqJ0f
fDRVewIiwwk639//eCTgj4UX1R8D4WCyDqOKcq3C0SYppudS1wlO2Vl2HpDy2ashvELbiA/kZQac
dXzjPFZpuo0sL10UZInx3xKNsgjFVVSB6QnDMNtoyI74hwIW7FwpO13XjqXL0xNFzhLkiCiw5Pp9
9d+qj7bsP8dNrv9zbg2MrHU0vvNWjVYeBM5jFHrCuEtc5rJV0SeAYlmqrWGyY/EleqasrPvN/dIb
wI9PfrQqUDfDDJpCVx3YeKYG5jlM7k2puHpUNb+D1vSoT13/4oy1upX3y3Z5x2POpKx/T1UTyVvD
GsaPVjhPl38KW8eSGtEoCnGFczapMaQg5IjHWNmpWi4G1T6Yn21tZj/kEJR4s+0dBVhZoBoa0492
bEfhSDV9h4rUn/o4QbZY17nxu18Cp/noF46L2inU3ezVnTG3DDvrK6Ji/BA1vIm1qRlusrNKOON1
czcejNZEH1BIEpHhmS6pmfkbbBJRM6iG1AYA6k4cAU0RFyxxvRJjjMCoEG5p9PZin5Fd0jaR75QL
1CI88OcCxZ/zE/GX8rKVMh8oBB2duxSIqPOGMqEtv1ScAsjs/WP+1+cqP2yv79RVimPsQiUQXZ3l
N6R04majQP9a5RnGvYoyTqd/XeVFiqly7EY7efWvXiVOvRWx8w+gGwYJwHhvdV17fRSQ0xJUdOf0
r44QHOR2mGx14UGG/2uwms5LQHIFUR3r9yQxI2BbbKe0jrZFyDalzJ1nzUujW9+M+nVKh6+VaHbA
S23CMay2cnv0Z5SdZvq1R8IQIPQL9mQeHgEoDnlN+mJXrn0emsB+GcBBrxOvxiMh5jHDUlgvYMLi
/+w4w03v1Ix4km0sgnAYbp5oK9OIaFseR3vZhrdqjJnHT1lx9Xy8KaGfbVtTdZb1pCnw4mp72Wbp
vlQGwJSgRU4K4rQtGIXQbxeyoVJNeKNI03Kf8QVX7/70aH9U5dVkOxclt3JSa1UJj15BwLT25iXy
DOnxXiU0FBql9akJ6vFiCEaxbJ8xk9oUKnqLqbirxI4EFmQAbxCpa0+ZbyZ6XtfZxBTaROa8FBAN
WaBVmeNpm5Z7WXUFgMMP1XQVT4O7toNeu6bFwne0+kmgoAjd/oobDLoL1wbBdW/H1DHm6HaWNf79
dExlvVR0DcFHcdPj9nQsVsnkEAwT7Y9Od6zWndsbaAH+80qVIDvMQb9BxqKBKP3PPLLdUIX+Sonj
xJ95QnHVufXeixrz+JhHtpdecKyMsjve33fdT1+jXMdRySZYlseu9TZ4kLXIeAebVFTbBBU8qwm7
/QSR9s0y5mxBzqA6eGp19Ic2esmy6V1noWWz64dLNffmS4gv5JOl+O5CFR1DZ5Jc7+db4QOUxzdp
XMl2lyhSZUywBiEE7AjM65vZ7YavebCV/X0VBRu9z+s9ADD9U62icROZxbey45Bmau5wSosIC0Q2
NcS0eSFTBfajERi7DlMznklRoWwnOurCeY4gjLy6+EodPN2q13Km3JvQeoyIXwTxq6EYzlkTBUke
qLIZ75OvqdVuO7PJz2q0lyMg3oHvEi7BZdOoS2R2inVq6/NFFlkRqvcrYqALz0P5WzbVwChZqSuj
37oFmBHZWIjB95485TmB/U2zfcwlr+YRVrhdjIv7uMf8alHVa9XLYaOIaaJRueGzQoxIQBrvRRs0
q74w4apwJL+3eZ2WqpAeGCMb7bgNTx5MtD93yWalAhwp2/w7JFIXwEjLgYybzfO8mrUmahePUfIm
ffTqdFWXhrq3ynHz6LUGnAOU3tuoYJSuhRa0hJdi95PuNi1YUb38iIv0gKoe2jDD/ASa0/4VTemr
narOewKeBooOG8GSHwGYBu2C22N3sPiEO3AbjjBg0S6lh2yUj8rq+t5omZ5/jv0D5lv6ReGfry/k
uH5QeCK6ho1uWehC4xj9jYJa5TG2TSx+83LQ2ISm7FoTnc2XG9OIyUe8iUigLKu2BN2LeMGWfQ7R
99TKD1A1EaiQ1SzSb6n1fRYV2aIWzq8k0ZuTmfvxK1Zw+lodeI+yigokklrQU5Gtp1feZbM6oR7y
IlsqsuaLmfzx4d6XhuHW91VtJefGrzK5NM7vsbLJaFG9yxLtqio6KRTPw5p6UC3MEZl/AIC4a6dZ
XcrZ4HouibYORzVjHWrSvF4XweQtgDNEOK7SZhLMGf6qK23fCm04nsd/xsiBsni0oc47w+1V8Zit
bGa4z/MYVI22u6jIUa0fbfLqrxecJtBrIQJb5E3/813IkbLggPHNN0lw4ZYBuWr42o/OcCSfMxzl
Fc4fv6/+Z5sS9faetMHycUNmJOPxcau8erRZVbruOjQnNMfwjgOBqnvh1bEBuyn2sdayvHr16Ong
6tTQJhn516WsyzkAh6hrPRqrhfFnyv86EN8+KN3yxrr24culye7xMnKuxwyyAyhKwTe6185j3WxD
tZnex1FzsKCb7JM3hbiUzxCDdXR9vmLeu5kntphtB8g6tefmpa0icKHkLsAlVzmrN/jpjhzojzYu
l5lvNxgKvCF1kT+XQtds6qd9FRUxP0Vq6JMmgIz6/YwOQbL0INhvndxGu14InskhSZu3QiYDFqa4
Q3b8j0nkAFk8JlKtECOz/89JxrjbyxdQVZZgjrv4qX/G/XaIFgoBNS0Zx588CZ8dkmTfXH6oiyYo
6i+JQlYExDPi2wHcNPSVkpseV916Mt36CfOpcFvplXNqJ1QD8s6aDqlre4c8yqad0ZVQHHLL3PRe
aD0R2snX9pRNt25q0DfMuvlTbVV4hoeB+6WJFUKghAtRQUiSnV84iNoWeOwsgi7O1iiOAbXIiqI9
BaXoGmFjxbNjbSfIfWDBh1WltgpQ+ASppCJLi1U22oECIHDwDwR83/AwPLgg+GaR6f6mlOjB4LaK
E3hz7fLiZQwn960zMVnlH5QuZec4lunWDGKkFMVYoSe56hIF7RlRHWIydWNtZZde3NtY9Uqbav/F
NAgZjZqyllMqQaGfe9fO768HxTbaE3shMiDmKCbwU2HoDtv7C9r8BUDEnAXwHNJjEc8mw6lQZanL
rQkL3P+IoiHZxqr/ubew0N13bYq2nev99GIlejFCTHuslmx0hCGa6ToEmwOyz9EcvWA1vMjMfQ5m
6SPVK3cpZEbPKbvUC7K36D6KDjW1yZeS/VOzYNxoHUK8U2upxJryDxuC80eeAlTGwkS9+fiF7zIQ
w83YTqRFezY1hGY/2EdJa7XMt9JV3ulIMpZ2dIkE8Ial0/9Iu4+Bzea3DPTxqnLYyuDX96uo9R6w
92hDS2vOFvLyz5VoCovcODqp9fpo8idVOwQlWsY5NpVikOzzcqI0IQ+khZzLMut8FY9pt23aISA9
VrfN7nf+Ik6709wRd8xib+frQtGgia01tG/rQ1FNmIDQKV/DKtYwc8+Lc4bi0bIFr79pymA6Poq5
L39Xp5Tk+fLRI3TbwgB7D46U1ojIWwZVaaonn8hq/M3xFedLHWVAKliBX0wrr9apW5kXFfWmXeJ0
xoHv0nw0B/RJwoTQpssHvcrwn4FJotgIqnUQ0Tzvxcy0mf95iItPdOraVr/eacTUfDs2rhKNIPpA
pupXvx0vFgh20u67pkizL3OouceUMOZSVnNgAauGROFeVkd0mY0qyV6HppqfHE391QwBbsFZr29G
XUWC3J2Yo8t/INJ/amfdX+h4Pbyw4oJdDYrX2u+8F9kU16PYLhdPspZXmb4yDcSb3aLG6TVtnkh2
72c11EBGD82TbPrTnrmVdnw0yREh6AS00fhd+erwHCr5W2ZV5oeH1xHM3Hy6ERKzgIBC3jaGQv1C
CmvTuo7xoaooR0fg+J/0EqFbQ3XHFcq+xgdshirQP5IXpKiKIxjM6khwrQEGmTnkJ4sSUmae1PBo
2vqYGHZdckakfh/UOrO573xk3RoUbNBx7V9kgeLRJgAkepU1shUjKqyYKssq0kb6U1YFu8f4IUHn
pnfN5iDbdH/G73gSS4KYEtrG8IIlEwGHEvS7aErjMFuH9RhtUAfANApwMpskHEdB4KGqDY9YFoFb
12tSjL2Q+9HubaWPZRqs5v/H13ktR45sWfZX2u7zwMYdGmPT8xBaMgTJpHiBZSYzobXG188CmH15
q7rtWpmhwgWCzGAAcD9nn7Uv84yOC39vOMg85qZRxmIXqkQsUDtEJ3M6JEDCsO1S93Prq39ufvYh
0looWZgfBX9vGb4EwVhdvKH9MWBIQGFtHpGv41um6UH+Yuc1cQvLc3ZzMyqwsCgmsIf0NWhbJgTW
2mieCU66v8iYLGINmPBiwDXISzAtUjpMEfI+fhsDB7c24h+PJIL8daYi/0wrtDmVSJqjpUvjUDrT
ldXV4iFPeX75rbfLjWHb42xyKuJOW0vXLZ5ySIA8M7zuJ6WVS5Ml8e8so04lsRzq/4Ju6cq0vhnu
WG5jS8qDhFyTqTxRk2w07li+qhufPe+qFy0Xd1Klhw4V7EOYKMY9TmNKqrwElcCoPhTk976VRfAW
xE306nS9s8xCLtjOCfttE7baoeqz4TTEQ7xxEp2MbokXM5st592JlGMoPdAbbg7ivrHTeyfIxpKq
Oft9iPDSxggxGprfpB1f+TzFK7eVAQWJ596KYOw2uVKWJwKoA4v3wd5mhSCJXAhr42CSd5kPEdfF
UhHZuP7qk30+nLk7wcwPgZikiPuWqbSGTS1N2l4MquF/bHvGNL+T8s+4pdvdZcgam8C3nULK0Lt9
Mdamvsukr+zMuohOaGQjniuQiOdXcx+Y0Le8qcLt3D+oZbMD1f7SEGVcxhJjxNn+Zm4aToc93QRB
mZtVnhUHwm3as9ScFKKvFKsuwprd03N2L7EJhsNv1VPhEv1uJuCa7aA+lrH/BhFAbkoVZuLoUuP0
SaDQFT++EIJ49ylmew0o6Vi6mKXcTehZKERV5yxKDEmMpsKFjkDhqRMYs1Llqd9sHIBJezX1S1vi
owpWw/6pKfbawqmLL7dQFk1B8Yhj1u8k5pFUFaiD8qRwKQ7DiOXrzbXpzSsM5k9+WE7m0b5+0xvN
AADfhtdG+g9gOoN1IUfgoAHl5GSu9nppq49NbMpLCFNtoWtW+TqUZcVdkvDaPC1RlWerCJJbMPbB
XbV1nimcjXWMvU00dm+fsxKVm68MrQdUNfJJbYONOb2Zw8JiD21JrOZppuZ7y5Yb64lFWfNS1of5
RxZKXB8VdeRbOb13aZQuG1Ls/6gf5EascnkiltDP88FW4t9xasltq2t/uub+uRm1zXB0XISR/5w/
ssnfxXjtLVmMgv9uGusjV7OV6srmO1eauRR6lV2QbueAbGJzo+bxsHF729+EJLWg8+QxoNAcgLCt
SW5YFpymNqmMam2O61jpo+vnaJAi1JdNVu/MwZpzhOKaJKWxwbW3AuCZyOs80FKucbYbSRpDHamv
MMPmIVOaVaLjrpMowylSPe8WVxJFQ5QT6q1Kag+mvrbUf5vhaBIowojCa4nhjFi1LFTPKt+IQL7F
mE585BRmkszH8Qrd5yJPjOE3oLi76xnm+0g6ZWFJX31W4XOsOmkHtybdxo4v1rrue1fIo3LtD7K/
Ro5SrqtuDG+6YvPFCTp5owjnQgz/7vm+sXIoTSExNqXc7Snlzu0SbrgzZdVDBKef42Y0YuWVqG14
LHUnuxCGqk+d1O7BVIZOkFW5VZmSbxHnEhEeVGy9hTdCyDTB6eZgfj4n5n39pFVtjIaO01S1y29x
v/t6DxaF/jHplJ/zKfPbjgZiYzdDhzFXvM9z4YZTWO+pyW6eQo3/2sNVgChsrN09xWgOPkK7RWMZ
6r13qQrVgYQtJNfbfm6m0ssvZWxzX7fH5VC27bapeuuQUyp6GHFSmbgb/2z3WInZPhqlOlKz515f
hBSgPc0NB6c1hcjh3bOD/Dn1/YcG+xMKB5mI/OXn4LLcJGJHbTT5LoqEAkoC86veWQKVUCROBtL/
H54HO2tMi/FFjOCEyzzNH1VM5tYxu4VLpVflVtFVQKIWPIAqqvw9d6rorMf4zBsK0XJjEN3Kw0nm
iY0pfDnwvG9l436vyzL+iGWIcQU152yAoZGTfsd5jcWg2WQ/zYwFVxgB1GoBAndZ413nQ6aFwcWu
bp0D9JUkheFdlch11kPTg+5jG5yue7IGlg5NQ2EBYi8qJDDgib0XFPlxuk59N1+a/tBv5pNHp0Iz
H6jrqtYzlrQcHK5igulOQ+my43PJNFSPEWeL17rZhX9G5unzITP3GgGuMzY63imHHhGbIlMXStMN
D6kARKF6yrTtqutl5yfDwzwwv5oP2aj8KEal381zcyjAJm6lfXGHQOhdPAsDuYXIE++iKdB9vQxM
nhWQL5bqIuCzeIimg9Ia/uer0q1B/PYDMZU0Pehg58W/zHNhP7GLlEBaptPUeXh+GfVsxtyiBqjy
13cNSSXt+iz+3Qftd+wl2yuws+Y+qNnFUYoWCW6OvLkCUIuxa/uaVrm/4KkmLlbg14+Fax5yZDqv
pR6UO4z0+vXnWUGYA/LrILG6ZfnkJOV27re6SNkFAl07xNV2Mag1pWU5qf5mOuCwNrGSiSP8eVm7
RrNg0Wrv+srpkaBb/rBDiETNV3QJowbShu+jNx5HwEUl5I1Rsvsm0BKefCv5aQ9WilMQXVYV/gbJ
TF73xNcle3IVSlfBcw4rNgPZk1Hb4twOUHumwVz38yffg2Tq6OV9nmAS511EJnz6UNbG3vSDilij
jkL88xAt9S5WD1/9niiGQ+OTaW1FTIDGWpVZX1/4/sX3pkY8knvJo0y85D5PAOgHakxUzef8eYDH
c7WwvF7fF7blXevS3mPNjbTFTArcGJMPnLC4apS8xa3cwyaa7tC07R30lWA9N7Uy0Re+8PKzQ4Dh
m6F8H2Mjf+2CGCaujmuamE9KFIvywco8zKMa+xO2NsU39lzinAz8yz/Pqik6o3RL7D7PApI/mkHw
2CRGea276nuHOn3jjzHK3aQH+Zmlfw46Ip3F0Drp5m8D85S5T4gUG3AiJpRohnW/CEGZlHbgH3U5
2FfKrXaqYiVnkebOde5qNehNMYb2OyBXA3/+oKIswPCUlUcKQ+GhP3J/T3P4pnqbni27MU9Ck9U1
6Eo2AxSY7XuCplfRK+W1Hfp8F+pqu5BtkJwK331sXVu5emrTETgpyx+FajxmkeI8AbsQu67AsyaV
Qr5I09/NE4xcYvoJauMB94AWRUARLeM0i07Up1XrKqyNlxZkshoH/QfuKk+OH8tvKuY36871yyOO
V+VD4VG6NOSq8464bzVP5WsE8LyuDOyY3JrKAlHttbg3rnx1oqWqVfmHd5lnEkLzliVCkpvX6tFe
1TWxHeoovUetG27zEE+pE3IKlvixOyyjtjAOdTEah5RvIlX0MRg+He/PdIF6iY5yGptnzYd5/Ks5
jzYlEf8UlcPc6hrEssvPd5vfeNQoV0BO4oJaWGXdaF3ikHrWsC40imzU6BT5GoVyEgB2WvFdVDsR
vXZN/32qe/3FXimJkb4v2l45WBWQa1wXkZhAbHgqcyVcc68UD6OjiZ02ACbRHJmd8QDjUWH6yr0k
pLFMIYy+YWt3DzpzgOa56QYJkjpXXnl4+eG+7Sw24PNL3xLxOkmUDSDBEDsRrb6VatDcMs1t97FW
k2Of+uZD7VHtUIuiW4x6+adPNzD5rRGY8sXjNFxMlHPO2kRTIuXEKlk7UDkBXXJQJ6lzU/OsxfIQ
7sqJK0r7TYp7peIq8KP3bPCedmI8lkkQbIh41Ccym2jE3OHEfRc7kumAteijJHKx++pyeMOziYaI
5JaZ5qTB+9+fzQyiD6njkZwrm7601pWXkdqfRaTk/ve2rb45sZKitCv3CIqkt2jKcoFWgM/BrY5O
YFk+yp58Q9Co+hX5BbXnXvjDHQvyXEjHXjOt1HmcxuG3qKyxcTFk+dggHlzp8WheZasjng369sGA
MYyhpXkjMJPucemzcV3PjDvP42KpW7wTW8rX3EEqmEY/W2ARxLl0Qt6tUf4IEhLg4HLZgNl+j9WK
5V4ycOhEbK3oiPUMqQrQ+FuvEtU1T8piZWcWcVqwIFzTlfsjGmGdtTqMk0IALrH8/hf8oe9hG7av
SkBFhEmp552o3IceIgjjeqxfVK07py7sc8UDAB5rGIKpmKxsK22od0VcJY/z3HlKqcQH4fX5KwAb
dS2xsT4ioc4WZu2zqAfLai9ZvGdHWLSlduUu4y0So+7OcWi6y0QQ/TWCzjra2OkswiKIimUSRBcR
qL9Cz3kUWq6sy9zpX/Gs8ajmHU2WZ4FyTwFZq145vJLNt7fzNH1q5j4b+nkaKBT0tngajL1r4CLS
39Ji0jiQolzlQu+PVP8Yj1Uw3tRcdFSc4NJrNxQPjuK1yDTzI2Dvs5DECx4RHYptnvS4wlREtdUo
hfTfplfotd3OQqvDTzSS69dAaJtPiLTVw9wF3EDdRlXdrIrq0U7G+COUXDDsDnQ2BCLDOKiPD76u
k/PO3GrlwDV+rQfzIcIu6FftO3sXY6B3M/BcmNbKQJTP4W7YJPiqh6q8JUUc4pWXGT8MfAmS6SRl
SH+EeQEzoR/korSi94zc1PSVhYMd5N5ubtqsXcImqJ+mJypUBUJuVLhbryEZglVF/O8wT+Oq19PY
e60kN2ybHcoSnt01zqmv87yeZWYoEbE7lvEqa/SmwTgGRzii/Wv47oSN8aqzpT6wrQwArzJJNSBP
tVYT8weknledPNooWUWIb1+8GjLAfOgUY9x2lqyWcRB7d0ejoFwBc0YlK9Ulc3MeSFv1JW5dqmqn
U3FMg7Jyd6v/ehupaXgTq9F7yG4pXGZGO27asUb+Nb3h/A5eFmbLlMt9O/fN76Na7lkrKZKeWwS3
o2sQcoOafsb85rKFSlpYJXbHtSu2wLHKBd6KxgE+mDG59BgHPBDKdQQAf6kg9d0aOrmrmKXem0zv
Vi+Md2XEws3CS3dHWN9+YcW+nPtlI+U6KUmRWEpe4i6kbYUTmO/4PCurRtHbA7UxFnnt+qyKzNwR
fHSpKnSGSw87dmsMjVyIdqC2berj6hkumOP464YVIYl1ml8Dfg20KgibajMPxAD3toT8fCi6xjEt
Vf3aVqr2/M/WHBrKI7gyneasS3x1R7i5ZuAe2A7Ii2b7K8VW8Yx0dWvcdTrudY3vRPdqOsRDDcXV
9CkCmJpj0Ud3L6jP3CZBTUytBEOBhxYt9dwq51UjirJtFyj58usknLMrBAv4ac7z2h7/t9bjHjdm
vn0qK8cFcq5bu7GsN71Zick2MwWIKMGEuiX2q7py8HSK16Xfly9+aKrrcYLLzqO1zfozrVtQ6tNo
ocbozMbh2Qww0AjL6nnuLnsbgYKHU+l8EgZuBn71psqyjJNsIT5s1YovFPmHL9WPuZMlM7QHrYoo
Hy+zM6tGskBky5+dIQpgPXo/cDXGOUAGDqJN9XkeMyW7AP58MGHUNFkb4+i/K1G+4m5Q/exSKvjK
Lq+uFdCpQ+xgWGanyvDqdd5unpGCiKCCPGRjQKZ2OWYYRSKRfZwP5FDJAZJeONSlNvXZ3rFFTo69
ihJ/ThlS580aC6pbp7MsNtt7oVnu54z5LE9Tj4SQUa5MJwWIQ7fg0IjDTifMfSOMdZQ0vzWBG6AW
KkctrJVjlLbppmo083EUeDwYQ2X+DA20Ezw+fuME8cx+ENaOPhRwOdX0glI72stuYEeJNcO1Y8+2
rPMhfHOTnBg+JwlNrCo7IflQickJz3HuaQdFQPpdfszqAmgkJKh1XdUGy1mAgEWTKx+C5S4Zrd9w
nL6TC/JeTG2CuqRBg6im1lENedgqp7Z9VUJYPm3oRO/IYAFa8SMdrrdGzyH0kkPEb0zz7gL28rZK
2/HQm0Nz5tad42LW6M+ZShSNOyuP+T30/3YlrYrFeCjaRxkJcj7U/YxTywYMvBp0xC+E7rvH1NPq
hzKxz/Ng46btY8ZdY7K5LI6DH5h/MrJtOVSbtAdRiYkQzyrfj5exGpjPqTlB7q0gerZT4CZuLbWb
QB8GZk42ib/q+tBdDb2inYcoKRazCWxVSZuKNCJZXOP5S0beAOFct2X3vlFir9hgLCzeBgemfWuL
p2AkFN5nUBaCLpVveVH0GB+P1oOpduG64hNfpSBRNPDLzz0CwovrDD+LyXo3Gk1nO9jFsJ6b5MiI
BGDCeVKnopvppDboYTAAbAx04T/GlejWfZl163Qkq7ikukZLtnjVW58yXlXxleOXdndW7SoFWUzJ
wmgRegn1iV4lv3ke/hHzq3jqGy1XfKvrV9GqlzFfuAhcTiz8RqL0diJPYyY2oUFBmxR2eA+QfV0S
wvRNlhJp4uZo7QRhmIWas55NUe0fU5OkmuLp/ZunaER4VVxmdcSbn4YHYjJAsHqskVnB4YSGDPzT
HmEeGAnV413W60uyw/HCdSAIACMwj4oi2hUJ7PG7ooKWqcHUWSN/lEo0xpZLc0fyCKE1lsKPEVBB
5KhILOZmIvzssSw17vKJcUHuXdzYfhrbnLTtsiUTieGTYhz1mjRLGabxYylTbauMpG/0QJOUGgTq
qnTT6jqPytDoyHn5EvDHNHk65P3Bt6PyHsVj/EjJVr0uBlWs57EAxs4tKl6+ZmNE0axSpdA3n/OR
k1/MHI2khq6jGi4p4bE7Gb6zUpoFQMup5UXQWIghYkYzsMmsCn/HnQGbv8Yvb2gVl62aewQSRpYL
keLdw8RFnhyoLJOmvvmA8c+xSEeQj1NX0GMRUaf5ahxGedITR71qOcR/MIPi28jPWTqlGT86KUhb
MgEoQH1oFtirh2drogjlY/KLMv8HFnX6oYl0xEYYsD8qrIIfQ9X8ZvkBdGItcDbc9uu11U3Jpzh0
Tylc5mdfbVaEea1XuzDMHdCrcm1PTadXgwVEC5wleFrd3aS5zdMwVjQ2AkTydm4Cqkcd/chX/5k6
tOS951+KHbJBQVFD6bvhFoTOsuS9E6i3hSr9A1a0+jerR4I9zfdDCGZKrVc7iifhFsc6T82xrpZO
DGZft4NmUSRt817rzWtvg/9HkbXvG6hjKMl/1LqD5MxtWc5ThvsQNd5kHyOWTSUUHmtvcE/wLCgb
nTxdwCY0JY9jVY34KPviMUhG+3vrBTyw1Sh7s5DvLIoKHZBGEetSAMfa1IFIto0sfsm+h9zb69sq
L3TSSNpAwB/RRU3I4uRRqLWWslFf9LK8xEIpVv/4j//9//7vz/7/eL8y4GmDl6X/kTbJNQvSuvrP
f+jiH/+Rf3bvP/7zHzYOBKrmaJZOxbSt2brQGf/5/Q5Ll9nyf9ldmwfg8fsjnOPyELn13ck85RcI
vrXWaM73JNcSFNm+uDkSu2vMCvV9qDvp3jHhMPdJdYthxiK4UupdT/n6jY1l+dlHJBOqkFBxC0UV
1HWJfxR2l1/DSnCrnDgmTd2svdzG1yBJvJ1j43Dg5pa35SGXv5Gb2Ht9PD4pUYt5XuREyxBw8Vvt
g6/JNNsE0Zvqq89U8L//VBzzr5+K7fBhaJaBr49t2pqh/u1TiR10BDB742dHLcSxL2HGFUk5EBPN
XlngUYIP2gDaS6Ov0wrnklKlGnvTpx1GblWz1wmzuUstbsi8qeVDpnbEO6Zq+ETBHCDxhLjiqiVO
JOT81TxQBcoWVZX3YrFxoAw4wGdGDhgUarjE5Yb4Vp3b2m+/NV2n3RwRHosmkd+0sc3PEcWFYEWZ
A8hg2EdRpSzj+RQdazj2wAUrBPkRlzkW5n33Ial0eDZt3TqzqPowcJl+Bvdsn6cxHJ+MrQ0Haiv0
OgGMbahvf3vld3F0LbF7WbEMjs8FiZS1V6TxN88RH/UEF8+NlxAbw70xgRWi3I4fIBg+zqUSKgmg
p5RSCJX8+m3uGiguQlQdL3PUp5uvPWYwJOKAFI7AQFVQ7I8F7BDFYM8U/ZGgGm5LNtcTfLVHnT/N
pVB4zFZ5BFC8t/dRB/BsmVYJCjWFS+jffz3Mv10009fDYpWk8n8xfT+mr8+/XDR1o+k2qJDsuQvw
WwRJbDwVMjeQYevxGjdI4ynIYTC4VD5+jgrdHh889o2FTEKWYvk6SAv7F07mF73X2x3/fnINk6al
y3Rc0rG4DqdW33WEx5vePeAc1B7SButIfHlbbdAWhiTN+GXTO7+KdMc7Q3fjIGA/WgkCKA8181Hj
cQRkVewp5Uex+9kX6fJoYSe1SkVVnLvRNaNFShQbk6nP15khFhik8u8gqNHLb1OdJ3qHxDx40owf
/v2nalnG3686U0jHlHLaIVs2mpq/fqxpHDgM+GxFEDSluGfdDQyveorJb3PLnx7/LsDD1dx0rcq+
oxY4YBNoLBzMsTBnb1JzNUB0WOnED5bmVGIzH1jE/nmlmv3dNkkDtFA+7phjzns+dAHx85CuZzHA
ODUYmRuRqs6NyEzVK0WuN9aU4oA4Ytgoves+dYr8PSePVQLCit0tW4wDdLWI76jVrVOZ1+MS9NXw
DhHl+9/6tbxwXstaNx7r0VG4p7bpOmqd4d1SfSxfex9LaansMyn5zWLqECo/3GVN5H+b5wsQ4ytU
E4CucSYPTWq7mhhQNKJMQDepauzZqQAc7zEYysJgXFS54LY5HZxYK9p/ac+dJDW3oy1JSBAJ8TI+
9sw0Hlsu5Acl5quKJuFxPkSReOIeAyt/6lIT013nBq6WreYbj+lgtw8FKdRA2jZI37It90KS0899
vvh6G+i7xu6HV+mw3u606gkwxfgg2haE6tQ/TyPH2eMEHG57Ms/HqK3/HAyJPaBGtfByHtDVLMdX
YZpjNgQlbJdUUIflwWEII2tDjZf2aBppvQj6sPkVFwuBxuRX2VOlN9r4IwJFgHpidfEBGxa5rzoD
2IZT/3T8ZHx3x5wy91CQGIVDFDpolNikYeTjpdlm7uvD4XeeSG9NbuIqg9Y9E1VtH/PcR8afV+0K
PkPzGKldefeJikxjSC8kNi2lsut5Ll6VKVuQsG6qMjv5761O8C0uAuCrWq51izgs6u/KaDzYPsDK
hW5QujVVbzpOtC+sXvkBKhZ2RFYmL8Nonn1VN09ukTiX+ZDmwc30G/dA0Yu02FhTiVIONfwdysc7
Noj7UpSk8KxZqq9iuqZDd6eQBSxC0D3KQsZbP6XYSE6ObIAj5D1KMAWwnivL8Y+pjAiHlH6dLguL
X80yOgdCsdJZhND0LTI2ZY9bHe5KU8GV0bn2OmF5v56rsdhRWhv8zS4U/XYbSs4JLiqG8aDpGju4
qkqOUe2XS1/XcrB7jYkqNXv2w3p4iEhRY0UwvfQt49Q7RBwVTX7vXbwoF/NfLUG8sNQaxdhUpeLc
y7aJjo5dkS8qSheKNH2dRRLQTjXIOVNzwAzzpJCE7eObmek3r2ycH0HhvZoBzulWGv+a6mPevaLF
HqrF3+Op30Phu+J+pJ0tteH2EvsBMpSpnVJkv0QT0yMMrvTz10D7BK8Y8EqlqAetj0zea1BhCE/t
+ZXK4nBNvQFYiLKP75TH8mWPEmefOUYE7TiO7yLekQNsb3PDIGp1GMbu9zzeKAAdZZRFe8v2SDAS
m9gqLBze78LV0/fIGItNbH4bzFhSC89hfsVKRuIH2w2w+mAK4dzEyBjbAgVc1K2xw3DXiDmsZVbJ
6k4VWbt2R2zyesldmwslPJE9UAkBEODTNFmiB4TqlEjUdnYO56eMau1eWlj2NbajPLrux4Apx0GL
xm/4BerXnqE/h/ZDD8iuzt1p249XlBAaeNLYUY6AbIo3O1eyFTYq6gOmQsjoiiLalmmSUNjnDwsY
eQMOyb9ytyJr88+DIli+LKidX5GjGo/zAKbryhnfBmddcTNbZRhA7s2yqpH6IPtXtV/DgKFd14L5
D9IwOba+Ht21EDdBPx2N7zZ0uIVqO/UNggCxWqAiq6EFnGH16mEk/3dgD1sQhVMAnIY9WFNEUVp1
mNvzIbCDEc3G38Y/z2KNek6FZN9vW68BRXqnLIm6u+KkzRmi3YOPaOWueBxKRZt2cha3+2nGPBAb
7Q5PO/yipmm9btoH8luEaqYZtmVxqt2IpTTrfjtPmQcoulGTUN7mRlnCezdwbJTe+FGys9wpoKTE
ws1a/wF+nv9AKIitewK03A9iJGX/HJhfZUkjd74xvMytFFnUto7hW8CsbQ5UQPuLRrMQZybkLbaW
oxfLXAbarUsb7Raia12nYRSv5775oAmrXMZ+0m2VIeI8BHCAczW3PMynNNN5JG32ddLo56+ue6co
8ja/gw4V/Kw38X6eO3d9/TJfZ/gkTbfdKP7NLzRPRuvw5xf6er/5l6Imrjp8/pL/wy/0y6rF338h
itAkKj9k66teMYJlxfqbAjpy2odQDPyhOk3H+6/KkwViyGFZRWiHTEInp7GOQ7K8pbHs0to9IFFK
Nm4nxA6DvuFVQXJLvgin4tFXNwblszvHCMa3yt8ZXjd11wTxC7LPSCzMOxxld9FP9BwJjgvbWdvd
aBSuPDtF8t6Ovf8R2NElFWHxYsaEyl3F9488zROy46AerQZ7vdCXMF2Iwt7xKwzvid3do7roT3Or
0TzjUnc6IDfCr1Xo5eFvtJ53O0ySEHNFdisYJjrrz7bEiwYLAJDyYWVui45UXoIZ4FpL1ebJUgih
NXmFRezU7Md+osVEy3mQQGPzFOAfMlD6fJm79CKrl3CbqUie5jf26G+pIDRW82jSdMXJ6ilhmEdt
LrNH1X2a3+fzzWIXlEqTPczT01aiAQbDs5sHuyyVW0cnP4ZmlLv2gCxjit2I2DdB+HjFa8ESumyM
l6IP+hPYAh8rPWaFrSNWntF1+7lZow8cg5LFkZEmlyRxsM6dzk4p1dwYGgaW8zR8X4jXa+mNRMEy
6Yxsl6UIgvUev+uyaoq7z6p0ObRq+tbg5OV0FLNhzIjrMPnIziyIGhF1sNC943LX6ffCj6H51oF7
UnwZkvSw0h2bQ1zuRKitSruiurRHW1UF6SFSivQwv/o6fPVpENClKzC5UbPmbLdtvIo82//ZrlU2
Ij/ROQYrIXWxL1B7rXs2cQYx7Sy/yH4p6sJ5sNWYhZXaKXAHteAcVTL+M2P0lAOspeo4z/e7Mb9g
vIQAz1eeVaUGtT51YXmJwVtomWwJYbCJsXieD8UPJAXBc5r0LE7a1jyY47js8Di9z8OK3x4oXi92
8aAUu2oEFza6KT6L1DJctNKXF0UtxYV0xj3X9AOy25byyP8am191xJBzN7iwfWzBcY7+Zj5vwCmE
OL15/JouvMLmYZN9VCkiq2VNZfTBJN13yLME7BGGvxsMDb2l0jnlUWm9aJ8Cevz7q3kUTEC4/2/z
MsoC/HZnFaymieW2b3GcrdUp9mIkUI1Elzk7Sh6LDaK9a5tGPBusUV7mg6PGxcUtiSLn8hIjBujR
mVziAhajknrR1u7JxKf5xrBWSNcfMqGlHzEvuE2V7zn1qQtFVPXdH0odNr/fHmu2aKegMrKNERj5
I9ZmWAl0iXFytPw3npXZQ5sb7PBMvVhkLg8YnhLqt7QhUYAHgX3rKK7ag2e0jiZhheP8KqtbdSHY
l676dvjTNyZhVy6+5vy97Ss/laYmOTO0v9scJTWg059kz/pFoFn+Exlsf6NrbXFSCVBt//0u1/jr
JteRqhSGIQgb6LZuCMP8W2ipofA0jgVaoKSo/Q8Z+hcL7fyqhLx4VlRkUpiHK0pUPxj+OmYPPzao
1lRgcTePZURdrbTMqC4Wd819ajhEGEVW3wZVWQyTc3KuOcUqc6xu17fVNsBq8p7wiX5+tm324I76
jYyf/5HjEoQzX8J9sHN/KfD1OlGsSK6nDzLbGmUvSdYE7a3wMHqyq7siDBV0d46tTehXJ4r/1FU8
asXGosob+ZhHkUyrauewCD8aOzxXkatf/FDT1qnRWCD2EBDEItr9+09T1bS/xgwsqbIy4D/T1Pho
dan+NWbgpqqb2mMxooGynsB7dBvb1YYnTJKgsehe9qtA6+yGcfyzLMllGLrIbwgEEfUUrdwJy/du
AqOsJQFI40cQsdDmq/YLUimae821nwjDFJse/cBG67XLGLFlM+MhRdpNCQQwo+Pc5U2PmwYU16qt
aurOvKZAXUywsnHafKH2NdUtdYTB6NC8BBqC6dIBv7IJ9PGsRkWGbYObPXy+SrtlOWSvSuFoL7pF
vbGC6mE3J4+wknkfbd+/2nETrmQPYsoptmiyu18+qpVFr5j58+j43GJ95AdB6RqHyqY8K/Vsqj/S
HKxQEGrfU/yae5y3ftuBchyrIX5PQkAlCUVRE/HgOcvyaunl/p9XY9C0z70dkZLWi/jJqE5Z0HpP
cdXUO9Hqcjk3A9gV11q31j6uv09zV+4Ur5aT5Wf4bd4TNus1C7km3MyDhIP/P2Nn2twolm7rv3Ki
vtOHcQMRt0/EBTRZkm15Tn8hnJlOYDPPw6+/D8rqqq7sG90nokqRgCzLEmz2ft+1nqX6UsUzXnJu
4GhwgWXEKVafOlTdc68N/Y58NOkVNpnhu+tO6sIbza3q48+tkWZZwMKiDqyMkJwkCbcUM21kkIBU
x3RPlUjftteyiXyh6Jr+3M2MHobCIJ07IhBAllEVgBOvvUJMKG86tdO55mj+qZaBNq3tLpgZYpYu
EGGvzT+kpCoBVm17kGP+Xsv2gUx3oDDDkmy6acgv0IeLp1IrpN+pynzQVLXZ6EYMTUHBLz402dM1
JIfM9eZYDTUBQnI4IdLIX8CmZntVQZ7d08V8tbJ8N4Zd/DVsE9JyEb4tqMSXZGtPk4WXNXefmCKN
4dbqQVFFRk1Kp+Y2H8JZ7kLVtFcxonlAJ2mAOh+aj6Y7WUiH32sx6Vt3qqe9PkCvkNJFGtJED3av
lDc2PNy9Pjkw0jSFzkrO2e4PFd9dthYXrw8gKqJzOhfxz01RyewA7PB0PXjdn0ZwAJKEHNfcNqPz
9cFOtJsR5eXhz10oa+KfB6/7wsxMN2GLri0KXQpJIoqPlrM0FHgmC7ssD7IYfEo7QI6KwEnV6UTB
cHi0MuQtvZkIzijhVr5tQO/V5WMU98PjhDI0iB0D34bRBlM2oqqqqJnPtmLcYnoH7xPJfeK689sC
+22fa3oD9/ofT8vD/tu/H7WcXwctBFFr7dgVwAUM3fm16ZI0VsFJEcWnFbR5SjSSRL1stMSxGqcg
j0IAy+0kEdqJ6XDdXCb7k6KSeXvdqsEPDaPMnruicC5dxYxi/ZmsKJITLCbbs4xReRmWetg1UbFA
LPjHKzKQzT9fkX7Qp+5s4L6IfabOLIhXbOQ5UYVyppLXBwlk7EAUobt4153Xw4uzKJvZFpuhNMGS
rMapeKSEU6eQnge4Z8/R6A4/N6NK5byqCc+FIG1jg7JJPqmXGoZxWbCcDHH/pbb6aOEi3cdRhmp5
3VQKEtWXamu7vfr4c4+rkMQE6w+9S6E95jrRCt3gTN6fT4nSGllZwWJlUdKNjS5mTwqq34el8VaE
YbFLER3scXnkr3XT767k47gEd5o0TMJxdFv3cYkx5t9/z5pw/3p3cmx497qgEg/tzBXC/qVRII3U
aYYuyx9VU1N3tW7OJ4Cp86lJBuKE/vjXdZ9hTluaDjA914PXXX8+Q281cPLXI42NVcdsIxQFf7ye
RvvAUZfuwXHl4NtNYtz0ahq9alPyPHQLEeLrlu5PduG+1Kls7quweFIaQ3mJGirooUC6et2sFjwg
fFf99rop1tdL88a4uW6ur9f3IYXK9UdZof3xeko13okYw0ZyL+ppvNUUGT+1FC3xEq394eum08sj
akEKbaoRPV0fRLrJhhF38xTbKyFc81jcJ7fXh9LJ5G1LN5yV7jJvfzlw3dSNqqdBrtFjiunCUmuf
XiMBXArYKnmL62blgOEuASUdr5vWqvJoyFaUEDYuulHfXnfnWRvf2E5I5LmSYwIc6uow4F7B/6F/
kjiN35qyvFZHBoOLlt7TFHH3zSg6ZPmVfW8LtwNwbw0fWLewvo3j7QSgyZdFujxmrv0UZW13diJz
fpwzzL41VgtS8jiYcH5cOIV8I09aENQRLeVpdqnBo4y/Uwf1BdXVSz1E2henJm0N76bBzC8dqZ/f
ut2sfkFD2u6LMI7RGuTLTakSrUZgkH2mGGefySp2zqoDUt1pI/Rh7Oe7wO9MBcdPVGiKKlhAugH2
RZeKuGRLDCJeXb7+3Fr3t7qS7xjLZl/UOk9r1fg8R9PZWmY85XbX0g1XE3KY16bbupnlTXIsc82F
8kx0QosEy1Pcab7H7KGf1nzcYDGpo4aCXudchuRBkOwCmWv4D1eg8a8XoKth43Esy9QtTRe/tJTU
vmGxH4rpUcEi6+tURm0bQ4SjdtHDz4ceVkSSXcJ1D597dsKt9wSaHDXZOI8EKNYRRsz1KOT/KkBi
UO4jszXuO6CaTJ4uHVTTyzQuzS16GnhQ1c5oQsSS2nJawgbmeeH0yGxmtisH+kdpxDfG2lAYUPnd
Xf8Fje0lXAabJB96DFSYoWBlpvgPH4b1a9vStlzhWAaVaZsaqvZrV7tPjN7sMSM/Rlr1aavK9CgA
tzwuSNAa1XXunXWrNEY7AFAybq8H1W6JKHQY94h94K6vz2ja5puJ/OJ03TJCZCQiaUy81IW7T2zO
AV0PlYfrQ2K0D53VVWdLr6PHamm7A2WPNQZGSQ/jmKig75T+mDcFuLt5KplPWxJHmNmO/nVTXfeV
hJiyhJQTpjYEB0Zs3F2RBesWECvj7oozCPP657E/thw9/Q96CV23fxnSHU0YmA7wpDmOitvi1yFd
zVN71l354OZh5PcCQ1dPa/2hVV19N0aiO4jQiO4TBOFgNlL1YxFL4DQy/ywK+1vcl9pzl+qovvNW
PcpZtuc8Kd3A6PrxObLeDDdzdnLJKq+lTWEC+CTuxJy19hSm1AXXLV3T5N11//Vfcmk2lNmH03VX
WkDBSmE/YT3Hl6KmybJVR9f2OsUmm23d9/NBRvHtYN6PCz0bor5uFwNFVWVr/YMxYeFK4c1+F3kX
1Fmlv+cLyqzKQO8X12gYI1RMsLcLPRCjFe/SlDkUCn15k2YA++1woNUoSAMFkZGFRwbb3x9Yff7+
L7r0ZoAGZDXToMbPkDgFijK7vpIvxsFQjXNNF2/H7GyGHVLpdwO23Lt+/Vc/J2VguRq6u78eoLGA
rkhRSD9bDzRuslfr7FarCEWLKcVsajVfPgjIpV8kv8I8STZ9qqdHeCynFsGdwK19/POhiZrsGBFn
K9IQxQ9wLmcytRPiQOO+tEL9vmiKiRxzpHOxXvc3Zk/vbByd7GlR520brqYHeyxuiFdJguumaU4O
Z7U639CXNzdZ34RBjTdHA1aQllvCLAR99rq6LYaIB6lVt9fNcaQkTH0HKVguc7qH+bwcqF5IL42E
eiJ2kmx3GKlfqMAcMl3W3xXb+myiWn1Sqx4fvEGZrZvwdbpwRagG5u7LYid7TMEhCbNo388LfqlT
2q+GLsWVRNyVJgGK6+b1SOJKtPlhORExG4+GRyWLlnwS32BcDZ1AWRoNa2KL1fR6WEXBcOtQQDsb
xX3JZwzTbcblhRHsbkp6YhAXf3FGcZsbioWscN0PqoDWm2Qs0NxgslYGuNUYd0NaZzvcqMXJtFqB
sMPKeWNteNIbDPeWm073wF/mIDGM5WmQ1LSY7RPDHKZfcwWsiBMVtGpdJ0eKPMEk70s4wbpvGGmH
bqB3AfVV7P+np/z85/WJf/7I709tZkb4mMv6PCZxc7LryrxdWhfOA5E8XmqH4GhL3TrrbuHxIXQ3
OmvUHdME+9Isbu5LpetxijIDsWT1w2b5HRJp9U6AgIqgeAn9fz8BdX+9/TFM6ZpwdCQVuqv9i44p
znqL3qmtIBIync0o+uk8DT7KlfzcrxuxGn/WXUrg84oAckMRMHfTwFKBB1LYsjuHrVjVn9sQItYf
x1TFCvqSSLVplMXJqNskACNW4mhHEHZVgPXV9Pu+66YJ1+ra09D7LA89wNAVzGcjf8qkHYHIs5uT
WJfNIWmBG6icBHCuR0XRAh5jqnJXhzMAdMF96X3ICD5Rht59DcO7zBnzDzmWzWbUyvAGG3t3iZu8
+5nVlSVE22Qt9j56WTt7/Eggye9Eo6evlZA31zwvu5+hTtCIvnP1cToVo94G1wP/+uqg/ZQgZUFh
vS2jEZ/LsmT5olqXEKbZfW6Jt4QF1tukT+rWne2UvAFWkeuzSG4vb9D9XbrJKGtvcNL5+OeDSbqY
4oNJZ/1qgNJtbLJJ1kG1Nfr8qbaSICXr8xKvu2oNlb06dfZBpCI9/vsTxl7LZf8kB3Q0TaMoqTI/
MHXV5P+/ltMmW4xTH0lxKzsN1XCMGPkqn/kprMmc9S4A9PAXSY3WMuYC1IssY/galq5fqVn3hYh6
+GFDbR8MJlYPCBUiln08o+qb7301NqvrajpUQ0YOk7XNrp+rgaL/YcEOTgpQcp/XLAZx2Re7SEB0
L9dNq8pirmuVL5wwkLATPzCKFps+XPA3iPEFIc1wS4rhd6vqxpcMV9uxjYmGUteDkmTfve7EbgA7
K31utZNVd3PrhZgqYA0x5yJRokyDSaSdn+qEaOJWR+ofQXDXn8fest/mjoTpaFTmC4s/1LqatRxT
iovHSt0nuORo53CKwJNIndOMuUEI9Bubsm9/TkX++y/azfaq5fxWVnOTRHH3y+b/MBHlv/+z/swf
z/nrT/zP7rO8/cg/23/7pHPyrSnb8kf367P+8sr89t/fXfDRffxlY1N0STdf+s9mfvhs+6z7hwZ1
feb/9uB/fV5f5WmuPv/+27eyL7r11fATFL/9fmjVrDLh+kPhur7674fWP/Lvv/3f7OtHkXz88vzP
j7b7+2+69re17A44yaJs7LgqrzR+rkc092+6YF7sGsJWhWVSrynKpovRy+p/E8ISCJVcQcEeTehv
/9WWhG///TfD/Ru7CIJhNsijqeu//eOP/l14+/Pb+v8LcfW/9gVsXXMElUDK2EiVWUE661D+T5rC
OeunUVhMKY0sPpJl+qkW3SmbsUXM+V5P7ZNhsOxWR9+iWpp2ITGFafIZ1u2JEs5XZM6u18wnKaKL
qaYErhIiDaIEoVfyMhrircgosAjDovwyLe//9BH//rf8s4hYc38ZN3j3rsp02DQpbPFn/MuseIEM
6DZhhuYyzr+YkXGqXBqMdkfvbd6PhXGOCBsIxmjoPVKiiFxLZi3AaBEoNB9YEd+AP8SOahXBtCh3
dR9d7EJuCnX85Aa5xxbqyxTfghoVuGJKq/L4urjS2vTFqUPzpsOyY9kR9ttOBpSlAmJKnildpDC8
SUIzBvVbrIh619Z26c2afct06Wy67ldTs0vfMFMYFyldJ0arxOuy7j0WeYKvbYYIB3feWx4bsNlj
bWjBojgdEvL0QUxtuXFTy/GopezKaHD8jsoq+PT73sGeWseTE7RSfq814gD6cdI3IP028HHwgIYS
nolWHsiqIperGuHru9W7Wp7yuUEcHqFi7G214l1l2HEHcTsTmQ2S0l0IySiJOcpjpLVRR1psp/vK
Vzyb+AP6ouVD5RY18GfGQ+/AhoY1mJW32dxUD7SGz0g/WOYaWETxAWvDiiKYZRDpOHRsgvvo2VNn
ni1iR9KseYT2Fe8VSzsBpEro5IbZJnXQvau9titJ5AFG06KAcVYB4k62Xc33QiOiSXseDkVEvIDL
JMuTU70V+hdQYiQ0M2XwW6UsvWWGTZ9uXWt56OqIPmtdlAjD7SOabjwlaVOwMlkeKtKWTKXeNQKM
yqAs+7Rpj2EEQrpQP1OrvcjeCjg5913bflWx9/D3I6dvSeZLSHeqcNjj8nZeVLP/3kEM95jrqF6k
7aK0r/3ZVZ4coFpUVF/DLFgS5aCHnEVlmBl7nUWevzJtN4A8cX0uhdfZX3GMR8ChrBTeW5n6wsnf
lHTaAXa4EIiRsfafb4S55hd/QPhGcG34YxJ+Y6HzQZX5YYwSmhrua3628vXcapSvJmWYrG1fo35+
lsNNl470ppfkdTbS7RTGL7YysIKbQs7JTj2WprypoUDhtMBYVg4nAbjKs8cGRwPapDJUdk6k3XEH
ZS2H7CPhXXqKdt9PFoEF9YteUTzFrkxRZplvWe2duqR6D6GB+IYwf1Qz4mp9TuDYGE/x8ipc6hdt
xV0SdGTmqcVxUvIPq4lPtBZYGInjoGWlb3bZXq9GiILuiR5n4M4vGLR/xIQftNSug+vLFM1ltkeS
VC0yLZT3GpA1rfLOIzMF1THLjQTwDWDN9mVyUFlVErnObcHaFUQ1peIspq/b3ENYUcaCAY/ecd6U
+LinlrK0hRWwPjup6RsTtoNBkC0xYakHxpR6gzGqfFhrHAjiv3EltUavkM3LTc+0K9aHi5FnBN0k
3dtcQlyGWjR4+UT+tAZhwlZRlrtRtor9CFwaW9/W+7OyjM9OynkgOicwxIwxvyX3jhpu7OjAcrDa
VMjvUBe8qLG7qwukugUlPHAqzqwdx7ql+YgZZimJgs6TrYRogewBAAH8FL2AM1z3nJl6StAqIl7P
LMOziTJyIGHRi1oj98gdAjc73w12+KrM3bG3611mpbjaqfp6+BN+FPN2LKPn2SwLX46SPJ165zKF
8rp5vm/65gbP+tdWyTG6xeQU15afEEDkJcm5aJRXRMRflmtSNWqWKZVLIG2kbrQibvIuASk4om3J
Q/sYM80JZhSagyCg0tKG1woo6WFWDi0JiuS+mPXG0mO4EpBj0+gtxXflJfCm6oq1kozVINb5YhUC
VXtBBH2DwLBf5o/KUG/D3CJit9qPc0FXP9qKzv3Gp8MZbxybAXMls+vOM3JSj2Kt3VEJJX8bXaQ6
memRsgeybMOoECeL71jCg8VqrF3mTijAs2i+IbhyCTKZHnBcVQ9476UhzQPptT4Uys5nDUxeQ2+/
K8XwBN7LgG6gXQwD8klXPHRSAytBJdkTEYiFUrmZGvNbp9yHVrdJckA0FhybJLsZzPJSLhP6+rAP
KFX3Hh91GahDWPpOitUIHA5Be1ggVN2+j0XzoxD1B76AwesKYQTcIz25qCTQu09uPzQ3AJ83UHdI
yerm7zZwLR8zFHYU1SSrIbNuuC4/7NI2D1USzbDCSEeLE33rmPGAMWJVtZQSwG6lLV6uGIF1C/SR
r+q7MTKcSHWrhPZzRQ7u3qJ7DTeMooveS9+pF04dtORB69jHph8z1tImt5JafwSW8ShFu53X0Dgk
aBLfLcNjTGU/TYNYJRVqgQOGLrsqI2YjxfAeDXeS/GQL+LNpVAa4F1ZH5VDiWDc7j5Xr7JW6Q7GG
NtaInszT3TaIl2EjWeSbM1dAXOstuD0AnEvxPayrU17XTySYgOci/Kwa9EuKOHVF4mlZuwdB/Km4
ojjUcLGMkR8rAH74hYUSYnF3nYj2tfEhjZE01LBiDXxgQfojJt0bfUX3pSrtb70+3lpq+W630XcK
ugupkQdzkF8Xw2y2UcOVu5TNFxRqgKMo9JcW+KDJG1T7zlTnM2iS294YtkkJ6LiJsgx9BJMX3d50
JkAOeuHSiwRoNFc1fhiA2vzy4qajccMK9SM2aoJCAWCQQKK/mRKNWkJLj6HAOlOIMnytyZC1oAAs
HXpsaSb2NdQVvyTDFqiJ/dCwFtyohdluzNH5onXNvali7G0MN91UixY4dm5t8jkv0JCol75GR9op
3XapiT62XGVXznJnO7OHbar0LZhPeNa2IqILqJWPhjH128LstwNRjBcqm5fesM794p7yznqIw/T7
YDTfxzq6hDjjCjJAvMbMURoab4lpPwMSxvM5PkB4gSatUhquo1eEa5SI88j26diSAp36oHLqTdTb
pDjqi1eZw4irie4VObe1R4bak20mPxzNgIUXGr5wlxFdavbUvNlpzrUUxwCfcPtyByKOTwzpuRvV
80ygrCoZYfOy6oJmiI80pQxPiqoOxAdnuUNZTH0WWD2QHXb+Su+sLGWrj53w9L78ntN99zor6X3q
d7ve7gtfb+fvGIVvGw0ffDE/1hVz1xnPCvfVEMUUnFCXzHa/G5NnIGuLZ40zjtusZRrcVj5ChhZl
ghUysafIsYvi6RlDyQcTnA1ZRv2G4KDFL0bYyu5KdMURj4bsR9O3ilc4w2GkA+HjlR88s4HfHSq1
P8mG8J+pybcyalndh2i64EbuujQhBLCoMoYJ/ZtryM1S9rPHZ0db2qweUy1/m5gO+c0kUNLh1Uot
INcYeI6JNkl/IQkC5H0T4Ls1/MQyj41rExM9OcrWqhGEGNbGqlvKPilSoMnleyzc7g7vAQnxhrrB
fL6NbSXdtwT24ZBStmmqqP6EtWQinwCnYX4W3RdyWdpNNaQAl9o3JVdfrZk8cVCIG2dJoR1L2sTi
3soy8tXi6RBnbzl4sMQ0vk+0qaIyTFEsQRQrFQeHHYDSqVLwNvbWbYM7Ky10068cxhJrOkSJeyaZ
MG7RBUj30SiTd4gynqrqX1GMqn7k1N9NO0I1PZdOUJvqPstHGgEOn4a5GRIClNJw/BESwDyH9hOk
DQBtKvZApr2BYN5JsbndKS0pvIqLsKYLt0MV8XuUR8QU9X503AudD99kFovPLq7h8bqfqQnEjD+3
Llh0aJaZe0YqMVA7rcpHe9RS1jsSN7WHURjU4rQBVPYqCqsjyWbN/oYUIlluDHkNX1ulXrmuItN0
uMHFS7b8dK7y5D0aJ+2ktQOBkK4DLxV7TJJOm7jMPpWivp8t5cc42a+0rkRGzm6Sa3AZunV47/Gh
ZK7fV9ZTRJuforgGs9FOg8ZaPvRxWbaVln5MUGQr1/xqkphrponqz12u+V8kahdiAaq+u0ECB62v
I3Z5IIps6j9Uc+Rr6h5ZTlCXArlvFkS5z9+6VHwfKianiHU7kMPmvdBTLegcIsNG1Q3AMlNG658R
H+9qA4CJYKykmfkjC7+YaYe1IddfQ6vx9DreIoe54BDu1JY+sXXMjUxjTBGnQnsC3kMKYP+ZQsGC
0M6LaL2zjWx4oeGmq4aj0aSbtHNgEZuvGD66TV85X6VZGVTFADKB1bxf4JsU9uQvFXwlq3CY2sXy
ZsyWR2La95qyeHGLw75oTcYfdw07FueizD9cyK9eXWdvSmwfR5nQFxm3Y6FgnLVtNCxa8WXE3ayP
5jdpAEqFsHqn5d0hSayjGq94BwX8P199yklqyhL4E2iuG9usIJIsz/Atb+Ms/koE7zluqv36ZrKp
fnWEe1ulaKqmJ7VlhtoYxduYYT+n+cLMR4Gk5NTP6EWZ3IocrlRvfY9sihM9q0PX0O4c2Xx346jx
G81+Sbj0lCQ796X9McZKu+1qYj9ty1enqCC1znZusvJHGTmkjbd6eegHoCvmizlTtoOKD3RmedPi
lJ4Zn2YeT1ukvWfmwK8KqdWbqcSurKqBDG8lo+UBM77hYVnnRmRjZG1HqgC2c5wItxtCRlaZVnkQ
1/edC6tTy16nSn6bxkEEkiW2xXmwbVwrZD4ht53CSd3G8O5GicDE+uhRqMeaofhKuGGkmaFUjDYN
jLT3zBA+RWcxd7Zh7BkX6hxOUOUqnxA3FdoPzGmQDwTGGOLMbL4OPMsaQOLp4mHqXJikivWl14ie
72gX+lE+cYJqIQqsXNRe2+vM5Ab65rG80zobwqZD44gezzMtvouFIMQb6P966A9YGyAz6MMdOwsv
NwZmnG4kfDPPvwg8TbWTPCdJ+o77pm5luNGzjKqqWu2ZeLdnMPPWdkWQ36m2NfhKW4Qv3CBeG1Zf
x0SsS8kKa/pUz0FEi8azczl8SYnuxOI9QOyQ3ARLwVx5kV8cTLlN9ujE1RvawaPeth9N6nxRElZ6
9uDc6CogQyMbJY645KEJ3+ou/+JiTmeJRaBN22Y3MVbXOEpSj+L/RwZ7hBgroBkqQYEWlwlu34Ue
lfwU+XBhSX4fTUtQLywYo1y+FbGtQymtvSozDmWYP1vNcKQU0wMyIOmuA5vDF6M+DlkhmCBlsHmI
46O1ZvtKIZ9ZCHXeqqeEtfiaoKViUmhamzZ+jlwYPEpScuWS2sBFTdxC8VyHAEJqlS96TCzfQhRe
GUnr9aI60/TmedG2aky/jYtLbvb7uXJfVMXe94l1loTxujms8z7owuTYGPlpQEq7LHBdl2z6dOJm
PEil3PejeDciDMFK0dBecuV2ju+y0ixOuWbuE6eWJ2SKyT08UIQkABG3pj7uJMSmQ0WFhremDOeY
WpdmlkhGc6j+VCShIIwvcRi5XpLrnwajIJWgA4nfZuDaEGDd5nuTvvLslySd3xAJ7R1rebcZ41fE
AU4Fc79IpkBTpUo/Mc1D0w97EiSWLXDeATU3PX+tiKoNpMJDFuHwsTvgxxCioLkcTatvNkXJ1LlB
46aFyidcQsJR1eaQ67zVEBI55Y++8JAtc2tVWuaBynMN7cpb8ln1nNKC8Vmb1P7aO7fM32KU5bCe
1kBje6NhiXTcb04nqMNpSHmVpYVNTLRPakWPU6fX60dwK6V1aXoQJrLs/QWGD6ujOgijygyaxj67
WCYxnvIFQA2cLP7YJuO99eF4mPt5k9tFRMEVCaICjIQakBR+tSsqsuXh7NyFuLmtJL20Q1h7DNJe
nBlfoxBAZ6JEB1VctBijRkrTMGhoDoOgiF876nHuyHkqNDn6C6sVOC7igZg2HJYmYJYxLI+tRlCl
GiqwOaK3fAbq3mvgTvpMOeTEYHpcw2/L6vlmMtIEgBcaWXpmnSRBjR20EMmlpZy6hoiZg3JHD/2e
4Avds1MGFDuH7bJMxksWsbpvBqY4UQhu17YO0dJvUhoqQ9xutdo4DLK7o2H81i7RR6czlGS4kuwC
Rdv4UifTW9qP+4TfGGS5/ERXsa1M+il6dIyd5NMdJBItIyioCDJTJGmjn9LHqW7OcLf3fYuafbUT
JIuOw6G7m6ALNm5Eyct8JQp3BtwW6Gq/6RxV8zR1/CbabufaycU1AlWXVP+ocW3AjpxcE2mL6eyr
Nu93ZKlRydDA1gldO1x/t2JPINrrBheTTeHFyLmxl9o94rZ8owiyri3X2A2l/Yzm571ftoTr7M1e
faIUW3o1OkXaPsWtDcy4tOqgGozaj5rmJlb3nSEbz+VPYR5mr/W/5TE18qBq5icrUW/dbHoxNaik
S9U9yfGL2rzOyvI0L/GnKzVsrBMukCSCMjQlJ8dFzeXSFigMgqnxL/JNQMLQKcwYenKscNDALXsy
Tey3s9Vpnix0rocQR7uCbWy0U5M8hf440znwpySqSQ8kWE1tpzeIWTtmhajXJz4r64cswIeGOBdV
qN8HBJa1YnHZNOozc5RiByP2ABs6weyIebXNsiBBBrGJayLOqrRHcx9jzoDbIiz5lBQT1YCQ47IK
WbVQYSfWi6txsijnVUSy9M1JIfjFESiF+L5NU5OsoeG6QqSAbzo01HBGasxdhFXKDXV/xsPutmO2
RTB0Z5XjuHEXCvppMr2qgiBk6AnTZtblbVZX0cmBOwSxJdoUoXPfKORrQTS7nVSu/pv1MtPVFz00
D+3K/807Tn+KJXRlWX8p0bmmZKKa3c5J7DOB6yc9m94ckRin6C5h6duKi5Am3z+m9tah2aeb2OyW
6JCbUsWubT73JENSoi8/KYjfhCrf3lpxCXeDNiO/6u7ysr+np2GpVCEbmP3riKG6dQUVWdlJya9G
6XzGIcGEMpGXvEG4U1cGeReL/ah3tyEJh4ETuReFIgLXb0RXu1gewIgcuDkfjZqsiclcBzOk07kR
kbSjTSSXGYGQzEmV7OtEpLc9zp2njQzFNvEclTucw+wZIdJ+EQ213xlCRbx4Nbiupo8vtG5W9dO7
WnNOgyXrfSC+B2kRRxxfxGJIXGXMUuHZ3lkdXD6qo7oCQjS0pjcwCaVXok0os3I76MMbumI/HMu7
jvrGGCNybTEQkIbA5NlJ4AjkAmEaVaPkszfbU6y223516bmgyfCyc6pMU3xcuGpK1zho+vzWFNEx
qWxKSdExi9Zpu8CaZwBvcFEcL8uXDOz2Jh3RPySF9S6BtPPCfcKpRwBr/6YWEyXscV+DKkd0fluQ
DLKLppyoFuVJavGlaKqtpiXH0R1fRFWAw0WvyS2GJV4CslBEFIUlcDVxRmOK2ZzBgl8YFfVjPjwV
i/l1nMa9kRVBNQ+chNbXULW+gqR+H5IKJz2mkeIuH+WbPXwRinU/DS2QLfudnhYJE5JblbuWgIQd
X2IiBU13o8nUcx1mQCHEQ1vwS9czKWJ4G7vsM2wYwAuW8IVTvPRcEdxTGJC0eP3Ks2gTEWo56uNb
aEefKhailgm/X6Txpa3anUbueaaMLwY5fTRRDprWAB/w8lChikiAFeuK5b1r1d/f3VySlBxvJmcT
MRnbVnY7+8pMR8uNLcNLt0NqmTjIOaQUyReqqD8UQQ6bpXLuitxBYe7AeZYWLsxor0Ui3iWS75mA
bfKTabEU3HrlOpKyygTrqRnPq7SMavkurtR3MbLOn6z8GxjZM7mY3CqYrkyYC+zsuQw3jV5fcEJw
r5XMAsRMEESOkK2U6rdwlY1JXl2L5M1VUEQcGLZ/sRl7Mr+IPswZ5Mhks6z7AmKoN1H8dOPPHMG/
H2OSUgS6GGc9KQdbtdDyRo+Orp8zl40hNZJA6c5uafluO3+64fKe93x4w4L0QGj/j7nz2m4cSbvs
q8wLoBdsALilpyRKkEkppRusVBp4H7BPPxv5m1axRXKNruaqurKzACIQ8SHMOfuMhKIZfOO4T2U9
zMpBKQcOURvSnOBWyGDcIE/kIAeNnF8BdAOMu/Sn5J3v1sEQ9e38ZsAfc/HqLo9JGkcpaLzaUUdy
Sn2jFSFBm/UycdFGt4whpd9xJrvu6L+F4BQmH38m47TCD/1bK6cnN2+eiUc/lK149326WtCIB4mf
Yt3n4r2W5veODQ867WOMjwONG8KuVylxGBrmQx3LF+LAdj3FEg/TzvZ5WzIadm07PiMK/yk782C1
7OfbIjhEwkj2CubeeYvEQ818TRZof5MnAXZQUplatboSJY1qDynzHT6vmFI2FaqMRWI4T2T+3Kja
3OY6GJEiz9fz59PUY7ljx+0+tJr3RICKJTnmd6yRqaNaD4Ep1xk9GhgaZhaNvfh+zzZFt5+bRgSY
3Co6TjV1zyrvaGGWmRd3wUOKHGppWMVT3c3R5epTDv6N7Qj1yS7adZtrb8KONp2ib1sk6MXIjxps
2m6uQnESvbILj6qOFNg5g5WYWHFILQZqNE5PMHoPLB1+R4Cj3Np64DBxGWbxvaBWcr7NT3UNTmDq
b4bjPky2xgEKebtO2j+7M0mLJWKnB5tcYT9AnellFIEx1feu9VRY5G74gu0BghriclxKNauWiqWv
nEze1Xn/fS4UscWkL8Y+h/Pmya92WhPeky2wKGX7J+LKjT9l6zY2H+YnSyf1bRqs9ybVt7VMNiJr
7ngSliuMORfowGBQoebLWxymr8ZgeqtRfw8WR+zZpFuLfLadGjAPdkwMHrAFbELrh8K2vzVE91YD
aEebnmxLuRqB6iRB/8xm12qs3hs5NJwRmA84yN9lnRUrQ2NBp04Hv+ue8UczU6osd9UX5EYzNa0q
Om0pt2y/vxnD8Dy3cEtO03y8wIdqlvk8JBiQ0VWanMqHwbUPcXaVOAQQFMW+CrJDFzjTSrUKuakj
y13H5qqJmHQipPweVkFFcsNVL9tklUdOsFLjditHvd00nNcvpkY0Bw3u1cYKbCZfeaOApanu7Py/
5N3/rbj5h6Tkf7U+X9ADnZT6/ENDdEo19P+hHkgztA9ylf9QBN3OQp7/c13Uv/+hCvr7X/2XLkgz
1H8J17aFqwlLNdwPuiDd/Jdm64h/bJVdKF2gGPofYZDxL5U/g5hqaMJUxazn+R9hkP0voRrEGAnX
QmVv/b/IgmY38L/1eIRem7YJSNecVegf1EB9F0VlHwwBpyNxv5ODY+IE7JoLyK1Zq/7Z1ec//3B1
W7Bd1viVco+yjSHo3DjwBDLZkAyEheFDa38iDvqnrunfTzD/+Yd7NGyRqjonNw+JWn6zYaQzveY0
y86j9/M3ONVE859/uIHBkK7ID/LvG84LIdlH2g6vfLf+2tVnC9/Hq3dNakU+P9/Ro27hOCMoHxix
5y9+qm1mFeaHiyNqMUuJ+unBVMh0aXul+JG1bT7PeYwLDul/2hX+3fyMkY+36LmDMk3coiOWfJvg
IV4MurkbKV+bLOzuLaDg5x/m1J2OJKNOiQY7iB0AqBjHQ5b+s/gjdLR3Vx+8QGFn9Px9TnTav1af
D43W+F08jVHk3tsde5ilYC8iNutlS5LJ0gnVr3Vb48gwJIthmHJ0f/eBXU4HnowzKIvQJM7k9Oev
PcjR2Cb9AodFmjnoltpblaDoNE33vYD965vjhcY6MTiOXSpsU+TkJAkbDI54U1I2Sovaejn/+7V5
DHxSPoyjoY2nsWztpu3uG7bx9QrXAycQjr/X5bMzfSOOd5lUMRw7ZW0TOCjsBzMdL3S2I7nk//Zr
42jUV4WGIVA03X3LPtrUIwQnaic+cKa2sox3XOq44BF2MBNyvpNKxHLHQGlRseC+ydxk9d//qDrm
4vo+Q7wxmxpQse+U4o8BW/pCE51q/7npPnRW1an9bAg7REVKuDeM9yp6M4du4RvDdZ1vtBmuBZtS
qR2yoYwrOx1gGHFmy+rg/A/4K9j+7B0dlZjUzWIYTWN2D212IZEz9LQXk7GtJmgaON/6vne+++W9
H2w0LENZDca7ZvOLMzAM9ws/R0CB3yLZhIidzv+oI7Xov1/eUVHKkMRHrcK2Y9j1v0IrP/SDCh2Y
/mLEJbpL4EY1GVzhyDo0kKvSaDUOAoYONU38bOvsUwYmB98EKbTxRKSbuNPxmLRu9H1ogm92orxp
rdgARLjqGx29y3jtaMrBbpFvD2GzZ0XBgXL8O8nUFZiEZgEWKKS2UxtbZUT35O9qJ75iZ+AWGNYj
04IrVfW3bWtfK+QTEuLIiasy3TagCQJYLoCZryjg17A8D4SfvbhBuzX0aud29RYM1n2E5G1R4Yy2
0miV6wTLpCxBaysOOfSvNuwgXVkdpcVgj59oiZ2h5Q9pWoKbiF30M8XzWIkLZU37pwfw301/VKW1
PgsqSyaVR0zg/TDhbsSSkywI9zE4eymwc6R6dqC85stx7LpN0Pn2hcFwYizoR8rmZpgspHkYJNCg
sv+WrQj23Z7vUSc+pPpRtY4Rz5kusGDP7LPvrbBeFJmRnF2+nr/8iU/OXy/gh1HMAUniiNKovKrS
ywURW/vRLokzYQ9HhhesF6ceYb73h3t0SpPFpW1VnqY6TbOogBLc100KHLsSuJPOP8ipmxxVbPyb
IxiGsfFYjd7WSnlNgOhdxabK1y5/VJTtmrA+pNWVp1RKy3FV8eBr2EeCUd9/7QZH5VSZpSQx6TRe
57IWJKtLWWhNMueSqPr6a7c4KpgDTNqyElrtSWX0JgVliQEvo1LD9MI7ODUMjopf66Ju74Kp9vJ0
PtkFnbbp6+TSKzh19aPxPaA8aRwzbTxzih5FNiyECH6fb5l5XvLJp0Q7Gr+ZG46RGra1hwnwjz/v
rxAf4BHt7nWh9at31AurkhOPoB0NZpsAV9kBL/ZSXzNB9yLbLtzuwqTl1MXnh/swzGJDyQvTlZXH
wcZPabvWYiymC2VCm1/hZy10NIZTHY6Hid3Pk+pGdhLmySaW3d7vDnkoV4ruvwdJwak0ZGVfJu/n
X8upJ/qPMT2yv4DwxdNdf1M2OhAzvxlXX7v4fNMPzYU3VpuS2uFzUWnDvo1Dewn88pIjfe45n7XX
0XDOuowFSdRIz21NxGAT+/9p8giX4jpXxYsKBovw1fE2Iz/u7mvPczS6GyFIvEhoLGalt5PW4Gxg
w+f8tU98Jf72ig9t5ZJXlvQmWsrGNX/Bf1yatf2rJse3MM0Lq7lT07m/n/UP95Aw8si1UkpmQnX8
HUZV9TNXOQHEVkYoKP0PH3Wl3zo2LpxFNSIqTiwNzKuS3pD0AwR8JL9A7TVojVk+7UudGNkOD/Yy
6QNjo02pziajJi70nhMtoh5VDJlk9jAoqiT7td+USnXtG9MdMLJDy+A43+hzUfikCx2zwn3o3rUr
M3o/075dYHE4b+fKDo4oPo9uLbGQ/CDFUl6dv93c7z+73VH5QI+fucR5SG8Ae6rVuAE0pKQXOtCp
ix+VD1s3/bxulcbj0DlbkceL3MeZogtXn+vBZz/9qE4gVqqmtB2lZzkhFkqriGkzGzlTMkSbr7XO
/GAfemfLvrHpiKQmWBOHg+uPYungY7jwqk89wFG18Cuj5NjAaTybXdUF/O/vmW+ALLH1m/M//1R3
PSoOzqCMhDLWfHi6urtyOEiDGtyqO8chFLkxm/Lh/H1OPcjRDKCwUzDDoq69ajKe0qHeylp6k53f
f+3yR1MA8t8ICcmk9IyE/R0Fr4U7kI7ZdL8uXP/zdhJ/3eYfXnPvs6PPKVDtxSiu91o1oqI28r8m
AmNnmrnx2gV1ubIrjpOBwOVrqSOwZ8LgLjUj5LhBEklmWQIlpumm17LTsmvNcYtl1Yn0JotAzPZu
VrBCGmeBHek2ptHwLVCqcds3lr7OS5BSaUjaQudnUMj7ikhaR1/HbW0T2uzrrCEbpPNDb2wS20KO
n2XqTVT6fI9DEuySUrVuyoZT77Jz0xXG9+RgaKO9rkM/3LgYIm7RQ99XhRpvdaMINn7Sj1edlO03
eEcxwSdOvuoSGSBDnjUn4DI4G5lPSM638KkGPurpTQ+lBupJ5UEpIPJdrRcO5pw+stfzuub8PT6f
zQn3qLOLsHTMLulKD45UvHczx7zOLWP8XbKSWpSQq5dBZRoXhu6pBzrq8a6ZBrJOx9LDWns7lcN3
tmNuwRteQ5y90GafDyrhHvX6aGbK6ClfRrP03SvZgod3gwBrimSOd77JTt3iaGLa1SFCSlWUXua4
zVayYbDgo4besW2+eouj7wtUhDQRjlp6kdbcAivhI+OkT4NjfTv/CKdexPznH4aulFrjNL3Ji+Bb
vwzdul/a1ewJivxwKwayDM/f51RTzX/+4T5wDLJStYljbsrqzvVNDqTjwyj8C5331OWPPjRDlDAv
rPrKs2rLfwsHJfFiO8IPkkb517rssQ+7JUzTVkcpPD1CY4rc5oc9ddQZ2yFtdzL7L31zhHPUp1ql
tcd61IXHtG0/5hF2xAYKMvZP96u3OOpTSAWrqCu5BVTX7TDViAHqg5L6h1zvll963c5Rt0rGvg0E
52ZoBpdYiUP0PvWFQTe/0v+ctsCt+mdPspnjjpaZCC+aCMOR8e/AcL2v/eqjXkSogqjqRhWeb8PN
7JV8O7Yo++O+SS78+BNF1jkq5LWrTP7ouJanpJhy80Lxek19ymSxwe6xG8kqO/8kn8+CAb38s5EM
9kYrK82EZwcKmEdsys70m9y6KxdC3CLX9NXo+l8cGEe1nFwzqbdNybtOSnmYXHskWqiOdkUaOau2
Qet1/plOjHHnqKCrhsOXqTMsZqmtBZ1oQBVVazf9qNfbL93BPlqeKKSl6JapWV4PzthSGoIfnI2i
u7/PX/5Ez7WPhnYQ8VPRdVpeM2ocUiUhFgVLqy68hhPNYx+PapSAfTC2lje1zg0e0puiko9OoV5o
mxMbxf+BrExCV62MCJN1/lcnbG0CM91MPRx/ZO2Ns63kQWEnuySN9nxz6XMH+mSkz4iNj98MYdlO
GFuO8Ib4JhffgqJcqfhK0mGjAwQK/VVTzl7kpeMTJPZbN95T40U1p2tD7JnCLOZ/q66iCRW6f6E4
n1huC/uoQpjhUIwJ9HXP8fuFGAacen+IWTADcyHrYqf6N5yNmO2dXcX7pLvNgS8UMA57Ewn3xBEU
whbS8ZJNhTngfCtpJ77g9lFJ6eO4mASWKw/sOvLIJ6XE/YGzN8z2OWZMMQVowl/Bwy8q/5XdB9Tz
6rKqCTrIUPAOFwbnPEQ+e1dHBQdTblSyWi080d1Pbce8HmtUwfGayDchFhC9/W6V2eb8MxvzVT+7
21HJwTIqejUiF0l22FTqhqMya8hFDBvPxIRgDKj/rBGiYPke+t0TcUOE3oaY7iTwNmhBpDdqVvFH
T5uHLEAVVaZ1v2hUDT2yKoJ1lSG5ykwwDiWwZsztERZ3fEBVF/4SlUTgr+io7F1k4mCEiJ73AcEN
FtkpZTiVF1r0VLU4KncDOgar9WuSoNTwj67DJXYxFV/oNSc6zV8+7Yfp2JQVolI1LfP0MYQzYhlM
YatiNRhuvdSD/sKs7NRdjgreoJehygo99cDL3AKL+C2qHdYAMTkXOsKJNhLHNc9uCoNk8czDFLXv
TeUm9jGrnu9k4Ho+7WSzxudj+YlkOFXhxK8n0Eruw2HSSA+a6j2G1HpZplHAIgmAxbJTnHSVjhNt
iJvoJray+soclAjBaVsuYr709xObBddjU2Ozj+A9pOSAXmOMQKrYkL6BD6wXq7A3ht35n36qWY4K
Z5BOvmzzLvV8jTQmVy5YQ6y+dun5lh86Dhn3uZHWAXaqXtuhdn2yZPr9/KXnXvHJoBZHhcx20KL0
qUy8FI2z0QdLzQkXEOce7Mq86eJDNiSvX7vT/MY/PISKk9VWW/a7JoBjYQFVIh/HzeCIQ9RkSz8t
v+NFvPDdPPUujkoVcQM52WR95BVNaq+0oNJWUYVq9/yT/JVWfNZoR1XCyBULf/4AEc3edFhL9AEc
kXWft3shNxkxjThXrgKcNLZGQmK5T7RpFabWSob9whDPGBk2FodCAYERPokzhfaoqBF8t6fEz7CQ
vNhyw1weKa3+6HfVOvbjLY6IhSU3/3ULDQf++Uc50VDW0eSrZ3c/1sw09YZJfU9gFjSqcmksn7r2
USGKaSLdh6zgiUy/7psBUL68UIJOzYusoxoUubA2lSRPqKBept6ZGsQA36vw9leTFwtBbMld2V6o
qKce5KgmGQGsi2TKUub1s6ckjrblYF44CjkxgfwbUPJhVKTYucMRSa5niX3Anli1B6zwtXc7P86H
SxcAdLQe341HiHyydmn9Haw/+8IrONUoR4WDzbo8Y92ceBAUDzl0wEANfn7thx9Virwg9yoDRkEA
dlquDJ3cKTHm1fr81U9UPOuoNoQWqRpDp1PxnOwbOzFQr8zguTWGgx0bN1Acf+LMvHCvU410VCjK
QheAztrYs8PiKepcBY04m7DnH+TExc2jsetPvQMleMi9oe7HdRf+cAy7+NrbNY/GLvZ01H1alXha
7DbrruejkGHx2p3/5Sc6/bGedmJXKhBalHlmZb5kcf5uWuk61OGNnb8+H5DPP2vm0ZDFJkqYHeYk
T9WVbWX3NxQDSzz3+t6qnL2a1jhr981ATGcP405CxXgRNKI+4mILSAs01ZWbKffjVC8BTpG9va2R
G/XNLyN54iIpdBMjtbCdQcCCz2yIdicFrvNsxPCBWZCVh2EtEwXckL0STGUNkG5S1ot68qjzBDJv
DGtftPtO3cylvbFZxLHPzZ9MLVK0XiWXA2hKyHLirRPWtW+bN1VmXtXywN/RE3Nh6/WqKwnW0Xww
IOYdi/QbPhyO375H2oMtwhXfC4UX5xSC3KtwzbejaHHShMTKhk+VLR+tAI8w4ZDZeG3VP+JsjzrQ
zmwUBeC/q2JT6wbUwA3ZNpAB0ejFB/4ObDf4mXuLgCaHv0s7qliSI/dFrY1tGZersmmWVb4RMwDg
twA5YmvPfPU6lQzm1Fy1ETExQHbyuiLfZeMC+edR52/hyAZ+1qV3hdZes8Hx4rvhsk0OifagpSM4
E/4Nt5KWRetAFy/8hsBlHRo2yxabv65hmtAXADZeC63fFWa/hVTK0iJcTwHQM3nQxU3DHkbOSrBt
0mWgauth0pH9tbu5CTWsh6wTW3VDUMUC8Dm29k1kvM0PqfYjh+HNip8yYA6rcDmwtoIUdWD7YkFM
yYoHPt93T43qecx8qNphz/G1a1uxRwgfHjnfesPmc+FrP/f+T+Yt5nzPD9dOsjBwh5wFCMmZz2yf
jzR7ahDZCakwyYV64TYnKuwM8Px4G6eoRY14Omb7XGwNMIEls+FJnZZVo267ttyovnahkpxqraNP
RZVUZZK3DXOMFryGUyCTMwfIF+ffxak6dfSpKNvBFcG8vkYk+BjizFVIoktkdjh/+RPSXYwL/2yo
imN5y0Jm6uWMh3DAhFT3Vwy4sIX7ZMPVgLOf3PfqJhDGpjBUT5PP5289z5M+6QnH8u10kOiemFd6
VWuKV99tyqfSzHD8T371ZCBLv3Xa8ZLe7dRzHsu4azdVNGhFkefgrsafaVn3qlY763Fqiy1YVPYu
4wqlht+SbyNqzd1PdTwRdgRBwx41sqsL17nQY049+dHM0RYsDuo0yz01LsoDHNn0ljRL9XHECb4y
zZHE1ji9pLE9MeCOhd9OophiGuPcM5zkV9bUz3BatrjdsMyFF/roqec5qhepNKasRqzjaUFiLUrK
0wLDpLVs+kb19J41Ljzy4sJW3Dy1+KzbHBUQe9BG3xkSVueqfC/M5rZ3h7WWdXdAcgoIRvjigLdm
fv+1Yvg3b+5DwSLRR88sskK8pC9e87z8kan6BVzuibH9d5frw6VJAGsUh8xZr9Tktduy8BXdm0OC
zPkBdqIGGkelYyTtmfxIPfakZh4C0BF8QPcyDe6sis3ASX9zc3y+5+91ajVkHNWRIm5qqRZayunM
rpiusmofzgT0al+OB73/qQr2b6uLa68TPe5YQaz5TtGmrhl5MRSkRwtL3U8R5+ofJXcyci3jnCxD
haqGswWIV9jgIY4CyhmKgnLLb9FvnL5mu7Qrpk3XF8Sy94aUy0aa0YUFm3HqJ85v5cPLrZux67XS
DfHmAt6z+OAHANkSZzGQzRqCvJ7W8yys/mGauMKZmlkwNGDRx/NGfoJLMJw//s3klawoY1b3ECm3
/AkrdSkgvtnZOihewtpcz/OLIoiYQ5GBmzy0pMzPJ+yy+4VlvWsvfClOdNZj6bPIoA9bMc/DyR68
E3DFkH7Pdx7Tsuc++cmo1ufq9bG13KLuAzCTXuhk1UGXVbJyCmdc1q2+E4Zi35uid3a6SF7nVImN
47r1Ggqdutb6NNjaOfwP1VYFFB/H2JJo0y+d2RQ6RAqCDLVw9zGDGO/uoGbPiR66a0l46hMZe/FC
gcAJZkvLVgQdwTmJiZYJ1dG5MjXyMceqgchkJdVWFmRGuJr2sxit5NrQHA3agiV3btG8hz1zNkcn
cTzuBe7XujauR6YF8BWU6Upqk3HbWfQ1fWq+NyTWbUL0meR+m8o3sxnSHZmRNXLy0FrICfeSnZbs
2k9hzZyiaLeK6sarPnI555Cw7SwFEGFXqxsUw8FG1UsC8EwRslcTKtfCHltwx5C6Rj0HQqbF9fvY
qelDoZrZwXb1uMQH0QX3KrkgD0L1X4JAJ0gwE8Yzoa2sgTTZkH4gps2goMkgIk1hTgBOF1IBnXTq
SeFW0iVYBTwhprGXWRGtC8O4t8KAVUMLY9EKzXYFZsveNXA6r5Ap2hV+XRg3OWEbWAqCbVJVoJDD
Xwmk670epWgjY117qoohvVN7ady4HOtfwWkEhQNOCiqn0XekS6dy28P92XF+9jgIB/Tn6Pu3oAah
GrWKuEpInr+OlTIGe40fnjUYtlrXKcWPOJTadiptSJuZG21N2ZrrkTAQzqiLaZ2MrXYXSw74e0Ch
MaIsTpekXOVBMK3LPn5RnOrdVtUIjgberAZSRZOlyzTID6oNTLACdggPH8wvWYmd/ThnPbRR/NYP
ZbYeE4pSEAywY9Pq0Tbiq7aKd1Nog2rUAU7BAHgJOoA0JV/+tALTZrDz5hbrys9XpP/+amxonCSc
g2DZTpG/02AYOcRxU1vhsWxc6T90SKKCzr31Yf5qA6iiJCSZvc7M7cikbfI3gfFD5aBCs60BsurG
MNLNSIEMzGzJzM7n1nWP0yQfV3F1m9sF5DcBLALGcz5BwwBHx98EXrxVXbAf7cuAeTwfXiWobalS
aGGx2CCby+61neytwlJ64arFClzTYeo5G4NgyjzqoderW5NeLCpQpAbwJCPzr420e9DZBRcuyIyo
I5Iw6ACdL0bOzxasTW/8UABfsqalOeg7ntrRKrhv5GaZZHG1xQ8QlK86Q70qxXqinScUXVYOqU4D
QymZ1RGxbbk/ui5akqu7cMdibYE65EqdxpuMxt38V+mQ2zSYoFq2K9qkYQpDuhKVaZESosvXelsy
IR3hOJn1sNC0ZF/Fr5lW7jMoq5PVHNg667vaw2K/wgS/bgxjV/JfT9VVztLDbdnnYYNtIJtY2o9S
421ADY6GDbz4RdN3S9FM9/w/Vvgom3e3Jp4PUybPIYGtOQAQst+DAv1hUMKlZWxK/XcSAGBm2y5v
3G0nmpvcsfedHK3558PjBialxcEiTO54+zpI2Wo8aCHCO/5rnVjIZoomONP+roVpY8/57sK/k1Gl
LwYaMK32Kv5DOBCeNb8xoR8cAkAXhqms6de8hOQqhMNmTinQrWxJ3OCCYo9zzH7rIPfU+QgGc4aZ
aOa1HyfLuOwwnUYOtDF6CydbnOdOxBvUG2groH/SO9sx2k1IZyt8Y4fLf0V8ymEOLtBqbRcnyN9g
LOmBuYnBNhPf/kcmyRW/E47kofbL9VAz+gcisvV9KFIf8jPdkIcummuyXFZGJe95Rwm5MKxqdYIn
94Puzn9kK80t//Bja6d2ZfngRyX8MQAZQPDoJSkb95GZ4ptr2vmFOWYAsi/uf8nA/8OO7KrX8IYa
v6pB4oGwr92gviYQaFnR2YKW8QNEPszIAeyeJ9K8F85AcJwsd7y6eZYSuKw81PFVVvpWq/OlpkfL
KLkLo/3cZ2DCNGwG2BDvJvu3MJutPkGhCrKlERDwSgLNfJnavC/lfT95dl5SxPurErB9M+6JLNnA
9oFOGX9TmEaoabIe/cfIAAyDfj+0utU8sulbkLrWORawLv8ZVO2e1NxFwC4SJ14LWWhglcJVPmgL
J2th9vBZHV6HzLoe1P5bzqdEwj9rQvXH3OHhSHbW8Aj1d2FQYVP1F5c3p5dE/4bla0WY3sw/vqX5
K/rLPNzmnzLfJKmYHCmrHMp66Cq7hMX0ABbSrsiTyV4Mx/4uGSe8YjmJd9P2V23W7WNcgSL5JVQC
rFkDgJ2Z2z3vMCyW8UObPoViukcivEtzfV849rf5FTnSflUMOKRaBDiwFIT7TcRyhe69QSmIXXUd
zaENVgLsMkyBlIj4UfHZVONQKjLkuDbD/DvsPMCi8Z2t53dgfTcob5456mHr3xmWsZ5wODkCCdNM
eWWO3Z4obwcBXKM8VANdNE/ynZ30VBZrWnW+UA9aB19x9FUemvmho9XkroXdcz5N7hLBubmoQBUv
WihklJ8qfbICdoRC+p8+uTslC8QqIpwAHJG27TWi81KxcjqH9JD2sVaHl65oHiZDQalbb8pJZZnJ
8IUL5fX9wFiHEdib39iQek3d8VsTBlcpf04o+sB5Zd3elML5OWbjbR34myzXXvFJPkV8ypA6ZMvO
LEemWunaGoxwiUrDvq1yqrQQSoRDs3ywyuaZ72b+xI4rhEO5GXqXGhHZK0PO+OeeT5A/T9pUYyCq
u09dZlTJs0Y84kL149+NrV0zmwp+ukH81mks9JqkfSZt3F+HAUS/mH1NYge15dg0V/xHwbIotYpT
vWHlOxyLFdxkHMzHOPPvgrK7iq34OjXr9xpb9KIWQp2pjfnCaOQT5tO7Mhv5UETmjz7uqOj2dwU0
PLEYV1koX1Ms4TipfXNjZirZrJj2tiHQpyuDbLebSekcUsRA+kxkbS6bwuLcOIiCV8cf3BVlLdxo
o/QXcQXotovYJMb9VSI4BrXTB2vIMbp9A4DSAH8vwV7BZS11uIPpFHwjrEkDYqQ5PQrmsPyTiNK6
daB3Adorx13YMG2qA30+3E9V/zokBwT5iTDcVdcr+gOAL/P7WOqhv5/iwvzVKD6ztgEP9XNlpvFT
XMDKXcYI05jmRpa/SlFV8IL7avDivhrNNSfazJcU6U/f43iQyVK6pua50xC6i1BGGpxroTB8RTDY
1VrTdJkTE64qq7gc6h88WuauokyS1WX65mvdKea6BQO1dMnTJjxCF+1Nm0b1fiyKEZlFUhebyqHz
mXaDwrvI5cG37ByttzOrfUjqCl1waG455dtuTGDrFI4qocGTRZDIPlm5ed/eq5w6rYwha1GlT8U3
JCT5t6BGmpjYxW9nyNmTzXpqrvFDShP0GemwP4cwT/ZN2qQ/gtCQNzHA1ZWtUPdHgULdLByoZX5J
x/M7oed80bP2lwUNb9Pogf7gExoFHnKyBPu/88Khxf+T6YpYj+WorzLTGVZp26u7ILQRzHeEtAxC
zVaQE1weSRWrMuRhnMglCNGE0ylutabQlxb/803Clnnp26m/ydD7bRSjMu6iOkriDQ4t5dHQdfOX
btbBwUyqiSxNvUkXJhwb2leBKZ6zFbRUUr4PiptC+oqE9oOFkv7Wppa/bCx4z1mgtitop866tSBh
CrsG1+mYKF5LVb0ZhjkYa/T7/r0jEXqjGrHYh3UH/y8p9CtiQpxrpQ4GCo0xPmZhWz3gx8FMrbNX
uuARgPdpfAJHSeC274/jfUc49jJt+oi0jKhVv2u2ItdNo3R7J5XNsxh8dQNFM7oLYvUN2t1PNbPv
crLN1zxscwPulAjksWNmAzORv4kVZzLonJkJbNRpcuor0OeVNQu0CaTp9kYqOUdt3Du8ow8xMWYm
0xGrh1LgTE+qDrjYyDGthMq0yjKCzGrhUkb4tOnDbnSTg2sWm3ZiQp2K/D62XCaN+tavWDs1ev0Y
t+YhFP7acI0n19UXVtowDZoEnl7mGYO7a5jNq0ayjiv3IUiHQ50DMi6D/p4Zy1tuFgSv8NdgGNlb
XVe3oV3fOybxHxaZsJ2mIcmfbju72caKuo3DceOPlbPo3XDe5+Fcx5Hx0lBrIA+a+hte6ZutKgWn
Iv3o6UrAXkn3khKv5CbqQ+dEG4IGqBdEsOLH8kEaOdVDlk7LDHcKBcByNqp0eGpj4zrus1ulTM+b
dZ9FFt4He93lFHIpBU2oIZEy4wOlCPBXeHDs/FqWyVMzJwHqZI4OXQFWS3XyrWNKQpdyI9jGUOrv
ikB19oOsOKwyfcJ4DDUxtroF/X4hfUW7ynO1fDI4H8k2cJzvUps1wuiW/c/OMUzyE4i7yfQQQrV/
K4rwAe9RAm883iRhf92xmwpbSjmIAX79KKNrJKWvjhH9zJOiXFuRRhZCnv2qWutuHKJD0lgbEbGf
r/sDYRMyAfNY3PdZiZPZbnflLDuUYulWyXrg4yfH9nnkgqSz/iTr3F5bhV0v4oy9hKDIwKW22Z+k
q0hgySHDlYSPQ6I1/nSVoBP1B0sdd7Pyqu3ytZn9X47Oa0lSJImiX4QZEATiNYFUlaJLixesqnsK
rQLN1+9hX3Zsd7ZnqjIhwv369XvS/0hABnWk1EOqV6dBJDylgNK3790t2i24OuJwbXT3pfPayM9W
J6hBBGIjdj4mxe9nR4m1Gz3nYNnugXSFPTL3U1ZUzj6qyTejMvrtMH+YNeiibffes51vL3f322+N
lvBYVsvnatfnvuT5TSpdPbHJlZ0tp7F/HcJTjzoBZC9gNGBzxNUpHrTpZC/uZtHsX0ifvkjpnbVe
HbV8+u6L8eCOw9km2WDZKB3tQFtHEZ/u+6gwgsFKAfLE/4phSEFyi2NUaxwIGhnbnfbtmhgRekJq
awwKZB+M+degCvfBZpUniDzoIB2RnWoquGPXlCS+rWKdsweN74s56NwykyTe3lmNi9I1MBpkSY9E
oedu++Am6y1zkmM6yp+5ZDXKqsA0y27XxcWN32nvER0YGvTB0l7DsY//kmsy7LCTaDu8Nl9FUj/o
2C1De02s/dpUyW5woQQZYtNvLNzjuSetsM9dudPs+aVhuOByEjg0x1CKzz3ZI+1YPADw+o4RRLqE
VNOqju9uTxsluQx3Tuw8uu1wcbzqUqjlJozo7tZE+29Pn2XO99I0zrFRbesU3zMpheUKdsYZvc+M
xXVS4BiPDpJesyTsHbPEjrfpcUHJmW0jGJV7GTvr0YzlWWflChyweyo078NZ13sz6Rcrnn8zw36Z
HKgaSb7hbAmhYDPkUjbTax23FzHKK6awhtQMtKDCKU6pSWR+7x30vP11a7ROPe7/INB8YTZkl8G5
d8XwKT2Kbz6JdPFeSkceZS1POWUlwYgGbIoyfplj/R6P5THN8+OYqo0z5KoDhkvJYytCZ15aNBP1
bCvn3lO1Q3owru7Y/cgpn4/Sgz9d9VZ3LNGmjgyYdR/7LoVC2xIFkpxJUHwf5+jAE03wHFsWZOyD
i5wEX6ZGDoZNhp3gPS5tU+NZQl3t+HZ8t4pisMDecEoHWV1M8sv9sm/VEyBzGWr10uGUWihdPbtp
/phDVj2nrkzCxcr+Lfn4NsCMIUu9yrkATPOh2ixn/JY86xqgsIs+eOyzDYbBO7JU8Cpn8an19fJB
MiIGSm8pzihz3ls7GSYBnksRdHYzfDlE1C3+CrJQB0hjJz+TmnIfJOcICqUgih5NC2RYGUl0L2s8
tx3Xpd3OpLbHxjj84VuFKoQtgNmJ7iyM6qEB7Pulyu+SOvIJol50zEpTZ1JGyO5qVCs5EcSGDzh/
w7a3t006F7TfYMLM6Em3eYxsC84VhIn4g7JhfHaXrkK6BCBiclwB1HK/KS+cp8GM1Yc+rATyTK4B
2mRSZpSdmky2JPlIAQGFLbfiTGNCu1s4U1gQxsS1CX7FtyC/Hqg28a61Q5c8iMbWz61amnPTZ+7p
/87KiYD62wIQN4Th6gZxN+a3tvSGvTE2DNRTRwUlCKXbOpAJqxuj7nN5FU8eRL6/6aT/SaJ1WSDn
ZLO/aKmXhrnsR0F1Zqq9p8j+pWIxkoNLi+ZtSbqhaWMwNjU6gsTV86NhRIwVK3BWap70UDOcdl/D
nKCrzEbnCPUjfVVssRywP27MqhTawZqBAsszDH3816B2FoZbLWso7WIaUNRmLbB6qziJtCiIKmKv
7T3pYuPTbuV0GabSfANV1AIXyOb8UXPqyK9BNt0WNf+Idka14jdoLqsu4qBj2eGTdAUIgeM0HEpi
oy+97OVxJoTuplRc3nBZS5i4hXobRmG9qrpvLnOXwlmLC/iK1lCHMZuyO9KM+1Dv2yKw8gpEkMB2
vbpWjjrP0hpKJQd0GyGXOizjSXMw39ypWaHYAKuupq4K3TivIEngQLHBHfpxVxcPOusl90lVmOat
rg8tXuGgUlTnZVuPx1yq1s8WR0eXdIada4/ilHgtWcjUeeo/PElkPdFk9TsiaDs7dFmGedMKibWw
qxboRyqa1rtVRjqul07l5s5MVDXDoTS81PdE3fzN4qnGz67g80AcDpYaUFqXx905K9CBC92aQ6cW
RDbrC4HxahrzbzGwR6dXGnMAhY1rR174Svu5yPK5IubnQ7cdY89VZNxVozGActpt2IuR2ePlXcdD
u3r/pihJw9IAO0AkghfYhqjDSI0Lz10MMgz0BSwUuSAANE1g53yiVdYPMNfEVhulxEMPTkyXAS3G
I24V70qpPhdTS/0kS2b+bRPZm3yO+45MYfw1q7lXkSP5TuPu6ozOGHg42gkgR73QdIJ3hZaqc+tI
Z6fqzEWzE/aXJEj71Gd6HoqWSlEwtfnTdHUSEjCw7MtuGohLWZaYQREpsEHUpXxCBre9ywbEvjcM
CyjUojiTq2rnaI3z3pMDDSoGCmQ3xvzGSTJ8lUs8HwxrWe9FJAcSkyigRkVov868fEei6T5ZKhXk
K0uqZWH/B9S5O4tFoxSNouvUNb/xgiRSldeqVE+OZ1y71nxJ7dwMyzV/bLL5TAt3HdLyFxpu75et
8SlyKukin4BrtuTwWg0ss6nIqoBs1CbIp9ba1R27VHxcXHqW/kIj9bxoGkzhJGVHJf8p3JYFn6R7
WSOTa8NNjF00139z6ufaU6zOQAqxzSOpoAkpy/LA8/NXTf1LbqT30lvuJP0ik0YePGP7pZyS49xY
zU7rKNhcDEsqa47MwE8RKbhQ8SjInfRFFSxBeHn6xn4K6egZWdXFatNXQnskDvMSrf3ib2N6uraO
xql4K5v4VRusW1w0b4V0fyeCUaWbvxcTWQZ5BG4pthkPq7VtuZbm9wz03K4dK+QnO78O28GrypX4
ZhNoJ2EqKZ2i8zwOoHZ0gbRqN2+rYdxI4/tZ8umrjuePAUq9msSxXxEf28V5GqvsxsbYbzxrT+Yo
0b9TeBi1/epst0XZEa88LeBDWwMAkEib/Uoti+gYkvFACSKYDVkHd6UmcD1iGJxe+0Av+cPU71hG
LcNTxjhKICtEnnnkYWJPg8+CEV18wrIfX7mkPV902XtZOBz+zFDT1huRZKgWukS76TrwinwkcBvd
pAyyySUR3K7ukU4v0zK06Bfj0zOWHMghen+lyic1WneQhNT4pn4r3LqhjOv/rYnJFvJqf0LvcE6i
N3FdL0UPLgCCZ+MQOb3ZtcucKyitTY77kebmYc4MjxTt+E1T61tpzVkYzWTpJXWrOK4ppAsXyxpg
6vxmQTndz46W7MsGEyA6rRMmEVJ368B8dWwJuzYvwrVd0r9TnVXHOkn6G4GcNurb2O0bvctxdg8a
QG7vbywmdTRT8cpTDGdjIXg+Npjg15nGSGTerOQ2wD8C7NfXXlJiJrkAx2e13YtpDP/YM/UukeOY
OzVCusZqJc6Do1VBYUvsp3jibq5W3SFvTwkNkZC7WCF42LTSh0QQP0354nEyKfPMDDj3jd50EEJr
We3XvPUCDjS4m5NRvuhymXeJav/LkpjDfIzgcAvwCnM93zn3nX+gvOWzU2qohSrSlx25VOCnUrd5
sFtih1WuFceO1dvQLZzOj00UBJ0h0onSPPIlAvAfUWqf7cS4oYyT/CVlMz6sdQeZpPEWwgbM4Yty
jiTkWTlXREvLj8z23wisNCi7uKR+TSDJ9BkPsDkVn5rezDdjMH6rqawZ3tWMQqfE9V2raRjet2No
jkKn+c+BMSBujZJHCsmbLTPeeNHLXSIS7jRJCZ+NljrigqD79zBVTtlU7CRZeP7QG5Lg/KwK9ZrJ
KpIIiNHE5IRAp0x3eglQrbejOWxjmV8NrtcnvV/ATDHiYexp8SbNYg7U6uoconzv+djLZEcA5nSr
iEg8TBKfj9XPH3WHuaExYAzAuqDbM0WoKeZQzPLXk6DIO7pqtP3RYfzFlW8wIEq8P5EFy6MorDDK
hm5XNKI+mbHhBgj47T3lPxgjyzO2jNlvrYoLciE7zMySz3Zbv8ITrJ+Z7tgUtMMYxhoHNFk4lk+l
z0hagDgZmmJ6avN4q34RAixgE2FFglfQWBMMHNf4bZVWYrs0hZ8BGjrBiBg5lnRmoZ5+S1PS3DkC
n2I5CuToms8MV4A/29otE2pBuPUwsZZyQiBu9H3J78iBP7zRkHxnE1Nza0i9PU7eP268pIelS88i
rd/aZPqOY5SqBlSfX6YNTZXX1YjlCZrV2EGOpGvyDcOZoQpM/4gSZkhTrc9LT56PW40iTNxsZFJG
3NnYMIpTpT7fnZnGrAezSvM5GQCo+EAWzbP8rIpmWquhC4WqJ7+L45KvTsZB68zfItVl6AggvkS/
RYe+0+bQKoBHea48M/6vgrgcICd1/AJRrj3arUmHStZFvZeZm/iL3v5N4QoeSFmYKMxQyxcPfEhL
FQATNvmkqPpATOCKnQuk1dj8a2gIoUm8JQ3pOYNdxKudKTgBe/Lzj71y3selT3yzGy44KDIfSl6D
es6vQ4FsBYvAnGto3UNlLvCh3PSq1d2zJjnWswaSQp0gb6xTEjSIwdSQIwnohf6WF/VCIGm67J3M
1M/6ohXAaWT9qEph48axnzypZaHosyJkcebe1Pbfvodzo7JF93uT3jixmdJHFlmiaz2XQV2P/PRG
LGhZM4Pz0Sv2pqTRj8rCuAOJxW+cbTKTmYkwXUHrzmUbf6YeTB7NEzT+zfJfJrnikmJ5TzwQLJhT
6kDhHQ1oYeugErJ5sKICSWY0wHk7mhXU1sytoeGXpged36SlvmAeGo91FMWh1UflYzlajGgjc7ga
TtIdbHyGgWPb/aGdEuxxE2CsHFvBfprX8RkxU91TktwOAL1gSyLvIY5DYLQtAgg0eFYfU2ZDa+jx
Uw/oYVdFQETYG6U4NQXMSSBm6wMLsJud2yxROjL4X7XOmzpRMsT18Dy1aXnupyrbD7ke+eac8BRb
WheixuS7uom9XVyuKnAaAydE11kXeggoYwwtqFraUTFbwOw+N3b7WE16f9a8UfOt3IyZ6DvtKY56
78PsCaeUeQfBJk7Arq9j/rr2pb7PYxeqRJ2Ix0g37FCxZ3b3GpMgfQ39RYsWD8LwGN3KkZ8j6/v8
N1ERuLRlaL9GpOZ9EnfNM9gqNEygglB94QD9WZaCqaUYTM7aclL7ts1n5gVjd6AWQWzSNPdH96BN
FR6gwLojuCaaekC+7bxc0KqzbyfKcDK1ZhKAVxn/5Ln+wKD8FiUeEogzP7bCY7yvjXwkbkQnucBg
iHvp3ZeSqWYNVO6kUN0YGA7FD4NSNz7bnTm574syoOJkDppbg/NsOFV1Jj9V7NkP6Gdi9HOkSqg+
CnqwXtviMe7J+zKyVgW2hzkqnev4ZFNoh0adUlGPbtteOyMivIfai7Ft5EJddSbvZs/mvzXm/ZIG
GbaexmQ47wWr83VGoJTK0WiMlJRZYMY+eCmkTy1F35sn4zQS5RcsEwToGfylHwmlAtfEXuEYhIF2
DXa9SZunECSRu18UOvacRBFHW17JyzpW68HubU5zr3dj3EhqvnYmNq1MT1ivn9fuUMV5/5Ypb5My
IjEcq3paX+wkqy4NjcA/Y9XrF4/K+oMdQPexT9ck7NXwVkx8w7mZl4ehUsbBLOR64aHy3pcMdJEF
rfowO2oOOK/tkzu3mCesJQ0XPa/3UdcOj2NKuAIcDdTbKhma54ypzFPZem6gxxpmucESOCSkcTBs
S3wvVgUMiIYsjDdgqq1BY1UVCVkdw4lvqXOKjczfgiwukx+3rbojBb4MCpE0r7WXwdtApiHAOAOw
PKdTOC1a8qk7o7jH0Ms/lrQbbrVXT3gbVE37JXhISkML57KQf5xhdB5FVesvTZc4P1Yp1He0Os5F
MJF+nBphfS6ekd+X1MZ/VOpo2CWU6ajuu09LxusBp1t99FyTAkMm/R5L0fgCzXYKZclkiYilxQ1m
c00vetGpY19YRqCGuvsAtmHt1SCJZo4yCDJSFm+TrnewS9Dj2PM0byVzv5AAtOE/qyq6k2fTn0d2
W36UKwM6fWjnDcshnuCSIaYkEu6NmCyMG/UUxFbCMZk3yQMj9Jydl4EGWTEazRwZcV5NwgCD3smb
7HKUayzmMEW0/uzCG/HTwpteJt2pD4vL7BL7qKa/OYVYL+xgU/InNgxvx+SaizWjJpfV7djqjTDF
ZJYj9xWhF4wCe2MJ88bJjzasnADGjjrLutau4yjhYAp+z0+zclk/iSp6fjNrx79V5g5+MqnxRAo0
cj/ELh1kpWhv6NXsBlEui3disJILvImJHCAA1H5VDRANF86hQCTL9GeZxHqKYC25uxHq1Z7Yj+46
imy9601MK5BX2nVdog9e75GmcV158ZtoOK5jimeswXzvV6kNvGhtxl86TXSvYmmH17mfsxNsE+8/
VywiiJk5Pww2EgndPQ5V0l3H6yKT5NCniNI5JvCQBp1XHEpWySHbG3+S3vJeZUSR40vguJjHVped
lwzk8HdV4rECMKWuVlull6Spmo214VB1dcPwb0oo61szbyxgTzNmAtOucYslYnzPtFz/M3gcr/Vq
uGec/c2P5U4ChF5UhA0kkGcrc9x/q5j6UEJlPzt1TELX9p4YMdl9iCjwr5JmbG8OYYq090Z06Ny0
eCo4lL6qZXQPpXTF+zxM3TVJrOa4MAJ+0JvUJjWXeOHSXTdeuQnJoGtks2+Evew9q1tfSR+sAleP
10fH4wiGv7Q8GKvUe98rjdndZZ4ZhVkReWC1kdcCm/T0YB3QHJq0m8+anktiGZN4X1gpc01z6e/o
UHog1Zqc1nr19jkawb2ttPIgSdEKyLsCnWVbyWExuVDrWeA6bNz/ehuXR005fG37xvtJCvCbHJq7
zWJwT0W90b5y6ZvDUN8YtulgSKlsi1IbAj7vmHyEBHYPqPIbiyL5Po4Y33Zmkx+gR1bY9ngO8q77
iQpHfHUtA1NCi3Bej7bDjnzJLF7m6z6rDERFmpswzqiZaq1cQm8cWyakk/2Y1un0aHcCaq8aWYfr
m7Rfge+NznOW4zEEHiB8kh3mIF5X87X35vcW34Hvljqej4p/CXZHCrNyrA8W3xCKRY0tsXCekrV+
S8vUfNJ00T9owhWHOU4SgH/08sOsThmi6q7cYKM0Lf9EXb4kGF/Z68+k5nsVWibCDfEmNbimL9ue
gbYa3TD91Vz6dCeKDCh3RnHQU88+jpoznWgk2fUeqnXAxYSdzktXKnjDFeMPcZvMl5ekuM9LaZ6N
eujPFXAzsJOg4s4YSo7wPGpECGBWqSmcneGR+kCHTa3Zep2xGwrwgKk7s75GdO1jFtkAiI1i/cpc
aYcWlCm/keSReEWlB26LRwFhcTzlVvtDIh0jk1mO39PqSTbkovdhkf+iav3r8aXRkiBsSDu3n4bR
O7P89bLU7H3b5a9HoeMnebRfVvNKtke2S0bmU+ZUbhA3QdjKAjOnbCz3KS+NDs90XvzEQ838UJcW
zEW4ebQwETqmDgJaI/Pcn1ql+/ifAXoTUEiVk17jnoAIuUnR9U9hVocG67LRpmI36EPhNx64RMc8
cbNpVMA4eikqD9GS+WbL0Z+Ity5ZuWKN+T8O8ZPKujZ0q/XfvLYBwRaHvPIuRgvujfsmTPCPCScK
U/7qZOpcMRMnyPA86tFzbQ53rbNVUOUyCVSLMy9Gocb4fnayGdx5TxKtK0qHWJoEc1inc5p6GMFO
Xs/mqCycK+tR21HG35rw0QCLC62VP2QP9OUejf7EeHW0gPh6mc4PUbnnskzuonfuLN4f9Mh6Xe3l
6hgJD7h3tjrjmCZdMDQpPHL+t1XsYpMRdd3WPgJf4c9DejD5iefCvOfkkVd1emwqdaINwNunYXFu
92UmUFbj0NwGXiu7pWtt0kkN6sacfD/xuq3RdDfmKHA9bNlmtuwUthPeXtZCdc2Lb+5CO1YL6yFh
VoVOML1iyWHdZ7o6NsZ3OFlK6yCvlzqk4XrZidpcDs6Sfba6+aY4jgqsMGzM79jl3U8igkvujAu4
azy2QZbRyUYtczxnaT+BFUYHb04ebJHwlZP0/Yo1yqX6ji7waO+rVOZOJO6jKFtE8NJ+7/pGo+Nu
5qc+syVPZHzuHOC6LbBZrtknucSPRtS0Owx92lHP2eyEDq6MhWnx2p7EgjGMcfBjFafhqtmvmewY
CbVfmVi+CzO5m2lXh3o74ePHl2lSJu/AMz409XoBABeHtexDk/NqZ1IpGp0eiMEKHLo33xrjZztL
3oqKn0TZdO/Oa1kOJfMgiLKZNj5oM5DBvjRnH+jPmWzx97iuNCrIVseynOt9ElDu6W+VSq4pBl62
lgEsMysArLJcDBcHrm2a/moCxSKPSLrpz5KZT+44fqGRf3GJwlhXrzN53XT3VcVJio5fahxwo5qb
uxDxU782+7FNP3PtxyInlM+xWmHYg7BtKMnxP14Nd96thhaYcfIODPNLrSZKTvsJIvWP8DSmgjkv
2m9rfeJBC6ZM4fRcDjkbyvkEsE9J+T1Z+V/QLz9RDgLMxfjVin2aEYOWNIeZr7bP1qdlrb9KvicZ
oXF0y28ryPokzz2vi2ebP4McC2iMUxgC7Wc6JJcxz+gBZOj2kp5CfwKjvt/CJLs+YvCgjP3ajTcZ
Jw/ZCEDcMVomDEv1XaNrYPvZ06hcTEdnsx8y7+rsSG36kmXxtI1znEH6DUYbKMuBBYizFphChAxt
uf7ndHGKE532mRZ1XsSXVn24JrhQFo2pHZ+AcT+z6Z3O2cHRcXZohs+q475Mx7NVLfsMpwfmqKd1
jZ41LF15ljwOY/rQFsov7ZkNT/NezSa2/hdMdeHgMBNp0yWIHDA6fXHqwTlS1AXSwMovZIYPmHxX
I5ovJa423DFzmb4VjEOz3DuaCdvLmXrMHGe/fVXpshyYBT24gFhUMlBqwzFrkZOU2LXW+NDn8lQW
EahgxupyOC0y5lqjdNXqL8ZrDyurz9vjUGRjKF1WzwkRSXVs7MscMw5zaWVKvxTrLUmeFfGC2wI1
8/Gg4XGq+aG3r8cU3WNSxYFMjHeWyWPWtD3+b7Gsb65En2uYSvB9rWL5GTuHwcoabp9b3LUHMypv
5C7Huxb+sF1xafIIdJP23/Yz5oV9iLX4sMRZqFfOq8ORkltpRqIIRNVk+qPb5VmU3T+2Qh7MESSw
Wxy3P9gVIyrV8rYdt8jCe84b34ubgITwC1ON3WLSUqv6ANT84NnZseqW42gM/qA34WAVZ3T6v2tk
HRkSgI2x5K6u9T+kmPsFp3E+zweZUaJkJhYtJKyFS3rRk6Cd2wdINSVP1vZp1wM12wBsMGX6g3sa
MPSVm1Px06vAYKRSxOotb+RjM0f3lagtYQmGfQ0yavPIVnCPLviSONbTIvtXVit0ToVsP/bm25S1
xznN4Kd226dU6xdMp0TTWzqJRM5hwSAF3LKUGL6Kv5hh4l2UsrqxaOCNVw3abd7hbgZy6FQiQCs7
VAmLDZV3nLwFWntdd76dqWAFOypi95il0Rs12T2KmXDyC/wwaL7FWbEvgEzTMiXqKHvP8Ce8NIcm
pyqw6xM/w2a/y3bknaZhV6eMLUr5VIFnL/X+2krx1gjgONPUhGox/1uK4bVaoToO7aUY01dRFg9j
u3wzAnyDl/1qxIXYRevwRiD+kQP8Uvd4yTWiwVcrOtOX/CZG9Aus5UXXpseZ3q+1+pu29ocis/dF
YV7RI1H5FAR7lpKupuGafqWtB91ZOyJzWEKbmM1vPzbqNE7B0brZWos1K6HQiLaHKlXsMcwxHdky
bVRaQwU9lEjMF8+NXP+0XgwSdmZxK52HQ5ZqN1sI7UhldZs54FigAmnZ5Gv/MM71aS7QVzwwC1DH
/Zb3LVHqqZ08bjliFriV/S6q8Um2vImazWTSjMmLSPbzwojILXD4R6ZR4mTjn+J2e3cqzvkQ3dGU
X/AGHleuNx1piw0K/O5xaywM8Bn66QOYMx5Od2BQpufj2dbnp9YYGDoiu9JZcHtjqWyrXPAbCgza
+m3EC8zpq715LAkWQ3H2cvXKHIcwihqzlcEBjib03OrqIDvzu2XxhCNJTLu0SEx2ftLvTtOYtHBH
mR3yIk3jJSp4z4dYv+rKfBJWxT08Wfu0g2FLSSQ4cxJXAmlfnCWoohXmbj7tNUIchnha2YezBX9A
VVh9FNfH2n1GZX8sS/OLuYsRJjoLGNt7WIOBaqLymDc4MHpHbJp2/JpiyCe984+w2t+S0VHUxVRl
VPatMV0pwlhhMMbzNLTkAPWPUZm/aVqBJX/4m/Enpawf2HUPyPq6jk1Cdse00GcpLdTS8VcZzLzs
zDsZWfe2zdhaqfX4jJl81tN/deLiOVPaQzmtZ3MxNkPtfxhLD3nSbAbTg9lbx0pWj0hdR1YQt+fO
qDrf4UIc0unMLPVZcupb3Kjb510CS9FdvC/zvGu0Zzv/8Eauu3hfd57v8Rzw6VNsYq8ZJ78ASUQq
xWVLqNjKSVvnClmiR6+0rjV3mVkPL8achNLxAonfCOcEGwVOoKnG16opmFjCmbeK9yy06CPCi4jb
yiqPztg/6/KmTxVJGOUnA+RwUVsQvX2t6U1RWT/4o6NWbTEn20J3V5L1ynJaNZ0TbAyRnZ43swR+
lahHli6i54bWmqU4iKYnYj5yQjeKWr1hkz+JIftizf4Y4X2pmL5XfXmp0Gta5zEyJDt7P312TSTE
p4q1yo6p39yagd3FD/ni+cSN2OyqzKt7nyilKFn3JJp4qTg4Tn/l726PWb09/Hz4HLnHESWzbLnw
8fE8DdklFh0LBmxITnP1MnJFJmN95f8b6yZLVZtv8IJIvvO42k0DMVA71WO9PdC6s8P7VwZx6vra
rHqGnj15gzzLTYfrIz54VTPuiqjC51U1O4s3QHKV84/OnPIzNlkB4/6xkuGYDMs1JtgBA+67l+h/
Ymvi7yHgTM4D5q/A6duX7a+WXh5KDnasBMHMIEJl+S8Z6w95h8maXw2bpfYwo432TnEYXf2htayj
vUA+dTAy19pzYfJ98gKN9vuw+QZZytnaC/tl+7dJaqxqrM8t7qFtFctU4paO7jlqWNWWkf7ZVOVe
DF7QVPLInsRhnaHrclwnvEIOJbONHZM1kOeCg2V26bLJbWEu0MX9tl11U85jbX2W4w0PAV4cc7ea
72YcXSF1HyYbV8PoR9W73SOa0WVr0akVV6f/ZXYCWdlBlHheWfVCB/dxCwdV8ksyZMBW8qvNsHi3
Zh06tBeqngYyqnxB5+WJ9rSm/f9DM+z+t2/u26U+NVFAZZwYTesjqYIU401dlg+TeDBjrU6d2z9E
ucHCOadG0vRYe3IvbOKcc2uT4sTCjJuJl527xgX1BLnY+eR3ne2XjZfBhjHEKWxSLbOG7Y2y+YZn
XtqeYyxSFLa9FIcIh1LAQk7NXgnuTuZPWAY7wMwg+YriwH8zHdGGhT79jpvnlY8j061ni8fK8tg0
om6IeXPR8XbEzUhyVXGI0fkzkKFY8xfNEWE0xgdB8VxgwY0w1xa8dLpggNrvU9jJA5ZvD4fiQeXt
xPyo1ndq4TBzSO/cpc7KPruH0SDFvkSVBcu7JpiUDDJaw7eutDGX4CXfjjKPbFk4AwfHtNnqkAcZ
Z2+zKe5lZd75RWYKITtp/mzRJUmR79NBO28HEC+XZHzdDeleZ3YByoT1WpYq6GgGk/bfHobHWJcv
xJYWYE5c81+BCIzj+xwz4c85Wren1IhnhBadh48+n3y8ZVuNmKan2B4R49AJ6hrVUf1XWpt7l3K7
Zfi5HXjRjc/UaJzVt1VfbjFIjlBVEOUCxxHGZE/vv4uiXI/mlHEolA4bEe1gsugUfzWK3aDYcf94
JW5J/b0uiAUir+q6xC3/iDn90DmxAVLMGNzwQWWjAJrMmErG8qnUWdm1nadc4DjwtOHXycsnc3MC
p/r7/zg7j+bIkSwJ/5WxPi9mocXa9hxS6ySTZBXJC4wlGlpr/Pr9EOQwi5ze6bW9wBACoMgE4oU/
d3/DqG/j9KG0Hw31R9QmfFmiZastKq0NtzphGji03N63QL9LifzDfTDiNmd5avPdHkAiE2mECTbk
JI4H2JmxaVZUhU7Dddkh3FX9+osywKnqdYp+Uj7uOyktHfJc3a6pxhq/jEU+PmSwBtFh5wPxhgfu
a/b6szla6A+UqH5RKJ78LOmVTSIukmEeeY0MsOK0xY2pd8AIedmQdamJVCANFUt5GJo99Ra62TBF
JnwBG1JtlCsIh9jbjPzm6z7KA1iZhR2ePXLbmzrpXXbjSkOWO2MXZuB/6pJbhUM0qqj2R/3JAx4N
15WXad9HrR3jBcxA8N3QopRfo9YH+FXG/cTsYA0aoLQoHlHoaFX+XI9LpHCa/dIGvDpLiuzhqw/p
Cpqil4bUv2ieKbT63XY9xPclcemsoXT2rDPz7g9ZpQrfLA9Nbe1LlJfTjSCdJZaDYIBvrLZOMiPc
xrZHollrsE6aqZ6nFfPUiay7wtKVfRxnrOCGF23giMGy8wuojONgy7zXgox6GoOytm38wVQoBhjA
t8YpsJv+zDoJ8GgF5W2Vj8Zd0bcBmayUgB1rzq1N4fGNFlHmcLqiWlAdxdsz4i9gTsQrvesAA3o3
84+DZGTrhreU18eP7JuSWZX1N1iD7HrAihTMfG5EJUJAlUcjB+Ab93KZfdF1dz+po3o336dEwCMI
jVoSCVtwFB3lnNoK8kDIzrPWym+BOIAVbPuL1aNbbOPt9HwqqfGoFUg3pXaFPGxNOa+FIdvryRq5
RMiFb0O1Zz++6Vrj4JreXjLtR7uUl2gJ1wbekFLk3ZiZCb2g2/qFelea1hcUGhtNV05aHW80U9qa
hGxjK71M37sJInAgvM5UFTDexFMhrc8Ugp/HvveMYANFicPC5oQUhyx8olO2jbOqtxoWpRK4XjaO
atvUZ7VTT5Qp2UGhj9e1B2ctLvd8xR3At+KpDaSVAt1xbDxQPd/ZQu6HTGR52aLy9bvY9rFUUwFH
DfTn1FQwY+lcKyF7UuWc6PhiF3AdAq5tjbjeybjcb1kr2YvozY9wwCOjTe+pdXPByxVrEv02CsHy
7X7ft/VDEvfYWxPOwJ49tQ46GRwvUCkjdIyrW4gqkBfNEKpnuB7tdoV1ijMvBqOcITZbighM046e
wloFF3+LU/ONgBRY2ZMa7n1ckpUJ9k6aPDhy/tRmMR8Yz3uQUG8kHM72tE70RbNKA/viRs1pCoTK
Rh/mRl/DxFOyZW/JL9NfHRXKgzbgrxYbT1Ifr2Q9/WJV0+vPrw+Ji9y6tiQsgRR55xTZD5fSil3h
7brQugEUhpESWzDG+H4M+rnI4ZEpwArs+olMcLU2fg78h2Kr/OqTzWa7eQNOfWzrFq62ukFuCadD
l2DgB4/8t1K8QtQ1ld/Wbqcu6jF8CFnRkadvEr4ck7ucht1LAquA/VWL+E97tqPhLrTjbVMHD26Q
/gEJL+N1H29jXOIGdoOQ17aRxW7bim+UGn44mgXEgw7SAnZGqpN/L4peWRgVv78fjmA6YTonIbrF
4m8+GX5bfgTvksoGpgLZBqeGXSfHwDLsJJ2gOljQNRqbFZkV4VtuN2Tg+0ktgzB4pnS8NavhsR2s
g+QZm7bBoc7rlpotneW6/qrwrHrsMInHSQdJ3ycIxowwNJHgp9Xpthwo+lO7Noyu5rGrvUviolmH
fnObS5iraIPNhqfRNkBDELOL7CWFfoBdSbQP9XbcpWp2U+eoF/tIIYEbUbY18W80cmSKVT/CtCNs
LrJb/vkriC7+sozs6Gby9K1I1/CJS/ksH/213OXGvEUygsQugF3oszEf/Z+1Yd/UPuDziN1Xmaa7
qlO+wipeZ2VyU5gvhBjTlzSa9zDJ+iEgj2LtOkX6gZLqYfo8URJeJN5tcNuaTWnA7Eki61Yvk5PN
v76Z7OamT5ryGsalsrJjUPZfrZJtuGT66q0hNQ+Jhjdkai6m95AXUAgYnEdBqZ2U9pPvj0iunXCj
yJCki7K8VTvvqS6jE0Sa+7jIHm3eXFM7598Eee2g4U84ubznTUbeIe0Pk94YAcLeHXVUovpjpgUY
V0wIOOn4uZ1LP73MWVuRycYYaXuS76Wi5ouQKmcsP56gqCdLJ4MNW/rlLqBoszv6PE5Jrc+8VMIY
R6psKPvNCVorub9yKTnDra8N6zyvDrnXz52xmmqAu/nc7ZXvsm46Ew0IHwcXKrKJ4GvauAy2/YJ5
ynOCkKsOmm1d27tYMS6ZwkMNPRe5BC9/vYL/JjnjDSj/ylHSiN/f39QO/2B91NdlHSBP1BHLEhGT
1Yanaqwi2cfnTN7kSA6mu5p5egGwXUkesEsiez7OAvohg9CO1yiZaUVFZKjjstlVF3zF4Owazbnw
/Z9GV95YmFhaebTolW6e+u5hqmJTs9NIS3MtD+G2jcYfHlZ2zrS1b7RdkXUsPH34TSECT1IeP9Un
ZGPJGp12C92PXCgcYFVL56EbbOzIAkKOyXj6zt4a6q0HXM8Hd5v6IVCFZRNIZPYfmp1COS3T9n6s
XPgiRoPaLthaatOuzMIDSMt2ylDE80qFUJgp/TkYu1kPW2VtD2P001aqg1p4K95yP7WEvU5TqOcc
r9IZfO8CBkOz7pxxXWbaZWztcO4g6NqlKPzv0iqzbuFpkgK2httaQVySpJPbfuq+jHXozRPLI87p
XPaXjYL4gMjIsLKLHrTfpt8Br5J1IFkHX4FlQ8b6u49aisi743tUDt4ioAzyWKkn1a4Q8SsIqSu/
XwyevzXN8b7ifUFavUDvAZcM4gpCEuc5MKRLnHRbbHBmSWaR7dROHn2y1F9KnwRiaRB2++mDFQZI
ttjvDAnOHvVUPYJsDPYOnr8sokBfQla1QFPVH0gXll4QHNuy2VXBtxwiJYr3ydsgXGN9cpreqCOv
Iw2aRcR72+qaVa04GNxDZKbk4G2sumtU5qBRavigS/GTl+sPaZvwWkUcqpQbdkRniPQ7OQFkMstH
LCKOXVA/mQmJpslnfW3HfK86vcfROH0uXCiPoXlEf/gkx269DPzipimqU9cAcNReuLM9TWMXHFvr
sIrklVoBkIemTim5aF9YcNC7ltXUbYhI3GFaRwPnztW8hwZ2MRnlDq/U8VjmGlW57Bzj+BJ/qlFa
Senw6A/+F8m397HbLvrO2Wdmfh8140On2gAzI8uwpufFxk3dhiSYOjexM5tl1GzlEZv44gc7xQJN
Br0rS8i0UPHSO6kti1VL4n3RGni8NIbUr9sMF6WxbimiXeb4PblOZq48qaDgi5uPOxcV5iQ1wG4J
vimaTtlwV5ac4GMjtcBTA9XJTYv/DWnwGBUpy9vInnqOXg0xVDt+s0pgjxaewcXN6/HJqx3oQ7qB
82zfWSzYrrErob39zAyte3GaNFjoZtl9Kdmp3CJlHzZmFlW7tuxA0KzQGidgcNdQn3HjV6OxQfMF
HuiSBV2ZRuIuFL+IdqoBVGBEDVzX1u3yTSBjT0WNjrpdIODALGogWZE2IQoqdmrFU1QTBbJD1okn
K2yGdjk6EfaMLYpuJQiWTufJa7vx5b0D8YB4IGkh7JTeNgcHeyTN/KM122pvjXk9zwLJ3YcR7iKZ
AugxKl5wV6dNd+gbtLp5UsO9S0jGgxjD6+ggUxGHdIeAl81OTsHhSec/UW/aObF9qpejZUlnspLa
zrO9GJNiRdmaRXlfGj3VRJyofoJUkM/HDLKgTLxxRqSGq34p3w5aTtK5gU9YkBqZZR2OTfzmbHpd
M1vyNYNnL5v23FVAzXwPJ5Siy8NTFyP+YAMWf5UlOySSrrVvmWJRGN2yKx/Vfxks+yr8Q+a5nZER
6+/ZGeGZ64Pk2Q4u77IBhyBDXTAHhaggzPggqYkdIua0sfSa0jtql3nzxm5ITsvk4focd2kfShYk
cJBfN9fwKFFs8wVKHo9+EXYbD6+HeT+6wc7AAGJdBF20TSc8PRid/g81H0ErZV6TBBu+vRgm0U3u
5DxSoY0aKysR1EhVC4GhCjHbCfyx2kBWbneZ4Q1fiamtuWS4j6ijymVbRNrWte0azV6Pk5MS6s5S
N4tnA8BuASkvXGJrk/gz3TEhtQ+JZSF4xQIvLGUfdjJeDaoPjTDEh2idGhiYw6il+nyoJps4Ui9y
a+i3DrqWmTSyG7CCk647VIxQvBf8ke7ZZCAh9owv1QAQA6EPjkpuhyud5l0shfdRFD+1iqxvwnIq
aVwXF8xjXow2aXgzokxCYobRmJd/0Xo1xPtATi+RmlJyYQxkHEiIzOzcSvm697DFMkOn9Jxe2PP/
KNmRSpWeNzdqrtz6o7KwDYQ+YDigghsvyY9xgMxk9G9GZBG6i7qXrBn7Zr/wcLqO5v+Ra1WOFx3i
VkXRjhMwVPTGzwbwtXSSZxuodawjcudEpcOEv/INQDrVLfsEsVQjlcW5DiHnoV/8Ek12VJr1RUP2
Oqv1slqgw4gXngp+buT5g5+jsZ+wIqc6DUmCLV26ToP83nAyPB0hKcXxHBfwJbzfh6huJsuoRV9C
LfHCRQT5Ggl9/Wz5JAeR7d/+hZvi/2Kl+MmNVa8suymUllIBTvAg8w3P/OLp/3frT96rjUnYOAQY
lmL98dz3BRygGG3u/+/mnyybFauLoZRH8Y0RJNlkMYlLTPkXDrX/m3nlJ4/mSoLUGgXcOwsSlHyu
jYzJKKxlyNP3amL5n9/7//J+ZjevZpXVP/6b9vcsJzHh+fWn5j/uoYplyX9P17zP+XjFP9Y/s9ML
nlqfJ324hvu+/dzFS/3yoUGMQkh82/wsh8vPqolrcX9+w2nm/3Xwbz/FXTAb/fn7b9+zhriHu3mY
MP32NrT98ftv6mTS/Z+/3v9tcPoDfv/tIQ3qnz/+dle/1D+rf7nu50tV//6bZJp/dyxZcyxHd0iV
Wnww3c9pRLHUv+uObmEzQbymOlNFIozVav/33yzl75qhW5qpqbaickUFKY5+xf67o6mG4jiKaimO
hRXpP3+5Dx/P9eP6W9okfLRpXf3+G/H7hwcFGwzuLjvoaFWLF7utfnJqjbHIpEpFZPwstAyBvozs
rcDBj5JOzlppTfUBYRuOPWPprMWobLO5FaNqmWqvo1TrfBv9s2uvk//sWsV5CTxwYzwPi7048NoA
Vri2HRwP9pPtweuwGBB9oUd88jZRqg5mWvOK1MfycD3EufNrM9ATaZ9FG6dwtK9eHrNpNB1vLk3N
YkjlZdf5eM6Yhf5VteofEajd2evHGbaBS3xNcFQZu+HZILuREvR+bb1+ZTioJ1yW/RENhju6+2Eo
XAJGzszccff4JlDh99qOJj1g2xJiDDLKFctFKVBq1Aqzu1HZ9/Ekk1d0W9mLtm/Cyctc+VseBeFm
CPX0EI5+doing+8C8MUy/OBPA6IpDmZQZocoj+CnidN843hddBBjMe7nS89HWImTR7vqtdE+YWTc
rrzctU/+dDb2vOpLx8A9R1ln7Ea/ONBlbuo4i9aR5GewVZAfIMbKTq4UcUDSzdKQdrO67rwGFDcx
EzJCnrPW6vqkePV48nJJvyPYrKDWut6q7EsDa/e8O3p59VAkhI+yLxvtJQKP27F8Id+sLg3epxf+
jnaTBogpRJ84TM8KTNPQ24qmOare5d9dJG4UG+0GUVi27XqKp8yMoBn2HRHgLwfRl6tW/7mPxNLD
22dua6chbDc6LrznUgv8O7xbEDTrpsJqbvp3PdHDrMVEfhGqHTokVCJ7RVGbHTKSdoOLZ3Ay+hD0
ARHvRe1tvGOlyP8axYRIXe+0+zwt5EWm9vE87KrwiziL388g/gSvfdczC5HNJox9c6nEZTBX8AZe
O77L7kK0SVQYa/jfHgQenHLb0UdtWHX+ndXjxjdC99h4vWxf8qotZy1skh8+apQaDPe5dslr+boU
HI1adUntRjiA1YO7yhooP/gneKB7sgyDwHGzVR6r2YndU3aS2befhulQWJ0x6x1yUGKgtAe04WJY
8pF22kX+3Wr6I1YJz2qI8pvgsZB2UxOlUEuVJvJmO63Jnnk8+YPem2Wqg92PWwi6yX40aqwY9YiE
QJjGkUdV66wmJiO1Ljpfx8NK+Wbmib+xEgP/Xl8y5w3EZ3ttSN9x3eiPESmHU9I7cxtF0filjUlY
ykXgwRS2PZzJFAO/P/SjA95vRv96SHVo407waw95xBl65XGN6HO46WNUlPDZ1zH0EZRrGbYLQ5ng
tuFt+hCVuVGVJystYFrx9hAH3nru3pjeI6IJfsjL5NrmAzzj+Qt3FP/FQ90qyRFPbAqeWMb46Lny
AW2U+cMPxjt9NIKvpE06RCtueIBqkBwDx3mbirLoEOpJ9vWXpfBttfl1dSGi/LS6OLKj6o5hEoab
LFjyp5jJolZI45u+/TMyA8B4J0JGryIb3Un55LIUqbTF6ef256m/tP/l9PO1FUjPXELetdS1UX5o
Cu9SIJU+J0EQPiAFdZOp3lk2uMt4+pjFQTFHnXdYEh3SuH7tT9TM13D2YYo9XdFLpbsU866XvV9x
7YeIAM9fXPHXP6NIy2ORdundYONqWaFeuQ3UsiRL4+PXZtb5C6H8zus17wsGZcFWBzpceaWdv0BW
DLyI3VlWreogszcmRDWoN8k2CaNZN9Z3vTdSRtGsSYv6zdEbrOZxMAx/M5qmvgRBbh7TFspWUlb+
OTFg9ZSepUxeszAyysF/bknvzRNZ7g9tamNkB6xhTf2VTbpQTkZYBIGRfh0BxUV/44TWaqhDnOCS
yH9W6jMcMevRHVIJ5ByrdtHttTrWGXnwQDqy3tf6GMEG8IJnjX3SX3z77CmwvfqpA6dalsYbT0fc
QITDV5HxX3zVx1CzK0pbBj9CtIFRwB78JpSj8ZniSpPj6eQFxBb50ow2S3k2PMvUu5hLXl0dxmrQ
Lr4nfcUzU10pmAYshtiNDiU0MCygyrcz0Yeu9yZKR2/zqV/M7RsTU08x7zocmsVNqZX8x//kdqJP
JrEEl+7WYqe97BuQC7lOjENUsoVPstF7RAZ4tqaH23AN0Hpd/iqmqr7+NrUFf7tOzZBm/Mgk7SbM
E+Wr6WIBreQKWzG/Rjc25XAg49zYTbflkVx1oY5scTqTY2gRmPj6b2cfRz/Pk/pg1UdTouLjvAxM
c6eSv0LG7cgHaRh/PTi5sg01s9x+6r/OjdxcBkrjUtPIDnWPZ3MQkfueXadcrxV9RpaSXcS4Vlwq
BkX/58sSR75IEVwHLKFW7hgP9yyeiClspXw0B/CMoLa7b7CujyNYKbhiVM9IIkJyRMCOEYFTXpQg
KQEu0gcl7MOz6svqw3trdDztIQiKB7VNwrMytaYx0VJZqa4z/0/XQav65S7Xn+fxE0Tr408QrWns
408XM400Bi/O4dCESoBXYe7p895QsSy3dO8o+sTZ9RCJAQ+PB1NBpH0d+DTZh9D+FzU8rI9lJHT2
TpqG0Z6jQbpxpk3Pxwe59wNJ9UtN+hGE8l09Il21rRCnxQhmn3iiCQm+Nzh73hL6BMfivd+mv3rv
b8egm2eFOkwhxPfeCpxf5ot+zbO+x+5LUDoXp47HZsbDrRzc92/t69nUJ4/obMLABJzzK5mJ05da
DIuD+LaJMzGR1RGIVtO5o+h8vbmtAJFS6UBG+UNQXMSUpktbJ91jVmXcJRQcWvuyFixEU07tmLxD
+NrKphmai8VQ0CfZPjCexzrGvmIw9lQaqc7wLHPSSVHyvTB8Mixm/5wQJi+vM0wkUMauaicnWQ1L
mloxCbKu7Vz7i2jA+FiER3yK02ZXVQ1ZpRLF508REnxm8Q6yf0geCS7SI0qhLsUuMlPWcaNK96KB
711n5NI9UsPsLhhe2sSCdBp6RxNMGlOQfzZzV+YXxnHiddTB0ezW8YaFzHpjjIV60HRYMFUuqwdj
OtOmPnEm+q6j4KTS+jpPnOHOcgH2Cg6dBTnfwnBwhdtddY5G7+0gBrLG6dkU/rNPTBlZZOdiIDfi
Hmup6TrUvm+3EbPFRAeS5Sv+8gF++RBx6Z8iLqB/R9ZZ8wi6NJsN/adSNJ4z4sea19I3vOuWNQGj
hr7PxoU7axBXBJF+QuOvn8SZ3Tr9yX4WHUGaM1WfxoYE1+5oxLtLzBJ94gzD/P7Ufm9f73q918f7
v/7QILT+sOoBu7+kuk2mQ4soUdaLm9cPavq0iHuuPZ6dRJR7OegNYHRHSI+dsXHnUKlkUemZvvZc
x7hLRzPcY8YBCWYa7ZUepSsX6G5YvV7ANndyd4OfVVXpWnyhMP9pFoZhZxvR9JKigYSiULh8QjAo
q/02KuCO66iAO8SoPE3+dK0SyelDlnTJFgnqH+6gJje+7KevB8lrf4w5+SnRJQYbO8arXS3/QCiY
3sTQnRa9o2r8JUmWNqsQT7p2elxRzU3VSwbjXAxys7cqA/JJBTGusqR56fraI8qZhecVGZVtG3/h
5qV/1xaaf6dEPYyeWjqLrh6lFm+PHEaeEbZbXAPVpVM31CWHeI1RcOacC92xz9Z0hnSS2uDmGFNV
8J8DfeTox0Iiiz9Nu/aLmzR1Cqf6fYAN2jjTZMmKT4FLLXpSXISUEY9QmGc3soSnyGD1j5BP05Wl
GMMak8jh0W2ys9nY3SXy/b9YMRRjwq0y1G1ZOqF2uqVADdVNTTZJe2s6O5CPS4ZdqBX2R2b2rcJv
AVa8W26xAj2F/RDhNJH6/dHL8E8QZ1mUVhCcqhNv3MpAmcrkqZl0LmpAR7vEMuJGB/h0k6PV2dVS
RzWZcDSXVpr0d4D2DtZ5QfJiJf0+avLKm5WxjcgvUn9YA3YtKYxvlaj9yDY7JQa1MdBnAVsUo2xD
IYiHlAp0uN1Y47pJJu0i5VExwwV7XKQDBKqR5+FwPZg+xBV7Olz7WnjQstKTIVIdZenorldfspbi
GG65SdRe+6qFPqqWXDe2RixpX2vTPrjQZ6gQMHSXsHb3PC/Rl9w6W9YYHfhVooM4Ewd7LPHKCdt6
T0FnZSP6KDkGhqOSlXtd2ICG7uO8ctfXpVCsntfmdWV8nyu6xAxTypfo8+ttlXvD/noY23zYJ3EC
C6BWN0j20MhdR1/bFnwwxXTHrRF2+nk0SaumVFLSppboqnlF7eW6P4oWX8i3/jajessQUjHp2iem
gLI8K81QYRlk1uW3UJPTZVf35hZjbNi7+eA9JVqKqYUZDPtsSNKvCiRY0Y8lTbYdfBjbxM7+k5bh
OpXgGoBFF775il4/wGD3n/DXAk90sH5IEfUC82ARDNkXMtOA5qUz71ItCx4wHBKhIeIs0RAxne7b
/jQiGvE0zWt/meYFqyKEIPXvt1Oa/DF/MD1SBGAwjS3UmLJhmp+g4l7r0hxDJu1b4vO8WLpsH8RB
ssdwVeDoNrv26X5NITzofm9z0jiWDzx5xvtVYu6npphvyANVMxL+JKuo7/AgH3Zh67B1mQ6DIc9J
1fWna5cZ4Ao8FGq6KbClfZ3ma5DvzckOTPRpHaRzA9+qlexQmyLvq2Sr9IVzX5gSCkgtB3OdmtBf
ISjUtr8QzRCL7r2STcr3abSxDeXcyvpRtCgxlN17xuuFoicx240bQqzznOB7iJP1PjHZFjZ6784E
SDUgc7n91CdPfdHHedc+yQBbfkXDPl3XaDZFYzsV8b/kPTURupuqbaWlovoQSBHcH3E/oBaaEclP
8kghKaUxf3ycGllFs9enqUbRUnqo77u1PdXNcbPWP9nTocB14yDDI/KRJ50QqaNxFqOi3dn9qdZl
fYuXGA6Eos9pDf9UUnxvjjVHuvzlOvzLrDUyiuoApyg+a2P9PFqO/CU0WdP1hPBVNMu80yFl+Slp
d0YrkmwQ7jp3/To5dvHIittyL5pwJB4tw2/OplcqX/wIWpdGttNtgPsMzbgbjCI45qbyKFBn0QV6
tg/aJDhbmWMdvEi/6EMGElnUdnpSEtRTuUK0Z6kJlJvpIM6uo2pByPdpQHJlRGpKYO+c0eXtUzfI
u4tARwIkJ7NJ+gheWO216UAStwLS42zMooy3HSS19y5xJqaJGaIpDnJtVZiDKNUaXBzLL6+xkYOi
RMiyIHg0KRcxC8aBMjyd535xhrNvtTDlXcPdjy5MKtFU0S5hiSUnW9HM6nTfpop7Ccvwya3Ml0gZ
rAUSh37n+Bmluf14X8bt8Cz6g6lfRSbzZ/0Wu95dQEEZiIIAlr3pREvRFKilwCvFwBXYvPY1I2XR
R3krVbJ2dClzsGLxk4GlaV4PznvTlTEINQp9su5iipdhZvU6uyzU8DgGW9Tu2jF0Qiw3eryttVGz
j+SmMVrsuuKpSHHIDpCP7Vv2Dg95A1+lD4onPZL0dajCSasQwzwVqg6Dw27ubN13Xi8fp2mfLqcE
+0L0axaomhGEh6CwpV8SFFqG9U2IxGEnEhREAsoZ5hCfA2mNIbXquTFa7spuKLZlNQ8B4iMy81OY
4AMHLnDzhA0RAjGJPsNUwBisB6fJPkyDAR51hMkUXpGcW324jD2mVnMFtfAiUimyZGiNfyc7hTsN
FlN2AjLH+d+vEOa/btMtMlM6jlW6gSuI9amOIYaBgST3vvbDSGtvXgWBcmjeD0iT2CaLds1LA+jN
w3YuqHbXroI6BbM4gOk4BsbbHiWC/xpqfnUU25Dr3iUI9XjpDIo+/zQgdir89aTV1GBZN45Ub7Mx
IDSVszZcBGryWPSBsjUyozpXfVOdtels6s90c6B+5zQ3CvXorDfRvtVb9WFUM+fGsgI0Dbn2oEXI
IaexQrZ/Gaumlq539xlx6jJTpWJbQebZi7OwG97O4vez6+j1zOuscB+pVbn+95+Nov3r7tu2bBO3
R1t2yEV/rnXsW74b4+lX/ojqdKz0pZXjMgoJ64hj700u9ewRptZrl6XA1aIsB6Z27DKxrhbt9/Ew
CoZdZ1GnJrWlI5Rio10PTvbLbcSAuFdgqvqizroaThE+GtQblJ4MNb1keakQJx+8AbYNhsLaTa+m
xXNHMb455UnkO9kfqWbK430sYB9SJzEttrbpa8cIxA5z7bC805I0pOIRqoPpjn40MaTKA7FvdLE1
v1zrEmUS6q5IvuuyvC76bnjk1e8uR/xqdkpsujdiRoynxykO4X3V4us6fT17vZEPlvjOdoh+Zobm
xavmfeQ6EduUeIFvazpPO6T9DgYZcdH7d3rh+Hdqh0dVMHGkRN/7jBriGa8d98LrpLw1Rj9dqa5L
Ba6pKfrgMyYrfGzCBSRd0l3eezslTXQrJoo+CaExHhREEWLgeq9EZM1SVce3R6IEVwHXc1rjGq8n
GTediZUt5824R3m0/NQvZojB6crrInhdGMvpyvfbXvvFlWrQv97201J5/Znvt62c7C+2f/a/fNkN
1dRt9vQmJEHV0D4BhrUZ4Fkape73aKBakmKZSI3GgvSgTI7QVOxkL5qF4Sozg1LXi2wkIYUYj+FP
E0Pbt6z563QxqZ8miZnX6eKWoiluaefGGTvYBJMPIJAAqwKVSi5xc8r3omfsNJAR0W1BHYSCKGMq
AaJIYYjpCjEOZQTFoBVH6xE/wdPr8NtdcM7GyazEDDrzMCqxm5p0LVUHlTArkoU4FYeKQqB76Iai
IU+7yF8mX6cN04hPJYw9NVCDPOd2ouv11G0o+ldbGsKxKs6OVYodRU7CYGaR+D+KPnEwSGv2M3Fq
d9Yhlwe20X4N7fs6R5z5Tv12B9F0coqm/PvXnfWxQPa0V9FkndDTUCy4Mtrn7X/TuXYpF2P/DfUw
GRU8oaV0Zuq9cWR9us1gqeboxPU/tBa++RjK7R258moTWUmHepmmOLT5vZmOxUU01ADcSKcEzUo0
fWRXRy80bkWrQYt81wbuH1FMUK22Un4ioa2/JheHQVpmXSftReLwNUE4uVev/DaGyP8+TxOpQ6dx
lwUSLineicUncYAnoxxRq1hvso9NZ3BQMlqY11mqcdTi7E4wKsQhj5Ibry3zk2i5QDDLmDhlKYJh
iD/mdX6mDNq8ZWHe6SH2C+IMOxb7vhhKDI1Jjol+fYj0nYOk5b6288/96KRZBihOOe8UysP91Qpm
TA/tr5COylMERcqUFc2gYKnAl39J52FknWLB3ubPuau38wR0Zy+3AbWDtUDh+HqOx5+xRyonz1Xf
xBZZDL1OEEOvh9LI1+FU45HkZ7FukxRW7wQGwqwv1jaR71Kgfy6E73UmoekS2KDZZm+jYZtktw4b
AcFfEHwGcdZUzUNpNcH22n+lQmCb8Too5gtOxHWaI3cP4VhdMtijYxoFDxFaJ6tNRsTTMRF7kEis
MuXw6HRjj4K290+R071Ok0arPSa9pKLyJkkGdoEZgkGF1WsW4oqzfMpoXCd/Ams+Na93ZhcMP3j6
Qdebqn17qLXQPkM+Pom8ZBJ0twpVkL7qJcZAVBapD44UOeioBn8pSWHyWGnlKagA+BsRo6UeAimX
nfoMj4zirBsgax2WxWACw6NWGcmmGkryBVNTTFOhMh1yBXNibGELIks089dImdIcD23eo3oTobJm
5v1GS4BbxRRxqKew2jezB+Ta8u7af50r7vkakqPufL1fCAmUikvUxAEvjS4Eg8qirwxk7NTeuIiD
mgTPY6IPe9FyO8W+caNH0RDX+Jar4oPvVJBluObP7tOnkfwXAI4xsQY/PUCa6pAggGSkTSvjJ0w0
6qMqcf0sf67xLN6xNPrHWHe8Y18NyTwC2kRGZ6TVQnT+2bAYqHPjfyg7r+XIkWTbfhHMoMVraskU
1PUCKxZJaK3x9WchsqfIrp47bfehYQiBLDaZACLcfa/9Cq4434tnXu2cGtNrr6IRlRQJq67tr0VT
6hvlKLv99fa8Bfb7UWSWd8B+ydigcYFm0fdGh99o4y20Is8WXTngjBw2z9Bq+yWmlRTwYP95MvRO
sXiFa892qoc70WdOoepwkMjFucVatMZBb6ZaO2qbujZnfwWdR4fC4+gXGGdL8UMBrU9XcoReTjy4
XaQXFxLZczPzunsxo9QRUGRpnG1Fs7BMe9dNOQfRVLR4ciINunWsj3B19X5RE4u5M/OBF3dR86pX
fLlbeg3eyxBM0LeJoUqSfzi5rWMlh8uy53n+JhsQjnt9r1x9C9/6kTzDFd0GWpPpLJz6wA6rR0kE
Ba1IcdiBB6TSY/9s+Co7l+lQFeSXRD8h5bNoUWW+JI/t7EHcWWccOV/Fo6PKvHHV5nAzFQzn9w1a
sq2fupc67qujKFmrVWwffad0SVayYRQHKXEvUWRVR9H6miFK3sRVvz9DzAi8HgYed/zs67koHnZQ
IPxj7b7/0S2aVqti39fexr4emeL5KMbc5v3rYSnOCv3YVnZp3k1bYarzo4NGrm5HVJpimNDojrKS
USxjxz2pJz/gl2qETw3uyzOMq7KfRVKfnVh3P836rU0HJHGSki8zKgjfq1r5kWLH/epFYBGgHWq7
XGWVDafHOg5qaB1Dq7aOgVFl21SJLja+P7hCTH1iILXvTZ8IU4t6g/A+rpbQP0ASfWWJevTlmdMe
+RZcbM/Xf/0+ib3w1hP+52QaqhXrJPlttDfl2D5KftWMM7yuxsnirCTQSaejUMG5KIC/gYqxgksQ
GsYul3sMfJtaRhEHvBiT78hBLErogacPXLThFEsoOShiO3w9/yx+G2g6eCbcHn0ts31bAmtNmWVH
IfkD818UV2/emsBMZq3CfssA5r+z5FxbFiXbOCupZmJG1ijwOcoyOiZNY92Zro7LYWEBWbczXrq2
Y+xz4uL7cjqI5tehLOQ12AN/+9XVmFG31ihMH5+UsmrWrDmXrAP9O5WAwLknk322pRApe4/VXGvp
SJ+xsGpXfmFC3JyGQaLp56D3Q+KaHnnQIlzb4I9nWosXVRiX405JUjznolpZNUrJl0fHdqQyXOu5
sDBGHY30I4d5YzmU8QGUHDZSgcFUJFFLoTaVuxjIz87sNivvM+zNHFU1L3FlF/dZCLxBbtA1i0Et
AHvpSs5KDIou7OykWU1ubCuakhx3E9aC9EEX1eiLuvgxDrX4CEoCWK5BPe6qqORkGSTsSPyY/Q0a
U7Yx4lR0ikM0Dd/OZNXAaTNl//M1RzR53JrYUvbSLsKEE8GvXgb4m4cvmIk4JxfjsFM7nRVqIM3l
KIeVNTW7KOuhC3lQIBLczSI34LFi9xBfVDavvfWMVaK79/q8mqckkAr82sanMZVBVBnYZouDJz0C
l3fPEvnPa22k/V4Zyh9f41qp28sOQ2+0clyjytVPO+tDFgoWBWbrePJe6Lz8Z20kSIlNNTsEHcxe
RUHjzzcl+fVfZuSerKy6XH/RCP5e0XCvNEKYj6IVGt631jTGSoOozzQzgyL+1ZrGBjA/Hwn7iX2c
NeG5oWbudr8VuJ5CTVfx7/5dwZxW7d7VKdhz8+RuqBXpybCreVmO7YOLNOqKPnA7cSye9NToD4UW
K7NumhXmyPTCws+XYjQOoaL6VU51cU4JgahpVrM4RiDffAs9th1U4BJX91sf+OEEysKEDIxsbQJb
XZvEGmP+MkG8bE2iLTiWVVdxIGRx12PivKxxTDJE4UpZsUn1g5o88rT4u3XGA9SLViWaAdSDV5gp
EfnFdvmca21KKazUnUIfa0R6vrq/pvqKkdwG4gSxLlNlS3LWbY42YhNM+Eu2axWmgmb8gT1Sj+z2
w0oQXypmXT8aMUblndKMhz5XlL0lzfpmziIR67ipyEeLg51jju0j+uxy13r2t36910KAW9lb4iXa
lZfPXI4150HkcTLbBQ3Q5VfRCl3rRWlx1BItlRTrvG0KZMZTSqhFSrlgLxyvRTPQ8JsIA0tdiE/D
zm3YWaqE0tZ2q1WrZCEJU4dwjVsaB1knyV9auD90bu2/ce9dMKzyHnWNF1iuou6Ug6w4DlMJB7H6
dVVKwTtMdghCUdzcu6MnrRt/GEAOmu01HhFyiSlhRC6HQOyPuJP4i7Q+xWtq0v7Ldkz/L4tJC1Uw
/GadL7Cm/BHs1ajr9BQnj38E2KibbYHgTJOqa1TjEp5XUTGjaqm+ir7cQtMcFXGzFk0xMAJ5/uOq
XlI2Q+bUEvxQuAGY5vROEgG3/TohvJlcNNlTl+S6iMpZWo3kczq4iYGm1QCKIU0mKZ7V54Bj1Gov
TwcxRTT1tOY6cfp18bdrxOf0Q/kvojFFxFezbwUJqsV7CPUPddBUpv7j91WVcoU8U+te1RbYV+Ip
E1aU9YQyHcRZ7se81gO5vpaBBXh+GgimRUUHJQJwbONUa0sCOy06myiwjwms7EMEfZdqco/NqKmc
/jhrVdjIoq//ffb/P6/D9LGezA9EyYxBQTBKdNJ2Ylssmp4eRoBr2EOLZoRh17emGP2a/HVtnbU2
mNK/Tf5qelXJPxSjkpXx9DrYWZadYClukinAKg5UA2jzxNG0tTHFW+PRSU8mPCldlYu3Mhpw3CIZ
cUGnoW7yiE2kj7KRfQHQqLBvzffIBUwzlO9m1EjQ0Ptwlys8khHNItHs4/TFG3jkS34PPGhqpr31
IGVWeklV4kJU591pjpa8BHFWbXypQWogmuE4zszOHY5d2A5PWvoRJmP60sEg3mu6PX2z+SyUBoD/
bBlPxWl0AKTi+GlJwajcs53gJxAfJieBtxI/wa2pOw8Z7JpL46TFtQJjhDeXsTSMMNg2FNYtyt4y
KJjI3XMQTjWyURG8cXO8Bnam3WtyqG3NQAEuhFMketA3qbb8tz8udBvl+X8H5FRzKjz7/v0nsGSq
FuFYQ5VV3Rb5iW/RG1BSTSE5ZvJk9qxFnnTF1leVH+Ia4IFhaBsXLJHm7v22uPj4RK1FS/TXSQNS
6KuNmoa8PpmYTdfpyXYwUUinvp4lc0ttsJV0Rzw1WgNUZ2Hm58xs5l4ZD1fRlWZ9u4KuWC9EUwzo
qnOPuJOCwekiC3HOAeruo2iJQ+8qOeIuoiotJb/LUEW3BAgV5Xzjjss+pFSSRSacELmODwZ1cc89
8AUCKMMjySxvW4RWOPdxwainjMQ4V3ULmOt0Z99ueXErBzUIf73cw/zCJpTX0jqEH3LSKam5HfJI
x1srNuJvA/40RVyBqDxZi8lpbr4pGuYBk/gaRi54rj02uMW+/n1WihHRJuZo48BmW7/63KHge5oo
9fIdYurzH3EA0fzqw+MGlqh+ED0Zr6PjV8igVr2CGh5Xn/kgEHYoQKQnL3R/6Dz7T6IF/inWM/sx
AWp8QTR/oqhFelIbv9/LE6e1NBrpCZFSsDZJ5MKm4R2HACe98qwOLxV/ED+SjXsp5IC1GM6nUEv3
oi/JnXVWJwMkwBzIuCs1ewyK270Tq9AMv9ri7GuOPc0WTbZ9dz4pbLVV+s1tE+cTvNj5LqLnqchP
1PCJM3greAtkDpXmWE7YM49E9dc8I5vITBLoDwWh90kB6zoh8dSlNjXFQa4945Tq+WWq6N0NpRGg
6G8j91iCbvpjWljUw+ymjpMhLk9wSv8kDmkPCMcezqJBNJCkNnnrp6xRJzeJLgFlOM2FP0hpiw7M
XDQdvkx7GwQoT5zw2lfWLMbE7yxauRklVEcE09MovIpDElNAM6KvYnnxnz4991nL5/Yc+0b/iBHa
e+W22iNQMFu08iDUHkNp/NaioufWqhJVfcSb+9tYiyhqQegV9GdujjvDD+WdOKu7frydiT50mLik
dFhCIcgudpZh5zsNdj7FPFaDrv52rujoFKG8QPGjom5rFwO8FjDPB9V20eNJg3vXdMmIN7HjXbMk
B3uR+vVjijgayDFVEbDgPkL2k7+MVOHr3NcoAAIcRtuATUdVAqOPvAR4X9wckkKy30y/+nTN2n5J
ncyZ6bmSYNSJ4Q9YMf1fonn/UO7aGsW9bB55qPIwZfiPSl+U937aFZX16NdA4MSrt8ubAnJtGO9E
+LqXUKrmsox5dmui5J1Gk6D6a1TGdfo2+nWtGFWNftuoWX75b9eLjxMX+CpJfqMs1WGfFj0plhrU
nJAFfCkCTMzuMflooZTcglh26HQHXQ2qOfvl7jEvQXx7MBwedTbtDflmSVJPuh7kz6MdjLveyqZ6
L5pECmWckqEriabpWZTSF3VxHGHxPIMZhr9WxOsGuDaubT7wOrsq1karmo/NaFzFRnCoR3DQ1Bzc
h51hbCpPLtY4vFmPUqtdA6RSG8/w9Y3WFzs4FumrIVGaH7DMPepaqu6xvjYAQpntU1KZQNZQ3/ye
mlT4joipFiZft6mQOJ6zLpcWKCato24jS14oMdqpMGv2teOzpmsGzz6qFHgdtbqz39RkvJrclG+y
VnxYfm++ankCnyFxx2dUa0giTbN97C1EGImjNvc48w6LoiFIIUt1u7QLXz+lKRhAcvP+nVvm8rpv
9PoAI8PaqFLv7BzbggIvZT3knk7e20WRbQYTMSCMxGDd9Ll1hwW5tDTBJZ1VMvMUGHXNNQ1B1IWB
XT9UpcpeXk27Jx5ckH+TXnkJIDZTk9lJP6xxfOH/pPzFAuBojYUFOypZAb30dx5Jm03R8b/TYm51
GrKhuKR58daHmoIpkS4vsPIudlGFEFKJgTZN/UlfW+uSMusVFDL51feMjQ/476GD88/NvR2dIdzk
SKVRSoG+pWQm+qUX0FqLqPkYClzSGrPJYVjH3ko1JG1fF6l3tD0jgf9aeM9RZz4BfGo+pAifvsbQ
Vzirq5uBPQ2OH1FzTTJXW2mN3O4tEso8ED0QqqBr76sk5HHpa8mbgdOGArZ0H2VBPLei3N5TVmjd
DqJpEgBgDQI0UgwoltKVMPyZIychp2LS7dSZLtfqMd1HwbePEZOBuYPfkbN4q0pOBZBILu9cOVB3
uPKqmLXYyQO19+BVJB26lf/ajf74Cx64N+/LVL6oBTY7UqjbYMc89QzXiFuvsIq3ygOzP12T2vZn
o8rZY57o0arhq7c3NJTZkpJaZNHhUUE5k3kthsmOp+F9IFYf00GbVimiv2zGe0QIf3V99VPzdC9a
OIQiigBjcvuM/2ef+BDxL/Rt/JJoFCFCIzYWiIW8h6aFAFUn9lmVQv9BdJlGvasoVTvhMO4/wO0E
PEsZACYUzA8NG1JPSDJANB11IB5nrnVLhm1c9e0Sed2dFo/1yayl+r72g70XRxO4GKBSoRjasp2i
WkincQFVnepUaFpzrzbet2nNQNF/4jxrkTVscsJ0idORSIe9Wh56gzSqOIhmEg38/QwD23d8Ks+u
knnnMNghzSVeKbqkzvihyQ7cStE3mtzoFBnC3pwuYJWR7/9lga7+kTK3qdmyERyQWuXmVBT5j/Le
QkuTEXNk9ZH8J8mYFc/afNeN9tok7nYpphf56DjYRtR/taaxr9Y0JmZi6KI+9n+b+c/rxMxq+szf
/8Lv64JIKtfw6scZ+ErSKW7TkV5xDnLVkr63zeFO9IjDQMn1WgoxcPxjoDIx0LsFiqG+ygunTHd+
ZFBMNKXcuMGp7izdjWiJg14FxpoHRTlXDB+AYVvjTNc69rD2U4jmVEWjAWyckzUE7i7QwkuQhs5J
dIkzKSBd03gjLiO/B4huAV1PvOEudKqlnozq2ZtWrYAtJ/d6qaCoNTXufSUEKC7BlsMd660kzvsQ
KPbHWKv+I3D9bjWkrrJT3MgAU6Th4xZ71TbPOmdJNAr1Vm1crTzJ76M8XUeJmT2baRcejIbYoGj2
qCF4asFhLvs0B4SMk4+k7Mwsb+6kOIWV5IQqJTCZyW3eYUTilctRqahewItgy1KiXrYJItj1MI4/
DRXbrgFT5CWRafuxybEkINn6K2lJofQZVVkUHpsbzBp5uf5zBtHNbFG7igo2OcejJq9JaqhJcmQP
nC8BPSdPvMveqdVyP1T1tamb6hyjLNY3rlXCqNZzg+gNPo5dnCm7kEjJkron40XOpZXfG8kvRYr/
msFPL+8m0dnSMklfVblezf0EJwahPiGk3szjkr2ymlNCS/lDINnd/laA7/qNdwiG/tDLHk5wFVmU
WqomGn9oQO7o1E9P0e8IM0dvEPhxLKcq49nOJwp4F0cPQxsAOed/5hwHTr1KUTEdDT8ZNn1NoewQ
tP7e7Y1sk9mZjcGaG69C/Ncv/MWAMmgklAcvMfElN6PxqBUD5Ulqpm09WRpeIoB1Vt47xMzd8thT
AjQT/bpbjQvN75k2Pbj6ov82TY5AydXTE0waUj6tBiolpkVQ4pLI+eTVHj3r/AqBKJSvHriDCW3u
Y0xUlHexEmEtjkDvTYE84snmr0CWM3h1kUPdtaPuqroM+GHV4jnKkrsEK7VfSRx/pFJXPlhFkf/b
0tf4Q+TGo8pRNF1VCKfJhk7F6d/FPTVAVCuGxvRILbBzLfUnG3j+swYuYwfrC/FaHBWvSRDmM1Oq
m1PbFdqlVxXQGvRHI9jvoVv4lELNtbyPtmIjIppBZXxvilEzq/dFkF+c0Y4PrhJ0K7/s82tcRvgf
Ee141ZLxEgjVj2Nvc8MqPisz/6kNsf0sIfGcJ52SbEn+fNZ1Je8luSJ50+TDD99Kr5isqvfl1O+j
C8PEUxt+tIcidLNTJxN6Fzv6LBrlVTdCsxL7fREXIMHVY4qVG3CPLb1eGxlOpRjF4LoUt6wsEY6T
q7TT8q9gutUpCwp32gN8XJjbvtx3B9F2vaw7gAuF4+j2ONz9fUBMMXOTS8TE2ilB8Nr9Y62bZ6FT
EMoGVO7xYeqS0K9d/NyKQUxAN0R8KR9tmG1LS542Q7KcgwAJ+vc6QLmqesanZRfX0LUlLE5dPFLC
UgHcCMuxg2hB+vI/lwcuFenicn5zt8tN/P4+y6C9jtrgnRrd7TZW0KenCoXbLPPM9KUsg3qFv2my
lsoqffEt87Vx9e4cYLd27yCbFd2Dk9pA4eDqiYvSgd2frpbuQffl+jnINrrmJi9Olpt7ssTlXDQB
R99TAncKJyBQWrp3VmgUD6AE432naO1C9Hupd6Jkv3jQagwOnFGZyXG+0uuaJTgr+QPStO+Hrz7Z
qrulnuFKJaZ8DYgmOpRuSdmgtUi7asBrNokvwJedJcsNmRdl0OIokBQHrxiyLUbQyS6hcmGvcYNu
tLBpYIQkykr2WmR94YjvUhL21zh2AIvaaQWqLXNnvaI0L7JfRbMkHLSfqjvlgPPso4QmOET4mc5G
Y20bKF1muKJgOOOBmZczkjCuVf+C2H2vtWMa4rCgs1yd8md9RV7AbaKLPLUyO8D9wowuYoyMzm1M
m0Txv8dETu6f1+Gog0FwB5/Ym1hCjo7xups5/kboOyhP13ZZ7lMfOWmka8+SwLTHOUIavpHNvSN7
W5bx3ifFwlvfzYJXYiG4dUh9dBc7sbaTQdusklC17u2SLDbg9OYjNOfc/dY7vgzybFRT6WorY7au
WQzseg9cklew3izUeHjNCm8fOHF9rOQI4wYieTMCn94ngpYk1bVPKa9fM5LLz1YT5YvCbsaTZuXD
ZtTUHCvgRl9FUuzvIaUEq9ivlL1WKsFRBre+pOgreta6+AkOQPNBlQvW4rr/c4jgduTm4J+p0eNJ
U6T+xitb7QKKEvzfoBpvVveDJTNixjjVumMgRJBmn3f7KT/ZTWpIMUBF0F9nujL08A2yEfqhYZ7b
rn4tc6d/aW340laqE2ucCrFq8IVyI2GZiV/OAYktLsW1Hrw0wE8XGl+PjWg6Y3lsKq+7lm5dX0BZ
32PdE3BPaTHYxgEozdQkeEfkU/J/pUbX3JFP4FeBl+3iq0gKH3usQZOAWP7vYiv4hwsJ5NRJdFmp
FWDi4q/JFWj7OOqRc3qWs9bziieDHEuLSmmah8jsTbzA2+5H7eWXkG8Hdq/SMooiyO5pmO8HrfXe
6lFB2O8F+qM83t0WBlL0iwf1k1vr2nNeK+MGy2t/KZqO0zZzSeJOu43yv9Wlnnn3v9fp5j/efRhh
ESBW0QcqjvwPkYXSjagUzEJ66PBYp7YJ+O1QjO1J7pIIhnfprqhYzvCrZlmiq4n1nlMX6NXcxF9z
B0qLt0N0x7KA6VirPOSFj70ELOiv6YkMkUp8dEyN+e42d/poY9KqVm6t4j48aSVwfEWwF8f7mojv
R1kru77Joh911erzoA7Tsx6V6iZj37HxMiU84+HAGkzKvB8JogiPRbm4qO2siCgodRojdRPq9CTI
jSR4sLxwpk7ZeR/g1UOEm5jQPYqx360hGv8cm66jysX6F6wMJXN/z2TYyIp1DYaBbGr8R5Hx31cf
hG9cnXJC60EjtbuImiHKn2PDnVFiFq0pFKv2ttxRHi1Oy4Z0ZD0dbiOpPjig/Kd2XJGJxKFi7iUG
laTmeBR1LqIcRpz9URPzR7PrjAF6RG3qG+p2YQM1Lb7y5NPuLUVl0Wm3zV6RCutQR2a7rEBrPIIq
8WbTLugjyQ/AGIx3cVEiBVxkhc1qshC5XVRFgO5l39YerThnqR+fVDX335uuW9pqxV1SeNncHCiG
QWj+06rN8cVR6mqOUta4yvidLbMoMI91qONpkUfyNpIj/2hQLrDSx07aOb7+5LsE1GKKbA6E6Jw9
9aHhSsLq/CGlPJt3ZTd8uIinap0vCPV41Hu04WMXOcYycMq/LiIQHtwuYtta/L5oEJUCOBahxFaD
20Xh9C9N26bbv+SqUvcguyYpEgqA1q3uJIDgsS5+GmvvJ4pz5dBpUbgb89BhsUuUsXJZy1Z97230
KSRZAM6dGcXg3GKQ4KXgvgbjYx4bi06mflOSFPNlshSfVHR1U/erknjKxjZCa+outDDDkCp6SazE
BY9GuXxVqc9gDN070SUOoukk8YrAe3j4o1+v8D9tkq5cpsM1arRh708ARDIg1PNPZ18H0Rd5bb6J
UqzDdLtl3ybfp3BpZ2PsGgdlSt5aJvW0qp2aB3UKGYvRoZGNQ+nce2VfbdUk0p4jTLhJ0pn3cm/5
l9LvsL9CYp7plbNRkshcSKMKrr6BB4TMB0MJ4u8Lcdcq9pBuHLyQbk0xmpj51lWGtZHXn3Bl2bwg
A1wRxjHpoimFyrGg/vPqZu8ajsuHyhmso1jg+soqsOTieFvzqrZZ4xjequ2C4DTLmQi6WyeH0NMq
n+pqlmrsMr0FiiH/kId+cm+M4fd+rEYOfWok99N8o0mcV109xAP6QeDC6WPU4CMrfqIgybcs/e1F
p7UYzGDLu0wnY4UEzv6xjvzsUaq9pdhnDmmTbxPiw/MuUpv7ocfzNbc1vNSmRKEbJdosiXTnEPEr
e07Dcy4rwxPVZw+3IhhqvbTFqEnyirWxtUvcRjrabc32MqyLF6OOzt4U62zDfGcCpH/toj6kUNwJ
ToUbuFtHqqp14Dn6NU5jUOHUqrzX6kqPqs8UJeVrml0JBmcgCv5zIkl/9nwfws0BivH3OWlRW68y
6ACRcqD2ZcoRWYRbp69TWpEyUgPFW4nRFghDkQ1vsOfTgb26y59zjlCxvsOKc3IbxSsutio8v5Jy
WcW18ivJGhn/mmi8xCySKAQ07VUcdM5jUrcPYkaZBGxYg/ixzuNi3dhpsFXiprg2U/BNzLDQfuVG
OxxznmmLepL8ldOhk5Hqyn4CZFnxB/b1ZkinhVti3FjhY9IHd5oaF2fx8slocUF+Fl/jaeyrVWve
t9bv61yXL+L/fvs7svXP9/9UbkPmBxA2ivw/KTqaIQG4l/vhYXR2paR0zTZIqElyHL1dtFlo7oUw
Qpx5jcsGSEdBvQgrV6KWrHVXTQr2B+krSBhiE/jY9TbZc/khsrBiM3lUrQe9DlemmxIVnkqLRZEx
xO7qVAPTTwvk8AFQo73Jk/XJ0p2n1I7Uk2jJHp68KXjsgKiNYqbujud2iQmHZbwC/3i3KJS75E4l
3UVji0UJ+vW7wZHISkX9xa/bCrRA825Aqn0tiaxRu9AOz6HWBPOgjM/R4HV3WQgQJbDt7K50LHcT
Kl21LdmdJuwhJz/U9r5X5fEQB80PZVTb+6FI1XlYt94Ke7tulvOue3fMaqbxu9tESihtCrd+G0o4
cImOBUihe9qiU5zyp8Ldnqq59awPOp49upmuzSJvLr4JhZtS3tc40RYiryTXcImGLvPPVlhcOskP
t30fmHs3RYsiDrw+qVCED886ExXypNpuPzuV9y0ZmqBwXvzMBbSpyeXexv0Cry6TV2kTDEvN6ItV
Gbn6qeTpNO/cwsa/lIqCGQIiqE1NZF1tVz5plMH9VCiYmWV5ls5cK8/Z8AyrTLaffSNt32w7wEm5
K6slLjnh2ixlZc4ToHt2TIzRS91vf3mQWUqv6HC00R7aVHc+jVa6sJPe1GTnF4OFYmGI1HldK/Ws
S3zw3/hj4BBb9RvTlnbumKVLZUBQFVftTKa6+nlMm37VUhe3ytyGHThGUWpO/V5F0eEb/pFnm2Tr
ByknYjYWtiWYD69Q7Na7mLIYwRJgwn+gA+kALT4a4kPv+eFFHIpCVvZSRAnf1BVJUjkPEttY5kam
HDtrQH/Q5S+9nZ8LM80fqMp9UEonPqFjlh8zSXnKPMW6U8O8Og5GeUYIQEl/EoZs4T5CuUkPcuBd
HagxW89KAh3MS6YfJALQznL0zeS1M4ka541crkRTGsyTnbM9NNW2u2tM+PWelKavuhQGi1Ju/L3q
NEfKNG3qn6GICQWN73BWIJuOILevk6H7q18MRgQxCddMU0Qb2tgPycrSResOj2RG0lMRh4+sTmCw
9yF30tgpOxxc2ifZ5klNaXiyJkjyznu3uyR2qx373toYse4Hc4BaBPR0StCnQRmu+aXtLWuXj9Eb
OUZmdMB6tk4Al+zWxoUdExeYDLgSpu0yJ7L8xDIG6r3l8FqbmqaGzY3sKM02hc+8Cpx8mHc1Biak
4rR0fzu19IZtEisuHFKn3sjjBWWrEhZ8d3nn47lSDediCI2TndRrdp9L3dHes26i8Yf1W6cb7Xms
k3yuZna5KoPXETHkr5CdztCE1Wen33e21T1WuMkcCneETFLEyCqiBhFJyCMdhJ+7kTv8r3Ju53Mi
Nfk5nc4sXTknPPT3oksMtlmVrLtO8+aiSXFTcicp5VtESjirLOOhjOR221VmORdNK/BGIm/Rz1BK
8a1shu6aNLhhT608gwcReG2z7OVeOozTgWqyv87iSGvXrW/+/Or6mvY114FXQmqDf/33lZZZ7ani
/Szc3N71RRVu7cZ1AE70ySbQFQ+HlQDvslKL7kglDist14rTaJfW0kmgTHWdd3Z4M2+yJEv28Ijr
nc/tv2kCPLY0SKkrdZDHU1/U2dKl+OPajBHoab2TH/L4UpYGVQf2mFzgWoebVi/Lbeg59QlafkDc
Ky5fVRfvkoI7PYqpLcDZ8kdYNtqcSr3krJF23VBIhX9s3mCUkanI7YiibnFYw7POkKZXRlfMbUtT
fppsLFS5ND/sPLlXWENgTyPL506TlnCu8k8dUZnPs/DVa/kJOz/KzkYa4E811Hc2t9I6Uu1u3RvU
ysiWTWwBL6pn2ajeVDMJP1PzSJUm+CZu5rNJ7vnV8rV8XrRKdYU81qyKuM4Odl/unZCcoOtJ1RmF
UTNPKzIBRdbP/ayMP2SfbZaTsiYxbT1dIS/M9uOoGUeVOpKF73TKi94NR2IgNolKR+GRvapks/iJ
r/K47Gy52BGmtK5p1X2greBBSdaeHXFlXhJMzPdagMe7nbTDXeJM2xfDeAuV3EOWUQ8bxcfEyPRY
IqEavjRD6v1yKJPDJTAZrkOid1SYl/IKD6XmmfAECRJmBNPC2S6yBJctPKuavtrIlhdvrdExt8oY
Zgf+ltF6kGvz5KBsx4p8Uoz3obMZ1AB7w5xy/D5w3AdD16uzVfa7CO5Fp3UzDf+JmdfX8TEAwLcm
g1wvRXGXx+9yYXZBsRWlXw1gcypF7PpOjFaNPWtgmj7IcpteZTcjZFobe6NsY7zf226LaaK3HG0l
fUWI8UHWpT8XDtKOTPPfg+mZa0TOLEeIOw9U4rCDI5vbNmiHdd9G6dVTcQ+Xs6b6ZTolMM9G+ZBI
WRRyYD0Wsj4uFSV6tYcyX2Sp5pyT6QC+p5upIV9U15RUaUYgSFmMpZXj5lI6ZzHRcUx9jWWLM/vq
A66AvsXgwTJ9ipgWG715tm+fffuw2FTWHlUNbTc+44yDIWeWp0fJIwCIPpD1c6vFByd0fliR5hwD
jf21X92PGsbo6qgCrHVg6JTuznJs5YijlYb3pQ/0qAaK78SVuk0xNj3l0yHYpEOSrtgcB5ucnQJm
P436DO70p1b2/Sf5uf+j7cyaGzeWKP2LEIF9eeUqUaK2XtTuF0S7bWPfd/z6+ZCUBZnXvuMbE/OC
QGVmFSiKBFGZec5ZhGR4UGG3XSspQpatV+wHct/cLtNgPikpN2pTsZ5H7iM36qTEu7SytS92HDg3
fqLkkDTmfF+19Bs9MyiOuMiyGmo53c8+3SNojTuH2DZGqOmS4uCqyOsVVYeUGSW5T1bhZDdiWw9a
4/4Z0rg6eTWH9i+eRiAFaZpXtxmaTe6Y0dceUvddn1nGU+KFbFHphaCf+xgbMxABAAn090AEOeio
6s5Rex5qgy0gGapPGXWmDZQv463YtMywN/3cAipW3KfYiJzfqUWhgrBt/cB9CQyekiNd/aEqynSi
83Q+mQpIk40Pd3I0LamJShl4EEy+KU2U/jKoIQ3rtAMtjcsuCfDwRFd6D9OAgeDZ6NZ7mx56K4wo
SAZZdK+WY34bzTnfh1JVdpUz65T2PP9lchb13eAMNhr1tjlWSLAk3dHX6uKZfBqQZAURRkVrIaWx
eWoCUouGczHF55G8BqmQtv6SlIX74CXmZz4/9ud5As0D2cyf/DPOwkW3QsEqdnG7qqcALPQz4oir
xn9oy58ysMNQ3RfOkOwcp56fElgaN4bWjiATjPnpYoNLDMUzl96LJUQc7BZgYFNgmMNSDnGyVa2c
B+CFw2D0nOq+69K3s9QokTJCNHGjREPTUocl5nLKnYjPVar2ByjzoS6xYH1RVKDdmeb5ZznwMfBu
O5BWBsxlZwuxukTP4ue2UhK+/twWeYJ1nrUZJSCfd+bWqi3nWWytW5z0pJlvkC/S4ToE2dWlNlX4
EUIGNAnBmEwPVJ2MJ2R4ra3hh8FzyKs+Ts6U3ihsLSs9mEGjTUsK4ZEO1l1vqSY/03RueqUOFic2
f+kB9Z3D/rfJKCi0dlOJjB+J2zJKnFPjNzyLLWdaAjnfxShjObTOA1Xe6dB3SFSRNqVEUYKEHNBc
85Mw+Y6YwMK3prRfud9r2zb2g0/0okR7M679R1vlQxElP9hcUYBHoepO7yx+WpahHAYPhSjEh8kO
gGvDpY+OfULZXhlSHRXKl8hsADaqNsRuPm8whEswJ6tend76to7w6awhV1/O5APMxEp30awYz3Ko
QiCBPG11By1Q32x123UUbPTqdkxr8xI3aNoDBT37PiksDwHipU/c0cxTi3TUxoPD+rMW2s3L0Awb
FRLcz6bT771EVZ6XB3W/a7RXg47VexIE/mVolVm2RfoV4Va9jGu4dlHAKKH/P0LwmFKLXbSJ4wLl
gGFAaZxM89Ca47MFT9d28tL5aHm+e5egwR7GRfIygJA0u7r5HExTjSSOC+ip1R7KQKk/e8aA6CYc
1dxhGaLC4h+1ntSM3/oPVkFTFdAt/wFlu9+0eY5fgyyubyM1pCLkBcmrDVpmbw5NdCNeEBHQ54Rm
SfcKXmQmYLlNlE+qa6ov/H7QxoJ5dHpwiyFCvjYbzTtHmWkY7C3jxjKaFN0f1QYxlTTQQdI9Bg7c
/pKRSkC/wlV35PXxTqp2LAt+3pXEsUixLBQ6tInuZa7uIXpeamW3v8ztaDrj15483xLME15zKGY6
48Wb9OT+zGmuLkPatPjBmkb1IME5akd7czRhFFmuqwZJvq87EmOXuePo7xwK2kcJNvpW39Wh61+8
qd0gJWVnyO7J3Gig8NZTEpI/IZlDZUuFNTkixnNjOV7/2EN9f8iiubx3kzu6T6LPSrPtNXX4rGhO
/zmrx6+gqLxzgWboTdUD3lSMcXjsWthQox41SkOJ7Iut1X5UM9QeF1MPWcGDSbHZV0uopmJ2zDSa
hyd3cIdHWSOvI/Sy7Dw6uvmIQmQ+8IgXOTvap9O7IAD4DertZ05y6kdZhvqGLg/rMfOt+CYa3VPb
ztlTZyVfUBAMXsEj6yd0LWC89sbgtU7a9kCufTqIl+aBZkuN0DuJtzDrT+gp9k8IBxtfux9NlQU3
eliou3KwavjI7HrXgFs9NjFFTjQtIFn0StRB9rHl/HmaLqemllX69kPAh1Mz08pDMpE+CKwXHxDm
V5s/j4IsbbyjF3w1+LQ9+2lxkpFiDeZjHEyIxuKL5xwWonz4KaOaPxr4NuLW0ViFX+caEhV3pEYn
q8btbBx8OlN2sa0Yj5Ovvh1M5dZRhuBxNfPAX55SP/giQas9NdHYDicqxVeOIojVTeWDFliDJYR8
BHsdWFKH98v5PRtGq9a0L+DhD9HQTr+4aDCjqEZT86Tl6lnVSXfRO71zYZID/16H22hRQZEDukpv
Z6lhuXy9c37DHZRRxKu9n6VF5u3HHkDJlUOCxTt0SvDBC9gnoIQ9NGQlyL1eVkXqb5M2M417HaBi
EizTnJ8gI307xDwqnNLlIGerY41bHVdx/yJkXX6mIT7ZyPrrPBmuMeuV/kXI1VLr3H98lf94tfUV
rCFXyzfB0ph35b660rrM+mKulllD/rf34x+X+e9XkmnyKrV+qg5dGL2sf4LY1+E/XuIfQ1bH1Rvx
vy+1/hlXS61v2P90tatX8D/N/e/vyz8u9d9fKfQONU+HRrGFIIRHu2j5Gsrhv4w/uChFMStP3bdZ
l3FnJsVllcv4MuHDtL+9ghhlqY+z/vkVrVddY1TqzvN+9Xxc6f/1+mxm2HoPZszT+XrFy6qX66zX
/Wj9f73u5Yof/xK5egsGwqqG/rBedX1VV7Z1eP1C/3GKOD689HUJ8aTLv/zKJo5/YfsXIf/7UvTU
d7sJhZ+NGU/NQzeGzr6mI34rw7BfKAPMvKFzBy89WtZWrVx/p7hNoR/TBlG/pvZ4olzcEjhOAT1x
NK/cA1KvT3qBZtNO3EG/N83UO9PzC4JOTP3spXeVx1NgqZf6UZ8MZ2dSVNqC+9tSZqD1cpFru4i5
ia6bSLqB2YMwXE6tcU6U7Sr0pjtvE1fTKgXn+0YM4X6T/vCjRrk1UR/Y5lmWHKlJkY9Ss+KFrswb
s8rbB8iW8heF7Mu95bVP4pOoim/uwbPrcQcsPH+RMD1BSiwk2XKSEN1XeUTKeTRlVQlIy4IeLjPW
NutC//Lquts/OZbuk0T9myt7E8xLuv9rkBtk4HJ3OM90YqHCCvfHWcaITYbbMfXe3KvDfA+xTYWQ
YiSkGN6myVw5SJz3vopVJSE604B3tRJEi1HHVAHkVA5kCaFAX8cfghLXPdN9OR0/zKHz9M/wD1ao
m1N3OxoqUr4NNJqovNkPvRY5D3KWQh/bIzd+vrLzQBTteD7lM3Q1YWzD+z4JYGv4cw2JkEPJ9hYW
KLs/rjY5C1OnvwEG+fuVXRYpG/euLmf7JE4xOelwyNRpuK3ot6dnkjohQk4Wb5Gzze3au9jFKXY5
Ww+019l3MpyFAE9OXYopfh2/zZVpjRn5u8hAs93PsvFAC0C/jeJZ9zbw6zVPm0ojSYKokcKnlhZq
0nb2eIi9on1CbLt9qrXSOTm9+1lMqx36rc9W1rrsNQiVQ0Y78sE2g347LTPFdrmGrLQa5TquE0yX
64hDLedvWVE3R4HpyhmkUM9veN0r6C4kfF65ufgu54LZFfQupPN0O7Q7D9bvkBruSW0NI0Vio8qa
k1IpNue+otZ/OW81o1a3Eu63dT/etZpub4Kmz3ZNbLxhpxOl81yyG6Cj14NRNlCBk80X04eQa+S1
+IPYBY79IdRQ/EGmCxAb+oJNBNUmwmnkrE0DoHSTuvZduDRFoBCpfs8K2IEWMts1IrSRIjfyIdvq
t1dNP0lG8/lBjM6iFgr+1SIBsivee4PgNLrL7YDK0ZIB5JvyElFFhRYbWjw5oA2SoSvX9hfSvFLU
Kpa4lmrYJY5Wi2EP60kDdVzZPC8MBYeoreNdiOpIuKVTMKcdJIt3g+/Vz+Uw1c9i0xZbB6gbySFy
tAcZi/tqnVGNH5vOD257uxnue9Xq772BCvFGxjGCKHeu/lB0xZjvLg6ST/QDjE73awi/NIV7vUfd
AcXzdYUuj9/WurKFy3q+/nBlttVIOSr6+Ny9q4R++F15UxGt/XlLDkH78Atz+dmhBHh3iZHxh5mX
H5nBj9RtQNPTFoQf7PsKFdMsjV4HcGHHfBGbk0P6fjaJqNw6Fnc/JJcZV3YZsoPuj3T+f2uGzp03
JD5BTXmAmDMzUs7rIfebt6EZtJuONpF7cYr9MrcHjbMN5nrer9PIqvu7vqy07YVL3wRwCAxqgAzQ
NKKIJmCt2itO84sxdVlwanNnuM/jnI1p1FS38ZxWt4mRuurLYJE7UEc330pMvQQmgkiYPDqjO6pu
5CEfxOSGerHlYXSAHqTR1Gzr6TZqCKMz3/Azpz0CZtUf5SxDB1Sfo+682nWk2+4z3YK7iFBPpal2
o42ldXR42UD8MK4H0nr8JXR97yIFrtmLOzI9qCrfrybRzXLJsVAoyXC19QWEdd7c9415udoHe55W
dMegizfM+u2cRtWRPLX6yesyiCoV3/5Nh1E37LLhV7fNh20NqP/Jf4+NDGe+ih2cbzWXSSvUGgKN
EkDXQI6Weg3ppDy4MeBrGi7uyo7ISNLp8GYrAFYVYwXJ9TLjMlnWGcIlqVeF7qZZPDU8ZtpOVrTH
8EZCrqcsawOtjdCUYYZ4C6vapbrjjPYjPev53m2QMeBfZ/9mh+BEtKT6EdoxvB5Wkz5WdYL2L2KG
Bwucy2eJFbqWv8aq/WxRpqH1QdFrZeNo/CQJZqCBgBcwTMJwaSNWDXjVxCtoA/E6Lo0O4pW5RUcd
UvUM06u3PutsTerkm3qhdCdfTwa+on9qHYq3WsjgxZsVEDvXJg1NjYaGgNdtTD9tHiEqAcGznK2O
1RYuXjo4tKMdg1aQODkMaD1cHGA3fpup8M3DQBF1nSCXuFpJLjHBdoLeBAtL8HrtdHlRdF8154q2
JsMxy7090Y4X2WP8CzgoGJnVXwLeAIqFEUIGQ6f9UlkaTVbl9GkqBvB5SpJSCQ+0X5xcdSh+qv45
SGcVAUQ+sMt0WTVv8/p2JN/771b1Rx1uDEWBYpuHx1trcK2j5vcgs+nP2sAf1t9HehS8huV8G1Rk
+1s3nj8XVbEdF2I08HPFg97B3B4sUYAWeXa2kTsTr5foFX8KS4pXlgSVN9yLNzLVD0vmU06hmDXc
tviNkkJKhcEr6KB3uhcVOZPbzg3tA3zz9ldljh7kd3iNSGn8vC0jxzqEjYWkgwk71bCpZ6s6ynPy
HEfGnenk26tnZUCVPIHPqmrcWfGb980mnqipP3imkZ+fzeVRnYLPjVE0n5JFvtFIU1h0zObUqoMy
PLwPKYoGZznMuXMLOLo82wp6dixU3DSaG73IwaPBo0zoxZMR3Bb6uTLbO6M30SLLpmw8Zt3Qc5Nl
wsz3/8XJ0na7UOAfC6jo0Ctr1VPZds5ZQibdHx5sdz6uE3R7Tm64g4KqlwlAma1tizjLJeZy3Tl5
LIsivCxiQO/4GE4UPuVVOLThI9vuWxuJlQNd0+mO3qbhYC7Lz4pbbkc0lz4p6U6N4fAuumb4NAW1
vo0GhG/FNtJxe09X1G/ewvcqpqowoQrK1LOzmAa60w9JbfMUuQxLNn0vhvVNfBJuxuBIvQzITqv6
5mnK/F/gDhnuvCAY7iZ/pAtdTuXA7V1RUM16D7iOqt49EiNDv2iDaiNjqM6ivW7N/WXNNSYr4snf
rrNlXaue3l7HZQkZl5nzWR3q4HgVYjcqv6iB9yW0aki9O888ub0S0Ts4q5zKYR2LXyLF7UCV9RYp
Y3uNvLgklILEtNUCeEYkSNaQs/WSKB8pxvZvryaR7FFDWAfpTFT1Znx0IBjcxaOW7GXYeyG23hgf
e3d2NgMcFIcrhz+kv4XUW26v7cV4CstMu6vzOrURa2OR0f2kT+XwEOhBS3NS5hw8dpbPSObUG7+e
h1sZyiHp3BfV7ON7GVVxrD131rjL0bJ7LJaRZwbBM8DMdUoFC8e566wbf2rmaOt1LSwDXvZDA/4d
beF4mfmK6JD9yfTlwqMZDocmyuhTquot7T3Dc+2o4SeAAPRV+p/kYMR2SweR5Z/SxeY2NKrOs4J0
3DKkWt895oF+qkzvbYLe08JgofUhJqBo2d6Ze2hjl3h6b/P7vnD+WOOBBtLeZSMwsQRUfTVtgz6c
bmQ4t2VHM5odbWWouKnxkpdfsyR9uxqsSBXpS9u5NdI2oeumMEjauIt0AFyiMX9ZHOygWC/OYosK
iybidWzeGgDlUAIiwF8mSZQM5WBEdkwfTRHsrhzrEGU48xBaNj2CXw3NRYVvMgKE2FyKTSMqORaN
j7t2aOYDVXiEcdwofFYjdxNPZfYfXplrIvgnsanhBp9kPuD+6/kSEUJOe4lYr/B+fXGua9AUDJcv
TegeQkIHK4TDK6lRsdjYgHfOrtLuQWYEEAlYw8+6jYNTvPRYbyS6syNnO4XG+CSHFtbUc+k30Nq3
01NuA/LIYj87ymuCYhrBJ6u+v4xcymiNYo2bRN6Od6+8uuxvvCkpsQ9zu2XusLx1uZpYN9SqAxBO
KdCbpKxPtAvCLUUD7MsYbtNoKfgvlkKNvZM95n+I6xJU+90+rdxov84JhiLdTH3wto44IDP+/7jO
eu3x//56un5Wt4YFQ1mVWsZ90ejHPtat29Y3eN5K+964nyqW4dErNe5T24hPIxBglFmMezEN4r3E
SHgFKGevtR5YkmWKRMraMlRGtKl2VQDhU5tU016M4r5cUcJHQEh7wFf1JnKj5O0uXU70+WxK05hu
UNzaI8QamVuSGuYpqjKL1m3u+W3ATx4CVow9ub+Ln1zO5O7Lqm1v3p5r/DG6JcunPPAFCR7dLnUP
Y9EacB3/aVMXB1KsIHNq/WLPYd5BLHkJQcH8W69b5a3MF5NM0Pj47PikQIuyzBfH0Gfuva1PyiHO
RvAcQ3lPr0R1P2tWef93Q3FIyASrtV3PQGv/77GyUhoFPxwbRrTa/lQqhrKVM5OmlctZvtjKVLE+
ydm/iEOSSaErmGSmm+6vuLFkqNPGq+QRDbPLc5yY5FCHffBBhjultSD1DWjbsuCsOQHgM+rLppnR
4zyaBg3M8SdjMftZl5wm9tJbGVoV0Hs4khQamOfiVddIwpMFgnB0CeaJ/rLGzDPNU+yEnwLASq8c
Er62Js8xKFzYGdIjx6J0XhrfRtBlHQIOue0DCE2OSuNdvAFkZc+xbVr3UISPTzM0KdZkdHeQoE1P
vsmhiRRYsKtI3zl9yc1rjO3kfnbfJsgsObhGepkqI5k/Wkm8d2il2ZVulZLr7KZjoUXGcwnQat+V
5MlMy0LdZbH5itluy8JuLiHimFhgAzNbfir16fcusLQTqWHjGVLTkxqH6lnrWjfaFq8TWLHndnFN
XaucNXu8aQ3HixDSzqZTouh/XCJNwFp0p5vFVq65vpg0gOs7pi2mpIf9Tuxp67XbComP42Wp9cWI
W15g7KSXF7IuV7xqXuLc5rEeQJjAxs5Y9pNupPQ3tPqD21LY0m9WozbN9N3KflHC6fkmEtL6S8y6
xOpYbesyaAnGm5nvKVr341dSaK8AKpXPbTFZx6Izy5s2q9PPMPn9qtP4+POvAWOE4EUdkJYRKqBJ
BSdjQOQlZIBqaBs7u8o+Ds1lKMHileB1KN6ruYVNe3pLj/V26CzjnCX0A42++43+Vs0/BRp06YB4
YPmqS2UiTRObZ3K7xlmim7HdJbUx3BXtH2lhmacQiqc7kKT8qyoFyWSQoUUNiRhWdMzHO1JC4p2W
EDmTQ90Akrp4rsd21Bonu/+JYKoNLnqJk+VkTBKpAwpdneIpgK49SPoMGDQHY9ZC5WasSNjP/I5s
e6vK3T/S1Mzu6AYuSX1GWXbX0BG1TRxf28qkxk29fdR1Ec9WuaOYi1waqPVhAgG4KKQvQ1ijpkcv
9BESQ1Tz4rXUvn6ekQY4A8B7ZddZfOuyeN5oReS/dh3tSFpfTK9+FVkbr23yV99B1LgoAg8VhUbZ
KBaY3c4A0UTZwDtpCERdcNpmHPuXoSZUD7DVfBiuXsHV/du5aRpEW2dgS94u6E+joz3GqCONZwXP
OdsL2wnlM7rYJ2qGd0NQ7cU20nI57y7uZUrWF9q+XlYwAXTtPU2v926tlDfQp7j7BNjuL3oSf22A
GDyrfaU/DlmVbsSeZ725y1TayL2lqRf4M49m2jd/rtoTb0CDUkmW/AK6rdk0gec/0As4v5RK+yz2
QM+qQ+qbFokxLhI17aEzaSdq4dl8jb4bYTz+NswBcgXc1p77sp1vUD+pblQzC17YDtJDb+f2b9F3
vYX/RCKhN5ue7RhamLcna/gmQT6hGL2DwiIFA/UuPy9GoAbpfpqc9Ew3nvOYV4qyVQKLX7P3syAn
VSq26P1s9V7O4rE4dznkWFFgP4c8vd7yWTQe5ACI3XywYh9NaHSJN1cOGU6x/1yWmXsrsWsEPO9k
wix6Tvs0eIHcL/+k1Wm891Xa/osG4FislOXW6p30ZzvG29mcxu8B2qX7uU4+RjRLieS/RghPVBpH
kGGGCFsFCoCPHKrNI+w2Gd8iRQ0ffZE6Cz1nZ6lwgl10zELZnDir7FkAvkGJrDsPztBu5y0O8Xqp
y5cmrc+TUtaAQpY9zYdpy9rUgMe7pj63i+q73pPwNSqvfJloTLwdXEU/jHOpfCWDdYkwAP1ssgni
ITsGEpVTH9YWvnUUan9QetbuYNZtX+BRnB7gPr8xcl72Vi2m4mBN+rCTWDkYavoDCjvtTkZVF81g
Kvsb+NybJzaX236uKUv6SMWKZnvbkIcrDLIjc9NOXxw93wkEGnpUtsPIqewE5ezqjrZxbVs9A1Dc
pqHWK58if5r2sO4XNkgZaHHlENqqelKs5UCvecZdhFN6a00dSEH3a8a9kUrB4pHwBdP+T6d5gMR0
DRwW3Gs1jc/Rcr+G7MuihpNabOsBLuS/z36bH1bB8Jm+W7SDK5SIJ+dG7Nea4hKSx8Z4l06huZlh
4dhJoDjWpeQsSJpj/L7UVVjiPiqeljXREcoVPd61mbVrWzt/ssqUjaaZxMdab9Ndo0fsNNUU4Hyn
omJu1r8OZeYd9F6dkSJw6udkzJpnsbVeP29HZURqcnH8o01d5oLwA5q6xsiUtG6GbTeN2k4KjytB
9KVs+aGOGaJedPCH4YtULS/uC3f0f55fypumgeDthXO6Kzr70BfdFzfaQX65sfQxPQ9T34f7RAHq
6eT/MUwWlHE+kKFL+/Yoo/fQdsEi18vh3S4rykjsEvEeL3ZzEUh6j5dLSqj33a4gYCoX1mo5FKVv
75u+njerTc4W/syzXnjQ2EqM5cJLCF7/bV7rDoCCJHJIKqS0hsTZF1XyMWZdsYV47Ug16jeUD+xT
VVkPl/dDhrBeAYvmDVj/IqpslzAxublDFeB96mUonisbGd8fflBXG00f1H3TcmcTdoGyMX6job5/
DGgtpocV7cuFg6AJquzeNOEJlSiZ5AQ97AuL9z8ntU1yfiuVaJE27j0zB+5WJhMaUigFbpLSHs8y
DpDHOfQTpUSxKUvMx0BQ13vuVs5ltrjJCWtUFsm/0XttQDwU/25SebtV8sl4ksPc9s7OGZpgv9pq
4HWUEJF/zXLVZFvcB7thEQ6TA9lq+FZrct756MPguAiHhXZioIv4XQI+mLteO0Bnm23Ftq5BTo6+
p8ZxLmuIw84176wHPGoul+rer0cXUHqYZ3O4dvDM8ZPSa3+7Ll55fA1Ks+PD5+k3MChBCfMu5mro
BThrx3xs8j91YZcAMYnaqxxi56NJQpeJNCtbl4kS9b7Wuvxf15qK9psXxdrJ1cONY1vNixxirTCP
geZ3b7o2bQEpkj575m2npu1L32feU5+FS44KLZkhGMyjrxJ9GZO4ohafa2/RDnCcp4KtzHX0ej2Z
oS7ri20yR+9pZH0ZdaX2GmXh65hEzvM48LhXJUZ4K0OB7nizcwcKrTkLhieLveA51u5kIEEhzPRg
Gc3P0YL7ETvR/jHp6ZqqLcBg2w7pvJ3W8M2RGRIDAvntUutSy6UckrhnCdPaInz2a3B+yxoqyKv7
gctk3lLZUv38ECzE8Sl9+k9h1j/UczrdiUkOJaxOR2dOdMgcCSPzCJd8TJxq0TyQKE51qkYzdqqD
VvT2jWwlEvmJk1M5wOHo71pN0zayTRGbbEvkbLWtM65ssoBJ1W+jukW3DwGA0jIEX9gH0jDAos5t
raZ3Fzox4K5vhGHFVO8tS4cis0dc8KCAnzzUS4F0TsrsAMwgOVRLNXX1ToH+c9TooKGkF23BKTn7
qzZ5GYq3pOR48a5t8tJOT5U2vMy9clyWWrzJzCcZbUOyW6CI0DT6OpcwdfkajP5ur1lf/U7/7sO6
9CjOrtU3kOTpn6us9l4mPTyKOcwQ4jMGcLijHtlfx0JtbnO1THbitYJG2QceUr4y9J3q7QKXJUfn
6gIUEz9cIHIb9wCVKV2vwFzaeytMtgxJu8gws2jomzR9myb9CQJP977zJ7SirSj6tQLIMevwnyIE
Zx4GvbAhtSiSL6OCRvQSQAOlA9lFYDyuM5EHDH+tNDbBnm9+S+fMOiDuwsfKgrU+HTP4YZaelX5p
dlkPYssRXoHeNj+udi+qh0NFoyR5LsTBrqbKUJFmymUuOF30ot4Xnl7iiA+T1QV1uekWfQo52EVH
okpO65gWrHY5rG6xTXMQ7uaBRJA4rpe4rFPWFIrJQu8Mvbbv18PQ9c2pL2ldercHdCPdGyNEe7s/
T4Ec9nPzIaZoo/GYtN6vfYCGNlzJ+rlWDjKAGjoEgsHj+MVeZUexi0XO2mXOkDT6mWeb1RwgKAmn
HUXWvyz6Yb3V/pdFAwSx+ryJXGerg5xa9hSyAbF81z6OY/JdTOvhav8BUPgbol/00y4z6S/TUase
yRYvwzXWWVarwuj7ZQck3st+pq+GHQ1N7l1sZBUpnbz+1KQA+FRlBoySVQ48wpXzebJBpkNY8wcS
du4XjfsnOTzNv5/jur7TDRoh0S8yPvGeD5tQadXflPZRdL6WOValv83xNcW/b4KovpuTYtprw7Sd
soJdMRnt7y33500Pictj3fTQeagBu68wm783DtwP8EVO27SBy9EZpmJHRSV+pPV4vLXdSTnqTlM8
u5pXsfMBh2V40C0v5GFTNDyNfaN/u5qktbUC26pZPLc1vAfupDu35uBNGaoTPECCD6qdQ2Llxtek
Hh/SyU1/JkYCkpKntxf4NWswpkSEimp8rYf+QfJnfxfxvsY/RgBic7c5KOCd2yVf4KVA7nlpYej2
KtWtr9bU1ADAws/SUFGEqn0a4di6tDlkpUGrJ2oYB2OEvaqDb/dYGnm/LQpTP0knRJxHl0VlfruT
RSe6JWVR6aEA2OlcFu20qdvHiJbQWsyziuoMT4Fa5fdoG7ADQZzsMgRD3zwLb6yGidwJDCuLSeyL
qY7V/F6WeF9HTAh6bp1Y0Xiboe+3aXoEeAXJR3A/23ry2CxCel0Y5j879MbD1vO+T7Pq71I2WpcI
q1X7TUiTjken3cFuYgBU7/lU6ACax6JMNRzIyE2SP12NFjzYyFwqbF1kNkWbaqPD+bD8IAf2rhhn
0mtTlj1mJVyi9cL31lXxSEPVfzpqW2EvsTgCMmqXGUnv8SleHEFcmve6AQ/xeSRVlRWN2nx6y+8M
hpMdRgrUone38/tJ/dEmryiFZj/J9KnbyJvmB43+pnsA7FCEvQXkfbSvU4V+PiV2j1PbHSy1de7s
ybecHemS5JBDpEiXkRZd3JGiO3cRfw/0Q+hVpkDvblMdELv8ZbRZ7w26/1+7EaaP1Q43zt5Mk/D1
b+Ltxa5HXkFnYwMXWQG9R5rUfEuXnKSMVTeoN5SNLQTtyF14pTZuTDtrkYytjNeGykvdkoQkOfAQ
1l25EZZNeFagtFLgO5ShicT7f51UaSbNefl0JklVQH+7HBR4KmkvRD+jnf+0LY4YmTIUYQbanlR7
P8FuXGpudR830/QcLod8tPZNWcDuvozkQMO/GTU8dC4WL+vUx45asYygdISPg84+JJGDu9UUj3V2
N/TqL2KSg915xa2r6u1lZhPV4W1eW78j0dPdwf2JjFE3Jj3ioEW3hQjdosY0lOTbF6N4JFLOLuEy
NoPs9zxVVfplkvGeLZO2r+Z+2EivpTaAvuG5HI+MJUbO5ABLGrwFyf1qhr6XBs6y694m1A0S29Ws
Pia6g5SR0noO92RF553ran8/VYG7ixNj+tz0IXlUy3vWVXq5wrGEPdTWlDtxzoOqAqhEaF28rmtV
N4hW+1vxuvzUnO3J+QGyePpswQX9CTmAoq7rblvUymM1wC0mkYUFOruacvVW1tFrvjqNNUx78epN
N5w08K6wYfKK6OOIn2K9PMmyEkEnJIR9SvUioyiHiJItZ3Uvq5Gz6iCxryZotGz0Rk308CytZxs2
h/oXHzArBY8ImiiUSG8GPsi3BjS6Z1DZ3JrroPxcQY6xUQeU2QreNJ+ET4BcULNTg3i86YKchosl
p8p2WttGUVjBiscw04vQ2NDNkJz5UYKvpTQB2yims4vbWNumfvaXwNBBBMCvsoOaV6gALyU4ZSnB
+UtpLiUH5PVj+yAmcdoNBDaqZw4HiRCH3UHkJPPFti6iWR09uln3IHa1UQYkadDMAq+v3dddld+U
of/sz4oJ9ZdQWgWZDpGVBkfq7Mc/M37LIVdZPGHjcYoWTHKw0Q7eiBHuZsLl9BIKdWW+7zrKUshT
7zzvNSza6XFNAUyKCSzAj5QbSRyII2rMESHspt5xgzWexJHqDTXvQnuFICM9OUWRc+Pz9KOZdd5D
2aJrkFkRggr+PG/V2olf28EtNs6c+T8qt3oYBhLym3H+XrLh410tWhAkffV7YmZfrSHJv3cK/1rw
y9MX9gPZLszT5rnrCxICpqWd3XCcb6bA6U6V6g2o8ur/ceViND9e2VqurITlQzkV5FmK9DtF+49X
7rvka1xm6jbOzf5xjvIDJGawcc+mcjSLSflhDHzOvS7RIcOu3T0U/949mP/+RB1dOxpDrD4lEJpt
naYqv1lN97o0bTP/D6iNqHTOyQ9FU9TXoHeSnc6X/ilI/w9rV7Ykp65sv4gIQIyvNXaNPVRP7hfC
9rYR8yBAgq+/S0m7q+3tc0/ciPtCoFRKlNtVSMpcuVZkbFG/ne6TLBUn1aXT2g2n6tHnEQijuWN9
g5DG+8ew8DGMKI6/9QxBwD8+xjiF//oYiRNUv32MFhubE8M+edkr/J4bCfkKJCGKR1DBVvesw2tF
t5zQxAVYvtIfyzOZsNsSq1CwfktNGs4nYJWo2TE1D0ddty+WeigKA1BjDlJkf3KS1cC4e4kqq7jH
SQrAhM69QE/AvQyxDsJABOlAtjaONepXc12B5PgChFFx70XvwyEJhnxi4iKa4PTmse+c94vQdxng
754xAF2qW14yTIit5AyBU90Dch6o9ljmzgRL5YoEGxwL0QWkQKYj2GChqWd+JzPURSEVo71Ip4a8
ymkcj3Vj3mPfEi2TugYf5iid9jhoBhW62N0wYH8MMugE9I+7awekEeBtfniPql1XXXQDuc5+yRA/
21HyLs/AfQWGiQBkqMBZUy84r8MdJf4Ke4IcbwB6WS+K1jNwYJKcL6JIBtsqsVq2IvF3SxuhqRBs
SdidxOLpjnptsLgtOt3bdMDO9LKD6jpIwm4nzh5tYqnVrdEzH4nClvp069qnPc0Pz9/HQWB49qxZ
y1BIBlhYJN1xnXXgUKIt4LwbJKNKauiE6M0ipcrpMns7HUOVL1Lz10s4GuN6rLH7ldy7SR2DAaSQ
jG8Adq3qPMxexqStUeoHO3HTZkkIJosmn+3BqBnGgmh80/arv2U7P7B9k3iHIfaiNGM7XbrMRrWI
7BOE22C79sbar/C7CWAHOi2WecHPsYWFq+skKi1GX72GYRSvFCvsPWV3/Opumkbx8oeX9FOdW9zn
OMHfG/hP65mHxEWQ+M4qKDkSnFqYVTKh7psR/6WU1hhsnNkovaaY4d/njskuYNlZG1hvoJni9kcj
x3mNlGrs3MJ2zuYoItI6NpB9KQFN5+JAvV3u7kfQVjzEMXdoDjIPkBY98gJz0JQMcTDgkbJiUfAq
g4JVzy/12DSg3wFQqWEJv1Qg7gdZS7CcFNhnlw0boGkYRf6mcbz33gzHahpKpr+N1x7U6aPAbu1C
kwa1A63f1fqfImYCc79ymiP+KWLmLDdd3h6pd9KZcepFdhzOHPzm1176NVGT+/bnsX9zpt8a3mrZ
UR7KxFfL0guNRyMe/3U3KvvdJj/u/vAzUmi5K9GqrSgzduAqAOmO/tICB/Ew1mq8uEPHDnU/5lA1
xJezBd03w+nlk52+zNEvf5mCC3QaKumZ69rzESACiclhEtw+jHbnrSAJzxZku3b8rYlYgt0saNy1
m5WTt+o4FLL/6LD0/DlW3FUXMEh8GRa/pUtR5Y+oX/WBePxlojvwuoVLcMrn64r0MslYpwK0KV4A
CrTfvRMOsHvufbua2Rgn1ycUfvX+BN8FdkuzxoVLO+b5mkZcnT2juMSy2BkGWDZRvZQumkKlmw4q
n9CSC+xdN5nN2dSZXoMX4cHsATHQmV6stOJBIOYEmYUGuq3agzoK4ews1JDNg1Be3K8ExM1Ga4rO
kCPtFkYe1l+6GulI1y74oYiG+gV6ZLO9HaFSBEEiZ91kbfOlxl7VsqrqgZUR2IqKEUhjbR/0cFRA
xdfhDSRXL7HXP0PkolpBey+7SBPhFrojm9S2Udvo7v/Hz6gQXihNcE0rxa1lyCbQ7es3mrudhrF7
dWw+HkYTmGWyZnlhLZXEG6XmDPoV634CCXYIER4DBHmbVqTWloQuJp+dXasyH7JCZXeJsP8hM3kF
SWBuS8cZX7WXGfpbVgAPUxnOBXvN8mC5eAkgH+9eyFZxvlIocrxnLnMvKYSaVz5Q11vyoAHOiHCn
FoC9kE0PGDywt85xgMCOE4D4sjVYu/kL4NLtLhpae8116MuH3e3cz/YKx6I37f83u5xyqM820YIr
3p+zUgabzB6qdVXy4gk0huwGupThkkdd8SR5i6JlP/YXRohmOkUIStSgxyRni4HPZyjkmTqzOp0e
MpCQxdg6SehsrYq4sh/tXib30u/kzZB5gYkwnNftayyW+UJacbRz2NZyhRj+oQ6jAt3VobBVt5/d
IdsHvRmIUAE91YCFZarV2Umq/qVbecqRL6YhOghOqXxBzbjuNcOkARlY3QtV0hriCihloWahoGAW
u/KCzHR4H/Teicz464KhKAbIvc5aTBlABa2AEMwN9frW+BY5Y7fJcpzvrsstoiP5uEgQIYEWwKdl
mFbb6+IbqbUu6v3kQH2cFFjQOUHmZV6raaCNGHQCMqSjA3Z3nCEtuRl0lq3oVfeQTNGm63l8S6be
DKB3zNt/qI9M10FX2++DOjU1B6uX/5D//3VQ0gMtBrYHfLReBIiT+uo2TGNAPWohWfNtbOODkWK3
eSmjrnoss+inpXddjd8miwCbyRPoBNnc9H5vUu/VGRErcbo2ZYaKMyuPm1Vo7CJHVxYrFkx3aMVU
Zzz8tcX8slzI3GseAAmxl27B7fvAtsYNZKXbI4jghr0UEMsJ/UDcIr7MVgYAE09TAyGNsWrab0HD
d8IC3nZRAc4NfgIIhRbsG5R3+Ktn+/YyQ7ptnnIwNO2jX75PKScAlnrpvk+JkvJjjO9u0gn5alT2
AGpG3I2owVtA50C+lgLPpDupbX/1q9gEmtgQhKVL1RV8Q9pgEcIqJ88HxUUD4uQ1Ndu+hVA4FDlJ
KYw0w+rC9k8fdpIW8xDAwGKcpdgLnoISssEL3DgR1p8FpDrmm89d/4uPCcDPfpgStol71q/45Ee7
JAzHVx9y1r2s6mdhVekpB0P0QkHX45XckiQzduAIhs6m4y9qewhv0syOthzFiisUJjvrRNb4v67z
qV+xKofuB7XHzulBK+I4awVRIeiCetOamf4WWKZ/IneMd8RbD9BVd0t3H/arieyTa83+RHFPJlcD
RhTsWFXjHdnJRJ3/1f7H/PiOf/o8v89PnzMkRMfH3NJ2NyGq2jaW4Tn4Qv66DCCyHe3+ti8z8L43
MkDqoky/tcyPsjWw7Yj/tD1IRvSA2YdNKYReUh+qMCne0v+e6mr5mG4enoLS11MFFMK1GoJTufpb
JOplaAX5hmykndCD+fQsc3PBBhu82FhKmRNbO6RGzRk3JoPcWbgi6E8+WOafkoa9L8Bp/e42w8i0
W9hV/QmsId5T9stt6tS/ZvvdjYZXUYz/Yg/ffjbhYAwFptuudqFJzxr/PhGJcw+0p0T9ML7olXnM
OzBbkKdwWHfjeSwAV6KNQ4n2b6cEVIe8Bdct+YyG6y1aATSdjRzL7KOfAPZl99MTzNXsnstoOoI2
4o68aVoV4r3F5uSQKdRe+UCtOJFR3OTQwXw2a6QkIj+KT9QE1d+2LbrkYkCR7lKMbDXqGtcsZzaq
nkS1oOY0WewGZMzm3JsrDiCMKssb6qUpOQQ3TtTUU445OPloyhL0Onkfdyc3jkCLYoQIVvClTXET
fRFtAZg45OCOFEvp43qCJl4Sb6hpZVwebBOaRUPDy8cYeaOLk8+hFHJoG1A+X4cL0ZjL0O/XVseg
Uhin4b1qUKpma7XQWg6gnfA7AI37AewP//aQQXdoFZb6PzyAnEJYXKc8/jKHj/P7SiUM+vDYsxT2
GkgchFQ85uA6adr9ITU2RKQ/2+Z+kOqDZL9pwQLrloa1dRsHWQkbrKZIpzVHn5pImcxNQtgQpoZL
dzZdMTUfgxqdBiOvDxO1yPVjoI1yhCOPUUqd2tVtn2cHyA/6F0CD/Ytv288o42pPIIn1IVneBGvE
t9WaOjvfCE8jQlad7iRTWebnys9tsNJidJa46Rol9e2GhgemsHASbb/No/UgSGlsAe9P7shkBgM2
VSB+3tInUEPQHzj0gBfUS3PYyMGVpj3ck0nWBiqIpJ/d0EeAunazd23PBADk1ycC6Q9Uv4wHsnRm
AdWn6VuUJsOOAnACBLnbqenrOYAnE9adsdDeUyd9yZCNheh7yu/pC8azDmUfvw8XRV2vuGeDvrnM
gl2CdQDY3WDXhU3x6Npp+Vhgn8RUpm7jhuE77trO0rW5uKFOIKSnGwaihCUN+BiO91UBEtfRXwde
lZ4ZuxBowsYitAKkdwL7DvjuswZJ5Vaq5BtocL96PfR9QDQS7goONUY/z603DKR+GjjWRrByU4Bm
ypVhpvbO1RB8y2jGG6TFLQ29EPfIC7uLqG7zTQDWAgkZpNc+SxjYTnNkMHRmsdNSLtoOZK39yf67
P3KGJztseb9D6bIChDUDUkFH/v6IAdZ+Ui9ZgoTGteNTsLClSKAvwapZJniHD0MFLg0Z3UPFK7r3
LGRZsD0OtwNkbO/BEYCYv4fSLxmER/Kwo9S6U/3XaXTddJmH3NP04T8iX3rp0tXswK2eknxpDprS
bVpo9uknNION4G0P9e5oQNGbPtnhveRBxi/udtRsbXPFwQr7lODkgW3Lv91oqRhcKGiHRfdXt0bP
RkDmDzd9jplnIzs91OgdcX0ozdYPYFQeMgngBITJtt2UZQfoguWHwjKc7QgUwi2XFWDslRVc+gih
68Z2qy92wr8kXNY/mhR6d5mv+IIpQKBbXv3ow+bLaPDyS9GUKaRxMv8y2vgx1wbPbyFQ8f6UxlKf
n+I5SbpGHqwF/fFbw8x31hgoTcsDMFvEEfPJDG3ImVbmbzYapCk4gthaAvwarHPE3i4Qian2LlI2
EOZxnQvZYvHaSWd4kBaWg9CF7HA7gQvr6g/pK0AahYldamu19/PlZegmiJZWzp07Km/P9GbVA3Zj
Y2VjijT2JG6RbFdAu/5unMXjyci0Z7p29koEwT9VZh5NsJxcb3zPmi3hr5vffKo0HJ+TrnmjPTLt
lmmjPA4QmxeRuSO7DINbzgJgH/LpSx9DduAa3qUwsLY7NsTOHS/eUOXBKJ/rGEoVkIqwVgnyjJCc
S6czi4S5JAc3fM66xlnyEsXqrYjzpZjMeDMlrnM2gLidL1Zo82MonPVQRAhvUQe5SMgtLUv8yDZk
G1D/tzLdJIYwXS9uBwm6kM7N1KYqBf5+TWUgACnGPTaN4yvYc31IVLrGvtdN2940ofJfapDXHNwA
6n1ca0dbxeQvewEK/8k3SjBh1T/qkRlv+ibI6vcbC/y4mYAgiGshu1haufXcBF234r1wbqUFbYGs
TYo9EgZgdIimcF3bUEVIrahc5jXId2ItT1fquz4A2htAHrRNC0m/VJnW+j/7kCNd0hRsJ1x7Xyej
O158LcsuxHGLHenIOVR8urON6UgyZFlqj3e6j06Y1Nfa+Lbow+lH3/82DnwoYLlXzlsLWYYFiI/4
hbMo2IwBMDYSNIYnOw2Tdd8I67ky+q9FpaBmnoAHD7u676B7ZgulBxn2r0EA36oTCnpSMGsa5vOk
1DwIsqrzoLZCQAtwEyMaskPSuMYyn2S6RMwpO8SRAkk79XRROr7fUteUmQiguMW0ZwoJtFKXVVYG
CsETC8Lr0AJLjmEEBg2jEO2D4aT1sqoFfxsLeeu7qPVaDPLrIILuB0qmfvLADZ79nIGHOVDObeab
GXSfBN/jL1ufspHZa+EE/sVOxUsSxdtJ54/oIqsxBLaGo26c2jlDujhz1d6iDNQnn49uHvBxT63O
hOJ8N4bTliBBlYJO+dAiojcjhDR8CJQsf7cJDwwUJEpNzuSnPsYS6ojmI7//OJ/bYo8eZN0R/Bso
TzF9Y3WNsAyO+QiWdGBudJCmdAAKrFwPVGUaHa0vNCiCttP6apvS8GwZbw2O3fskCGuckk1D4W8Y
r+amkoV3O8oiReVuEiJcAOKkRF+oA0x20YK5Jd9+8sZuedWO+XC6Oru+JvbO6ssnNwi5J2vlFi24
wF9AEBOeRFW7bNEhHrALWfRS23Z0HgXOLSvA7zceAwPZ7IKaq2mRJpGBt8tYrIAngqjB9f2k7LwG
mfWaXkwd2Z2xd85l3hUrqZ2pJ8qRgVuYAgDBVMzOf7z8aPbCZhbIFlGWrtkOPU2PGNsl6jLp1iTi
w2sXGaWVOkD1AZuhh5AG3ic/PlgVX5Gjm1goD2K1z3a2I2fbPAMb65sWMm0OXxR1AbkJy3Lukmxq
btyky3clc8fbCUKQ0IhLmy8Kco++ERs/AtnceJXtv3V+oZY0qPDS5kbmFphHwn68ZZhyHlSY3one
CE7Z3SBG5M2DIuDa7sJ0XNtQ6FsUulLB05UKdKlVs0TQKjwxR1rA1eijPbg2OOivUHoAQsZ3P5ya
wFwi6gZ4c4R8Fh+DzSqRW+ijQd4Y6ZxbYIbVbZHJ5mR7UKgXduFBfAcUKGbSjvsqNO+p5WkT3YG3
JL/pPV2eoIfSJNRRGnG2MWvA7/yoLd9nCfO8W9k9IqmJFUTJunRw0FSZDULC66OQW8KnAYLmhmZT
Y3oTpak4C5AqrINAJmv6RVX6Z2Um5QVKbvaRWm0Udqey6cH7hz66hI0p1x4QF+u0Ct9tqFy9jyoj
mH+LqKotT/XEbsmffoogjxfrmMtmfZ1IRuKOQbb4RPMgOAz6jdFPEWQCpUqt+a+sLPkpZOrfuQPE
u0UE1nqyC8/1l1Zr2Yc2LtWTnfJtNwbWl1xaULIu23FLbhlS6LmFg307Dfb+P0072Ua98CRouGja
IpLlnhEssDV6doOqwWhduFO3IRYyaqaIrX9qct0kyjKzbaL1tTeSCEqY5c8Yy8LTAE2hvcjwr6Sm
wxEtr7wAhQi6N3U1RySvgUvUTTMF9lBomn5qImWQnLK6y+ZmPErzFNfGj3kmZDzOaVx+pVYsXPc8
dOazP03TU1eK7taAjhj1cYvxuzYPz9SngFy8a0cGzgA8EYwazT02WDcRCFaeEmMygCkaN9RXDLb1
4IEwkMb1bt9exi5ZUl89xcmjV/ys8c3byhRY9z4qh4ssygy0XPlw8DS5E2DD7Ca1nRpaOuCLml1Q
TdMw172nVlrmNjCAibWh5mABw11m4ZlaNKjEBn2BAMFwoCZN6Qf9vZ+lj6OmPcmHNnswdNS2rLmz
xQZjgNwNr3cKtftnckFShp+hQbG7DugKYW5RCAAEhZ6ELn2RiHmSuGiGHQN0eQGGiRCp7NpbpE0I
NHPtOMbCNlwOkS0Rrpx+iu7qvIruUC2Z3ySQN1qY5NPYKLMr6/5MvXQh53FfhrF3NztlLV4uLb4D
87xZCKYk083im+ug67NK/RgrBYVtmJXuCgVXwJCEsWkfXPxxPvYChUyA1qb2p9VfJWO+7n0EwevO
3KZ9Ptx4qBa6xNz9h6dT8b00Q2QO/OqpAF3a3xyy1n8Kx6qeHbDwDjf1iEOXniHHYenBB4/MIvGg
aV9acX3yc4O92GIzRUXyUjeqOaskBk5bm/tS8m0G4PgGySj2ch303sRuPUUka5qqw7wyKjvEbyTh
Fcr7II/06dJHALzxYYTKLzpavbbSHWTe/TMOPAlT4YosoW1jn5NV1TbKS6jhuU4IWddcrF1hp0+i
wFYw6eLunwqxKsN2nJ8CaazaH9MvboegRg58Nk7aPY6H2H7vrbpFsZ0eHkHsZh4+BWb7hJTHsE5z
7PZbjYXwND5CtA6WS78/U8s3waYwdZlYWqMFfIfu7QP53hvHKJdv3AqIKT30Y3wYqHJjhmAwTUBh
jVgACuEHXYKSM9Cq4AdyQd4+AFcUzgKDb5tvvXyk/gjcbiubhdOBBuZ6YKcHNpN6bPJk3Pu6rKLp
gvLs6jtqxl6E32k0HK0JWttg4QA/Y1PJI7mRx2TE1bbrQRa7A/ioXwZu0SDjORpzbUCUp9UisUx5
Zw1BfQb2xQCaFalTT9YVvp+1Fif9NYLFWXgPQkBwmOfOd18E4kCLU98m4RkyaNuOY6VftnY8bMCk
166uWz09wJN5dyCTBE3fxgwYQNIIj4rUU29RXu9AvGP8sFzrCOHS6YsAs8DSR73/LXizjBu3N4cb
lJcCtakH+S7qFlOz2U2KV7dT5JSLbCz5KddVqVkCeLSEJNDc+rC7wi3FqpDFvmTgUrySzAAWCl0f
o/fBrmqWe+rI8fVaV7mDHL8dQcm1N8dTA4a0l/5nLa3+JbZVDI5csKKFTcheBPi/Nqkl1YacwNr6
Psb2GufF+u7E+Y1syuS+bxi/2AUDMD43QV/VpsklF1V7xBvnC3VOnNcnUFSfSuXlRzZm+QrKuBBY
1M2wxwq4oFu6REaKV5juGVWGHh/CnVqox1uTcXC/ARKX3zuj35xz4EcX3RCar7xVxqpq7HJHzQwZ
C6hjyqfM0kcw4GwXHMwwr1HaKGArzGDn8yA9oOrUW2I7tOgzIZ6nIuYn0xhDEOgCBgAh2W5lVEG8
r3RTuwntZsYNPyFeCU20uEUyDCisFahs+J6aH26Wng1gMXCjEahgar+hsgMMW3X1NfQQU9cR89Rs
JZBWfXBWYVkdURHnrT48kJJACUAq5dLTHlEHSnnygCZR9TVu3ucgDwOKc+AiAkcyXkjmQ4dk2npq
UAOiqsZ6QCm99ZCLcNMiSnlLHkWSMiAOQrVAdAo8u37qTQu8bcYdOTsMNdlibIG5wlAa0eo5EY5s
104lp2JZe8ZGDe4XG5pauwx0TItOM8O4U1QfqAmRGvbk9uK9Gasx2SQoVV6pRng3dQnBMDqre/hX
34hKJis6yFMvNem0fnV2OhkdENRJF5TV6pwOVMFpOWySNjAAUi76vXBYcDCB2pqzY1kESi6FDCsN
IDulztpRJdsRGKB5puuAP+dEpAiqhKuMY9tj5wC68WLI7sIMK5qa/PsmKmEChuCg7ODtahpSD5II
TiGXcZf36dLnhVilRpdt5nYdT5qzPGG7uW1FWHybqjzTFFXhZXej6nE+1IOBt5vnz1FiC5I6tc+T
QxHL7IjdzvtlClKAff5s86oeDkV7IDuN6KKQgUbVJKoZdvY12HwaIggG+6ilZJFhL8jm6g7891fL
EqCo9ZUGhO4QRkcaFUg7nhSXyR3dRyUAkxmT214Y7iNZmDHtQB/R3wltGpjZLNK69w/kUSIjsWoF
lNBao/Wwo0KppGjAIUVDOaRk9yjGChfUREmsdf4vT/JZ098lgLi0yMKHfe6iUnpqikOnL4liaPcj
L4AZmooD3VF35fQK5MRMgbfxY0xM7tRPnvVUg8/nz1vqN9qhWUNKK9k6eZytSDd8V+jqsBrfk5Xd
mvLUA4B/cvM8W+WmzQ7Kq36IKOuPluzfL3Hq9EeyeQH49VwnP1DnpD16sDUgjvbhQj0KFXSgdAav
WmHcX9NU0+Dzgzk2X8RHZbmDNAOZKE1FF6MDRaX2oha50sCJd/PAOaP1a67r9L/PRfaPJ17nsn89
kWa2y5IdUIuN1ydeRk2GyltC8AYfTRx37Ke0w2vl2ovtxOcm9SIhznO7PTmuIU/KFtEOS9u+s1Mg
dsg23wYAqOxSy9qTjS6lV6OeWV9QZgCS0hfe4QQB3i7hj08G4PdBarzUXVN9K1nwEuCL8A1U0PMN
8KTzzW9dZqT8Z0hl7HV3qUf+lyn+330gAYYqL/B3r93edY+N8pwFET0UPOebFjq1MzsE86HsUtem
e+7wT362g8dkstnL3wZFgd3O7BD/HqTSmr3EzEmOskTxZV8Y6o4uXeLn0MpcXi0TAnF3XqI35BnX
oq+mZrMsa2trJTijetIaPw3N+6URNVU0TzlY4OowlQ5K6CfomN5dE3Frm0UggiWbgwzlou38EtSg
Zb0eUFO/i3yRP4/GtC0bG6BWbTdZFl7tMq7e7T4Y23YN8HXPboUz5If96v+7vWpQv0bZqznxpbNX
oLyEJvM4J8sa0NYe+7B9vObP8sFutoMbqOU1fyaRwkQUNgk216RY78Rf8thRBzLNdr6sIlSUUc5t
MqLsyFn9eH10jxfOtmn4uLxO00bD56mpY7TyeWqayASV813v2cvJQoWg8CYEBnNAUs557XlLoxUF
6gBUdJ578IYad6hreSq0jfxaO4KCIhAkW5phHksTfMwiwe6DgiY96ccF29N5pqvpOmeTZFusN/6B
OoEDe0jdvD8OKONfqcLHjltvZOadBxa+enSQmtWmADzTN1U+gqpLN2m74pYxcm0yyg5k8wIQHAAU
fkuds5ue10MqfHO1lfbP67TGGHyelgaFBoJZqRQZzlHYBtG0AxitqZMu3ce0kcBRYayxq1Kd4e7q
Djs72s8EMXAQ1KT9DDW9YJAoREJq4tqkXtSy4feSHYMYp54BFcTbSE1fww5Hotg3hyMIxbHHo7av
jXRHlyQqIRGbtVsaGoFlHcuGHkLt6wxRBYJ/NrQPf9jnmT89ZMzDZOEHpdwgxDHslB9fbGcw33wI
sYaRm3wv+nRYtioNzhD87Y6g8UA54ViFX63mRA4uVImXlQ9O+UbV9amEjsiKOjxIABUouG+rZuU1
MjmFPC7OfAL2AKmt5LtnPw61NX1lKEpfQce21NvmaIsUMWIPAsKdWHPHt8J0xCLJWHxXlp5zpg4c
AVBboTsMlNjNHbUB/uXIRh2Fava+xUGt6GoIlBLygWyyc4GyG4fxoUFkcMNiQ95GObdvrda8F3pT
myKVRC3ZGXxjgDEfisAQeYx9394jqrKjopZroQs1oe7s7kF+PneSP9npMiK1tHcT7+ZPu54W7NDG
vrK6m0/+2k4PyCaDH1CQM3f+MRzVu8gfm3L+eNd6G3IDJLI8THW+vU5rA1N/SgO5bAyhTp6HhI4C
Jv92iLBco9AseRBZCNhvBcUG1Ybl0nKs+sUXLcr4ZJu/BQFQAFKW38MM5Eml1//snXKVZYUP/dAH
JINSnFJysaxDFv1E6gww7jz7ppJ/UKPXPDl9P645Xo3Hxiyrg4Xs6mYKHGwqQT6wiIug+87seGlM
efETHNzPvTs6L6GhENxH5P3sGaa5qxyU7vs4k92nZTAsZWdab6Mz7KRn5T9Nf9r3Y9i8AbQJgS6w
H/q9WHA5TBfTLtNt5DTZvvFFdusEPF5Z4SDfgKTfjnWW/zBH/trn6fg8SDXi9GmVx9DqnSN+2dXa
H/zqxe8RDtSurJt2iR/wQ9Mm7rKO0x4U2K44JIE1XTphXcDT4b5BoxlqTpHTHaEfVj+Apu0b2fGP
QVRmaOSpBG3dfSs4gNRJsDJCFNeBADM+G0WZnBqL47DP2PCtdddempTfAa6BTJZ2sIU3blFDydep
nZV3KH4p76oIBV4IONSI17vFnQXttWBRF/jEU35LJtRwGchMy5DxhTKqm9jo0o3UoA/8Vxv3dpAn
C4SN5Z7pdW/uiFAtMEXVHbW4F1Wnwuan66C8wqo/8gQknh8TlUgYr/BjSjcGQUSwoX6fmHx8bolF
EbTfiext0nycddaPh65YlK6mfJuJ3+Yr+dDlU7tW8XQQwLr2VrCHhM3C9cDiUeXsPGMWJkhjIDiQ
bgjjEJe2OKFA45k6yeRx62Sz4d1fAOGONFnsHow2cJdER+FU7WuVONaDjaDZ8S/2oSk/21O7e3Vz
8e7fAAC0JPYKfG9ewyi1H1SMaqo5klVGg3jnd0US5Oh74AYlTAKVqhXgX+jaDtwTkXOHP0z1NECS
6aZDCfemG5n1OuHFG/c+/4YlDPQpIjOOY+9Ot1CpDkCUgYJkPRI53epJ6ZGiQmAo9up5JDm4EYrA
aCQDouK2TyE67v8aSc80fUAUaaTLA/NVAHxEDtjpofYiXhdx6zwAIZ5u8J8RHmWWgG8Y4tU3TLAa
eQHOoBbem9CjZqBXZXb2HdJFm7H2pxg1iXwNji7re+qgshCI2fTZnUy5Cm1p31YyNrbDNHR7r+nG
I/LsEB/3q+ahwWse5XlD+QXbiMcoA7h3wR+mvgVjWO3XWlXE+SIMs1z+7bNNPfvXZ4tr89NnSwwD
Iru69otKt7gSxVIw3u3n4izdBGq+21PZl7CNB9SRiF0ts0wuEFkFhRyF64LWb9YsAWPAbPSQtl0H
ihsLpLFLnFo7f6MgZrbkKsJfnYyiSrBGx+5x0ipeSl/K3vQ3IobYuV+rLVN+uTcACTlJr1cnuqNL
n1ZgKIs8b3XtaJroWyLMaFG0vtqwNGa7wK/5QzDqkrYRVL9AnhxR4lm/kMfoMBv5TfaE6h+5hB57
vFd4lbBrWv9TjH++JacJTpQC8NPE3UjFcewHG92I4K7rB6hBifJ1o2HFgoluYXVABg6ABT16LiDS
Tja9kltkgubUrWtE4AacNZKk686ddhti1PLp4X9zU/jlb0tAESFj5fdPbVFsUcqNvB5+eRvb5dO2
0E2Z18sUuiEvWdmY+8z2IDtuTOYX01U/xjQM7pBoVrdg00bFuvZnVugtRe8jc6WnLfpyS/5j6r9P
WyFufDMVqGwHtTYYdjcBMGNLZBeTHR1tqVmbabqbD766FxUbyacmYpnJLm1MZKIbVJcGBFyNE3dY
WNbgrsMyNI8uoV2xSAzeBuUZd+9PhDrNIe4Qp8knuzuiyAT0EgWIqo8Q6IzsTVyjqLzyldxQP10M
P/maerW9VaXdo4YFl6SMh1Mlmgql/LkLBpnAUwsyJpV492Fe3y9rIZD91d7U0fuxAv8llBayGslb
aK33p15GABNCX2rZVZBolBnQ/Ejd4xY7r24DxrduESA0qRZkbHUP3QVAyuyqxr+92mvLBvXH3Nuz
lVUDaKiwM3CxjB8E/dDwE+KnLnPwm6NbHlxqlv8PZVe2JKeuZX/lxn1uogUIEB3d/ZDznJWVNbj8
QlS5bGaJefr6XmzqnCz7+J4bHeEgkLQlMJUIae+91oqgcAa/OR0Qo0pauHT/KFfgF5Lg9aeaTz2p
PMShDs3yOY116wMhIbjix4OROuaSd4mdnEAPVq0YuMBPme6ZR1Y/6mO6Fx2oms6GoDXndtTLZYiV
ioM9iCcOg5/OySSmut6VBfR7Ar68jVCE7BG7kwA0faKWMw2qZDt3PNCZH1uVBJOCjUrs59wl1VZD
wZG+O1pZDofSedlvyIaquKX+6E1D3spkQ0WlUovPby227qiFbkNQsmgRMGpl+HGI4I0sgJdHOelE
DsIh//tUl1ALmVuFo1ZNqv0gD+QnJ2UchlD5CUCeXiGb/YC942dv5i/OTeosLP9RC7UnZEGbR0MD
P2BrBj2U4vvomPeJBPdSrV0AQjPmeRUY8PEk/gyMkfK98+MlkhQlcj9CCNdYXvC9jvI35dvVl6JH
3F6zA3aPBY8A92TJ8HdU8RYfrQYsOAXQ/E68tPFxxftgSTyLqO0P06lm1tpOL7CmknEOJNHYQge7
RWZWD1q8DrvBKjQA2gMdxgsSLy8Q6yyuYsjcA8CCxZzqtRrki6oI8nPsmcOda3VYv4wdAnAFIGKk
rD0HvvhBKMjptkw++mooZh0Y+Q506FstPbDxcKujYt3W5dxKjJUakBDeyvJY2r56dJEFe18Kb86M
IkBey6KwZfJodZV6hOcV6Y1ZfU+GvkpOyJISZyoVUfHeybyfBoFeHWhVkwDv4TimGje0mIjaLRWT
wRoWyAXiaypWIkN4EA7uFRX70CuxGyvEwhwvCq7QcIvohjmnVkTitV2uQG9BrcJuwmNVYYVKrawz
ijNcBhdqxNI1nGVWzzapppkD2JbjAoCMYldhcQBXUhp7R/y2vCOdaW32BXzZ7cbQlTXMjNxr4IDv
wQSvp9gYplBmHs/o4EMVYOeFONyKv7O7daMeZELdbsX//1C3S/4y1C93cLvGL3bU4JRtvW30qxdA
ZFmDSoia0entAOIPa6HMrJtBKCHZ3xqcEJT0uUr/6ELlW7MYR7wV6ezXCyQVIpK6A5bDvx8myP+8
MboK3clUebsqVdpFztXM5vplqEPs3cabuHWh4mRCp9Qly6JnKG/mW80M1V0FaUgLoaCDHBk76ZD1
FrJANC+b94b5UdfSWRSvNIgaHfvxDUBudF2uijoGVuLPvtRDRciW6xzjeKsfGLDbQ4KZiK56a+hB
r9PabXySIsDKvA4aexlnoTufrvjnwPBSAbgNDu+Wrp3UErvkXI8W01DUOahfEqcNztNQSa1nyyDU
8snE1dyTCRKiNRgm6p1ds3o3nTlJ83H2mzoy6QR3ErzY6EcH+efZrc4eh7mNSg23uhwsofOI440H
vZt7nzUOuKkCMKlT0bNi9742IKHdxsY5GC1yyKttgspq5tSYc+HeK/hb0rxlx6lTW0MpECAeeL6Q
IirrUp6FaZ5Ak5K/Z4N10myWvfPaOQUOTiRqhBeVBydMwM3kMm/rFN0jJaRTGro/5qLDEzDV36rI
gurTfDgDZT5jPTYEiRXdgUCPX6Iwck6YkJZUooM2gM05Mav3pvdjRPoqZORlbl7Ohe2BxcBJ/X2R
8HE/n9sv1Z9ncaR/1NFZk3D7JQj6ZMZU6rxMrf6a6e41ruv4YllWfAHvtX0oq2FPVRCHiC8VEvHP
HuYyqOZ1/pzMmuYSgIzpjqzoUBXlJjZVe6RSF0bxpZDqWTkSTBrjyFTVleCssDXD397qGmUWcxGx
eE0m1JDUKUAXCiAeqqMxgxxyon7F48Xtqr5Tm+u4AwP1bTzfTIyto3fI19IFbjhSg9hzu7pQN/ov
IS8ih1Jp9ml0PQcNbzTdwu2/EGNH2YL963Srkl5x17lOcLjdWe144UwHTSIwqXhgZFvahTfTNNv5
9L/KDQ9ppAboqsiEDu4ADpBSL/Xpf0WDOo0L0b00ree3y7JKio2WI2/99j9tikbbMdF+uT04OEjB
+18n29vdddJyz8p/obGmv6HbZaPXtT9PxSHjOzBstCOYpt06BkQSNJV2r1FZPRhJGj9EkGzcOYwh
Q3esh56dqanqNGAdjuRPUa4qUBltRZrxxxpEd2TEbEOfVzYrjqFpaQvNUumshgDften0p7bq5bEd
S3bmDivkioA5OXf1a2F3xZ0A6VUlYv1KVY0Oai8/9cM91XWNn23SULH51MEy/Gunr7y61sHEiRQ9
rKubaEuDgxM33sEros+oSB1c/Fg0W+8uVNUMcCUmXVOsaXCgTdJDZMrv1Ei3q4X6HiFc/zxdvTJb
ZJuF9pIGE07cnhjPTmRPBzeKXlXs6AcqdVgerj3HaEAngv/QoHX+BZkqC2qkKgWJzBkvvG5HxXjI
zI0TwllHJnQLLZBxbLhSheZA48XNB7ahGwCtB9v5dYetJPZUbfjMQrO5DNyp77Khffda1/0Cafd+
CUXAfuN3KAa1tgDpFnI0I9c9ZEUKBT4gqL+Ap5CDEjet9lkTInXNuEzVDRT46jwHXwh8NPOPHTco
1DZTnt4tNz9G6GPfyGz2KVHPjEqIievmvYbbznzvmeLXPpNvdVmrhwxBtk1dQuIHXlr3YTSg0DbW
gG+8/KrByfkWWUiAjFv+IzaTc5X0xksdVT30QA15sc2wWYvc6HZebsfwU8QMrIG8e4h7KONKCHR+
G7tDo5T/CNHdSeEMxk/UW3lmgp9GwgBJGHHkodDAbKHHAJ8lQfcEjQpwOaP+ZtaO6PPEdRBGhENt
MrOBvSczoCM+RutHs9toYfTNI6IDSB73oPkGvEObpf176gTILnWNZ8gO50hK1NNN2VXxU97wg5Pp
wRvwPMk8Q3r0qXYMdlR6j9Ca2Ydvf/ZsE4hRUE9l+0jbNk220KIIASJfJk90Jn07ns7a39T9zs5n
OsO8mSWf4myabfZ7MINtPkX1phib1V81a7C3FF6bWh1EyZaWlgNm8meMjoxplCQvN1TfRclMDgjs
nrImy9Y26AeejTSb+KzsROjL2BTFFllIEOdN1MRnhbU06qMKBNqGqz2N9gJ+MqDUkKZg9Qo8ykbW
Gssxd34e2C54sPMg/hfldh7VMy+svb0bQ3YEqTKxOqWDhYCL3i6oAXFCdQqhIWguoqFbIIfK29/M
vN4KVr2fOPOOA83ZIlFjX6dN8xC0hlyCpaxbTcUBRGzcLnBLhtM81K0+gMA1OVAjHVoHhGEAdV2o
RKN1sf4xGtfbj9F8U/NXTS0reLyEEc+IMwvyQ4dW6MWJSiVLyk3kpsWcinSAkxfEnH554rmLhM3R
ogSB2JyPUiJU95sxJouxw89j/O4qZg7t16wB92TQ8+yqxfqeuBk8qJNuYmCtlt34UkCjLxx90e05
h2j3lbfDnkH8dYnJ0dkHpR/MKzHwQxkr84mBLn2iraul2oGFMlv4yJr7QmZekvODzvy1MFQDUL39
Rm9MWUK4IofP4lIxVu0rvxEL5sfhW50eVW66X5sYtKtDNYQ7libyOnak9iJW0NAxkC5khrG9jROM
Y5eG/e7D4RMEVfuGaGk7b7gb3MVC1yHmOoBl1FQDRJTjD1sLiiw15BjlQkfwtAFDL7g/OFt0dGZi
q9rKWsBdgLOpdTwzg1er6qDiLgATGg8gxaz9dYmE3rVVcQRla8xEFZYR4Pd3hrWLeeaSOwitj3xp
0x8jqPpFacPpSn/LJGiiC5TlRg2uO8tl1tcEXLsQU2y/GkPH5nUctdDS89tNZTfahiHSeW4BCZ8j
Lje85F13IA5tV4K9M1TtV5YnkIME/kJro/RBAnoP6DbO/CKDbCim5Actqj/qbq10Jhkrl60swAzE
MVECopHu6JY9O0kOdl68Tnc8/lfsDGRfZJEG9QaKBdGjm2YHpTT3IQLh0w4zyvgWtv3XsT5h+FoY
QcB3tgOqlJ/rBwQyZkov8w2mv+6IBX93HCy7hT40V+vYyMJZzrqon1GLE4TDrMqtYK3aHrpmGnQQ
hDs6tcbirc6Jk36D3Lbi0oyHEsT6iF6gjorUcKtTpVOucs9o5pTlRvlu2ANfHG57W8pvu9VrTjSs
GXKHZwnRtN6UrVyzuCC2Vi5ljdnD13TjLGNLW4bjmW/3H2dU97tWJJaCPge5kusIv56dQOhgVQ5O
9lgU8t2El/E9zMsVHHHtVz314gXyp/pTLQQ8e7oqVzJx7LkhB23miVQ/CGJEIEcxlS145LDO8XdU
RQdn9CLTGcIU0HLNBgjRInl1FTk10Moj4I6SuKgOBADQvzHtIxw56uSO06+sjRdjqNgm4ham5Ezr
4i1nGr4SeQwN9Kb0OcR09Ojdw1shDNt6zdwgWuiWlZ7cmIl9MKhy2dWyBtYbeHGoeb7zMv3Rq6Z6
EEFYrT1PpVs/taCUNg5GFoMJxfWwtF7h2o8WnjPIhcNEvwGFIOWo08GVMl96jmUsqdgCvHdvfxhw
01rbaYp08b66DtIDtD8O0y1iGgAYQuHhAmWQj7rcOWpetJWBvfydZoVn4lM7Ng5jKN6RAVsgZbHV
rvCu4Sm0oZ8tCPsfI3S1QazXwCcMYk4gUiwuAZwxUx0VqQHZ7dXGnGsOCBAa3hiPgIE3O25kIze1
gPuwgDTErWiDQBHP1TxGpo8MaWG783hkGIdU65NdFv7Vsark0PSxNydGb/uP+lqZyUGZozwTPPBL
cPkmECXMZnht9TfwbdTI+TeSO6e2e3C94A+RWGFzZaIA4dA41fbBh20TgNHYNOrgPtBBXl17CGRh
bzh85QzKPF3dP0Mu5qOeEjHAkTnVk/0gI2/pawMwBlUVb3gbBisEORDXEwPmRcTKwW4DUEicJBs9
TqsvZBFUIV9HEOebYbGVzifq+Upj3fq3ZSKeR7wMKBlLuBvDBjVcYJdQP6NHWhefi9QKj3+7peef
h+1fWn/pezNuxqFyodXrwR92bY+gK6TQ830HD8BKFrp5lUgJg8yxHN6Vd8661vtuDvkP0xLisU50
7Cz9zjsgC7yY+tRppi1lD6QSvW+s58U60gIF39O4BqrHBU87HhJ3MOeMvd4w0zdcdQYyiW2aQ9yH
A3nd2mkJgeK+/kBi3+ygyYC1eZM+clYy/E7bAtw0qblKLCQXh3GeHQGCl0ukPeVPhaN/I2ijZn/D
tBW/3/qwcAgWmme91Db+mIRaQ4ZxvroV3bLLV5BHDlaJ4/sHqwf0yuqeKftdqQbSdIHXnwQX7cGo
sZEJc09/LePJwOyurNNniBbkyBDBK6GwwoRbmGcHkqFJx6I1FqnVbIDtpFbsFY1Hav1d39gOELlI
JQhUNXnCMgHrSgjQGnkn9nnNsNQc69vCBmFAX73ktVDmjzp2xD30aBdguPXTS+CPAIY6PICp2+Lf
JDDEC9Bq8LOWQfWv15z40U9UsYSS1HAE5CvZ2Vlsr4dMmXdmlFnzxrKDl8aQ92mi+A8A+5Hf6Nbv
Qf5Hdyeokb7RxAaI/PGtAD+CC1eMmx6sqvGQPdA90etP9QaX9trJikl9yO2N9A7Y7r2UEEa6CRKl
WVCtrToAGe4AQaJbg55xCH5od2CwARNVhqx9OFdmuRW2eypWvfooEvQQX4fPrf3PRWqNGOBh/7Kv
GpCjk8t0AWrbg1U6cuuOCyxkI0KRTeRpcKQyHUYTTw1yG8VOeNCx+CQ+g6huv3uWCu7stuP3bIhP
RIZgytZcI200WpFVnw7fgdLz77C2nayo2uhNWHUJrMaV659jgb9ispJlZq9qUZpLeCiRINwV7Dk0
wQ2H99q7yKAEHzcm/yMwMohBeU0Ap0trHgekikMcsTTvK1VWc6XL7kvkmq+N68TfjbxC9zEOZSU5
tkosfrddCK12vsUgyObjnfZLcKO0PcIkjR4ePV17TTSPTwvKJtbTg4qCV1qm0QZBAOU6E2YT72ix
5nL8BgGGz5bE5kW8XnXnJUetwKdiZP6i+qqrAe0Y63kr5jdTqodMZ4IPg5vPQNg7rAGaSZ8dyItL
XQRvqQcYtAMutlOUBO1JAECNVIMqeIsgDWAxcG8YTuitf+4Z6+FwJ1PzWWJlcwQFkzxi1SuP2IFE
G6vTnoQZhnszCle+kebXJImaOzt2kNDSQhm0g89lXniMbahVa6zq4Pvi69TKevu9BPhjj8URdi02
1yB5CQ8Z2dIBxHUrq5XamUph7tqLf/7jP//3v791/+V/V3dII/WV/Ies0zsVyqr8n3/a7J//yKbq
7fv//JO7whSWxcFhYblgH7FtgfZvr/cIgsNa/4+gAt8Y1IiMKy9Vea2MBQQI0vdIej6waX4O163L
N6Y7sioASX9fxT1guHXtvCN0jvC5/NZoi2kf67dBvAdiZR3TCqu1rGaDVDMrOdlDkK4F8cpBLpXP
gj4P15PKYBxWP5WBIz4FSIS5LTOi2IoWiMakEAgBMxEd/Nj7XEfGeZosGH7jO8gTI3t2PFgy7Y7m
eOiiqlgpTHpgZPqjNSnqLyDTTzdWw7Bit1K7QD6SaCYT6kvGNADUFNjs7x89N/766G2b2/hlWRZi
0Db/+dGDHk9pbenY16oN+w2CwD6ypvRhmXItfyliBE3G5UQ7AAedC17ckYUNzBOg2gxpYr+3KqSn
7dJAfBqnZSPNhtnVECvWdpZVBi9JWBiLyIzbowNJzH2egSejR2zqaQDpMx6v/T6agn8aOd6jKfOg
NOIn/YFeM73oz3UQmTvODcy5gDQ4/+Z36Zq/PhzO4PXF0+FIDbEt2/r54bQizgVS5+V1WqTbmQVc
vuJPiFCoCxRlmwug+o80HYal1FY05VFxtEK6lrz0GbSKjcB9hQ+4XtpWKsGahokpkCXEGiyr+mLU
xdEZ14j4KN7LiKlnS8sgGZS1MO0V35fOXaCp4g6J9isE7K2rGtn0c3Dbgu4g9vZUB8qweF1l4H+k
VupQhN3KGnn54TWDam0RcuD2zHQO51S0HRwJ1n5PAvLYeeDMMNu4mJceUIRBdYV2vXX9xZbrd6Vt
bAWUO35Z2pPCnFFb7m5sJPm5ofGBTmrh9MDylx10Hn4vWjd9qMYDPIVZYUUgAEMhDe1m1gB6uEvd
TD4YtV6sNH1QS2ql3m2bTL0VyHvPk7+RZwZbGryKP5HLN5Uzzsp6taKG3GDBv/lFcPenX4TFmNDx
z4JitgMYsmOOr9OnmQozi9GDSsa/WvhEQT6OdadWB70y4QzD/El3S+OVFmFca7qDb3ndSQtcLNG0
AlKQUXwkVdlJJZbEYyd5WDot3CzLZtWo9hYiCRDaO3kEcZk431MnaqDiv6ybBvNZ7K3LUiDLpjdF
snHaQd8zLvQ9nfEuNvOZDHtkWyFQxDZcRNtb819spgpe1Ot/M/f8PO2PDxMEUDZntnANENG59s8P
Mw4Kpicp8+6druwRik3dmQ78wp0Rai6SvlN92SSufFHMWtJalyyKIgBKr+UtGG5BPIswYiaAPW6y
TYk4wzjPFuPs+ukAkNGxqSHeBgOqhsYHnE56AHeaP8h5EeugdzVYetHdOJyRs4UaWKp9NCA6E8JL
AFp3jddyHmUZuGw8N7nYyHP5+6fiOn/5iZncYZajG6DcZdz85algRcV9WSX2PYNc7tEcBTNAbRIj
hW1UuSVOVN+OokWXXUJ7SBafqJcVBA2ILpnqwJ8HYKwAlTxRK3tOjzy4zq4WZRFp4OJOyzmlAioL
9ByQQvb31pgxGPlrp86c55tVaSM7zWGQbmxH11DmRSDFCDV/Q8V6rGsFEEpBb/6ljuyy0dU0GY92
VNeXAkttrr0UI733zPEHfsU0DF0Rw4/A1GXnW2oJc2hseQVkuKj1k7XLyxICudw9BLUx/gT6r/g5
ZavIKIeNtJCoMtYz1dmYI+BUBGsKdvwg7BdIxrfErCnd7mqMAJIMQGSEbrFTGktjW9tDQSmp4JaD
RFjgS9A7t7q3hbh3dqqrEDTzQ+XtRep8SWRd3VOVwqdrkSCGsaIiNegJIFRMf/3734hh/eXVcaG3
4eoQF3Atjl342P5pHupdhs9db+b3QaCPXmf5HJVF+CZbJB16nc3uEPkJkZ6HBGDw6wVvGRgxEN/3
XjKElVbQTQVLhmOHDz/3dIuGYQPTH9xUC4FxBReL3UYFfFKgq6WiCIdlkNXDtQkcsIr4chWOwnqZ
0tQRNLFINR2L2GFUG+GMLDdjMS1APpoLq9tQEUCjjyGpCCnkZYhUs6Uw8SsnRFDoGeUyHOzqE/Qa
aHGsjIpiAg7BUTVsEw6o2wS9tlIQSUAJTJ+g11CbU2fPtD5BrzO/K5d1m9bTJeg6PYA5yPs2YufF
MJz6Yhuuf44b4F87gHhezNqAUjhj6QEZCs6D7udbL8j0F7CKVCvMqd6azKII/OcZYl1tJZDv1GAH
QfU2r15vw5r+AA/w2J2GzWrlwxWfHcqaD8gbhXRjnzfBAzjXOfJz4K0rnHLbl4gIAFbgzMF+Eb5j
+SRn6ZB7j3EzGAtP65KzRG7oplaNsaWRrAoRwNtILUv9ezfrAE6GTlbjdXMDonFwTgObLMYD1VtF
1S9Ly6znuj181FED2XXoZTJmTmOIcA0Rq/IsfHhQJK/TryCA35EyZBVVe6sb3BckMdrzyOkD4Ccg
n+pUhb7pQjjsdcM0cQci/SrCcld68hFghvjMMB1eemyMoHkBgWtLNQ+Ic/mQs/PVg0qHEjIBWbOm
op0n9bZskDhORYgwm3dlyVZRbaoLPOz6QrHEuTdylZxZ7qz1vnPuqaoLvWrhGd6wMsc6g+cllDsm
c69N5MnI5JactRANArthYm/JYRRQhGysqzoHudENAyAciyUB6rYXTeqXsLDg1FPl1vSK/EdjxK9m
NAhgXktvjm06v8t1s1zzpNSQDzSArgEozlUW1ur+d+Mk8bZLs3wNh0WzzBtI4skwu89GNArSIKGS
PAJRpKYg2lgmEq8U6uhgQTiAbO0Bs5QIc8Tku/6LUGox9Kp/jGIANERu64i1YMeO1S0HQEPhQzqS
G1pJtgCwqNu1RVUgAtc2bXwsI5XPS525F/CTBmtTZCEUZ1R/iA1455GS6FxtA4ECWwXiDZiqZZL6
/Idfu/umQkSGuiMdwL1wPwjXSGgaVn8/E+omnM0/fzAtZggHCwnTwM6KC/Hr7pFBTVM5YVCukzrm
uxoyvXNE6JE50lr+lzB1QT2FhE/hFEAo8S4EUgL1iLw7K3CgIfATyuCLC2ZSiIxY9kmHr+8xRTyC
zKSy5N4PsN2horJAB1tGLQOZWoivVFdlO3iq35DkEP1IsxMma/wSpG/CE+yJl5Hic44deX3PvaRa
pSzPD1XSODsEb9p1VfDhDphIf4FHaDyP4zSVF/4Yho9xDA0Mazac+Fl20v0AfzgwtzUnJLgehR+r
ncGxoxu3ZTWYX/z6OGiPBfDuJ7Kiair2dT5sgDp8pXqqokY69E3uLXR8bufTFaiyHIcs9a6Z1VL6
a6r7dDHhVOu6j8r9p7q0kemhYvnCanPovFEXupQF0MXaSIr0cx3ZaFahRu2hBhuFv941JGCxFhPM
XWOGy7c+A/tYAsQG1NN04KJEIhdA2RjWIQI//j6PdQ/0VLXW7KmshPLnla+H+Kr0y8QrbagZDXE/
B3FpuHHsKr06deAcB+6dbR6gNFbViafPyopZ4Oi3UvhNfb7XePrjZtFa7AfIZx3wovEY8zR6wgHu
bCsH8qY0hjsOBMJigIVr60gWPMnjDXxScPyMjVRnxnyJLWNwN10pdftV2vfDYhojxJcmGqKzU6zD
MgZD09jPKIVc6q7uLKcRlJdfTOjK3QZ19CFcAGCVrWlUPmTeKUz8nbCYpeaA4YAJPvP6TcKm61S+
xw+QTHgmcxqnQzhtVoHAbkdFLxB8zJZHPtV4C3TIfeDYE9s4UC9f+NqmyPA3obuiOtNAGjBiTCey
D3kIULynBwt6Nn3nfTVVGR4EOJnORd6sjIDzexCs8XtzAAUNeNzdZWVbgZx3UP6GUkJ6IRPE9kxA
R6ACGBqGWhoRr9ZuAxZPaGwnbZKsuoGHW64Z2VMyeBsdnN+vyDwqF3aljD3U/rp7rWne9NyLX5GP
4ENetdJPwnfjM74K9owapN39aHJHu4Seig9DWSULugA8UnsxphGppj+BIgv00R3+FHSRxHtQQGeC
9bBL1knWuuuSa9kXSN7Oe1Z4KyMpAely4T7Vqn0b5fD51diEzzG7RFsddKHANuKRYcfPZlkXsnzu
YRLzdF9eqFW3w2ZhY8W9pmKgucgjgODhNFSB33COvdFJuDW7gog+XHkGNtBUzGXBzoASbSbbqgMu
EhTdauWV5jcazckcbQ1xS2uO1a9+NTT4glNzT21TjUQGcopMk+lWhVbJHdYKkDgY79xMsK4BeB/p
+iUUhOAH+bjn0RcRwUm+pvuoFeMHk8uPe25tcUYan5zuefw5rIApVku6amIhc3RwHESwxguMB7pv
+Hna6b7+7p6pU1dqf7lnPy5AlA1/97mS3arVYmtdF+42g08c2I86Q0BVaxRgIuNpn9QF0sXgi8xC
x9q41CI0BZSQTCCnNFlWSKaOLOFDLWmMx44dW2QyrrxQPMdmAAFXqmOg9QsOdDrVZo3BZkhx8aQW
L4IQHwAzvkZljjzqAuxKQHkmV+CdkmueQgmudS9kgGCduWSAMCypmLHYuEdnMqQuUN4RizZo5Yrq
SoEgTR3OIUHYb1WTzD+6YdwyqBAPr6GbHhpNcoUueHXudXt9s0jzvsZ/s1YbGqseKveIJwIh7DzL
9mRHXQu/gwwS68ot1cmOtYeeRy9DPtRbYebJAh6VaM2rztqxWKZHvyvKORy3nsy2IlaQlWEynSVB
1n8PhlUinfJHnwzfsHI1noSCUy8qPIlcTBBODSXHgs6o/Evngb9BNkb61dAFYjTohEQ1rDAq4zWy
TBBgV0N6T1fuemXtoqizt6DkWmfCBq2HMTj7Kgq+m62RIzyhgVTOFtYxxFdjxTNfB4oFUrV9nLtz
5iHWqJXLnAMQnyC6+Sp8dgJ17Rh2wG5JdHjIEQJ0QWiod632v+VQVPxidyye87b3riV44RagP2dI
tx4+rg30bLb75bph7YsL8pABVwmC9gnZeQAW6ojk/XQ9SOMCR6PKbOX2GZiDwTq8KoC9X3gJpCtk
ozvIFGv0VwBiZl5jlC9uCYhrALamDcMe4snl9i5Px1ELV5+LAQIjZtfoZxnG8KFST/gAvCDvr56r
ZzsHIq5L6pDK9WBE4itSuhMIU7TlFumx4mFw7TtqH+wIvhQ9b09BBrcYUEXQGR6vlLo+CHa484DX
rtp2LIhXuVF4X71iNXU0RbM06kHtdIadJcS1vkw3gmy1mSbx4GIoEh0N+E3nahwQCQM7FdbyaRBB
vzEAwVylVV2/xFk/IwPNBC4GmlnpHqQn+b0rIPpClyotgCZLrBrufMQeDzaY5xbUoFnlysWs+VwL
6L0LUASug7jTnhXHX368Jqil8sUQiAShE0TaoU2aT49LQdB4hjizf29rUIbwRvFO6lFEiLRjA/dS
Dba/7oas2ID9v38aFPQNxgcdp8Azg3guPdqD5iL1JTJmAz5Jj3ASP+Y9mPNDxPE2yo8h1zMFnBB1
soBZxj7SRshgJGCgBt13rloHUbzxa1pokXWfjQeRYG2Xm5G2pM9n6DZoEN8CuyunD2qWhsNagW9j
Tp3IqkHWXI/l5JFKdle7YLtv8RlWylhjmavvgFyYOYhGPyZc0y6xn+11r/GfO0fh4QBkNfkAikJH
egFLuyW12qmfLDS4zLe06UcG148kE+xEpXFEA9HLRzmOCFooEBrDb2DluO4fIM0kgM4bkrEPyPkS
h9pqsDpt8s7YtE59NsYGYEwA3vjUrHXZBpO+vR2yCNpRyIcQB88y/jjtAxvqFkP37utfW+6DZLdu
Umw+XTOeB05QzQW+kevcZDyeQwZtbTTCPJXI874fChYczZSdP4ylBkd7V6eLqWxgnw5kVF5BYWIc
rJTQ/2PRJQnd5B4hKTjaAvd7bSdoM2qRLo2qxM+MLlRy9a3OKn2JDFC2RJ6hCQYcO3pOfM1eppqr
ICiBYt6CCtkL4uxAxc40Nsj9wCpKedZVDtlS9TJ+9oMCHsRRTAcL6fgZLOViXTDvozVKungBppR+
S60Nc165CoozddX85WAyZAoneXYHcslHuk4qeb6jm0rH8QHV/P1NUWuKXT/dlAZmPSwW4nzt9QM7
UHbVlGc1FiUCTzMPO5kJpEsmE3z3U0aWr3lwbI1GDoF4bwNNRjRmOBpZaTos8spf9kM3RzpAdEX8
dXg0kWUaV0DlUYm1Cks0sCBTSejm1hxYPJWSrD+YvmrvqM2r3DN4csSZSobPrjko3aYSspme687R
T9Qm/fRND6xwYuuFlL0PnyRvj9MlWJHM8G54B+LkBbFhMZNuj0DseHNerYAV1hOxp1aJ7/xMTzn8
o9QK3WW8Uwky3Gqf/R9l59Uct9GF6V+EKuRwi8HkwCCSInWDsmwJjZzjr98HPbKp8rq+2r1BoRMm
At19zhtebcfLNrl67ewmPRKSLl8W20n2qaJqgSxGmdpd3SZ8d1Q75l+MP2A0o/IjG9WOlyqN1jsV
rVK+TOlQ7oqE0JhsHUMjv7QzT7T72A59Ajd7kV3zAolgAmQs3NcXFf04bFFaz8h6cSEP5vMJ1G3W
jO0tM5D0ztJcC8hrtTerxl+TZDiniSC3OaOUvrtX1sKjCTuAxyQfzKMeFTNWTOs1VBKwuZG/N6M4
ohOIMFUaFl80b8xvdSxuKtbbJSCthQ2bZmDjsbZacdudwxmkB47v5RdZh8HMNwuH9Yusir0Rs+Z1
IzTLC8waaGG9bHn6Mn7SgCyEAlM1WZQj9Gon0kF9ljWaYK03W1m6k21iTsfHfpjv3WWPccJotq+s
9CCLrugGBLOH58WZviFR0V1kdacAJ+IPOpxkMWprE4Q/MF1ZlIex0V+MLsuu8pW8BVhzzOwFVYA3
Kg+qFaB5H/BHyR5Hc1K3htoPW5409a7oSieQA4dSU57HH/dP29beEsyQPIHDcJUlMfSHNEv2upiL
L7K7VZAQ0dVF//X23chkD2R99VJ8XjbwtODBRhscVVDUdQzjMXVWRKTinj6r5Fk6OTsQNNNVlu5V
CN0Trp+mPUS2X8PR1zaAbM7DBobxUVSTs81M8MUz6LPHIXHz+yFs3VXoPDx5fYm8Q94iMzVNxa9+
htePu97BUMsTVRyMaaRdySN1VxA4eZBOmfgzPHZjnf/52a6aw/9sl+OZmnM2f1m5I7rsBDWh2XPf
wYmVrsSfRSle8VkEso/sw9oZehCdWX6/frbKsS1wqKDx1OnoEjl+aA3tp0zF2K5AGqlp7L1MxbBq
u84IgD93rEJlrzBxXucRndAoH73d3btE116HPu6ePNOrnzIje5MZ6CqJ3J1TVd6uZ+okFeLPNnQm
yH3l/lPfJlOa/CLYtqRpLCqy7393kdo26STqAAmKaTuPZTr7jlc8ojeWHCUw4V4n4Qn21LXB3VQJ
r10Ss9WE8rCtunxpCJiKxQQqVwBYR2/LeJWtWPtgLIqeepaO0W6KiNNVyoiKnaaX6lWk3lYjKv1o
rIcZ1vljlFffZ71JT7Ik691e/zVU1smDaitTMLNpe7AMNEZjRGHPs9MOL1bat9uuFu1uXIumojlH
O4nijWwtzcR7qBvzJBtlVTUMgWeo2pMs4VOBLOacl2e8j3+/mqrt4qixn3Co7Z6V9NrrxfikrbbD
Y07qygs71Zdtss6OFOxj4pGA0Npf1nnptWt6/TIk+e1zoD1Pqi+L/xpoFBbpKAbBwxgJUyy/XkkO
SPIiPJS662a3gnUCZGeNEFbkHBSl0M9FONr/1xkr/J3mhKAuOqJHRNKIUqzoX9JyYz1YF1nqJ8U6
I0j/hyzJA1DbeZPgMLw38hGB3MGNngfiqetgeZkw7pT17o6DoU1Ru12v2AnLuoyjIp5tATghK/Be
W950+ZES5GQDU9gu0oN8ffKQNM05MwzlKkvzCH9tGrU3WWqccbg0pbvsMyLWlzgSOLmth/SfMyv2
+n2X1h+yR6bVv3rI4pxlG8usEuzAzA7pR8D3C1aRvodK7W2sM+9BXRvytaE0AZEhxAg9thy9B0h+
v0bAMvu5VDoweSs7Dmtq0NAW88lEdW7R2+d8TQ86PNoPbUUYRXaQdeMqwqGAQbsPakvFfHK8XeFc
bWva2KkeA1IszJs8jN6E/RHelbsBIxM29DQIdwUYzmuLCW9oMgipyX6yFVDPy4Ab0kEq2hSejRWB
7Z6loI2noW3tywZZXluVMPoTrBW8V4GHR+GN+pfPs0iZRVCtdUpEq5l6v7d+9ptK64LJxHcxjvUH
wdnJH/n5b+Q79OeaLICsb/B+JmzWVgd1iusPwTYpnyr7behZ8CB9x5Z7rf8cXuAOcW6ARD52OkoR
C/4pX9lIIDy8njVrnTyTdbJV9huHRvy71fXGX2PLJmw23ij0vbIYkFM6gTgJCtgnEr9bWfVZL89K
u4uuvWu2e89KlxczC68K4vh/rSdAlUZ5ghnzvcZpcNC8WwCH/BJ90ouT0miPWcgeIpa/nDxtvQWT
DHceCZDwm9rrQTYYiy5O3t8jXD7p7Q7BdzBMILdqLIFeTt1+dGvthZ9S2Y9ZVASymLUg/CzCNr4s
tlPKNo2VQtTEer8xFH03jklCzp6hHsgiv+bOOyudob3ICzdJTWB1LQqbC3sFsfaQCC/6nLP7iLDP
thL6dPNWUH46Yc2nWlEwwDYghRR2pvEVpR6kxNK82mheZn5V7IJorVLU8Etq42tTtR+zZWSPEfHP
l/8YpGizGhSlbl8L7GwVJUlZKwVRBNqJOyaI5cm4BMxY9sE2bGuXK3qxn8FWEh9n8pVFozXZWa2T
ryx2+BhullzUT/OcmSc985QN8ivzu4pYyWborfxCyGX4ChZEOpjLXqIyFWge3vTuuYhlIrSSX4xB
kb3k4P/qZShgsAvNFkRD0uGrqVzlFaqu//Wysvivl6VXm43lrlZGLZh1HWP6fw6JgQ5TpV4/a3KN
edwHC7FpGqu6yAZU/YsbpNP+oiKo+V7k3MvMM6+489iHfK6tXWqq1vvQtEG2YgUSB/HwqOrcS4IC
48M0YDV8BxEwMmyS9DWru18jtTC/j5Qdsn9G1npu3EdKlAHWbk9z2R1iNOL/aIv9hFDMzwYHOL+u
BvvVgh2/LYcxvja1kp4bZdJ3nmWXX4i0kNtyBvPPful9OSot549eLPHXjmB8AJpD3IQZVifNIn4H
+Sx9TtpQbKI8q7/Howu7msxZGjKjKlX7vsRejVZCKx6QaRuOblN+sOjPg3oyiUVheILOyux+Y8EJ
lq2Pf64GAylsk48i15xNWFrxo9aF+sF1U/tQGhpJInCv2GOO04dpl9hHMLdijP2BoNit1yzvFtZa
+TIA3d1UaPMfNK8sX1RSVdCsvGVTmaJ6GedRfehwKeO+K19kD2tyD9EyZ4+yym68dpO4rjjK/ks0
WPs617JAthLE727IEj3Jl5JVrpgCLC76J1nqhOGB88c/QF47jhtlZ+NliiQjb8aOjBLwWfVN9p3K
vLnlsQXTMlYMTCzi/IXQ1W3IivKbEYNNNJHSODWuC6ZtAUyNTfW3OZxR0etN/hRo6L9X6nfZXdHA
BEwuC3tZhA/tlN34URp9fcDRqt3JavwDg85McjDMuX4sdVFv5UUHxTqV3IwvdtFBhTHMI9iN9Dkt
TfwyTECVrTPgC1MOIVNhzVxNNPm56sjui3mAXFGM6caOmv6Aeo5CgnQt/z8Ovl9qfbX/vIAW4b6X
dCWqBytTuoNRC4/8NUHg59prleXL+kKblqCKRuPerSmm37p1bvZ7N5vF0lFlnXydY2nFSxLxrzjt
PL91NHTKu8X8quJ4WaDD+qaqnniw7Vr4y/oQZX0w7D0w0VtZtGvL8lMCBRdZDI3XIbK7N2E05m3K
o5Q0JhcbbAsSX4+0WDL4dj73f8IiDVS9IDgBoOCcaJ73zTRwccKyTH1GJGHYTWmnnEOv7s+QKt2d
EVfKUzIjtCTgVn6zhv6my/FLivzKGDd/VQXS8JPTjSgj4vlZhV5xc6q5PyIfOx+SsO0e8llBzRML
gDcSRD9yfOp/RurB0g3eR63pr27mTrhAcO8pK7kjSWptDyK3P3ViwSVxKHA4R3PvRV0fFOzep++K
3aIhS0wMn7bhkBpqeJiVJgq6Vjdei7hzD1VNEEIWZ6Ach1RJk3sRc0HjoHttei+OEXdpjuVQoJaJ
+ZqpE9lyoyiYXyl2VjJRtMt7Z4d09aHGwOzeajdRd3CICN3HitJhnZcJLL7WsZVN9qSdNWzX1ncF
rD7HrkkZ7q25BYGrd1XU39ZWz6viQ6Qp870180JlHw0aruFr65Il4Z4UOyDo9cqNQyIEK17j3mpp
OKxaOkK/srOIVWOvdugXyiJzm7Zf+ha68Dq2mMZlr1shZgXrlbVBn/bYJkGRmNtj61bdIZyLVzw/
psmH3dRe5YGf99dZYjw47TJd/t1DdhNQzXwSedleFtsKc89CWJiVrLZtuam7V2/pNsA1wwcmX8NB
lMCOd3WE6KCslP3kISqT704MokuWZKOtoPvW5+MuWcd/dk0yYlFZQi7ss06edbr6ohdYCX5eu8UR
8ewK69TGITOe7BYmcN1qNCoCeWEt5+Hjx7A2c9iN588XC0tk/2ulfEzZkP/2+kCnW8RFimQr+36+
mKOnR8ttq8tnfR8p+QnN2Df5yp/Xjgvd3RAY0+7XcL6EjgZFa7U5kAclxuFAeLjTziub4+/qLBNW
58uyjkT9P6cWqTR0E6D6GkoeqAAsLvdT2bWrMsUXHT5YsuV/XK7L4r0eRqQW1pec1+vYUc+uSJbN
WXGh9nv6Vktc1mboT3qj5h3riH+5LNpW6rBvEuVVtbzorcE7SdZrk2sc60ZlGTvOy7vWQsGwW2CG
oAvN15xogKxPc286LmKClCMvjh0GORIYTsRAWNBqpALkoeoS79KsB1nsOqveqSEETVk31jVJanL8
la/qqklkKnGuidM51zRrg94zljOTsElsbG2wQ2fYEvhiXkkL1tmyo2zRYuzS1t5iHftZL8+8UPs1
TBbvY5vIOpklWoff66zdz7OuXIA0ZK6ZX+VhNmOEYtaDPJN1MQmjAPxhs/lXAxK/EH/WsbJzogz7
Wa3K07/qZQ85lDR5uGtYLt9f8b9eTI7VGu87AcQ1MkfoNxvDeaeutmSfxtfSILuSxmUZcG5c69Vt
I4uffUYjUjeqp4x7vXUS39KsGCPXJjo6VZ7tRxFlb3GYPkko99KGCX+L7vceHiDQ/90jVOoumJcO
WUYP5T6v7whedVFx0VVnaxp4XH5WOVkCKfmz/Dmi0dP+YJT1FVh6fpH1987OrDrBkOMkZfV994jG
M4hyE6X8idiJR7qvcQ7YwZR+PVvd472yKtr9qOurgCJ15XpomyzessdWA3mZe4Pm4NuQomK7qKt9
yuqpMimzusmysN981iWucJx7uZSeKZ9NmoaMoS9Hysrf2mW5beGg/+ty/9lxWt+BbJEHeUVbc3/V
fRa565jYZR+3wL8aOwGIH4FHxmXyq2iurhMuaGR2ylo912DCVUNQlC192Op9EHUNnCZ+5Z2stBt7
FeOfjSRIGzQHjbF9rmOVZ4keO0fXSwmXjE36pLvvsk3W1Ag9Hxwij5vPOttCPz8uYLFoqdU8C7AC
z+Wz7C4PmeGxbFdd5/4ass4UagJZH397vXTHA872YGDyPLsSjMuuLbGPg4B9XYelNvLfdTnKFtkn
nqYOHOSAfuraWzbAWdJ25WAg1ZNn+qm00qF9CXOMNq0aCyrPjb7kVjx9aDlY0cbKO/LQNWZQWQRA
osB5eq4hs7JwjB4RsMMYTYH5lLJ19sfcnP+C4LoB/D1GftaPYI0MD8ySCZE3i/sXJSSJNxgNlHkH
yVs1S5Ojsq674AyUW2Oap5eqBcQZ2yhaa256vF8Jg0GCKyFCaz23X5YXt3DJES/sqrNh6eRxnTmr
yA79XZZn8tDGbXkwWwORlSi62v8cCK3BOZ14rOWxq+9Vt/2QjZ/1/+q7TLVYsW3/eY3PoSJ1hxNe
WFt57c96efZZt1RufImRq13fwb9e6bNOvpl0QfLUxf3rn65uYcb72i4QuIms9oogIwbRTmTsJjdv
t02ygJvNnzwHApVSdu5LVeiPFbYnDyqJ1Je21xZ/cbrsPIy597KEfRsQd3H4Dmg129HeGSz/t/pa
9FYPy0UBgiOvlAyNhl+D+EM2Wkh0PIfcLqy5L01qVdgfRdzqeB5zDFcZSTJQYBlkWZ4iTzyeQLSu
eOvJe81D/HWzabzJEhSqL3mhjg/3kjAJbLnT471kO4d8KdUnWfJSIiQ2fN3CcL6qegldb+yWB3nQ
AcJui9BQgShQV9Tmr4YGRCVWB6677VSrt2HWri2IGfgRT6jD5xVq+LkPSST2RRZjAv3PlSGletvC
AH3pYX4HzSA3t2j+2I8doJtHs3SSw2w6MDqGCmjJejCIilxzLJ/1kN0Iq1LqeiPaG80ysTylJPsm
san7jR1DE8VW47HHrCRRposaz2OQE9n6jvpFrdnfGxSuAjXN9YuhVM5tHkiryYYalid+eerHMFpw
pxbcvXPF3c9tV55yRNIR3/o8TSwguKR122WTRHp56jQbz5xJCY9IqRNzhshkW031IoasJGNWNEeC
e9VLzgJn32BBG8jWHFLPtRnzN4LRWbfpx8V3+7h9rtakKuoOi285uKcNkYcYN8wE5Pz7Qj21Wrjc
D2kx/l78rix2jsCmEp2JCoEHX8/CpRS/FWXDv+qytV/lFlg/yiHa0m15tliHBjjQJAQZjzkXW0eo
DWy0OHnSrAYEet3W39vBfvEm1XhJ+8k8pI4Z7rJqCL8qOZKHQGmwq0Tqrxjm7paouXGdyHZu6mYq
HqZYqO0+imCAFKC84KGP4VFrUzzaWj181NcDu6b6Nq4EkoRw/xYMLIv0dsStgUbZjSn6B+Hr5CSv
IQ/CjgGBRzvoYODShLngKYyEmGnM34yqQuGORDpuLH2yjwcQ4eFgiVsCf/pW1gKtxTa0iURQ/GwQ
azE3O6BPBuYnnw2KbdVXBeCmAyti4xat825EIRqnonHONoS+r2P/3V6rQ7xXjv0aHCRLUPsgmKOD
BscM5ZlRwZXQVi6Q9sztGOUkftYGWSdbLY1tLiLJ9AEOW2/Q/vKVfHEevA6EuOuY8Xd1zp7bulZe
KqBdh3Yx9V1WF8p7YSkb2WHG2Tbo69S8yJFhAVRHWh4g7/+cayr53V8S7J2VMdulxkNiW/oDEclx
F+UKyv3/1MmzJhH1Zg1n7GZvHuDusDMa5snlj8lYebCaTL955YssGCUPCD8H9HecSucvp5n7dMu6
O9uaMGeCz1H1Oj4yqsFv59DZywb5VkKwD1hnRIg7r260DhRYpW/F24zX8sNQaZFPQp+Ac7PMe6du
na3s5oakCGzTY95dW/+/R1lDXL/2mJ4ohj48IgoyPMJGgGJv4E9KJunyWd/HBYniZXHZDtJNNqSZ
ql4IseIh//dwPi9k625cQ1yO8UC2mwj76NpfVUt9l2IWibeH7+v8UKIW2WzNrd6cVrGDwQNfZ0Si
O7Y4tRxAZhkPVtX+Gs03+g56+KcR9T+4XHS962tJ5S1nlYQQFu4pcYiR3qckl2zoBqzLs1QN9EwD
DNy611lDzUgqwSSDvo/U2L3Kkqxfq2QvbxHh/p741YsSwJ9piy/VrIdPSv4MSFh8kYcFK5Qgqad4
J4vARVf70nre18mCoJzbX1qtmx+sJUdAjqz7xgUJeJSNsTPNO9xPi61sxWdyOucF/heytclR0pnB
cclGWQXTAqitOT/IkhUSYwjbS8j2ptCD1ec1W2XsBwClQQYgfSOLnz6xd4MJWZ7WPm2tdBvpJas6
7gQnUZu/uC5yebqCgSBL3uWLoubrZmJ6ndeSrFJ1/Q15xuwq+7f8ZffYMzPrrD1cYERPgzAJ4HMx
DzIF5HaQYjr2FXp8w5aGJeDE06fKnmbVZvVoxlfyUmrAGxqfkJPSWdj6PDefpmaoAFfq6WbOZ3yu
lAF17v496izvMT3ZPGyeHDiV2TyTbc1yZ28SXd+5jmfvzDJ7r5JKAaRvKxtBevJAOvaIAGf85IU8
3DW4Qd9cAt1mhzKqppsG3HJzuskzxQJuVFcIp+k2P2uijDm2ydUqNuptiD8xSxOKJXLGlDyqIS6j
bWgGbqkTxU1XJPnBmZ5mb10ReUhqRrw+1PO5PBl6s2xe9Rh2JbT1E/f/5ANj+7NE2uq5Uo3oGLn5
hzdEf4gk8vZhrHmHNFSIbbEdZpaM+Rctr1Y8Z3t7RTO47XRMmorPim6FG2MPalr+jIzLY1Ub3k5A
N05D0Oe19tIb2jdP011fBREWmH1ItFNx/MYgQaTOAH/GqN8MI3cPUYICr5cOuxy4+uqj56nIDpMn
xPpaQAAiEbEF9OxA+KqmNiDTsR3HnnlZzZLzBGzRF2V37QnHR0Ts/0qtAmnH2ui2UanVu6pTcn80
AZjq2bBBzw2gU/yh2f3yR1f3e3zDju1iPRhVo569Fmwrk9Ow9eKm8LV4/hn2fzQFqqfsfX8gQct3
0X6g7rVPvOLrkAMm0aseClz5rINW88cGU2dd+RoV6cZqaqaVusP2R5h/ZMU7ejs7g2+m8DCrmpz2
h8oyIbDMN9gA9QnIMbsTTBZ8MxkIGSjKuNGXIgNgZX3TY30B8M2a0otLsaHDB+zebVUwwc45Ji91
ld5iG2T1EpG3s1K0waey34MW/UMZi+KlD3/WSFfu66Z9VYiOsk5YbtVEACmPV6GXKWPyWJwAWZEb
eEw+yVKjhkJ4AYjk+CNLouamzQYmRNlLPwzaq+GcBhCUGyUULxq8kKCEURxMPAOIeJpHbH1v5jKd
SqHigJPmt7HDa0WDIrNdUn4MEr3DPgZPeoqjo1d3W0fHtCwsG6wpzPGp1+KGxWdX72Mbsa9h6B+B
fgRmM4+gkM2TVrqKr8ZxDtKu/+IsJQnLuVyCPiyak0jGY9ODzUXihNQs8HWlVw/jCMesNAuAr+C6
kIsm2x87WBdUpIm6HpemATX0OLRvrgPMGbcK0df2vutjNOtidWODgBRQng/LAo/BxHrD18JCO7Et
dzdjr7B0D5sjMWzfxBUIFId6SjwBL7OuY31bz3V76lMEix/kaQ3vLfN/a1t0lYqitId9q/bHsiLQ
BTqSUfIqmmy+XyDCmyMJdT+flnEP2aOAZWg2PhbLE/z1pT0JL9Z3Vq8+qHpVnwCSL9xhsYtNAfvj
oJ0BmfT6/IO5yoYms3hPrVhVnFkZ+Mx+0cnWITUX0SasHLxfMvevZ3xUPhKXDRwm17Ff6N912/ki
wt7XyekdI6NHmTMZ/qxafh7hLY+VaSOcWaGZSga+LFZx2sF7aLI0RrcTw0NbvBTxUm+zHiBy0//I
HbQCAOo6yBVW1XZRYvdhaMJjvrjKlxBhzXCOz5rRvxZWV+5QDPjoikzZOmHLj4egGqobw1W1xUAK
n0S11pZf2nj4FjVmh4JYbO9Tm4RKNfa7cGiKDe83Pef5tPdivpC8QitBz63hWpd8WVomXvKRvL5e
s3UJxT5N8t1CQPlgi/aS5yWSGmn5OlbqRqyeDPjDYc+CVxEZzXTXleGlqWBzp9yMqjY8VqH2HusO
oZq2OavsNzb9MgxbmIvWSdEVQcw+NY+ZgFzedPVPoZWljxesoTY/UcdI/MlMsARuM4wKo6euMLQD
yphN1FsByqOl035RM/FWm2rse8bE1tfNb7FjR7vGGNH1jMCmNl5+1DUWCambvneNt/h96s4bp71U
Xea79mz7wiswWs4rd1eS7rn1QBabqO1uhdUTzUUGABEjeFidUNGCa/tXYvqJLwbr3SgjGFmEnB6E
6h3GDK0Btz2VyvzDc9CdsbwPa8yx3TPGY0HmyY8F6WIm52kzW8D5St1zN4ShpwM7r4zsGioSWV6f
k7HjGexO5g7Ret3vV4c9I9PesqyawK42F3N2vSCpBjTrU8ipYkzO8jAIKzmTHT1neQPvCDohMN7h
i5tCsCCy5Oe24vdd8zMxrDdrnP9s9I4cWGxeAGOfK1iIzkwc0bTdOoB//LXF5G/rFNkLcr7WbWK6
97smaw5V1OaP+QwOT4n7J9Evvtnn2TZnURfoELMQo0lw1tFGsLS5vek1HE1rXRgIcbjpocnd6IId
RIjKhhGfFy+3jiErtZOIU+2UjAYMzbhYzmWSjocC8dEL0HBjrwkxX4c4j1jMQmsFHlPvhhFDMnJN
2rZKUucx76J4GzXXuofWYwqbZCrGa3DWWRIXNf5iMaKbmxUFuelSlby5CSTeEsJ6sQ0Pm65F1K9t
exgUG53vInFfO5L2m8axelSuY7Q9e2BAxowVCtLU6telZuek1UP5rtTkRL20m46VZVoBlNfW73hc
vk8WTB+MsO13aMUd4GSwD+BUcdvqhfHOBIajGVSt98nue7wzhYqnnYVuPXGR9wghAp/H+vhOPJ0N
W1oP75oXDn4OSurds5AgsRa3eY9KHhHoh9XvUMgmxGyRVooU44TRl35D980jIOGEgSwmYtFvhQKL
aIrfly6tNvCSTDDdUberzYlJ1jRPsc2eOIzM4YY19Xhr+aznyW12AM7YKzMBBZWXQ7XMHOvKWpuI
kveoLI3y0qV8ZaO5GWzeJdIeKRK604g2KWIMfWSsUVBUNIBGAfuNcK6yJ1Pb2EDGd6qqtBgWtH+4
Q0aKGU7+tlbLL+R05t0Ajz8AKWRvcKEx/EEzsofaGh1/FqmxTQkB+4Y17PUy9fACTsbdUt2GtJ4P
fZuEt4XPoiT2BcziaxaH4pFAau+jBcOU1SjqAxLEKGkVy6NtzkzYZTNvCCSArkMxl8QUO1l1SPoN
ZIZuZ6zmg32RbEz8iR/ssS+P3oLDIZJqeB9Uy7eyL9H3L5d9jRvWdq68N8DBQd+MCcQX7v9wAfE7
167go9hgQzD67BbQ2o69DdM48sOMQGvboD8hON0lCZQhEaKto43Zo62kN319dEcZgSs775ugR7NP
Qf+IiVtAfCAggAZiaG16L3d8NS9JRDI9dEloP4+VR1Ddyndtb1T+WBLUKL3IDVKMl/yWzPK2jSs7
mN1mOBmWbV8ToWFVnS7gFlrCZZrJA7VgCf3glMmlMGpAusZlRhJqO1hzcobbUe9Z+Fu8swf0iuqD
Nqc3obThueNWRZSl+tN0lh4DJGEdBiQg4jghhDw72rbrwnJfRiLbmMlra2v1YzRPuk9E7RtPbzLM
o5hPheUP81D5cRspD3bV9rfJnhS/IF1/bcUoNmil8sFV7xQjeV+UhHnSrnkk2g24oQf4UzYovxUW
xrWOpqEIjdacjxikq2rpDXrjjr/EdOtaso3Yl3mnKHRxKszdKwLK+yFSMn9w1QeTgM7WsOfZ1zrl
1HnlqxC2cyk65Ucz8UNNlmZczaoutu2c/tUa4HcaxHxxrHgs+ya5ZMM4+UoyO/6EunfHvO9APfc9
1c5PGOiG2znEtUMMMKX7MMTsqMoD4Sg/zMkcz2YIfGuq4k3cT9amFfxP+krPT4oYoIAaBEbnqTy6
84Aiv1vWF7R+bmrDlsoAKmJgRaYjdQ9YlhWZyO1zM3k4KUwsnrRmaPeQbLfxpEBZq8VyyK2sBVpZ
vXRt+aSoAN4Qtm33Ttt+aBi/b4xGM7nDMm4+z3xY+gmW3BId3Qi3kDUm2g9xukWGlRV8pM2Byu6j
8mJxgqOkkr1avrWtAVaOZUHATQGHAn/jzTJNuH703kcWFqbfOQOxDuRRpgxN1tZ+IFU63SZAhmiF
tLvMjd4cRCK2k6fjIiiy7TJFNpvhgS9oGMTOjkJ1K5zsDSOOKagJmW2ROlS3WQyasFSi25Lr1aWY
0KFpQ6ao3DYN30GKaackeHh3edJtRBjvicFlpxTJS1vV7TNr/Asmcx3ywcmjoWnKvuJG8sP5MQPA
MeaJeGrZz0YWiWbDJW8i4JV0dcuOVW10Vvrs7CojmvZ5ZWtBAsDGFy4yjslDJCaL5U07bHIQkoHl
pE+xJ8625TbbDmlK8ta5uhug4x0WR/Vg/NZIsaUVVJohzXc9gstLb5fI6CRooKNjvAtndds6buND
V852oWfxJAlFtEVd5UNDdnVb9+34RcsJC+Wwb2pdx2LH8/AKNBDcqcNkCjBd+8JP5RJjcf8g/Jnt
hILC/GwETgZGJiIoB1rfaXASaBCS0sMcmM8k3mLiM/BcNwrYQEDtXbMZWFLsEDGFNI4SBOjwsnuu
MyhcBolAj5x/M4GgzyZz9lVW0maPJQ/Pn+/ILIxnkWRPONMvm0HVwqtojQ/bJA+/DNUp6VNxLGYe
16YCnKskm1E5Z4ddJtTTM56XgYb706auNZRIyhDqXAhOKW1PnV4A8poytNSi2g8RNtyrCnuWobaa
+8FaQEGYZY4liW09hV667OBoIkKfQkjtF4Wd+pQnAAG8+ojVXH+aRjGc5NnnIbLN/pQnQKfg1DBT
O4Tbwbfv5yJz9/y41cnI1OpkE+/adUt5mxHZPImaiSHJ2bR58JI28mpuRzKgz6Z9TYIRSacz0QvX
J9R/E5rXnNK6eGvcnABKYY7NYYlztsgerGY3m5ED7f8PX+e13DiyrOsnQgS8uSXoSVEiKamn5wbR
Ft4X7NPvD8VZix1z9j43FagCSFEwhazM30zHwejQEHZaPChtLc9XllWsOAnmoVcWI6pqN05zceQt
UrAIGoON1ZWfdgwqQPRhyfeTamnxt8zN0lfiMmYt5QZH2RC+EofG6cUi7b4NFLU5zl2DTs1g7Rqm
w2OjpmAXY8LSVd2U70kqfrSi6B7nSm7J0xTPFprDUzC7KxKP0S5YXODkOkNuuUt3scTieq+bqhj5
0TT2GAxHO/yA1FQx0W00JLZZXVCV9Zzk0yjCQvNbtU4PQswU3Oe1NqRXTfESXKT5xyi+Wci/oQRB
BN+2QeAzSS0/oMawvr2kCtMF0pV+nE5BvorVINjNWb0f2hphhQI3siQ+DAJeokKwBgx2NI7yFyDm
QV3YmT8o21XoxBvu7MvNVosrlr+BsYoFIEqkQqB/v5eFx9JqMMnXYARzBOigHyM45n7lwGOrv7tz
9p28i8uZDdBu6nXLZXVMH+8Z7Afj6CCvVaWP5bFZGtmVjYmYB7f5cin/t90BBtB/HD04Xrudhojk
YrHTKszIe/sri5POb03UmDa2YiIwUqT7vs49ijocEFb47pZugkjxtGq8Bnxm5NRA7mh6EH/b6WeE
ljsVwFFTxDnIuviQKTkyyq8d9lzbLu6vRVCdU+aBI+q0OBNV+TdknEIS5S00rQ5vx1l/bdFkJh2u
uBsnbZQVwGjKCWEy34I6L5i753yrDeHVoSoW5Hf8jj8a1TV2/ZImUC0rP44h8mxNo58mDUuJHUQE
5941PMNe74KXzMt3T9Igkf0uQoiU/XBQSjvl0XGnSzQhhGQ5SkvURJ7RQ7yh7rNjoEbo4QqFsAoy
1olTc0ALRrFWM1XnlTIC0nINfZV6oXlHdq+oqvTolfNPLja+EIBWD+ZQ4GmnJ2IdUyLTB+Fdhmg2
diSVK1hjfsISYm01bfmq5pAae5ZRfpRVyarLwvLVSqg4l2WBWHaxg2g/r6nCeByF0KoxoiiJt4Tu
zulfoP6bU1Akpo8VabFulbk+pwhnGFqpfFZMs1tnbNxDhh/IFc86atLWLH6MabRzZoHnszDvjhOV
Ox6BYh+QR/8siwDFhET51gVm5SML2YMYjbKLorLuab1+U2Vx9C2s4g8yST7Ot+bXPoyuCBE6v/KI
fBrvBb1Q7NcsIHwpwqReNSp2SWZrfycz75ILYI5yVNHtSZbcKA3CcelqiFZkS9Zl2KYHHaXntZOb
8x71wHk3UzpYg9I01rMi2g3h47qshmSn1ku+wyMjVZBpFVFnXwD6YxMW9bcCPomRlPHXQKlsmOAU
E/R7WqnlQl6JN6phz7d2UL+KVvurGESNKjCESar91GHwSEjcxEMHaCjWaJ2m1yhJc8it6cQktRFT
np3qvBpO1pK9m4D6DkZT772+UT6wnN1EnkFKFcbeOuiyzRgm4QdIwe8RBi8vZqMr74ZqKcjWq8PG
7XKQjVYZb7NmdL825K8bzwVb3wbTicRnuM5M5JR6Ksh7lLDXLgrK31pvMHwndbRXVgDGoanidtfC
PbvHpoD1TiX8V4Nsp+UlPxuMQImnNePqlVm1aP6be8/oo6tRB6Q2lKj4kVW/kBWIqZHG1WpubO8O
2jjYhrEDYbie8baZ0/mVFMPPSReHeYrEfWiFe+0QtogL8MwYvDY7FHiZjmT9O+PHHmXNO6WWlq2e
/cdueaQclH3ZyMOfn36O/a9fIXfbcyDn+UDPlUNI5hP2x2Im+tgsB2xGZV9uyfdNH6scJPt/bD73
Pw+XY7L515j8Hjk2aaJYG2o1rljbZdkKSHDFS3XZVB1CGNKp/xk1epOAYNmfKUB2N/gg/dN/fPTR
RhNlQMVStmEa1UfZVMtrdjBLxMdk32yn//RRjSWK7JNzOenhzdJUHgc3N3xAROFNjlW5zeyemMNO
jslGhZuuxkNwfgzldvoWMo09PyRwTDuYqGg/xuSOop0b6juLxujy5Y+xRGkX62z18BxjxekjIm28
lmambWK3CndWhcRvqdTWRa1M9RLkXsyrbxTfGlf7xC180SNSxuMcRPnGxvjjWk4zy6dwWiEQXn6N
QVzsEozX9hRGYC3DTsTcaq3pXr/um4xcSlC82GXfns0k27m8Y0846BEizWl2gDm2S1nynwqkEneI
u3wUTeZcoB+qG4VlF9NKaL8MYkyI8NWXdBRHxFDyE66ZEVYWALlBUc0bw9NszAZy9OPK+VvkGKHP
ifbuJPRfCtGoX9FbK9bRYBcbddbeKDd3LDG7ykf7dfTbuC52ZlNS6VERZNJ0iHKE3uu079WP2hkA
jIp0YVOQScrwZcH6JTT+SqqfRtu1rJQBNHah9TkPZrXO4c7dshiRgmosv5PLn05yqAn17uJl+UH2
ZANRONy2UL/X8ng5Jjr9w7P65ix7fVzOVJjGFyEmD5yaiNZlng63IgoKaLDxsFHCYbjJsbgk2AUc
dZE9Dze8U1znv5Ch+eeAeUQilqwkGJTlO2ST67/jwYqu8mu8Cjd2Fcuw1fOAvkNm3VSa7CDHap7b
s1CCi9dSw5/K9Qh7902bcxXzvHTaOm64pCeYtuVYaMXXvKCCKoessgd1m5U/5Lwuh+Jhnny10vSd
7CZTW94msuKPbyiwntUBKknMqwS5Agd9S6rE2Sct8yuSLf8B3T4OaWficy348hz/93Gk+AvgkIa+
ld/3PLDX4vtINY6VTT74KDiVL0gGmgdjXPRz6nhcyTHZ9KVa4tVOEyYKcE59mhfNJ6g5/93xPFhL
Z2df6erbc0huTVlQvjzH3CT/pXoN0U8Teyu3aZOXUqdkHGGS+dh6jtmKAETQeEd5hEKF6XFYEdbZ
XtEBwwgdtd+kMjEhUHPxEZII2gTEDFvZ1aIyR4W8g3ftWO1HFAQLyGfJFS4Hx0OU75MoAlS9dIeo
q3DqBGeCVBNrr8j+MLwMfFtpkmFeuiZF9b3egtwXQ2d/jEUz7COFiE3uzcY23YummtahCVe+F1i1
Bw1BiZ2SnVMVLUIkLbPfnb5gCeZFn7Jn5Vp6X+oEshe7gf1umBYqSSK/yqGyC4km8mo+yy6IKdPH
O+1rjc7DWh9r792KewVJsFjZWJ7nvmuERnu1IKiT3RKpF/TXCHLkwQbTxRsMhpPcGYDoeP+ic1v3
/jAZPFdV9aYuX5oKwl3hecVZHogdKDHd1OFIgmHYSo4NvHk2UYsKlcf63ourHhINr7xRvtjku8nV
nYB051LGET10Ed+w9XnvZO02cvoM7GcY7wrUQt7D4VpVTb71FAxZs2HRvRyQ+V/okgaclE0JKutD
SXuyU5n6pQtT3u5TkX9Y2jgR5zPLYdaQEYsbzmmOoTs7S7dXRootXvCJDCvS9yOiq15n7mSvrobm
3TEOzI7xxsZDzgEVdHR03YO+lSIBWwTRRzuSycpqSlLQaPS9VoSOH1ETWLJ8jt+DdNnEmdltSWMt
uTGXcD6/T51R+Kaeh3tPX9sLC9VefBhko2d7w1RejaL50ukKFhhuPb3yo5HhKEfy1RlrF8WAFplQ
PPZDu4JqqKMhiGpW+U0U/VsQ1Oo7DmIScbNqTC+45+S10ppYXVVqzs+kgS5aGrkVLTGGXZovYRFm
jyFtDOIjVte3pM1+VLZr7Fvk4y+RhT7cRIh7yuv8L2Lv9odrRpd+zLVfyNtvU6+1WCy9ttO8IiAv
qGELAVzCSleejvpUuOCvo6JZhWjSf5hJe4gB8v7QcoThlLcM+4CbbpenRlOLbamRpy2UpNi4Q1JR
9I6/EPTVu96FyBAJL0IXOhVvZl82JALs+EcTfVPD2d55rbag8wt3PankCIskKjGsdUnaqiBj7Vm/
zslQvA9dsrALs+gou1mN3iigiTPMe/st6CbqUN1Qw9Uwxre4MRd+WdJuQQUn+7ZGI8RSij02K4in
Z3azJ+nXbMyFVs7K3LgR+vPnZ2qQFCjWgKA2iUKhn6JWtkp0EZO8sVemfsXt6xbOzEAGU+02DPQS
l90C1JeiVR+6I7BnyYurxWrto59d7SpafSv3IX3qnTq8a1ej/bNjcv4wI8e75xWy2EjTf/SWMeFe
i/npsm9ECI5cM26CS09Fb/FW92Tul15PsfhW4IApe1OTV7fWS7dRUFkfoqwxuSzyndzXeZZ6dYJm
/+hVZn0Vw4zhW6oia6Hv0zqbL/nSCHU4zYnQSdfQq7q23/auYqNlpNuXUdcc1rxTviKjg2aAHDSW
PYnFO2aa8lOuN/ZFHTT2BpOYN2Yc9wjWLn25SzYUMLFX6S+y8/iqvG4tiqoladR8iPZDn5OWbCOM
ilyriSAMoRwmu+XyBygC2Hx6gT1TtQBORHcUOkfPrjofumh6f3TlHq2p+mNspZc86/8yy6Q85GS8
Ln1f/9OggOls8HOq/X/tGFRvfNH5Kc9jheFoxgprh3oFgBxpkeVbYkEyaNQTBAPMIHw1UnfcRj1k
Si1Tw1eeJEgCdj9P58U7RI7J41wsOV5l163NNxh3ZBmWzz/H57pFvqixFXQZw4ZQLtDW0RREME5p
ikQUAIyhWA5ZRRF5GYtNZk+EgELgHLZ4z63iowrq6CJ7njcFC7QSJ+Bl5yASZacMdsJCuujeVbvQ
X2z09kGMCEAvHFEDS2VxfJedqKHGhE70fJZdTQDlgIyX7WS3morkEAweyOHlk8h45q/zED/+sByy
rcmPmyy8yZ6VD6RYBzRRZDfGc3ljm0sievl4ZFvVES6GvZLdTHestwYKruzJ3ydCfZ/ZefMmf3u+
4LxGK1HwsVt+9wIsmnSt2shuhakztybu1rLr2TkySAlCUMux8tvioH/LKlK8FJYprVlaofpK3TZH
m2IBieSpZq42y3av2lSGQkz3PpyxnFZJGDrfABCfGrbwguJ5aq35N3mLz4lM6Neqgy5CUT6646/L
q57QcIU3XnUBwZHtq9IOjsKYo1MQKPGeOmSxLxHxfNXz5DNDnu2nmJybOeGT7LjVzyIvbaxO0/Go
VZiJugnoG3I/8c8DhfiWDD4LAy10k0s2FglInDA8USLdJeP8bs+FsUKOE/hGldkvYu5KbOZrjdub
J7XP8lfZKLadvZINxck2+Oag8Oj3KQx0d6ipp4V1D+AK6DkcOhWNzQ4WiyfGE2D5+dC09Xfs6pSD
peXTu9XV3Hbjm4YP8yd+Rz+K2fUp0L/0UxVsIzv6VXd5+honMbq1maNsoemrn5WVaAStYqu5uv0R
2TtKYtkXY56HraHEycZVslOoeD8I19Wj2cS/zLj83o2RSXmndvYaiFGqbC6GNQiNjU2SocAE+cGL
jPTvgSJRNlkuUKSaYqXDg53Wo7fWI8pLNUCAW1nuyMgnlPwwGxZFgukC6sRUCbQv9Rx6e8uj8gnw
PdvUEfKYpgNYCduYXdv2wdn624X1fRkK7Wao7REier2iChVu1ZKMmIXcJYmXkXyvSmzeOMbrOP6t
4zRgXEthu/sp75A/HAEoNz55RmWvKdTV4DTVW7jzOvIggXH8AdRDvWRkwNboK9nrwi4W/8b5wOsR
iU07/FrnbnOfdV7aDOmvDoV7wN1ORMaURjHH6Dx6yY+pwOxsHNDOxeLs9wwNphK6hwsXXuhWH4kr
xVttZ+HUegytgqx8XLnrsFCNT5Cf3wcrqX6bqGBSC/oVd10N+TsiWV9WiEMMolupiNQdcMwa8A3R
4rcalIrsyaa2hLaFOE9ybDlCNkGlg3QZvVMAWeWGjIoG7C/Zg43YJDai/L1mqveJ0urG06l1y66F
kOIlT7wX2esXg/vBgIw92v1ZDhmwD3bYx9fr1sUP3usNAcoTANHSk0PaYldfC/zE5QeWt8/B4M1M
7BLvSy1Y1D6r7j4FQFrNuLrKHl4w4SZzA6wrlp0jKxvq1eIoe56udfdYyUAIOP30GNPR5j/0XmHD
ouEDsiEo2fJoYOu3fCB0lWmT1hiqy51E1clbp1N9WHYqSzMOJP4USAMHeQSp7uEYlKhAPb8ydLMj
4qvp4zfn8VD6sTfdp4R0x2Rp+r0NsCQqmuiY5RFvulIkv21hoytN7HRzIvuWDT8rvCjfyWn6k2GN
WAIUxns1Vj+iFKEJuY8UreojTuntQYya77aGj5jSe8NGHlsYenissYfw5d5BpdKD7bG1C8w33vcV
YJhmyo9eRAQBFS2+yQZxlHJTp0G5Sf87pk8xttS1h3i3rce3KRxBeQUe2t/mLoti4+6WnXFPZ4VJ
H0zLQXYTxesO2gw8RB6iDbZx5wU2OXn8OL5oKSOPqLTu7eXjddhsgbsHCKLDbauVzrnJJk1aZrt2
GA9OmDg3gTb6ZUwUaOY6ALTSDGFH4wSxkweTEYyuaMmxpglE4YP6bTecoHEDsPmf72u632WuBBuY
/QCjsCu4waXTsZZqu0dXjgmzWTca7zPZwzyw3M01ALtHVw/41JzvAoAbr3JoNGbKeV2i+oZeh3c5
Ns3BUSt4MGSvEUq/F1ZTcgR/VDa9Pb1WgENeHkOwIHGSGbyV4RTxm+PymAu0s+xJN1fUdqkUG0N4
k42nRju1NOaL7I2B217ixt2Vehan/twuWeCmdlZybxnzls8sndRZmybb55jhpb88VeWl11ftVYth
lf1y8PQbW/UmG+4jFDx6qtXPscAcPppYHc8o+qg3LL2Tc6PZfz0PSFmnoLzRtrvnmItNkBgfX9r2
A4IVyAj51mhPZz1O3sTo5RfegfmFEvqxhwRxlD0M6mx1JTe9LLppwhSHP8bkx6y2/N6IIFxrVZ0D
8imcq2zchiyhAyEAhjpjlaoA0qUW0wzrFI7qvUmC6h6kFek1L4l3ciyPC3KVCRDzqCgrf6oDdcW9
HxzkwaaBN2KJSrFhAv+pVGxoMqbZTdjFzb2Zq5sgUfiC3mtzL1NEbs1ICXwVOiheD8PJ6cyeE8DO
CPjUmkIqSCnNbu7q1CSvbeIe5E45hL+PRvK+9Q7aNFSXyRxPdhP1XM/B+GjNoTp6Y9OBCprC/KUJ
q01RbRR1qNZt6zRrzQpngEcBFteK4bz0KRSNpA/SxfZng3/Sl9YISvjw/Tmo+herD1Fsj6hJwUv4
HnTJ1ooQPEgtVjolEYBXafV+jO2fs1uAYGsOah/CnFAiMN1qr68FMYjfEn0UHr4eer6aQQn7Y6xA
JA14m8tqH/gY2PUmGHRVGY4gJj60xol3IS8EEtwqkHRAyn2vn9QZrTmhKQbFBdhJrrLLRv2TdReT
DeiFdWWol7zLDpjAKue6q6DH9oN7yHsIcIbxkbRDwvLPZZ0M2jPvI/c+55aGartyJN8hSCYa5Sov
JgFnaqWOOFiiTkz5dsINwKv6dCVm3pEshl/U/qpFrfe2iPBNkBjsqTbhPYbG2WwTdatgEbkq4895
nt+pCK1joVXb0hbuqc+NCR+jZfPZTAMK8LZRnxAt+wLCYsT9SfTbyonwT9T14NIXP/ma6IjcirFC
93nwHdOgclsq2jknVs2tUb0aGd881Pl8shCcDSNAIrmC1Vmqw8mb0n2rDc2x6YJmg23bsG4dJzxn
bjOvVaF/CUf8A0BMdZtwhqKhztXVAv5xrXXzQ0niep+j1nhGJhFcCe+UTdY64lyVJVkSfYC/NQd+
WE/9GSDBvmsQZBRN6hdNtfPy0TsUxlSvM+IGllZmtDJwsfGbvttb9YIIDDttYw52ugUg/B2ppm+L
id/epEruc7Z6Hzhc56PORgaP+8ZuFeB6qRAnjRadBOBaaEmwYu8M3vaGDdtG/V6n+gSvzmxOA0CD
g7IkPIz2KiNqbQmrCVG4jTrqIFmEMEuRIhkRD0L90PNvva1csgyeL+IofpZcQS//nl2jPlJ/U3kT
pg2aa+pxKmvtZsLwMLntKffazZCCv3Fq3yii+NwVdXgMRyKMXOP5naLSh95ZIbc3LHdvlZOycno0
KZz4A4NMAsyUHKpdN80usqfvrqm659FNhU8qUESkQh9gBzyNqC3ZziHsIxwhQsg0WoFZUNksmZIv
EAEKf0jin21e4U4bm3ve5X0KYgV5q2bLCf3dZFjEjKThqT5gyiFq643EiL5KQJetg6S9e24Lx8xt
cV1SjfIQNcyDiWL689C3ftWRE2iKNzRN1XMfx9pZLI1jYhTnQMLMilWkh8HG7EDqRZrOCkVxOuZe
q92Eaer6gLK2cRn+VKg8oMQQoyhEKuNHbw3Vp0DWnJf2viuwj3JcOE16SA1EHaGneoTHL2ELkGe+
siIRPnXPujIv2AnnK9wAPrJEjfjzjrVAqNcT5OLX0SPB3ujdRFU4vCGswutT1CCUArUDh28m5xHk
5SrCxw5bP3wPUhUOjylIXs9ZuLW9RX227n+GbpAjUGYAb3T1DBCDWQA8DHbRjEWaDmF+1WlQmcSv
AdJgDOx303rA+RrbIevs4DAoVB+h6XKjlh0I5U7BgEVTFeQj0YsJw4DCQuXep3q6jZHdnkk15v7c
TYii5eIV9vKNTHO7stCTP3iTDgpUD6yDY7tHJei9o5IG7tFacDp10n1rXe9cxUyzZqswjWV1vZ9R
WMK68O8BIOqu7rq/8T4w4ATb4Uap0ullwKvo7JA8LhcCcZjp98xxT+AfJqLsMeAMDn+PrNrJboTA
l5JkoxtdsGpLSBR5UpOoEKFJ1a2y9rVblysrtcUO6HoJKM6zAN3wMthCZj46BUUpvURzC+nYe2V1
LlmeUlunSbKrJmHu+qb2/sq8d7hMnSqCH7PdrOG88y71FoiM8iM2er+w8vCoY8Tt67Xarlmpe/se
4NnOAgcK7oSSlBKweOsg3DtWSdJDNdfEjC/eaA1v2YBGkUMPMZl0I8zwvcgV+/Rs6qF0Hl2byP9g
N1DEmtm6WAGxozdY4BjdHKBn7XnbIAw8P/JQX9OY+nyWzCtdDXkUA9M4zU1C2ZTo42dW6JsiTKcj
ftn7DqGoq5aEv6zFIQqqzhndYnkzsjrjRbw0i3iOWYzaWTUbcR16MV1Esszc9LwqFNcmJtStm2xX
hY4a+ZnDZQQTdlAE64+uz4g8rPgzzXR0Ds3yzTJGezsWMevvpQncl9nr4KEJLdm03TVz2vQYsTw4
ZoETr40SAgBs7Phk2eZVDw3YG97IHYXN2gDiivxeshmU5jpjDEdij8VZtwicafleYsDspSINVRhY
omktXlcgMP/bKB31Ivzt96WHXYYRIakVVCA1xtwTpFnwa3CQPV8KAcqsb/QAO0UMt+BIYMLnwbEO
e9BYUzhMrDgDPktq5Iyg9IEbtTy15vSmRvMItSOw1yOqNP60dJEpmPze5GKZmQvQzIkyeCUd0pOz
BrrIM8sTiIz9MMFIAa506czuqgj8nwozSdc65nWzLzFz0ULgt8CfbZxhKuAUzO5lzDSNULDLXz1K
c8ekrT9n4EYfeG2ANiy/RUOcfagFLjGe+OmWATe3zBI4S6qgmXVWOhk3lOO52otsJl5hAKw8ZR3I
o9EADwkqZasA9gxACkxNYR7l1+AW9x43YXHIk4ope+ycNUa5wEMoKQCCK2e/RDEtdkqb58L2Taa8
l0GD0tsAFFA6gFVpy99DciR4SUiw7tM5+oyQgkN8dDuFQbV2nBGC+4I3AqC9TjWuLvq/mYL6VvOb
dY04iSHfNWPDaxJUYOpgJaumkIQEPM6mOTjR17KojC9IyKPIOd70NLT22aDcZpIAC71V3dXmYjyQ
/K12xj7xxohq/dpLZu8QxdYloZTmZzqySkItEP4zQIzbJ9fUp7OWJe+jyioV721kFCMow4tJUx2g
a5O2/D2gQJ8PBYgwb7qtTcEbLFdlP4Qjsul3NzjaHdiuizS2MrEQMJmntQVXX2R9uy4z23uDBeC8
qtP7DILvzQCMYBdhu62T9EtFYIB8ZQy0sqKYKrtzpufEfBh/J4Wi7NLOjYifjAz4i7Uuws7w66rs
97AjyvfObNr9CFvEl109dVrwxo2FT5/SvhAu8/+Izl7rVfhzspVpVybZfEL4462fAXubrp2+hki5
vIat1lAZRgrT6Z1sYzV2vauggRsh7AwlRWIu5+ctTA13QCrYiSgyluHKmcd8wyr61SDPwSy+znMM
sgGLfSvsd0zLxCFfMDPVgquLQFgcTOc1XnCjjTGpB4AR0YIklc2kx5+KYgSb5L9Dclweni+PXXOs
Qs6rJ6DTrfIyo5VAz1YHOa01dbgOtpNqEBhG70kLUiC4j22YbUPovLYw4BYN4x2hctQN8bx76GpI
jJDEDeUmCwY3cVDyXgQ35I4uyCBJjt8ntw2P4LKseUOwyi+Rm/KJtmq4ZHu5mc5kkGBh8e8NTQna
1xU6CkKVspsWSCGxbH4se+DWYYvXQ7BKFW3JIzAagsXaUFX56ijFOlVDnCl/mv0Aink5ce3yjXLr
iU+0tVSdNxKqKAfHOZ/yvTwydgRnBlnE8J/Pi+VL5FFapE4r28ExXv7KFK1pCrAIny2ufruwVXdS
YcTxfEjuwwEM549uuX6jGTv7AjVqWQOWTSrPv9xMWCJT0sL4TnbzvN5FlaLjP7P8pgLcZ4h3xl7+
SfkzcDyN4npAnKSvNxhQ/5Sfy8YQjvlyGR9XWA5KvFQRUHWxFtLoc2ys9G6H1AqeTIA+HthfeTdA
u6VCPU7ZuFH15pvEA8tmAEbdNfDryKciOZLXg40ZUe1kzPFuu5FF7wfOK1LDv3uYixuvjbiiNhKi
W5G2d3nt7dR9Hcj7bOfGYFq3hhi9PUJ3ylvlMXNY/okIzbbnRQM7rAOhbsO1vFzyasitSnMp68pN
eRdYkR5QV+5WXtkXR3wdPdBncnNpICJwbyi7Go9l5pYhnQEiAHPG4tOcN39syk87OFKARHaN4vjY
nLMeNJQd7+XfG9uWHHW7TkT6ZR71ozxzj7MEtXRVWtm0ludanpVUlKz/hYb4yoIBkNdEfkJuybHH
7SD7sjEyHEPaLgKiiejj0N3khX/cmvLUPO8Guach87mqwbCv5amQP1LvG86PCEvdJ4NOlGvV38Vi
G4Lc5eP8moXTzwCvjG1ONMBdd9fqQsC0jbbFDNFZ6NNNX6YO+drOE9vZzeEMEhg7vpUKnRMl3BY9
ISstyv/nD//xG+QmtleQ3fVIfxz5uHqoyRQgTQx9LacA+X7vkBvf2wCyxlsGl/dxch9wij+emj9A
Ff8+gwZlvDKGNTm3WyMqtHmTuNHfSperm+cZZhI86o4Lpfs5uaj9W46J5Vb+lj6oXzN7VrdoNPaz
3+bRWQy6AsxjmYeWx1p+Um79n2NeV80IB0TpWt4JfZJtCWFYuiw3gj4i7WTCsX7ePssBdj1zgKlj
8B1Oe3kHj5017KfCYllSbwpnwPjIXcCV/+fftcvsEERghb3CAK6wAFKe996cvLj6AmA0SrtZ5G2Y
3pZpWd5JsvscK8n+LDOSpc/OJnDqAcxK9uaECnOkPF42z6f1j1v0sSn3z7U37L3W9OWd8PgItgI7
5VO0FAjkXMiCvd2h0H14PuHPe1mOyW643IVq329bQHq7yIm3cp8pb3Z5xPPz/74FZV9eNbn1+Izs
Pzb/tV92/zX2uG2r2rb/mXqwlaPAn5mHEK7cKgMeU2aA3HobhPPy4tA9iKahzkJ10rf4UFCnJy6Q
V3ywdYxBnddiFleH2ID14VknYzGr5UpAnSgApQxNd7IWrOqMeXwxuN3WNGdCiVZX12pYkrvpEZhZ
UeDdSt7BVCx2keY8NOswrl6dvP7jwsu/Ku+Dx+P07MvB523yvFfkIeWQiX2P/aC8GWXTLNO13NJT
6EtmAudJnn35JSV4xgnMCrddH0Cr9+VTAqudUbn5x+jgGn8VFiJKct0y4Rq8gVT31ZZciogT1iVK
diAPDjUkWfANY6p/xD1wd2RMNvIcy0Ze9mQJTxDKZY08Zd+LST96iZFv1Xk8pWaFQJnX7eUkozFr
Czi7Feq566gMH28AQ/yElJ8f5BfKKy+3mOnFwoax4+HnPHhvmMW5D8xykNr3AM+zbSHviOdkoGqq
c+Bzz9+ni1Fb9xPE++dZrHKHmTRdXjO5m1vrwIIuJEkl8AL+ApdsEIl7yI/KQ6itQTkx0EUZNWvz
0DGTwRZ43Xo3uc5hAphDPXcHPRKN4tj2cxzDHtHVYxUVa2FJzU3XHpMwXOpLY6TGVn6//F2BHY8H
ob/ORiG2qmlc5VV9Xlq5VXTdj8SY4tVYlij9QyH/Z4H2nDgU+e6X/Udgx/K0wpGG5QMY/42W2wXs
fFEMLwiym3ugafVRsnaGuKuP3Au/qyjPH9dXXonnHPO8MLygf2XQM83Ja9YWBGlkMRwDh5OSh8Bl
Bl+jELipOGXyysjbOlTJPVrAgwNs2+V/I/fJ5jmjP6/k44Ze5vvnSXjulVvykP//VxGrjbCXXuTz
JCMF+WNk9xGLP/ty6zE4x9h+ENAizCADXaWz9yoei/IQ+WcfIZfcxGGTR+2xSV37H1j940Upf+cf
Ucbjs1Xh+sACzhQEscfgRS/jV4ojpK7lYzKXyMH44WT+jdYK+eSoT/dlG0XqRh7+2AyWN2gMGKQL
s0ccJ+9UGdE9m+fYNOeUHDSUIjVgYksQJv+dZ/NAScr+H7Hs49dX8wgT52Us0XXr2W6Bp29tqlSz
j15vSRHqu/s/jJ3XkqPItoafiAi8uZX3JXX5uiF6qrvx3vP05yM1s6ldMTvi3GSQBpAQoMy1fiM+
iF4eVFuV9+Jii0md2Jqv/dxGIgjNaw8CyDxYnH2uzvuKrflnnDvm433bN0ifG4Q6eIfxzhQvzgYg
QLoTdfHkccUjlvFT//3Dj7mSLQKpk79MI8VPeL/zxp8eRPu9uF0DlHQBTU+/gd80SG6IO+XfN8Xe
91cVoJxqZ+fx6jsVxIMpMi/hvnFCBMFD9M4d8xpQdIhiHieqnfvZKWW6v3/66U6+kz3mZ+Y+n7nf
zKLVUdOG/Ml/njuxdR8lNr/XxU73o34Z9f0E3/eSFBIbtfmkjEjNivfKPHsQ+/5b2zxE9N7n2WJz
LsTvMVfFltjvfx71y3JGjBYDv53q39q+HfXbmbzphY/RXNn4MPqmRxwPZ3IVxXhfq4oHXhSEUiBn
QiNi8T6F2eZibhsTPEGh3zGmqDU274PE61YcfB76pUdsuroHQogU/P2OFg/L/MR/e6jmB2h+0ETb
vJvY43+2fdvt3w5/f1zHdCL3ZyFov35l49DGtHaaC4s/rrm4r2Tn+pdYxb8N/9Z2X09Mh72fQRzn
25j7GbrIOSlS90duHH8pXg1iDSq25v9o8Q6Zq2JrnpDNg7+1fauKcW6LYED7qZRIIkSZCZGPh5Pc
O9NbcQvfN0WrqI+EsllWJ0WyUZ3scX69A6aCNj7XpXGikYu6ePMzF/KIKBmJYd9DR65n1ONSvB6I
/iPJWqEM/Ddd7f7SMGViCOLtkuUjJEzE31bilxTF/LoVVXErWGLRP4+Zb4O57dstNB+m96qYkIUN
06uTR33VWGo8LsX6NwJgQLgo6p+8ugs29ydeXJS5uL9W57q4XP+zKjrmR1dUPQIpf7++Rf3bEUTb
mERgJ5SIx2h+2d8n1vd+8fvMe1Z4lbB4S/YGgRFtipB8WTnOw8S+ohATg7kqtr6NEy/Rue3LFxc9
33bpnEJaj9oZVOC1hEqBa4AYQaRcU0ByTH9cOY549aN4dblJlCQ7cWXyqE2T3ShbiyqxjJ34hedf
9P7sfwlmfpkqzEPFlvjxg6wloncfdA9ypRaiJ1oYIJOiopXdjU5OOgY1F2W4iEf0HqcUd0A/qmH1
Jh7kv6Napeytsc4mdVKRHEzTZB8hEQxLHNKaKMqKbOVirruGJ6F/5huLfNIdtkYDAzJeyHPkw1AV
b6ur7lFwtg0SAIGMdo24quJ3KROoTGqRPeUhPBPBJ1enH3isEd2p7/HMb5dfXNQvP9F96Xq/6mLN
Ijbvj3lAcnJ09GEtrrI47VyIDzBXxYX91nZf1Yme72TOeaTonr+S6vvq0sRab4GNIVZxXuq+NFnY
bzWEANcqjFmqUM8QIM32+EzSa6jkzjQLmZ6p13GAeapRhHdT6T0GSrJVpmPIUZmcc6+sF2LU2CT9
ThpzfSW3CSC9rssWVcCjLgonsfWl6QDwVMAUneLI3siBb6RrJIMwXGZlvyYqCWp4sPaV6lUPcLLI
NSMaC/E8sXAvCuVT7PZPE6L9h4cM7A/4N+UK1bgeVQ6qoi1B8CiJSE+UPSoQoVnEP0LHQllQb85D
iBaCBWxho5Lb3zqGO17jovqE77hrdSV/6VMdV63Y/UhzpuQlPvAH15NBiifVU+uMxk+HaD2ZXdcj
4aDUqON03cKryvK1HMH0siTPn1U5Npco6gCvCpDtkrPJFkAnlDymRoF+kywjZRSSZKpycNwYMRaX
fuohlISZQIejgB8p2yoz88s4RMVFbIkiyTIL3bM0RViYILyRhd4qL5AfcofuXSd5tq3lScovkQsN
OxKUOFZTAHhhu6zcwixE9VqG8Km5GInKKBiu6iQDE+TUHevhKrMPIDVIrzkE22tUv4Z2CK7dVEB0
Ca6uHH0gqyntRVOeYNKN7iKqXBnCZ5pBtsbyrhVq2FeZTOg1lhRlOfS9xwqCjtB0gFbFJtcyxVIU
D9nF0HXNRYka52GcijIBtmdyb8GuZsTc4atJvFRyC1e0juyMPmA21/cqujDu7yEKxsu9BpoD5V+L
e27evwgM5wGVmWBZ+PUC3VNtbSmGvhqGKkXjDTB9pin6wbSAOgNrVVaqqUb1Ait4ZDBwAM8dPz8V
UO1O1VTMVe7PbZQRQ+2QNjLhpuXqIR31WFsquqYcRJEN3j+NWVtIy8GB5e74McFmRA2eWhfAqG32
7XvUpW8aqXRw4dD9ebZ0+MwgE0ErZAUqMe34m3Tnq59G6vtQRaAVEMR58voE2DU6WA+jQi7ZGCLj
WNhpe1DbsN7FcZhd+AkUKP+1/KPqJW6uJNbPstY+lagGne0geujMooL6KpU/wpbEkYXY41pURQep
0Gfk19N12S9ajDsWwzQ8VGJM+UKwXNN+ZLBpsiRot7wzVl92NtIPKx71ozhUWenKxXL8HeQwnDoT
ZNE2/OEUq/kT1F70x/fH6H7cUhvrh6qp16mMrM3SxWK59ZJHjApHgvZZxVrZ1I8QLaofcM/bC6Hj
vahhtFv/wLQOMlTSI9Y0jRBtlpZ/3ymyn2QbPS5cAwFqQ/shYjFtSjDoTuintaeyI6ycx6idiA4L
JYs9MpgRaDYuhapL9RaxTWUpquLyJLE8/VVZYMKm62P2PUCXYprohVuz/3P/OnGUulszK+GcTdcP
1WkQecng4E/PPdN3OsopYlMUhTfCcJ/r4m7rayQkvzSKbtHTQO5YdQ8AZ0Dged0CXBeWCnnBS0kt
38rS83et2XlovPvFR55vRH/Y+eUmVlFtKkbJImAt2biFEw/cV17gnZqp6CJ0T2zN3X7paNsYO5kX
zzXDNRSG8Jj3CR6GUyG2RJvOKhvLBhNFtVAJKvwG/8dAsct99Lx302MO+P/ZJbY78BWysv1+mLrJ
ELm99ZdcJhq4/PbpxGhxkiHL1eoU1xOPgrSjbtQwYFGkPAdTkSIwcRbVwXVRLAzcDvK6HBJcn7pz
GeXyxTxIbOGgd+SPryGPzM6hTVTFzwsHT4xBkg7WiwEUH2Up0fttV1EVJ65RHd1ZCIHfdxVn+7JH
ourrJgeg8b1j+lRDHkJ2vI2Z+RZjTwpyabTjYz0U8dHuAwAnCsqbTUKeUSZbsY4yX3mUc7872Wr5
V+or8mNnZvKj6peXhhfshdw0TBdEB/n3azX0v6yyVo8m0JIXO+FQJHPyc4yawUtQSK/wkb0H0ann
3tnNQvMq+kAKr2MIdT/SaWRfvkSdoj8pbpA9K9FeDOE/J3mUqwr65cUv4+HUekp87qcCcT+1W+hR
yaZZjQve2aDxpqoYA9GURI5r/5ajDvdSm9glzKX4JXFKdLQVrV6KqtZW3U7DNXWV6waK+AvTaNof
2FghXWT06jqAUPlStdgiyPD1thO/8gUoWL4yE1ff9VhmXnOzfwJC07wb+c/RruxXQ7LrQ5IHSCeZ
avNejQApZMtIr4jooKXrt388y6zfgWypqzHERdys3CcF8BkatnUH3pOt0K/XI9aw8IX/aYIW+Xfn
tzbVsEDFJuMp75xyjV9bjsKclT0lkmEeqrgZ0NxusycVxvQPrN8XolMCxvYEAuMVJq98Fk2mW5Ff
sLt8K6o9ahJ7xRmipaiWoa1fR7J0oiaO2HTyWUbrTYURffSGEVxCZvjasUQrBlp06aLCZqZngu5h
swKLh6wn0rLrwu2sg+hpa9dZ60pncN/hdjK6vHkQjAleWrlol3B8goOoWoFsAlMI2qOomhgR4QOp
uidRHaXhp81//kXUhja58r5Or1oIvsftvZ0fdNItTmr5HLjQiH0Xu6ouLa4AfdbITrS33Kmfo7CW
j4AVupuq1jwqIaryRWSfxADRji7iJpfK5CKaRKGjchSYEBjKRsVwNcM9NjG9mxgeQke7pvqtqrKN
3dgFhoXlGhnz/GgOVnYMGshyk1hwfpRkiqopbGRm5WEVOi2i42ZQPfiKhRX4YDyhEBa/y0bhrNHN
zHeiCkcHSL2aveR6jySl1oIlmIYp7eAu0PQDVZP2uCvLNUDxIn4HRZ1soeNbG5Xcx7tpaMfUloxH
3U+scx4ZACymYfUg/x5AS+75a1POTOsU3IjYsqdiVGJ3SQSvAr/7T9s8RGwZUv27aFVl+2/7qzUA
mMYMH8p+rC69VACXzmyk70B16fwT/U5l91nvO/Olsnr0gVI1OyW+ZqJsXMQg4rrxtS3smxjaa/Gp
DDTnraxSeWWXoXGOcwcDlrJELQVd2GfoSJ8S4lfrMFvawIZOcs5DZffhz0YBIGZodvXg6I13kEwr
2gaxLz+iqlIuxOGt8U3OneqzIW8EjEgP0WEctB0x2xzV3dy4OSaa4zzuFsKWSrqIkjJDGReNqlPO
O/Vk5v6qddXwUCJO/nfHfYzozudWeCSAn5HxX8mjJ4cr0e+DezyJo4WWTaNZQCcsLH1/r4pu1VGi
fsOjHdxHeop6M/TI2MpmB3d7PoRh6UcTePnB8g1pHSuZii1VZ+0M8L57vG6qk6Lp1saMkuE64OOy
amu5euZplIH+2NYHc+cb2jzSn8p5sruIKWmfGZvbo1ln+iecRMQidd7z3H08tElkQVLxxnVZFOUl
VOtyp2tFdwjs2sDd182xJWgs9LEAq/Lig5mp5shiua37Hnr9cxTo0m8JpOX9REmqIBWXGb+GuPvp
S5L1pphVgtqxMj76JtrgTFG8ByjU9jaZRMVlyY2PbRwaW8IB8YMNFQiMc2UQP+NFZrqj/84L+APy
ofRL9fBBBp3EDJtJeOTZ+u8EZWS1aZ88rDmq+kfbgFlGp7h6cmrWhE1bKA/gNhrgOTgswbuyVgTX
XHenqhoeVL01SRrIMW5xSpMcxZZllaQAkUA4NxGyLvjX/FCsznlKY+dNGULprLeOwzVAvrf04/Ig
qo2G8lxqhc1eDVuEqRTmZfsmB+qWVbbz7EFIXxSdL5/bInefg3J8Vw1PvYjaOCHALdV4EEMdxToG
iuFeRc1vvW0d5/EPPVPdZ3ckl5gZ1WOuWdazu+3dxHoP+avc1r1cb6268z4ydVt2pfmRg8jCMqco
d53XZW/Y3C1bI7B/sI48YfKQXUpXQjzfg7zRtL6yuLdNHUFGxhln3YnJ0m8ROxp4iBBe0wLtt7A7
NBBT8y2veZ4HVFqprQqzMTYdloKXZiq4MYZVhTfySlRFBwnb7FKNuG1hWX0E7MSZvaYA3YDh6ILY
XXbRpsJEivdoS9o5tYrxB1GAtyYPho8hmIAeNXwOdKCQ3IvVt3Dsho++DIxlP7UHU/t/j7eRXJrH
u7bLcYCnLSvPRvDtn+PP7f/r+P89XpxXLTqY246+1lMjXHYs2G95N5Q31dLVrTm1IZdR3kRHyuL3
3iaGIBRZ3fKp7du+/HMiZyU521DlP1EUxsS2dIpK3nBnJH+3ydhHO6m+mYeJzj50nEVZwjfw8gcp
qQ0Ik3C+eqXsvLXFs75q0bFZJb2SPYii1/m9svZFXShVsVb9SD55BUQ8XlKigkK7fKqnQlRNTYJ0
f68nxapluYbW4z+9on2uij1EG9p2xzQA0DY33Y8012NeemNvP+Rcrp8t9h8okjnvEXwmbqo83Tsu
XFK1t34MZuv81BCgI1rodA+GbWM4GqG3ksVyQPYVNjHE432VSxtNdcZXFBm6bcNRheDpC7SsvTiH
nwDna4vaOOOE7VzcRiHRNR0b84oHlav2DG7EwHVA0zZqVfcHtfTR7J4Md4Sjzt1cx/AzyLksvkSH
KFq0utc2ICuY6K2112M9R1yndm+JFUk3BKKblbpzsBGLxhFNFw3tGETILX3BFAReTNiXW6lI2i2L
P2TxtT+FXn8gMdK9BiFO8FFTtw9B1So7OayTvdvH+sX3VDwxpHx8if34D6DD5A87+9jBHyRdRx0L
698bfjJbrW+8S5FV1S2bCk1meuhnyCVOAzR1oiJVQDaMOr8oMbx4JJPldedkzUWMF8MweFpjGjlg
gIY4TTR5sgOZx0u2jW4eYh34qlXxFdEhDCIMjNG0Ru43+KCVF8Nrom0BteYcJZAqtF4fT5YNshh2
vHm0ki7YZ0gZHx09MPaEPbKDM4zdISn6fi/JQX5MtAxjH7cNTlHlIvHUWfYpyge8XkuCJEETuZuw
rmUcGORyYztZD9EV0WUEoNor+Yl8HYdWc3NRe0I3GOwgbxzQQEXbPo4NVj+YO/dPgYE8cqMv2sYn
KOVl8nNFDnrp97L20ts2Wt7onr7iPdMuimDozy4+VEhQp/GqGPwAJSz04/hvgvDhxuNfUWWvXfzI
3sheV+jaBBPXfgwewZL+CUx5/EuKtL8I/EIvNzwC5Z6tbpKaP2e307ftdAQ7xL8DHFiOxUPPgsoc
EOkEYvJXBi5RbfSfDlgDloBJd0Qbtb+WGKlPavwjomvl2TGGBilkngBWRvkuqRSEZBDv6y8hai1M
yvtdqkvBkys51sVSYNMKI3hfb6HcGW63a+NueNNN1k6K4j3ZGU+KMqQZsgFy/xYAAFx7edfuxF5q
GO1LrVMOqaV0K2KJ2QFGUMhSdUIGGw6GHG69uDfpA4KIYojY+tJoTj2i8XvPPLxPhD4hJ5iPI9qK
woaHRgJvmeAYeDHyGivHWmpeGgwsD70rJ8hXcEkS9LaJW3YwPaYqinbOeqgzfC6nqqoPkJZ0I9uL
qhuXygJ2YrjA5AGSnGmxKJgKNfXxe8r1IT/2TlTgYMGWKOYxYku04TTO6EoFotSloLH+H/uNCEbl
ENT/69ii+uXUFj4Ce2ZCiy9t8y7i/H2Qj4ckfqsG33/inesustAy9qoLt6JNtUfZsdyt1vnSckz5
mS0nC69mke1ETeyka85j3STO2TCkHdJF48VpKiiFdVq/tr1VLLTO8n7WnvQEocj5pSvKJrV5HaAD
vvSUVA0YgChvk4R/CGY8oA4S/lUEZcjfTlW/TXb3y8ho8jNx7qOMiPsZokBxTpXC3yBnOi4iXS7O
c4foZYL19zgdS56stpZy8wJEBufm6QhiFzFwrrZmby2sriRn+Z+TfDu01EfwhVT3JQajimDmdJL5
AKIad/KO5Fd4WNmdZJ2a3sOACOtQHF+k1odColpXHSXHa2xOb18lA2Gg+/a9DaYvlkqxvbMIFZwt
GeOSUEbq/16d2nDq7s7BVIg2IJjKGl80siBT79whxom2opSTjd7hCiCqtaml6wBZmFUTDoT3i/Kv
AOKCk8nlu+IN0N/afHixchbt5VC5j+mYtiugYu1NbULUMK0+ebA1RFVCRNzOg9F2uwxULQqOAZh9
bKv2RuygCTK9xTtLDi5pLBebhLXuVUZrl4gB0evYKCUC61nyzKfzl8S87dfIRAHFGHX9A0/RN7eK
zc/ccA8ygUwPJRx4TVEZMZV+zvLaRL6PIAMJjeZPPzgnN02zT60Kf0o6UWrelgDoQQ0ZRosblo7U
goGkZzIm3bNbdhWa5iwgRG9v+fnRT6ACit4UC8+T247VQvSGsZ/geYmmnOgdajO+lJL+EU1HIuOR
PsRl8Sj6Qt0m5oTQEnPy4CGvZekS4iTEtmeMwYPYEoWceO+jKhf7uUls4Ybqr0J8fO57zb2ylVjb
kETUQrRZlY/cpF3BO0UcdDmPm88jd8m50jPz4I4qY8cQVyqYSI995OSkiFySJ0qsHB27UY4yPCo4
64GyjUekYkSHKHob1aClNI0pJWkoNvM+iit95mOOst1/DvNliGGFcMjEweejtdh0LFtryFf344pu
Nw45xZeRoylJS+yw9JVmOhDBpsNLXQlFEAbrlx1Fx/2U4gP6iexuHF1/ubdp4hPMJx+ciFvQtRp5
X/n16l+/0zz67+MqvxIP3Yb7Z5iugtj68mGnD3f/TKLnftImTx5ChF2him+N2paP2TRMDHD1kjCP
2BQ9ohjE5Rebut0g3dD95ZAROktNt2G2gZ1aX52rKCiWJQYWXgDVzKvSn0ZWDWjogWls5b3pu+PW
cprfwHKHVYywohx8tmqEdaRu4kfhoA/mdM3ej+tfZeI6G+ZMRxsJ06BQg5ViDpOUrfNpSlhkh81C
KnmRIzSrI4dvO8QYK9yt7DJ6YZ25g4T3rFets2h57ND1GJ5KtwBc3DwrXs/BoPmhiB1dWrk6WSH8
ywLUEwGddUx0K9PVn37WnSSynkOGJeKABEM+JfwyiaRDBN93B4+YZaoTHQNJuZV1JF3lkCVvjp/R
tXCPOnMR7OWmpq5voUnF0fnepmDishizLtnPe3lE8lZJieQSvqnSVXTAQftZjzCuirqFyjk+VsVj
FevdtWMiVFslWugpS/JuBDKCeFnIB/GepRyTFRxysD0oGgtlh7pf9FBNdQe8oRFfWqXHAWwqhti9
lR08/iQ7Wl5ngPqnyIgWL+GY9Rs1Q2tMtKUoMGxHXNYImP7T1oxMJJA0VbcFLnqZbbgPyVQgR+Hk
VnGtTeSa4hpdnJ45zHWciiDW8p09WMNCVHmDaNcQNQoIQ9W9aW6vTP01MGrtIJpsqVDRJetH7EKr
bC3aRKGprkqaCM1GMeRLB4p52lDdTyyaDTUjvztk6V6cWLS5frcwnVpb1UNJxnr6kKIziOT0aJgI
EE5NBmH1i2VJq87zw1uWrzMIwddaUYIbOfM/fVC4+07RzgiRx6ces6qrKOwRrX9krYzN3BYPbYqJ
G8r8kSyFEpRGV8PzujlERmRcCfYb932bwFyPmYv7kV9XuGjZLNrcGI+h0cjt7b2OQ1KxKbNYX4Lz
pd/PDfU4TZ7Dyn4YHWYH7ViQKyoa/eo4kfRgBEdvqmhB+HfRG+V7Q9TyMOjxtCyE74P7H8CMeVwf
oXIUj7x6xYEsOTPxrgiuGN41lzwbVvc7aswDD6xxvUAVuXrIysS76QTJbmqYPeau1x/FMFEwJVMX
2ALlO1EVYxVU1ldGAXJc7CXaYFTEUBKiM2u4funInnONU825oss9HjSt+fDcEpWQqV21khYnqXDh
hjbMfzEMBcw9mXv/LEYw87vKgaIdg5H7LxuCeid5jnmFLGpdcRAr1opv42XQj9ZVdCg14p5yTnJG
VEUHgin6pYiZMOK8IaEc69ekkjVt2Qa8f6PWOM1jfWKnmJlV1jZWi3BjDyAmkLP0bzlsiBX2LNFa
s1BGW1p14W40R0M5HP2WG1LPwU2vK7ihWkT8oCceamsxpkKTl4komLuMuGXh5qmOPbON3MMOT8Is
xJ2U+lyEh//emqro672mNV5+eGs44O8maxUXc+iD2MKuOSF/fagnllAzQRjFlig6AZScCha1ACdF
I9K1zdZRyXj3IYIv2fDk34FXE85bZtpdvsnqSJilZhU7ER/mgjkyVAdRTwTrodWTV30iHjUTk6ac
PgLeRDCPTME/MgqE3VCDJCiA7u5BFGpR9yMGR+Wkv/GfTTV2PoNIRQOjSpF9FN1tO8IQFZshsjNI
/kchaQ6E80naobJ3v2L2gAVJhM5IaJukEMVVvHcj9nKcojJbtE+wO4BhBn1BX0uDJkGxa34Pjf7L
RS0izoptj/3XylAePXwdD1nTvllc1mOAHdimVvQPf9CddT+haiMOkzlH3jjJWnzf+WqLLfELkMPy
17rHtZJwSTvKjboqI0/f1Ri1HUwty/cmi4SoCMuFJDfbTjefY761YfQw9CF1yPzC3AJKyZzcRpB+
lIxVWEJinkhp6YS4tqYfS2wliDasC2RB+N9tlUOFsoVXmCS6tBwlvijuT18uDBRlrpvpVEgoWspS
khKXeD8Bt8I3PvXEl9aaccq6sj9UvtndC00P+oOrTlcuGT4SRS0OUH6Lg5MWiI6LzdR2WmUtNoX1
qtgSRWS5BWgnBzWMCTufTXYsuVZA0GHS8a83Vu5Y6T5IEAKYOKLT1xSF+MJztUk0lGUUfDPdicM0
ThhFcTkywTkVm/VIwCtNrGE1/zLiPp2rYstROuytIPDy8s7QCaTQJtjfXBiN7m8b3ThGE/Ze3Aei
CKZqR4pjMwbVSTTlroG5g2czGxG2Bq1wNDCllt+3zbIfsVKVuI9qKRywiTV237QatdtHiHxBkuea
TvoQhY6NgShENQxQIVYC6U/JlLI7YgxZL8bKanFFkcL+aNnZSsOmq876YeElWOv6+FOvZLtgFaPK
7pbYzy8n7p+UfBLWZT6Cb2yG4RxU+oHU+VpNWnij0TnJCn+BRhmJ0jH3TyZYmLPnNkvy7dWiG5JL
ovAXkTqFsXJQWT3KRb3klZGTQieymBfNHrmBaWk7yjfY9+pu7HAQMm08aa3XuqzTjU4SBhR70+LF
UnmboMaIUk8XUpuQHwEmuOIPl5dG+KCrirkclEFau1KNLUyrbtD+R55ufNb0eJ/mOfE7LImCSn8v
ugLPwiHeIL8UrA2IflndnHyvlBf8OcJM9rNsVUHI8JsTwq/gSUJSupJM6tULCarApVoiyhZsumLy
iK41ULiEKEhOL8dc7fA3tqtVjkRFZRNrbPs/lcWFsVsHqxT2H1vn5A1RuAww2HLTUEbXFIvSQCFc
3coI32oh6viYZhbtn9CFkS2DpFr2o2FvXbRupLze1arPRUCHLtBNrrTuwxWvOh1cTPfi2FPoEiNI
5mPVL4u/7undoihox1jmPo22mjRABJbA+zedtGVGMS7JP34wefbX9gB/P5fMCG0iYDr2yNxTh5tj
I48GfJMv7qXOsIvsW48E0o6Mp3wCTIt7ho0Dg5zyQ+ewdOHMNx6CwbZny3htNTqaU7CefOlP7eIt
U/bn6Q5SQ7M+x/7426BzmVb8URYssiXLvWRq81kkqCOpPKJLpWsxaxo68o2+hWOOHOorAqKnLKpw
wDXhicHgXsWEEzQdUvgYyfHSrCdJEbSWF71av7r8X6xQeV3gy4w/aEIKx+ZcZuEEaEKM7RJUzoCi
l3FuCmmTeJV7G1BcHwv7rzzGVc+TvZ9DK21qm4Vgp7SraQLYmpp/BCu3MRz/l4QO6yLr8SZW+vHN
KQhYEIBUpN8WFonoGmnBXlOI5DmhfENxwV5qQ7xy/fZpUOwNRrjAR3ygWJIuk21lhSRFn1GhNJux
6JvV4Mf5RrJffClNF0aYuOsyTonPtOnGMKXsNPocsKuJDAaK8uD1YY005bBv5J+s/P2lM1jtuikf
qwir1hK/LuL5a9PJ35W6RZ4FgSRbw/S4bl9A5GqIHYX+EhfPZMFsUFmO6K8uHAxTF/XQJ4vQ8neG
LsmLFskuM9RfEBIrdECSyHzFzI8KeZWGuK/YKIbKSrNTNM+gb3j1nPan6xUlok7Zr3B8G9UI8bXY
/wScm6wq9RkLxecWvCRZF9RSu6ODZOqU26j7xl4Ra+uHxiJkBgjYdNU/hG+QMDHfw864ZD1J+9g5
6SrDEqU7azKzf97p4brFdbjOq5M7NhjIpsMWe14Td9nU3w1/4ZxNvPopSpsPpcFQXq6Hqx4y82/G
Sa43IxCINTqJPp03dIrIZANmGGFDj3tiWWYNgmDhz5aLtChzTIElTdrnPZMsX1eKZb3l2sur2CLg
j6XAUcs3ZWK4N7wN6zWpnXDZF9az2ScrLW14EUjI0MbxGx738UpxSHhXZR0sqip5BS8KybFmDd1H
AX5JoDfNEiPhyScWZHS/rqT4BTH/G9Jp9qJ6bU0U6Ioggnff7e1A/ZVJ0a8kUD+rQsMssESZX2YN
RYR7m3bNsLETkgWBApbdjsER+YP3phAF7RPE/rohe5TD4lJMgap0mBKxv7XKwnqh4wP7QGWrVl+g
e1eue8mc6M75Q+uHiyAziZZMQN3C6/eZwp9CAkbIRLwPrRfemqa3DJV9mQQPFkCMRR5nlyTK/iSa
tS8K82cVsPDq9atvx8lKl+MdQBXiQW6NX0vnwqu3u0ONm5mHVPWqAIG+brQQRZ6ujVamhBu9KtXD
QjLSfuVq0qeNspHvtgDRA22tYyql1pa5HfryCZs30tCJviUKsDVGIpl++pz28kbH1Xtj+yb4YTAr
gcFtJmVvjpyFh3bp+fakIfaj1XzUxuOXYazjFfozT345fma9+apmw601l2piFhvT688j0pyRifJc
hf+kYprnDBlrO6vQGcxUMmp6tY9cF5i2ue0CaWUHeN2/D0H+4Xjxk5k3p94E0yh3L34d7yowOFHP
PRHW1QZJNqRp2pOPcCCANoTRythYRTkrcKlcaSXPJ6ryRrwrqqwjiDugGYc+NKIBeFd4xsdQ9x94
UycLK5aeKxshmzpQ36sk+uyQ09OK/h1+2W9gu+Bite3YBvtGT54GaOTLWM5+5A3i5QE6TG0Eoprr
8ahjIrbNSAOA+dOIHVXjlgQkYmrV3muaG55GeAjaxMe72vpd6RXSFPzD4rGN1XuqI/mLgPJC0jss
L+UU2ab4pNbpLUKaZ6GMnbHWHWfbm87+PakQ6ENtaJ/1Ro3efgRYfgAe4eOjiRv7EVOM7AJvGAif
hWy6yhOZu0R2iArXxqec1KdI7t4aPhRLv9cAEAZKn/GLU0pH3nyPgMvyRdNYXHrvouBMnxnqtg67
XZ+5m2pXdemm4rLwkmDlT+6wX5DbC5j/d0gBW/klIEq1q/FTkyuMxXrnFGVofTZaRD4l3XQBT29n
u7/jGAvlCHxa2pevZlOfVKe+Nna8xM/hltfeh5GwboRChnVDF79bcOrRJ83aJakZXB50rD9H7g0y
AsjGp0wbSqVjRtOvbU0GYNxsddYZe4fVcpZcsB4tmQcEMrEqHpfm1awJKo+x3S/Q4XmIw75aFBaK
gLIO4EhLvKfMjH/ndV8ukjruVoXT4BgJ6bD05X0rOz8sjUnk4KOcnXrtUauYZeeN+9HUPHdjo25M
xLytqj1rRO9QTolWSNyZUkw2tHCREgU7heTuKxqEAJ08QmgascOy1bjI/0fXeS23qm3d+omoIg3C
rVC0ZMk53VD2tE2GMcjw9P+H5t5r1dlV58ZlIYRsCQa9t96Cy8dI5MnMgm4U6850fQT/nrfq06FY
F49NgUdUn2n61rTwbGjq5IEA+DbE254bHJXkvf+tj113MjAioxsTey9snzR7wnbT7z7sFqfxSUvg
vXQfdeNvox5L0SYho9jP/HUORFAz4Mghxq9LXePioQhTdhqoCESg0/UCxDrbF3PvHQiZfHUTzHu4
g3e9/DZaauNp4PKs8NdJk5OtVSTMDXgoppwuKnkwWH7WqJNgNZHfMyfqFCXVLyGj8co2OsZK1nPY
eASVlF8GznXeXKOSMEgECxOPfM7ytovU0aFYjNry3PsMDckXwerqFgHRC7X2i8fQIhDRkhVhjn8m
QQeQef149nxuNc60zrxuSRjkbu4QIJU2+Kiq18xUXB1D4NSzfhF9MVKM59nK9qjBnBzeRpT89uDZ
7VFUi0OWGPF7G4dnUQ0bwxQjhRWhGYmLt4PT3WnDKA+Jlt1ZEQU5mbSlKcqdBTKl1DxQ0Mb9DpG2
1TjFGkDo2YmjL/yt8E7N4OzFhuIK4KTRfgH9PpMqO4SONZIM3DKtPBcSGzMs7u1VDtt2P4uoXjc4
YvpDGqSzuK07H25q9yO0G6KWTwnBrCUgNIaPcO8yuUHKeJf2tr3VS/WOycJNV844PleLRfOHsgmu
Hn0DsX4VP0vbpRKCA+UBEqyUHlF3Vgk2k1DQS28HaUkQDekOQeog7nEmVCHiM+2wgOyHicx2x9za
1vRk6s5JpVyBMZ9wZhMqwVTyR7hhv85bHIeLTWw4u8QZP+bxBubMcw4jdUUuiNoUBp8TUeJnlBjQ
Rmb6dQetUjstELx41XDmW7htAe4hb2Zz1IytQ+DRyhfao13Z2x6D22WRqlb4oCKFmiBQ7xZ3OdI/
MhY2zTpiHfjex9aX6WjTNjR7zJKRkOJoSHua59jbUREKn7O/0tAOUJgQmxijX6HGb5MYj6TM+rWc
tlw5I3C/wDWJdRMIUWAvaOr3iaebuMq564yU05Xmc5a4wvwEcPkhQ1ke+4yptcngfiKqKDONBwz7
ijVUGQSUlrHWs0osL9gkYMRr02Sw72U7W+BLa4zj3jV6jzoglQFWcw3uKe1baijsqNujlnC2VbW9
anL5nOYlciTnBmPM9VxRPw+tT6ovIMXKyePdQOI4rp3z2YHCLu3vyfD/yGJO1xDZJKdpd++Ww7vb
DH9wEt3P0xQ4pvFRjYnALXnAohfxRTjWAn+SoQyYg+jSfuwz975rPGQZaXHbex0DFKUzyPbfU9GS
aF9YT2H70Nk6Vt14iJIgRuKO7obrMS5vc2GfbMPh0o1a8pyYY9S6e5F0HX1VDus40e8IHHk2e1Ix
/a7cRvH0EIeihwvo3jNQIcAlDfFsnt88/8FzNEgi5uLFV7Rj0LYpBTYFJvZ10To1q/WEiy0x56u+
7pg3xDtNlrdl/oxtns+wM9xzTga1jK3NmBp0Yr3BrmZSbjTTsQLvpokw7AT0g7tANrjfwTkp3c2g
9Dctzxm1dOYuHPHcG0PC8HJs0JTbBVHf/okV1HthHagvmjKnwBjclaCqpPsaLnp2oJIWuA7npFQl
fmBUvcPbkIeQ+1oQws0tlWUEnpd+T278FjOnnKauCLQeb8DUN6eDO71WdpJvQnOX2wykS3SoaFCj
jUMOTGV3b1kZLQg1nX+Y8q35Th1wQ2BWUhsgreTVabsUEenkZM/jyN1bkOq9lQMlR++0jAkbxsMx
IdG+6+Oh/C1DMjKyWJ7bKN5aBIls/Wk8ysz8yjUEu3GK8/viN6TaPzCSnhmIV1sNjspKccVvfM2l
N/S5lIahOZfT1scFeJqA2+FzqXWYRbizVcgCFUqEnKlW2qD9y0OwkCT5rsL8pLsapuapJFkoFIye
kmYfY7CxgrTkrurK/B4sbKfyZ8Nxy11UGR+uoe3deQQ/8WHzWPK7qrA6xa/7G7+ZTyrqYavM+Dxj
OYyzb5YFpMHiQjBf6pgI17uRuymXIoLD8hNKDNTv/pd8y3PoE7GcsEYZBJ0XvfviG+NxqjEjwWeO
LHmrvvS1/VnyZWGJcp9kvrnTlsjlWE6nXOi4vidlt00S+jSd2l/K4YVrFBoIpPplOXQ2dTTteB1T
8C7C+DY+ECv0nBmmtiYBa/eCkDRcDSqEPfTtj6/Ks17Btp/coqPahJgqZhhnRFcjnTjmmU+byhIV
WhS8XJuQbMF6VQ295l13zA9lwKUq4EwA2D5UfHircrDutTwDMrStt565pREN/Zr0n8VPxY9OsbCf
otnZGzkFuh0RysfqRAWA0x49rGfi3ao6C6IxTsIAVnd+HN3LHxbekMnPgLJyjPv73KZTc2r0NOlA
LIqtv8U1QQ2TWZEHNTxhQJpv4XDdpW5/YqyA0E/Lz3YetWuawNOwOLdO1qPxGZXep9s1L43OiZmJ
F7IvHk2nXNsROYVEAOMCTpDsdNPUXC3IumCI7xtLf+ta8aW5PbgyTLfGIrsu1QFjUu7/7pxYKCb6
g+rOmcIHnAUAGtxi3my8h0vz6mnRacapEEvtU2Y6M8Bd80eqcatc7SUnknjlxtYQDBWFty5gM4Sc
LVQxXVn5SMVtfSXs/KYK26/SRkIRdzOmlNCf6u7Rze2jVThNYGodNVUJ/V7HoHpMNW1tL/m8nW9s
kIITRZ9Wf+Ii3mNccVMn8VbPxHfs1eBUNVNAklSJUkx25iTPmUOgaK3yg+yJTO10uYEV/pkZDXRR
k4RukWzSjMFz2sJ/C0uMg8WGP+HYxRc3KSEJD6dSM/B3cox4hegxHKyHsEVCEYa/c6k9mUQJjU4V
P2nZB56JpZjNQIt02FiDeZ7wHltbrfHH7dqD6SeP1cBkHQXgdxsuH3acf0xG/5qV6KpJW8D9quJ/
TobzlA23VQo9L4w+KSE+CVaNV27Vb4WcPjq56PJ0buRa4cMInCu8x03YdtTmC1I57pjixWtrAprV
E5MAeBM0If7wBYkUWVOeipw4pUo8FN5gM0HX3udoOOkKC2m/vDVZwm3X27VV5QXFgMld2W6SIXlL
8toOfpWQf4SVf4VSwrU0q/sCt8bWLVhcnJq0JdFij3ecy2ETkh8PywmttiGP6IweTa2HnI7yF5XF
fhqwJYzJBk1THVCvK3vORjjns22tdWaqeHBFaEHKIdCDdh5TkhKTbDtH7hEF5adjq498ni89Pl+M
1ZxbrpBXJ8OtTevWflnBwfSinVmngTt0EI410qLS+Yx46QbX2nmnhLUR2Btw/zHIo8wDz+Tq6me9
35PpgIs+NPDR6zBZ55+Slv8wuoA3LnjKyqKi4ywub638pbOzNQGqd3XcvsU9I/DlFJwnIqYglujb
yOFEQT9xnvNwByL+FrrtGeT2EmKUT5eADi1XxoYUomNuF49tbL4Xo2PT6MWUteipPB+XJ7vlxlgm
j1eqQKQDygAeyz3d2COh2m+yTf/Q/T6hAm0P2OaTqTyHa3Qvb0Keahm+Ux7Ax4gpUUKA+pPGIKc2
CFvpJpFtvMLcwzIC1ksni5JBReRDaqfKldqZXvN1LMB2587dkpddrivhDPT0o78tZqxoZjvP9mV9
W1YaAwIOsPEy7Q9972pCC2EnobcfZw3dZIFlJSFZ0ehFN30y0DTinMBsXwtkKogtnsRuagrjRsuZ
YCmUCEwiXBo1L9aRZxi7afLVAXlcsqonMphGwyoetKnBNN7Nmt314d9t2NCnXJdNHq5dJBwY8UuT
e1VL2LhbVGQZLOlP45tnJ5hxE2DhuOMUKH86VC6SdEROHw44smHDP3WtTtvz/2xng0K1s0OQPkzs
aW1e5rxudj0Vej1wD+trAMikfSRf+LNr80XZxd1n1oaDbfT+zg1/XTI7gyk3PuGRca9poLuluh2R
c5y/ax2GqpVFae8Mxk9Yelw0VNhFGH5Zqd0FQETeGtsA27cwcdZL/ieHZclTN8mwlGyxdoxdOHyh
+yf2zT99A317YhEOu/CAEzMG6SBWrW+++hmm32IrJ+1WLW+XLBMYy4E+NeB873sv+Odhe1iSLDGX
QT+lp1l3Hgp5kandr9J8eCwjps+55x1qaQNpupfMRE3uet/1KDDxj9TdJPL7dBkd+FoBbDjWR1uP
hqCpLa4InxR4VGU35GOUaxWpkRl+u6a4HrisrUPZ2wTqCLq3vRXFNmYTMDt0B0cCw5V4omaWi0Nj
VG9SIS912r+NxRK0OKb9LrSK3yGZm9sWp40IeFsXdMpW5HODnSzmA5a18WP9LZncWz/6NRuLmWxN
HppHwykTr2R5TB+L4SW0EtyFPHq0OLKiFRLr1dji5TBWY+D5Kb2zK4YVM9VdmujGa+azWuMdS3cL
xDIW5EMZydHuQF+c3j7TYz85evHaFF6+0Wo7gWgRveExgoTdM3eomfQAogfL4EI6dIkdAjkEpOqC
Bfbc9CZidZPv2FymrbNGMKTIsh1BprzKPFrMwra653zOKPmLAagy7BmuYKGCxJ2J+9CO9HAauUte
mXtB5jgGiqb+ycgxBNQtLF/6SkKrArAS8jtLFd4v5bDPJ3BmIxf+wbQPbdF2qyliMNXMgE+um312
gHzcbSptVUJ6aPIqPkRpvxTQ5rtA4rICrYywOxnrO70oGKyY4qtaRk/hhwJhCYxMo3ZtTw2YJTTZ
+iZCGthRjNyHDmdlWQF2djq6k/7co68L4KjIjV8KXNInxh7OkljTKRC/ZO4G5mWcMDgjZLs6xqWC
8m411ll3r8hMXzfEGy2G/Edw+dtIqCDvwG1GHDWMAViTWkoe0l7h+MEdIVZ2GKgu0W/bQd8W1JSr
yUU5ncwkltv6xZe2tbP1Tm1xiDzMKnVXTlZuYpPAljni5hBFdnMcwNszD4J7mo0vTgnJVG+fmZrx
/Zcz1B8Q2TBp0pu8Alanb8WnNnWIXum3eDHgIqHK5NS6zE9VDWgvrVFDFIsfZO4Xm7m1uBkPzRsW
PZtSLPVnhTRu7g8iYyXNk+qldGZr75oVbGa7mm7sZpkJ1dBpiN+Aw+dmNXVtTp442o2NHXNaaION
ALsBCORCo81yxEuR10XgGmUYYLlSwuVE9SrTgMi2EgOo5ZK85CNvkU1cwlZei8C27SVPQZ2Enb62
Dp9taLTOPk0yCExc9sh8XmqH/1gJ3hI9EUhM5LCsMZJxvP5V+AJicVacsPocj1F1rwOhcEaVq5Bv
ZRNnDXbfTU27x3sbctoSNNIzdabKcpn1bBxPVkEa9Xubxp144YKI1c4udwyLLTxitn5/W8WEt6CV
/dQdu30ozHDTp9OrNaC67N3+uQnRekIDqnclQTQs0e1lTGZ20n5tUoKAdaIvaTnd2vW6m4gZKsCh
b2KMEk3A5o78xr+Zj2hK73q90wif9lDA9B6xGyXCBCXh05ogdCZhIx0JmyVnsgixW+NCQvUvb+2p
ZbkZS/OAUUk1U1YIzjlbGt9jJD5187cf52+sZwi3wChcqLu5cXSccUJw6PAT8y1ebZvOVs9RUDAy
xL2mQWQC7qEN/XlgxuyQ4pPG/aaJtXe/tr1NZ9QEriVZdcvkz93ks0c6ns1Mh7FXoBtUOvQ5iHup
WOlrdxj72AGeGNma2/YhtcLpxgl1Zhu0PnYJJceNqnGr4QUPD/mx1XJ9W3t3eFxQGOrTSz8a+7nR
QYXH+rntmYg4QxuYUdkE4+AbFIr5zF8f3cZN+547jMisX7NP7jy6fZpg7op9P0I1oh3oRgbQsa9R
s+9rdOOXiDwSrSLMmnCn9dBo33XVv1sRuV55eJt1cCvt7nvwAPRlCgQPu/KpBRQg783H97d0AD+s
5z6kPUxxb9gg0PnUFvVa7E7H0SW6oEjTe82WuOeLiVNultWqgoqyNnp6PnfxxG9k+aNbw1fb61Qs
zrA3WHt2i+n2UOVfcDdIr8T9lHkvnbHp1g/8RylnVZwCv4h8F2OBC9lwnWnpvtAJdK5D6041fnpT
NZzbllpHfMirSfrQAxmCG8oXm7gdhrP0Nhbs2bU32qRtdJ/TVF24w6ZUwdbKlsjn6qqEByK3U7oI
dlv6DkLbIMjP8jtFZEWrkD6auh8GsQJ6jSuR8BvASR5V3aV0UOZqf8Dahw8t2jN91bF2ss99w5ht
Hss/rrt4s9i0RnUDsa7nWzH0eRf5c3NJlh8C9K2ASXtz3eTkiigjkAeZOfy3zRJBE477AvojnFyT
tZRgdU/zcfGv+2ktFetwKI2ntEtSzgP9tcFeYm2YphtE1t5zHLG2Z/81SmIblRuYdtUUw6YOaWSK
AR1EuqrHSh3U2Dz1rpx3Zmolm77OzyOUMWbHTOesOlc7Lh6Cjb0uw0d4ZFbLJI4SjjUWlT42FaDD
G6tuunMvvYe85AMt53xVSKM+t34ryfDeetz0PYknS8t4A9exSx1OgPzAjG08fg2dgYu4y1g+7YwX
y4FZKJsPqXByQdFFKVRs/Nq9FEzE1nK2m4CidRMiHewZseKZswRtDD9pPa1Dp2+JL7zJ6m7cYvwN
czE8+3N0Gzn0KrRl28yUcTBoGXiMMdwY5A9Q5Iw/LLmYR7nenWHV96rLgGGc6CWfmH/a3JciHKRr
bfodyQ9OQ8s4J8Lq121ZRFstJxlBGd6vK+BoFu3L2PbhysYGOXAnPXCbifXZmr/t0dvXFjHZ6a/r
cILORf5HjWhrdbel9tMIMSqn6DhY8rnOIFO0nFxm84SO4+jXMHyiMN6ESY2LR2euXN/+syhOKMRx
J2l80wpC0z2ZMK9z5i+bPnIOPpSfG4SKz8YSMx5JjWl7xQfg2t9NjtgSHVEF+LodQw9TmzR/8h3m
1KZLRhFeIDdONV16i+mBsMP3+A4GCqtKEA7zpjOh7vf17dRl+Q5axmHqwwtxIUhfwCIyY4Sq43LM
aJpei1L81PN4a9vdhSoV2+L4mIXswdmpQQhqtpndcXYv1RlzlIuTxjblbFOAnFh7JdqDMZKDXoyP
2jQbtx1cIBMe8LZK9kVNidv61o+ZWd2qdJpXrWpncK6MmwGfm4kyU0F6qr342DJLA3P7NO22PRmE
xaaxN221tvXXzVwFvh1ztiT3Oc4MQcRaX9U7bJUOcCa5lWe6ib5ffuQOcWLhaJE4rf1EovvM7Oyr
reOZs9/cDYrvxU4ILyRvfevMzUdkAUKm6SKnT5mgWWQ8mZUXBTYWZSAMTGwFH3Nf91uIT6ywN2mb
PvP9P7hftaz9dQReAEwL6N/4+kobaKtE9DM240Njuj8yb1+9qXlkChEGZqrhk+8SnOXjKKVC2gHb
WNg7zFE1UoMdG0o2kQfeqitmRcuvM3V2Q+uIUdqXEQ5eoEp4Yss0q2yR59Op5Wtidw796GD+cDNZ
087lCiqjalewcIeO9mZ1yS/mZiXIsxp3lQ6tDfl7XP+UbvNKzhRodFldlL01Qu6crOm4K/v7wu5x
Py6/zMyDmz5uOi+BUqfbklwGdKdyiZ/RJgh2ofHtmj8MNL1NPPu3I5S0dWlgjQD1OlE6nF4/vhnF
bKzSJL6VlUZqpVWcHNRqWamKXTsJfQNtTlBdDEFXOjtjGCPcxqQigkU9mBwYhzUu/8y+qWlKIxSd
pDvGCK991bLC7yaZ/sSVWkyn2oNVavzfpHLaDigO5S1N2JKBNg0vxhz7R5CNYGzIHvdEYmxGt3yK
ZX1ndQRBYFPNn5GshwKuqwdajt5b3DoZrZBiXB4kk05wlZWd8NS7h/6N6d8omViNDDFGwp1gTu1U
q8nNIC/trBvHsui3Q6lFa5VRlMlmX5UGdSuYcFImfHtjufHi+TYpWIDCWJUbXbY3kUdwe6QTuwDj
yPC1ZuPnGnLl/i0f603dN5QAbXSnGRT9Q1l9Rwz0VEoYpR9pyVqbzE+nVRdbb/eFn0+b1qDezdvM
AQ+yEAvlOLKEw10bWV/SPkYWqyY5gS7jsF8fjkNlC2Tuvf9DRson4JetvBcmKLuRGDg0LUeLpjSO
KCPGyLwgWLnEg35Jhg62h3GQUV5sDeABp3DuRtNfqDyUo1IRpDjBdZW1+dqMyRMMS8pRfKhE2yPU
KJ1zOVuPoZU+2KwpW8/tdlk973xp3ITcyRGLBl3FgIxoyk2agkaS2Jkm9cpUo7WGRskjL6LYkfBi
mgLUHC13UsW7qTe2bttSlQA2+mQWrKSWn+yx/g7T/jtrmFWk88pQD7nqOi4aJH9h9WbGzncyip+u
r/DrN9eWnssd5vfMyyaMFRRduxN/AckysJdlDXimXaxqfoqF+5K64143rYOKKVW11jxhv4Pcw4aj
03FDFI3XrU6/hq1tlC65YWAN0fv2VijusPrwVZfYBmZftmWTw5YdAHXvHRckLm+r1zn01/U027u4
NZ59cliV8t/jbmHEJ/FJGyBSQLQjBaIYT6Ig97QyAbgL71nHxa0LqwuGRz3Mq/5R9WAxbYQYtnKd
W4RjBNqF8qFAyLDy5+lUdv46mQUpSuzCxORk4ZPCmNXbCq9+sETxWTdklWm6i9c+hDS9f/Jt4GXL
R1YgvMehNSjYxJollwk0HgnQcO3njIBO5CbYiwmr/iz1bq3BUlWkho6JeXEMl8xQfANTMPdOhvvl
lsdc4HUuM7Gy4xJtOlKfUIl7ZTVnUY9ewKyRtpvQupWmrLu8c5pNCadn8GA+ju3R7JgGR4xTau0P
Tg5EPYKtroYaB0l4qabLVzswL89zg77UPQDBszYmhuS+Nu86o3spdCAwXJEWRfpOQ9jd+A5FCYXi
gFplGQPiJ5VgO6FHE+AA1W/YfCjP2Ha1fepcFz8USTJkxpqNoYVbAWh27e0g7fbWqJLuFgBiZqw3
aHvoI8Oq0eR4KBpbPqS2lj3QVi+/XzdUDfpHfIq4bTohXpBhHBlBLfRm95+n2VEb+w2xhupy3QQd
gDmEsN//PUg6RCnruDduxNzIB3AY9QBd7FHqmHdcN1nEu56Vr+//7rDslRNguuWvjdf/HgggHZX+
YGqH636Qrcf7URFfvxz1+gNtyT5GUMnYmr/suq1xmjaAYSewcfnvtjzxAgNTn8t1D7y7JtguKYC2
yIaLPfb/+UFvd+/Z5XDzP9ttagOsdAYGWv/d31AOLhb2iTmpef53c0602jmCYXQ96HV7Xk1ET8Xi
jl5kK00V3qVkej6pEOJUJYf25vrQ8atsyYCbN8mYdk9+HeVHU4ElltHQcedovXsyEIIc+U0blO54
O+gsvteXTrXfBBFkvcP1YZr76Q5hg73+e+AoHE5kFQKaLW9b57jOZcbfXa9v5fnylamLfXt9pyEh
snEOvQhAgt2HThV72mktuD5MUJ7eDr75XCiNv0PXL5YymsfrcQxeCZRRq9P1QKKE1KdKP9xen21T
EUxwelHV5NX99YfIVb3Nai4trLLiOOicCq+LoWiC69Mwmqt73jDZ12Qws4ov+xTJHMO6Yqj173Gy
ZhrpB8odIIW5bVsruQCxx9tqGPM7RvALc0DKeyzq3HUVJf1DhqXmusFV4XGqlROEqG+eqL3qIBqc
/KUFfeO6E8NrPONn5+bCfStHUa5yras+7Fr+ECqLXLIuX70+Lf6MskQ2mFrf5QyRPfeq33akoiiY
qTDhqIJelywcs34XjlQ0q/oEWgUlt8CFxnZS6AdEE1Pu9Ow9V7uYWcgPg4ij1c7qO6/dexeG/1cy
pO9eGdefOj0B1Vvjv5vMbldZmk/bREZEo/iGuidMHl/N3GUJWgKXr9uiTCKpnDWKn16p++sTRmS4
LBKh3FwfXp+oE8ChNMo1yh0O9Xc/GY0bB4rZ+vqwXQ5Quaa36UcPR71/3oOs5wr6NHM0MagqDuba
1beaZeBCvOxzPb7PTHA3KtH//VOvT5RN2O3KhpnWdZfr8UdNh+ffx8z7KwWfDUX6fu4z4iIZgV5I
Cyr2nRIpkaAyvuUy0zatNqaPmBgkQW2I9qPItbMp5BAxI76fvTD+VYX4hODtvw6O6RGB3CKbHdwc
VMVXR62srKNrDt6W5rXn+i9M5uJW/zaE/ZuosHKJxQb1AF/QnM33pSud99ExqyCKhvnBN5Jq6zsF
djtF09/A7vd2pDaHF2JNm7WlMv0FRmGKYVJ8p/TsoZxN82zJAqMFyxkYTTAL7LJYnTlxGBRFVXbO
aJ12Fl4Lt1lm57tO4ZKSlwy4imyYbjNhtTurhFVQ2gz/O9sobo1uMnc420S3hm86Oy4U95RlCAEq
FlyuspsS0slOIu3fWyKN76lGKOkM1/kT5Tf4SjjfLX34qmmj6eG6ayJmDVTmv7uOffM/u1rInB90
Mr53fStYfbvsEfZUeiL7bDeEeJvitgyccd0G4LnrlRzizUBc6FrWOlO/cLgvzIZk5TScN2YyD/fX
H8TLuoGFncT2+tBY9jN6lLiRJcVOsrQR3J2CZePqEx3MRI1/XxengMqeGdY3DMG/Z9L8MKoC6Yfr
f9dKH9sbdEp0g96+IkUFjuWAGBhdwr2Fq/Aa0s64uW4bKi+8p7qHo4/jJjMh9rtucwdrPUzYM10f
DXFYnLEo218fXQ+EPs3fp6TnQWfmGNcfwhYhwc1cQ/9ug89ZM8p1zEP3z37MP9Ym1naX6ybpeyWW
bvW+qolQH/O8XevmALsCAKXdaqnNd0ccZLxBjYgeU5szsCyzubjcFiACLBvBJrPg7+NG1RjwgeP+
3fP6EON8oKblx7+HuD5Riai9OIzU8Zz2sIEZmosRTvr+CtyXWs4fwYn5/9kYCUffawYQ//WF1x2v
P65PoENlHLy8eJ4l9PHMdw7R0oCquLbOPfjPJSoUtBZcAz9ADRuGPKK6MyVGFWJGj1N1DBwtt/wp
zcq/TyKEN74CT79uL1z/EbsP/dFfyl2lkMVoccf+ZXWsJK5QYiJtOpxKtblu72I6oqGTr0xxXMyJ
RuJVU0aXhSBy1ogH7di4nE2r66/tRHJpOfZYmQvteN1UpxnPXh///fW69d/nex/hWl5ov/+z/frw
f7YJ0zMOhco2gweGSu7VdIzN6T8/dL25Tzr+19mGL17ErngzUsQHuszkB0O7b2FL51Nzy5fWMNqD
7Vj2zjPSeOMXFq4feMC/2JXB+AyFR2l6rKeRgS9TnSevJF4SasyCCStD2zTWdPRw2Qqn1FrDCmf9
K8fzpFTxM0lMPbvGfItEo8MgrTw69kG7GV73ptFjK6ozul/pgxXtw6KktW6Rdnlm8Sl94518cu0B
w+zqWJrYDCbuDCFh7LaqkPlrrzNEm7Tc2GpIuD6cMOAAxaZ77etI3hiqzrc6ArFD1UXFizdNB8DI
8tMYrArVUxgei7hPH0I7+r2+3Wx6fINqrC5uVfTnMGLKMC4vWP4OGJTMtFK4gaUT2TvsJL9SLElv
rz+scuxuld1BrxUeFgcaXbqCIHlrmYk9rq77oOVcfoWmjQbOPv7n4T+HuO5eSPlaFHm1//fQuQUt
2Nb6dtMppAHjOB/wbfHP10dlhgDN7bG9vz5Ma1gs0FMPg9ecXQaC7aEBAYEdpidBpbT6deqZq6al
rd7dmbl1MubNZ5UXr9A8hj9ENN921KM/Te8gySojEuyreVV5yARWGo38Akf7EfqWYoQh40X2Ircv
0Im36JQXc7nKVTjMmYZcJURL764P/30iy7WCHGR4lj1w9yV50XpixC0MqU+eEyt/20govsPoNIfY
6m6uj64/rruIZb/rQ7Woi+whAi9r3ftk1LVD6aHrKlCp06X3mCiYiK/WyfL0dZ9aC/Ugz8FEayHY
h9vqH1p67ebvS0wjD2ozEpe/O/M9nQ2SJUQt3HsEQxzkn/f4+/ohLGrOLN6jgVJwHGU7bIMWHvZD
lBXlQ7i0HIlew9X5Z5vXdO06AwKDuoMlHMoV867WPe+kzLQ+oWV5pScWTzqyKvzGnDvZuFjKpvDJ
XU7E0/VJgav9Gh6I3OsSnmDbW3JXuvBd89aKnpOwcjeyxxzBTEd0VMg7Cc/pkbqNhfM057Bs/CrS
frbM18KfsqcktepWPBUcawNBNjuNworXMs0REMEUeATN3Iwc684Slnic6xDg1DXpMBHZ0Ztj6m7Z
bbq6PutaTDqn1g1PjOcxGE2S/Cwbpz67MNYYodfJl3KLm7pMxUttSRdNRYQdyFwkr1IDQFh2cP/f
VzJLbQDVvfgLvsjfVzqsWIH8P+bOazlyLMuyv5KWz4NqqAsx1lUPriXp1MF4gZEMJrS80F8/C2Bk
MiK6Om3Ey6SleTgk6U6Ii3P2XnuQ+oXeEhV3u0zuuwSHEgDP8CbyPLhRWp3TIknsbTdY+jHiHoEc
Jm3oaEf5ietbvR1S1b4y+X7WdhwbN3lC/F2oKvZ9PyGL4PEuytJ0trLxxmGRThkMjT1oZ1qdCYVL
qFvTrAwF/7mYXj7WqyszJ9tC+b7FvKQeBhKSO9MjghBzOz3uNYrE5tYymuCusGBWhIDe1vPk/MIK
pm01t4zsJxcQ4KHPFeZ5rKCZlAOpgHR7z21Mkmlb/2hlSXXugi5dx2lSP+ph9Db/qTXjj1B0wbeI
Y5Vi+kDQxbSNA6roaE7bJDY1hSoy5eNoTO2Dzns3s49tMjfRFrqTft+mtNClxEl2xFLlHrV6cI+0
POlvdToNiTLK/E3MvaEiDZtF2bzo17cMgo2V0oSbpC/ThpACEx8fqboLyaeH8kyO+uADYVgI1eE1
m2Z8vtRJSAAwqtf7ESPtuulJXJdhb5zyTI/XoYiUJ0zy1x1H4TcRthdTdsYTvoWMtrj8L6t6aXM9
D13NoL8Ubvh91V/2ao4qGet5GVNGfNGrzHhQvaq499sfJsL2RWst/WOJ5v6w5NdtCrfotrLyEKGM
ZUuyuFR77rE4/mmIquZ6fhtrAAHC6aVwIwiTzrUKt+tYxdPz2vw2g0GrkKn689x5GjJ8dRgNStbu
oBwy4R+xjJjbhFbxga68cpjnY3yneDrP1NLegYs8rU3Tz80W81qNpTViN68g57nz2/mldAS9MruJ
FgXkjO/rz0sGzf/auFVwHLjOX3xOjV3SU5jT0jK7eJmWXeZ3jEIfa5qph8/5vedrO8egcT9v+vO6
qE2/r1vD7l3AOGjADjv+eX4RgD45jlJzbZcp7JK6wfs9v/1cRw60O35dZ15sqQJYS0uwTIjM0L9X
gL8fs6xWqU9Pb3UFxdf8bn6RPvcu5EnB4nNeqztDef6cjq0x3kQpHLN5YyyOkJp+2Q/lSpo0Ulpc
rhx6ZD/sg4GTvcyGXkVfU+DVAtfXuuEFkEF28dUgu5TJYOMR94yVO+jpjwt2dQvA73NuYRj2ik6r
sZo3nF9AK2cXuaumNecZskMfZjHk2OLTSEmaeRppN54JQygX8yRWpnwrDUhL86RuYhlV8Gqe5snQ
ClfcIPX7wtX1S5ya9/PsLoTdWptkyEVDNjxJjVYvjxD2fl6qCPWaJM3xhqBs805m48eu3cRsjl3U
FPCU2IiOx7CGK8Tz6PRraQk0wVwoxlVHrtKT7pFM8l9/W3P6bRmGBRs6Sf3T52877zLmt00lgOYS
l/52JqGn3C42de6ji55g6R909Imn/jlZygAnmouEZl46Lxj7hCv7PJ2o2XOiJdlunhrS8silEotP
oq3diLEutsAwvMB261eSeva6l/aAlClIlx6ggqucoRDRSZ6g/VCBz5rX/tjQNgK006Uz5XqEF6HI
8ILezOfRoruJyb84AZA/NkrvPKk6P35we1xHrnsp2/hBTrMzF59NFdNOr5vYeeprI1pSiA9P89La
isjEGOJHX0M9XZtE7PSd4jxVmMY2WRX1m3krXe8oRzZRdOUqifs4Rqf5RzpKq54gvdIBnH6UF0U0
cqtM2c6TQzw8j+TOwrCSxb30vfX8I92a3pg2knzdtIn+aOIai0PnXCcGHQ9VxVxMkNWZpGz73JWC
3kukWR66UPNuGBIT3NBfi3sFDcPnJuM4DlxEQewLbq2GwHUStHd+0LR3BC1ROkwQh3o+kyBvCJDp
hpfPNbTGe+giIznP65N6IrdGi9FynqymHU5d3Glf8zZdlYolTBF36xpiWzdDdd1n+O0ZACC1rxTO
VhVIZmNY/rfgpgna/BsZTik6QX/KGjBx2461g9G/ix6EJV9dQ8m+xZ6O/MUqvxi6KNc1ZMIT1Ujr
XIxaSQaSa3+NlHI1r1o69Pn0TnVux4RsuEENuZOIqrsdC7ddzD/PwqSYtFb54hVIFZWyZzCmxOIo
MVWu89BynhAOnOdV60h/bh0VD6JuafxSVHTmz5B7Xbm0eY768zPEPEN9fIY8ZUw1f4YK19BDmJWv
yHfbjVfG5iZR43GHOCBd6YA9HubJtoqzlR6o+oNZy+9LR9c3fphUY73c0TRKN7id6ZMYSvSokpO+
Uge1ukIM3+1LLZY7sMlwRJUwWdlw874MQ/uEBNr8w5FHmSjje11ymQBCHmEoZ+vR9aorST0zbwAu
dEb20qVlsIWXlYK/S7riRGWOyKjp3S+TDZBnYobNeslzAGuXZTfgjiAG2qtT6yrRjLXXK+GJtpGz
TKi7ruf5paOjBcLonJ0Mka/zuiMywm/YwnBDgl/c3vnYQbc3bJNULW2K17Nt9WSaaEGnqTLyUfHk
1fCxsK0CbV1VLUSCacG8yrzUbfX8SAMBin5EgwoS2CapfHE2qW+erellngySzjqOhEvOU/P8eQ0t
pX9E08eGTJ1FWN+nbbucjKNApJuA1JvlDGDH6fpQAPq/C30Ek1JDZzGD0O1RPliuE9/RTg8+5heJ
vWw0XX6FtoHbvP0GbZx7GPKXG78wvZ0POmjrBEl2F3c0OWpFbb8ZnboEAN28qFCbVmActSvQqSSg
NUm46UtFPlaq9uBXcQdSh6CsIXOfRESGSqTZ8akpyo4MEGOA2j/4F54xMGNn/g228u5k6LV1I6YX
U0e3KPKbIQqtiSjWnJFgHvH/obWszLja6yPDis/1GynDjVrzyDbPmzdrA1T4Q9ik23lyXqCG1TvY
enH4XM1GSWXLPL3GvGndJKUnr51WWX6uAFmGoVk0vH3uRhp2ua1HTH3zRvOCpgn7VZwEHpYLdjTP
0+qsJ+w6TPfzZJt71iYLC9QQKtk4ri+eHB7pjp2LCGCelMMQrCHVqLt50o7zh5p21wUzlXeHQ30j
60Y8FYOPgc291frIPNO6AMHvq38gw1K3UVXwSDPPm1/CMJMnPFfYlllXHXNj441Vsa/b7BktMNZz
19NXmupEt92QiYupvzbUFjDOEFexB2OG5XVamFd5fKuaobpS6Q6t53kfC7zi2Rh07ThPgVIUFzd7
nVef54RCU/cMWn/cT5TkKqqIWllXdttiJK3ls4+H6mMfPFwg1y7HZ8wvzrJy6UxHtP616QIUwnu9
+5zyvI+p+VrVQ7n4XNb+NPXXdvNF7q815+3oOXV3ekeveroA/rXmx8+blk3AnX+zndv7qB/9bu93
Q3zG2RifRezdNunQ7sCxxOfP+fO7j3llT8OsQ9nA6p+zs4or/WKelmP7lvgI88lnOHupyM/zu/lF
lgNMFT1pCBD7c4GnqWH/w7Rph7tc9dND1JFD+bGbzz20UhnWWjSx+6b9zy/zvhgUtIvff/uPf/3n
W/8//ff8kieDn2e/4Va85PC05D9/t7Tffys+Zu+//fN3G3Wja7mmoxuqiolUaBbL315uw8xnbe1/
ZGodeFFfuG9qpAvra+/1+BWmR692VZW1+iDQdT8MGNB4Pz+sURdz+2vdinGKI7149qYhczANo9Np
QI3N7N6l9HeI57F2prctNxjktfMq84uTls4yq9D7lgsl7FwGKoQEJBs/is2rahTGx0s6alcml9YD
vWG+a2hJ5hWq/GKraH6z+FxvXkDPjQDNPASZXIQURUW2KzOnO4ss7c/zO+Ovd9MakFMyhnHoTgMe
Tc6eru3rsMlvihAprWcOP0y5mboXgTts/v6bN+yfvnnBY5BlqgZODmFxf3HsX775mPJcrfcK6uaB
4h5++cbHC0woQqVNtstG22m5G+Kwmua1stwHdXs/1qBbSsNV9mDTNS7JWYfyo0zf8lAerC42edb4
cw3VNfxlodKttfUUZ+b00kjNXybYetZlTUuj8fv8an6XyFtIzksftM9ivhUZk1uhgRF51QS1fpkX
qDwpXv7+a9Dcf/M1CNW0Of4oSluW+vMBaPd9AZFbba7GtBIcETZOgQTZ25WqExadN4g/ySLhAHBK
EAvzEk69ldkb5cmaZn3On7coEqpY84KggNAR5sAX/v5XNn8+Z4Rqa47mOPzlMJBxQbfMn39lo/M0
LWvD6MpDs6/cjZ5dLevBD79WGkNEd/hqqyk6OddTUbh9zJZJO7BY/XezfdAcH2ur6PW+mviN/lpb
RjA5REjJUhXIhhza/LYbPuhinScE1g2BVPBk06vKCPi4VXw4PvO7YZpHMyW4zXyNxM/p3ed6WY41
4e+/FEP/+e9oOq6qEZZkGwbXE2xOzs9fCqTOnjweEZM9V6koC/C/9+0YbAu0x3v8ofZtN3agAYcq
feua+NImZvX4uYanmOO6b3R4Nb5XHAYdPUHY90m+JBXzFWaOfxqMPLgTakp49rR0npxfELy/DuTs
nQJTDe4+t886UIjLWNNe1e749x9Xn/7Gn9dNPh4f0nBs3XLAiEF8+eUYSD09HRrf8nd1ww2YeINl
N7RtsG4SzT1jCwC5XsnranqJR19ez/NbNGSZSGgJUtIYDjw7DYccbfHC8HUDxRoSCWr33M9/mP5c
PnfqyMP4+08ifj4B+d1t07AsPhDHs60bzi9/uFAM6In90P5WESd9tqarRNeoyRUpO9N7KBKSPus0
p1yLgYRE5GNcNdrp5fvsqHLBl5bSOyuILFYpxwfgrV7euKFdgXJhXu9ZAlm72ga4i/+cLprqrUyq
hhSs4LHENnQdosp5VPXHJK6bBwPz5m2Mp2Se6zR1dNY8rM7zZKLR3O0NhRCPaRuBB2rtJ7ICItKI
RzRfyXK0s+Q4L83y+If998UP+1cMdd81FYZvTyN92fNqoEGyPdMF+/sv2jV+OmSmL9rSVO63tsnl
w1DNXw6ZxskcHpz97J3KbAe3iu9v/ob91OVLFSB1MBhD7Zy/48/FXQ6eWWbZ4WO9QDYQC+AZHwJz
rE6Ul/Hlx9z4UmtoCO+dZrbO5GOY33qeOb3lQP5YqxDWe1vy/Ff6hbuHnWesW6ceX2pOKElfbiSo
aqOmerNvUtO5F552mZenVFvo3OkFjnLPuqrArC9l64wvnozvOU2ze8Yiv+wwQQZ1y10IwfOyT+An
j6K/tLYdnJquOM9TvgBj/X1+eyFvHhJoW2TeojUg0CK3M1ae+bkKm9Zm9rGprpjVauQ5aZdHqM0C
EEZEaYT9reqV90OvaQRNttS0nXr6LL7yxbbXQyPUZ5UUkh2iRetj0hrCqwwv/Z3hEFYW5iIluJmt
/91ep80rAybLfGj8x0/DMDkPy97yYqhCP6h/mfzX9j2/eknf5X9OW/211s/b/Os+T/n/b1c5h29V
LlE0/brWT/vlp3//7VYv9ctPE+usDuvhpnmvhtt32ST1n8PJac3/3YW/vc97uR+K93/+/pY3yDPY
G7yo7Pfvi6bhp65xDvw1XJ32/33h9E388/e7l+y380sVZvl/2ej9RdaMT/V/iOle7JoGwlrLmUav
3fv3JaZqimlMYVu6a7ji998yKIzBP383jX+4rulyB9cN+Pj8+/tvEsPgxyLHZVeOLlyu6gan6J8f
/vtY+uOv9u/H1vMI7vMeYfPpHNdldGeZwrQN251GgD+MrdHXZbrVIax28+yYaENwRAK5t63XUbiH
zpbaOsUJlkbquHTjluLUu2Lix2JosUBljImzxrrSiq3fwUolF8mM6mJzX/nGdRumu7yPIMG+26W6
btALlq77Vtp9tYvHZW5mOwM378IWUbRS8Sn0Wf6W+i+dVeKyLn1ozneDdMyFrrvYuLlkIBL3yCim
Du9oq64HKlBOLKAM81baJAZaGFp7io1Qd9wVFgPWXrX/sIF1ha2b7rQiPOalw689bIDLUIetbB4a
0vYryQQ7997yU8Jr6z8s5AOLRKoMd8LNIK/crjmSEAZ7Rl+nKXYdSxQ3gDRXYKb+L86x/5fT56ez
8r87Wf8/PMe0afj6359jp7DGVJeFLz+eYvM2H6eYbv3DMYSwHU4YU9iqwd4+TjFd/QcPjrblWJqw
dd0SnHzfTzFh/cM0LQ5+UwPwp3PufT/BhPEPZ7r/qaqmuuDedOf/5AQz+O/neyo3Uc2weJbiDHMc
i1DHn08xB4GNXgeyXemxRVr1YxTIFysd44UXmHc6FUAv74Hb4TvJ4xdSkbc9DsWl3utUpkJckFJU
h9QknMu/N4E0hvBQdWUkdMOFv5IB3rDeHbTcVPkBSBTrsOgvOSKerrbBDeBlw245mPGmr+y3MaMK
ndvcg9AEdVdpqG3apkQOiUQ4sm9aBsRSdVYaSOSkNBFGX3DS8ix9O+rVKTPwonRI4ToZr9BIH+hE
nny7Bekfoe3HTVwaz0PWbako0/5LjC9lXz/o2DoVIKGh91ICZmIAt40S7zB4yAMKHHcDKFI7JFLK
uW41uSFFfBljaa/db/a1Ts/Yj8Qx5+PTkI2C2zZ3b1HaIuBQ97GFhZp0MlH6Vy5Gwxrao9Pmj+Om
yFpiIGDvjXICUa9KaSz8Kto3Q7bqQFfnrYe439mRqby2LOKj8T5jDbmUOkVV/wDB+Car4+t29A4y
szZR2L0arXofSLEQLmCtR3qYJSZD6ltemi+pKW7ywjg5bQkIurgZXBMhYJFeqohLTYb3S09qcrm3
KXwgSsL+yowTOHDGBhDz7STp4PB9JguAcjWG4BbeURLuixZ4bYGrKU7GVWa6i9oz7234pRw1Bfkh
eeguEs9djvQ+yHnxKHRwZSO5jK9ewLVDyOImNzFlSSLNJIyW8gz4yNnk4OjJ7/qWC0AuKaBSPsVI
iq0v1OWg3DXRk0dUn4XLp2ydOwQaFCdzSHbNfW3hoVKCJbaH1zxA1RTY2VVMuVwSCLB2R3flkVze
R/mhDUp4LcneICgG75Bjj6SUeFdCakiLFrHmXtvQzHWnumlREwmvXstCHFRgeUPXIST2jpHxQvl9
W1IbjZuXQsZfo54Cu94iCQG7pRjwxACoL9GgLXS/2jImOgTRrYAcWKDopSlwVA2flDv1RBWLBHck
la25GVvIQ3i3FqONt8GN6nNdi7uIQCjCcO7x0K2yqkQq2q/yNFyOMaZV6HGiHO6GEg5ut3Ea318U
Ah2uPq5rbNs41I5W/tr0KiTuEXYn0EOMeteB8eBK58EEDVXaroSelt4GevMgNeXShcfS31VozvCk
4rAEBgfT8iqMk2NTOpsoqV4CUcJLkRc7yDdyeFMTC3GDveyLEbuO4oEV9r6kVpstgLo69xHxXV1Z
7YMQoyUOXyiLdCKgc1QPPQMOokmNvdusVWd4yOuQRA2YV7ImL4C/rCq4aw/yoNX2tRT9jQdxIbb9
tV65sE0r8SVPyx0i4b1i+ztds7CUhl/14lHieqqsiHti/VhaiOwLF2RH0W8V9dEalWPtwi6xl8p4
CSvlPUiHU2kY51xXySnT1orBYD/aOUmAFponZTU1UH77r2ozPtfUfwLLfw8sZEYd5lwSU1Bq0boS
nvVA7QgyU3nQTMKB28zVGCiYRIc138LCuykrf0dV4y2zhFxKSCa5qeZrU/fvXVw9kOMnM451ZebF
WxkRfGIdVWXGvJtrUsZ3Q1Jki7YRz2Mjt2Etj4mhBmv8q/hth2anpwH371Ua5cnR7bJknTj+XQ3w
qCy/GR6Jp7E8q2aNxeEgKu1JxvGNW8pbuwvcVWa3t3ht4ZjkG5NYgDFBWZMjao6LuzgqHoYmuR0y
TKBRsm07d5VXAQm+uH+7lAhjhJK4Hitsg2n7AhZ1E9naCjP50tbDG6OxVwYZ4yoQANsLTkaerCwY
vA6N3x7kRR+26ip8rA1k/pYFJVmr8B04k6d6BDs+hJgD1LINNoqHw7d/yTRCDtz80JSvmf/NbdWl
n+8DyYkw3GfdPbxhlPY9flRAuBisGMOSiEWuiQD4wVVJ1wMSf1w88KVLL1c9Ul0gcjYjBiGxsqUu
hkNC/okDuTf62nJlEwNIBEzcg2Gg0ObhvCSlABxVRRG1G+WhH8WWUdeJ6ONnPRoknnvBo5JyKmtv
bZPe0tf6XdWODcgYTo/RfS2s4Q8k71cSJhsmCpyTbaeDCSLbBAXhHoib4PZrLQsyuuH7LQeJ3Sn1
DlmQP6UqLrpB3xGWuoKMsPa7VWMWy3LQtkHuL+maIzUxbw2ILST8YNvhEj06G8NjpMng9tnAy6EU
ybtvp1+iLnv3DJiEMQk5dVzSqZfQ3GCSaWSzVAnfI6izkBzbxIzXZjVgro+TTR3UL7lfvrpofFf2
BN3A1LwI+Y4LJ9yPXdAv0uyZsB3MDtmR+viqBrbYpfzCbvDQ2dq21zFCCOO2cqgcF/KPBk4Z+q8b
6d3HoQ/lKEgFBt+ix9PZ/0HI0jkcGBuUwRsuQtzfFXaA4TXtnovagjLZbkwfHKvsKUEE65Iwe64d
0X1MSyPXsscuArthgnV0VlyG4K1cj4ytrRATsSqVF5M2QQ2RJkHE6nlbAjHvcJLEIEDeMmEBwRDl
JneUU5v7/JwOcDyA+xC8Zl5UB2H749KvdnZP7ddsg5dUTdZFOdzSxFgnssZhr7/YWPp0s30a9fiK
AgV/ESV/RCB8pOl0HCYcaIpoUwtXdZ6BwCBsiiKhvUy1V+hMkBFLcYRYDyxCgCcuiamRtY0gx7d2
ltkffGBJq8IywQe6yRaJwl2IJs3JcqRW+b3bJteVapB0ll5TZu1WcWqffDAZbZW7AA7qo+k5Tzzi
40i/WVn2+I5z6JC1N3G073V7aw36GbfF0Uorjl+4zkVIIaJVJChQWCPThdymswQ8fOEJHaEmwMQo
eHd8uSf3ZGV3xA53t7nnPeL1W6leewUCeF2XHMaRCdkAo+WZeKCFm7qnSE+hYRUPWLvvjbj5Grix
uQyzkSxlLpOBEj5YCsMADmmOesazEx93Werm0tNgjLsPnWkvQ4ypfRIuVXfvpu/wGLYhSSxm/a6V
+trEEDa82ASxDGPFnStBuuUN2xTqJdIYaCsVoUcwUZWBT5NFj73wN4EjSC0b94q/TtyHcogfBO5J
K9CPlVZuGgC9OBG3LgcTcvdVzZcxxvelpV8RMPpgGmIxkuil6PVNwY1EKt7GS9xzlsaH8DD4dzDV
ASbuTMu9JW7hRDDdqvEH/5BDDg/zC2WQZzPJGL942J8YStlVeq0awbNEB206wTfKJBIKOLbLhngO
08E41G1gbxGsOeavhU4eQTmBioDrWdyGRUqGtSe3iWGvc1F85dSwq/jBNsRrKvtkaTh4DEZ3SS35
Hh5nCW+n1BEcNPOvxV00UdfgbQ5O2D+4Rflg1VZP26PGcENHwYAV4rXEMxiywMbO2HU06CoBowSJ
CYCvDTdZGkLRK8qdCmRqtEcuchCFE+uKoKxmjyMcFhPk/jEgEVj15SowQgVipfc0RdqZGqEZuSaW
0vHvEyIewX2cVC+/pTbMQZAbWy8JzpnRw7IhGiMLl3hYe4UhrtQtbGEmXS9dhpSYGXX30ZuXea+x
Lw6xhnc5lIj/IQMe+8FcRk77DTuREzR0He3yrkmEj5sAxXoaQgGeuOhC31PkWhpF6K4aZXJ22c1a
0wd/7XPzXRaxd9F2gNkeUHlgP6vtjRM37yXEL7THZT+csbpz2tMj0t1jR+jhgP3YabklkbPN7cZL
GPZ1aLZGYtiL0t4Lrjkg4vQ3MXS0GJ0qW+Y6mAO4BESTkxAIFyqAgf/FbrLboQYxlQooM1guq+Ae
VMWJGgEaz2gz2m+gmZFwP2D+OySd4uHpV/axrnMrGKlVe2bISeR7B1N1+i/1yMiUQK9iMA6pbtXb
uCNjwUtWTm3RSWu/eIaWwwmIlKPBKozo1mEbHhXR1iscUhtHE9wEyl2dZgbm+PpA1k26UMf6xZwS
X0i9zEK59W0eLFB/2323LCDx6oGy9UgLmFCDuvtFqwGhuG/gxU9xD2rW4n7k1I+UbRcKhfIFcihT
hSBVrRWbm1kQK5gh/YdAHUkOhtPs3cK+RhLcjMkNyNIcx314SjHDka19l+X6RnPiZ1LDA8LwiOy7
KVqscZEW3ZvuCPJj6oHxFd7blX0MfNPahDrHslwh7TyU+M4XqueJg9Bex0zsUIvYW+IC99HwqI/5
PorqZq271m3ZT8N8EGY85OpG+Yc5xdzh9Z2Cv2r7IHcYSbCC1Q+Jr+8hP+zN+I5sGsZ8hrhvWolo
XoK0IobViK+dvl4QybxNsCtMuj8OV6niknKR1I+FOMFtuEnScS81/Wz11l7V0EhysbbX3MtqQnME
o+HRpkVcPcoQyPb7IDgBFqR1dG10wOV3xCgNnwqOKCIrTNklEC0JtoEroe7RZyTsWxVPeFGoksll
AwvBTTFLGvbLNOpopbsYrG4jgBV17X1pQ9J8TWz1YGv+Imj8u6GFk4pLkiCDXaExOEjajd2KVUCs
l6ItiiC4ywX6KA2Xfzxc+UZ96znVnccnaLqQp9R45ehHm4NqZGgh6kceohdJUa3j8JshUNbZxans
xU3QBydLEAzn07ZdeT4ZXpZLRnrJAEwLuRzTqOfxM1OaLUvjb2QO19Db/FUQvyIwMrD/LbBl3CBN
RXs+7guhIoLwYJ9mgJq77JuN+Dhxu2NaWte9YXxNC/e660loqzNSRIpjNaImF3n5rEn7JAh8GH3t
2Pa5ej0YI0dD2nEbHEqON0C1WYgfDpPuSUTqqm29rSOMC8RjuEzCuFad+lptctiW47ciGejf2vfU
iSiQquFXsHJ7CVuzcdW11PvbpjeTY9rWr75D0VCkYO/qwOdmkDgHPstK9a21hXjYqqHU8fKgaIxs
a/Mt0olrDoo9Dcb7Cg61KUaVEX+6TofyqS3UZwsUU1mTeAJR343io6MYuxBx0tiWmwTssAYzn0zL
OwtbVn0ZUiCmqldfR41x1BIGtURB1m39JZ2CunqO167ghxpipVfGszSynT62AF4QPKdFeVumGNUC
bAEBF6Gwr29y/KYL2NdQ/QhF7fD+16QGeMOlrmFZt51ysRkQTIKAYCH8+EsX6Pf+UDDkUax0a6Jt
1gIFYcMUZRWEB+oD5sqR3oPbmtui73Z+gKWIkdcyqA8AtLnoOoZ/rNJ8WJSOSjfHAgpYWP6JSJ8x
GBqiMeJrAH5pn2wlWgueEkiXiJKDiluBIdpR5tGr3tl3A2MN4s2Q4cJB1njwD5MUYRwyEDv018LB
tbTFVsRYejSu7LHZtSH8osx9j7V4Y47o12La4p1tPPj5NytJUO+RryGLXYAgSzjFV00CzArFoxFJ
fMDcsQKIGZNRIBq++SpcKZjUuXqq6hdFJsvOUm6hLhG2YD1Go8NxTDUsgDjamAgMMwMzWYxlSEp/
6cPBUlsLKMVkwBNvsq8BKPF8ttBTjP2y4lEU86fBFYJ+/zlWlReNZyYGI3UFH/ZGhxkBcDeoTZwp
4UoLHgtAVlHExcj8UsuiXqQ854Shdypx2aaIIbtT5NJH4xHACviQyZfC+1qo6CohDMRhRrq0vqm6
fJW7/bLRoTrQumboqWrDkqs11Hnv4BgQIXM/oiqJsQ258EPVZvFatPLWFzwAIuZd16I8o+I+CVne
tL2sdpFuHQjZQ0HO44Sq5fvOi78Y0gXm9aQwwllomvIAmNTFoS5PCQzofl9SsVAajyucqlO/i8db
Qw/ekGS8OwVAlTKCrgt2auXBflgVE0zIjqj82A6Ii8FbjMH4R1wB4JUG0sEL1+VdPVxSx0ckS2aQ
QzQvpmKIEIvRwcYINwMz9oV0Wa7Fwwv1W5zcnBAckYxm7Ydo8F+TXCL6IOklJK7SJ8t8Q4b6dd0E
q6YNsFs792aUXKXwNZxI/QYNhpAoRjWnZOhJYnG0RaO2x16ElOciQXmyrHcFDzZVHhzCcqJ3GiR0
iuG6qp74E58Vqg9J267IxtkMcX5kTOeQHlJGxjYkTMqDI61bjPph1zbWsBbi7Psp9r3sMo5nJ4YN
Bd9uCBhbhm8x1/8oqK6RY3FZo3HDE2a5AtxJHpVGeg/YBNKKGFTi/e+Kq9SFO15AZx4pQfrU+bgV
xhDME4oaiIpJMyjAXUctNZzrVOkPemK+6xlZHD1jXyuG7JPG8dmjpqwP/cGQFHuJYi0WZYqn3xk3
eW+805ch/ocs8S9O7OFJAPKkwGnkR8ZBSo+1xLts40zbd7JeuY7NwEWupV/v4itCE/J4HVjnkuew
Oi4udgSgu+DpMsUBKo2dylixhILsiJVSnNrmoe2MBd2pdRO5DFdAtK4HuR5Qg7r2BjloO+4Ygy1z
rNIOXNQs3qF+XPQT8LnvVq7UlwVkti6MyOqAIUcZjbRXLgQRwezov8dg11sGUE+57kxl0/vNdqwA
aYpVJwayVrhPULgyijvkrtvWhIlCP0vd4mldV91jSUWCOxpxWxYPWRlt3nLpqcpaDR4wa3BA7oSn
HH3VIsEDA5UqN1XabQf10qs3DT829b7ENV1wirkM21d4Lvjb9fgYXr1IXxIcz4Odc120R8+5JGDT
hlAyxHit0ZYmltcvxzA9l2QJ9OTKBWR4y6w8MzofiwyP4bBV4SFF7sB7qJhGj5An3iakc+kWp5Hb
/y/2zmtJbiTbsl+ENkiH4zWA0BGpFfMFlkySEA6tga+/C1nXrNnsnuqZ93lhCVayEAjA/fg5e6+9
RVN/i/uMoIPtyqNJ5SEizIIjRlBIlFvxs264j14O54hQlb55GK0WPrQg2SI8IS8/ZOptTbck5sAs
u91MHxtBfPndBivePcPTu9LqOiTZXdKCslqglovlqdPBerBHjWJjofR0bFZmdQBs6UNG+lbI8mRO
78T6Qe6KFKN7+t5FRhhxY1/hXe3jBcpb4zwwa70D6HcTKusSjmEQNhrufkN5vtAt8xSl7o1hWgJD
bfvNEMmNXetmgBoo2Vaz+rRdtvwIfBiZCjzsRfQES9CvaXU1FGPWHN2gUQm3UY9BGUzTaiWi3gdo
5sbhyxz2HwPIRZHP3iZsRHYi45xndD3shUiRxJpiISi+M2Jewmg+DHlKeeXN4sIxHdosoEBoYlAV
9w1jj4Wp0TIbQVrpSHkW2AzhuJlCjGaf0FA2HiCeJX0v0wXud76rWD4ipBXF0u6m4ZvW4bBqdhVB
Mc5MpceoxHIPVvdaxmK3VCcmqZpHpwcpcEKnQPrsn/lYsZBfRfcg3xPnjTLiGHMSgl8JYA97lwsj
fu0E6BrU4qUMTDpLaXaPunQPMyQQ3qvRzL6qMDhW5FszJRsMd6eP8zERKV3N/JaMLDCi2QWM9Mh8
CnZEBAKYtI4wDVb/tl+48WrBTEif0uprkrTdJR20+IRziEwnhIPjyCGjMZ4WFW9aeofE2aroTMk+
QjlkfmWojDqSR9wwWpp5DWYLB9/H+mQ7+yys5BmG5Ys7CYNWAqYC1K54PwbCtKmvEAzVuoHa2Oh9
rxuroBMm7YCoAtWcGstBpndOAYGfHOrv8NVIqWvKS5s6tP40Wl1hITYetMan8rl3XIyLUzLf58p8
Gs3i+zBRKM/t5B5kH4s90PAsSOrxbk7W0lmxYOWodKVG9LE+jdl9bB0ms7QvsPm+z23oPoHdbe9C
61GGAJFy1/lZWck19bLmmztmL7HtfEo7iIfWuEkrK+KOEbjez+WT1S/pHTpwsmNMbonn1B/EdLYH
TXYXj5ymG6KTNB/s0J7nsqNz21FZaOG9R4otP5KTaBDr73lbAv0fB+lLWvmnGJstE/arB58lSLpl
3g6iHH2rpCBeHuYm1Q+9wXEco8p3Rx+OVNLERkagwjoBWL+PEHBgf3YsQmHJeqEbsezc2Hzt22VL
rd8GzWAxCwWvC4eK4ESTUs9qOORKrOs1QjgfyMOTrTehr44eeYy7JGX4EpsHl3A2b02VrUFhNnB4
CACaXmcjwbkEni1OPOPSRid1VXg4sZIDvkNibZte7Detjf2g+0Fa+7lFpLzRCxJiupwpJGyanYqf
EyyHgVvQI8VSThwfkapbc7Rue6zHOyAdvMXNY+xVzdVaU6YdHfTfopJTGkb7wSWQzaooxMBrBEo1
SaCL4SG3SY1tu5Vmt1TvcHTjvQlKkJUbCa6Wurt5XndsMcIRcD1KI3dF0CHTJF7tSeuovaza2hZA
pgdhG+dGL6/cnzWUBXZX2aOxLrvSALKigfU0loaTeBKeUr5u6HWYdbS9tOkV1iYo6gkzxKYP2x/G
wqYAIcLbAiXYTUIY4Bx3dB2dAPv0z3DgAo0WRq7lXHOOs4B3Jx8ndbN3C+4Sc09WsfuFZw3AIcfj
cVEBvjmytRS8ozTTFLsiP1fRuNwVANFkM+u05Rl2hNHPIc27a4kTZSeHb/MST7/i5ZIkJSElZX7O
xTRscGACYpiTbWdgGcnHZtyJLHow43k4VsW+0sn6seiWUXVzipmhT+OO9hdZ/EjWYqnR+qDlOd4u
lM1kyRP62+FZcTq5xeMEGc6mVGHp5ST4EeU6ij2zo9yBa3zSlUcg4lwdBDcSSKkbUh98agsHZHLe
d63lk+lsgH0sRz4eICrdsgVNH0kXheIWxRa0+PG7V+fvQCwukded89Zqb9PafGj6tWc6TJcy1iSs
0GTyS0GWrUfTymJITB1v+uWcr5bfLNvPY44bv5mOajXfecSzxw7AHGkZV3PaOe9O0vPmo5yj17ss
O6yiBArRiRI6n1CGTwu6hAvp83uIVJys5gbYQN4+ugCK2DrZEGY9kzsgqzsIGXJfMbGeUuB5ObxB
Ooy+DS8lGKb4BmGOdTeTML6lLVlvUZmT11a63iFBT7Qd6SsFmPvzc13NfjaOaIFae9c0aAdGSIZb
ZXEWASnCodyhkRUVwIhojpHtyu7ZL+gDrAU9eSLIE53skV3s0eVzWAR//UIwwlT4lXy6+GXwyEo2
6/aok+ANlt1Q/roI4Dsqj3r4mQm+56UnyQJG4zEBoiv6moxBPdASAw/MRByQllYRs7jcH3QvpclC
xkFOh3BjNdj2URRt+8TKMfJVgs7+K3L9ilt7S6AiaI3uWVXWDyUbEm8a/aNORwYwIYAoy/6pPBo1
Pakfld1/E1m/pd+GZ+xp7qVzkpXOkKcwjjK0j7Hdyj04QXs7alBc+1Zoh0WNaOpb6adDRQJRprn3
pG279104/CK0ClI9xLiNWZscOAiQGdPCvFbFQVku0oPW67Zu2tr7duwmTgTzfBvWvK4zPKoUuAH6
gnzbqTfdMJdr39fmDbbvHv3tCE5l7ps9vJVLIaynOvKqQFXOoVuADjEJirYyHaedGAewl5zPDs5A
8kffT5dq/QUq6nQZrOFXJdpnQLliN+gaoF7PNHbz5AQ6z8WDiucbWcwgF408PRQ6kYqOm5R+g59q
g8h90gysbxXxgnlJHw9DYnvWEwYy5N5mO5zvDCaiFjgSmgccehyAmT5uW32isTzUzl4TDWGPUeUX
sXzuqVXpIOgeb6bLDaHMIKOB0O6ebnKcQOxFq3czG8wvge36k+2gbhimn3Jyb2NZXdIJf74DBYOI
CgcNW52XFznhBXYBswYt1JTzmN/2SWceVeqm22hi+GPhdmEwZPwszWRGHPE+ICM5l1r+MSVH9LAC
DVzOPHO4h3J/qvQiPy46KNQ4ovUoRw9TaHGpMwKvOMHti24+zlmnU2Yn1NOz3EUT+WL9TOjaoIt2
l1XaB74uGFLGhygbCxSYs+NhOXs15DZhzzci65ggZQTL81GOZZKjSREci+wODzFQL0VQ3U1PY+h2
dqJbkZm0sMDR0iHC3G3EPTrCrna3Nd2grZFQ/xY9m44XP6lYUm8TzuTHEjWtQldCGk82btWiNchP
WmNvxdYDxAQmWUV4rIkfRT3NXmWV6yK4IGzP6XzLmB8ZmY+RLEwKWEqLS6YsLhBhorNKkcToHT4x
HOI6SBWSXC8jmrHtUFmcaGrij2iU6enCOk9AYiXBNTsJTKIu6o4I7wmrMFP3alfeboROepjNx2Ga
4julqE5YH5tTByYD3rQ/EN9Rrx2OSTLUHmT/mFniomTNk151L8b0HjeJc6+Prx4W4SPQizU7tL/J
M+doePG4z5I55+jcN7zecaBFmnOmyvRrt7w4g9ft+dystL1N678H486MMQ0yhy+gM5r8HHsjtF19
DWobJjRRGgwPQnO2cZ1Dd27hN801ieqrSDrI2kuMwGuDLMXeu5JjOUPY51na13T5soogHSpC80kr
aIDkY7acjKj71uTEnUcDtUuOroM+eXW0h5JeYqYRlCzcYJ7EFuWMd2+Ekhgcq3G3uFy6wJgS+71G
99WYUj6PBKCx0Ct2N+hmZFFfrAZ9yVDVK65tfHH7+ZsRlh+W4b7im7Jvi2a+7ek4KJkmz10yvsGB
CHdTzxjaqrjXqaAfNQ0hmdGRy9G9Ut5m8pbXanLusLYTxCX7oHYIMgc4ne602HzIdIdFtht2ElQb
wjWmRhiuyvgBMGUcqFW0x8MtCazAe5b5Ua8QPUT8ktHS7VK3YrxMGF6eQA/l0BQQmdichtR4G2jZ
H9Gm8zPh51SIinuN/K9/BaX5a9R8Y01ld8qsCmaRPywzCeVlQlNpwvcnU7Z8JuokiIqj2bvE7GWN
r9jcwb1w9HHfaHIjFBpyVIRWWV5Hg2LGkdQJTTwFUbmAbsx2PecZ2m3GQ58qZAAJV006g/AVTZVz
rHlLMDOVRoNUiDPFPkh1/VHEVXUj7Ha+xvV5BvkXyMjsttpUmvfxzC8sC5z51IdXtDAPVruPgGfg
GSGr8FSHCJ3M8HY0aOU22ph/KEFPuYi1NTqHTFWvViEZyJO7LwvCGIEI5fsMqwDyGACKYW+GELMZ
HHkZOvqIEvivv/vnv+OANJ3JnQu5YReXkTZfZHsghw1/qOw4jim3Bs1ksFfo0E5oxvHgRyZmBmuc
tyKZjKOBEkfDrFbqg34VrV34+HkNIonJUJnsbW8bzcVz5o+iIZ2khDBzRCGjM0W4doQ/P+gMovE6
vGngJSmECbeyamc6tiLxFWA8H3VYFSBWsChlnz0I0PVCfZ23F3vox6MZW4EDyWZTKdiD4dAShFAa
z0s6k/+h3Pf1jL+3yYPg+Bha+6iNuDAMyF40XHPZUGvjyLnWYbQmWi2nqp6MU+cWVzvuppNu1Bcv
lveNNYEKGwsygU0ODraXgEWDku6ZaX9fiQGATsHcU2eqPcYJOXTmxIMULhPeaf02YtSkSeM6KEu7
4t/F1k5pwURs3xR2c98M9XHImY6TBasRNivFPrpdTHoackEQZ9sy2lX5cFwashRNHGAVrVdSKCVs
9Dbpmc3Z6b6WOcMOy5n9hRyzU2o3J5FBPJYOHzZywwERN111jXwzglLxJHEcgGKoNI6GjmsTGYR7
UmbvCrrRIZ4bcTDng2zGy5KE9hnaucecxb1Unb6mjqegcI6WU1OLt/qH2f8wYZbTt9VJN1pqSu04
vCceGJb+UMKXGONoX8Sjw1i8etF0HTx7jiQX8KKxVxQRm2Elmob0Jig3X8LJHY9EI71MJFcd2oFg
CNGuMUtO/y5bqoEovin09qDXrfuSww259jpvsdfTnC6i5KGY7usicnYyjTTsNR7qzhI15+w82CQn
BmX/kc82TzJtL4hsQEPiTO2iGaB1ni5Xx9TICkc52WeY3o2lh2+ADEEbiHxawuptGZOfgqSA0uBc
bBLydCCd45Q21qflstbWY/KKZ25jW9p3rRUvIz2/ugkVccnap6dZd4tXqUPsRBWFufNoU+/octw6
XT8x3WKaRlfG9+rRYJyp/aq7DoxELjehAuRE/Z+pkIe8Mxka1YhbTfzrGyGsrcaS62uBnmRgy0LE
tC4ICFJS2F2jg0c28M5bkL7GUfQR2fXO9iwjsJvcChLlqoB65cmD+617LbxH5MibvmTBbDUq4Qqm
YIQQBTYoeXBvVd74C5KrobWOVN1pZDX4Mgt7a9O8bwsUQXZCpEVZtB/OYAYhILwgLxAgFqgyNyk0
jG3ZrOMdTitFWGUYHbO7xnaXLbfxrNX2tBs0Haq/MaLOcO/TeHpApU2iIqLuCmnDiglBk2utXwyh
JW4LnRvMdy3Ze0km8VOTJyjTyYTNt23a32Fppae7QMONzfyNM/InFB62oWl8jdqR922BK5LCJB4G
jh5xcWskvX4rIATKIBWoClILebYg427fWC1yow3Hq3kXg8jxTcMKaF2OMHepCM142MTCAL5ZVycV
Sm0X2pyjB3MwNuXQy10sxAt+oz6w+zyQ8UyHZVggvxOAXdJZujQmLEF27tsxH+Wj180n1eol3ufy
o0iNW5cs1wDoGt41xn4Dxx9RKPsSRRMcAo+5lpGeXIHxUjXf+JqI8aqROlUxnqfEIavTGQ81yIjC
AlfhJl67RQaOtqaZer9pRo3GJYqKaZ2yFYNgpVi7ZDSrZEOqYVzH8Nc90tvj+NAUGFS9mBjBtDP3
Jmlpm8rEs5s5LMOxVp6cHoFu3TDX0CKi6J0p3WV9jIucw3dgJXcFNDU6osZLyxNo9gSutnbCblUW
xB6jIybA5Gejauj8rbPs14Ab+u/TqUm/6/OAWiUmtpTrZziRblEnEBSiJbcRGstSe5JeIF3ie3hh
j1Jmxl6aZKZGtfruzU11qMKSvp+sriUvJhp109cLcwriU5ww+c/qEQl0zgWFnbgtRj5PwbB/Y67J
OYh7yLomI30P1PjBs29mpKkPrtXjjlyyCx9u3Bg9FjZ3tfCrOXpRIx1bimHfkKna0XbhQZjD+gZp
FIK69DKkunuHRTYNWrPG3tvlq+XZoFaGDF9oROwsbu0EiuAzc1HikZdiMxE0tIkHl0ewQJunefqF
xkqiNG+vsWq7SyP3EDQRe/JhblsNAfb8qqYUD33hOOdE5PEOUP5Aix+seQJn3rLN+S5tfLvJ1KVh
IqzYrH7gcdq0shX+0qsDA8WuwKnZWCzt9XNXPjRwigrxrdIopxmvhTNojuGbaB6NlPKItVRzIoLa
tiQs049W22j+aMIPg6tezN3YykBy/te8X2GGsGrauh4BPnKhvD0pogE76DMj34fl/gqbB5BmRPOS
BUS7Je/3XvizZKoXczOkVx4nr0Yp3p7aKN3FuU0wnIttQZ1yo99KhHR13B7v+5L9H7J9ywcfQiYo
JUpR+HkbgTI7m5864mh1cc1dQhdR+GM2JlHj5CbfTBsHLKdLVEbEIZvvrklY+qryxnI12tVzG6Hp
SMkddfQ7MZkvkWDsAPscPanzacx0Ezv1XbOIDJTDm0BFQD4Z3YP4R5H2JxneDV15G/VMoiawHoh5
c1U+Co/+qtP8HJpD3ryo7FMvLwmTEM9+aYbzUAF096yXyhXEYDJdzwiRMJS1gx8AacYPC9QnNZar
FNkzimSYLq18LfvooPpwhwbi2OjqArAqmFW0mWq4DMhsiADqtU079JskenMRwrQKvcyYBY2l7Tz5
c0zquyjrOXQR8acbBwv2AH2AE56baxcz8tT2+VheVxOFzSyDPI31fVnYIbE2oDoS2hZdwk1LOTql
90X7VrjfF6K1zf4L7ACrnMhuErcLlBjho2poAHc6cjYZHelG3rVZdbLtYRc/ZmSGqZoE5FI5dAxJ
cdS75EAg6X4xHHp+qXjvZHdm7TFPY67dFDH+kFBSRPRavoq/DhOJoHG7EBQsjfvQZH5R6xrSCSF/
WBk5oBmRSuOwo3gAZQyOdDsv4W6xrNvONL6LmiVj9qw9JUsgrOEMR3tTpflHiPBb694cSqiKys2M
r8Iur1MFyjFZZyb5DlzFJuedXr1vPf8o7PepQOhstkONmsqHMYOWXy/eCNv8GIv5bkX6jGtZwlHZ
bLPvWp+e5Jxd0tY75ASMsmXdK0A8AxVq1MwHWOcYbhMESIl9GMl6YlDKisMs8Ix8qKdYXwjuA6rL
VmFoQUgoux55911diU22oMLuyMBunPHYhuzSxN5OiPY7stno0u4yVGBOPt+1Yfyue/OzhHdEwwND
AcmvU9NcYxuav6TcA6EdJMhIGqbT5hQdKwhYla29al77y8gRjFoHpJN0PxFLruqWpj54tb0VKLDM
pD2nfboVjoZulRmHsg8tMdBoAAi4R8BaNkBqhyLowD6XWBO08jkXJ/q35w7Of95Hx8JJKIYZ2faq
u0uogPPBfSEkqNp4oQoANl66xn5T82dahEGdZUfHZLwIBjA0nqCBnoHpAA7UvqmJkMTevWqs9ZxB
3ywnhqgdxsZej9MLckcf2l+QzAOud+1coLQWJJhASmcsXfgqFSfbooocuuEGymzlE1KbVuVHNzE1
6Kp53ckNX7bJ229Ovv81pP4Od1ndtPRKVubLF9wFd5yNesqA6yItC/vI+vu/GVDLLDXnqgDyxlRq
OmTpcxTjuKlDxFql9qBU8q2z+fJp/XqhxLUGXLmCo9t4PPH6nPx/B+b/lctZYDD+Pxswj83P7KP4
8bv9cv2Bv9yXmviHDhUFDZxru1gKbIPf+st+qRn6P3AVe5ifpQC5AXfjn/5L5x8Wbk3hMrh2/9Xi
7Bj/4D81PLQ8hk3Dz3X+XxyYf9JbbPQDAIScr/+H4Tr2H/QWj/hy08Pz5RcIPR+jWd5N8ZIRi6V6
iHUW9kIPf+CyTsYYAuCaEVVyo3vez4h+3JpMfRrJn9xHGl3OSCAtbq0SwY6H7iJp9r/d1//wOnh/
cFu4WHQGwrQNxPU29o4/XgeZ4T5RpsJdOKlbcsGbLQ2Mk95K5zzoubefesV2D5x5JK+DQ/FMZVL7
RGlmd1NYV9+G7j4kTjPoOvv963P1Wm+imtLRghjmYYnEXbQGRZT81elhWwI0YmhrWGdOOGwkeS4I
AzT7fUidQ37J2eW0Vmu5EURjyZla0Jtqi2NlGreelRFuOiXVDjDfr9ZEzpuYHVmP6Uh/1hxJvZah
fpAl29yY4hQwIT43YuwPqMasTS0YNpXp0ZCwLRMC/RCfN69RjY7e6Na+sGd6D06jIeQjg8VvO/Pd
U/O8doLvkRlax4g/JKclelOH21pFcBlxhGzaeRQAKpH+ZQsIvhlBVBZSfTIwsWgdVA5iUepK9sWr
2ZCFGSZzAu5D5seReMuyOi1EZWrKdl+QabzrkzoNHTGLab+4GF3Bo2ph/Nei8y9khd/XQPNfHcLO
+qVLWyetkR3fsJg8/esa2Eyxq3nEHfkGU/hNNVBP9TUS1DqJ2vPXLyb063NX6qewFtW5H/rbsbDI
Uh49Bwm9SA9hyE7NSeoNeodz7vgoBPTFxxHfRTLN5mVhpBkzc0T0Ov0XrM76fv+2hP/v5QsyQpiM
4Ve28VL/voTXMo7VAovQTwyrPZZZsdwgdEwgh4CYAbNT8EACz1PgO4b7tqU1g84UILombsq8sjYp
TudMQf8wey3b1iXJFdAB/gtD5j9eJfdZt4SrO8LTVzjQbxvNYLYNGQQR6Xr1cqfVxTVSNeMawWQU
8FxynPSPJUHoo3omDlMPD6hxzmElspuuVjdxS456FnVPtjveZJmdn63Q7g5///b/+1KF35yVcn3x
dd3UnT+u0dVTWWckHflyjg2y4voPKi9GYxYVcOeaqa8M7hfysq1WqnintDrzlXvJ0k5xOua3ZqVv
IhmHfkLM7j6q702rY+JlNdu/v1Ln3x5ZKdDhmFjuTXdlTK3PxG93082SyPKI6CS/2v1VjxVEsvjq
GIAtsxFFaB8U8/CGUSV76ZikcDJXv8qZFkVEjRhF87BLjC8hXWmyLIuf6At+OdawsNwSHoyQq+tv
Ya/5X1/CSDAMui3gpjFpvRzicWq1LiVYH5XJTVIUNhai6EnPir0eWu3eESt+F191gKCX1suaHpLH
QJNVP+8Ke3xe8K/de2p07vLmnDildUC3diJ71Ync/qGNyc4mZdshTwOPX8YoUSX/7Z1ZyWn/LHt4
Z9b7x9vueQZQI/tPKEBZdmqx6gFt/lzU+wxsyFkmHCK+1mx9ZGlb+vy59wj9rThy5uRIk+YrT/gZ
84NOw4LkN6wr9q4lT/bm77/c//QY2sa6Y5p0QKCT/LljMqBrC7LOQWsQ02gVpr7p2ak36/xJFgNb
zjR9ihhlToxqpcpPM+DbhQhSVGaxfRyicW+3ZcZBok6CyKrzYBBKux0ANu7+/lLN9VL+uI/cPA/B
jG3A3bX/eGNw1cypBezdN9rox9hyz4rBzhs6IAVTXg1vTZsXgU0M9T4lOPp7GyLswn/UEc3OTS7r
Sduhud1YSgYeTYUYC82paBA6qyV7jXr8fn9/xcZ6RX9cseMa4OQofWwAMGsF8NubY2mkUjg2gSdl
McR79uDsaMd081vjdsB4y6zbGS6mjoZldnN/sV15gmTY0ZAFIfH317JSLv64FmnQj7dcnWhfw9BX
7tZv1yLcyY7I8sx9r0f0W+dNQiNfzUdt9l6+/qnrdax1U3oQ1TzfcKBE6eboL46ik/719jFp/TWS
xhQg2bUOmZ0l20WvvY1O82rnhVp/jiRoy6SRQS8Q9Y21drCJ4Povd5Ul59/fqJXpZjimCc+GhvC6
Yv32WZwIu71IM/TPFYebriGSUUJonW19nbl0fuJoKMoXgT6GLuAS6g6QfBq6omemsq4wRKe9ZVHU
0Wxh2m8BZvNrva/QuZdm0Ey+qG28XHMDonYlPqIlbXWjuhurHMNKspGw0M9DOYhj5dXV7qvuIte0
QsWuyAgmaYNhEZWHlSTPjlTkUaT2JxrtSzpm7jd8cWsxVWxr8UFUQMJKNnt+PEXfzdnCOxRh8vSG
B29Z5K3dLcYuK9OPyo4/h8XMDiZKiN0c9xe7BpIAjcs6JqpLbtqUJZewNFJQIOuhAk7NnVbPqI86
9xpyxv+qxLAtVt9oln5LmX5smcyojWqTx3rCMIDDDUufA/pfZ2RRjQ4T7j65kS6OocS8akpukJ9e
I95NOhBdFYxJjgx4tMYA1CuaQwpUCL3JTQoQdwW17AlrfI3n1j6gunhFr4Blckoj6mna6F83CHTq
vgHkcVWecTC1IkcBal90mgUEyAAeFyvyDQ/xB4fZakfEwa095CCJ0vHgaDFlYO7eW3JGb+fVn3yG
+LgsqJz0CTFHiBYv74q33BhLGicKwsT6FUtRalS6Ej0Gy1xMrvDXlYyjuFqeOOd8xSNDSmyNMDZr
p/hu2xqUFeJl9t3YuyiPwDF7AoMd6oGnNjT7czjptAXGrQj5znNsF1/rDeEVxMEA/7K6XEeNtg6e
UdmZe8LbSUrGXRfIYo0KIsfLjcYW31eZ+tLgj4cxSON2HNrd10aawqTQO+xWWZe/4JVbtnVSMySZ
nO2Y9B72Qdd67JnouRkNkimERJLv+x6bUm56Ll1DdOtzB2RzajxxUNzJyGl2rkwSEpBGfDCY+7DZ
zNo1ciSCwNSlNdm25BxP9dGbQ/rveersjEYeeov+IVg0voy2x5ZXciCp2uht/EU3NfJ13oz9uB5e
Blw/sR2DvNQAH5DzfLZraFIYoGI/lA4oJ/Ap+5xB/dHOMHLEawB1VH+6g231PtFROsMLv3WMz68q
kvH3lrXNwvDRwy8pRuJOd0hrit2sEdGuLfK70TIA+XrIw7ChU6kz1ahxSy4V1fz6zc9KnKrQ2beA
WBfCKzZsigYKcwy1kkPlGTmuhcCyI7kXqM7h6whJOsTBjHJnP8r51awHUDSLcdtkk3vMQ+/HMOTz
RpR9ze1LxRahEvUPHrddL94IR3jG1O7trVY+GCk0QWZXSWJcUFsU6C+4+5WdB0uFVG9xGuLDrSZ8
lHX5oZbhpiSCalMRehN44NV4HRtzy7gDmRazymhxrRMqNJRvFi980WjwvfMnqzJejBT23tfzVyF2
90YyR8IZf0lRkpqZ0YxePVE7pF448hPQlciR4MFWt1O0zdP+tVbuL84Ol5S4A1RD3rbQ5LYtWRJl
6IjAIVaZfKdYnP66O5MYdmCnUeYRB0Auu/liTnF8S+cqTnPEsASzra/pznKyyHcAfAehDrQrVt7o
D6OznIGE0RTspiSFqoiejSjSedOVRMJT4dJFcs69TsMYX2mJZbYEiie3dZFbD+DCbiJtmO7IO2X0
1hPIa4Y8yzETvD26bGYM+fev2/+1kqF/2Q1lbTy4ZJrwpoV3wHl6guyRpWWhKLkG4hQ3JlKU6/AF
af0qzNJVhbc+RMILL17VVru/XmajXPKbtkoCROv20Yl0BKr7scydw9eT1qznWWYAX6tzzXvv0QLY
pm36/pWhl7K1duvZqI3ym16fbYQrCRbLUtnHmiQG3Rt8q3XxObPjuo7Jqcmcj1g/EcgKNm8OkT3E
mE4GyqITbmQbESbNMQFRD51k7mlNIrJzFoUZZupvQd+YfiatbLdoTPG/XhEiX+ZD46CWrBPzoMFa
2n+9SMRDHWLLxjBjx3u3ARZVoZ+fByg7MxOakSGqMJpkC6t43n79GIcPe+MNpbtvDZiXMgKQhNck
SllX+sw+yiT7hTB+a6tR7TlLfe2/XzumqCbTH5wIOZ6HdXuZilMi6Xjg5Eo0XAqIZ5g+8enCKQ13
I2rZoJbJo9egU/3ra+inBy/F4DKF2RxEPOY+J6ptwiTlSXZN/pivrVSGIyVhAQRWPqmWstpRdr8t
Os+ELkxKW1QhtBfaBcAAMX9Tzqk0AYMXqSFHkxxjmZEuKl37roHiclxkeZlV75Gr+2JGo3cdpt72
ayc0790328RN/FXVG8Oob4woR4TTIu7UMAy4DawiFE7hieNAiwYan7Xn1nx/WTfdtYn9gbBap2gi
s8NLl+maMLo+GkCDNvAEP+HYI1/mtTGThuhW1CqWRUzM11ob2ZhGlg4SFpeH7mwGOJSFhHvMqJKd
bKBG/vqqBgTbhOmUO2KgQ9BcCK8N1sRoKGwUlyzs06otwmWeb+02x7G6vkJodQ5TTKQBaCPwegaf
VEx2MFUY3dtloZxRFWVQv9e6KH11XL7kEU1XpjfRNdVjYnZkuMnLfeaZH1qqO4+iyX4R9e7PoItU
oQ/bYj3Nfp3Qv54Ihxe4abLswh2imPHaYyp0dZJR4aelxUFFYEzqMDcgZOjnY78GtuLz/UzKoYAg
wbh+6ZPhmFbzW5Zz8Fzkcjujh9p//elfTYByLjdGYzOzK0NKw2oq9/qI3kMiYFuAUG91jRiuhH7X
1l30b6XrgmUJ1cFawzvzfsI7zfib55auQuUxoZgzwEOszntHHnGLpUggWa+/9skqQzxAbgnTIedY
F615sZ12G6OKPVYqjR8XyFBZC0GgyG3riHzmXR/hJOBsfe0zdq2spbpWohgRCdCLjDtCdUIj3pF6
izcnW7M/yoAZKpK8xVm2nl12vikjjTXxf1g6r+5GkTWK/iLWIhXhVUJZshy6226/sNxjm0xRZPj1
d4Pvy009M9eWoOoL5+xTn4Y2tcCSJUS4mGV2F+g5oxd3EtaJT5+1vOP8Wa9szfgw/cHfMtzdz0wX
uFAV/DQVFgjg5oTdQUlc+VJrrK8vYtl5ZyesddJxJOTXeP5p8S220EJnH10JP34QlanvXPxgRhol
B6tojYA9L5etw1vel9jVNMhcIIUM9FnaUN9zMsucGaUYkyw5c7HFhYcVQgqOouW6BMqFdCZC2h9a
vnb7ObfVHH9LxNYbzWDrz/q/3/rTlO3Wg1j37fAA1RFALKclDYV1Ws7UtT0Eov5txb3Guh3tdpr2
u58Rq5+Ou5Ag9q3j4+kRTvLUdsDn6CrXYswxvFdicqgD/e4iBDbi3iqvo4TrhcEYGUnPKCIcHtc7
2GrQxuSslLbr5SRYyZheZxzmxj1h8/D32E0du64vMnlEGUJO7/Ij9iy7aa+QDenosBm4ZlJezNBF
fdPAHatwH5zGYb+++02K5N9PDbkdDftEqdz+GqYnk3nog+ewks8IalwOknU0sz7usu5E0M3ABE2b
SdIQXwdi5F20gIQ0kaUCIeYWLldG20X3gpDCm45Fl8KG9KPsHJryU8cXygAyeXSZN55Ep+ATYHfg
oZ98Yq0JPs5lZO26pr711fxH83J1IgZwE1v9OQq1IEuRZZc8D9vWFtMNtRiyQYPcxPULUCnO8N4t
AvDkVlAY6FQbBxurkVbH9REcasVtNZFZFeodwHzFoJrhc9vbzKIN8GTYZdlZmiIHBcWXgpE0ns8K
IpnL+CdscnkzgB9Vs4cDgLhvwioZGcHKyMs3exZ3prC/pr6+2JEKf49AeI3J/mWP4bsWuWSGM5oy
EJqjqIn63n5mO9Wz3uwkRaSOjty9hjh4bm5R31tB9oLGqjkYGNRv7MFPd3A2XIzcYFucd1NRsXZV
Gd2xECtVEnNGXLLpIIFrlfoWmHeDkn3MdoIAoFt9C/eA1ixu2KaH8NYMvf5PNsCdgJpgpEQgNcyx
ty9Ze0zF7O6trq/3dQJPpPGmTceGcTB3qT7KrWX87VqHQb/MuiDyO4OMa3BlaWURRYLEObXKKohQ
IKIVKrbr35IbBHDACX+Bq7adjTnBLqFRo+nj69iyLiXU4U3OkGMGC2bNQsszI0rHvgssvf+CtkQ3
CefLSl/KBnUHodgAo8Q/oSgrVTg5eHH9bWKCSM4cpaMcc7rNaKnXOCzjc191rFARR0SVC5eGQcpW
ePXZazS2J+nVTL5I6M7LadqiVtERCDnIIY9unnp7j/ozShCrjmYGBstnsTzhei8aPL+6jN5NoX+T
Ed5ckm5k6IowkHfCB5TGuh0mEfezJbgBiS0gnBbLZyfTPQmOFzijOSwxscExgjUfrUVsR9fC1Kzr
BIGH+nnaV0ZIKrGYWIqo2t7NszlvjXQ7tNkzg4vvVMoEv2jTY00uwp1GdllFM7X1I1wcjhOyojE+
PG9CV9JRWdmkmRIA9TcmNmqbJwlE21ocB6vmqauTfZVhScgGClYSq8mL9KwtWjyno1EnO7Xd2Gnz
N9MxXo+ltvVGZFDEFf11ev2Pu6x2aK1CihZm/qe2LNyDCaxNlzgMEfv7XJT0/K3rB/Xs2dt6jl9V
MR10M5+OsyIrIx/+EWBm48ijyFQG0DSe0T7rxqPVYODkj0sMnGQ76hcnBmcHv1s9YpgZt6PEuWXg
/6JCr9MSL0ErdsTzfcUKq/6Q+2zLqxa+L/L8sUBLBieyB+i7y01QD4UxvWs9cHU1jptMEONmOWmE
tJS/Flse0rnWu5RGfMt75rvwq8YoLU+MY2nmo9eB32VKWQBADqStRQUoWhoN+3kWeIu76VYjpk2G
73DCZ1zXTz3Z4gWFA9xFaQdQAC/xDcIECVMaSWnSQh4DLMg/xTOnRFfM3+64HNpdCM7KES+uH55F
meWnDp20o0A0paoFwBh/tkp3joIhkWnU84ImQ6qCZHlT6/6/Qdi/VaMvUV3ea2VoBz1KdyL/K0TF
MK/0P7o8/BNZHVMrLzyFxVxs88w9USsBlOIYbufxF9LtR59LKSzSJwpMsOLRP9ClwwHvyBmv9bbV
qylQxqD2TS6WsFVghV6MODgsEY13Hj9UKf6MBloxCvzepW0as/wextU3V/c9K6KQew6vrkbqysZ0
ky+747sqMsbZuD8ghz7Fcwx9Tfc1tE09NS5uYydbkDdm8wcC4b4W/I5wTsKgKEA2Q+Yh1hBdVZ4s
Ig1BcV+a6sMUxHCwMnACro2XosT9maEQxIGAwERGVGWx7f3ph/AYIkbKtGQ8wVfZprB2PRVfkbt+
20BW8O8bL3Ua7zmDTy1xfjc5eZ+dY2G6bunMvL78jjIT6I6V9QGiaCI1zA6jTgOXOg5NZoy69sK2
7Zzmc32J7HDathWSNLOuHwboHXOUO8d8oJqp3ErscG4NBw3G5Fy42C4bmAeAMJRZ74REBlv7A5c4
ZQJYlNdptKcLWX3oP23nWGEmLkejQu3HZPEbV2eI4wcFduwgLmxhifJtM5KleaVEMVKMsiKHK7qZ
xrVVrAhORWN0LoYzclHkuq2nBxYC+BBICxv5EXxcwsCIMEPZ5hX6velShinMh4Y00mKu3pzOBkjh
m99A6U1TpRyQ8LH1lPDn+l0O5tlPnGoBqJ501DnU536ITEVO+9bGi5ShV7Iie8ZnGy2U0HNics52
rveW9DAq0g5TfQlxvDZOjWUtocgDmp0y2VBInnFlQ72brBtz5p1lllAAOvLt2Iw3QZWz45bq0es4
8Vv08lsXn8DWxDE11K27tRumAK5Vftt9e8dB0VbMakKQMtsOjuiOLzFIik475ujhOaOHF3BK2cb3
JhlUTA0bqz/Rg0tIhaPcdHRRfDQVx1tbk4OrkMPiOTj0ouMY9OdTRLzKdu77f6k+YE8EldwPbG6K
9pk59kNlAXMAEcoTT8udOfAVox4aX1K/YQQ4ZZEpARwl5VF3naNWPZWWNh+Nsvx2ewNucvUxpdWv
uk2+Ux8rWhqb7dnUBNQDwtk2ytQJL9QNrqIcM1ptfzHZTJ6kK1zkfBQazMqA4lVLFCOyXURilaWp
DTqgjwJzDfpF81lPCO722m/UBe/t4ONtNGrQpuAe0Os0u8JHAD+G8A2HTk3nsfztJ2EK0uqu+2EF
S5j7aYRg1Wj5+9wWEQApa4ZLOmIBGEmwMJCQ8wq4VBBmtxVOyPGB9FUnwz5DcQ2FWd+MxrDwKQZ4
onUUpLb40wgHMoLTU0gV4qw8f0cxzOlisy+fovZaeXq4jV1+auExRR9okKP5knnT1zC/aTqxmkL3
4ASdZ3QAOzEIWNMVpXtbJIqwQgi8DAcGhAL7DGvQtrq4E34JgFNUkFF30+xFBVYitE01m82q+MPK
I9/0keIAbeer7YVnpZUtYsUUb0ME1TMkcpmSbQbUTezPGJpbQ0PnNoBkQl5LhjrZZHtcjk+9fXd6
1Mr9vyxuvyLTfpow02yV9F67mRYCAeyHJBrZ4XyTSeds9KGw8D3gUYlAUdRMnLwKzIbjO2wOdex2
3ia7S2lVZHgOBv7iPN45TVhuHGrmrfksjQX5xxYj0DR0ex4N1S414AEL8MV4bCIFdG/J+73FWOgn
FGX7dBFiZyXQo1E5+rmK68+uT+YlN/CxgDRy8X33yY2T4jDU+W9y6p8zcEmbStnfXUfBEQJdAImd
b6Q7f1A23cGS5LvRU6/2IJGTpgtutJdftYt12ZO6vhsGRBw2zKFuoHjRcnFIe3zSfjo4p5zQkGDA
M5sS2n3QXHXDs6yZIqhzDrtUMh4pMvVReafQ6AaSGl3O7ojwuSjbtdZHVBUdZACYwLMOOTGm5Nxk
rdccWV4eDWv4b1bmC8YayhnQQxbKdZgzgsOK89qNmj89Bq8ofklHdbYpwDZeUgX0/wSJqVCiPDds
bGnw84SE6V0rC2qEQZ9g+zp22BDkDCVrWGT9uXOK+5inBRCeRbSY/o3j5FSpCDFwHD05/iM7md9G
PFZngDv443IHrzGWOa/LqJ5Vw2xUD0ndVU59MBYjm+pr9xeMOkH8cwKrdfmvLEq1h9hTT+sfslr2
X9oUDrRqegRC5cmFpfC4/pW1BBPY5nazLcx53CoKm8dm+ZcanDhJETYQp8W5bRGq9zikrNuU0ezG
cRhPZp67MIKBmTRyPyQJpSJh9oyCyU396WN1TG2J795819ortNC1h7KYw3nYyh51KcAgdCJhGB4b
5oXbecQmP+fFofcgNZCUh1rwDX+ov+eoWiwVkdqRXJ9x/yKhTbFXr119N3mHrKiGe4hfDJ+Hxfze
qngkRlyyRvZWt+OuWLLg/H4otkY+DXt7kQmUlrf/URWwoT+Y+sUNOZKmca5PRQqaPs2kQm8ONy1r
FgV8yCqcawnAMd2ngtAqTd/e9Uszms34p3X+px+1U/GRWEl6oMQlVNyaezCy1rDHr0OmLOuYjA8x
d1rUKcOIuNgGZsm+r91oDpLSufhq67b+zcW0as+W9r8YiXnOkKPv/QoFk1c45QFMw98+5bdmNEeX
9kEbJTasfICoQX4PPDlesn7ECD5F48EDtNsbDjd18xnVCWBZz20f5jGigo+n09yCKSsJnd2UYZ9c
j2biiZMzQBlL+/BrNi1ujK5udlFLIS47jkc7M8prrJUd4uqwODcOP75dgM9O9Ek9mjWmdD12ms00
Pde5wKvuo8LL2/Y3xVvSK21nIWNHdpPey3xK/njjKw0BGzA7mVlkpTcSwT7rnKYfdMmb5nXDk9Xy
bK9jpYrePotwMCROfbMn08JaBLNnNn9XWes/VCpWB8dPv9opGwMtx3nou517nsdXL2TMvU5NPCAC
kMYjnVE5G5o4JDCqRG+6zuEnJ8I4KGMXrz1jj3XqUyaoUWBKjwfbVipAJFcEqaY/AJ2ivRTJKYpt
FoDLRBvYBI+wGRr3Jito1CdQxsqAHmFEIz/FUP08tlFM7zDY2dEAarAvSXOYzO4tJV4d6DZEyyUH
eeYSpxhNqKf3fnaE6mAFOG2aAzYeJr5WxZUQfvuM1i8lq8OIPTfUrriOpluvPJ4CnCb73mlhIKLi
u+b4YUBcT1dK8vhcRWOQLw8zi7nxMTPbtyRDZ+x4DTyFaT4mtvfN6Hs/12N2WRd1lcVaIUczgHkn
JcWXpMR1BOr1vJ7WRHmDTu8TVZN1qqnMUeqwEk9byeIArg2DKrLuE6bUeQc6TTYjT3H84mVugbob
FLjRYZAUOmOM9bembsY6xVZwIBl6Jyv48+2CDxVVs7DMvaASXsenhyt/+f8hWgZKv5/RCibI2QOL
aQYQLPwQTQICfxUqSkavBxcCngLTfFyfBPwyf0IDwELNprRNumeKSP/YLkpKn8/jrIEjrQaDZRZp
qHhYG3PPLHYMoKJQYjeTsfM4cLcdAZJBInENp0VGPd8xvdREyVcw1ZBrciobshw3ycSe19Lr5fZm
v464AOUEIIV4QaiEmfvVGvpj7Or9NRcFw1OnhMXYLI94xzW0yHHwdwLJycB8hNNVZPO49/T2tSkl
InI3preI9Sds6+0p78xpC4zksUWFeNFr+wFnPLbNwQeGuiQ7SIt9QZ+ACYPU8ryMRc2Y4Iw4Y9jd
mbp7SBrru2497+CMQEWTll+EcM59VVfxFbnqX3ee4GThn4+Nt2TGljKZ0BabTgw/+hvmUAqwDCD6
Yplhh1EiDr6siAGa7ORQSmiO/ZSdpQZLnnbpGE6y2uP3x/BP3/8oEqd/qFIcgCmnr5+le0zd6+yP
jS4Q35kLfYZQLEL7ycUotWmWGa/7Tm7JdJEmNhwJ0LhWKM0yJFXt4Ngc5+VZLPpKt7FSKocAASI+
imlIL21y0jyvuNDa83j4RFAn8pykMayGudqlooAeZxUCfpxD9CvDUk/Vn40DJlA52t2z6s/1oemI
NtrWkfrN7P416os//tC7wc+bUPveIaw0uFWEJuF+wzfSuQ9xUiOhU7hBXprctxaNxatdi+qMQdq4
k+wLUwzB7XFkCLBVlv1qeRFJKNqk9kZJAlNrwXH2MLUwVv3/TNxvKEgJh4l3ccFl69g2hYnN9lJ6
hRe04p/JXvviExeoh0UDmdTb5Znt07rRc9N8iwOEV7GJCvcmpibZ1FX4T2a8cutQu8wQP5hdE92t
an6C/vVhUPuSv5F05zKM4fgvdyJDU1AOQ49ljFVIuWwr7Tn9ZRAjfHPK+hM44BGe8t9BsvomH+vF
SToMX5OY90RKm9s699ygIc3hMWnlp2ecV6nCNBO4VyP0uXpxvSEHYAAW39ob4o2/UgPowuyZT+hM
Js9iPon9UasKTKJQ9OHKw9vLW65JEp5hOyyasMj25D6igol0CJjkZ3k7Uylzm02pc1QMg4+ibt9y
3rUnQ3i7SZX1ruyQHseJdvIslvn9ZN/GrNEuruZ9yNJ5Wp8C9FuCdK3izZTi10A9r+wMsUVW/It6
aDcZ1lnRDYv14b+ituHEpOVMtApL7BH1pG7pv1q+IT5NUj+gkCC1IYoRdBKHVojKOYl1MDTEgske
s960sVwv+932Ibk9iICwmIDO1rOL6Z/XM6gFBYo0cp4C4YILyKBAYGcZv+Yhg7sSW1uFhpGim7Uz
fPZ4x5Jq3qwV3HqhFVVb79gOnfJC3deiRDZafRIVKLVO4iw0I8TVhYmW0yvK9ugDCKs8zg19EV7V
SXjDlPMdQeX+q/MqrTrPtVBaj/n1uqg69W14Xv84TKxKfKBwGLCfigUghL3dO2hpHzRdB2y4hkjv
l8xmiXbZkYbJDzqHpFWEKeV9Hgk4jmYBuFi+jc1UUFTbW+Ha/q4S8d/Oge3I55tCdfeqfgzW76rw
POsIQvlkV97ATrh4Wo+reZGyxFYZEDptbFh9dAw/2OqXojhFrE42vVASf2/6ut4jPwJ6lFHau5Ek
2lnL5r8zAgUKOo0TdCkMXOFVzNgH2Ba++defmKnpfnfECQaTuobMHtYgDvhJzqk2QdwtCecOseNh
+gXm1ZlXDpkH6HRE4Dr+l+dopz61f2nmgHrBNtFFZpWDUgQ4/E6PoJ/hOMAksLyL7uJJymtO3MHu
2DFTmQH7n/4kGSfuqtxdVXtC155j34BLwVTmMIAvvWN4okZmXN/hi0TDSglK75wyjoDW9J5r4de6
n+yWpX011J9jIrYD+L2i1eprVBHqlLjOY2/wGfyohigopFGXWCEBiZNZt7CLgdfighpOpPc8+BGe
6FzTeiCeOoLe5S3ljokOLhxoObyaE+7uhpp0U9Qq4ESuKJ7Z/pdtLi/ItFkBLmJuct3ZeADa3LTZ
pO3WL6GzmDcNvv17ANsMeaneDRUu5MhpDuufL1eg/K+pIgZgnW1u1+/VoTTZ126Y7FB/gPO38vjB
HCDMXNLIXGwT8tgX+ILp2HDXLqv8vKPMIYT+TtTWuY1QPVtzDeBpTu/rPzFCDHUoTR6sLmQ6s2Zf
qKjbzThPjk4zAVqBYBqinxhlhi3Qj7UAYpNNvclNwBCMtShPJPOm/EEbp8MwK+2MiuMBnflvK4KG
HEntER+3Sc5TRnmHKs4e8viwftHOmLZXd2Q1Yy0H3RhXR1NNcgvv0mWQVZ8yafa7dOg1ikw0kDwI
a5e1lt58N6RnDfJDAKQFEjcCOI8VCkuCNDOFxYRKmGSrxn+Tsnjp8Fw8lC4yNNWM+SVzW/KzYDfx
NWOy4DiAY6OaLZJAGJRCPrShZQeKj3G1bsyK0jPWGXHkyr0QoSAe8pQnkbas2g+Ff06iLAIBxYW2
fnvSavnDIpw3TPfzYFUn2/PLxHTjseQH7TyoamEDqSccFwiByNJgLSOjLbsgYwvzSnvIepC8vXHS
k5Y1zfLqlJpQCGVQLVYAraScP1fx/YDSc4f37tpwZFJ9ehiGdBsT6/qpGjnRV9rY313UpViWt7qL
ws6bbX1bZ7DolGFPZ2FXGJNC44iU4qnh9jybVfWaklyVtOo9TsabYffZz5XL6x0H9HVihxCsIFCi
UBt7WtdV76p24sN6m/n0ihpBbD/KmTRniCsmFrkUXpvMGV4IANF+WpxiEUakmgVvLBruaxccdeVB
iQz+tvKvzHH8u5c+iUzIrdtWDGx9aAkNs9H1jZxky5tEgI0lwtt6YwKk0lKHEC+K/yitO/pzv4Ft
6oFvGYuLrSBljH75snanIxcYE8YQndDghVsrlx+Dxov+I6SFpW5l7WU9udZ7ZKoccdAlW2pqWv6P
Z/cEno7WKp79HSGxzI2tU6cG3MQdM3YrIbzKjBJEQgTbrsfBKs7l+DroxFPahhh3qoeFGVW7XutO
Kk2I22rD9tjZE4sFCX2OebiNSqPBlRoPb/MMpMsgUo+m+TBOozxZWNnw5LAIjwu0T2lEEVJKb9ol
EXAiPYnQfkbRq4BmcdA8OuPaQYzLs24dhj5+SC31tD7JeiWPpuSnYoz1nMyV+mm1IqC5ulsjfq0v
P4ttjRl8Z3a31Q+1fgk2y1bm1jtfuuYFDVUIDE/Rs/OKoSLUdmYNtav2cudAAlcwuWF1IhL62VX9
QxHr5i5s2EWSPfJuGOTTrSpYpNjmcwSHxW1hl5lWjDou9y/IYB+qJfXv58MkRmvXVubTerykboY/
2HMhAbasfmJI2CXipltUy3e96cqj1ujWrcjToFoELiKXn2v+u530PJ4dvLGSnIizjpc7L63h5k8n
i8SE9ZnMl4rZXbr29U11sgE8uc2kz3UbQPJEl1HWok1US7cpFzFbTfwL+ggA3sn4x4+Q3ucdhWba
jhnKEcqRqRw+c6kQTArmfLXBMC5ypkOOp/abuby4rP+pnPxH9pAckj7lb9iUXyLPNoPFbo9lGCQI
8x+ECi4ir/odpy28NMR2GxgR2IJRZXVt87G+Ys5SdC/3yoxYPRmsj4oT6FaTicFwWFV/yUQjt+iR
mhjhsJLVsUxxWvSp1ILanf3N4GXTZQpBB3MWnBkcv9VQfRsRfaHPZfc78k+1QQAUSJcDqzahWdGc
aaQJan1U3xLf21fS+C/SdJTdHdud9cafmScAa8Dol0xLSNoA21PTytsYuvXFGkEZ6kafB1YlnpDb
/soGAtyIh562BTIY5LoIfNo6f5yz9D+WMPmDhCKzl0W+YbnCielXv2veWPAdIPjAJgaZY53tloSW
zDPSIxFWyOss478UVg3slgzymQ/pJS8wKSPatgNHS8XDEPqIr2ysnJnzXaJGaqIh3zVOzm0uQ2bO
i/x7UWT+HBoAZI+E7tRbJzTe7JyVDeM8JzBdVl4wXwmRZThOv8hsLB7ZSxW64W+juWXHyOOPzCdc
ZHHEvTNsDfo645jASb+ohFd52joY8kZijnrWEHGWDcceZJhyZJAvGuZo4WMMYe4Fvf1fMYb+nZAi
hjEoUlsgHH2HEK4aC+/A3NbZlh392U+7KOv/FxqVn3wKpdmPMn1HAgI5Ps6qoyg/VQwHe7CJxWtk
xCiFtHJ/btqnqZ3/apbGZe0zkTJdcyusLn4hSMKW0oNARs+tmQ0oSNaYyaIg8J2SbZJRPOdxq287
q7X3cMfe/QHHxqyHLzZ00LZWEsKj3HVZwa/VpfFmQAXKJL06tIUDRdAYrtY4eedZTW8NtIsbJUm2
RalHotiLfcZPA07XyMCbgh3FG5ruGyTkl2KCpz3DhbNMpq0Wd5Mi6+1Yz9WBGKinKcb+lLtPkyFC
5Pl9f8D1/0wS1vTQELNkGWShLV+elkYjHSXCGaaPzUGmLV0z0lTIQnTS7FWnbG63FtXiOT1XXZMG
PnZADiEOVk7Xa9XsOqc7dWCOHvF6OuJWksxE6AA1HLAMf2NYqAqEG98NjVjkH53pqvlHToXwEBSo
fxIqTM6SpYRmI19MrE8mj+aOCDueUpsVCzsr5ICTvxwyVGpj1qFhclskRSZ0Rz7GQyoN7xyirjk7
0N81PJBER3rl1YQaoi1zkNYaX0j50O98nDj0W1PtTWQcgDYGfB098G3fyk/xyBXL4xd0WeLdOsml
7Y3ROZzjW9vAXteaNtolTnkKqxSQLQI6PAeLP2opouqybs6CXpyQHA1H1NItx+JjZKhxUwyj982S
Se4D84/KIg3Wv8dnanGqIwTC61Mzdkd9RkKpCvf9Z0DWhJ9eSEwYQqXLWg5DYyaSCIW6V6OrmAci
SR1HIWWKWdaGFZmD4SNCweK0SghLLxou5EYlhM3A6dKnEU6vAyzACN9yWEpRikDIN8N/hl7hopuM
4+SK79RLrMvabY6zea8r6T4WmtrXeofHIkVAHfnRvf1jl5Z6XJ8iIihQVuqSur1FvwmVm4AnF0zQ
Mqws/2CufUcq4b70GZOTsS9OjFAaQlmYKozVlwbCk1RsNPBZcZKMGcGg5WCtbOSZ6NL2Nfxghh2+
CPj263LqCC1kcK7BhyN3gsCS5XmtCzbCVnobmhAVVWR+dovRue4lQS7kNyD4MIOuSw8Q3tOLzMwn
zD90EQie1rMoacNAdyN7b/mV2vam7R3A5OeUrSF6ws0q5l4r1Q4nMKyF6Hdjq4dCEJq3ftBx14V4
Rfq/fkbcIFghdR26aJsuunsVJ/6lokTZamHyIpVzd5iSejbrFAEOfZ1DQlGpD2yMXlZrb4JzyG9p
ZtHtH9bRtW4sQOPy5MmWea6jkXK3ltMJyl8UsQwG13mSj1SBZdIhIaOevK58vkSCfa2RVT+Oz1bN
BKAJEsWIcOzOFmQkVycQIM8rTlUdSbhmp5g4jOm0bEqsCnWEwMV9CgXKs/WIXX/dDBrqyH4QcLim
H31d7JB7ZQEGg/EY+T24P1P+USCl+JKGG+rPAUWClPu5AHhYNtXvOWcvH3ZHmx/3jFLoNR6Xkp4e
akdSRnw3rU+n6M1zIvP/QGdm6LJYU4TGP9Rs6ucrL9yU2OYBSiqj5PJaQqRLWfYFGtO4Xdd9mAVy
+bW8yzqAtr5BSjAaygnzkh/dRCTP0+CXIHPpTeeG6E+Nc1tPKsQqs34Pm2ch+ezMZSaIEO89MTDD
McbuZWsde4+As7U3wasI3U5ol3gRXGXQOleDRIgucpsjbDsS9y65V4Atp3/Xw6VdnldGv1DCtQgh
9NKSy+wtnmL5wL9j4/hVDDPkbYuXpSkwK692fDNxxSnLZADizzpX6Y8bo0EnuNHr0g9YVpaBnotp
51uoOxzNYoUfXtcPAEFB8rD+p7rX0exm9Ds9qnsnyT1i/PIXv3OzczfFV5ewkYsTTVAtl5k9HQGB
KWiPiOaiZxskIcIodi9ZliEMX58H1VvBWoEieQwMs5to9Ls5iBJHXmdbPph4vQCbobiBfB+efHd+
qTvQAyRyGq7J6DhV5ActO5P1ig11vX8Y8eSzTEnFth7bT17JnnqoGE5Z3F+lh5Qo5lOlh0NF31LS
+BWan8olonIZD/g5p0hD7CwjN4Vmj+2ecIiyXu23ZUwA21oGIn24+kkTHsZZv1ptxkZxEQs3KH/E
/C5HP3DxAP6VAxDWVAeiHUfpcfABaLPwTVtj6csSVieMAbZjZ4AgE1CLowh1JM9R6evWNhwBRleL
tN3gjkwHFUOP4RqBzQ5n07YOVQ51bp7nMQgJvr4ieQ/W8j4Jq/houezqCF07rrOCvhbGHfvbI1t/
sDLLl9OHJqtT4Pwd4Oxtr6XJvo8R0qh+Mvaj3ckLqoTkYaZtQzKComwsLfsUDtbXWmORu1AeujGs
t5UOqpZ5QrZP4vJxHSMCwk0IXaimOy/3JmJC99PRwLn/wxKxObJqeEdQUrG5EcwR8dPvBPs5BNsj
elfJcWJ2rb6PY3GJ2hrdlURQZCLN7Pl9nO6w+jocGf3HnNP8nfVA/VWzcITR01g9bKlanyfm7wOz
uLk5q9CBLcDmBab+4zqg6DutfRyj/l4RYRvMrZbsDMjVMHvt7uLOFOKr92/yuxL3NfRK5YsLisaE
WKz273qXFszFjkOaELxGjK9KymEnzThB2sTcKsvtB48qSsyt+dsvDkaxU53LhbU0Ghxh1m79E7f4
9mtuc51EmFJiQCPojAhKcqSiuN5GA7Eqyn6y0jZCs83YTpJKs+5DTD86NmHGcsgY8YEwQCiTyL0k
iZ4+k+Tq7Ztl/9KABfM1zuWuGf5FhoaPruW0jxCSI6gmJqEHIRXYAxEn8bLjrxuDgSSl1l4b819x
U36ykhQAtqajK/QTARsMX8ehpNRC8Z7KVwzihJiXmn8t439VVB9ql7eGe1d/AUepvxA/DCobChpQ
803nRxRdjT4+hI7/S+jWcM5aijOpI1Rgq4Ko3WdcPFjY5CjR6+tYph+rc6Bq+AYWvogyYxGs/1OE
NRvZutIJUDCjh5hROstUjuClLu1V9Nxi90bMhoV4qryH2Hdp7BZNeo9Z7pwKRQ/WTO/NMP9KwvzW
Ov67Q7FK8mjSb2WYv40EV6ClIrWPher7EMn2FJEVsxdxc2fAep75IDYOofI7babzM0eLgaCmQUjQ
nfzQVqPDQ1Pz184gxXSHBSJx6d5VLj+3AJotyewdS+/A1iSld5pysgvEcElaY8ntSZ/iMvXvxT/L
05fgdraVNrsNCxBj10GxSn4V9dSdiFznxQCNGtg5cfb5ULzFdiX3uGW+Q4JbdzLXEUrxFdnexUxJ
o3b8qPzG+SKOzIu9K6ahYIiql7ochoNy7a1juu6LpRfqxOL9tt6rqqncS657j2ylohtjBCgNbk26
6+izNHPMYzPrZ/IGxfP60JXDVO74Fl4LdrbX2o3Ns/Ah8zpVYwSgWBKauDLgELcwCIWbbBG9x3kC
3CMPD7k7PSDs5Tcu9LM1OWlgUMkRiWXMRB3U9pO42bNDrTBmrwg3/0MA0tx7NPpVRNqmW1QSDiHM
+j6m+4y1Hco0TDlGBXBe7xjiDpx867nW5Pyz8xTA/9qFGwqVr1XOH/PilfsfdeexZLeSZdlfacs5
XsOh3GFWVYOrVWhJTmChCK01vr4XgtldL4KsYGdZTzorLa1oDAYuLgDH8XP2Xvt9e2o7jPiGnIkf
WI2SCgS/gBUVB4Xq1850885KxHcQyjcR7okt3p5wTdvKXXhRn299MxGIhQ2MpHVyLwbjJOySoVNp
vOiBFe0aoxn4LcWm1pz2krm0cVV1BjNKka2tXn6fk4rf+RlRYR2zilbIxAqLwho9o5VH1ULA6T9O
k3PIa6RX/phlLKpY3TWd8Fgx6pIgJ1jmHX2u9ycHCxlTm4iJFNiKKTD9i2gSL6LpUTLGiBsq0l01
32Y9cmhbBUy53yuRDPLwQra7XGeDY+juS0yWVszjf6PAL1uotd8L0CqoH1Qpq0NrdQj/kHnw76qr
2CTszmKGS4jGBrR6QvlkeEBSWt5v5N7XRzZIV91Y91sng0tcJeUA8y2gAYhRAkYlonKB2XuNST8m
D7FpSN8iX6PO0uoUkXwa7q257qpkWh54W+EqD+Icz0KPPNlQV7J9QoGUb/GtmOtIE0dHMauMG0ge
8zTsHcSUJcVd4WE/jXi5rghlqtmksjR5kaTbA51Zct4MGRGPpbeJq4b91MJZsJASSNWH6zGycV11
Ndeta/ikqq92mh+jYAzJxpuhsKjw6NQnhdVdaB3E7d6WT++jQNOM3iRiz0Nsd3fvAwGt5zFsRV2c
WDVXecODp+PtXplahkjAMfaJTL3zGgjMwq01QnlLrr2HkxePXs5z6D9bss53k1l1eMWAtGSQ7RaR
3f3oEz4W04QFKUM+iFFT4APeGBCxDu6ESKcgCHNJBe5uypLYJ4t8bLPIrt9d9AKb+PuG0ym9C4fu
2XXELH9+nVVEAvXzdNAMGZymY2Ju8JKcaM7iKZqpX6yU6B2YsgpeJLsiTnOq1T47NCi3GVijXm2i
RzciGyVycGRnzcv7P0uN8cETvQ7UmNkSAV7nmQmhqfOhiztl152hP9SfgUYEi6Zh/lxm3Cn47IfA
YTtvVe19j/NhGYKx9UamtWiYWTjIRrESPcEUiHfu/YQGg/rc8axy2bhypRPDtLJbbNnxWN8kpm2d
O21srHsyH8iX845ku/hnXkD7uR/EwO51tfWY6Z9hb+WClIV9rGt1Iuc9Pqus3loGLfO5FDjtNtAH
/Jrz2xmTW3sl0q3K2kMdcoHJnTGPjA2Po5kHN6WmnQiuB7QHW3pttS0hozanXnnArn2Cq2q4JRVp
oqsGOujadAYSkBJkmpU58kgiNnj++Z5DYY3pv+w7ZgPIKyC+/XwfETfWbYf5V/LubpnntzAG8Db1
SH/Wgze5F0SYLc1Z8WTx1JqxXzEaJepDg/gC5RM97TsIQulX7+QNYCnOHsEqXauxIV+ijwgfHFBs
ZomfIEZcgIV32d4jkGeiFe91GPiLwMWT4XYR0clrOK75Q4E0KJOefs1l+6n46IboICwdfrrW3Fad
ws7BSwtPsnlIFOOq8bFSzXih9Or6vVL26NtT1MLs9DXCOGKvl5s2b7N1MKFaioMfANyISrTNfJ3j
mNhY48IatO+WEQLBwtbEiJPp1T/+k9Z3+RMu83fA2G+YM6g5DQwdcPW4I9/ZKX9jowC06IeKF/zS
qLF01KlFPV5W5lma9Tk+F6oXVyq62wa9yr4hYIFUpXAr+0kc85+Mq//5gXZW/8e/8eeXvGBBJUD9
0x//4zZP+e+/zf/m//zMx3/xH2fhSwXD4Efz5U9t3/Lzp/St/vxDH34zR//np1s9NU8f/oClO2zG
q/atGq/fKBia90+BRmL+yf/bv/wfb++/5XYs3v79Hy9cymb+bX6YZ38HJhozZem/RizetK9Pv/78
T8Kiqf5SiC2ImtWh/WANAH3zE7BoiL8ULxDpUuAaxNE5/E2WE3H07/8wjBnLSMNalyb0RdOA0FXn
7fxX6i/+aDquS5UjpFD/Gl9xJhL+J88IFqApBW433bBAwFlCfiKBWamW6mzNCdZhVxTFmOtS7+pv
X8Vv7t+PaJ+fh7BcVzLQcEEmfYaN2QoQ/fvgSmHDy8hL0GoN/ZGBsKZOkQX1VgRO/utjzsy9T6dF
iSl0JRSPNzrYjzihNgncKqkVtKAQWBm0Y0GjVcvDNVDEdWpcfn2035yhIZUwFapn2zbm6/h3eJEF
8AMRn6tw2+crDxXTVDzUMj2LSvsP5/X7I9FQsaXumo45X86/LQXw/qcRnwYxAuXZ1BzrEPMWKj4D
te/Xp/SbL9BUNmobOBZ0Qu1PELEJHgFzJ+4LmERA3OVzQovKcGPs7PouI+n868PNt9mH62XZ3H2u
BcqSjRkUvY/nNdF/LludbnBvXAmo/KjZyRByl3qKQG4OHgmPXx/wIzuLm9JydPhtM7VRcpqfeYJj
mEBXiEhubAtr58kHHeJQ+Mfb8NfTcvT50dcBRBom5uOPp8Wgjg9RgPp05V0rWnZ6OfR0pzohDmca
eef6b1+f1i+XzYLEy8LBqmHZREB8uu/nbZUXpvgzhepWyryqSv/IFGApi3glNOcPN8kvi4flzOen
S9cCiMYfPp5ebTQ1I3qwDQPwbAvfUVN7i69P6BPN7v1CgZgVrJvmjG/6fMcrEAlhbNM/oGFN4nx+
KgXtqy7UHpKpuE77ln6Wg1vd0rdTNism8SCL2wB/ZjaVF4mVX7VjB6qDuA5c23Hy+PXn++WBnL8C
pbiPDDqpjvz0QGqDltRkxtOfYgchWuzIqEpZ1XYwEP5AbfzNtXUEsyHJuu/wIvm0VDdx5Ya59GxM
awRJ4ORkTVrEVX4NHQW8oLb9+sx+d3Fhyr2D5bjI6tOtZAZ1x+OqODOLoi9h4Ta6P9w/v355PHuO
MMkmtHmhGZ8OUWjUxdoUyIVniAv6e6cobG+xDxDtqf/hbN4ftY8rzHwsS9oUUZRS7qdjlbPik46c
XBjaCNDNTt4YfcPDC+FM1HGfr7tuuOtCHfuPkb1hDdM3X3+f4iMceL6TpT3/H0lToAO5/h+fFrwl
YWIUDFGQetxPtfEy03L3ZhkLgl2jN2H4h8mvbngpfi+cBk5TlCfXX3+GX9cjabsOL3uEdjy15qdb
KEdfEtcDXzhq1pxXvnGsBnUX1Pp5nCD9T4iDc4z2/uuD/rrUSmm4Jng/GEmW/HyVyUoz+kyQhlmE
+p30CW9U3nkHdXTx9XF+fT6gL+suql3pUCd/fmVZgWt7pAYBkclfR0NbJER/eeMj8AqUAsUfHsbf
XU3KNpvwMsiVLiK9j1eTQDwih3UCUacsBxhmW88TiKAlQWpEstbRGxg55pzRYyesRzczz5QSu3/9
fPlGdRYFNSNnP30CR8OLXw0pjrIyWdtB+WwwHMJUppcLz3Ieshro1tdH/M3zyk0DJkDqDuvCZ7Ko
FKWhOYKXJrtqSMdudiEL8aS3/UuECuYPl/N33zA4MN4tsMRtRX3w8RvOJprJSdPLhSTNxDxaanIW
YWXeMHQho3EAOI3RObIYlKu7JDBuvz7X39y1Crq9Be3T4XH5/O1mJSRNlj/uWnrSTrU0sxtWlT8s
gL89iC1Mw4W9bIHi/XiKSDAEWRqSJq9AJ1k++VQhTNb/G0fhoee14TqCJ/FTFaJhqGl63eOyuZej
OtrpW+79aXGbf8fH5VXpDpsZhy9Mgn//dLGIya4yXaOAkyI+GS2cGhIWtp1Dj+qspimD7ntg319t
XFn94Ub5dVHj0JbjCsfkXgHJ8vFLzAPq1GYGIjWjsYWni6zztW2IrSlfCwx67fDj6ztjxqr+cqqO
tE2DzRPdyk8XTY2dVTcRcpWYwqrXAB+Z3rYTzzVOFPQLMEAFZK3y+uuj/uZxYMlmIwhgnB2N/stp
4mhl9tbhgdVLyDn9vTE6Z61PZI6mNjIdae7kz0YaIhWJjxMW2a+P/+utyuFZV03Xnmu9z8+D1yb+
iDdXMum+aywsWP5zgP3p64P87qtlDXeEsBh0sqH6eCkdwDm0s7mL7OrQG0A/etQ/0asxRMw1IvRI
wABgynx90N/cPxxv3uzwzZqMjj8eNEHp3g8ql4siU2cmM35nOkjEfVXUn3sh4mOkpF8f8TfFiOvw
XfICdkzdoR74eMg6Sfq4novaxofLTF+Xyedd1btHLKFMPVzo2e7SMoPDSO369bHnB/Hj3etKeg4s
rJyv4sQ/HrpsDA9JcM5SmtqXuOYxdqSQYv8bB3EtHg7HpH/x+VXs+Cmosnl3FaaoN0DCPgVx/QfO
9a83JLttIkdc8id47PVPj33qE84oJC/g0Aqdw4C4ZVwIgABrrzXDf7mEmY/FLeLSLlH25w4cHQuR
lvOX1vX4ZTOnrK+0VpZXfoOr+Q/f3a9lDGfExpSsRsxJ7PM/XiA38mmr+5UDMya8sifrmtQcYNzu
tM289ocDFPYPD90ntv5cmH484qfCtBm8AtM+sTyDk+BkYt1jUFpIb+/76RxzhgFAs6cEm5Q3bTRH
hk9aMTY7kcieYplIXmkP5POBfDjDaj9SUyvzttO08LYvO/Hy9a31u2dHOmwHbUo93mmfy8nc9+0K
kQ4MxdB/VY2/GQC9I3ACqOiGB0EQwypOkdQ6fnEJYO3h68Mb70zyvz9Ac8vMoiiAicz9YL2v039r
wRAiCoFk1OGJdYxQll6CyK/DK2XrLaqWUPN/jODtkNb4Vey133TKbdi5xGojasGsJy6E8HOllpTo
wrrk3ZjxwlS4ZX9MpWmEdLlrMCRzuBuxEnejMNuqQFnjoItcyKC1XG0x8B81IGd1emJLbazORnxT
DQV8GEZWmePB2m3TYSLIW3bTvW4neLjXiDnjMMLRUpr5vRDVMJ13JHpV5T7LYjstH42gLkFYSkJR
LeiOTVUxKsvNwCd0tqiEyy/0i2QSJkLNJC6yNTvDlAFsaMWR/VZK4JQLvF0CV3sVFKPZrdCsYbnb
dwCOfYKq80GQHSAKH3tF1cF9GeHpBALxg0oNF/I0ALlEnOAY9iRGVvjSiRNVObUolJG8aL+5vllY
L03YR/LK0mHOMjAhmp48zrIyxukiJujDfG6MDNQtfMwcYCs2Qqu/LKKhc92lGaQOU/AqiC3x3PV6
B8xHc2wjKcGz1XX42tFwGs7xX5L+JHW/5C9KcyKnO2LnRGnBkKA09m0H75qeQycJSlrkJlCUG1k3
hb31x2SEnhKkE2ys5WDW8Ae0SbMaQdyvdKYLL6cziVyY3PTxZOSeEnvT0cLkHmiJCGl8mSFD30XE
KERrIQoVtf1g4H3DNqe35VTclG0buxNIvykA+iELS8rvphO7eryaWiOa+fi4MCbcoex3SwPgmd0M
z3pqDunGMhzNWakGv2y8KHJPti8ORMjqFqocwtpV07jcEICt0Lcj+Q+cBO0JuW0plj/stcccHlR+
1qjQHjeQwFL/3KFkqM/ajO94n+OFEiQJCBWDdPGGPAdDX1TedKm6dvSWnl9qxkUnIl1tS0R39Rpi
bpNu7cgz01Ppm1F61PUy1i5936vKZF+oIe+f4FQG9RkQyW72yNIM2kHCm4iENyWhcbrm5fabmUdu
XC86rJ3TD/RnRZYuMgxzm5ZyeOURmJm/0YYPvcfOaMk207Mp5UfA+xe4fdtEOsObBt0rgMMSIpfp
bMuL1iN3KASZ0o+a87HNLfO6RbEizTwLjioXDiIEoLYD8kolxnxaToFv2SvTzCtkYObM9C5pAC5d
XWgh7uZeC9AkFLpdpd+0vLSDdlxbCVIKbCZpQ+sDSVWaKYJcraz0AT+SuRUq8PY0nroJ7UAJK3K8
QWkbsFk66rXZw0/p0oK52TLlndTVqINB/+DcbNO6eCjLOAyvWjet1Pekq6tYLTXVOHI/2WPlnBhX
C3dlWvkojnUWpx023MhR5YFF23dR4fZ4/ZygtwkEBnBu3xeVGm68EIjYviVDADicpxmkTJJ70wPb
IUemguwoEyeAGibScd6EB2EmpgcU5DroAWGPiiGkMmSFlMKphfihdUY5sCTSw7OXUgNHiC6kGkIL
JRM8ZKaGqakHt0bP06tFEQLyoK0bgspFgZr/1XA1+LDMjBWUoS4JjfyBPiEokpWPGCe8FUneOAQF
epFjeDsKPUWSEVk2BlNRWNbdHl6c1193vmlX5xHe//AqUE42HjjtJK+5i2vRnqDVImXk8dO6i3Qe
nh/qquzZZwdmmdHuR2TedD8bVv+vJ23/P83QLEqd/3qGdjc9v8Vh3XwapM3/6OcgTZp/sVM22HSz
iaUfqahTfg7SbPsvdy6oXeoB/tqdc7f+OUiz7L8cciUIDJp7Q/S+2HL8c5Bmyr+EIijYdUlzoS1F
+/p/DxAvf77wf04+GSj+889/n9I6tv65wUf7l6p6LkkU0znK64+Vm5OgvYP0lG4DeEsi0VCmKXWZ
YxpdmyyXvC9Ge4nAjtBXVZroIUmKGi0/2QSaPu6tLtvl8eAv/a5lmIxDGy1yLefQxGgXzQTRJFT+
ecILJSOsC2qUuhocqoFuCB8SAjOIZR4OjMhTGsNQSn1RPgQ2vpjJR903eUQXuEqfoXMq3jYZ65Vh
PJUddpkRUi4GlmTt9QaSwhSjmYqCyyTDfsn+ljDf0LyCMc/PTAY60gxqEbM3pPVOvHQ9qJGpH3sX
qVjDLrMJdZWoe7Jd03wz9Aq0HdQpBOK1xHlJx5XwYvLiTZo5Se69uWnvL+FzjORj+SVsiZeQUNhr
EnTjLSYlnnM7KM4AUHxXjfC3YdC0R4KRfcIdjtZQDzuj72A66BRXGtjcPFAPmRt1Ry9c6pNO4pan
hgMSajvFSe/65ziy9GvNrh0iUpFCdf5zZqLCAjFTc2Zhs9C9Nl1WoRlsgbvhelZG+V1U5lXTeMeI
Fs6pwv5+Lzt7EWW0UO0seJuEvLAHK0IINT5Kbt6FTx1zXkC9mPtUQ4fzL0x1rMBDU6zFpCLMIoSo
dBl5z4TKPqrO6g+NTnRoy0j/0QAptpSAxY9FbqqTzpKzMKsrx660GwK9jUVuW8nRjPJFlSzNdrJP
XmpEZwpXzJpm5bR0RoN4bau5hmo8QxyxCUYYvmJiVY79dwCc7Tqp0mbVdJOzrpGEEikyscoXfKBw
DC491Du3vZaDU2u0fmXoiMScsrjsB3immaa+56j5CbbvBsoDAy38dVEqvp6CT+QqbRdXNrF03Vhc
F1ZVbbCvo+GwfaYWxF5Arf9hFsOzgYYm8uvgPI9wd5LibRZK31E0kyQ7TJdVFhDwyfiBUgFZiR/d
tC2nG7VEYPZ6z85IESoR55cTxeXG7oBJWmkvrhvyisLRFhud18AiQPq8xEJKQE/ui+VUtsfQzcEq
oZDe+AigtGK6jpJUXNd5d6hwYxGkEZHFHTivqOBH3GmETXlZhkcBowJoDX1Ldxc3BvEDa77ZnddX
3ypdE4cx8xYTxgvY4/bBIJ1uk9K79KVJGs2I6czpR39pqOCiTVtihAv73G8CQs4DyCd5Vdj3dqNw
SPjfpyzLX8ZxPAvjF5Qf5roZguducLtt43t3UdRQShpodiNvL1rk2nGsv45OuKkEKwgM53ThT+XW
HDPxQL23jhoair6Xh1tFV2Pj5CYGTmT90JNJAkmnI2x3khh81FMAau7zZrw1NLyuRNjfomqc0QTp
tPCyIn3y7eRiyjsk5CVBJnpK4Dqmm94MceXVBT5iz9pK6WzGwgRMhe1ZSA/uTXyX2u4+NP3oOHaZ
vmmldWltsciqtRAZGv44vbOc0t3XISLwDW/n8GT4D1nv4GGKp+mge/a+ymP04ar9jvmh3Kg+vi4l
MkgjG1a64sZw1GkofftxovhdhXd5EuT3eu3ceqRf921P3EcOkKy2mwA8QPBktvW0EQ3QUQg/xaLq
RLnzyvHJkvG0U1a4l/50wQpSQ/NERqDb/jczC/IzBEJnVT+yxEPKIu6+WxKvNm69hKddz/TZB1eN
Gyxbq6FsASo5xsKFD025MqF+9WENMlc/6JB792JWUafARo+TGeE1SzqQg1XwGMcmcHfbu4nyV2vA
eZwhqPcEQn/d0M4cl+jcYdl35vdRpFeRL98qBwyikTcPaK7HbeuyKudy6bSec6QSq1ZDSMhwqfS1
nVn6Kggk8OKMXQoYeKgvmnVj1vqF1Rveups0PHkCeb2bL9leLrM+0Q4WEzF+f4YvMb4ig7JbhG3l
3aXfG4egC7M21W4KQKW5lTZstVD77ocovXp0ZkUOjjcutGg1hUbM4+rL3ZAusPSKtTfQTCxZCba1
i3lsLJJ2D4cwXekRfcXcUGRgYAK5cbWjBfbwOckwQ8uIZSdKlrq9sgkkW/Rjcms3gN4irT51fD2F
yqx1bw77ktzcCvU2Se3skc1JeutaloCwSpy6blK/6nGiMMr2DuDl6Tu7t8smwIPH/ichf3Lpl6I4
9kmanntGsm9S59JrTHHrz1Z0NyA9uC6yF5D+3SPvs3bTdLh2MllMN/3knpAYbkfXd1A3S7S8PsZU
MWJRB/NwE1S7Ab3Z0o7BVbT5rKzzg1VUaP1yTGjjkhH5WNowFgvHJf1Pu5za5ogW7jYylLaIphRU
stnxxCFqHG19GTaOtS5nr4/T5kyEswq2i1W7A8btesuEYzi4hnUPVKReV5pWACA0Zs+zixm3QFkX
msBoMlzifAa4GHZoUGgkh7qIeaema+Ep4mgELQ72UoCUgz45DAJDsTcZ2dYSzWXrjIc4TsDA1slt
jOOTf5PqK5I4F1MFHDy4U6EkJK+zroEGY2/ie69A96ymzruFSiE3gypJRbVK3pfRjzGuMFA3OmnZ
7FJlybOv5d/B/gJ08oxXEG+CCDggzGGvbt1R6ftIS194d5Q43wnASCjY4S5nhzYq8SW60xq/0TJv
OWoaGSSDaIQqtoGGmZHF3Jst4aCaT5ljN6u+njLAM8M27KWYT71cjl7yww3kbO4ZrwLbCHdpzA3V
p0GHDj30T3k2nIC8d6BbxEFWfIworTRKPHS7iRkfipS0G+JpDyHreW7r+Q7LwDLDkHxdtwisx8I/
2roxnTqraE/O98ppxFmrgRiMEcHyaSHG0RoZ6kRbtaQ4Ge1DwYUm+wbDgGyzM7z77RoATLGeovyE
Ar3IqvFSDOAlMIzuwQWM+8hL243R8i6KZaavMz0AzKxqcwlAwjqkWvGYBkoCr7A1pJJWDbIglKvC
7HdN6GcI5Q2QDH2Gxd3aZznCUgSP1loOyIt/ILlXawXnHYzo3OspJDj39jawq+ckqs5DNmgYd7JX
M/Ueqr7wdll7Y5aDWE1F/kPvTWOVdKg4iBXC2e+7684P92SeW1vbdQ8jzZWVbDRAbcwm0AJhAxcp
UQ5FYBE07fg4suLyRZXZqS68dM2wbVoGGtHxZX0WCwtu+YYWGsZ6tGkLGQU717HIqcfps25tcLp+
m+4DHI84yUZ4y9RCLilAa0TIrNmpexvKyzozUoCXLGCe7ZU7Ym+RnQZWi7+A39/TyVkx2qcsF9UC
UnJ4aZIhniQmku/GeFTBlC27TH6jspFrBxEpL6BYAPUVI2l7RrHSaOatTEiWtIPGLfYMUoyNJIUc
7fFOTMzb9An7LMt3w7KhPHMZzOoE6MwZ/Ep/a0BuuSpYYkZTTSu9U/EF4jN7k5mtQWqVx1JlevpJ
j6J8ZcnOB+5W3qF7J0GMncFKKjxPzJJD1Oji2DHD1loC4pRZevBAp/NBPE8FKGZeEKwM/azF7ZGF
hfTR6EewB45IOfBK7TFAeu332n07pLTrUKhjMT5WOpb9LlplxqIw44uyrNwFZMRdWZolVDHrZTLH
ZumFWAqqGq1xYwcDTHmiW9rYfuxqcpWyyBHLLIfWMIL52uS20x/IUwKajp/Wk0O4DtNkR20+kviX
O6QVO8VZFGDsnBRx6DE9Eku7lnQaFszLMRx0zbUW97ywnMQpdlONc8YYKTkkxIshHoOVYHnX9Cba
aBFmHkqv9Lyy2ukYDtYmjyJxJQK8BjDMnVoFh564unMrEOpEIOEyB4h15bjdxSiBrXZVtwuJHDpz
6c/QkkqzdRem3jK3APuNBesEUZ3pjld1c1sKeVRNB9pXa2DNGKPkHTFCakZuvG2zVwOTwPn7/zQ4
8EU2HJXvyW2ev4RdNczJPP7GzvpbemHQpkV5IeOqgonK/1cBRNgGYQNVzbSXflrlF37+mgd1ft41
YtyOg3+fkyHALhPeO18QM9QqWKA1tDetV8KKIRZlpxpDAzYAw3cwjLeWLIZTijdLeJZ55PE3j1NK
bGhkDM5a1OldGdjlJodXeGAw3G1Ygb65XZJelFV2gVmr3LIVPtfGwtg2AOe5o2Yg2lJGhFXM2uy9
cq5qcxKH2gJMpCcOLE73YgidXVT2ayYO5RFj/14NgdpigG8PiFAWqXRRbauGrMDEuxpzZ9roAyA2
HuUHoQyxz3TvKi/c1yT2LHDAU8JmudWP2BnW4FLRAzn+JgNWtQ3KwuC+BHJP9AiJPOU3z0pWTVtU
q7zFylAH7DgmmDQre5KPtNXEhT4ym8XzErWyWsu4WKYtXn2nnsvjqnuMGYrRdJuRf118XhCuROmO
fiFT1VZaXkO78Gmkdw9WO32NiPRcMg2tqLEZNXdaCJcRRDqI/nVVNt0q6KddkKWCqD+IW4VHAIMG
NX4YZLvStV0DaepY9d7etrVu71FYUUPMaRi6uPaMYuGPZO7UA1tgt7j1S6s+B/ZB4qq/aETrb6xq
gjidePHJjK0faWL4WxQGhyQifyK1ca602bjLJlEvIh1pv98QtpFGpMmF/URwHQ+8NaJIq3zKT09O
2rZcpuH4kjh+t41DE4Y1D/Ua/gy4iMw7dBbRmS1JFqoLb3TG38tElJtmRpbINAwviJMql22dPpKQ
B1ZlTBeoOgfiV3S2MENwJFpjM8GTXGMdv+LdchshSiEJ0e6xxrMBEKOZbVzxAECpnG9/BCVEXOCB
GVvCupl4ndfUlhvgjqvSyrB01ZYEyRTDutMfrbC88xoveGirFEwsODTVmteZRZSZmtrrapaNhpbA
3OHRkPZcdauwnyywBWdYlqJmhennyU+Apwvq/0IU1SYSztH2a3cdRv22cabhHGMXhin6iIy16JGi
iBzPJqLBefobRc8EaHjlGZcR6tmFyu4b3SKdZnS0jdIqbga9+N6M1YNSDx1xTNxkwbfUecxriwiA
rL1NC4KZ89jDcTKSmg0PiwjJKzmZ6ha2P6gU97zy6+wCc2jb9nysEmBkkYZ3GtX9rmmT6kTb/iiH
9L4F6xmBXqXDwzIwat/q5CaXpo+7rq4AoA28QBvpH5oUB7iljc0mdptryO3DVbYPmUEtG+xZKhZq
p+mQTGlzQYChu13o1JUME1tTb3D7Oq82gSYEUSsmQbiVwaGA+IEOWNw99l0RHxzYdypPLv1QP6VO
Gx5hpieLRBsvo4iMK5eMHCHKF5wV2NFV8FTROVn7UnA6ir4WWRRo3cNFWujjKjz3AyKUYhq8q0gZ
N6O5xfar9lY7JougFz7DPPkDo9DS7H1tS5Nmg5EY0Tx+43VSYmW3jG99pBEzBep+AfaXtZt50mZy
OuJZ/OcKvTFvH7L2MKwh3izck6UXJwOXFCOtiEwFyhHeISsPyuICKC4YZljAmF2kd614py+bzt9G
jPj2ZR7sXceTZ0kw9ovaZ8tVIjmNRqjPRghxK6HCSF1R3Si7WtYOCRYgEcorqkK5GSdEBk6qEe2C
NbIuxysViXNmO91lZCkSeNjkmSHkC7oDF1PQ3YTZmUaMwY4eTrluNa/ZWoO1b6VPk8wEpDpkxwHV
bQXT3WBbwxd8cibzBlZifRHb2GPyTp/mZXErHXdHBsd5PKh4w7COdy1NA5DH9bENrW6ZJD7L6Ln0
3UdULdrRJ+3zHafyn2AVkiZ5lGEMALziga+y50R7q+bLMmUC0E3mPceNxHCPy58h6XgvvWbakIS7
0pucrES6Dax5zovjUAXFjRlheST7IzeJWKi0rbJwI/iQ4Q0JNajzqhXNfyAAMQ+PU5G+p/Ei7+rx
tpto2zD98WVn4MyaLkQw+YcsmsU4RE7HTHSw4AH175P+TB6Ctmsfk5DIvsIDIMN6vU9xUi3H+W6f
bEEy0XAcAJrS7LQ3na4FEI1TsvrYZwQTNSpcHIeIyLvJShtg9zUSJwMPb2+jVrUC0rEcQpnZGfQP
xJJbGwkzx2lsIgdKDIUmdT5rpw5BdLzQyP9ZEYBSbIl4htoLpCruurvUqhkn9/oc3ojFjJ0eYDGo
qkb4kNlRvXDHdi1d49zV6Vg18+w5h8Fk9dOm84dhvdPlresGz3UHFCRx7PIIov/Cqm6m2PKWcchb
rKvzWwuXfhoUzanEP0vg72vqTHACY32FvnxYFCAq1hbD1pNhXuSD0a9EBa5GwY65QiXXnyaneMy7
7ECF0W1GV8PtNEw/DJMURgp7tXPpk8baN6O2/C1pcmJhK0xlHiB8ODPhCpa+XKSaf6EHPdyDLXm9
UF+p5w5dnCNntLLnQJM3ucE2og2nbDPB9KcasnErR9OmsdmycupbP9Y2VpMeh2bEYSvoRwYBWcwD
3fwc7vzJIyvRZe3MRsvdBPYUrBOvReZj98B0tX5nKesQ5KOzllHNuMzphqtWD+MtQ1lWHwLtWf3K
9NwljBhUgf8DeaIgPMqPN70L9IsFiMKzxI7hl8106Gvg4aVtnmiu0A+J2reusQm5GCuEKjpgd7um
/RwH6htG/+kY69kuavExhk744iIKpL4w7otYhacJkyo/W5yFT5k9E7s78yFwSUTyjJE4Qp94NTYJ
FPDBpk/Ta2Zo3T5wBLgu7MUoAwAmoH4gHKGOBIg9jZDMmsaRTXjYslD+LpyoqKFWvQbG9FbaKPQc
rdj3OZu87H8RdV67kSNRtv0iAvQMvpLpjZTy5oWQSiUGfdCbr7+L1XdmgIYgVauypExm8Ji994I3
VyKz3+YW7UfbDveNjH6VWY1BgssvhBFGa2WMZJIT3ah1pIvO+Hv1OV7TmYrNeg/egF90hqtD8xUH
CzoGVzX37ZBjtm8YI0vb+TUd64+i1qSX7K/UDOPeTCBhJZXkDZMOrxZ59FJbrp5x7ClXNgTR0d8Y
6fIQWS7k1XnZ5g6R15Sye3wP/Mwtb7DStUMhNcY6Q3atTEu/K1jGe5H37fsvIwKlriaIuIQOYMWL
vak8+R67eXtkT/yWdFMoLR1DQ3zWXabHcLWQgzfbOEm/Ofe/CD/hneaQ4Yg1fWe0FlqSUStDnZQL
QJB25xOhKLz+Ip0HXSTvmB6Y+SQUkVbzAeN2Grf6NGDYL5JLZrbHuYmOnk6Bn+cYnZnB5rBOZLqb
mTyNTTYHtU4cM+LfOCwdr3225mrcpZ79EtVrzE/uXIRJDoYzAk6bkCJZDfGbixifl1G+2BCZc+b3
jePWoIaB+GEHbgzwVbFL/rCXfs6T+loUrVw6FtMGKAU1QctV6U0Pcq6mY1ej+LMAqLd2wzgAfRU5
zi+TIqPCSOXZrCE7e+6jo5fmHeqTYIUTHHCSmsxsx8++ZMihTS0QTXhqhkv4PAcRd5tVdOr7PTyw
5W+qDIYk40+LqmKnL4dhSN6weLRwXWSK6airDqSG9czKhm2dkk9SR5QKESFXRlOsnlYYTPksiBv0
u++Eo6IhJMSYdo7Fu0NT3EQnYohMiR143fCFJnHzdddmm5LRPecylaVpqt8Epsze88vnRSWQp41Z
7o0IQE/SFiTnNERhZvVvmXAXaZnMBH6ZzRukI3jS6XCipuzO/dh8ekPDut5kGcWMN8zMZtloLgvp
KDtNQr44TkH2qFFf5rE7Jbn+FunVU8vrdkgBVvT60xrtI7OIiT2GYRZTjJhTYuld48kyJe45veG2
OnEbt7kttGuEqtQsGGOkZAm/JrtMeS3xf0QrURceDeXUWwIHyhUd1RBal/TYz9l7HkTe4g7Cawv/
C1i93ZCAwtih0aOPsoj3Y6K98xbbWP4Doh2bsPlDLZtpJ2heNj0YJthZ6Ueqb6JysvCb00MNmcC2
bdJyYQegYvr0c7JTMMIHxcRus1XpGxsZPcghpSs2QzT0KEjTzoHgwotNE/6D4gHueO5uNMhHoB/T
Y2YD45gq7cmT4xsm4UOf1Z8L6b+J2Z9phrPL1NSn1M+/+sVjDyfGKnQZ8oRTbG2qlHRlgg08u32S
LCGwtowB47h4ID6UZdgctINFhh6/cBAnZJSNWkwUK0EOfNZOoYYDm+o38y+oHeswVz3AV5nfCNNk
gzRaO92D7JH48evcmlNoYWmCcUSYpl8elDs+2rVGiZG06i4nvJ3ZAw2KrZMc5jXldkoL+pumfzFE
VwdT5JjnpZvmi4Rz7rd/c6Ic4Qs96jr3FUsvLaJUrGo/tcDA58S8JDEpEHp1b+QE5jWNQdHZpiCM
wIdqyNk2Wt9zxgjjWq8bXzvt0UD504F/vQy4d7uEEWZUw0N5NN38va+hxZGFlaAgywmmq7MDS2z3
3C7uyyDkehL1JkPE9NvOiOMQn54vfsvcaQK9s7Wg5LZclUiJOpIWK/1oI5xjmeo+u9Z87+qjBGhH
tnLkDVs9suZQrCmIKTmz4Vxglyil9XdMPE5Qbqp7zXX/TAm/MElydx1zDdnIhs7UudPMmLugw1qY
kWLqJNpu4efYGQUvWJI2nwvpYM854yKF3JDknHzYxvF6/TSauky6edM11Z8HJEcEdSFfI5m3XfUx
tSwOPitB1lIvHQkmW8wP8wbG7rNjd++45Hl9CIsIEVstfGCDW3rFMwfHA6fuMeumJXQGkluj2Pxi
7JsSfDl/6vlQ7bpIe2VvlXDrY21aNiytvYOryP2fa98IijXrmZikcwQF5Z7gpA9P1W9wBvZ2OveQ
OdANDm1rBW7SMCOWcbcFC3cq+3t8PQdzzb2p/aVh4qmYVeDjZxCabmPCe7y6+oHQHoWiIVpkdOVR
axSCncgJueahVG1Ea/akW/lvkKmJMqWgyZkrsxToH0E6lFS6Rjm393h2yFEF0lzmpF/25a50Jk6T
EQYW6USEVer72GjTO2kqnpakb3fDuAIqYN5X5YcWi+XaUauRPW1cj+QYDluU5pCFjOwN9UiFwYoi
pyjEd+mwuvJE0excUx4A0209r3dg9EbfE1K/bWORZ8V/uU61Kog2K6s0tDrCOEu4pXqtC9bdh8Um
42my0K3hFrixV/C1xjjES3MV3jBtkUazqYQekdvvpeNfVW2+NHa06xpr2duwgrE0glxNSfBqT/Yi
H/OheXHXNX8LU4TgVHoPhl92rHYGyWS8QkuzUZP2zqikYoR6pIHND/BlbtrEOsKL5EPa2g4qsMDX
t30BRZvgSYo/HHYJzxAS0nCMMi7vlHhi32T41GX+veXVbz3lpVDOdZbC5tervY3PaWSkXXbx2cDh
cG1DbzbKR/Yah1yyujUrxrW+7h8g7XYPmceEMZ4XRegrQryYYiFTJOHVeRwy8+6OkUcKJw9+yIfk
OV3GPxYT7jUUkgX7FQjD0zyBK+e8y0MENuUms+aD/qoTFhL0PGeByIZyA8c3IBjRvo8QkPqF3EEv
owVqZmrdhneC6aJnt5R/MkWpyBoz3VDeR+OYbiGR7Louh0ujM67vdfcjbQBykGt9dYGEsFIzk+0Y
k2ORdemjFhcWBUxMsmxnoSKwat7ySMTDLlqSg0vWXdiPg3/w+vrkjX19TmvvExicvbfAF6DiYzcs
1sy5pIClMhq/XJBMBIafCWUFtTkLoCJe9Js2a49jiqTHAjS70E5ugG6dV3ELooXnDiFnaDRkY8X+
LhkL567Gw15CsFQcS+lgkE0xlRmqd6hQNTNwAnk7Sm3DZFJAXnelEcZRWShLzOnVznDBJffp5O6y
2XlBR87m0ULDBrFiIsmfUlp3vDPpehWz5ZrdRXSHdIBGq24/ipVwLKoE7At0QtCWt1gZVz9iFwGc
lETziJuxY0JP4Ai+etwwoE3Pp8GBrpVDEGTDXYXp3DlwW7JbW4PGdQQ5eZpi1TIyEjtHhPTzMEhq
pA4UJm3re37Bm6TAPXvOs1R/zaH57iTk0bav6ZsJt2mNZtPHkNuSgZxP0liDMidjKZoLoBCLxniw
XYIxj+9lXoIGAjI10JvAahxe58zZZwbzJauytcPgle+JYEkxIwjBTEzXw6Vd6eZFyzQ4Wn1Lz1jo
ey8b9u2oXmCzzyHjVCC6TvS5rIwc2IRRqNePrjVF55o03SD7SyFYsiqn2jXdLWpksdP6CLWJQKUu
PhDuVCelDdfarjNSb1mi1QXCxcHjLDAL+h1y+La8C+bVPgUqjJTO+YOR6LVMCL93iLIIlTncrHy0
jzVh0UhgzwwCCS1WS8SzTfipYA2K5PfeafSbvwZsk3Zl7kxO9xgB20kZRGFnWSjJSHszEAgnNSEz
LaOGetiw/7GJlvcocJ3jmsW3yRO/3NVV+TA51Q0vqxHEMJFS1Fw86XCs8Y+Suw2FmY5AT85W2Z5l
bLGHHkzGG/OZiCaLZP/sb4ZOSsMnKVKS5VLtSyRIdRIT6GcrkK/Mbv9bt7Ug03B5LgltChBbwhzk
+mJA7KONA5WlecOnC3VA+uobNAW5njgTA2dkC4WI+KpF1tvAiOCStw57AskdvAiQkCXBaBlIy2Lv
VNlg5CQAv2Dpm+MMfY1gpgOMIsRXRUp50JCghzb7ziC3n/m1HcarWEt5FYE2eME3Mi65xRFD3Glc
VaWWvM+ZdzOS+EuLwKI7w4RcCUDAMjIZbdkZsJmhepkjiBajeIFyHi6uj/Jr6NDStTazHLvadIox
swuheRMVw8HRXEp+1CPhwvvYdrdZym3BY1ZkIhA7EHT+Tvm06VA2HZGvovbrYOCIaS1OtXIDV+Wz
841DM5Z5UN7bWjReCr1HQz1Mr3Kai3Pa629t4n0QrrdszQ9ZJO3WKo2/XF7Ppt1foOUhj6nZ3wnq
llJvP4YyoZaHwYCsKvSdiq0iObEbL55+jTH70jv/xZl4GRaDpV5KYxzElUMQJUyUQrfMKxpuwmzN
G4hNY9uOoKLAovOi2cXdLIqfZviNBYp7wgMlFE/SO2uLiFgjnKSfH5z+Fcz4AOFnMWl1ePEkq9wN
iPqneIiS16Yn6GNMiuSqloUbXQvGr9cgN+RgriptjR3ib1d1HzEUSq6V0ci9kzHC1IF1Ulxlty7p
bzIiPrky7U/hmlzW7WXBjRrC9yLaExYn62MNB1wjil2LZI6o0PZEUAEdMUHMLsHKnd7LIBmBELLm
2FtACboGyEw/LCRJR+0Thot+T8xR27hPlm3yHRVLA/3OEQSxK8KYNIZNZ24MB6OOwb+PM8vSyRip
xd592qVVLygT10U+mkney4qlk+j9Wyc+wQYX2wLC96agIcFgZut3YHP9Te42nKvFWOP5ZvCVN93W
RPFx86z22AmoCoV3jbp0unPMQ6zKXz3XzB2mvxe6px4kmuC40Qim9JyTqCNaNErQwkItotAK3CMP
OvcFDK2pyVklrTRYPtGNgSBu05+RPWEJZWjJHpl2gMS24rVgvxTUFVnqvGmtE2vv22gxmCXzxyYz
DdooLhiVoXes0XFhnzfoD0nRjXP7AainxYBAAsM4RB9s39JDgmZHlFrgrFsWqfd/RJOxsBvz16LR
G7oyehKWUtN21imDbCB7GvzUqU7PKu5WonJr7M0U7F3hjjoDauPHMqcSWRZ91khGqqmqU4SKh+mc
cYa89Ds1Z61elrOGvEnXl+I86ssOoBATqgmPDCqm6+rdIdIk6kJRRn8WBVrE2pi8C5AAXc1BP9aB
wsK99wY8zaMYi4Cu1giSeDTv2OciAmUvIAdjCCx9oDUm/3Ix0OGp8Y5CFmVDApwpHxt3T8fzY/vz
Sz8vHOvIo0SRfkQyWVEVL4UY1pMzab77FZ/DHZ47e0LigtTYUO1oSyqMO4Z/kjFJhDnxCJ0kexak
BMM4Bh2dWpDVMIPRXHoxDTGGl1qsBqt+wDOG18rsatQ1rp0j7Jn+JKo7dJyjgdYgi8emdW0678fV
15BhgFgH54kYwv557kjZsmDbJK58XLsvEhiG0PZKZi8wRnkTZfcp6EUGEPkfs2fT4nAn6rUm2Wcj
nqrRI1Rb79dKs0S7Nq8ht3FGB1C03T4jkjtklsMNB7dOiAFlCvIBw1gfv1Ds7DJ3FasC3CGNIVYn
lJq6QiE0qTraoddg5C8PWhXtE4XYs1fGPsmb+RxZ/p+mFtm2tU/EuIyXOGVm0lU+4agDhEKgMveL
qCk9i+hprtcgGzb5dnpVMfuHOSfEUNdXUXPRnyPl8+rzB4nPEnfodBjrFvUpAqtg0CcjdEuy2BPv
Qc1Khb1Qr345ZEe1cXqWmRhn0MN5ZGA2aXMy9PhjSYjF62pAbt2Qtic/skNolevCafzpaVPDKG3y
z2EhsbzV8/2caIDPcmYLc4widHCcms+i+HvSrTOPsBWQYu7wBe79lFQ+z8q0TVu+1n2h76zUe2v9
2UMJGbhD9mIVlWLJJENgJKQikiRfSMQAQuPfZM2caPlzLHHSkucpA0Oh26O23hK68SF8tO7tAqe0
9V+dmAzl2YVxOANTQN40Io8W5skVab9VA3AO9hAV54a+92fZX4oSP3CEwG2fsT2kd2AslHcUI07/
g5OkXG05ztFu0RQZCfWgnz6VbtUfu8T6QGhIXKWbnWwP8mN1ryKUt86AQchAHT1J7VLUg3V0nYWO
x77Efglgy+aO3mSkMevJckuX3nlsY059xuJoC1GcM303D54fh1OrkOrFA8o5fz6B/zuPQmvfjPKv
WpxxO66xKspV5yITUKLqmJ45+vVG52Y+5xbTeq/5m0aQslVPhQ2Lg2xJZ95rPu8FcJLnmffAtke9
lUZGdu7i6SHCR7qflzkNSkGSJwbrP7Um2q0a4cQhUn+29Vztiz7BmZRc9bjT2ICSG9u3zuvAzZiH
rD6ZuZZPsqddhZLzYp51Ivi7ClOULP0HNZKnjx8uXBY0H163fBC2iTQ6X6j8CYDOoaIeBqV9o6z5
wp32gOWvPA/TX4xNpC/SaGNsZbO+FPLgV4WD8uxdc/OX2Wa8lyACzWLrboizJ1nBF2H+o5/8WIkX
EbHeEEOzZw2X0oI6u7RWj0PLdeOhc9s2WPxrNT/F5bzVdLveG4CZuUfA7YSd4zE9/BK5cbXpabdj
NYld09W/2WzvBOqsZ2ibMuAsY4w73syIBYM5QauMsLJmg/E0OkhCpt6nY8yivS5Gl+mi9Z5N0D8n
Wz27JLsGmqheUpjAJ7PpD2qNIwSmSipyutBWlXLnCrhwJHi29CLe/JJDXjGKv47Ctbxo3betoT8e
5+mLrWO7rZbW3fu68dkp9Dd1l5+k4d9T/+UXEKgBK1b005nOw9viFvmd8yDWDxEJyEm1sK1YUFqL
JNriKA30memS6UjimBfnOcYcuOuyrKH6JCY9RWUxFwxQMYm89ZZ2iEl/B0KphdLzchJTu2gfOZoV
ZJeBcmZPFGIRdot3N8UJrsw0b15NRsN71ySzFl0G0rTM8ELiEOEq1YCWF636m4niisIAEW3Brq1g
RQRe/Wa5drsh6nfD3O17hX5shxY1v8+SNdBqE2y9HVGH2cWhaj1Ma6krQ+EMrz5n9Aavz3zRS8fi
p+/4Hc3ii9wTVODUGQFTNk5P7j9AyqxAn1jx4hAkKzZnaDfpqLEo2kpCr+vvlEXlOadBnVzc3DGO
NNdJJgA8TXw1nHIz9QgvhMIwUxjyqXeNi73mLlUoUQSGkKuDeC3jnWWUZJS1Q5GcGzlWwdSrW6qR
RFV1pX4cSkRaLAFQmsstzpdXZGU6zSL0g7W4WERif1jG/OwOXFFdS2x8piHRjalnmgRyaVYx5C4R
PGMteiz6ygxQOeZ4ezq0J3xFjvhdg/BlY6x3sIas5Zl9Mc1/sykYiJxVZoStjhzJzL2fsZPbNKpe
CgRMe2BbKpafvUWuqNZxNi/+N3bDBHkMWdFCNNEpNpzftjVeddCEJtsaw622BWqOwNbYOs168dXP
2lVGmn6MTfdm4hQ/2Mp5rki/QGjEHHOWPrgLj4wMBjv3faKHrg2xzxTw8qgZuPeSOeq0aD3J04h2
BWTBfTGgWnbVE2GBG7zr6gRvKNrEWnrVFb+kY3K+Ef1lEw6cPCeiKXfTwB23YWE2moDYavVkkGF7
4rur7ShT6BhR0BAtG/h9km2c0fstiuzT0BODkqsD1TLTXUH2hgfXJ0Zgr1JnwTRoWTzrROAJIDkj
QTz7jm4SJZJBie9VkBOTl8HtfpKUXsW2qt+081vYK3pQFTPmCPUxKkE2f0NsbRE11nFI6Jg6ewnL
dqfZpnzJ7GIKXYkYu4i6p7wgh26e8lBjrSqER0sYmyw1+6Xk76NjiUukaHW2ZdxXP7jV4lCgbTrT
d99QSr7kC0GKrkRoVVOU4QQzArpNtjQminn2aEhNus/V7gBmY7rxqrLRaR7R/v2x6lkeWFDJeySo
DDsTHFFiPPW1dyi8+aPHCh/Upf2kSr+8NZ3zITiwo459sojdzS32iBkFkMh53k5HIgLwAegZs1If
ykGbzc/aYGVhixMknHSG1n33tjQJB5Un4BwuWB6y7iPSfFhHEyPyXENznvUtQCNvNX/58N+hrSyT
oE6Ix9dCmoRW4VLFnWu9mzBXgbhlydEm+sgFY7Cjh7+VNHlsCPIh4B518RiUWk5mwt3J3pqo5x2R
di3Plvq22BftJ1B0bGzRTQDDxmknSEpOCr47fTRWWEzuIhKxewtrD1vaLtHqg9NV/aYnjbwDxF0s
aGLTlMmTQVwU40dcSkn+ZqUxmdEsm3uJcsJkzY2M+xFFS3O12vYPa2s9WNJsa6lL2/p/y9lFwG2m
WI1Y5Hw4mRg24HNPJAPpT1PdXNseKxOZU6wPwecGk7OAdbEc0suU+1NTp4duPsLFKTGKjD8dOvxb
5Vzgc4VMzP9mozwKPTpmjEQ1LKvCw7DSSKKwe7Ql4KWca1bmTygyNph9jXWwmO+sIpt3uO2JlyoI
ZbELC0FRR82Mqf+Q6qgsjRpfGei4rtxFs3UjWDeAhsjIubMFUrhT72FHbFeWzrKoczZ5bzjC2Fjr
tr+qT7jIffmsVT6Sngl3QZ4YT05u6Zt5TdF0vAytcy+zg6MmYvTXp8NfxlszCnEVvtz41hEc+vAw
DrH9TGrzz1ixxkAbdHK6lNjKeeXbWPSpI1qlJ7uc6QAjc6F4dr8kbM7PmaUhZhBmI+wDG5oo+JX5
fAUdXMKUFOpL1V2oNXP+sww2lxQqdxrP6Lvv/OZOd4abp9kAD7TxbsZkd2A3B13Cjqk0yjTZ0Dez
4ujXSeTiULvomRPkXvk7Gdx1TU97QeQp7lObRbwlh4vbTHa4THmxWYiRHobKJ2OafVXvOe2LOxQ0
HbCK/WRk1SZLdMy9IrPGyBMW/ikDKKMeD4QEIRi2qBrrZdwUE+NwRh/G49FDvJ44fxPo43g1a4an
t9Hvn5MGJkdvZ+9dZep3Y/IDEGkJPtkkUEVT6Dq+rO4RLbdFd5dKTG6FLM+ldEHRavObmDpUKxWp
S8VAKUlwutFjb6MkauSxzbo7HzJ9VMUv3eCfwYVqVsIejlcelmhA73Wv2gaKPPbQIQHLyPxgg8L+
nQiLrZYv+1xjeZEPjD/1lT8uf40peWxwBm19vWAVybRWyQW3FY031JjpEWGZMGIi/lz3OzPn30oM
r6x1thhNvsjdxRhYQShsE8a6FNfeKrnPi0pturnWzjxN3+zOM6CqTKz0RmDW8yj1p/IngdN8zmv5
66n8m6632OtpcVKWg9nHvPAG+RIjsj4rIwymtbJHc/YZOo3HAWmDqJhWq354hJ/lhz58ZuEBUavT
Vn9Q6i6SI8Yk4Q5X7aV0hvoaFclb27reA4rEihEIBpplQh6TmrVx8LvljJN4RObkUfqOiTgYWGrx
VppQMGbzJKME1SC3R/O0yOUwU0HvF1J2T0kxGJSb1v98tv7Zvy8Fz8KuLMVrtfjYZR3JqdIhC+Kg
KHaVlaHLypV5qVjwTk4377E4obKcLMVu3Ebx1MGnDZbJftOXxtgVkwu2J++8s/JSUsmb0j1kZXuw
GMSPqTiRKGJt2hp9nRNJTjEj0tOziJr0zMjI3sVl9EIeeHQ2jEJDe9v2xyrxtmbkp+Dg+GBFBRDs
//1SLMZzotETxFVdokEvWMFSSgU0GXyZEPvw36dDJFAu5HgkdNuej66G1rbSQLKNPI2TXOwtlRyD
6t5szllzcYzxPFqLdfBHQTFYsOQk3RTTQY8hh/Cri/LqhLQEzat3CdkTgS91EvBnuoOo5L21fihj
NmrYA8j8t6ujI72CIb1UF9xZCiVbckMjnB8AN9SXOvJOZTwzLFxgB+BfxP7dpTOHSAa2R0YZVCeU
dWdOrUEsy9bqs71RuM5xJIbhEsWli8jEOpQJ8mPTQwcckPhMpRj52gatm3a21mfz3/P677Mhwjos
DShw4/pK/fsgJ4vwHuwVDnJiFkENl14ybeNIN/gz8MWTZ8YH/E8h9Av/bMXtp8qxQ4APSUsZnVUh
OoqNcdNqmnasyz8CHwT2QUo+RPZMtlP9pGNTOPk7BSJll5nGgxkJsK/9H/Kf5Y6pwB8b/e9e1OPV
7AwD84NehOMyPfgtAzlahhgfkoV9ZBnv7Yj7nd+nD37SayegatjRUD3iDbPDsSKGEajLNhu4NFNm
iHoVs6ZjkznWco/1PwoJjCvCkszCaeqScDaN0xhR6oOdrndSNeNWcDk++N7U80aItC3xM2gxHaBD
CMzrCHb0sPTWbp4MciS6Dmp0Np7MNoZ0ORJsaVctQ5mo0WkgVveEGNl4mzEtSd7jImiNaFnffb+e
5rVbBNyvuaRRrAyzPpHhXx1jVjXOml9i5PVVdhHTXjFMp/8+W780i5vUjeXoKK0+WesHMmfrE3jm
MXRMRQe1RN1JEdN/ohqQcC+QzL4mtg5eppD51iN3cItJaEhCG7c05KZ+My7s9ee2Q1yRZT4KONfg
qaeSMhOOc0/vjYeuxRnltv5d5TfPHpKIsxc79Aw+NQ95Pvy2F9UM9nMzVfGqPvRA8F3jqD+LPEJ3
2Ro1a25HZxpMWHapMc6r/FQ8RWjG6mJiFKgIllncne/GEwSgUr6q2X6maO4O2pBZT94kkGFV9Y9u
M/JWKMU59hhCyd61bkTu7BAlvi3xMl39yuZmDqZx51sYOajhPLSHNh4zLzMh6hkJNAOb6sy2RHNI
NU97n/3XfwZjYddYEt0JxjsJBUwHqvROu5P06x+dgJa2oK5hBBZPO0aC6aHEMaIn5fia5Ya5Iwfg
jon+tEG4Wz862fJIahf8j8IunoZVfR5ThuwTYMYv87S8dxEhlk1aJyctJTu5aBhy85MDnVwihCEO
B7/SyvS+hYPOGprT3/auLGKbfVFU3JxQS+HdJOYoGzJcBazeIxrmoUQCvhgp56hzT1KL9oFm2NlD
3zF32UPHPOSoZ5CSWOEdC0+qEJQkaCnEoogTD9BJtPu1lFy8hvUKOrjHDCyHYUK2TOut6tQfwiwj
btFIDeC+2ad2WW6l17d7o6q+ZVcue9dI6l00DTqzbIeRM2Coo5Vr3oPTIKaO+QnCjmvG8qM7WJse
Hjee9PzSlt6wbxJYT7wJN9pYz9siRr+reykxEY5cJAUskzhlV9lD0sIVjdMWoXEfbRIuiVDG/n42
qzQLi1rOB6tkdu87qXdY9AmEMhmR1oRTENXlLqpmqPce2K1s3pruN3Mz88EzSSKaY/2xWuATuQJq
sRPphLfG5s71hj886hbnaBzMvflFXtPGM5Q6g2NkuNzLnqHKVfOz6pSwPP3vQz2L6KTk9CtwnId4
5S4Wm6JNbfVzYHUU540iEty05Q4nWzBE412eWMNuKEb79N8HIZ1TYrK4TFD47rz0fWa3frTQIsFt
L02K4M+IJUWoF/jblXkgEtU40UYJyumxyw9c6qfSwO7NCkJj+Y2SrcM2SYEpncAE74L83pRnRp7y
3ArvDzd/rpJI6az+OJdNh/spGndu1rQD9tYcnN//7t2mZECrhskMG6qGswtE8PzvsxUn+N9nMo4e
pLuMe7/IPlgQ2rvUtXBbrR86/Usbc/fUSOYYFRAC3Jyax5J4Y8TSuuS0IlzWRADkCr+QMzZA9qxu
J7x7y82Nc9P308Uy5AxDhs+mNsL2z9UY6iObfNRr7F0NqmpwMpCDZh05NxZrpueFEW1B+WCdMFnm
RPH0VS0UZEpmWBeU6/73YTAn86jlcChLMlll5xMvkSIGGoaRnG+5igQmck86o72moGXINvbKXTdD
F/v3GPb6QMVAjJMj82tFz3N2EANEzGToXGpxYAfLzkwKMsD+50MTDdVlJo1tLuUV4DUaRS/dR1b/
0NWUAMoSxaogiy7/96HLnehiT4TCGOwrXfN91jvy3mf/Mrl0nyRhfftqQQ9bkltCmhpnboemOvPB
xmR2TkbGgiprmf/gLwp8q9V4Rs0rY074ohNgL7k+VIxVty4ncRqGAWYYZpg2hsllW48qWuJrxvGI
ek9CrmXjJdbfkM1pAvWLL6MDSWv+XsrpnTAxMsxMt9onDOeR8bDgIytum091ccG12zJ0muQrfZ2C
Fl8bN0ysAMQ7hMu63fUnv6oryHONdWcUHXHdWe4+RQX5azrDRM3L54+lW15920k/mVWfCWImFBDD
GXZV+1g1A0gb0liCqTKTF30i46NuNGvr1tocAtzT91mUGPDsGhRSgyQvJYLuU1BqSLK8CbJrmotC
RrbS1zlTkAEiQ/8qQPASOwQF2eh/0roDMZV6f0qNt3StKf1+qtt3vzHQcdVJ+mC0jJ259l8SyNTc
y4ttusy8pCP3NGeVmxE7dmjMKbsXnWBk5qgDiqvibIlH5XmfSQ94CYFK2mofos/ugPw4v4viCAHJ
9kdbD+vWmebnYkKPHE9FyF2Wl6auBLPETD9mbYyss2nnDdIAshyoD581ctEDZFH9j0Wl2s2r9UFW
7bWOh0+CWjw2LgotCdAGliSiuFdGj6oTn8bgFMiAF8sLPRPpsuZbrxWqpFf+uYybFJ2Vl3j2a2Yx
uR94HrfeYDivOjpDtvalOPz7v8gxGGlHTnz993f1qDoNcyUfs7kzXor09u+bCFlJbpa1PNfr4xtR
jl9It7F8rA9oFPGM6svqtv99rwbq22k8/fDvAV2roNHoDevy7+8utnkGQWY+JCkXmjnt//3pzEL+
xnbq8d8juERT4GhKteDfl17t2fsqLnmZ138uWXSbw4Cl87//ixCWGQ7T8cu/f85b1NUeowZ7cNO9
spH6903paFs3klhv//9noBWmuCEoeX1+gAHGh6YDHPnf95KytIkZAx/+H3Vnsts6s2XpV0ncOS/Y
RDDIQt6JJKpv3PscT4jTsu97Pn19lIH8z/0zUUABNamJYVmyJMskY8fea33r/nJz76DmQUx3vt87
EGFtu0WIgZVP4v4j5VbRY1w41/utop2zM7J4tnDLI8SoZ/t4APJ2v1eqKvaqYdJ295vUIQq2reuc
7q8llXyolGl+fuigOcgga95CJ2gfVZyh6eLdgjroz1OPTud+c7QxWd8/kvtNhuOFR465+PxcTcEw
PnJ6bIPL7/o107KyaD6fX8tx61TBG/FS1qPB/+X+GBPw5Jk43+Hz/WcZOcBpjpS6KzoEEKqxzoaZ
yk2J4IZNWvIzqhEpMo+unvSYT2keu7f7LUtX59LR2IU7HQ8I+5tsRrUtWtowTpqbr3YVPESWdG86
SMlXCC+HIPwJ0k7d7ndbdviY1bX4vGUH+mNE1/Nmhbr5yiT6yUpnQqOWJ2r4s4bZ6T5vqb55hsrS
fD4ym9WzyZrzeV81jC8YJbLPW/GUvhp9Fn++AQ0EldTH4PM+Mg7fomFyr3aGLiqzCPYOg3BHoNx4
w4wQbCq/rDBwclPQjQfx0u70AoJh0jYPceI+osU/plaJ1mR293NralcIhEzpw17f1zJob0xdW/Yd
i7VMd1ApGZn0xqCubh2Of7J3tYMuFo4Kl6F1veRPznrhwIHRDqbxRivAuEUAoTcMvAgMWNgdsX1V
OZNyEtmiPQGwGwkq7Vxk7qsWMJZ39MRFBlohGS8l6Ye+Oz+Joi88EOzLZdo5YDYab8zjxcHK1Zuc
OnFNoZLu5yz+fr91/xIPdryVFWph8I/jSRQjlYXLXkkwqg/KQj+SPnjEdaFfg0bpVyvuI2KybtmA
yMPC5MrW13OBWrEhcHHuDPzxkYkMpSwVXUxbLkOayFkbd6t9JMXVQP45GJN5dosUj3pAkm/P8HXG
wcsoglU3dFtagTRwVnUnol0QJ4JkxMneWfhCCTfnZj1L6yqcG1Oj4QIImd1vEVirHIMSBQ52CgBs
9tVMhH2tE2Pnos08DX7l7rXQ/rCWt2JHnbzev7t/kXxEGd3QQ0sVS/+sgMTU4+AqUP3cP6fa7v1j
SOGoL3/D/UdBy8y30et2qyLeXVIjx2pISaSXMweIuyOx1h03xUGNhX1VCEwFxYSjxTXtkNRFsEl9
F7UYlvWB3O9muCVwELeNHqNjD54auj0XZ3mX92Ph/l3i0FqTNOU395tmMPxgbmXuRyNSV+bhZ4Ch
3X6mqHUFcds+JvOb6ev4WruZbNWkOAxtwRw0xpXmQv5wBWZ2RLgUbqZ/HcdwXGdq3rWp6axVXkqq
GQAHY0k+6kSlbzxqCXGrllJftb6C2DSjqwpJGrp9flnMFxQWyZbEqohqptsxf4WE1pcZklTnl+1C
oug6NrtxiDErddF7D3V4ztrE2EShti/xS0wtQd8mkVaIe0d5YW/LVvpM0nG4IwsQVAZ5R2uqPvYz
jgsJLoVUBMcmqLUVm7HntK2+9Zm4hlOcbt3sDfrEKutsaC+du/MD/RhnwZGuCEEWRUWi8COWDcJn
Y3EN6LcwkRuvMwzvFZInh4u8nx11I8uPeuhMLCH/dRtmV37862YgunFm0py7UGDjcfzzoeby+58/
vD9VA2sQPeTyVGjDMMD1rYkE+PMRf3ve+y/cn4A1l7Lqb3f/+bKf34s85bn+etifr2ByhNSnP1/t
r6e/f2cgz6lPf/4V95e+33f/8vke//5+/nxl/f45/fUb9z/z8yXvP/zjj/98nf/2OXw+298f/PmM
OjiRqTcQA5HnW0OBOIAvC3ZQGB47utmnP76M7kOkF8uY+tdQR5ex0jHoz9lPWtHdsTa6BGsVZrey
Mk5UQz6bV+cNOqI6TubNtlVJPjqk2q7csa/BrJQhslJFtm3noDzBOC5PxWgVJ0ixv2lt9lu7XLaY
qfY7WjZiTearrZab777KxEklpK+72AKNvqNMm6z0iOCKWcPHELJKlE0WwcYwz+xr3XVTYYscgg5P
4jJzRz99glqECDV1z06qgtOcJOHJLUumD26MCFY3Yq8gTHpFvlF6vn/JLb/C1FCRVY8K4hQPFqMe
aqCNvWw39TzEzgJuGl179JaMDcQJlPgXvUY6guZkazaklE6NSL14YjI/x7tp6mJsgLxrGgHHqmRU
nBONSyOFWHW7OvmqfMdljLx4TMaD5mg0e4zvqdTUceC6fpvjcY+/ttkmMtnOQs/XDYtUFPfI5K32
pYnigzkW6LOyCStyhFYxbb80wtIPU3lBAmDtMTB6SVs9Y7FMEC6eJCrQFS2+9C1MbjWt0rWYnR/O
HNGjrPWYCQ+u3JDN3MWNUE/Fy7t1pkTzQlO85RKtQt7pO9M0n4Ry8qUD91rBL95JjaGv5lZr1Til
l+garvZKnZ0ApKBP3THKcFfRrjp3pv2Geaw5mp37s2W8RnWwzHQSht9VvClriAlCsxxo35d+2c87
GtK0qj8zi3diuiRDPtMJ44iUUWR5ptnB8YKdhkEkvcUAprzJQZlPFww/G1MNJn7dGjEB+vy+exFz
kZDghgUAxeel7tCcufKHPpCfqXCWOmyAji0LeLWskyn4Ymss28spDq3woemRUijDLQ4R8pehch8H
20ieG4W8e8A+47MzgoE8Wrj6rANhoQffbTw9kPoeWDIrXjPkmGp/TbVoPKh76P36+UBVaj0Es6K9
PNNW87UdqMnnIMjVOoHb9oqLGyOrtga9Y5zQ5dDADtqvYvnRkJVbLOVXkW0ojopo7t8AarpoYyt7
p9MftQaoO1g5+ovhD6c8rYMHE7ukGsJuZ1I5OU7ygMBm3OUFvyE0NnL1yIcbyqd0AQ/hQP3I65gh
F3L7faQH27/OcD+z6Y/OMZ3geDxqGHEDcaOX3b2ogo01MyWsXsx9rHIhMSbyIHIom2mHPt2e+MeW
tG3BPnNpNgl4nuPIYWnXDE41BKLpmB9miDkHHBv4zEfO/KRx4dhj2VozMbDirOBMc8ZVk7t7qODg
VmA875wx+pXlWHB8cl/p7uPfm5LC3SRGdNJscbZDw4savNGxG0THJm2eyw6ni80nhqheR4UJqmCR
fK9x3sOA7pj81MmXvC4xF7jMtp0WEroFMLUV4imynWbn28lDWCm5atqgAd9GRxGdIahyc2d3m76j
kxf77SEXY7p1UKsPqraxAkv09KI9GKGMbsnStcaZ7Dv2q15RCbeYwmnQ2WfmQbgBWxzlQ03Ya1nk
F/zw6DhT46Wui/mUlx2GMB0YG6FZW6tPOTAL/Vdfxx9xa7yD3krTwlnHMEPWBjQ6Hef9rtUe/cF9
qBu0vIsXrseovqLg+N7mvFINcugwwPJwlt6B5MOajQnZvsFGMbTpqyfnJExhyerFC+JBZMBm8N0N
fIo0e/pRRQIqWWU8gQqoaIWJSxQQ1I2KCFsdzrBdahe/seDU1yaaa8juTbKr85JLaWsKFMW8Ukt/
nMN7EZfFNqgY+0SHXIJoGiAwGP4tjKsviYVOXkmbi0pZ79tMgD1UElwJ7USvd+w3t4meExszvSCK
Cte1eILd3sK5MulCjogR4wbzBkLJKQNNEuSuPAMyMzsc/FxWrLUT1gbWPmD8TW6taqFgVZXzd7P8
ORdYjdtyL6eiXefJuO0bnHeYstXFLWmsVVOr1k3UH3UMBV7MyYDsDOPIqLRhO3a2WObt5wSgJPoE
BaHQMFuvNuqHmn7DnrGAB3VyzWhT7dx2NE+WZE40TB+5k+7NskBaninz1HBY01kOQjq62iaQ/qub
glGZuvkchu6WEHDt1ILGXfmJxlY4jdpdJPOLLR56W40stOI0wkV2LAQKjIb7MawuzoH+dP402zOO
rrD3nAL0H30rpn9iZu4k0U/45mG0Y+KzYfOweR9/6h1KYddXGp/bezfX9SYKIsr0iNa0MtN208dc
BZEHDo913Kw1F1bhHOs3AL87M8z6B1gLGVqEOdw6jUumZzAdZptVp7Z66XWJilGD7HubatyvEWdo
EKD5pw7Phd0N+4SW3crxlX1oLOuiehz2yUC+OEvgGahrvLe5zImKEMRhpjWrCpBMRb1Pg+IhGMvy
kMnuBpmFqb6ubwbbDj3b97/YdTeCpdS/ucmAdmQcolUBfi4Jm2ZfkrgOccUrAlQfzSiaVRCySxQl
fbZRNVyQcZq42XdEi8U6ymNr3WU/8CSzfhFrELvI4YKEXU3UMNOLnvogf3GSsdg5vfUy5tBWg0Ru
KgVIuKzSbBs3H3k7FCe6/CGlQLsOq7j+HSiKLUvXD9mIYlEnSW9NHmP5MLHdO8i5aZi0GwxKNStF
KpohVSud5Mqpy4EFJyD/1YYL7VOMI12i8aNTCtlWRRc2Fm1M8aYCmKgFELuxQ6Od8g/Iu9L24kg/
mAlEDT0x3rAsfIDIC3ZpyFnUDcfa8uOdAoYOcLzDq5Wio6wJ+nQj+xWFd3oKZrrnwRzW69rtONk7
WmKtaaNxllmHiPARVcxiE5kx0cfYB+PE3NL0qUCdsM8BPwT3lFSDNg6jbeq0l9ha9LFaJVZgGI+W
AmIVaHPk6USjA+wZJ81TQ+7i6gZBbgVE5sxu8IQ+9Iuu58Fj2xff9AJ7RGK9VpgEaKpqEK0Q+jh+
Eqy7CMGgQF6wrgZ8tpZdlLuSSccIhO+l7OLXlhnzWqZlgjIeNyfm2WdDNhFtU3A9mUwHL+MTqHoC
QNKl6oilp+UA4Eq8uLuEiiWJZpQaU7wuQDDvEfTQHe8xi8aFpbZi7r8Fg9VsR0h9uKjdzLNwDMo4
2vlT+RhVMD+UqB5a28pPUz4i9aUXSFBmcRhpGfYZVPRZm/etKLkIZj+netL2ZmbvZkgMYDadAGQ3
Hpg4iZkNZnvafXS4/NITnd4d7TIod/BgHhmZkSs4p1/npea1rTc0RE+zOSIT7xXk2JorROvaVztp
PnplFChnMZbZTAUnzAMzvPDn8dxO4+RFhvOiG0W987VeQkRvDtj2jb3EVgTDnUIC6+Mvt2gqLNn1
NZms7rmPnA3g+W2Cd/VrAwfdgM5qTj3uhwGDZ7GILSc3MbZl3aRn+eLICmuinZjkNmjVhn4DyRvD
bhSFthE0zKPUtjaRluSo4pDxLkJV0WMU0lrtlVgHBO+oSgb6+P7ANVw2JoC9KFu7otS2oPWuZpD9
8PsZHZ3tvKRV/rOdxa940S0pGWqMr1kRoiz0ipa5bpKZw2oecNai6toMRhdsiLxAPWPY16Eckf/C
Fk7N3DmMg65tONXbhuWCwadpMUKHwTbiyfKcrk5O+tSeLH28FWQhkSGy1ARatJeVPPrx9Lzsobd6
PFSbqcGvl1Uwsk1pUGGXhNDnNxRgC4a5I3fXgs6CVGYSAz5JcEvUP3PiaVkxeboFJXLyOVdgWFYb
TUevA36Yya7RLLPBfPHVTTtUA5lXjn6+S3K6ejlgdtPQkVp9GUShvDDNnonnQSdFUXQuzGJtASYd
QxYQhaliXeXOcLFE/1Atkv6wxusrOnHoynlvgBTxQiN0ToM9PI9wqVb0G+1TSfrSBvzlc9QyzTVR
VetO/6RlwbZKU99DkT0uqHyogHZ2pG6/9G2HWjbs8K71VbO2JWktvY8Lq3M9M8+rV67KgFyBmwiB
rkO35wc/ry/wRK0NQqaLG1MA1OXipxcYgKMaAbnKf1QtTSQM+Pg9h+rGUtTU1jc7IEilbSfJ7g7T
TavmLYqyr22iLw6CXz5yyX0ZkDg0xOWK944adWAJ7Dpx9ofwvU+kdiEugqli5uqbvpxqeFNvc25y
ZettZuiWr66FUB/lFEee9OGfM9pb6EqzeVE+0I/+tVrikICE9V5nDwcW7F9jxVZj8vN+TXcV++5C
e3OTrDxUiRFu3TE7xxnacDmbh3Jm/baXnVKFwaBuAh/l7KCvdR1j8Wxb3wdDpSt39gF6mO2WM7hd
RaLlCCUvR1c9w0iCNzGhugDHXDTTjXsaWpwzUKjTpxzwB9mk8TFa0pC70ukfW+RKje8PzwhVOAZZ
edgk+k9tvBuHmMlmh3Uq4y+n1aDDODK3tLBqoDf8qAi6BwR2WMvq516NxYGBpe1hAbI+bNaLJnPk
A23tJ8fvsqto/FuFAzPQpuglRyawEir0Dz4wOVTG5DJp2BScN/pdutfb9EXQWcxnKqX3WIftEFnj
a9Lk9lbg2LNiJz/YiCFOZbLNHDXR7TAR4PpJujPz7Iairz2GY/bY1/Q0DNWXx9yC4ymdJ7Pv4Zr4
SXce6KesImVZHsQtdcTiku2ZRu41X5A61eRs7nM1nDcVtMeThTZNgj8KMO0UPmatwNKuba2luIM7
r++DaW/OzrY1xr2lxuowWLB9QLFJ4hTiL6M/jmxfeqYeomV7bB6N2IJ7QEUWRsck8mlBRPUlVU61
hfLBQC3BGo20oi9KUDsROuCYze+YIBg0fR/hEcVgxexW1VtG90snf0TOqXLswwpaD883U/hwvgHs
i0EJUOjkGlv1gQuiaYR73XgVWexvR+B3q+akOfOHphslOQDqNemL7+OiNKt9pJkOPMoBTNvadtqn
Qs3vMsfhKXmjuImuRab/SiDFaZDYNloUYBifQD/p5GvTyMTfNVgv6JxAqC0dxTlNGFJG8IppmW9E
yJpBoed7sBKB8MBtZVMnLpwc7qaYBNgHUAt+nGxKwwKviXbX5Yq/QrAHlCrHdVFVrIXtJgcls02S
clj7ZtMeqgn5NCorOh6NifoD1dvJDOctp0R7MWArr82EplGeU6PMEANNQs3WTOwDd668qG4vRGtp
G01Gv6o2KT3QVwVGDwwwxE/CVwqgU8O32xaa/JY51b6QY+vFZi1ovvTuLvNRehoj7ObGt7/EGTUj
epzNNNsxTofYOjU9ogb6pZ5eccVV7VfcwQ+kZ7QvbbVgVaQfU/lELCmD8ZQ7+W5KsivhT80ZGzy5
bY0FPdaxb3NnAl1GLJU0Pb4ctLFJ8DFKoMxIU3MMbBvUHsaKavHa6ljn02KZmWfkXRgE8DH6xpo2
DFhbmpE+ZOr/QptR7DkpHrPIf4W4a3n+PL8UpewRMcJUtyyEg/qiqldVAYG6sFDL28nG6tIT2vNm
HWjGt9qsD/PsjgRtkC3hm+AP2iQ4saIL0FjGsGHXD/WHU3Awsh24w6iOH7GURNs1IqNp43SN/4hQ
nTOzI2FuzqpN3mN58UP0JWGSHaHN6ScW4X3kB76n5uIQd3a2mWr/UbOsb1UH4GBG6I0PAU5o+Iut
i3/SoSit42MSzwYC5O7Q1Z22NRFKB5rst4BPG6Ty820g7nDV1PXCU9CsTasUNNlG/wjQbW/nuPnq
Fuc6QG6Uz9aMVH9ID0ixjQ0lLMADBBQ7gsheqYBQ40/NBwtg+dCanPWQOi6S3JptwwhrrwXwyS1J
l7FmTRUsvA8Not1VDUdxQ35ssW7tswsB2ut6EgkiUVDUK/uNYL2LFdvxteS/rtujcdKxmsDFbndQ
I2wmMwMTAciL5FoZ69AG7lYrjI85s52N6sSxncFfKTfxkQUvyAvf3IY2yoE+1FKu1tYDbmttG45z
gS5xRUiB2BKQhsPBhMjXTOw0Jt2H7DVG5gMmE0aiaITEghPbN0vmiG3GCJZ84W96SdMlMYXp+ciA
4JShfu8LG0mAowDV1zdfsPcpugAyXgYJR0C0GhS2sqKsXpOIMZNBEt0x03E6oAv23JhaO5tAssW9
ia5CoQuncYqknTl5Wb5RY+17Z/wOhIWS2Bb7uF/muV3lnJhNze8qI3UgyYYX1NHyobYgTjo94WPL
vxC8BkG9y6PKMgs3pl9GRxJhpnfdQG4KFfOpNLT0OTX0/f2XRhO5m8tIe31/VPM+p2SBDJVdsf7O
w1uhcKK7XOuO5nKzR2C06oAaXmYtGN8sTZ5bYbXnjNE8VWr8NjKQdoPkPZgd7Wrq+k+dNt57qdD7
hKTCb+53MnqMvda3kv39XjtDz9dUbXdp0TO/WlO56lzWt0GjVdj17qsfDYw+He0ZLIv7ymKeBvoB
vk3xNAX2wIiMQ3smEyqx59es7Z2DjxeTDSrpOAF2S69u4MniwgDtA8UL2C9uCIFIEgmC/t0dFBeV
OIY21qpblMyvk1+bb7GBaLKJq5zmF3UGxVOydoIE3lbKumX1XJcivSc+KCvbbSOBmDt5x0NKTr3U
gQc5mUn5g+S4lWQF+6DdZ4AvHY4aE5I3XccWoNUrwOTfohTxpuwGYPK0suMwtJ4yXfvGCr9EO4Nb
0jr72tiSawPdXoqlisB11q+tVOeub/QN7cpTYFe1NxZCf7dctjxFrrgk1MAh7zVQn1B7gGcnqyXp
t07blM9QmY9EXukHO8OGak1uuM/JM9w2SaW9j/GVIMY3NJjaQwPX8GluWM9995dOfcmcmYqQw6LC
zY2JV7LneJ/kB2VZ4eX5oPaBk6TbPircHY1I9GYNst+O3ec8srWi+I5Yp+SIlE+V/S6ImKTnVnhA
dIBeaWkDlxoXxta9uotz1fYfdLdi7hD5jA5gEoYVoN0+pD1rDv4tx7T0xfJDWBQujUbbgjbVtib+
RnJrDwM41LoBAlaUQ0jqnzkea3tB/xoJVNsCO9oYTbt+CJHj9r27FdQC737e7QxzCPZigrsVDgkO
DT0ePQ0Rx3vjGF8i+uwxTpf9MAn7pUGDt61BvnmJVo8bfGyIwSTKWJfkRRNp/w7b0/TSSdjivj07
5L6EGItzFRHeNboHTtNyDYuD+Xp3riIbvfcG8fS3VPT+Dd4towYujAcSjN7gNxD1wX4eppU9P3ZO
/60kEfuYV/UJwad+Rvmk0yJjl1j3s9hlACFxLiC5QuLZ7yvsB7EIskvD+cwhDA/J6PdWJD3JYv5j
Tgy5ynsUaVZKt1MbET3p2jRsbZoir1Gb/bZLQ/0sa0pEN3c/TEJpN8rhzM9tuDRJCWBlCB1QPv38
dUAtpqWa8R3JwtapWW3bYVEchcJ5MaPbFFmbAZ/nWyO09iHWBRffFkYv2V5AAbLollfxa0Ci22s9
j+2tRn0yyukXBUhwIZGqfUnX9dydtFyrLpPb0rKwypPMRuMMT6PKS+PmQnHDKFY93L/0CakXGGQD
hBZEJ2Z6fhpMujlDiQUpNgtiehb/EqTizSgsccGED62r9fOtsBUhd0nmQAZ3YUvZOtTo8cG0KKkN
p6cki/xL0bbfc7jJY/kFM88HkiKY9zLND2NzNICsrxuW+02QwpcMC3WQ0W7q6NWFS1t69K2HWnaM
+WL53ge0Usfauul1x1aoHbpth2po6Biky4ZtEMG7aPNQijETTImJEy99mC4nvDMce1fgEy69QDYO
nFqvpKAhgbU4VONwoROKQmgiyGlCSmFyKe6xOlBz0Q4paWa1XCNGMWVnN2QHWHFU7hG087f2swPk
H8qbPw+Sbg2ILNc1f5YxpYB0oKskvnnD9NOBphoAMA6dflwKTyN0Jb2XfLxoY084X/HYA0EnhkKO
B8vYNnsdKcfOHoDulhl7CZfWJIlZlieQc9vD69AP6S4Fh0CDHOGJkz6K3KacoziRbstJRX8mcxEk
ZUazSRL1WzJluAiDT1QJ1B9YurjczwiLGHuykUcP7Cgd2XctLyZT6jVOXCTmVb3u2Sa2GQWNriff
gyrYF/XcPFT4BUOfBXCM8SHHIOMsdhfOY+EUzU/lEDcCBcffuM2UH4KoX7Gg+Mx3s2XYgyXYRzTj
uZP7Pap7RtY6i5qW9eKKbOptiJnEXUGaOa9Mr625+Ioh0HqcS/ltpPPuTHkJDahldIA8ZmvZLfub
GayuW65Zh6KL6nrzYvfHsMQC0kcqQBr5i3YFLOoSofFQyAOyibWQAwdF8axXNkRWiYaO8VL6YIyd
pzWQoKFhBcRMFezHbXc3RwQZ+LBPj0NaZgd6x/k5GzNjl8g+u0qfUzydMs4nFWyZOFKm2fxvhG+v
rE7r13XGDkl3S/ZEDbkKtlInW8xYdFo0KX4u6isaViTkqgLHg9RdIZtZZa3fXkSiEShtBmtFr2/l
Zl3pjf30kxY9VOqeJCyU67/nJa8Jdp3vVfmiKI/xM0JT3dqkS60qhHfs/uJ36nj4yzgzV1kCCYZN
LgtVwjS/nDa1QUeYvcOFE93cEafL8Wo2e3eJMCGUd7NEw2xjB0yTO5sgt1l0Ztl7TO/ejMLNADfQ
6IpLGW6oXqJ9RKWTzSlo5UL7CT22LDE0NjojVIS3t6o1CmqPsaOJOUyeD9aGJllV3GqxKLKRaANH
gErjEOKwTmPX8cK4XxX0xY8ZPe6UQ5xtWA8sp9HNm6CfyWhbooNqCMcDjpS09lafgFMDtL5hg2OS
xOoB9NsjUqRlENLBFFHlb7bM+GjJll0pnU0DmqGHNqsPST7bKGoIPLKghZDpE0Gl9eCmeHWbPDlu
OZBRsLV0EIoJ9DnmDkQrVRmgRCuBtJKMt3CZW+A2N/dYSr6CK+35nwNhFhn2DrTz2mdM7I/xf/3P
saOG9Y//KD/TSQ8///UPZTnKtQzDQEBqSF0Ylsn9f8SRN+Hyofk5u/2K5K1R0TptxRlmS7phY+Vs
4bVM66539mLA28see8t1dGnN4fmvnf78R2Tr/5CCCj3zv78fRHvCNEwppGHazr+/n9I2EzczchYU
0KRASpZ/MBruDfSPC8fUk++a8qHUk4Rl58ZAkW1pXHJFWODIHYx7u9PewOTHR3/U3vToKKqCZSI3
bi1s3hXaMRocmtz79fg99ekRMEPbNHHzqPz4AtUy5TKJ6bX3iXBzteajpg1ctb85OL61BZTXVGav
qhtu2cjuwujyW+5wxmcxnDhff/LrYdzGGnmpJLcj5u9Axmn5MdfFSypz/ZQG9bvVWhOozeYkLDrI
RnWjpV1xtNB4VlAO1jILALgi7L0k8lkz2JNGdN42dSC/6tlbHzQG1geqLiufHtw8prVYS8szTDpC
ZimebOZ1Q4q6wB0yyG9Z/qXSuiNCNwIWcHV42FSepiL3FNVOFU861QtNizR9IBRbYNqbaUMsxPQG
2IoiBAcojbwmeU7Ld4QhmGAZZTyj74G9rosherP8ufAi3G8oTgqb+qvxnJhkar+kipF2tpeLmyPQ
wg8fCSEZj80PiFi3VKkRvlCtb3tr8HyZQp6pWF7tyXpEU38QQcMmJEPFU0pCpjP3wZzs9x4B5ja1
gkNoJZIxjpFs2VM854k4CL0FFewnH4rhEVxV2HWLWRczDg00CVHbtqvfdJR6HDv5ps3lVRYjIyEx
nOsxJRCWfIokk8lhXFZGiPIrxjrB+v98eAv970e3g5TTELYrDd3U2Vv9+9GNRtE3cifk2utg+2T8
x7uopydwYLvRb8pDl0h1qLgIp5gPdzWpm0Bfum2twnWZ1V/x7z71unvSNNzWetlfyZg/dyijmCka
7VoNPgAa2DdUUNlKMNNdG3RccUJCCBQBomyG09jzaKlNcxpdk5cxMIxN2Ut70y3Ob1sTGE8dRdUA
KZWSLEYf5H+vMMxs75/E/+t46kv0oy6a4nf7n8sz/yhopUdB2N5zlv+69f9TiLWy/zhkNt/ab//x
K6d7Pl2/Zb/+9Y/nomvD/3jufn7Lia2+37Fcps3ltz5TrC35T1coFEsooF0l7CWQ+jPF2hT/NCSC
J9dQtm5KWHb/lWJtmP80TZpFruMqMkCUzVW+WV7qX/+w/kleBFgRHf+dwXJgOv83KdZiefl/W094
WSlc11KOxXriGn9bT4KQUb85dW8gqH3rmRZY6t/KMQGzC72hBYIxgQ5ND40ZM8JZuyA6rXdyRFOc
fkPUp29RWztfUTJM/iYLq8n+0UjTxTXq1D1zfKap4GXDpA4vcZTD59P9UaD3K6FB9+veQYXnryJN
cslu0hjjYl5zGtCqq9POariiY4kCpihy1cqPWRsCROoBF4IFuD8XVXMxffrjQLr6fgy4KAtg+Ikz
lUALcmvAktjFMxyspBbnyJWu+VInplN9pTeC1kqR8K7DxQoH0NNVGoLeIl1ieCzsOmYAU00au+Ul
ZkXqO43EOHD/QcvYudVDuDWS+kb7boFclTsa9cZBEN2wswPU2Qdhauz0pVtq4bexN8gY7YvUHK7g
Y4eFiwZTFHC9rzll9CRqabd7M5ik2OA4IrRIL3Suyk2FvJripibFmgptWERDoIFYesD9ZcfUKXvK
axNT608kdoW21KHuSBYOqZlvWuosLhVJ6u25K5ChkohdOy6DztKqnjrHqgOSvoIYuynbC/sWcflL
L8ko3O9j7hNZ0ORDED4ZdolrsvIzqX9Hxw7mYHR6O9grstfQf2YyCm8uU57iAp2SsprWw0BtPqmX
xIb2TmM/GTaBWUyvRCS5GSME6thj0ocxeHm/JEgr8YkLhtvARryBxI5rn3KvWlkQu7oVBXvRer4K
53abVk2UbdQUq2EbmTkjwMhprWeGNCVKGkcT3UVUg1uyITSz8daaSidvyQjZtTZaXBdemw+Vtiro
U4Ghj6T9MpgVgsWQOpHclSAZKB57laI8d5fxGn5Kdim4CtAIMgeuaQk0RW1fusAR/TPMshKWriOG
oHhy49yYHv43e+e1HTmvrdcXMrdBMF+6cklqtVIH6YZDnZgzCYan96z/+HirucWqYV37tgNRRFgE
Fr41P5dbYuhWiUYmhdK+JD+KCpjtnVvbVnqf+LZ5ys75Hrg4s+t9jFJ8t6TqtuVOQBkbJL4OB6gi
TODqyZAd0I1H3gIn0KwP9UhtlF470b0Oe9ROtzLJnXiHsRk7CmiicfaAIlxkP0pq0XRkKs1JpzDy
Y8xoZ0dYMG0nCjRAWZmtjigrCzqp/akzcr7UCPYT3LE15tTUla5cjTxWh5nGGFIA0fVaL78UWlvW
6DVDtI7UG9ltQAmc4q3x+vJkSLolhFGz0djURyUKHko01nrUajDUcolRCBkInavovXuqhh82YD70
2z5rOcDwbYXhYOagP48lt//gx4J88rSbtrNLclyEstg+jIbgMMSVxjhAK+NfmdFN66eZvCatHeG4
FuMsk/zSDKILmewkgEC2gjBVRC+1hKlyr2Mmqn5SzlgV9+w7wuLVgbZuHjW8Xblu9jWqc3U0wNTV
GHjirW3D6KEqYWlb4mLBxZtW4q+bWkJcWZSxUNFv9L3YFFQQNUcg4gChPXyqJFYFevvgNRTk4CMd
amCjGpdsQVdwPL7ltswe8TaPXBJdDQS4TrFr4DYfP1v4DsaD1Zkn20UzVMRYjFXkd6l3vf45JC9o
XXdAVLU94JamfW7gpGPNR/1UyR/1mg7ZXTSucQg0mZbXrk1C9GCbarC/5s1Q8xMcp0hYUZZWvvg2
acXXWg8qtpex8KB0l0Ob7TqjdvQ70ZH5uZUWKlQqD6qaGOSLflWXveXtqjYIxyuPHeFvV3c1DsVG
4U9fgoBh2gRjTY1650uVIaJDRrsdGijmeydoa/0X4ipqKxIV+cOtj+D7xS+EnR/dWB+dA/zvXD+G
Kqf2lBM25Dlm+CB2mc/mFlcHp3SPU27ij9dElStfsDOkQLnEigdgObz85rQdAwheCOLETuDhc0In
DpyJSY+B5sGP1iO1D/pSXVVm3w9ohDlgbFTtch/uOsT6TY3ZQX9TJoEIYZuWHrxqP6IWqoo9BXzQ
qGW8gwBm25+1oPQByEx2Xm7RYYxoVbSRGzzK0Ap1CPo6xSFVdWZ9bGVqVkcPyIJ55XSo/CMqZysK
cSYFx96pv1Osqr6XvoGzYiQx34ZLTPE831aqibYp9gXFLuNsj6IhySu8aG2+zVA64oKkkyKryl3O
kPxKfavVP0MpYeHF2cB1NAUZQ4ylpoYgJcOWx9rSvFQ/bJu5oGvVj1Yh4fuFm6o0NwgvwHafSj+T
Twlwhugp4W2TfayJEf0+m+5mX4+Vae56EesPXlREySdphdk3SMqA5/VcK/XjeDq8bshBo2SD8A1R
COFNmDNzuHc5ChUXDRVuiYEUyDHDBDC3Y7do9l3QHXkis2I/ujGCKy0i7FNxU2nRXhVcV3xC4DaC
pzSnxH+pB80Rr6buO8FxQAWN3Yw1kHzhsFNT4G91rdyNvTaVW7D9HPxgePgVNx/95K0oosdp4JR/
SEmY4LdxC+oxmz5DC8zA401hWB/rNJsARLiKGCegvANNxV6Y+7bJzQZoHYmoSD04RX8YqTfHTzjU
23AjALi1275pwOc2g4f+VEUgZFZjXhj+b66ASa/m04jtRFhPHsXznLuGgx6Y1S+Lusxhb5E4T7fd
gHfDjrsliirHkC/MTiFSt7ZvtqjvHdpPe7q3OQSTg4zkA0iq0/Qs47S7fJtD0MD8j26OXxX2OnqJ
S6ZLvTJHOaLPfQTZPX2kOMJqjyrzfd7EmRo2V2hk2GmBa5x8f58NveZSgldbEOf//0njn4PB01hy
YvgJSL3liPibjeBfZwad7f///OegRCboPw4a/6sOTseL/PXtMeP0X/7rlKFZxr9sS3gcF2zdtS1p
mP99zNAc418Ea+l5oE1Mx7ZOw41A9HSY0KT+L4fNvxRSCo4p0ubc8n8OGppt/MvwhGlxAkEFICAB
/D+dNP6aczRkcviR+nyuedybsaxlutUFhshl8pz78IDfdMU7E5of+WY+//vZdMfbeczmK+P6eUq3
pR6ywWnxWZqqqzEUGwAb0YVG9L9zAf9u5fTnbzJuAp6w0mpaoTnIZ4654V5hK3QXtXaz61pjbcfy
SYYe1+lGWl5KQbz/btbp3PamVWcA/VSQWMXQgzsVq+3hHmgPH+o3a5bVQDo79blTsEehrGjVmdrN
VBDGOxyfNm1rfj/fyt8Zwv/bb5bz9xuoRG9LdtjpVjkYKwW5CY1khPsIyWG8MDanR/07oP27idPE
eNNJWoXuBg4NLxJnCnes8KZXAlEpleB9760t+0LkZBG9287pFd+0I2sH6gXQo23BEYBEC1V1B79N
wwvZ1KXHn/787eOl0UxRgdOzL0CLDBVuVmNWh5vz4/D3Sf/fnXTKKL95ulP1VW/DPNwGUjmIiqJ7
A0FAGcV3dlM8BMC3N32jRiRY2u35FpdGXv7dYm4YXo7jOVl0aV8NqNZ1LlIoD9udf/xpmr436rNl
31AJXXC2SPDZ7K/J4LZbVWuYQkJEXJmG/h0nXnaY+Lydb25pdGbrH21KQsmkRXO9TukAlY8/Iw66
zYU5vNBZ5myhF4WpOkPBmHcb+1NlRCMqVZejHSeZ879/IUrOc5iRahIKGh0sD8rqMwTqezKdwZaj
/kOgde7HwpU5W+xeo+Wtg/x7S8bHvlFh3n0KBRnZC++w1Emzhc6nlIyDwRiMlvcDMmNySBIQyasm
MtE8fayfZoscCq5dOTltBEO85+kbDiC/Ajd6SLl8PN/E0mvMFrqDiWnP9RBicLPqVhOemFRFta+9
SNzt+RYWJqs5W+x21SQdV9PxthaZfK1G0HDUxIwfW9jmbGF7HULGsbPi7ZjX0VPaooXlpJGnn9Ft
BReC4dJ0na3ujOodbvE56Vl2dM+Vz2M9hs12SrgFJSXxwc/rP4n/N0Fx5HTUW71BP7VN8QJQ3gzW
gmTo3flhWAhRxmxR28YUCm8y4y2qn2+Grd/J0KfWtLHQ65V6dB+kyVfIC5/Pt7bQZcbse54Vkya0
U2sqwpuxHbUGHB0bIOTbT6ahXj/WymyJd8gxtNRGYGq0w1UnQnvn1MGf3kWGDrPM+tgqNGYrPW37
Nm6mBKsz5adY2bXRQ4mT6trDj/ZQKQynz7/NwtbBmK12qhccakZ6KuHHR9cUSK8OBp53JaYDSJT3
H2tktt7BvmeWrFIAhzlq/pzk9lFCd7/qZGzDG8fLNm2wpD3f2EJwMWZLX3WBQaWQZ++kUfzIIuvF
iYIvlFJ8O//4hcgyv3juiYQ4UDb2LhgDzC6G4c7Mpy8fe/ZszVvQ+rsEq4ydTKbOhvTXIU7LwRrq
2cc+IMbsI065SKVHmrR3IVkHE7SN3RwCBJwexeQOvh3n32PprKDPZq/EaUGXTu9u82C8DVPs7SAP
rZwqLa763Hr2fOvL5CY3Tq9f2dp46Ry0MPJiNpcpPDYhWtrok7jyr6JxN9BvOGpeeKuFpSJnwcxq
tICbaIwEkU0Pt3XtIxVrFECExPGf3HHoTtC69ul8Fy41NotlU6Q6XU6atctAbFOJqXoz+IQALSp+
p4Uj1Q4jWs37EnsnU+7zTS6ET332fnpqTNWAknI7RN21oYEWwNaOVOYXm8Tjx+afPnstXFybCo0G
Q6Rkx4U+FXMede47NaKyPP8aC7NAP/Xom08ankiU5YTMPR/J3BBld64ZXEcJyLIPPV/Ons/1gd+W
3ehsMy4NuDZaeyE43mR7/ukL4UXOVo5fSqMW7uRsnRN+qjZ2rvAu/PDTD3znvCBny0OBxPCGXDhb
u0BYNQEfWhle8+IBgKyLKN05COzOv8TCEMhZvB8ax+K2h5mU+P2WotrHyc8eEeBWF95kqZNmIT6V
U5vAT+FNNKAJIaYlpvZy/qcvPVr+PXu8Ri+rwufR3gBRtneyZ3S+/YXfvTQCs/hOfhuVO+UQWxf+
cUupEqYb+Df0HtD1MOPKNk4ez7/GwlqWszg/2Y5rR1Xmbs2mv+3t8dmhdJ7LKnRm/aWFttCGPptP
ZIDxVRpYaE2XraLhC3ZgMFhQPkJROf8WC/NIn82jPGydk/+Yu7U9cDEZ3pgrDxk08Arm1vkmll5i
NpW49OSmpBHulhqCrWv43IH2NhWSKnwpTXGhkYVJNRcXNLbLPW5LIyamb3tDaTgLEKQufJeWnj6b
VWyi0PG13G1myXSdpe4xtNMLh5ClR8+mUYj+0cdVxoUL3lyJtEEoldrxx373P5KMN4G6E9xwuKfR
5bJ3XAVonyhFU+Pu/MAu/HQx+9KE4BSogufpIRl838/TzSiy9sKALkxMMf8G+NSTAlZzt2VtfZVJ
B4yxRqU8ff/Ybz9N1jc9o1odeWfmMO9b7zBC8KAI58f5Ry+EIHHqrjePrtSQDbi7YA3n2adr453I
GjzEY2oTuAOiEhml6PmWFlaWmK0sHZMR37Njb5ubD1p50HQ88OqCknpxfb6B077kne+ZmIXqgGKm
tDF4Fa688BdQa5wJcdqp6h8i1x8rqh6hvF4hZ7wwo5a6brbORlllzsDd8BbU8e8OnVtKeW/U/R7v
hX+hz06T871Xmq03oQ8ApTyAFlFGiW3oFvYVgsfrrG+r1VSPHhimCM9xf3O+B99fI1yb/D0ZuiIG
JaOUs02j7FXHRC7rzP35R7+/QoQ3W37A+3wQpjzarx1K21/y4s6RFwZi6WfPVp/bpQUdxUYmJOpd
V4nsuGjtL6Xw3h9m4c0WXwXBXg1a72xhxf/xfQj/jnHoLfDBuD22Xnb4WAedOu7NQgSH5UdRyUav
CprrEuZcXZlqjcNQcCFGLfXS6c/fNND0ReZ7PvtUtAaHDh5WOKj/uqNcVGEvddF8aRdd1Ds5v13p
N+iDcWn9Ova4OOFbASrpfP8s/fzZ6q60OqAamEFOOqM4+mNbbyE0mxem0Gkw/3OhAXX4u3NCv6Io
0jCdrdZXA3o2G3Fy9HuDne+HQrjwZitZ5766KTvd2XJ/Pe1NOSKWMX3nQuh7P04AKP375/eUtXR+
azhbbGKaB9eEv1NwGbPDiCDcY2PirVPltVDNtelCiwvr2Z2t577TK12h3dpaKe7CpQeEKjqGwe/z
g/1+KEcl8Pf7tMKajPT09ATZkPtgZZ/NEeuicYPCbZPCKcHj/XxLC9PKna3u2C8Vjgm0ZCNw2SBg
Tb5pXaiCj83a+XVlUNhN0yF33QKEN+/q0OmOwQnP9rEfP4sZpjl6MMUZdt+2US5N2fBMbUSSXvj6
LKRthDsLGSrCbFpPmbSRfk8Z46a3BnKaAaR0cZtUn61ok43fWnUhAv6TkXtnEbqzMFKXiFuGmOYo
GHicfkav6ZNc4564TY/Bg34T7+qD92Xa45m5Jt22Rmq/Gta4I+7zr/1O7PS12FD2s4k/2LuziAOn
IcOvg58z9X1PsR31aqE5upvzY7e0gGYRJ3Da3hhb18EF17SOY0SBBqdAAImJrC5cSyyO3yzoRLVA
/wD5d6vnnzLvKcLNTZRrgXat5UoqDvZliQ/HpVPNwhs5syBUMVXcXHmkKoJXLhJWFfaH7sXE9EKI
c2YBx6riZsjQjW9TJ7xCmpHsBtN8FO30BYHW94RdUerl9+fHZqnj5jmdKszQpXoG5tr5H3xPETD8
tKwHU90b6Z8h/hQJaEXwOC60dhryd+a9M4t2hW/h6Hl6NdP/1p8cHBsk56lefy/0fC37B0wLdzmG
3q64S40Lc2Phg3cS5r/dDRQngHo5MlhCYlpYxj6Ofdz2cH2fVA/DFFbb8y+3EMmdWYhC19tEzWA7
W8PsIO6bdrC1A/tZ05Kfk16+NH7nXE+ABw8dd38X4tZSm7OwlQg3qZVNSgBqI76xnr5G7n4zyPg+
VjnZDxOAQKFutMZ7Pf+SSzN/Fri4QJYRYGvWGYo7nCFRQvyhDP1CFy4N1SwOdbLuY4pl2V2ZuCBG
313SHg1oE7cfLrRwmmjvTcBZLJKV3Z7krXwE4Z8UAZZDIMrsEDrhI2YjH+ujWSyyAqPOA4s2Tj4g
CoxuGOqYEFxKpS2MuT0LPm0d922d83gpKphSVvbJ081jafDp8MR9rlsbBcV1hawxvzDLFnYO8wo/
LRtOFt0MC7WOK+BXa7SDFyLCQqyzZwGhhb8choJFMyR1th1h6gAs9Mx12dWAN/Fx+ATTktrrOL2U
M1qYYye929twYPd1UbLrYp8S2VByvqKMgxD6JQUedn74Z4Wa/y23EfYsEIRVqutOQwuRhcclTP3r
2hh3VpR+dgVGZChiLGluKak4jl3xx3BhNbll+APrggsTcOkVZ1GBuhTTzSZmiAEyJAMDvFe1/33Q
IQqJGrL1+fdcmhWzUDDC1wylkkzzamCjUtt7G/3hBx8u/x4lDKJH0+3owzGn4q62opWw7QvfvIUY
Zs9iQElZx5RpPLvuskMNhM1VFAO3FNZ8rGNm67/OQ9U0ku4fAoBxvgaeXft0/tELa3+u2yuoEUJy
fppa5K6gZxy6vPoeddFXEIL7Ug92XaVW0xgdzze30FNzAV8qIjXlWcfhRFIX7o11vI+SVCG9gT5+
vomFuWrNl6MVlXwZOat37sk7sXitParazenWkRAUz7extCKt2YqUeQD5uR7Y30KMHxHUT0czgnuh
Vm56rLn0V/l3MR0lkq7Ww+uGEvzzLS+sEWu2EtnwpiroaDgWlGeC0jgOorywyv/Job/zLbNmC9DG
U1CxTpxt40P0TlIjBl5vvKScv1bd6SwjGuMZEHYKR0E7fRDiHsRYTsGyN+gXXnDhe2rN1inFvwLn
R9oKw67etgOMochJor2XDLBWwKGsRtjhF8ZxoTfnN4RjSqEpZ1hv39lUSOhWcFu09e78SC1N9VlQ
SFvqfH2XaObjwyaoE4vkcK368cLCXZrms5iQlEZhed0pWEYKj1ZjSPY4scL50FRzco8RF15jYTzm
WsIwlBkEDXJHWjbeeP6PsQy3I0WBPtqgdKg/NupzQaFpuihyBG+TpHe573LWKh4M51uR6Y+Y6F5o
5KRpf2+vNlcUTkGgq9znXbw637et+4IPxFXl2jfICg9T52/BmeJ+xH5HzzGMGr6dnwlLXTiLSOTc
imaqmNKNgCiBG2rM/aEdlevCDzdm2Vx4vYWdzz9YhTdJSiZyHDWSt3P9ag9rBYYEoRs+q/GzSPxr
U16Qhi1MbHMWgoStWRNmfs4WMvvJPH3njTAqs/jChFuY2HO54dgZk4d1pbNtO7WDafzHFWpr2/FN
R23Z+QFZeoNZjMlDjKT1lNnWaNHnxsBKJMN2Nb4kJl6IKuZs5QO8rjxbMN5AcYorAzt2HH+MSxcN
S/0zW/hGbSZtkNI/eAHjOz5gOU4N81oYmGOEfa1dmE0LfTSXG2ox3hlmSDOJFVxVWvgzw1piRQXB
BXHAwqKYCwyFdMMeFSNfUPMEpdPkTYMhKuYDx7aIn2yn/WA7p/bfrIqiGe2IugEGQwVHzH+P/Zh9
NR0uz1IdiNolRfdSd83WuG3olF47NDPgI7U1XYccTjZQBtlDZjw/axe2anN54cj1XCUz1jdFpV87
t7iDnQsm07bXae9CYZX+DZ5b60b37s43uDCPT/U/b7sOGFolufJjiAIV3GCojJ41jcTm/NOX9lD/
IS5MjEizQb1sZQqkwgzirQPkxPChd2nOc4RUcwrcVekPYlNO3QlnjxAVLaUgg3T+J8iFD8JcgEiZ
ChdSwvdAz183lgZZvdzbOPZ61u8+A9ZsPRUQ8RL/W3RCn+tPlO8Dhi9Wrv57NOutqQcYEyf4gKrv
ad9j0Xlh0i72zSyEJJnoS6Pji9S006datNQldgdfA5CkHZU23Yr+s5p04EE/4ra/1dLxW2FcKuVZ
msqzAFMBlIHlYnn7tvok8gc1HZxLj15Y9HPZH9CZsmsniFhgkI4Yg9wnU+ru8L+bVl0SXlG8eeks
udTS6SP5ZtlXmcIBGHzGXodm4/WQu7NgDT5F4ujBlvb8/FkIxXMVWDTWbVc3lLGPZY3Bw1GD3myV
dxcvfpdeYrYA03i0Mbrg+cAxDw22K+mIESeWP8TNTdjYF/KZCwMujb/7imoXlAxoMPcnlqDUHqoG
C6DuQhBZ2nTJ2ccWhQQ+HkPQ75VW3RtRuVfNhkndxDFuknchcCM93+HzvkIzuzs/LguR8p/l/mbw
gbDjnYQf/WEoXeJhvCF7D95064wJ1Hqc3WkbF9jt+dYgrNBR75yb5goxo6qdLmjG8ohfiCU+a1Mz
NfExTEQYmUfcbvJHa6Re8bn3ijre6KAu/F0Lf1zdFQMX5Jsmq2z7BzpVF0xvoA1CsHkbjK4APDLk
+d7Tpq5DH90DBhsNy4EimZi4RbYNJIGrAgaTtW6HsAT4PrheYu61zhvEwXLz8E7I0gZD4QYlZYy1
U9dPFL6PhFHVlVX9ZBYAJg993UZg7gk2DmdZwO/u1QQ65mUMpsx8wOhGK/bIKYMKVK2dh0c8jFTz
4JNs65/MRpPFXufqTNt5YgRGAouFys/PutmE7nMQy9gI1kq4+nid+qrFj16ZfP3hGRLqnTvgcX6w
nkpQ2ODUKMu5L+tk6G9IDpjfhad17A7MuNLwA4X7tfWsorDXnSGgVMtaN3F188pMX49OYGJlJpt+
FCvLN1IMnkEhmMLAaXNqHIyfw7KLtA0GPIBN1w7GTFjVDXjb/wKWbJUlFJQ+KfVVQc19Q2VIHE7q
V9eWbFVWfd2VjnPXQ6PsKLsua8NrdwjeGgZsyK2164bmRmQ2IBFDo0xjLeGEtLdZPw3xxq6H5BHm
E56hGXDVZ70WeK4CEJX5sW38K7Kvln2bOZZW6yvhiCzHDEjKLM83gZGO4yecGm3vFgK9h3OOATMt
3EzRaDzj23jdeuqY6lqewuQyZNtDcHci9z6gbNy9TsCP9Oi2MdqCRZKZE5bLa9nF2J3jKxgWbXhr
pMHg+zd2EkGEuY5GE/+IBwF9pk6Az/M2AMi7EqfdtW+ZwBT2g36Ssq2lAPse7GLHV1Z7nRtjiFcv
Vlqlh2PYyTEKvJihjB9mmnKaX3UWd/fkD/OsdKEFDNqER5Gsy3rIjtkEljzfcZ6tPRzn205wWTR0
jWc+OKNrpuNmmiwIPdfRkGpD8QT7O4VBkPfgBs01nngB+NxS4oiK01brY/49uRgmPKaWrudym6bp
RGD2A7x+YnDuwq0zrAmboP82RHqaNes8srsEyWgJ0OeHhKOGNZMeyp69iZHE4IpvKnxSpr7dZwFA
Ju12dGE9TOskjJPelABBIbrRXRBYDR39mjFiSl5nDW4lqylM00Q/2I3UzJjSrCHM7MdOtm2BrYfD
fPMAt4MZ+R7Cj9VepyzzE/sqCkvbwWAn1Rs33KVuEUTeT0BwZp5xqjCd5lfH68ewY0xAZy6bWRb+
8KTwqMCqpMv90W3xS/ZyEN1lGzbZMz6hErvFwTDbNL72E+Lap6iydO+VY/fU4W/SpJMWPhqqr4L7
xnHBk+zgI/TuYxTBJnkVMWxxQJGplYLdVq7m69daFRSB3MCfxf9jrTeRlXLRG0RdXhxU2ows+aq2
M/59MA1dfoy8DNX6LhW1jsvH5NmZiemgtNRYrcC65yPok0qLvevR6xNVbQe4nSH0Srfnp15Do8l7
mOFJK6sEDwnT0dM1iE88rim5sYxy/BrjFevWVwGSjem1irJo7K88zcstCVo+lmOytQSoiRLKPXwX
wPRBPRpfM3BawEZig8PCH79QQhY7Kdy2eDIa0ZDD8+EvVPrdEFpCJx7Fqozpsc5RmTAfs0TJACBL
O0kPXCQXoAzGjavlQwFlM7OCwNkMsvJfOBU4JfbxGLJb1i2rqIAgb2gq6+K93lRV9BwYiYm9bmJ4
Khh2uIeJ7CFOdV8AmaxkXuR/EjAag3tIs9EDkptNbU047ZucKoaCcnUPEmVjQCykUCuDJLeblBfa
As4xJywjYivrx32yih0byM6XQMga8whhF2W6DlMvkTV5vlQMsG2V3g5frdTTtaskT5Q5UGo2DN5r
2ic+VBTXjd2a3Xov7UBifGdXybQq7CCMoNIr2de/gI5Aid+oogFpBO29boYnkfYWlhXQyAKRnOB9
GpC6acqSEivBEQw7/1lqwUvi8uv34+CUulznlQ0kdhV3Tpn+4HIka/nMlW7GwcfPs9qOV4Ve2NSF
trHnJb8K08KMdMAsEecoaghVGa6SgIz5d/y1EtzbrMEdYJOY0osdmM/YRrYvCciqptjUEIZ6C2UG
37RvvYj8Ksagh3D5ZRSRkCRcg8TPBuwUZROXq9CqkxbRuSUCkMjtUDX1FwqgOwjYOYCx6ji5jg9z
1B0qu/41WMLAQdKqjAoVfAByIb8ODQEJcz3lERYhK2FMyKaxy9Tz6Fl0GiXoq6azxzzYUc6kRrkx
hqYxfmdF4gAT8oosLp8dc8RwZK1bndIh8kaRFnJxW3mJSPGknvDtWmUy68IfMoIrc6dUOnmU9UEN
LvMVpJfKeJUOnlo15s3FQHmRjvOv7Fc+nGjDhh9GeEJuimcpfHrfLEz5pyPwtr90W6DC2KTCN7lr
t9y4n7B8N7vEuKmNym1edaDu3I2XwvOBvgFGE22yicfY7l7H0isGc4UnSeI+m2GJidioS09C8h0i
Z3xWIkydL7BWywHjCjfwtMNpciPoqyArwbQBIMdGeKtiDCM9tgNGNrygr7axtMmmvvsKHAtW52pQ
hC7cQ1IA8M1KIDn0rqVTy/DFiKOo/ZEZijeOi7o0v49dz0U7tkFT7D5Q/hQ2Bz0JTu7izDim6u5E
CnZWmcXHDrIYBJpDLYPUBl8bVZHY55XV4fgVQfzfyc5npokiANBFxAify6nFk1nvfczCuG4pksNU
pNWPTExYRgalid+sowJgCX0nsl9R0YM2UJrlTvC9NP8VVybfOLqdAg4l+7CWV9LDOOXKbsf4alKl
+lWXcRDvijQZwC+7XBevtP50Je2nXqRucAzSzXXlB7F7G+C+0F8PaaF94Q4hko8u2WmGuPO78rNu
w7hZGTiY/UbJ5fhbLU5a7aazXH/CgFWRfF/FJZS+R2fgb6oVwOEwv7dhqIpNptWVButWSbn23Ljp
ttnQUF8bk7YYN0h+nek2te3ml9YFQ73JoYWacJMbL/+iJ5DmDnrM4Ow1p8zMbWV4Y8oea/DIDmQn
hLjAZ50zkK2lwT4qlRcfMX/utTsDkt6zSsyB8tRaZUBgbSN+KnRQrOuhU8ZvAElTvDKL2vJXOAMa
4lhj6AZXCicSZ2Pyw7KVGkc0AXk1NgmWLaRSr5RlNzWnFj1OHrSm42/Zpcv2EFa5lrCNHLEMcJp4
ooAfPweHEBe1uFdk0QDx2GCMgEVIrOaA4JSg3rIybT/hXCSHn6M39fpdiREL2GQvb39y/Cox3POy
bDykEdrGz5bSYtQdmOTgn57o0+/MS9LnLh5xF+BjKkoPNuKAR3lpIKDfjK70tS2cVR+zg8LPdFwC
ZBjmN8OQYscEKFH/MeC+iDGAq2v2ZpQKoHmSAnjBXc0imIS+kbfXQTRWEupnUUToBS3QunqJ2uVq
EpRG8G3oAaJ7alL4GpQpYS426nC6DsFR4zQMm9c72JFrZMecOoT4Sgv9hCIQyMZYZHUAI7Yq8FP9
iugKbxsNxuCjhUsVlhFV0uH0o1cgnPWewP/l9EHHUbhxVYvLO+yqh0ZT/R+AuXAZ2jrS9ZWHbXT5
g4nX/FZBCkhhGoTl7s0hkO3NIPiafzNGU/e+t40V13smXhJsI1clHZZKRnESjVXTI1+7rlhXYPzZ
4ubYOG6p6qz7o4VtuXWcalGPj5bVFToocoHV1mgNDJuTWm1+Z7p1iBPMSUNNLrnCnUgCw6o+h36u
uWv+b4fVfNeaE99Lu1dr03CSF1u3NbDyXdrqa7b6ZnCoNJF4INBU+72M24lSuzFqyVBC7B1uqcM0
7jKrqdlv6qH/SD1YNe2tBL7Kb90vx/HWiwxX3epwrTLu4qA8J0Z8tCOzkgIdQA8sf6XA9GAYAiYv
VJztZf3o16XScXPrK2vzP0ot88DpauqQho2xpfIzjn8GlZ7hjolhQZN8c6mK4QCLMY76lXZ897oL
Wc2FW4t5paTCqIXpEGj7omGTo2XEyGsgmYdsBIrifmud8EJS4J+63HdO6fN6ySrPkrCybH8v40Nu
76MxWRVOuU65XwpYF6K9OnlNwl1cTViS4r/dlAUfkGdVPuZ4hlY1uT/TWQmBS+teD7t9KD5XGbi0
9nWMDrbxmlb3oXN7siW13AsSW/2fa+v3fvUsf01FQe4YvQ4fi7ENuyO70mPSQGH2b5sxWIfMk9TG
ASlwVok2bDHPWWvqZ+rh/ClXIsDpQH9xq3LtFEeXMyBjjP1ruGkNFM7wA3ScePEszTusWnXsHeq1
1jgb23pMUAkG0aMNp6+3rsdhX3DJwEeVXfv10PjXmlS4DYuj5+NY4lJbKf8o+5mjwdFwogSKNGER
b5/ePvGM1H5kkSuU4eGjgwl37N8k5Jqi6KeJF3gy3Xl4ljMXichQI9MI0SBsbCwPiaEYCuOiDgZR
rl2jRcKDTRN4njF+iKLPpfvoqj81Bm0n779moi0bqtFWh2tX3XZ5cO1KLHCxcYF0ys6PszAu02EX
bH0QxxUQfVbWA8V9a7e5D3AkNfxbTeJ91/0AfbfBGyPB+qry7jQQmoJTTVH9zGwF2fLV5xNb1h6M
P+eK7/R+0o5pQVoFbHlnbRKOfulwlZT0GRZ146PBJpgSglWY4+P22a5xLvJ+eom2wi53k5godqrs
yR5vO/eqtLO1EWabE0oATNDKoqS8MHZgoo8OCWfD55xr8224cowHpWhhxC4yfXSzOyv8JMeYWI79
W/RNSy9Vgy8k1OY16Ir6aEG2k6WD3W7T3SA9mHh9VUXQKB+FfWNb0QfjwSlJ+SZ3R5xxK5zd/H0q
3WZVQodYTRb1fTEJ6U7rsTYEkuph5nIpLCxkP+eFkY1GDB1qTp4YDRFphYYJd7zJQ6ucyDuUpaav
c53txoBokK3Tp7FOTdRqVOVO+bQa+Bq2n2XcqS5fJ3E+NdmucqFsocoMcPOrr9M0zEz5ycNXAcKx
61X/m7ozWY4cybrzq8i0RxvmYaENgJgjyODM5AaWTCYxDw44BsfT/19Ut2Stsq6/NtpoUawhM4uM
CIe733PPPV+3Z4/X5nUDw2XpgFTrnrG4B3NJWxp6juJAEmQ2Vq75o6xszTIPg6QZXYHLXYjUdTaD
21DxxJMliLX1yUppl/MwEz1JDhq1kc4lVUci0BHO5Ar1AvIZKODkb5omf8yk/qcd6U9ysQ85qRaq
LQ+ohnXvbee1D77qdunxbFS6TX3XLY7w9nU7DsNrQMC7tYbulGMXi0Zz9o1dsgozSgwzHdiCUb3S
7Wqg7PBUMLn7dzvnrV3xn37MP+nO3oDAl5IoefByjyRdoBokoyMnxnX/rJvrTgVHAK5RQdH03+vA
f6HW/yGA/9vKTRTJwmDO0gM5ozl5045mxt4sy83quN2rV2njWen2341W/UXv4Q/79b99N0STgUKj
zw7V5KynMog1l9g4UkQ7MhbtvzP+/ZWb+8+DpeUogjYfh+zgEtFJFbjGM+2y2RcIsR213Zyc8zbZ
e7ratnL9m9bgXzySf543pZomBGDgtanOgP6sWVD6fIW3Jff/znDyx+P9H5bHn8dOSRxZEJ+M7ABK
8jyN7b3XoCeM7W5xEkB9Imw7+6mfvQdTTj+MufdDXAN3DX9PoWH89yvmr/qP+u3D/bcP0ZLzYrYU
0HsTtY9igqjxITOP2lRsiUWIvGHZjpxZhfcRGD1kxV+13u/LtX/rfcIA8OTaQQX0mAN7sS9Obv1w
0xOwn39ujf+vg/r/P4rgNzyW2l8nY97l6e8+//l/5WLe/sQ/gzEN+x+ur8PtCYjE1Bmw4pT8V/z+
P1zXRzfyHYYojMC/hTX8KxbTsP7hA1Wjj0USnu7ZtzbYv1Ix7X/w6eok+XuOj0DsM7H1vzM7r/9c
qcOf/v1/NGN9bXOoev/rfzrWn66KNKxBpgSu7weO5d+ILn9qGyoEir7swTHWKDE3gi2Jht7JE/u8
7i1SkMtmNzZZvydQb7ienHGUV5XXhHugchHDHOn0yQ7jkhWI/WWih2Lo9NhfMujo5ZDcYfgtCNx2
0lhfu2TYDgGAGznZSGBF27zR1mXzK0X+aSTm1akmwhgssaKDrC13yVySqHj7gkqYgRRTyV4W64H4
A+PsNkEQZ3yhkjPnXVFjxiu7BGgmYDvK26knUnhR4vTHF39hmC018+ZZrR9QqoYXS9jLNU3Xr6XJ
lsvqr+4cT25vn8zSzc66JtsLTNPqKG8XCSupAey0xoMSuNw7f7qmo5WeJt9S91aZpBdzNuOcnnto
9kRo502XWmh8ZnKwpF3AJQVKRuDp8zI0JH6VwbAl8JKuSpkfU6TaHtySm2+TFsr1WGvL1dG07uwO
9Vl3wjbo12tXtck/vzhW/qADUDm6nIFE0Vy6RA8usuuSyx//WvZbc1jhfpnVevC85Y7Scbg0/+dL
YNn55TZH2GvDpfXcF8sanPIyVe177hQgkmu3YloK5c06asX8xcJEObAcC6ZZ1QaxrSX9T8PTIj1r
jX1q1uXOVNpvtwSqOCL+h3kzagcxF9NV6ykeJnLzNgj1u3odxlOAEIs9YdpZefXDMdG0IZjIvW+t
6TWVXhlNQc3tI8289tK0Olp9W7R3f/yTUrK90woy+htl/27GYDq1JMUH0tYf3ay+VEqMZ5kTGDwT
Z9ePjtyuHoJmas4/+2FYdtRGT1KjuayZ84vWF+NGV+KcQoqOyZZmWS6F/uqY4xJLHpc4yQQE6sS6
BJqoD3jCb+DnGchfkB9W04GCo4I7Y5TNrtCd/bpi6G8XtOcFdE+46gwrqGTeEYtOt59kyGztwNYh
6YRuzTJZHY3qSBJvPc9IGthkifsLTrCfgK3MbYtoOdlx6hQiyjJJWeFbP/Oi1CPDSPXws2+bJoTm
cgN7ddRta+ToM9hLxKJQuf4a5R0Kfo/ySEY+oZ5wHp+mQt/qltNs1eKepVPcOfl8G6p4mYcUnc7L
4R1brz1ZNaGc+Bnn9AHRpdoEXkkFlhAYXuhP1mice7f9sKfiPoFiC4SmEWCjbXCB8HtXgvHlUUtH
Mqlr294xSnw2m6+pXa8I/WZIZy/y1y6NzDa5rJZPboAjEoTB78TCK+MSO38QFfSdOoBTTlp2xw4U
GYHMoiwd37kmRn1fP1iyP45ZtLYljASX6JPZx1gjq+vAFW1n+WAUcs065Fr35g/qkZ/JIZEw+ZY+
3d9pRsOx5tvvCU4pox8UniqHdARFti+rIUYneXCLqtwt3pDHnUu0OtwzXJ/T8KwTcHHF7ZTeL9oL
dtfgbpyBILaDeVDa9D6u3iuWvmXTe9qvJv1FApuIHKdaQ+Dc9xVAhE0HYSC6zwSvC9m4PWVa8PrR
OEMHZjsrdnr9llutOPYQLEPTEG4kS7WRXjcep+yW8mKZ9p5ezDao1gfd4gmQQOijclleCLr1oD3O
dmxAXNMYaQ8r4A+owg2x87q35VFRoRirXQPV9CDMlHc+T556EBp0/niZk+82XLbbNMbWQyKvXR3w
nZK85chYtd6PDIP6PgmIqCqSX6nKgQ3O5T5zqiOL5F4sLnePbHwpXa4+9SJ4ZzvMzJmrzh7UPpVR
6M5QoQ07f8nd+l7zX/Jk4kaSNVvkuA4NQtmho8SLpci9/BwSb4rJboncGaV6XfVhVxd9BGPsPNPr
jBeX3NggAfJhduqxJVL/qIG23JkmK5qGGduHi7/VTJdYn5MW3vv6s7YGOK9ZIOLRKbd0KbPfbZ/8
FAwAdJPZ3jcWgqUEIhMqnnF7DsCik94PaTIBH+OsQeQ1PGl6AbVFX8sXUNTF1ZwYfsNqTsvUYm7X
MawTUGwXWvFwBGFQHDvaM6wkw4cViRJTZIa9aaoOhEeZZBfQNH5EBBIkyXSbpnI5rF1Op8yz7h01
f/bWIO+BzjNfR49oW6bmUTceaJsbhMmbINsH1BjGWXcZszdbPsdNJvL8OU1chrKQnLNZCEQfmCcN
vk+tqPpXbdgXTH5H1eIBmhiAlBGoUqbwN1MBxOxsEFef6R5bSAAVZPRee7rUNAUN/kP21sp5x5Z9
UXTWYEt2Pxz7Z1WeK/aykKZnlJdtuw/Aj9Pi6TdiWjdj7hFb76dsfOgNysjURktgG2i4CZxGRrTk
i43JxH7TG8NDGeRbowoG6PMrjIjF6q5THmhxjuRDU1nshNW/F5m+nX/Og/fa1LoD5sWLgkSXu6YK
fvtJEEKZ+ZKps9K3rWjRyINdv2l9MmxA7Vwr/r/KUj04ZwPS41Cqi65v2J6zjQnKJ5r9jkPZG4az
7dkMO0++d7KMhf6pyL9L2/32p/bFz/Ivkm2ZWZ79qzk2e1dpa6wbeboplmbH7NMpCMbt6qjQXdhV
h8x+TstbrxJmTAa0sVcrzmVEGEXHQsr6hXzTCLn/bjD8eAnkuyaRjOVaPivT6pA4vTkCOrpL1S/2
Iz1ORIZSBjQ4HFaAX3I7unwbfZ6fDPA5YUXvqTeKR73LuVcwp1kNgMkhzpxSRr5ifZxgOko7bpe4
QI2Si0wvcNogpOQejy4nL4CUaYrToPlyqH+Rpty3EejOH/9Xs28/u1t8hrktymFfyfIdF8/HhN04
NBQ8vARbSbQ01ULvU1t5NJbz86VJzWxLk5cjMufEsPzZC7vARJTKytuDk78MGil49QD5KEXk0wda
soMB7d7uaapzKeFJrqLFlwTABdmnlh5odh5z3dlqTH5kdsdUkrFpzOUIiTJ2YcQqh4dO1xDglmcJ
l941l+RQBaa8Bdg4kaq1sw61ZlkcQLS9r20wl9CUDfo81nuO73VKlm02QVOpRHM1cus9XbRyVwf2
sLVmh0lUu6QzZNk0XzxrKxH4Ht2lf8rXDzk36xe4GImthm5hkgJX87F7iQBVaFHNJoGU8IRMpe9y
keah0/pa3LXayGXafMo4EzJ9+ak1qxNK06UlD+/9RD/DDvXF8rdryTJmSCpaLX7xtr2yeupPcLzj
bnXGgPO0/eroDnGpgx+u1v7IhOZPhkyuYHc3Qesd9da952XFdSUOgy90pivnKPnlFqTku5r1Umiv
1TwcsVMMIQ6uJwjRpTGpTRv4r/NCVyOY203t9EUIHfFFeusl8NqNoRvlD3o5kGvaNH2yZoRRly5f
OBpEuRjuabbJI4yBDJaebhOepTugaZs3V9b3bS7NHYyhCszXceDgngo7OaIJo/wszXfb/jJ1YZ4I
WIObadJYHWzo9vlMzlHZrxeTLn/EHpuFbpOHeZZ9ZORRhX6G1lukbpSuxv1k+FZMYHS+7Qmj8DWn
P8zLvJVl+WEsp3ZyMBJUvAF24d57RGLTx+Hm29lTwDQgkr3I9HaTeeYOwAUJIH3uR9zC04iQxYMN
/5lYMN49M4kFaIt9kZaXTgfORXfnIc8qsddm9Z4kVF1i5cGYF2/vlfq3YxaYc3z8NByyZWvFQ5/6
28JpkaK4sQyN615rjtG+W419FwTz/arkT0qtA8PkcWqn00kz1tgtoXBikAvNovUvN56w3divEM++
iVd4ZWwLR9yCxzFj2711oYzca8LamvfVuLAH+461n6QTrZ4CE5/nn1Di48qiWz2XgtakrLmPdQiY
aZm9TINfsXcHdOnWJ7ssi9AZ5bfDwORtd7g9fPCW/cyLR8xSY+Vd5pXwxtVHgSoWZ1O99EZHthzP
cSUDwQNtPHOAd3HJ2x9qcn26gaKQT6f8idH9F9OYvXPWqXtVWWwbCT6OtL/Fl1GDlGUaqTF/maW+
WRO72taYkUEef+g2jWNIaFmYTZCW7WnaAEZ/FML0eElMpNQwDNshxOcm7tvSfNCGfga+5E9Pend0
qDri0jvWpn4G3ZaE8pYu/uB17qsxHyipRSQT1+M10QBKxxVPWrMWBDoF5lbL+shR1h43lRF2hrDv
ZuGD88oXPG6zQqyqktgNOjuyZ++Vm+K+AJhUaPLgeM011fRrsI7vphTa1mnMrZfRqSX9tNwMA5Ra
jCFmhKEDY8bovnKHQ2d2OxbtnH7XPWi1xG8PBvOSqm2fOLucPcy2/cgo+FabLl5rrduhEsBqVno3
WXVS1ThGS4XdMdcEENIhb47MXeN4s6AZCabE9vVU7njL0PaaxIpzJb8I2r9nY2IRry02mYaGPO0f
TSwT1sHB2AiVGaFR34PAy+LZ6LsTpqy18kLV1xc+e/JiDUik7SLjZkwSdh/QlctI68gVax77dk1J
VLwUA1shyK7YVh/Kp/UCRrU5Bmo7uwzpq8WGF56uT94oxaaSE0VCgc2V3M2vpGw+gmaQUeenIuxT
7tvIeXE3QnevjzhNL9loN6HoLSx2DbFlvAl9lZykUU/x0qP5Up5pbvmkMUt7yqUd1eYij9KA7SwZ
4eRe9LoW8+PUZl5o+6dCLPWZxM+XNnER04P0aU3nWBmsHNfgPEt1zDBF+tW75EFaNx2x8en736gt
3L7ZRrntdsSbxx5m3pDx1BJmWrvRFoDIbbo+V8mtEHcMAave9WgyShxagvudUS2n273a1yqdcuVT
CrEtR4WyM/XvyqwdrgPOnWEiRwBiu5HAO8BPQxNZvZeGenfHSHgX9wO6sEX/CjaPFdokfsW0d6sw
yNp3oZXPnHQmWNpi47fnTO9+UCF9lEWCmQJOCDbY8VE47deyutgGJd/TKYIzmO1D6mqE9iWAnII3
u+jUhm4W1mr4W6xw6SIKJbl27JLkXpvwxWG4KHdp1QMFmtFyZs4Y2uGvIy+2Qz3ZDBkI0iz14UL3
DZzGUt+35Uq3bOxOhfL3kKI/zK5YoszkVrHQhN4EGQUjdeD9UPnHNjA40vJsE1ji0xTlT5VCcsrx
J+7kWdWts2lHa5ve2joFJslYL5+ykfrN1y+V5LFijjLsJDfBibuTKsu4Z06AxKk5msv2a678H12D
TY5NwaOckRyOrlzuxsriRjXpzbYUxrfo+g/myRK6iuqGbnlWDkhZx/6cGuZLcTmy2TIZnHKGdccW
dvJTJgoN6d4cN3KlpCc2fLfSkicypxWnPjG2qd/eTJRZAv6p+lwzzr0UPYN9yQIfUwS/3Cpbt4X0
rhDRxhNFHFcOVtBhvD2SvlCvCFrbJvMHHu5sDMugKHelwCWTrTDmBqGBU7Q1bzcZN0t2w5Ww7dZg
y6RGuyd4ApM1r75Mm8gNikh0ZndEkJuO2AoqHHdcjuCUU7BWH8pGihOEyYxKfM9a/jTIZKY96rO7
rtVu9TGkzbJLNnieXpucK6VQN1hm6mdUVtW6x3Ydz1lnbv3C+a0ZtG6oEQ852LLTH19arwfZl8xt
VPaAhZUNcTk/evn8AkKtjYuxLjgUypsRT0a5aUyxro+bTC0idmwmsDsHPbAnOgHzXQA9jME/iw7f
blJjwo9xPwVlsumtfrNwawiRdWL8z/yKZmp4aiw8+XNhR6Dv7hkv73a04cw9GZ4Owtpyde0B6hke
sosOChrQVtwbmr1rF48NvjMPWOB2imPkZLbzt7LdS9Jp/XbNHDKvqR4HXXyLWyXaWcFrPSc/SbM9
kufE49bOP3hVbDwI/eHa+gb+HM4KMzOWaNFF7Dn142TWe491GjVJ/q4jhXgLCEuOwGgYq7eldb51
2VFkDA1hMb4VjZ6a4tqy9q3jVScnWeJJZWyoDIrGuqjZbXSElK77MZgpomZVQYLuPH0nhLGZLH9f
1x4P65RxmQfQeuxG83eQkbBssLNfXKF3B6nrF8Be412fL06kpaiLXlvsReSOQt0vNWSaPCh3WoEy
7N3aMJ0Hq57b78Ze3T5qgBFvSfsiCZSyXesP9kDVqxcW7NDhTrgYONOZaRijaq4cig999XNmXmpb
jcgHykWh0ovffurmUa48FUq801w6cRfo/dlrzafcHhnc95AIc2M4ophHCm2XqDd161VOF1WyNEXW
v+tJe+eYmcKnhjKXsoduOJLZCoVZRaUF68hxNu4IUNonPIefVGXIFI9pgnk8tZL3vNZ/GuZsRVvL
HHdFhyEKxwvaUXbOSw8ccyZv17rlXKTzxrDnzyZY9ch5YsLjcRQUspjIRTjPIruTHF2ZpnPcWs/p
rCN6TrWK804LYHW3ewznSAIDPgc7XT8H3smhr/pdrTOagP3vV0LD4gpEnuTFwdz0syn4flzeqYNJ
EjXciHOkDjNPGymUSgZk2g92+CHqTSdWEoUJVmIRysElqtvkWeDJSSadHM2MHd7MdS6NEgA1YBiO
9Vqi4ppJ2AtSg9L31Mu0cFCYpjM1vfiD86712abXjDZKCh8HZCkiSOQUUFqnOOpA2WIHv3i+s8RO
XdP6Lqeb6rgJGi1erHTZd6WIAyzUl2I0fs6LfXSNLNvMClxkYYtt1XQfvYcUt/LpNJSa5qp/TH2a
bNauvpsBiG/71vtspJvGhnSfOkZc4tzKug3+8ccpqMa9jfrbjYW/NazaYk7bKA9wtQ9rVm+91WJm
cOYgx1qz3t1Kx1Yf3wZx7ahAQh8dhltzfVf3yW8zj/Scdp3rQtaVFR8KFEjP82K4hwO58HdjTRRN
OVI+mwNnu8UIip4UL4Jgxch1kp9obj8RJQ/TzUZYewzKmgZWpNHfMmaTUfAqPcLquTHN9UJgyrqT
dXWPYyga151WVvd06RHofYV3xg32eW6RT9tl/m55ooG1bs25+87L7xTs6XZ2/B+w52tsJwxTVJNZ
RIym0PP1CHppuwkRSrxIK9s1qn5up8zZBTWXS2Bl3G3ULfxCfhUyF3BPGBsw2sOcEFpbe0EV8S1L
jCnpvb2YPtPv+bwdPf+a55nHT5nDZW8FomFNfd7Vcc4Dvh2HzzXBtop70eJWzDNkW9KJySyleEJZ
TCuWoeRUuU1wMnXzbFWtHhqWe0UNp4dUucZBeNrJo09FaTgXR9GSyTLMwyFhl8hSE4c0lrgtw1Kb
MXW0HTSST7zoOG6qle2q7ygksXQC94zVOp30/Da0Jsbf4+q8e3PrIh4eaZAzTWQkT2vdf6WqPpqt
+xhgHtw6VvEBrJphurmMu6YihMhKnhy5LCyp7mm1l1AFyfsKXz1qqRijBs1ldIvPIC25P684q6bF
3JhLd6+80otMHd2Et+dITrjRjFdjgdas9PnDdtzXRk2fejtftSa9cwfFdEWu69FQYAJrjA+Na9Wq
NY+or+pQVQBIbzj5YMBWb2Hl67CfWMKKKm1iQzGx3lWsttBSSRJWHFEJVkiEnDbOPFXtZX87lgY7
i+sbPFrWNc922509xlFy7xHzB5ramFDIZS5oF1OG3lhnG7zGsUps7sK4rtk2bbbMQUNH8+qv9URA
3VvH57utm+XFKVU058PVK57pTNLDEwdltGw+PBvsALi4ti0d2qh7ll16WZtKbTwiDkTeJXGZ0s5U
NPArohV2OTO6sWE6zcYr5g1wY3LuRxn1lvM6TNorhmjwt/LSvlRzIA9Bq7e7yZ2RUNqLauVjMFZU
GF3/cHORGdoYDf1UXBsFKLfVmIlCOUj3QcOV0KCu3kpan0LQVgkq33gIAkX9mFkXPLxtuRgHv4ag
Y4DO3Y1ZdVfN4s5YAnXnGj8YAakOkIvpB/i/sejT2SDEqRcDRu12jGGJPkoGJCKVY1UczRKOceGH
i8V610euX4wA5hzTt9k71z/lfUv5YeJ0C6QRmzmMtrk03ufB+UlXOw9n5ipC17Lrcxsmpj+yMVWP
62Dw24ayjJagzmlwKLXXsHOnjlj3A9mHXSrQ/PnjS1HrMbAMqNDmGLb1go3UT8+27I5yDrrNIjgC
5CjmKHfzNB5mZwinleWiQbYWw3JdZmbkRampuLT8LsTvvG4sT2Qb+tnRlBO+wfScH2HsjUYnQZaZ
LXfrd+pt1sn4b7Tps279eG6SeEDH3lnu8A66mq4DFjt7SCIr6M+tMbqUR1Jul7J9xiqcXdwqrAP/
2prOu+Wnn6ld/B4mPT/XevWYiOHUB+zV3Zh0cYU7QNgZIGtPLhut065C85nGFLwS0yqC280g5c/5
MQVRGc0IRXslvZeGJl9jIljTmb9kTVaHVa9taJ6+5RjLMUS2mCW7bobHtuyCzPvltildkhx/H+Jz
yCyfEdFfwN+3jMO5pQ9mie3kk5ro/DCKagyTV3552Q0NWc0i6GkD5A72xiZs18A/0iciFcL4SPyq
2cEiOtms0aPVy4PXyTouZ+uunuiq+VNhnE3JslTNFeTyo1LrETP8ANK534/4q/F8R1VODW/SugQq
ggxQ79Dk91jV0G7nAeu7tzqh7hdMlukbs5mYIJs7QiWN7JiVNnc6fmOq5Evg+GW4uvXrNKU/oDBV
oekk75VYTtxB662fvo8Tx2LBHAYAqJH5eka8Gu9qyv7QKijUvt3FQDnf7Wr8UkX9TvbgVia+e7yd
pCjsdANgOG1Azf5ckuzcpYho6/zZyfmesS3CiZbpCsQUru6wfi6a9dEbHDWTmr9aosF3S0/zv99T
zkwbmrozmGD7EDD2cd+NKUIQ22Ngb/qEoRPI5eiTAaLDpP1CTPIeM5wSuY8ffDTEGNVVE1V2fhzH
nn5GgPk2bVruTl2zm2q8bnkvruq2auYgfS0EOmexMvHuMTplSeHw0g2GTXqPZ5oasvfVdzM0NCpR
UemUNxdbdNZGpx/vGgXNegbBC9/6WJxRxV0GCKbujc2osxN0C4OaXkNOElI+w7VL8WzDh7o5StvN
EowM11ZUURzyZ4ZBva1t6AfkwI6GNVfkhLr8ODanISHtOi8NWrx6Fmk+bs96zjEdrWrrBauLhrZ2
+2l4t3W92AXVUkUpBVKpc9wvSnkHt/D2BDxcTSWmuOEYvmXWQQwf5u/BoWuuaq+JG21lY66QQIoZ
GcrDRRfWuo3rk33Ad3CEIMHWEVMYy6HV6Sx6Emq4ITEvWwXuFOR9RlKmwT4tZv8mVf9Ylk9pP+d7
Rgv0sKu9TwcedGg2xnsPn2nnGXdWKdoz+Xx5PQ/XyaERIeW9hu6AH9ohwxoFxCiYaGR+1o6YeAzd
7Dt39G/mVVpKI1PF1BsMln87sLC0BsfdUoSWoeS+deeXorfaYycwLCQTI2g2FtbEJYog19sEByIV
AP+A4RezJjMCzak1tF2azGJTF3XObcnoQq9ozz3vu/JuXb78bmU+d8dd+tIW9ckpTWOnr/K6Vk4R
rk1KuEljHUY6dBtz6D5bJMjF8c+g4fCQjd5DzgypyMZoxLnEyWxelf2sz9nHWlGIlGYh9kkqj2Rq
T5GxWHvbpNQarRwvRrl10/m7qLIfRnoa/Caeu+mD9TpT+qgXgQqL1pDuvSBTET1kSuRz7g/HUsp9
XjFN6Kkv0ZRkmWsNn2/lRwaQciSU4sJM8ZfDDB2L9NuYgiSqbY0pMi7+vob26rcogqnMf8mAopbB
Y6TsqAlwixcr64yTNJJpeWdIxz26qfaSLeaDssV9nap7WurdQTwqnbCwkSEIspcfpNA3yu/euM0U
7554UO7JWq133wAIdaNlWGq1w4KWONzPfMO8OZCAZBw2NSKKmBQTSHI/3eZNNbryrKXqPHHXqBNz
kzjeu3UbErOLvc1JtPT+U6EJA+2lfRkDImiD+ZDlvFWr1sW22cUuZsnMZOhQ+bj1qmHvWJTsmFt2
8/irM/qjJwstpEkf5v44bvADvLDSHyqswLFWNRxy1fxiG9md2Y1vHQwIkSbs7jRhJd+XOIVUDzNp
vvdW8sBYEPjXW1yIld+VaXcU3vBIWfmYD03G+cwVuIe5hgEMd9OYqdO0tFbItnMYSgSz4B0MIMrK
lHDqvwzrDVrPCH3HWrVzj32aq8owETPV+Hdka95nEFMjOro0hTUTYE6yhEOwnBxj0xm8OsRK4R8Z
f31wGX4Ni2C+lJrznRoGfbAsJ8qZsOUl2Ykse7p1bBKzP6Ua8imTKzVK7/RVT8/Sp0xVZPxG2K65
zifrA1MGz/2M40AwqM6pY3ypm7JyW/cZwfFhKY1PyIwPjxqjYRd3Dl5Tmy6tT2c9Z8reT4qTV+3m
ajq2TE2BOaGmqJu3oh4O1VqOm3IghzJzZXWyA+0QjMl+bJMXx6zcMOhpXzf255By2q89ignaadzj
KA+dQH3lvDzfZkFb/JV3aWxhe5FI+GQ1rcFmWcwgImiPZ8IVcTJr396qc682GQLuRg0T0S8bX2do
1vMR1NQn+szZmvx3PS9/SUYqVlJNGilPRUPza5AXm6gF2bRHM5tixpiuVeq9++Zd4clz0i9+1K+4
9EzNRRHRbh6EdGvpHOOzTUoAFe4Hm3G19/z6IZ/lS2NG8O6HSFv7l0wTj1bCFrBi6Ru+uUrq5OlW
xn5FdKgnTCBTxz6ejjrn4aIdc03fAw3EdoRhhztv/bD2a3Bp6y64FJnmX4IuNtMpjxdbvJSB/6vq
JCOCc8WHDsHUo7Bekr2oHt3euHe9pKRmXfE6+cq6ZKRZXFzr5PmDsdcm8x1twIwBZe/KkgNUN/x+
62vFW16nB8w2x0L0fTQwl0OVbV9JbCRywFbVXccs8XbspgvDWc/ToK6dR981M3200dsXhiWvpkOk
bwMPmHVf7XEKoqfYbcybSZHq02qojZk8iAarUR9OOi0Pd9XOVl1f/LElE7J8K7AkhIbMrB1ewi9T
0556V//0qqrntXc/+pJI+2LJEu4d7S7N+Sl13f4t9Jsgmto9Ay8127lBk0ksqr/H1j6H5dF1tX1C
w47zcWtrZRMLz76f08HeVLo/HxlITfcz90B2MXQCjbrDzQ35SbbIL82r5dNStGKDs6oJNQZhQ95o
LyjugybPLwXjVwhhWkSK4H+xdGbNjSrNFv1FRBQzvEqgWbLksdsvRNt9DMVMMfPr76Lv96Jwt89p
yxIqMnfuvXJb6cYHXhJvm0XKCh3vAg1w3pmyCVgoNeH5lvVHLKChuwy1pcRzNJZpYPDzIjHhq1ky
3pCGeHeXGQXtHzesya9vkFFCNi67V8/wf3mtvDSt8+6Q9fWdHsLtMldHM1fuBVM9bcMiigemgy9J
C+BIuhRtuRvSrrZ6bxMfkvPHpDLu1tKIQ7YGfNWjp47syWQpm3auRSYx4gRN3AVm5frvbtl8NbFX
Yhp5BlUebWMdHMZYm59Jl79mbfK9aOqTtspgMlr/qf3lo2f/e1cv2d4djafoUuYLFan7ZHqSJlcw
oEtjozqldlbRwDVyZ1r5p7X6yiPGQ0QhNwA4bvifXoi6XhBiG+wY3ZvFKq5NJFeraNt8tHmxEVmS
bYEWMPpRzzIbX6P1qiJj1s/GZawrZmxpdS48pjuxin6GJNkOCTHuKkYDd9RXY+FvqgFosSvyObEW
nnVaH5P8xaz2zUJMcvK/2ExIKrhNCbP7eBK8gQCHuNIBHFSPO8QRzm+G9hXDmkS2WWA26UWIEtjf
2Y0PcSe+SX1v1OC+Oqa2HfUBU6zMKBya+5AR+JogozMJfCyjieCKgBIlD06tO9tKXzMBWjo3ZhKT
BMLLmf6tJCbLrQhVrX9GXDgN5ghZn5xm1xtvbm38tIb8sTlRW6W9OTm2DjGem9G+zA5hWxEt+9yz
7iK1X1MLO7Abj6B9Og4ulwuvgIxJUHQ4NO7fuRvo3ZKJ2z74B7u07+ncPZm6QCBGCqHpMDP/nI/l
pV3i/dBhgzFkdcvT7aRH15TIGfeH8ubrnF/jssFmV47af2ll3T2DoXu89yhvJ0pRp8Gj1KT/9Y0D
jy1vQnYm/kp9Jm849YIlYkOgJ3apj9bPlbBp4hjjD6KdsD5UYd9N/CRWk1g4Yrt9pHdHODLPcN0C
W68f7N2OyPZI4xSlAX5M6axs21mosB6KT2f2Lha0c+xUEcHf4tXMCGoZwtyCpx42rWdecjKiGxgD
WwNdy/EI+zGGW+tF14/DQTlP0fpi+Pa4aVrhBFE1HodaPTmje0p7k8VuGReb5A9adErz+jmtho8Z
ZXCPnWY0tWuj1+ZLZTn4ZJtHH+gxd/0hu0Y6BCDD+O1gFU0th4qOKVbuY5pr5ruWv3q2drc9RmIU
mrZrUiJmIwC9xaJe5i3awIU2giJu/1ja8ixHlzrI8w92hq7b9tbV8tUUEiHECDkkB1V7r8zRfw/l
DLweW5uFVMJCgkNdu5dyKY5aY93NpHokTf0T99pVWOlNORlV37Iqf2OI1hdvyYx/6pa9K+XCXiHr
0+diHtF1iROFOI6KtqehqxUojvYoas3duon6GfRi1/kXlXA4VYkRwsbZg0xAku9D30+/G0UxXJny
QSv5l0rTREpvDrE+HZgBnq0gxbo1LfpnWrMMs+pCfcK1L6ddTMMbuJp21+uKf3SJg4qxQZuVb4k/
bEyhP1Uiu2Vg7PLfDGKehSxv9ZweR5KaCK8fgKmeWJM0hyat56Zv8aeN00vEJVuP1DrrBFlxveoa
jCYmMkFFN177Aj6VQVyW09sYjK1T0MmXS31a7Omfp58EqdT3lRmnG4IRl6mpj2k5n3sG/uAjgOnq
dHX+iPeugh61yd2oRcgHj4/4Utgehpxu33rqwxbTMdV5+2ocjdtezy566+ALmD4ab/xayIOvqgD/
it1cXUfZl6hVJ4wl5xpUDASDbY+U11eAn7TJePJs+YBMhdMnu2bp9NRDfihQ/fFdMZczP/vYOM6+
+TlgOgGDQfi1cCjhKhXqHZJKXVPga0t99cqKAw6qDDUvpR1mT7uZnif1Rs8B9Wq5dxF+b5hMIRsg
TmXUMiTo7J4NLyeLlXZBnw93GJA7OfhnhEkm/0x3DJzpMtpUveEFABp4eQD7B0Q2cGNoL3rc71ca
4lL3d7usuu0iywsW2D9tbmM7kUE/iH5rVuYXDpLTijCrE+sZedneJmra1yOluJnYxm5YtJPRtgkT
bSQ6+mDOASrYwUUwbtG+28E8C4N3p0/Chbn9NpvrUF8N4uNjqjJ8uc0X7pZXLcv+6GUXDlzlEIKk
CmxIFBtFurcxzZPrI0iMDQ6KLPp0C8Zvi4G82AxPma9hteOsxsj8yDNcX2bh4wWedq5lv4kCQbdg
xYlklyBN+LHrvwQJivVI1obo1hnWaZF+uQnLuf5wmuS7yTPs3hqfFROyrZlz5yvq+VNn5IflvNri
NtOZzpW3wlG/NSbiUIKQJjI6ha5/8t3lg9vDpWFxdpjSUm7YUpT73cER+c9IU6lXy1vZzsep18N4
yQGoAOzY5JF9lqBYUqszuWX0T0PBzFX4h2Y2z2pZzrL4Aq9xS53upym9L0Tfg626k+0u+PQxBtSR
i2qk9Le2fzDMRduBQxEb62XFy1kWBa0Aul/TiTN70C9EOGNn+EO+/9+tK3J9tOH5BRr3fYhRLxNf
/ogssPG5YwWvqM7c+T8zMt+tJHHD2vAPxClyp5Fb4qUnXAkZH69sW3nyj6umm62Z16LxvtTgNRuJ
/EPXaov8UfUTDQhzhNHuTjAVDhNDuh0HHG/YiviYRPyHQkpO8TNpNBBBaI5Zlc4bXcMYHVY4rKsE
6SbvP702nPNh16qS/rcUu8HllTN75xOg+EfkaPys10gu9CTai5YgmAJE2YA5Oijh4ZKqrIuB+Y05
tUp2FDneGKlLSvUAAullWA2XPZbfbKfKMQ8TJ6JpGRIfwyGUYB/bKA6LUwY5D0oe1AuQNVzpSzV8
l1W/d5An766mfsjGnnXDmALCGS6dGuxcFS9vvFXHuf0TTa0AObSP1bpJth57umweVmedlhf2VtE+
BDNTr1BbBVh/2sjM4zaevpdrBdc6GiAdXbtbHYCNJTF/ulr7o43+x0xu+5g5XnIokoTaRMzL3vDK
Wx+Zj5STplu9lGWk69AIGIQObYGXrZ/oebJsVy5UoF4fvS0D0kC2zXNrYBERMFg5e8NZmjD+8BF4
SITeEwCNeieZQev9oxiik/RT44Kf+S+j5F9At4ztbHwwkWUKT6HptUPYmtMhlYtFoYBza2EkfVUm
XSl89AxlvupDa2Yx7ZhkJiGGUmx7tKAtq6ytgFo7xQWLirJi/qQW25SCqEn/Hkq3JeegPWRd/phD
4BNxPtG87cv1f3I1ATvJKe+CJnlfROWFT3QN7UeXIZDu4fTvQfX1q0N5AFsTachuf6LSjvepLu7W
aL3xbzOP63b/flpv3ESmGLf53YQcUldACqzpMI3aflYoinWyaBsmXHsc4x4FV3RtqybBPa19amP2
YRSd2BmLg+KWJ7ShizYfmhTPN/8cCbKE+ZwrEIC0+gfaXbTRh/o1Kc3isLqHkhRifskBDJXJ4Cm0
dRFG5kSXZPq3tmi1c5Y6H4sr7tkya1s/HhmGdd5zRTF5SPTqOlWty9sP2WCSy1eRAz3oYHplCfAu
B0ZB1IA18BS/HjXY3aw0MnMacIAm5hRvhMCtnJZBNrTPZVJZe9aabwYmPzi2q5w5TVxQAs1YWyYr
P7dxaQc+s5NNQ4Vl0dkdWU+Gkaxpg2SpHiPfII4eQoxqmelWRKh1nEMag2Zn0OXZI2mzrTNmsc7C
aBm4yIsuMclMSxN2668gLIZ+qiHRVjkQS5L5qZRMEIVWwuNseoljdx6O9gABM3b6PVTFY8eAbJ8k
+HiSpdvHuuVsKZWKRsXHSGRPnad8wkX1qUfT7VlMwHIkxigOsSOtFBfbm7aW7kx4rNwfqkeX4YPV
i3Mu3ebGN/Gw+OgQZt7q71lbfkD8eUPhlbDLR3evuuZpJm8rZSVu+mLuB7f/j2abFI1RvuCS/6/V
kJXbFt0nGyu0VK7yUTlDQAnacY8tjnPCVFxGDO2akjkd4CThDc9T3bVXVVhbMDT4RnNxmdUYByjp
fmBMOAKdyFUvvpXEAdOY8pVs2AHsFouEUkyeky7XuXGyj4X7t5bF9FraJp1SZW17mvkQtenaoWgT
7ezizeg31Isty3TcDlQH8XaqYmwIvHpMsMaL15XNpk4XvJCe/WgiD0txz/gYv2g71J+iZgmrtOuT
aJ32qoPLwOhDM5UgamvAYUlJIEz1pp+FvoHAr4n9iP/kYJnNnfjjT8xsgafdQ9nKXRvnPUEFnFvj
Nu5tcCOOyYxIe0rcIt823N43KefNrikxc6X1R+NjssVOZOPXdMAm1aQZqp+VEB7o6difbLrlrprB
lTg4i5j8OOMTXg0+w4C8c6d6uHF2xFKPv8YyD/myVv7Z8gsH3LO5WIccW3GQaqTCZOfR/mRd8I9m
xl1EO/mybXamXb9V8tb1NvdmXuVtMpWHFpRRUBEgXJpObvp0XCeY+N+hETKBVtMlKjjIcRgmYTpa
GJtqxRndGQRVHXmiS+MwcDmu0/XlY+i0ghHKnVu06JnERHelph/gU/1ChcWpzX0ondr+qjSGIKbS
uKUgtyL3/FEAXU1sfbSy/ZGJrnErpL2zmtLCJju8J2Y28OHEubLUjyQmf2nOz9pQ92HDMaY0lx9u
tnpgG84vxCGQHXp8NzP3V7oMjJoKbqBSV2cGHwRT00ki5Ot66M00BjA/0l2vR+VeiOzZ7ZbzXHSM
5rX1L2ZGwh63paLyu4DzD8nHIjFW6fnFYqSdrnfXYeIe3WW2CnSmAzs9cR6Z5VehqY8PaWDM8/PC
4MVW7alT3bshkAKAx33Gn1zTBdK5aDCzd2cwoCYx+D96xRuoqcrZpP/W5KEazVF5rTEr3kx8wUjK
NRZZQle9TN9yf9ew1mE7ojttq1LjWdQtNynMIZG8J4Tpd/BhV3QzL5obd8glFgigoUdB43O+gdVZ
bOoFcG6qeYem9uenVG/4TEBY3cfIBMpJ9ho9v5gZb2hsaA5mi8rFl9o1H2OUm0TCS+Xt6RfrjAeO
9ikmWDnUYZcW1Ymg3N3HR0LzBsmn0Cziwgu/WsGTsCbCrK2Rn9ZZ6wy39TC6+BTY/RPTYUfjW9Nw
z9dneWvr9uDpQg81jYSXXe/rFPcqEWFnm1ZcUOXAlSeyEhVJKH3H0fe3q/cp6MDCEghmqXfwjZlM
AO+/6efY53xnZHtf+9bY5t1S/BijhMWzxvjIslkVZ6vLHSsdSW6yGOxtMTr7OR5xTHl8cpYx6GgX
LtPsvuYyR4JOTsUqUI51zFxrxbrTi89RTpJKEN6oGvbkUHwFI66+XSZL7Vc3+E8W7ts0xSY1xPV+
sipG6sNprq9JQRw4irIsdL49t2Mu0RvbSRJUzpNdPVG1l1JP93V2AKgzbSmKj7XmFTCWNaC4hKea
3n80E34QAiXM9Vr1NJbaeDMqQfwd63ZXT4FmCbImCS1Ms9wKthgH7mBZrF7qrmIU73Q89Sp//Bd5
2QudXuMazIzgmAEMPLlYKu9kS1+qPsJe7xxmNcSBZvQ5Iy58oLJlFWfMhKHs7dWqj5PYnON212lR
fBH9Q3e6/pzbzn/TWK+xh19jNDccg/PvHgzMNqU6NcwwKb3ToA2nNfO6MwnnEj3CSe0X2m3K5qeM
+xLjBC/dr0ds6NlwVdIu+TVWOBlnFNpJk38bat9gaPA0+fGcX0eDTDCyXaDTavsN6l6TwnSRtQWY
eXb3IzTdoMwYB8eyOil/0I6Odx3NZCUuoUcxSFQnx+icPTGTk55x0/USmJnaLHVS0hpaezMcXK1t
0OnJmMDeJ5ZEDojSj0ZVSXHx4viUqNH/MXt2fiS689VjJt3Mg52+tsaOtSPjfmJd8upF/lCN2TLW
ts7gzK5Kf04xjd1VulgPl2FFb8zMU039NaeX9nWbaZbuI7LLic9IiuZea9rfCfjcphaD3BPg/2kR
5QK30XrAVkddTVi8hHoUXfQZDZUXtrl8sWRfo1KY5k7NOVa0iQvf5NmDFjPuVXZDe7fDqNHaezc7
bVj7Q/ZgB3kcuhXPes5SbMqcJ21UEWYcdUrqos+vpoXxS5vZwDX2lndMCQodO1Nhomjw74BNbA+G
1vuXhWHLHi/usvPGVGykkQm+Yp3h0NblMXc+Zzf5bWE7oHfoXm2EjGunN/BqyQ+9RyAyOaMq5ggL
25raZtAOxpJgQ1teY42xOiUaDhfmv7VLOqmoiDrh/W2N/jNmHjMbnnVc8np1QVQvfkX1NbSjEero
JUE1k1vrFdH5P5UVm6fFGjadZ7z2hYctGXoJnDxQZUkS1K4bb700mi5Vj5vVX5o3Py7DsXCrpwmt
eZNgsjm6PYnYxD3NIsFNaw7mrhy7OPDNJ+yC+CjppfBnx4SLLdU9/j3wkYISYRK6E81IK9pnD6XK
E0f4NfFN8zhVp6Yri8czGcz6YdA+s+nn0cr3KOqiu2im7Jn41t2ZQen0s7C3Pl7Qyl/ce123/l36
CCVW573E0vFeErDHPAHRHYUCT4ZX9xpn/pW0UXpobeluYHbufeawL07bjfeln0LPt5owLkYUafSF
bUxWieW49COK0dtUu6D3yogUgMnvYzrf/a7oWgSERCSn1M0DxwFyXKXrX1lx5GEooHn3rfQk07G7
V8V20LM0IMOe/XaluLWlXW8Rw8rniKNhNL2Lk0psOrw2e9DrPpxC8TvyYFHxWcEBD7OVgPp8skm9
yhohJ6m+UyN+B6COCVHHU5yO340dOzu3mQAfJE67YaadcJaUMa1fyYdtgs4RT5Bjy3gRoYUD/VL8
ilZcR1YCXK5N6PHEZlm6wdB2ydnr1V8d1+0DQ/VrBrmwzpSx1OPqbLkxY/Kyl+FqLdX4AJtu922q
5TB2fchh5Gw8QWFcQk5OYgIt4EyQt2Se3MBfxOxJKA/YsMBvNMW78ibjaBTWMwyRK/jvdP+99HA2
cWLcRG+ePKh2pyEC5iVsp9hpKD9X1Tesa0ZqYPhUBr4bv5bwcPew73fQnUDSWvzjE4lrwjMqaGvi
uha9jQOVGfCF+2sd5Nw6ENrUV7HY+SyGEXp6Sye/DEnxKHCgGZeZ3pNxWf0TTv9fPLW81QQkyR3i
77N01h/FNS1NFInXnOL4JyVM1UyL+TXgaVRuwTLppjDeExsYxFhPJ/IbzpwagEG+/CXLj/wcqltu
FpE3mk810Zeg1Xv31hjef22FlCTa4a8qO8JbGk2JKIarAzXbv+bo3TuXegkPrc672yT0YDTkqYDS
KA6SymR0KmNfmPGhsCFZVAPdIsH+6bTgaj0lOaxEyPa8hDLtkHZBc0Kt2Qiqf86KmWku8+Pnop2q
XTKT8akNGe2KRF3HWLMPTuWu9bnPENkSATMekrL2a1SULr2UMWzrAlXBqSsVSBTvoIrTDy5sfIA6
2xG1QhHKWSwM26RRPXzz4fqP7vglXhdP9q8lLGwWzFC1SUOqUDN9b78AvfSmaQ4t+2+3jBbnOBZI
V1/+Wg4ucGNRX7HGXThTbJIwtYhNykV+MGvtZnFO/Z6NCidBZLaECWAPLmWPoSnuDghHr77eqmci
QTucqv1OXyW3nrVpQ+k7W1NW2a41LPfXrIzQH2EdTLFaVxT89iqMcg4qVwoR/N42U3d07O8Z53to
ZBgI4SY2T34ShW6pG/8ZWvSCxoVhCK3mWvV1yuCPeEvXUAqlg/XC7SfdQYvejjSWYYWhJbI1eSLV
dFSp9zuyfeiIZX0XlZPe+TZDtITxFpHX3OEiTqAX7ayBNKCTx2GCfLDRhTCwA5MHQ9Efw7KaWiqa
6r2Gp6aIeYYi4ZNfJ+POoPAgZ+LfrEKkh1qm9gGn1xkEjn7S1ofc+7ClPYa5w/Cpi6byHJnibZG0
Yn0bMZo0pmNTpL/ScSLM6TXMxWllTSpYxl6jTVGZaNwbyPvI1qsDMWnqToEFVEaIZg9oPG3fCmWL
mwFW7DA4iOQQz+PHXCU/iikJESEPXwxUg6zyv23SECqIfJuxeD8mIQ5vMqj4zyVxc9PlngNS8kzS
dzksMgUK29MC+SMKPCZo+WBvMmdh5sqTnmJYY6y4ROo2R2wO8trledpnsfY02oaG3bdkmXhWPHd2
+p+d87v7zVTf1JoCcqrfJSPMe2x62ratnI/KzOcj4wl6smQMkiLZq74nW11d8OYMJ9XB2GPFnB54
vo7w3orn1k05V3z5MIHkbOhpjQMTlIn4kN9TSxWVmm9GNlWhnEY+qLXPnC0qyRpVhsmWBNqfaO57
L/BFRGVvrlNYXPClTljWn6zboqxl30SYXqA2MT/mFsTtpv3ktllsZNyrN8+oCXA4EzhqjF9FyqaX
bhZtqGvcoD3BjFdVgk+iHF6kjwycGlr63Y3RVrPvLGOa/3oYkzrGjy9wCA4xNuIgaYV+9ctnAlrV
rl6WO/eyCzYHC9slWKA8ORapqEPbKDGQJNAjxgq+/VI/67HGCkszSrfupH65MZQI1x8phdL5ypz8
QxT9fpDQfFzIWIzGvvGVQgqvsyOK1LJ1FveoR0Spx6SYyYszDpLLgpeHpKre+3NQDRpwAzClbZvD
5VzCFRl+mrL6a7ZtJpCZJE00EGAQUp3UaN31vP+P/WBtYFoJJejSbguYnZHdEXgevaNflt/0vjnA
CV7lqbhJWM9hzFIBMOEYkhgWYQFwzOhgcsNNXSlDl6hpaGZ8M/bks6Fc2qRlQRLKigtd1bmb+RSM
kAC8HmVUpZXJwopjbGKidSL1FbFKYGsaDj4a9+/EYoEHcg/pNvHworcudn2qjXzmEKhObSqMB+0m
k5xj4fyoPrlaGVKmRD3ExhTS5waJGV1QqkhGkEjaZH7pPOA/QNj3WV/dpN0rtDRrM9HVa+pf/sdC
BI/HrY4Dhrw9Bpioo9aJOQHx69OdNcYTyusdvPa9sYru0VjDWwxn82jRlGHYxN2rOZjVay00OiZJ
+blcenmACnDBKbCjwm22/ShqntmElxVzGKGWK/zCZRMlFhBxulNSArGRGc8AWoxnhIGvxSJuHbfG
ns0GWFCNEmiEWi4ElWlK0NKOpnBYQOPhaok771bign5l28WAiV1uMcAj9Eakku0q3vsWYXjkypc5
EyczLbtdXpm3gUKzH1hzNlZY7b2lAadffMpx1A/mEo4GclqOSkNT/UnbLfC+a+9aND4ar3m4K+OJ
qukgu+zcjdznW/xGO8tnjLDo8Z7MyEkalbESDjckiDNMxpzUFpP1qurjdaHPVxHzxZj0L3o/v5sd
JmnL7jxkhuLBnUIPAH+kuzizf4+FHhHar99mc/xy4iEHjAUyp2zp4rGFWoU37NnMEOhj/go9HbCU
TsRPs1iNo2O4ZC/ItrCJRsmhYC9PjTEJgzBw9WXYlTqquUrmFBvfDA0hti+ifMo0lR+BlwGMQdjZ
5w6A9Br7Cvspps0oeC3saEkR3lR+qES55YPn3WoET6+O5a7J1H+5Y3ES2mO9bwoL7p0h72n63yL7
JsSZV2+Llo8IHRUPVv+hO84Ytkq89ZXu7nxDA+Kfq3u9VG/wXebdbKQP0wCT1NfY7acGqSL2MjaU
rPyAaGUjoYztTHA5IUy7C0rin1m7ujl3M2j3VByEL8y5uDgmIdkldo5NpH8blmbs6j8967tZDWRM
zwkfwqgwZdjzhGX0E9dYMiMCjFLVZJja70HHFokJOGMRUHIxo2TBBa2Xe5BbxB2qrtzF37lavIfM
rVBmS/Y0c1fZaCgmAaL7zTermLHlU+9KYyfj4l10jAY4Vl1sN9C1JE7PuCWhpK1OYR0/rLWUe6vB
dQULjzFxZgKuUpCESo8AylAyLuqmHi06/UsYgQum2zu2kX2MJgo1m4qHrb30r65qW04oYqTmVKOs
2ojxTl8+m0l6GWfXvnaVvnft4ar72FXMlvdRKfPii3zYRwax9br+XgYS4+y7DND0/0IMe8ICPW1I
S7MmmGVQ01jFx4Y0uqX8iEQlYjubQ4nap9RMud49G11Hkyzrc16AejfLe9thQnTNiTx8CxEnjozd
qKW7lDVOJ9aE8QB3ZE2usNqJWOHk0NoM3hgoSEBMwMq3CY70jKK/dfGraQaGMSzeB3ZyXRdfj0Kb
N6ehjEtdbg6p259trcn5gdnzkOC7XUT9tLZQFERbR4P5YDvxc0loCX6afG5LXMnT9AeDmkb2BXBY
LzEmOB4NmVD2vkx08dLLYjdYxYnljMsLDDK4EZ77btFd48Cm9u8U1wTTiLXiLk1Qec64HEebjDdD
92BuVMSBWwRAjM+GN/282NX46FNrPkZxdihLjyo+QvXGlr4tyaV1HWmdxSHl6VtiG0dECpVIPgeW
tEiYhzsKGWSzGSUYMRFZDHzxLimmJ8s2N2xnaraZZcjAT+SvrsDkniJy9wb+biBoVFXWgu+TRBr4
19UiojEDF35oQy4GpTDfTAKPa61gJDW8jWtfKRZ3mMXL2OA7BZGTb7aYNnGDC2YJWRF/5T3XfMp+
k62BoYmJ2H7BjocqttwXi3gY0b5Q9+pfsV3oGzmWhCejR1fWR0TK9DB14lLNGZac2dhqDNhCUQlQ
rDZuPmYCTKdtexfPNbFmChtuAURMIQh4o8+KAJ/kd1+5v2wr8rYjF2SQ6s6PKHz/sOhZSPYd65WL
QGYX68YrBdF7rFMRwnA7Qp0pD2bBmZ/03C91t9q7E3JZmab+jgttQ54T4y8gfwJf9EhpQRhU65qd
vkZMlpSfGNEJtGm55piKz1QnWTpY+rNvlL8JYJLEX+GgshnuAvv2psOKutEy/iNnIeHHbBTlQCu2
Bm60oG1KSG0TQ1SFZtyblK9zfjLU71pEWxgoxk6RMKqX/FUHX9dCBhtcUrGUSXqA8b9/il1bWx2P
2+F5yBE4wSWQ4Cp4t6pGYYVif9vQ2OiRGd0iHdCmbZZlozWJQxGdPtI0tYNarY4kXIIM1snvEiu+
9DrqG5XystdtphaMd8Nmsl5tVOitLvKIUUr+q6mtd8tISBezX2eToxSMa6ykAVYW1S69nvMXd/e4
l3ChOLiI29alB5zExE1seISO3dnAmTopcWImxBkKXr2ZsFxymwgsAWJkSmNxJmCgGtEck6ocA1E2
b0Vt0WthsHQT8w0kGlfnHPjazPrymKFYamLtchObDwm+WFgyjbOslTnkd3bn/MBGZaVfDRxjxonu
WFwIa8R+yEa1nRy2QPD6sEDiy1LgDpLF/6YziXaiKd9z7o2MClpaMq2UzDKwo2KI7nEPTM9LMqZn
mjoe3PjXyDm7s/tvIOu0FXFJAR0XT2yniLbteSoFnpR1HKITpGUc5P9exsG+/nvQB3tX25N2UEN+
rhYS+nkEpYw9schLLUkQvs0sa10kM26oxPZrHDiT6jrlyRUOkMm+AT6kc9zs+lh/STSNiqzE+8bO
uppxSTllV7trDraGu0JEoBsNRUu6uH8bLzv6ObpGyWh/6w3j64I6jjbTn3wM12gNfD7d1VJpIoxP
el+c2zzf2wuIOnthWYnXuWwAtvzjgi9dNDFxN1DrDPrRoFTmFyHjOehWEe35nAzUFuX3VKJYlZyK
aeP8kKj7LqFKKps2SZ+bJ377fqMlbIOZ/EvuJE5QehZLeOb4kDTpT89ImHeKa9qnpcIt9uWbgiLb
BJiqvAhYXJlgEhi+WSvh7Nm4QinbnMAk/We7tv/S5rsemCbb+WL6rrzd6U7PgKnSMGrO0Sv/8TqF
TJLj4rsfINX8E4458GtDdm/Mutt1w6VuK3AF5YxPbTCeh2w5ZUSV4OwSxrSKXXogIDmz3MU+OdYo
T4nxyfKkHJmjysPBx6dWjtPDSCIC5r0bIamwmcBiN8yGVtYKYzkXOLxrMBYyss7/Hijm7HOjzVSA
JnH1cYC39O8b9Xx3WLl3dpPP0luqKDTRGk+EO2rz8O9LwxnUIV7sHVYCnqctPnub5RFTkujnfw/2
uPzvK/In//tKpQjcm9gtxV546yCQZASDGr1z2/OyPlj13J7//VGwj87f/vvzv+9Eqa1tMMbJAOKV
fqqK3Dh1Eyo5iVa+/PeXnFPGyTDN+cDGeMpx2zv9ewBlgkXHSQuDUS3T5NXSzfJL43suiOkTvcIN
Nl7/PUwTtktMAfzZ7I9NPHoXliBOOBNn5l66uPTsELv+/0Nt8dXs78sqU6cOX8uVaRXdDVHboG3/
j70z640bS7fsXynUczPB4ZxDEuh6aMU8KTTb8gshWzLneeav78Vw3bKszE7jAv3SQCMBQXJKESSD
PMP37b02tLefL1ul02cwzelWzi/289/N9imvkuSWjkFlNXcMASONFh/YrckWW2hjcCRXp39ih/BU
FPDGYgwzA2aZczfEU7qXcUyGROkfbFfT8BlK54s+DMfG9tlsmKg6wGD4b9g0MHd2AeOrFhHnGkf2
mTP0t5Q0wUwlZQBS/YxxLQZJGRa7ROjT2cxweQFcls9NlR/guVpvKqblVKfjM/KIAOf21J5jA7m+
DwQWY4IIDpmj17swCsKDb9b//u7yb/78b5fvEGTd1LnEJoyy8wneyTqXnImo03IJwUvbdwq1NnUn
6/HyowWnlg6JaT7KDKfK5f9efmybRu365HayrWCVi07cDJEQK0kq0BkN77AuOjnufQNChVkT+yjS
UF8bXNibiEG+HXy8Xlb2ubXG+GxYDltqGeCFtcmedHT3U+W236MsiV8bqa8OlCC45mBObhmNIMpo
CFhy9GWFYVQkteBwaVrtIQ9lvZEJpXHfdawDe4+Fq8cQSUpVssE17qD/GDdaVRs3P74DdVipslqS
Bl4vXeI877xwGA9DM75efpomHLUsWxSuEefJkCK/rjxPezDKnMcmEs7eCUp9I0sJ6QbH0ali7vK9
qrm5fLEwegPyVvV+SrDkRIjMadelD4nTvGRWHfLr/MTCwF+JTuprkGsbj1TEB3ccgKNZWnVdxml5
T57nqYrN+FlzDNYQrvHUx5m2CLE2PDczt4j16SfJLnpP5cBZjpC2n90of4xR19yFzWSeoEMlaGF7
e/K+9ISusGA32Slp3tqZYmgNfveVPgn0X2tw2Cr3+sYaTZunE2Qb2IJmWeMQ/xxqfNwNim7Ck2gv
T/Q2HEkehak1MWK2MaSFxb4zGTf+QCkiTVW5qc3JPgX4PJ1Ckreo41kOmddjUM7rPs/cawuGNZIL
cniZfaeQ177jfDAfjMta2OX2gqb/v03nP4XfIBbn35v/Ob/yt7wYq9APmgtZ/udP/w8x/E0Trv3/
meH/mIXN2+s//lf18vUfqzSsXpq3+j3Q//LnP4D+Uv1hkR0MdMVwbVORyvZfQH9p/CEty8ByIBxl
mdyL/wH6m+oP3XYc4fKXwgE4SApAnROK/K9/muYfyrLmYoBrCJvCjvnfAfobv6Zg2JYtHcdURASw
BZKOPR/d+5AIZYITREaUL50oojIrylNUAmbTXHlrYdndTiNIyaCt2I2nn2JBRdbonfrOxx+LjYva
V2CWt0nB6Pzuev47eeB90sAl0ORndMaPAxNSKk5RV47rfkivSE03lbnn5kuJHhuki+y2hprFusl0
xsp+R3zhJ11YqPQrShUyviMuVvwm3uXXRKJ/HwPXxKVEQiCD/uEYytxU6L+o+mfpWiDEO5RwBnUt
7DZ9FX6dtMDYGSl7CLjj8e7vz/+v3lq6SkphWcLUnflzexfe0VY1iyb2scusTNnztfCbLIm6lIGd
ogFO2jbHxVu0tzZxRb85bWMO2fn12ru6FMKWBqetbDGn3rx786rUCgr8mInZBnbRWD4D7WBDJP21
qiiGGE5XXHllz7qBQ7zC3kSgdthhQvFB9dBF/vtLMT8HfzocZVo2T8T8QHz8GOAhWXE/djhkcF9u
20BcyyIad25ZG5Cwc0xaaDoziyp4h96l0dltujUaSmiRv7kr//ypuBipLEvqhgEtT/8QftGhDOql
pLCO1NNeqF4HKppW5fUUiHXGemM3NQL2ktU+mrN+/O+vw3y3ffhUSPBQpsN/VJbt+VN796ngLkR/
6phsJ8SorcfK+oozmYw0HJLrHtD99d+/3a9JQ/PN7yruAVvyFJKOqj7cgZ5vOkWmBy0tUAQXfp9T
95bFt9bUn8xuPHq+W+7//h2N+fJ9OENlO7yp6zpz0sh8+d+dYdD1dpQOHdYuCz7MZFJIr8DnU4nJ
zqiqia+fy1vKium6msfcQkydzZ1iTTMWXkGLQ3O7898fk/kXV91xpIvblk+cg/rwLCR5YBUTgwx9
emlvWDahoylNvqSRYOWNvi0qKFxIn0GqjLGeD9Yuduonw7LCu3Sc/ZeMmDdFT38UPy22gwTK2jCK
+KolwnJZR0JfJzMkpCONWVJeQoJkrFRbt0vJr//96Vh/erSVTvPUcqR0GPnRpvx6iStzXtyVTbUs
3NmXalPqDVS8t9oUuIxEkloZw0tqDtanAIuaWzxrWRpugMAGu7BR20Rjc+sp8ymRGI9DI31Bbjys
GxvTh2jtc6lM86RNtbtncW8Dt4KUbOryiezkYGsmOvGilNvo4WK778gCXwX55JwsD2FTFeervz9Z
8afJTXEPMXIo3WVyU+6Hk21HCC94sVuEduS6XXIU/CDN11NGFRElffZlmL9DgbuSaTwdvlaSDtpg
Tk8ppZj7IQvzVa1MpEIZIx6NxgfLtFIUJ/vK/4zA1Ni4U3BXxqwQdRuHUBkkO3oiD2jZQRPS8lsn
6byAc32wvb3YoDlDpurP8v6Q7WIAlncdELUOLlrRKC76YC1thOk0aaNHoxpfZ6I1XtP8M+CV6xTh
wW9uh19zMXnGlW7pLrRUyzWl1C8X8N0DJwv8hylMq+WEcQuBoz3SpuZsbM8kqVSwriRJnuIH3orf
PFfWn4YX3tqC9SKpZUGa/DjHiAQdOXY7mjoyytfRGLzJST9bOgDfwtNOPd2uFW4OtYkpxC+MEX5H
GgNoD2qcpT51mWVDgPhGK2a8ZKEE3mx7OhAXYuDHG6ZrP2AcMc20WuboxFhaQylhUdc4o7oeDRzN
0qO3WWZICDVqtVle1AvArgIkaLrrWxUfCofZJHKGdM3uc1ySCy9+c4P+eWZTrO0MR/JEWpKJbf58
3l1/LNooQIDn8dRZHbDBe8OG9B+yjVjHNYUR/DTuFZ0LuqhOW+MWbUO0pkmxZhKMl3//tBh//kQs
loGuMKVyhc1T+evB1I7dR2WsxmU0GDQ6QgzsSVbeJOus/pTOK7wpwArotCkt5Vx78+YGtgz8Lx2A
r6sQrCYBvtralAR0dvSLfzP1/mkcVsI0DRYkrFS5X+V89O8uFTRNisq46qB6JTuFz5tiNzdpHLC3
7+ho/+7J+PNAyYWQhprXQBYl8w8fjZcQfBh7DMLuiLwpBMwxTPYtjt72NptN/0FhTnMnNt5HTghU
KEOX01nEm/YGTi0L5rAMWgQhtExCyA1pOgHEsgw8prhrk/wUaCgYysyjsttWp9CTGEOm8XNGYvy6
hnQExFihd0ZJw84xgtVIb4gpyD8RRnOVFUF7LYVBCdfVb/tw2HmeiJ8sLG4EV5D8S63p3JvqrqmS
YdcZFaWHKaAJNGFFTAckPrJ2YVkCjmEiC48QbsNnNNzMgpRGDNAWg+UiAGe22IjRv6bRhGUgJNu2
prH0bOPXdcFiAwnsj2FXZPcCl/jQwJjAGkfHzMgQqmKxV0NPDrLZ3jPtw7yJ9O5eiZh2Q+W1R91G
uVEJykeBJTeN51a3TF2rxg+KA1WSGaRLDMXf3+RzEtqvSwzWNMKw2DdZBiuMjyNeqkyIUEHTL4sq
1taqINEaDGK0ijUb4mpm+lBA/Nl6Wm8SQ1ZXlTfj77tyWU90U7vAaE6xSYMFtxvVWXt0116cZzeN
FME3a9hHWYn2ugm6m37o3M1vDv7Pw7UQDBNCCRagrMjmk3v3DAjHxb5mhDTXgkmcC5oIRRrdNY3Q
j0br21eaDprCkfWrZuApkSCFHuv0K2HagI9YQl+N5eSt2qb0KWCjpCgKY5dgByDYEczsOJbxrhr1
dBsFr9iMtGON/Jf+TAv2ckqqFU08cxOTu/m7UdC2/nxijIHKYUtrMxaKS4ThuxNLS2It8GC3y4Q0
WGDZZGTVTqRDP6CnGYEMeBoGqMlzf3I7SJxikhI/CSAiXM1pQXV/bbCPonNRX0+GBPEirGc1RBUK
jejaaXR1VfSuy37JTFmlYaeBHX+fRS4oYKF9jXJ9Lo/nQJxH/5zlTDD9QFOlGTGQ8YC4OD1DPS64
FjjTwvHNV9qexhygA3dFuPh3Z4jwuHbep84qn0Q/45mk9yYS9+tU+RpFc/OV4hMQwd7qVrTMvzug
EOfGJIsmr3mLzBz0nR7RHmvIBKEqb6dwGrpyTr1Kbq2pJv1pQFmXxWpZuTuCuqRjiLUmHGcru+yT
k2KswP0Zb3VvfEjd2j3Z+NNi0J9Ri/CQZHeHy5jdtpTMrkZBozJA29gjA0WjEH73SRcHRiWRO/Zc
xT45eXXwgDYEjWsbHWtMOktVNMYqHUMKd1Lf5SojvPt51Hw8pv5DWWJlIFGdxrAG6RpNJdJ5JIbg
mTHogJLRhnJajYWrrVBDulepkz9PHoxgiGpwkckiUXHKveUOm2hM4q2WdwsHGeZQ1/ssJ3bDHGn4
0LRam1aJ2cjwONRKIgqYP+y42duGACxoQD+TZRcuep8xWMvHFbcz1lq8BVgb6k02TUhzEZjGnVXs
O7PdTjJi9Ql5APVxtVWtsalEy2AkcEZ2En5ziY8D6X5/RE+fLhLconCdPAeg06TFu1onaj4jyKHu
LQKZ0vyO17l2JuLyahAXqBef7W0os9c0gkjn6BGKGxHv3U4hNM76E5tosY587XsaTktZozk3U7rZ
lH+QtDnLHAcgRtiCemfaYRYqexCt4RBDgbDWsB2Olp82qwh831ZGxHD5ahn26XrwSPdJeuWtBpkd
B581kIrVJgFDbfazlgsUXV/dudagVrHZfSeBgUZ3B94dsXMyOXdUaXEJdgjw4TG/kA3hbVUSP2Ww
D3CZjKvAq9olmUQ72Ou3la6JhRFiOuzNFFB+vehY1QBI6IJN63Vf+tGdkLMXJNeFDXh2kp4MfQ2J
BARcVPn4pyR0/0htLfiLNIeteKHqfCNgkIItmJmrCjnNoLPvzSAFzwahyYrNRd0M8bHA4C6QJuel
5G/zgsR1JQFjRuZ97FfRYubtivlFsrEE3gGXaOkWmGKhEvDIg8arrSo+NmljX1fzF8s378dOR8Tn
GSt4PO2ZNhhtumU5Yk1pQuNrMneKO/W90FEKoIXFdz/OkHtgYe0Qb9OKcbaio7jsBx3RIlLNRCYL
oy2zVWS7iIHZdhlkiuF9yN1FZ4OC0jN35wzuyQlY3nUXGMr3PIw/aaXGZOOuAFcUBG1gF2O9AbOJ
GBFp3mY2JOW62QRZ3W7TQUEKo00Ogh4ZhdsVn4iDEzQrwD8SafatircJK2mePLgNLkbHMEDJpXhM
SgseCYnUFP9bYzdR2KXl5WprPYQZ2k3dsqn5lBSOHyZm+Cw+OsTJuuoqDwgE86WoxxBkT/gySPex
L0C/JAX+gN6H8OWnhr81u/ZhnQfg+FoPU2g+pAS6t82xVM2TlpmveBYfmpHqjUCFSDRgiXgHfCIT
L5EuAoj30KOqG5z9qNF7UPG1mfr+IpZoWcKCzHqh+dsOKH9DC5UtNtvyDENiPWs2izmEnRB5iAk3
RRBUmH18HibCD9wiWidV96S1VktWNgu6xOUSWG1rLMw02tMkA5/Qmssx4gV7RurON54aoZCHoYi3
ScO+ohOFJmm0z8CTnhs9WKVajJRLHthkgIYoBjAtdXrVdmTOTzL7JHMEHWbh3ka9RK2PCdmzsK5x
eAtLAEkJmCLKGglR5D/XTsfsntfVlRmnMOOGLyHA2jhGDqpml9EIkYVBL9uY9XSf0qaogDEsFUK1
K6/5VtmgluMOTyoa/1ViNqcStdZCa3Qe1fRhihK6rzGnmngTIMbiu7TQmYT+J1qkcK1GI74aQ5Ut
m8k4eV3BIB4MDbEYaOz0ydk3CIRDoDRkBdqrOG5uk24C+uBFb2brvRbYUtZddWuNLkiYKSBoveN4
B4f0VSSyKCORHsmE6kZ7tDPknFXKE2xPN6qxn2oPO0jIEmiFCCsCXkEJxK1iolWkNoP5msfeZ0sd
D18SEIYgPr74KbvrXFYhLMvGuirrHMQDJFooTY5kvLFPWmUcJHRu8qi8nmVqfg0c80utxxZ+qeGu
7RX8IkkKYtxDCK7VsEG3al/J+CmfkyOtr4WXnxzoATqY5ytjHDMs2LRkUGRohLcCQ/retqG1tgx3
5o8mS6sAVqk7OWwfkLdxll2T+fs0loi+xSeYc/FVDCRtgHEIIzbiy2cAcrT8QjycGrwyt1Xp0jJg
eiPxWQsofrZvvDlzmsFgoXfDBWkW5k0xUhJrY7EaIfEgaeOj05zkDCPdRmKexAsKZUKPAWYiseHG
MTBR15G1LFBypNqEQhacMGk9vI/lviXsjgcbPGAKW4RgQyZQhyFH4l6F4p5hunblQpe4tzxYrULw
oWaFdmYsPqYoYAzDJ8o1jXD4SvLWKvlkgh9HfXceSv1p/o3YRMUfUTPFmaU/X5LbCNThFEiuqYDi
kBzkyXyT9yMymwb/e5JPmH4M0mDn+ajq7/sWBb0P8Mhso7PfMf8Z93Y9mMyawDPrPHpO65l8FUt0
dGO2iwWmuql5GqBlIJYkACSbvlWEP1yFsv3k7V2CZ2Mpvg4hDNgundlhsbFRbX+EcEquZQzi1Em9
UyG+c5N8cV0dKHJEnzr2yY8gygt1VcQ1xqpayno71h4ewHa4FY3Yejx8PjFNC5CL7pIp8ZutzYDP
lKZex7zj1o92VrPzSzEY9uDstr2rruE/O4fLl8ZxHmt0rpvLT3VQBAwSPvWPQk17FUT6vvZp2hux
7S97P95TRZn2DM6SiBW/9NcllfSrUSXGsZnqB3oc2jELEwd+JQXVZl4K5h2CZENuZrtZL/E0tVLu
BlLIFrbAGIUP6kHnOi1apxoWkbtVIwnCJWmBsj+ib2GZ439mNfTdMOpwp9Iy3VpBq63DGmt6wKOy
HP3RQaZkIvUuByI5WIKfvMZ+hpzJc8pucBVZ+MfzyprAx3QbdmRQTzsWP0EGPDFmw0ULdeYZWek+
sG30uF61Ts1eI9rq7Gvhi+vE9qHSLAR3pf3W+JVzsHLa8y5JMdsoJhNsYgG4irHqDloM5leZy8wM
4f84ib3WIvveA6R0dJ4G38GflIb3tRzVPR7GaOUb4CKZTb/IFKiI3WxFZFigvTJx7RkJmAV0Z3Za
BOsqtddkulJ2UukRfWd2gmmYndyKLWypegVju7mOjLzf5KJfhZGTHOgWr3zUK8e4hzkT824xXcYr
0/ezXd7oEJ+T1NkUPMTY66jH5f0iyJXaaQHLqFjDdEt/Rt1k2HREwM1ddcS9+HZPJkNr+GvNv/Xd
4a3GzXps3Wl4MGto05FNVM8c5pr7+ZyHGrKiRqG90PU8WJOYHGFVV83B9KNbthGoL9Okvm1S70hr
7KFocOpkbdM/VHW/Tvy+f0ETcNCxHJL07SAYa4yrOtRhDcfOp7HBL+nDnbInNKspQJNrd9xmwdTt
+9ZxVlNUGSDNYMSmXn4wyilbUQ0gJCQMmqO5Ht3O3LdjLlYDJFrE6ixAaoakzcAAL300m11WfTFM
TV9Sj300czY6cdc/+4ZFYHQIiaKIniPDnIk5mHni2W2TkiSCphFPWNQUK1z8GIxkCHWynnaE2CI3
btGXWn2Blb57hjNycCKmoiZm9tMhd2YVcYsJQTqxRP9YJDWOeGbmiKYcS1ggvK1BW1Af/SdSKpMY
cKel79IBCoNhteOjX2CI8aZ+O2l6snPnm7nJKT76ae3cdtT58MxSgrfSWN7SyWyZQ7yXWnkOTE4y
UdxCtTvfhOsVmdJGqnit5W23pU45sP4sSKbEeXqsqjjc9SXYcS/w9+Uc/yYKZhADzdTS1n13gePD
wsze3YpeGXNGdbzB2V0/gNcFS+W57askBNc0+oKboWGJEXSMjIxTdxEr4rUKBoPyty8PvT8BklaT
Tk8mDG4U6dGrqPUUHAeL1ltMPt5g9dlB6UjLtRbRhVFVG9KxjRUMz3RdlmwDq3x2lReh8VDmGZTP
NKMaXOOMTeP+LgPYs2TdD+w6T9cs3NwvFluPKZ1egPvdVqZWLmpFlArOmuaZ8DmY5m73Kc/PdZ42
+7StbNZLRvPA3nOVTo62TwlhlvSaUVUo7Vi6ZKv7HcuhzjVPY5ef05YYGCpE4iawD90cVKRXeYSE
ZsSS14BqZgJ/VEi+GS7jo6Yqqp0DcOVqkqcSnAFWzQm0zgBjXPFe69atre0Yr7X6laJFdRRDCACl
UztibvDalwmEIhZpx7FzkNMr2d/mY3Ry2ixZld0E8DFuzBNc5w7vSGIfaShZC8dCmGfKSt7g175v
R3ZKIRKi2S12oFFgQ86pwDg0fJpw4rZGFd9x/YLbKAD0aptTu07MSWAm1l8jws7vxsnVF2SohI95
G4WPOIdeCuX6lEN01EiT3DYYDu7TbvjGkrm4y1A5rHsADe7K0fGxy9RejqaIT9EYJidgokR5drEO
pq6Te2FV7WrMMe2UaYnw3AESIQGQgPRMv8nMO5X+APjf8uxNhgNy7QcMAVCTkAfrESsLB/6b25JP
D0Q2Ovdw+YBa1jtEv+7NqILjGDSsFKoMHWwA1saE8ILhGURcNzovKmTp7WSotxroi1QdoPrwWiuf
PiJ4HEOck6mFzoUrd1U2YXTdW/m1qdkmyY3gEKcwjnYxHtfSha7YFlhVPTBky4Rg9C0vi8iSbuHG
YTZd9TG+4T7s7xrBdqe2NO04+uk3dB13kYy684gsfMYfBKLZs8n9mueUedq+du8LZfc7ySVnkOmF
8+KRu3eTYQxax2mcbEe6/nFLDB3wLWuLordcZybBIKZgCiR+wWB8dNxVXZjDVmXGXV469mMcWsXG
6jz2EmNBVKtU+7Z0g+NkvZAHmCMgTeg1dY4EJBu5CJpZX1UdrOPBNLdFhiGU1RYxhhEFHMcHbiwy
snBzlilHgqQHrC7s1xkuWIo0GR0/0QFokT7TaS5vgZfMuYtTBWUaRl7QYW1wsMYtpCjkDnH1hH7T
7FdtUMqlzgyzUbbxlX15xSdNbrjTDMkaNnVHxWNe90NuT2usuEn7UJs2dBO/k59HaoggmiYiwc3m
YBsgqlG+jbtCdrOYEHsHJpfwkRrwtsy5RerW8s9+QIEwZJ2+xlhH8xHP43NTTq9Vh9XZ0BiXTGiL
N2Ob9Tfh1PqHPooe3HCHr0W/w9XbbBNZIe6WbUchou1JuXfcG0KB77wqYfoaunDlEhpKzBl4SJeY
kg00etZj0c00fBka8xE/ZLcMjOIrbo34BMUPM7iFmX8qjzTY1vg+ouuyiFNyDLByXMHrh7uhdztF
0OcZV2E9s+6mdez1w9oAO5ZRwj6Wlh4fL9/lYrxtFJId35vSEyrcHPm3w/TggOGapDut+4pqd2T7
4aFDb2vNz0Aj+/qUfUL9vHDDMMFiJ8Hl1qW19YcIIwfrtoXU071nuRnJNJS7ZQFtoeAmZyYPd20I
y9LN+3U+fKKmfKzakYCMOqgpH6DZdxDws5t3tb3WM5pjYWC5Nk3OMU8tfWFJg5qbMa6k5bhsEmMa
j0BdF/QAEb6PqUfYuQNBVgZf8erFRJoRZaERFOjKLH7uNHPvq0y9xgjoTFYnU5QFu87xWGBXjnkq
MTG6TvNAlM4C3E2wUuVYLc2RrMIGz+fCicP6KgYdeGOF6nZ0nPA4GVHNLbzMWHnt84Lrn0kAWeQ9
nUsJEjUqinwnx4hyiCmGndMAMYw6lsaiZ2wq7LK608GVknYXPIjuwefpR5fsRrdjDUq3r6LoUUOm
oCbr1RHQDGmyEJtdi/TWIfjrdpadLEPXUesMXfvTOOxzctv2nU6eVl6IO8Gc9xCgjGjbDkd3OFPy
YsM4S3LSksIkJmiq5X3bW9s+RSRrOxDktWy0broZStRpGGNFpAFlhRFpMLZAy+QUzdFlzzaxunIB
l95l3eNAivgxaptHxV75EYQDSyhj6nfKSEmTHBB/m0RpVWl5Sz/klU01Fo8K0XclBS4N71NmqWMa
i4HqW+9jL5obZZ3uH8C7QCNljdhg1Fvk4dDCjXa1jVsfM72xHnJdUkWoM2+fJLA1E8MODh0CykPK
ZpGbB2pjXAMyZhfYedqTjQdnl/bNdM5KMZ2JM15DTpeHGkebkwzdjeeKZq3akJ11j5+gm+l0Q1Ce
icTJ9nkrhuupdgCQ1Q2pHtYmSGxjReQfu/Js6NakAZpLY255jp1nbL0GTjSlGrUu9KqFdTY2O8j0
T24m4SGxo+XuCAkyGVvtDDgLksksv2Vl+yTM+mjG1IBSz6vXCINuWp+NLS/v89gERNbUGLarCRmP
VnfBiRC6prkfg+GlIWoc6XkjMa0O4FykUsuhrAk8Snuxj4PC2UhDe8FmCkqik/2N1vUNsS1xdMiT
moR5wV05mPqZVvaeXap/nsz+W4CV48Dqcbxlos9uccoWXUlWmvqsQq+nciOo4aN576Xr7bJAf+56
1giJKOb0YD5LS7hyW+Q0igMtbc5lRqVK5J1atywaqPSCQ4p84rRNDDsZZWDk//xVmWIrBweP5ylO
brnBm6WYoK3iHL3scAMS5ZeVpqNoRU/JZ0S7FPjAYE/t3jx0jh/sqHeRFOlYxt04+DPxdoF8bcYV
vvZNxjwVkYFIQtFZw7p8mKrgpWZ3t2mkA06k73APtT16G/r7NLH16qZx1Esuh3zruEm7kSwaV10V
P/XzRIF1lC5rWnjXgbz37FPr4IDoJN3gQJFYPn+Z6z/rqJCYKhxx65e6uxvKPoKhBg+G2h+wPuEQ
iTF/6QhO3oNlNK5yXXQbWhQ3dTt23y/ANHKLv5F6Zl61dtbfKwPzSuUr9xCUmXtAjEneoGl39x4d
Y7obcfhNchmqMuy/E6hzU7kAHfSKLmUmjOamJ+ye2gPu4WDo+2vcNtbSxufzBKHs6zSGvCe9HMeW
1Huor7Z0Qh7xr2DkGGv9NIG62OdeRAWsaZpbNObEdlKK+RKO0eFyxDVQMjZt4sXsnWAhhr7F+RG6
+Brb6DCEvjiO6MJXpDCNDzhQAGYJUb+SQ3B1+XPL8h7ZUwSfHWskvKjLu3NK932bGL6zRRINSHr+
H5df8YPgqZ2vUg3XVoNd80qVuwY7UU0PI0WrlSMKwYabN7acjqQCHve7y2FdDlAG0eZylcaadBkz
77/YqdEsekc0t5dTTGHz7S+nHeR9ho8qNx99dNaUxWvxVpGaPb/5fN3c+QKOorWANCfE8o4jOXdR
mkL4LZuby8WPMc89z59rFj+xlVfU1/3h+OMLZawjA0zckuFQDMdh/mKPw2tasJgOqnkfcPnFy//4
+SeX7xwgmqt8EIit5he8vMCP17r89s8X/PG/mS1Icjv8fKXLd+/e4/JrliBQXE2EsPx4qcs/hvNh
Xr778ev5pFGCqOz7ny/281c+nk5kO1uvtevdXx7VfMI//oI6ZrRMELjRJPqvS1EQGswV+M/bX14i
rrtkb8Ad/PDv7w7w3VEn5hcrczPQX79e5Xe/bQ1A7IpSUPv79ZN59zs/z3RW/iRxyZJjfsGf//7h
aOzANRi+JfGv/zmddxf759/VqmGRYpKWO//e5S0v3338PIk7nJb/A4p9IrBrskQeu2Afo4q8LmnD
MfivYFmFD6K/SzvolDX98W1cURVptD6ipcSPcGjhCA8g/ervYF9ZIFMwv4L6K4+SnfdVaujlOam7
aU+CYgdcArzQb3QKf6GdEUrauKnRjqLx+qBTSIamVGjCaYuV0dkoneroqKsy1ilMmPAfHGAgZmKx
fgqrRz+Yjokdv+Wpp5/hDu0IEMF+X5P6oAk1AZum1xe2K6d0y1PYuV/clssIK/hraQbZ4nLk/9/u
8DAWb//657c5Fb4a795g6GXv/QrKePcJL1+al3+8zTPweP2S8mfLtyx9qeKPf/DD32CYfzhISl1K
VjYCrVnC1r/Vzb/+6WBhMHVXN9iCUpN6b2+Q9h+2NF0q0LRgFJoWbqB/2xuk+ANpqmlQS3exJaBv
++/YG5xfBdvkTTrSkIg/FYhK4aJ3/VUxQ33LQw9EJ1aj9U9Ca/MEecLa1rb0Fm7GrrfUppeOyJW1
5xl7yEFILoyHzK/tbdWwDkuUt290Skq40xcj1fwMpt7RSbxuDY700GZus8AHTa2mLU8yLOZdRoRx
L3XTtW/lLNUJGSDVdZN1XyHFkcIXO3vkanAcMHyvPP+TpbJpXbdEnY64eTqcNZtuDL9Z2ZMJiXBE
lGU66FNNPIKLzs0PcUrIRo0qdUkcE+3HbvKgktNVCIn0WwjTnpZo+jf6UHp7Qu6Q3w62gT+/3leD
N9IWaLs3qOCEmRcxTfrmc+y0zkEAbwgt40j0HykkJrvGhCXqNLWsiSLx7bIrjqebzH0y4/AhsTwd
oIKlXeG/azbjnMOjRaQR90Ae6CQuTeLZdnKo0xWAVAlI80bXmytHxdpV3Zg3727Gmx/68PdWEfFB
04VgCGGyUNjDXFwzpv1BGqjV1ViNLF1oxzsHvwqDXUugQCPsjY9vdmaERNfoWPNVqw5pIKodPhI4
pGw3pV40iyG3m4U1lAdct0B4OjwemLusbTgCCc28z6WV+qupwaTdITtcZbV3B+QG3YXT3BpTCSkv
JcIJm+JR6dl3p2vE0S20Lw0Oe+Q98oaJVpGcWqtT5DhsnZGMAemlVncd2sknQiSrH6MYzir/Lf+L
C/JRVsrjqBCWmhQ4lM6TNz/d73ViZPU1Y+lrDVbHqb+COIF2Czy3xY5hoxk9PA8CNfBhv8514hU4
0GHRckKxn2q/ORR50WW+0/TPxyJtZfBAYydhePigKmXpKkBGkHM5NSRJDjXxQ4mCHOSigVoqKV4C
wbZE85BqVfEBjP6qd0FEZsXkbsaoPSd+9uIVeke0C/v1REtf6wQlOfeXZbUVssaTos+9yeL/Tdh5
LMeNbFv0ixABb6YFVKEcPSmRmiBESoK3CSTM178F8A661f1ak44bujJgVSLz5Dl7r02oCDHbeWA6
88cEgRHjqTntF3WIuZQ6exm1TqDlL7XVL4daWSVhU/wkwSaEC1McWvfLj9hicaBgMdBn74yuMu9I
UmqOuQ3czl4YFfRHfgARKN703XZhFswzwWsZFEVO6xCLhBfizKc9X84HIj1rKAO7BQUPYZmBzTBB
F2nuW5aSBEjrIDHOhAd2/GMAsU4aLTGkPAtZ2DEaZpA1CthH890ZGoSGun43jpN2nWuUM7M/OUV6
TeymCxXimlWzOPWaq13t0jt2cznektpElpATtF31nunFcE5Rjm2tkdqmCRVVKsG4tcclXEbWuRD1
U67QkFvsYgxFzHnbuvMh50OvkY4G6GzfkwyUk1bWZF+gYPKHUvnG6Nq8KKs7S5EAF0VOXzD3Ctgd
1S9NkK3O6GQOZkM8JgKqKP2070qRf+gaP2In7bBdw76WAqJQyrV1HyX917bNXsac0LdJ19i+0q5j
tq29SNKG9+S9FTvTrRiNMIyLLRGdE2VE1E1TQem7+EKJBSkJnqGKMZnZKy7MaAExD/JmV+nMFyvg
/DGRBW40Sh9bsjgwxgfF5mPpn76kKSFFZJLzktQ3DaNDg6Y112qFgrU2X2XXerSZehatzUcBKg6p
KnTCAbEevBpaI/PMhth39qGb4AjmPVOZtWnnMYg4bEu+VKGSK1CWSL+p7omKE4ETmQ8t4QwHZHg1
eSl6TUJXBr0giy7aWIdjy5xKKJUIJKSqvVfw7+MpYd4DqafXOhMeTuKFnU7Bqq0sFkZSk6sj07bf
64QnMNYn7qj0ezv9EQNZYGLMceiqzbFdH1OY9iMcHDQI1JZceFGfdTUcJFMQ3YgKsbQPtedN9x5N
VLphkh+fS+suoatF8N4g/RjQI57+HgZidfVkpp5amfMZDEkVbK+SuxgvaLZRI9hjc9dM4mOwnW9a
A582VTJiMTqavQmvwaC7RaA09mWuBgh8Vm+86JN+zepUodnEQ6d8nY8V97S7toT0MLp3OeSsR0sZ
2/ts+ijm+LqMaXSPhQuaorWIfUZrkpYtvn9bPsTMvgBRNsXeNPLX0qy8ECbWbS4HSOm049AsjMRG
LlkIpi0+QCB1gmkk7WXSxIK4wyKoqJcXhQ5SJTAcK2Q2zYa9y+Uc7435bjty6T5XoRelyPG47pOL
GNmBK7T3OSX5UrFZ5yUMKZTX9HO271WRNNuUDNHWtiydqGX4gjAb3Q9OOoVuoE+WnQGLP3kGq6RA
oW8O2gSHYOqR7rIp8u/NDVIyNZ6DYbJQjoBAQJ8toKqt66VM1lelSU9WlCAGQlEexGRsVqr1EaPd
+/wZUbKxEUZfU+G5+yGNb/JIv690S0OM0oggGljzAHxIQ6qWB2dZfgyMfYBF8xs4K5W9MTFnir0Q
ngSTGAFZ3Uh40bNhIPzJWAYQZTRQyRhqCPYT61s4agOr2lCPlp38wKVTh6ptsoSleKeaY2XW/E5T
uYANOZBbGp0VtzsPS+OcvaY1aK9RtMGbgMquj+KuhPGdmWX84DTdzlLQq2S5oxxiD0tNL0g7nIH/
KJIdGgmuOjTAToVb0knla5FgAwJZi+s8EMY8eakXOjaENLtQu6s2GU/GoJ35jb7Wdk92Ond0onhA
hQO2KzFvNNLrbqHgaplKkEXMXleyC9LKwhtZk1wR6/O3peQ23YO1ovkZPXpTDRJfOse4Wd7AEC/n
vgObbBNhFHhtQuSIIn66lUMcGY+hjcT7Qhf1M7vXUOSWX4k+/ybogGzbWS3cG1Mv+PnX0yNdNAbF
GvIU22WQygu9bQF0ZaRvm3dkvbgXgAsN8mOS7LY3umIfUEbG+iLh/a403L6JWn4sRPEeKnzfweSw
kzE2I4dZ42BQ9EJ7F9AxwmmhquS43Da7bXNspP0MgQ04Yi7vunyeUOtZKVxp47VISBhumVINLmcD
Yt+Q8eGOfLjbycLNgg7uf4evyTbC7jN2J4IojJ3ovOcY/37RquJALnLsW7X7kWlL9AYJ97mUC4IW
fo9K3JG/7SRtSoHhRBPxiLSq0PvB+GpBII4tuQVR5oS87kNQdsqaBoGZ0+BnHBz5ZbIld+p1t/38
gtfXddszJbMMtcHyuX2gvWqQDjiBnwJhup0G2+acQFBBrsQ8iIa67fQ91CCjO+VgTdQyTOpOnjMP
1aWYoP7O+AgBLyUBZpJv24esrueBGlFKAv4B2aNN33oE8WutREgQyZb4UIQ65mE5FiX/9IRYWFeP
rgJGTM22+WdLndnwVmUNR6hiY/hoBLuc4eJJJY8aatNZYXNmZJ8NB6cAdDzZA0PVjMhGLCmFBzK+
cMtr4dZX9mbnXu9BBUruFhY5FyOf2fZRzhMZ1a6Yy709OkdUv0RzK+nB6ajHXAouImNE+ln2yh4r
ExPt+k9mpd+sop9lJZZMzeJ6p3HD/HuJmxcIiRj3I+6OCv25sTVYPToIMNb7AFsfBHYs0KB6Kljs
vtsXWfamZEnmp24OgtMiV82JlS//fRHRVi/o77Uu5iSHCAuHStj9re5OhAGQUdJklANSZs3SjZMx
wOGP0xFBeA+iwYOMMrp5xw0UvQSH7uG/H+F3f8tn6a9jkrZYoiZzs79/LoAmLSsrzd6PJAE56Dwv
mPp+mYX5MM7zvgBoB+KJSmLbD9gnpuMiv/QN6xT/AsqCXvk1uM5piZQTmuYvvQcjHcITCNu5PHej
nT3SkH/974fWfrN/rA/tajbmFcckVcpe2wF/va+IGX+dOeODVCUSQU4W9Uhj2tsDsVVXKUXii0YF
cOlW97DPyyOvW3ftkE+VQ3qTrtNULFgk1JPAEBfIostMuuQWTo///Zxb3+q37xd3Mq4nHGG8NPpv
dxn06yYOPJhfmjOl4dJx7nerXEEU4ubzRY0EyXfekxJnPbu1WgeE5nGKw+k6qF0zhKMD4352VO26
1UZTorNRTRzSw0qSc5FnEMbH0Irko22rQRSEesBCWtDyltLv/mjtS9NR6Kaxi5p+3fJa1+p3Y06q
ynraN3a6N/Qi2eMCQOGNeMAcZsblNe9+XutkEbrPDcP5YJFQqkkdGkIjtc5Q4Bmv71ZN36L0Nnje
xDiPi3ExuZf4ENWXgydLQn2VvZ13X7bjFOHNEBA3Nu1ct0Z6EXOmV8lRAk3L122r0XBywxvfaVMR
yvX6sv1yhUA77/Q/mKN+N49viwgbKSAkrM04vFYD4V88RNEwplXi8eVsV3zgrRKtNfsmOUMUrRSE
SyzuRuc0le+9NVy0gb1hbLlY5Ln4pmfpH7oSv5M11udhH9C43+oAHEgn+fvzOFVc5obnSR83KoFY
9aSAgYMQwO3gkMmICCu9ovWEsGBI3Z1tdT8Fnv6b3hkwRes3mHPISU2AT/z3ItbXl+m3RexphmUA
4bdomPzeHGgdG8z7QHYSdZ25h0Kzi2PwPCQmTAc7wmbb1UawXQBVsyGqzsu/uzX2kpgEujCCBeAb
sfFSd26//g3y4H6lwcPVpMPrl85KAZAMUWYsl0vZcHr/99OjPvnH44NFUT3X1TzToD+w7iV/+ZqR
dzcT2KYeg0yEFr8ZyLfk8uBqoduCvldq4zWuhBfSaMj80TC/p1PtAhLMHsf1BgdWYzgROvltBK0F
hKcKGgA8N9FMog5J48RUGWWYWpQO07jUX3ODOx3/wFsRGyryeuBq/eIuQZXNB0Ru9tcurbPbwiT8
Z30VCY8XwWJ1vwY6kv5nQyDuHrFnfcV2RNL6uiBlWuLTIfwo8KrlSLvssUTK0FQ5DD/B3bpsGQGv
hWLbiaBuX+qyLENrpjDYShMd/F5oml81y3hp61m7VjoRPKZaPyed8xM2r0H+zzgA6KCqtZSe12C9
tq/2WX8u4QsbiCA9gyo1ysXV1MDk167oTiXVLfFUy0vxc7uoTlGmQL0nUMOAilzrzt604Ys5znSs
iTXaammafsYBZtVb2uBOXktFzYSsbPVcmnNFcfHGNq/dnD+6YirvXC4hSIWM72j/yODo8x9tRFXc
Jui/5OKCK5/ewJf9r6n//7bDnH8ey6wY2IAmgQ9oKMy1lvjLkun5kCAUo5vinVwzQIqezwV8QTEq
7y53JbBj8ud2+/ISIFkzpjF/Ox+JNw9aphQAJC3yvXtiZmdsoCw9pFEOBexIIraNf3TfAxlYOOB3
5HLMu5JB8eDiija0gdjYAYXA4BVXyyzbvfs81tw5tv+YJVv0aOb0i3OG6KrzlcstVNIRVe4c63Gg
m0B9LTJQttvOdvUY7Vb1zcVZeafYFl0n3DbVQS4iJHcYr195vzgkdqbrRYSIaAIGipFAL5MjZ83s
nIyIFkL7Axxk95TQGtiNKRi3kcixdgVTjWoXjtH0IGKnO8VTEb3BzlvhFl37hy37X7YikzYU+AFe
Z8OzrN+2bIw7PB9tLH+7aoxOquz79jkRGLSaEoNWXwrtbE7ojBtDoJMjxMwRwnfWlkecqMQTeF4Q
eyMhfwXGaNU4t5rC/R/nNoxNiyTyhU6vESODmNamyR/2or8PFzikVehLOiwNB0YOrsd13f1lXel2
EyGLgUC5DRD0WIfdIZjNT9Bwd4xMxH6703xevZRluh21A2R0glQTJDVzVN7T75KBkPlpzvKwz0zT
FzFxhTaqr/9+1n9pw1oqGWzq6rB1HWrhvz9rJoxhctG3+lEx0gxXsagOeCaMulZ3ZOp9GS22rxj7
0B5K+2IwznX09g2S6XSvZfVzlLTnRZLojAgRm+eiGIGSMrhQYpTwSLUCw0rECiLM6G+KdgfINgmQ
U5UBgaY18UhzS/bk0rwVUSPD1M7pShP5s9U4Ck6E0EXoMrNNYQ/RuNuv/bPcC6V8RwPzLW5t+5B4
zSOS/O6kGdWTJMeSGz6IZKMYb1QL2biC0367jFW63eMgrX4ocXKjSHUINXeNCGsQhP73p/ovhasF
lggjNlwYl9r1txXgLhZKwSiFqz/xYJ9t6kXfz1ZOyjFXqzOpK1Hi7ki6KFtJA56UwdxYvhU1xuq1
jeiu+7ALuAIdFI5Q6w+H/e9MB5Yo2jmVFjtbH/OAjfT0lyWamvYUmzMA++3ZSFSgpQj5CdXhuFc0
HOMmPCHZmEin7NlPEs4oi9KB/GusB1vndL19k2fysyjTtwai5x9eon+5sPD6WCxLLG6UQ+ZvH6Ht
ppEox4iaum5pu4JS8Cqkcaps4Wo7FgO6cc/Fn6u8ob6mJkc9Zxe+sqg3/ELRWnJQYkRsZXar6iyi
uXDQYYNFONgZs+XhIg3aA7q1/Omut+5Nfy+jALdRarJxcQ39B0hAjgJRcFqMfm8nHBci/zXm6L9y
HM/R8EDD09jbNIMJsADm6S5jfrAiLOQNnOLQgJ5BggmVP+mV+jj/aVmu98zfno0erwHAic8Vxsvv
B54394Lc1cF3bByHNAJH33QoKT2vZSBZWMz+dBmAWWmOnMS/fMvovT99r+vQ7fdnQHGjaZYK3Y5K
7e8bTlssdSOHTvpe/YwztAwdOodIe7XnyCrxew8AUYdbRWrdta2NEMb1YeS5YSsbHY0N0O4YWTH/
F8mrU/TTveNwn10XI2MLjUAVwKvm0DKyvWw3r94QpZ9A4idT+L9fcu+fnyb9RvSYBvNZQH4byeYv
79CiOcjLCr5pN9NOxFvlu63ANAk7gsXxwfD1ZEdUnG3vMPCreijW3D06i6vd9usyj8jBja37cUhe
e0IkcNuyt9WD9UNhS9x165B5qwxJAek/b3EwpXCKEwXSEcLka4Si8KqGytR89IzTd2pCkinxrlAZ
GSngeDxphWteVQWLq93fESS+cjcoUIq4/TAH2FRLnR2cCb33NvECBPEcoYt6SCKI4f0kzKCrm58D
9tYqFYLoI7izeqU+b1sAt4JdIcb85JCIQhwlfapsptGSFuSVKlM++o3e0PQcly8Ro4xORbGBV205
EBKxwLaKD6TUAOhU6gfEuMvB4YarJEDIFQUlKoiTb5VE1JeuHT0RR2FtttlNnHLIFxbfahahphzo
o4RK/3nN7kD2EmvCD+sZ3UMzY0w0EMf+4TUy/+WLh5HLdmfwmrsAu/6+hPnos0zvGI4aucXMqlTq
q9Z6F4Xa/lr+jGX82Dob8NN9xz2anHXGqbtBwfhiEK4sBFQp7saRtJdTpS7PRo4GG52YL3s+t1SP
HizNe92atlvBzZ0Yhm484jVXf+CiSHcQKm7I/ORksfLMbwemWRILB107EsKjEVn3emRKhMc7Fw1C
7dHIlZGrBc2Mzum/XwPtn9UO7XdHAz5ncaf9B37O6/u49rAu+FtXdxBOiW67vY3IBdgW/DYqIYD4
O2OcYVescXv25OCRm8t3t7SyfTNZrxbCI38bWaWlEyqQ8pUat+ofHtX5l3PPMQwd/RFKEp1n/m0H
tJuMjjH0EL+q1S8a41WPXSIg8MUOGtcdrkySJl+6iI9Vr3/HWk3w/Zz1t19UqQ23TvpNjfJ0n0vA
v2ncH3VNy+564D5bvxxI1YSeNSCSleWv9vutFMrU7Ju6EGOFB+w0jDbfftuf0pxzf1OIcMFEQ97s
t+5P191oS0nHv75sE+UG4be9FJgTI2Yk2bFZm+GfDXhlIX+q4UTc3ruBt5Mx/QnRuBuOPfShin3e
IFZ+wnF/GjvtVx0RHFTWJgeQJX9uwxKDMOwgHhwMwjK+r2JGptuu2YxDDn9ifITZcbe1jypTv8A0
73fJMF2pz5kMrKMfwopxzYj4ER/DVqd1jnqbroh5VJTMDNbBIEJXk7ljm10nPT+NGR6JIe6L/Qgh
vGv0Wz0lvoJxmJeudPBeeyPM/K10KgxmDv76z5ZRxsBHaMV+IJyGLp66dx3yllUmk2jh2Hi2tuZC
6TzR4yafgxezU7TBh7L/VXTacUz7GzvrlUPixDcOU40rpmdvUjwcUNaepIJd3zBLUpdl3zRYorYp
bGFz71nWPrqR3NEX164qN7yyaYkqjDQCGHIa/URCYCD20nO66OB2upKdDdNSPh9gINe70pjHI0oV
8XV7TtNqLpPB3lEnS3MgVNgIPMLUUe0L0wf3m+43DYPeKt1+GBuiAzwUw46FW85q+m9Wa8V44QpY
ESZBxvbULYe4W4bArRCSG5rzTRIZFtTIceEzpnuV0JkDH+MIY4GgkabNIYFE1SXHERwsiEwacUt8
mJV1ZFUmL6rTRRcCXRgQyXOMSc7vBLe9Kgd3bkzxg85IB3gDKh99YUbjSjxvm8rFVSYGr7Oxb7VJ
PfSrO0XNEfkm2m2CPOyUurJ6Wgi3BLyuj6b6qBuxeBrz/ND2TGEXDQXFOlLVEoB6O7ypxaEzVse/
KWm7KKABCzy8ljl719gjA03PGr+O8iu3t26/2r10aBGBZc9DwGRjt01ZLKkg56kQA6LMz/18dZhv
cwplKKdgkAjvJW2pyRPaye5ogKcLh9aum6DXuvWaarD2Y4d+QhOlU3LkbcsNiLalq1hPMwZHuRCp
h6fpxMSPK3FDEFiDMFodR6Aa6xrYhi5rbVJ52DvoppMhAhHH9wT0gm38irL50M85ctaShAgHOBXq
CHxY24eB1QapTk7/57Pr4I6pz3ovuvRtW56qW72iAYUrsI7JHWEdcAcSXUonJjczKmOPEZxedYdC
kmli6PdjoXpBr6v6Pu2MMCeVh4cyDyroDonxf0c5ge9klb7ACZtx6axGQW8OzZ4nH03lVOvDeOuQ
LSUa8UAoFx8bKZBgQVBitsuBHJAHBtMaEigtRAtFHBU2XWvBQFs3Gm6QdXCm22V0bmWFkRTui+NG
TKclveRMsXDNqDhfcOLSEl2UE3qUw/ajR/ccgvhF1z9f1xU7ttUiXU0C+r2V7zrpZZvO1o07X9Lu
XcxOj6jVRYdO59uq2Ja9jhqSibQZok494zFFSFvdb8KVbRhOMnZLJHhfHhdKLBjj0AOxvm6lMRNl
Dm87W12zpgdpB0QnaIfJNv3BIZBQVHN0zJAR5S2hUtxSCLpNk5IgVz7/IVfp5ZT6s2cp4qqkzUL6
o1mgtXG/2k3O8F9oFQCxgfggGJ1MssltXg+PbSNu1zpuXJg8VkRjE0qro66onVBN4SyJdTyTzLfW
bFbneHKeszb+sBYbOlm/CjL0vmaeussMagAORcIUCzibJdVjQ7iKVNznXHXWL4QRs0ePlIguUXvn
Jlffi1LpdrkgDXcZmJ9FcVkGW5+0iYbHvPDsw4hehQB2ks0t4hhVIwcwIu1gZs6wsgjOtp426Krc
tfWVw07p7zRk9rusjpY9walHpg/dyRz74qlGlPc5otB03ApGdGesTU1oZ+beTpPbyCVTik5y7upv
ghrh88RLpjY9eeB+GmAMUw6pOh5TTmtrQZIV1ffAlyLnfgZ8n3bJroRRcI8O/TEmxDwfpsUvAW9D
NLQrf6uu8yk6S7jKOO3eYvosx23dwR5DXyR/VMWUHBNdGhfbA72yTcoadnJ9HIChrNPxLG1rZFU7
FUdMejvofcow2cGqthXw3qo1Etr4ZTT0+lP+sm3dPToy35NY8jzmaqsaCorDuG/UHGY8grLGErjn
GyXftTpNX9IHvpMIyzeVki+/tq1B1PsCiOTJSfP7bn7NitjjC41rP7aXq5EZZweH/g696I/t4jEq
83PcNi9ZyQrbTmfsECN+afK4Kxg7wFdEfLSd/MVW+CXSxJloc+G6Md0E9maN312qZwjU7Wn2iuaE
tMHZG41eUIBzaBrkXqxxkduLasvq1wy2GKkb3VxtoGYqE9oHemTMXHWDZjQYEBdR9zB4v2SlsiZi
KpR58l7bSL8VMztr5qFMN/QJazUp9YfOLcoO3hcDZcRzD5DUXvN4Ts96/bKplrYzfPuxYJYyOLNU
iIaLUe1LuP1+SRxakClFHGwVlJym5kTgFbheW0CvhtYNCSe+h0fB86GOP0azW3SoO4H1JqZK6JJH
K15xEP3pxTe+YwmPMNSIXyPHVY6HlFnbkqGazYgntumu38pC+6p4BsY1KkXiAdce1vq1JeC4jmSg
Ye7njFv1AXAe9zVZMTunswEsVjQr8h6aDuOysQYzRUTacdtPUNejBFi1KEwqsKQxiPU7vM0RRdBW
Omy9/21PGwsrJeolXrO4NTvsjttb5t119EDDOsNKl2nFm+O8KJOwPwjkPBTQZ5c4oQhEKLONFrd5
2SZZaqoe2NHIptnZUO1i9ael2+AR6G/SKVZG/1PnNL/PToskCgb5fjb5EqbOkKHKw+4clfkzXM0u
MMrolFWcQ4uHPd+m7731odQGQZVl0Pgdau+iWpqYKfai56SimVrVtUvFIV/lIPO9g/fBN0s0X9sP
bVf0zLLKPk1z9EaHIdkTS8NgZBUU1cTeT4bO/apTviTbwq+bo+Xo3wnR2RQiEPdLyvP6WLhcQ7b3
kC779zpRPtKqbU6iRFzSrAqmoUy1vRwTgvAGx4eGcdBhn8CM/ZwpKiTBH1CBwOPJu8dWHcZPUSuZ
Xu1+eTXt+r0uWwJhKrabbYNPTHFHzp0dxFJTA+4uof4lpo99XdsdpGcPfhJE643dLZMHlJVkWtcl
KhBZ3DNDnHwS0+kt8LdturW09u4NXSfsctXwlUIJHW7Q/pKaGnkaFdG6JgJzVztW6JP26mg/j7N2
1ovcYnJUP9tKTbQXypdF5zNLVkmEmjsnm60kSTHzkk8MUQvC1UDH8rAtDa+rfxCQBvjp81tEgaWO
LxCJUh+HOjsIImrmU81zXv8S+QiCY73pT9r8a0hm/TRZHOSOOv6oLFiUHidL2CCC9Ku+edKm7Dbv
UzZexeVBFn5IN0bEZNfqQZAU1/asq7X2z4vhbqpmYEardGybfX/eYhzQUNbY3hLDvBdrRTNq1nvd
k5+j0dhcxcNb5ZSvd9J1J21ytz9sf95bBmhd2BDtVcMdO/K9tbXvnxIgQQcDXOVOZtjh0RID8SqB
EbROUh63vSfLvR9WKd4yXUVT7uRa0OnDz+2VNJTm3bHH0gc2F++6AZRrIwXTx3zH1S6+icrpzByW
6zq7Rti7456IdVLZG/HV8KjwrUF/man8ua+5H5uIh146AExy8EwGGYpFFbYNz7YdwhgIBWJsf2ZP
lsSTZKft+fIEkhNBdBmIlqhmGFHhwlkLDZAfyNiXPkyc6HkrMdO1dtiK0Qbd5IU2DQ36bxnDVVfJ
j/VaZggIf3ETi/O8s7R+JnzQgC80f1Wbuma6iHFycNyT7MYf25XQdpq7KKXKs4QLaSmRtJiEjXo5
rgIL3VPEABkioLcg+jAQD7NkABBHaEyyR6CkqGPIZ0Ls2Z2GqH3N1Krx9TahCgE7A9HOfNgmOil4
x8bQkRr0brDJ2tIGFgptaoEl+2SK5ICZnzXKfOtz2tCtI8cCogyitf4SjxBTx6oHcNTXJ0yYB/A0
aehGBlADIVGt611D13IIMqmLu7SoP0iBRjIB92ZKU3EaQD/ECjmtYL0MEuHHJyeKiRKiwTdP9s0M
FzgQneQrU6MnXWvkaeq8l3RAewESIeSVGy919Usx+QPKOIU2k8ZLqoeZjl8B/j5SKr06EqcTDgnC
dYzQ9YFWKK1OkDXbXwyXkpZACl5NowMekNDF+bk2H4d0JEuoo7oVQ/zizrQoI3dA0petUanGiAIA
+5mfGdnr9o6QYqYzGNBetkKpUYYPUo3kyZVHfUZZo/TrnYSgwCMhO0+fNxUL0GSn9A/eyD4SrVW7
NZe31SjvRggjBz1JOQdc7dHsIRgv7vcCX1IIVky7kllbM3vYqRRbu1rLfbVVTBCEtV0wI1O6I6v7
SmYvH7WlmLvM6Z0bteEVm+066vYLS2hPAIBFb3RxA2lPkEWXApnfQPkwKw0XSbd5ENJyUQJ3TTAV
enaxer7oLn9OI+b4oqVnqSTAWiLC2XcQCHe627P3DCU4r5n2W9YtvAarTjjDF3ONiSDJh2465Wx+
Nf37++1jlnpPNdvZH5BO1jWGqlJ0GLItfrz9YsjnrW6EJvCEODpGfSXQ8Ef2dJAyPxej+WyaafO1
dkFblwUskmWW0G4meVYUK4Y5UxNatg7wG33m62TbDroc579TQcbiTg4N1VxpsTa6VgNxVUjgrxLY
dXlyBzgXDtHpKP/zNLQ67EyA1tpVsDmuavIlAuKhlQlhHm6lwUTMjD2ueHPtWXiw9VzjC1g9wpjG
BJBJdy0adbixZ5ORAjtTIdM2BKjp3s2kz8IoR0hSKuaN5fD/l1ly7ywaoMSU0zQfscAXlA+x657q
evkh+iysCKnzLVbEQc1hurJ2dVKfM/uSNNMZ0gEKtkKel5KgBzpqx35eNK686U+7dQhdVwsUo5B5
wmSprpnKvbw/zbPZBrqNPELJW2Lqan7F0Q5jBJDMcCP0ksrk7WM537mVJQ6jEQd1kb+P6+xNy3rz
5NHextv7nGstEgEGTudyYoYy3hhwdA7EW1vHKvK4CZSsZ1NU9NSI77vDtb/HJLTszG6sL3zBMDPx
bWGBs+AfKsWlpIswGQSUWbZKCP1SP3HjHwOpcV5pkFCIjG4yrpf9w2h2dPu6buTbABmh5dVwKFOb
I0+MJ2jT3ZemSxkd2Mkelgr0X+5ds1NYX1GZlfnXwsv71wXay247GPVIBQLjVCQOJzuzB5dlwgMO
e/y/BKUj3qLleVSUNj84TfVt85mhA98Pc1Kij1JcSj3aUCbD1lDN6mtfJ68RutuHcm18umX34mgP
VmHGe30BSBNH/fKk6guCnDV4bV5uElIEX/oWOwvMnkuRq/GxHBbzeakuMbQO3+269FT0hfXE6ZtA
eYE2Ykvn+wqgeJAuWwH6aRJHkz69J23GFEwHC3UhjythMyaNPKWbMJSI8GR0qTzjo9KX/BDLKrtI
Fd0c+BkkLdNtDNn0kjvrdH19mWFgJPaUhG6XKM+E9+KWILwa/UZxP9cQ2fWqvsZSdGFRgbZYjFKG
DZ3b/xHN9Lk9Zkhld3KBUOvm5YLouMd8kzzWOnpUsjQh+atMAtSifxwxcjgZUd5Jei01LwtUG9ky
uz6RjlEFHUk56vDC7wBxqmtmZxlo0lQO40Zny7PpqNZ9eZqgI5vOKJh9jyoKNtP3XJTzSJvsawMp
bJ/P+vw0WxMxzeXg4LPpj3QrxKHXGvds1f2bQ4L1M6HUati01nx0Sz0hRWENErLtawEx4W6maXS3
NKRLS8plciu0G64l8ssok2sMOfC+SvyE2Irr3NTeVY6Z4pdRqqLKtLWwzqnj1iY5k9hcEE/g9Rio
cue8/ceu2wNBmxIELWEaLbGpgZUjhEynLL0oKmRSmYHN5DOA25DN8EHzsQiRNbGZiPjKCjKO25e1
GG5xLGIQtXkrypOhOCPwm+RRLIzOR9YDHLuifMoL5DHK5MhjuVBuxrO+nGzAmvfos9YDoACFbuvg
Dczosq0dgtu+dfqEmyi2tEPXqz+EpzDgUlEvI0K1D6WjaTsM2SM08Wy6LYZEwmGls2HHgzyQaO8P
pq7cu0KpAT56y22WwYfXI9BZmau+Noj6vBw/QEba4i1oivuxteOTxK+IwHNVtfPoiQkdFzCudXTT
xV6XxkmkmbineQQfl+8kjjP90YD+PuvfFzTcd5vRaOia9Nh2MP3dyIm+kBvR+Vn5lDEDfxKgviFB
a1m42D1740KpVAESvmLUSy4FNxS6dJrfqq7+MmU1JKh2OsYSbmszdcFUR80BmCRgfNxpd3Sd/VVC
BJAtAndFUT7oBOKlZUM+vRLdTI566r2ogAPTKfdSTQ9D033QIzYY+UL1mZ30xq6Vp6K2fyZZVsNc
q+wHBGO0EIcbR0bLTVkB7xZwrvfWgLZ7cXkfWlO9OFWugxMbrAOUo+k+Ju4B5GlxrZgeQDLkf9UV
F8+uSPKwslct+iZDH1XMeG4rtBurTrUbvXweUF1cMphfV9kZuLuqid9gtLBQkyRegn7W2Lu5D1y5
Uh+QAKOstRs19GhhXKAPrwlTU3OUHbU4CQC7uBine4gRojfjExi+aG8vHxbyytshV/pTFetg1Trz
qlmcQwlOYC8G9qUu2V0hHZ0RXin9xNKcWw2kUWB2reM7AxBRg3guXkFnuiJWXPPWKAP6x6XJA0cB
aVsM0GNxGijxDOO0QU3YYlMUdencoFdICC0BBW82zbg307EmdzxeXTbTGi4byZALRk6gZoUmwFwb
CqA/17yIW5TT0a0hASYmeT2d2oXoUbstCHnoF/RqJKKYCvJaWVvjwQDAOa4CySZP30vL/T/2zmw3
cmtL069S6Hu6Se7NCajui5gHzSmlUnlD5GTO88yn729TxjnpsJXqMlB3dQAfOG0rFMHYw1r/+geg
T8awUFo7ujsfYa1SNQ+jCgYZWJy6cU2gjsucYExuWhOsJaHJr/uCiFda5pWDz9hxqaaGoOxXbUeQ
y8ajJYjLrN0UBvhnZoCEKk/idMTzsJuoiCGyoHeBI0poOujvVa5GrjYmdJgMoXZZGJkMAh9xZbGu
5dTezB6oGbIQjVmq/nWMS/GMWVKkEZpd6eZDaJMBkUdut9WA5LdgfleF1Y03XpXcOXQyTWfE37mZ
wSS2eo2EoFKqtAWxK8vpCxEG7lVaze7raKfjgF/X3i2mOCi0c5AHxQaD9ohLtV+XL1Lm8kz4ORM6
GtRi8rFHy/IvjClDG/S5bjL3hOycLA8PtvgwKn5hTMne5AdP049cBxX9G+jB0ttOuprtg53A7ag+
MaaCPBWTFxvBftFmJHoGcXrrMjx0I0KiPBiDI9Av3uoAT7NmPzajoqd6enNIyumuQD2+zt07ce+3
hnbbmT8s94MonuLC7fAXHimqdDyope8/9q6zNfvh2JH8egpTpnk0dRCIS6CtdpIuyiEbMVevPSN0
qzaGT1yqJIKegQoeri7DJUWBKnHwW6cWjuj6xLKF8mjQGrQG7KmOECJ7hLLEEXzMkkf45nvcWz+K
0cyvHXfc0neMe1Mfrkc33xvUWveVrk8cBinOKb3urrwiCK403IgYbN+SzFIeRZPcVvXU7HW9/5HM
+Oj6oUQrzByGqR+u2DoRwOhlVjXWpeuw7InSdtNPmZu0u6hLAEbCaNwThH3Ogy66Wv7P0rgHjZG+
oU8Ys6HD2pG7CoODaIKbxIcbWKf6ObCFfoYKRR1aWj8Ya7XkcjOWrSHYjVBktk6LPtRvrBJ6jPHR
NdLgzsxLdHs4VxED20X7LJ/mLV45chVog3anUTqnT0mbJVvTq/LDO7N0+69EHo45XapUDu9vFCWx
CdSmozxbL4iOMeCBF2TdlnR3jUpPJ3mGlFf+q7smEdcO4eKYVvsPWkQ2R27NzjHwY3cl0wHxQB9C
aO7x/mJij12Ckz8aNfQBgenggwgjZCdpgu2y6iP9upe7eSw/LCeJHetfUrd/yUduq0jq7gHTYRST
YYUzoYqny+pK37hJ+nvtG8xXZdeecgOn+z7wwQMT4iRSA01I1EcHP+2aW637RLmCQkuZl9k4dYM4
Co0ECqLNCb19IbajPwEaXKXMWlZBCWBb1ky2MsNIjwvotgiQKeLN3jafUH/2jfHZkGFAkKY6gBze
3phbd0WDp7KSPCdOKe5fiClHTO6fSoFTcWmlHDySpBkNPiig28fQTZnho2Sf6lqBpiGfliywDfqM
DneGZOBwDx10GD258MIQ3T4y+xfC0pk6gK5tbQg80C9nZL0Bl/8oN8pJ5hajaYagdXpCiRjzN2A9
PlXgTivX7bSVY+idFzZi45o/onT6tPzBq+dPopA/FiA7j/3HTqmwO8RBKIkg2mujv1kKEF99YJSP
CCrq1yFLkAC92J0kh0FBAnbxYlXeXTLV4YGAgIMxOk/cxwYKfeIZEjExYAqx55L0BTZIfl52Yt1w
reJErrhI+Ytl4Lm+DBtcvstTUhgbbMDGLUDgB4IFGsSDQbEdsvC5j42HYTJHlNXmN2KUACIVlaJ3
yk8MU3bALKflzNOwaoTHBW+e/iCx8sdBtK9TY5NImIODaZWljfKd3ST+QkW3beGS6a3ETrojPLXZ
fuKS2aHdhqEMMVGL65MhiM7LEp+ckBw7yNLBGwGT92dh+DklcPDBdCxuU0ZKQM0+wSUwswshd8vX
w7e2zfr6Owa9yBipjklpQ2WLKeugnQxkJVAowNsX9S51CBhgZm56S/Jicn5cxtm/PimEyXv/E+PP
ZggqXLBrz+a4uFRxVSEDmEgEwzpy+uuyDCcapjG6x0j1u29q3UEXnxcMfxlvLLDQck1HwEVrFPlX
UeQMe3e2EWkb3wSSydipfyeg/utIMui+LEB8A+vWNAoiFRQAXJZfUnKVixkXyVzJfdKaeqP2evK4
DbN8j6z+FzYYHw8rIyEQHAr8+i8IjQUDGCNsWoZo5fQxIQl2Y2I2u0nGOdjLssekt8FnvLX2C7C0
QMiLaMPJag6eoA6OiQLPkiD5IBlzwTbcLw4DrYMwGobxOp3Db7/+Sv6qieI9SwenB3S5kDGdC4J9
k2Uedxlan1CzDok/H7u5eEQdLdeal9aHcvZRSDN6nATwqRZ13naQU3FOtY7bJwSXUKaR77ynv+iP
bEQYsP4VCx3m7KVyszJTgpkYXq11PbNJa71xS+aLrjHeRUHjbVMUvAdSt+D9TXN5KHXVdgr/USNe
gM1Rv5d1C3/8r+tW2KYJid/wWLvLuv5pTxpOSw4jYwclZzJRsbfWNuU0OGmmTUIAYn3fwoMS3km+
riwD23DH1L8ulP+FuhVCeYKyiAFdYMEmGEL0r3Xef1yWAX32dWow6W6cT4WRY6mDJcQG6yxYULCB
YjLaNkZFokFDl3esR+0+UQwv4X8NdMrfLirPST2COOUzzA6XhES9Ko6mkf+I8SPfv85fB1DLBSJ0
MmaASgiyEFRj8qI2ijU9tdVtKSr/dsRhvBHMJXONOt2nnF0ZYSZJRRncDbMvVCLwG5si+ZJYoX4e
sAYitSHXHifPeWJcgzXDjMFsFQ/Ncx4OLwXum6cFO+7MTN8a4J4IZDh6CIrdx9YD9kLd01gF3626
zcH44+Jsc2nR7jqn5dnBSs5XXW+UjLFLeWp+eAEpRUIM/Sezaz6Ca3JXpR9wEMNDKbSvabd+Hyms
8F5uz4Unckos2k/dS6pzzWQ1S8V8NWZ9jrv3fMT4gaSAKQ7X/ewEd5KOqahQ/RXk8uWqqka9gLX2
KLZ5XVMmFIG1nzCy3FDpfJPNN/zE0+s6UFQwbF3PhFSPsOPbbDWbGiLUVgLb62AUg7m3IqWKsD16
kglVJcqt26yGU2D04U1tT3chktUVf4CWEwQEoUTS21SViR+4GmzNea1tSZCDJEW7AQPUJEHmdW6o
1wIJtntE47YO624/mljlyoDy2IzjYau0pWCfCy/aBNsgB9g/2aiNM8XI4zfTX84m4y0ruk6g7qwW
xeOozCi6uO9f9f/ooo/QvLhrMu2xF9lL2KB/W2bni5ZyaNC7B1NxPbTyq1FEYFFMTUZqY9Aj7Uqa
Pcdgy2zQM68EVnh9sGKGTNKMYnHnjMJWvXylJSg6z8Lr6fQerjyXNh4gYtMPdvNccWF0sPrW2HuT
QvAxySrjldoU+ZCNl6W+tDqLOA4gCNuTnICkOv9WG5hX2PxVe9BCmrYw1lZk3vdz2G9LrSJCE+3L
CsfbjwPckbWTVjfLJaTNntwU0XDiPNrFQ2heuWa/TzzL3y1DcUyF+DQC9zxMi+8C/eSZmB4w53qx
SGPAQKWrVpULf7rXv1UDFiipeYejQEw+dXUXdJ1+MkKMCyLN2ukMdtaVRvJVNc/Xc0LVl4+2tZ1q
8VjhvZsAo96JuriqMUDflG1i7jA3kbuurg6DVY1rG6sgsiLh83SId4JA5Ifex9cFFsFCyIxMGa0r
EsC81LR3aSdfYolVsgWrYV9pBVyIrvsYlvTt5Lp/y8RNV03zvu6bamclQG6ll2rrrqb7d+rp2Cig
yMTcg3GYRqc47qw4fBBOAbrrj3vmJ9E51oIn5VFWy+EoCwhp9dB986MsOxM9dS1xhy4GLTrG6TWl
/V5WcrzDFbjDiz/4wABzOKpvf2rklS0qgZV8u7Oy/YIGw8h+JjgovC2YNQSlajTgIzNMCecPlUEd
LLAzcBvyrcxY4kviwLjF5fq5hslGe3pl1wg/osJnQOkjXccIuV31hH2lqN2ugio/p2YQ3PdCVKcM
kxAJrzwLDayHjGm4Kozwoz5jkGL4W6BQVIMlQ32ZGWCl3delnlqcHnpFVBG4JWHFWKsREez15fBu
y+Fr3wnaYoair+yusvoxz+VnkeXGqsvz4IhX8NVSxlW+9U3XGhvVreXuD/kMPRBM+ctSpFagRiBL
1mZKZHEakLhHmbcyCHqZDL18darwI8W4yJJqswj+RkzzV5HhPmKLB2pQMiIICW3KCGZJbaI5cTgm
23ivVzAju57wkaA9hop1lWGZvLKrHjuXHtOOkZl9Hzx1rRok4juOl0KZrsN43ibEYe9jdUv9iyaz
XAHu4NzHA1OoXjJX6dgNHmqnpUP4g1xgHGoNulmjTiWGwGJQATVgqEuttDRVXctkQveZ8LoestoY
Wu6CjiyFIrghVl055vV5w/dZ/dCysTn0ylMlU31GbNrILjkBj7koPvuVPm4Mu7rpvNg40WhsLJed
RQIMgIiatnYYcSqCdBVjVF/G3zvCxXx/DNdGEFxn2ISfWmQIbZv3hxAmwkB1tNdMt143VXr2lYYl
8KDtIhZdtV69iVsImguEtRBlo5DhaxL4zDHRj8Z997IQxCpvurYR2W8WS6tg7D4kJuVfGNCKNcrE
aZFnxPhrE6NIXawLDNzSGeFAHJFUravHteDOGoRgeKKA8e58XM5GE9EZVsuFc41N4ypPu+jWgOCU
K/VwDtDAPatqCDSer85WZks1QmNN3Zq/ZBL6LzFo0xqzOyaHStoXF3IdFeDKsxt9n9GGbNu5JLOs
dOWhzuOvk56QYW1CjorG+SFx44PGLufIR03B5MZj3jK0TbYxM3FGE+Dt9by/0zUREXBWe0yg4Zap
KKTJJ1wBfzoM3EcfazMn3S9MBJn60OxlfGwHA8uslhFNRyjmQRGmBLp44PLfFWsI2fC86xprXUqS
wMiIYlCpSLkKA7SmEpLMHPxobcAw55EsynIPHvCd1OuOh8EQokLaDTUlJLC37J4wpNPH3tl2hB1v
ItgeqtbJMhwRvHGqzrn4VmPFfSfvvQ+zrhlXlTJYYez0aMQ+/mBK371cnGmVGCsRa8Z5iuJ92eg1
9Ir5XCp6XwFXeZO52bOozAxjhPKUubcWuOO15Y63FCXDyTCkiSzLzvbGVAekPsSMTFqIW3DWVkYZ
p6fSNG5yhOWbMmwOquDYLCQo302fm9LItyN0M8g07aEiNXpVIv4udFHd60PxTYvzo/pLwWQ0zcI9
kUf4NeGvSk/GO93Pb1KutXoOCGBSZwNmXy+aX+a7hSUTA19g9nfIBozsxuEIw9bbjxPkgZjhF4m5
GLgvRAMr1m+H3J15mNvI4Yxk/P4jL6erRe7SFuCCYSto1WURH4cgfhzGoDtC5nvsG0qpoUQfNsnv
XWaYe5CLbF0ZrgIOt5AXx5uphMCCevBsmzoYzjKMcaMJ4lFdLL5Pi8YdsoMNkuvsFlpOM5Bfn7kU
ZYEVnfppflx+rmPlnWC6iCPKVrKYXfMQ5v5hKSsJaSVLBaf89ZyC4aYhjl9Aixg+6hrag4w9xaCc
FKgSgyTHwdqlkPG978ZUDlW9lThE4hIeRtceTeXe97QvAQEcANAtiigrdXckRHC7O7DrFtKODV8d
MBMqhK/ZB3drRLG8wxX48MpaX5iPSxstySBJbYgZVoS2VtcI35jCggRLPILHKd5hwsRdXsSUZeT1
LRSeUYl8O9ascDccQsDwigYQjNBrcQcrtD9k70lfbvvR0F552F6JiejsV+TMTODyXOdGT5rCsr1M
tJdkWxSH5S5DoLDPjAY2D+QMNLv9KpYg8otz3uQyYxGNRqQDvizZsagoVEkiFhurh3u6fDs59Loo
HJvXrdt2nCJxHF0vu5kjjclbwUBj5hpibKdoPEVNPqoqNwdc/LZ9CrHBaezj7MbWWlrabpEX12FO
bl1nZCTXfsYDJFizeNs9AprrV4uVlq5lJiMZjhcKHAYmyuch2MPlzjf9xN5BDHvqOM3akpDuhf0Y
yfw+RIR3B6uvtbwWZy8VcGfJz01o1ifMc6gE6APTWK6diHJzqaWgmlTE04ikDz8Aj61a3vp1YAfb
sWPcISdh5URvjuZ6wKOzK1wM9xqHoCFAzJUtieo0/KygTyAdBqXZx5i0XLdvKbbD1N/70r9e9tWC
P/Z6PcNV5GdyRwbXSLjJ4VRFtirLlutiUUiM0O9p25oDEmdlCFjDDdCO6dh5JAkTlaaaiHFCLNFn
3njl1AQvV6W8sYcAmnjFBCST1Rec6aKTFjIRYx54n+A/MHaBigs3vss5s+5MC7pM4TTPRoLyw/GY
t0sv/d4mDKx9eV5u/0AO0ybvqoeIaNyretYYwyle8PIOKq6LvVFwDzkFrRqYICFOd5V0rhZxnJGl
wUp6/jWByQ8L7cudrOc6taZVqJh5sOPwYUVfLMRpUSSOQJcEklQfBvjxx6gcbzQG+kzmwy9x1B5i
fdrXzajfJITTLcYLc263K+ii6YEk4Nfh0oJJSQCTpkluQqaifNfxB3Sr6Tkxxh3+KyRNd+KeQd5z
45sh9Sncv8Cbqi3pcbSIUf6wyEZshwM2sibMOnWLFsHnOxNzH25Egl2hjgHauixzxfN2qxOIRI6H
BHkX8a5H5rSrQWtasxpvmNQ/jnYUnDuLhn4s+iPm6d1OS6zxuHiiJdJHdJiETwshfZRGufdbhwxP
WZOYOA/emsl5SVJRIXYAz8MqrAkFf+WudmFxmD1xT0RjQTMQDrwDQm21EoC58adtKyboEHFBAgkW
zBs8kuZVxtUjS5zOPLwbX4nYoRlAABwA1HOi0/aoVL72iP8Pda/ve1r4q4oWJoE2jNMbvsUCP2TD
yQFcOmXJG/bf+wAPPGUct5wreiCvc12egyTV6EbZ4I2y6AcbOE8+lnrYpD1rReiuya25XhwElxoz
d+m6I4swN3Vv9eSOpsoOtYsYgOH7+zjJPqX298+LMjOpkVmMxcdKORB2U/ch6vpx6/ZRscm0Ejgv
Et9p+Z6ymmfUGhzlFibBm0FlYtHfGdimVQ+l39CoDubrMWCPHhYplJ43mY8GJYm5ZhM3s/dGyUa/
V3XfPgzMgclfWpy7iNGAzeZmQswxEEOMGJ3hNoVKuG50w0Y/G8iD7SsUWakUDNgyuzm6S3ruoyih
UTeZW0Ql6g7sl5mpNOOjF5tin9MHoaqtXxnNbSfSXah2ed7Rgg+nZess2HpOUtmKjIrCp3mciviM
eqy4ob16x6Pi7wBkgbGizaTJ1G3dvLACSNO680bSD9d23mxx9aIsCb8ZakyToGc/EQSszCOXy3/R
ETPKUxc//H1lUyEi7yVTXq0ZDip5/FFzyAXGq+oA10pf+XiWongxX6KMu1EPensbYggB5J/SY80J
mX6mzzjEqu/SKUuupP6uddGiF74AyJWGHPtR1zAlplB/Bv9lm2LlaBGhhQv+J1RliA3S+agP7mNs
0LXh3mDuDB041p0xqyHYaYbtJK+X8XfsMWQx/eak5TaxKn0iT5pL3ePUGqZWcXIcZbMbIabdN7Bk
0XriuVGH6U5jFN86J7uHKUcq45HMtI1ZRcFxqSFce7zPuKDU78CrMnOv9PocWaZKh2KFq2YnoDEw
q+wB7NE4tll+5tIstiGhNJjqpWR4Oc6mS2wNc237ZpYdhAeMpCw1Zdb7jHLuLnV80IYpzreaRsgk
ZL1VmjVk//QkV7ZBV5EoKA44qiL2KDjcC0xvkfH32RlXwqt8ZHQOgMcdZHfJ/dho6yJxCNZSNnuI
qE9VYz9qk3cwodMfvKAq1nideKulR3chM1o+vFOv+7yIuJOQxy/ryVjpfeNfjbgfRLdoRDNveBgQ
RkJKrDelB4U8SIorMxySrVDVjqDsKU2TBGL8J8m+hqzFlKZHjkmmVeNO1+EQ2dD7CusG9R88GTg0
h861vqK5hc2t6tU0LlEhY+BqQD1Z504bbyaDYEQtHrn15N4UZQGxLfd3PZ4X+5iz0ikzZ6v3FNyB
9JkaEDpZDOIVGIyUPr6dsFxL5KYqxk9QMpL1r7F6829GOg7iDmYeUrD83MsVm3EMReCmr7aaQM8Z
ENscbketo9CXfrgz6hFyH28lUUb0oaJTL5/WgBDTKOi0gJu50p0GdXpnXMVjv0/1CbVzrfurNva+
p7QKGywxq3dsG4TxF4cOqgAbtbqyhYcxYV9owLn/c7p9LIoXA+PQ6eytP/XU1N500yAOShu3+pBJ
qptOow/kAiEm1kXdWMDmwwWZtY+qhIWmneu6DdbpGHzXZiIKpYVoVMUfIklDbZYiwcA+3tkFZvXg
x7FzCJ3jMh9wGzyIOjeyYaNj5CokEapGw1Yiqbdkpl9FuA7rJUKqVx66nX7WZrpbugdoorZ+25aA
mpC4VNmFRjeNR+5a7UCSdHEl5WdTK+/cIPtkDskEQB48xab72W2gkS2K/K7lJEgphjas9X1Sesa6
bDCqbjH0/N2mUEUFZnxADHmtHJTJ1yB3ly+KlOmlHC9zW2LzGdwFVPio7jAOlQQKA5F/LGyGt1Mz
wOK3fzBgBcGdviCezMHLcONJnuNqoO05LiKmBRQJcIAvEjjACoXetaUXQva9t73xsAx5Y2VWJcrn
lJ28tWoyuIrgZHpUQcq/GrQUnaByhZ1zFD1QFl9bhLFKSCsSaGfU6C1uYQIPsN2VgWsQGZCx45rU
rFZQjSi/igWCLBWjR3moNx7HTx4PYAdlXq7mVvsuBuGcC0ECXBD+KALnhdDTY5/C96BAJC2MtsFA
BPsKricmjhoTXEpp1eSRYIew1NWWovs4FVBVkoChKnX8APdyJcvoYZmgx6by9Sv0tTE4hIxPMcSI
AXyWESityWLwnT8BTkWn1HWhF0TRlulFCMtDTOeWnPUScGonQvu+w+/rsDSwjdiZZoG6UP046XX5
DuZvHfbjXcgFqEsqDZ3ZhZJKJVkMsyBVcyLzsxsP9R5uB9dtEZ6Wn66cCsSp7h/D8pS3vAKmIqup
1e2jl8P5QTUwwxjfM4ICWAn9jDADSSsTRQb9ARZnVn+FRSPe7SRbwvTk5lUi17JGesP49l4wVMEr
MH0IZuCtJb0CgwGxtkWGPL1EJ9FcGU7i7dhA10tiRQzWQ/kxY5pf47DHcf/qeBYrcoBjwMV/3YYQ
E4IW5tlculRXcAISEnzgJYybikguVb6ji2hFiKW7/xLMTNXhkMLQ0h3USz5hsX5thDfV3BH44D3i
/FAflx7XV5bHY2tpaxkgEFz+mS3D88QVhZt7D6sWMACaxWujuiyCBeLUcT8ma70LVsusSwfgLmSk
yHrqBX1QGyvAyk0hZlL3MSv02xu/5Sj17ZyIcUJOx4CwPNMZ+kMjsodqhuk65/6THtAaNikSAgKC
r4MWrhCzHDTVfXHOi+arNk6Q6FwHEVk8AegTvVuQa18ad3MI3icqXXt0+uZ7WI/JuUEXsNQCno5C
ssN+8iYMmpfIm6LXqr2M7KM+GuZDbuVPOOqHOJNW3sZWvL1aoJ60WlZvmNbQtnqwzkBHJNbAE5sz
u9gT69YS/43hS9a31wEJjcVYWx+w5NuVsQIfSwmHlOnhe2PmxeLjz9WWJ3ThScsSEu8zXY19fxrr
zqU5YELCem0xxkC5CHybTNK4MfSs2vTI/ekrvIY4caYcZTx/DqHwP9oAbbgpD6ehoqkKIoAri1s/
QFr0aOCJrzVYqM9ZZtDfxPo5EZJY93FL/16cyI7v2KVQPnN5wCoWv4CE5sGTkb8hnb3auAOscA3z
wINmd7DRcutJ0z4HUWRtABMc3BnDeJcDs+xLJ4DXnN30mM7dtiblSjI7p7aga3Em1zgQS4VkmoKJ
TFmJu4RDzl/QyW2cMYVRyMjyL6XicgZ9Up/KLnsYBgiYxCdjCC6eykFLX9VAKABPqQb62YQayZph
k+6HuHiWKptvwQicDF2KlvJ2BbGRkf15McKAVpBvfImBrPXAtHneLjyVMrX8bY1w2SmCab+cJyoM
9riA+J2ZrHPTu21ohddxpOJsyJKMG2e9cKkqzN8RNjRrMSX1ZoFZhsnxaTzTTQaBy5+jG9MCy1zO
d5E32dnyvXllFt2TF5f92fG/dcZTlagAR6sXhA2uetT9cJjIs7jNVVEnFWN04YoQMb0uTWCXFqSu
bubnMeirtVGXCF+0YIeB41JALl432Ep150mG98v4cZmgEso8bE0tOXrS+1qiO1znVQBlN9WZdPnp
tTWB6ndMy18JOFOXNGtywpRAtYUDynwysBBmQ8nJk4zUQlmz9xRfZ4HoggHtpdsNR5Oj/sa3y3lV
hH66r/ViN4fWHfNfoMcI4BdgH3JJRFz3IuODAQcUK8RVpYth5Sg9aTP238c6gssRGK9ywtkc7bWY
a8V1DXkzEXCEn1TfqXaYRPgQaQbRFRjc7OZhFAffdAI8SXOiRUo7uVoqzP8J3HoncAvo/qdS/C+J
W6uo/o/HL0OU/py5tfzMa+iWkIRreQayauG68FZcXHBfU7eE+M2wXMg1lG4WfFZB1aumO+H/+V+m
+ZvO/0z0GJxCLEyq/T9St0zjN8eEIITNFdRy25bGfyV1a3EV/OnopRR3UTJJIeh0TWldBjIR8JnJ
WZ/EKoR3534FSMrYt8YwyxeurRa0ZS7CF+FV0xSsx84REECGTB+LaNUVkbnhTq5jLmQxQnfH4mxy
H/5blt1zlETlj+/Rl/9UC/pbUU51FITt//3zH5vXP5PNpL7HP/1hu6So3Xc/VOha06X86Kttrfov
/3//5X/8WF7lnRVlKOLu//759f/4udcMt+sv6Zepib78vKCWH/kjxc3wfjMdQ0j4YrhCu8oj93VB
ed5vsPngkTkKmnldan8sKOc34RiWoZYU5ngAMVC9/lhQ+m8uq4/QJ2AcLLB1tG7/lRVlKnLdv1eU
ZrLUJVlxlysp750wxcNVHLW2iA5TjucAElUte3Cmbji33sSNiGWV9jygKzsErMkHuBe4bAeucT/O
6NyF09bkq0ChAYnDxjoT2ehDOo2jfYdp8os5mQlKIMZEG2F309ao6L00mzk8qcFRGx0HJxw3Pz36
u9f3/XNimfgz5ezfH+eCjweGg0ux7OTR9TIf/a3JA8agPHER8UOL+E5KNt4m+Mq2xAkxETsIjzYx
y2SBcrvU681c95G3HsOu/FFEkfuRGquCeVuNcKzjuPWBVj1MOvzMMl8GTKQhnkfpB4f0sxVff4oh
hcA5UJRj9oUuNAJs0VD25GOXfMXjKrvvemwEGX06p19/YuOtT3zBmhyYAOuzFVtUKl7qrKQ7t99M
mWc6uuHcfcr8mFAEt3CfiHYl6Cq2GoRm6ABOYKPOe9zDt1bRBRIwWtCRBkjeRIbN2h0epMZL5TX+
p36sIJD/+pP+GXX491eraI8/lZt4aY6WjXMxS0+M3xwx5V8j4ow/0CKGZ4+w6/QdcObCkO/fv4lj
/OffxERTRHEvyc8EBe33TdalmLab0Xgq8RjPCGgatHtNtwQUKo0YZasO9CfXq/Qno+/cr+j5+oNb
JSUki1ZRhOrSRGOh6Q1UcKm3z72Gc/1KD9Lp8dePRj3mv9vEF5U4Umky3qK+3c+Rtceodhem3t2v
X/qtp34BUHX1UJv+xCA4n541+0tozNuBLjWDKvPrX6Bs5f/mvRNH+aeHnbR1LoehY15oPkKYhMT4
I+3u7HLEEuaGbLl/tnpUiubP36lH8xGHogL6oU9243Sd6tfeAFOj4ET/16n/N0fPG1tgUXn8tDwd
OQW44vILbINqjxlSOMPVzOt3HtNbL395sNH+SmTo7d6bqw35QCtTMJ3Wu3cOzje+5ksz2QQ60uy4
ZJuT9kJA2Y0dIF2a4q0bT+/sqrc+wMURQagm1CphNXuvYs5VzhtpZB89z3pnxvFnMc2/9qx9cTo0
BLDPeRGSmMQUECIwnTPkQDKL9HhH5/TOafvWh7g8GUbCrWPBbvCHyP2Uw4M8tXbuPYxVHvz+63X0
xl6+TI8YO1NnCs2vwNUAyp8lK++L8IbsnS/6rZe/2M9p3BuwV1mm2eTBsxjrHsaqUbzzJb+xjKyL
zZx7bioNrG33g3PujQmzCLwd2WV5nOx+/Xje+Aasi31MJlfW9CWZqMyPN3bXbLO4uJtl9eHXL//G
47Eu5CONjb8n9Pl275jNB0wIN2A+77zzt15aPbOfDggXz6+hz6N2X8pyW8PsMubmncf+xhlqqYf1
00vPWtSLhtEU8dzD9OxniXHw+Q0f9SrH6bTF+avVfSxBvKJ/bS/fjH5468Oof/7Tb6zjqYBrwHYb
sno9G8GGTPp3Psxb37D480vLzhjwjAo4ihjUoQ7cjFDrjDDa/PobNt966xd7GKa6NEuvbvaINo6x
SazOJv+evyBR3Y4rbFtX6BSuQDqiVYlfqblyd9kG/8KVs7G3v34Lb33Ci+s6K31pRnXT7KtQPsda
8+JQfTqQTX798m9twostPoXSd8hO5aTtYxDMUiBCkG6wizzMvyBQaYdf/543HqS82OwxyHnvFj6/
Z5rStT/iVFVVjDl//epvHOiXMTRhPtiZ9FgG6O6OZQN6i1gzIgHHstfE4/z6l7z1ES62u+8F7jyZ
Ht+EWSNobfPPXj3k73yCt178YsOXeUQmQcvzGQ0DdBh9mXT+2Vki1cr6afuFHklMRlmhQ6mHclXZ
3bxBftu+swPfeuPqn//06lgRCPQodrPHUehslx4Dj+idl35jbcqLzT1CEWK4xzPRwhmDV5nv4Wve
+ml0rIzhH67Liw0eDl06YaON9thjNOkGm6by3xE1vfX2L3ZuE4TB0Pdds+8JR5mqcA+P7TDk+jbT
gncOh7d+xcXurRrLJA5ubPYm0TeJ64Kuowp3sKl65zO8sbHExbbFv6mQGJUhj2g/maTwTrGDk8pd
M/+em8E/+5rFxS1dpFYehg0nXO1/1RAd5P5NiBNWZr+3jiz1OP6mbbjMDNAyV4x5wQ4oW810ViTF
qclU7BYrMC3/3FeG+XsSxvLWaKoY+i7Ew94gzgeCyHxqpj4hAdsIrE9EZbovgdF162FOdMjwmX6K
mywYCZoonS/TMHkfPOJcdhq+tU96gz07DtOr1EIPMBpef5wFMfYBWRG7ukrSfRRoGFg3LuGIeCKb
x67pq/08Z/PWtcYW1qIKO9LIrJ713LoHHu5vA+GFp2AYx+9RamFbhh0Ffn9xaTqPmoUlviBn7roZ
cRFiHmg3H1tsDu4qbLM+/voQfOM6UoDmz9sdAjwjNbUg4uIWT5N1gA2Wp3/69Yu/cZZcWvzbKaZF
pc6LU/Kjwoy6ryEWOf/stS82eicgGzpm2uw7Axsio0kaxvLZzT978Yut7rT5ODc6/QquLVfSG7Bs
9v/ZAbVomH86X+eyI5EFG2Kl8sL+asKLuMGj5J0D5I0nbl7sb+y6iPAO2Rm1MxyYmB0aLftnL60g
9p9Xit6jMPd6SicGzWtTszY6xdM/e9xqcf70TJrMyGrCPdnPnvtgR/l1F8f/7F2bF4dRwy3mjT31
0Izq3dawUA7eSwVV7+5vTiHzon4IRTImRWo2+2nwNy5EpBp3HhPWwa8fylvgnnnxwLXe6yuh69zz
SRt/6vsUfU1aO5tUq0xFV9pY9TyNq5DckTsjjZtTFv8/zs5rx21ti7JfRIA5vFKisipHvxC2q8y4
N3P8+h4y0Ld91FYJ8KvvuVKJYe205hgs6Aw1rK4U8ksP09ltGZEQzx3sKPJMYbUvUDGtlAlUz9e/
79Knn/79j5ueNqU0nRxKCCjSoO9yWnmubeJdujNnEw1G6XiizYhHFXa9hj+rsuqgFOaVx/XSx5+V
nqQbQBoInilBlLEB01PH4U81Vo9fX5gLkwD9rPiEQs26PGMSYEt932bvYhzXUYoo0bhSgi79/Wez
jGyy6zENi2aNj+8YO4RY5jSYC+/713//hRv7e2f1jxsrGrqFrdPfP/Yn78ShTq9cmEsffPYuo0+Z
59YamrXmjcuWxoH56h72pY8+e5fLXsqw6fhoRlu45QupTcHXV+PC3fzdR/fH1dA0hWMHabZbI3R6
OlnAR1pTg2LaMUZy43n0b4vy38LUP74H6P1sxRU3tcKFBhuiBuUzFP9Yi36jEP74dKyYZZcjfV4b
M/C0QtoWnFRY5Z1DIwOeJjpgPHXCZFAl+1MH5tpMGufB9Cr7yjN74QapZ8WQrfPccOlcXtfke9ha
l2tiJB//dIvU03vyx4/D4kTQdRJcuqg6OHq3D2t4Sb2Yboc6e/z6Oy5MvH8f6v7xHeVomGIy+A5l
xilqtdsCwRFHaN84XjiYsXOlqF562s5Lk1GWQ6FymTTPDWh9XyfEaCbmux420q9/yVn76v92W3+P
V3/8FHoNa8/UmGO0Q0ZHjGpN07IvRoIKMf3uyqjTytHk+Y8why+Nv0vdtGk5LBW8sxtznvtHV9PU
75PbR/s2PdE8+8jezSR1lgmxvXUUaoQezUg/NFZKK6eXXtspu1D3tLO6N7mpXjmCP5zo8MLU9szg
fcJpV96RC5+unk298iKFW+gxIQ2LHxXN5fP4zqHDlQ+/cF/Vs9I3JaSIbYshp5GnjHEdgGz+3gNf
wCneXimvl37AWQ3UIoUL4mTNOmvsozrLR/be2E6vZPD1g3PpFT79+x/PjWnFVmWNMJrzPC5pAdSR
wfZ2faVAXDq4U88G/WryRGpCUNtWHr1abk7Tbt8p75OreisNrO4K2l60yrIMQhgBnaOVhECOC9Um
G2YNW4j6+X1vJ1XQG2NLzl+1/TjR4kCGdrqZUgDw/3YZzl9RDl5d8FDdVk1dcwVNAyou1fvKg3Kh
zpz35YX1AD2gnAHgJ45BFVDEMVXa8nbAikDCkw4W39Na/cotvfRtZ2+U0EtItKkKULs0xmNnKPFN
Pw6Y4zXbOjjS6aWvDM74T6sy0zt7w6Y4IX1KnhxYa+Hu6D33ll046Muv78vff4vpnb1isVorMIdR
7sSiuJ0G6P6EeIcyPsDwfJJRe+UG/f0tM88ZVdZgdzQEsrQcB7kXqf0rk8pj5XQPX/+Kv79k9OX/
9yWjc84rE8miRMlXrvqpTz/+7XNPP+ePlxcBVsEJpKuvR1YkG9UR725Sulcqz6U/+qwytHOLeKDp
jLWANl6w4+I78XStPeHSh5/VhUQMFqddrDNEUe4rJVtq5b8tBH63fP15UVLIMmVvxfTPyBYGtNo5
yqMplGo90Pt85Xm59OefrQY8tIc2Yc1mbUX6DW1cgLnLyV5+fVfPUFb/dyxH5P3f21rnbVgSGzLW
feGRrGDjdEO6VEg/rSh4pgJTuuPs6rGqbFQ8hi53sdIVPLuDEuRE0QO9DHE50Td9bRi98Hvds5fc
aFQZDV5urNuksdB/g4mkaWz79e+98PKdGvv+vGGR0FU0jmmzjWvyW4Ah+u7e6Wb1xTWT/Pnr77hQ
R9zTv//xphgR7bQY8UjXkpxfV1aVP6hI4R9MFHaB2RNINgu9vjKtvHS1zl73E7mPDEdkrOEYPAtg
9pOeX/noS7/j7I1vRFjn5CD0NRx7FkTmqCzUmajo2KbvRtz9GDSAvF9fsku/4vTvf14yNHh13pg6
pDf6ZhIwe37r6quvP/zvUydEs//9cGKbugfHo1q3dQZBmMlNkAvH3LSD0n5UUa8sv/6eS9dL/+/3
hHpLk3Ab1+vRSsiglArORisWdC3rm1yhN30geXGlKPzenv3/955M96wqZOaQz3o2V2u1zap5U+hZ
CnoQG0XgFR5OgNgsENl2IrKOhkkcyAeigf3AopHbpa30LXet7D1TFfdXOIF+EG6r33VYfW5FNYlg
UtV2x2jLQkvknMFmjH6d2X+jLarapkmi/JrSmgbwJNW9QJnr8YXh1CBC2Kurfojsl0i3EPoO3vxS
VnqMX0aE1ZWfful2nlWs0qK+TmlUr5OktQPdVn5punWPE+pX20Tfvr6VF55H56wGydoiEIOFAbJL
DHs5Tmxg46QAvv70M7/5/4quc1aFusGLAbLExZZzWnuX0TcaFIYid7qo04PIZPYGmlTOKFRK79XM
zfDEs1bXSiTnoCpt44mz/Jy+/vQkkxkL8+SasIZ8YYoEeL4t1WttO2ctx//vLz2rZfNA2jqdMVEw
dd9C4cPxMG28Sd1PkbJKRwvhZv7qQHgQnJgD5vXnrn7zqiuV9NJtOCtubcKyMW5jfY1ZKHnIkRrs
PU7IrqxjL7yvzll9i12taRUimGsn8UaC26Vxh8sbAFAVevf0LjrPxtjI16/v+aUvO6twJvu4Xs/7
sM1ZTbyGzYA31ALilhQ92ogwqQOPIWP99ZedHtO/FAfnrOKpRRKXSa7N25RI+r70dANa99iQGotO
51nOvG3DOFvJiraNWIvSK8/17+O3v33vWQWEWqV63cnH3A7keEp44UdacsWjnsQGOoQKm2xhD2Eg
yt7ZGFh6VrKc3W8A0uShKQe5Rn8B9TZS5U6dYvshT6DRqJkQ79EA2gtUY74TLbrs2dZHJ0iKJn8Z
QZq8TKGnv5w6RD1YMlZxK5VivhtneBZWKoB3oP47Ti1BGn+uw5AzLpvckjGBIplltTOGzjqmeehd
GXBOD9DfLsNZhUrLgnUEDtWtPTvjjhO2I/JEtv4mZ7xypS9WkLPyXyhxqJp9P2+rPpQ/wwgVsiCV
QOObMuPUMkWsfLPsASu0JtQ16Sz90zSy5GgPc/uoE7eq+f0Q0TzZ6wveAguass0ZLUki9b3T2vbK
mHihWJ/3d8ZqXrCiAoRWDTrx5FR3jpFhtt9K8zR11DPryvdcqBTnDZ69LYsoTrnkSEyhXWnGDIR9
sq68Txdu6Hl3pwUZp+nGvNuGREGW0yjn1xB8BnTLekqvfMep9v/lobHPat2gZ7pXdE23LTRFh+1L
LPkGGlEGdmgeF3lhFME4e9NCxBhSrgylF+rEed8nvXlGFcmu26baSGaxBjPox6CTOZ4WQxClmv7N
0noTt2c2aDcu/uBrk/xLz8VZOQyFnocF4xRIAu0+Hd1nIOur0jAJT2NA/boKXrqiZ1XQE5D4xiju
tniq4eEaZlrvXbgAFv0CGfs6hlKYTy7wEA4pUrpegq+/9tKjeFYEPaZmppuocp3F8VtPdVqqEmPr
1x+unT7lb4/J2YvvgQ8EQeW026Eygskzsn0nJsVednpUwgxozHxj10m9D/uU/PnQnECARYlqR5JR
6Cv4ylf+kAsDmn1W5LrUieMu1+QaepsS0H+vbSZPL33HtY07AKfJCkxRHTS1Yi5TlJ2+5arzpi9z
J6jVMQNUIy2wnGSIG9PVX3XsiSgpbOfK63ThlT3vRTVog6NviSElcnHRRUabLaUyYVnW82uL/0tr
5/Nu1LZpS32CULEdwk5/dcNGR7gsLWzlmlJPy5iuir1Xm+aHGxn0rbUQEF7svkO/nnog1sOU5LGq
sdb1I71pACVcuTWnW/CXZ+S8jTXPysFqYk6cXDpD93aTOp1PEgYcsZ2g4IgnKZA9hngq8H9HBGSE
BXAe2dC/Hb+a1lktayCnjhPEi00x5s5mbhtYeo4QW6dIon+8v6f7/seKMZqd2C5RRG/0DHuo66gV
8ue5XpMl6K+MKZceobMaRU3I27io1U2B6XjtNUkfeLTGrepI/FtzgnnOdHc77M3zYOb0gpCHr3gG
lr03G1fe0QuvKBmx/1wjO7Qq0SdTvoaXA2cyD0sPZN1kJM+aZfcbU1r1AKbU0q5csEurBeusOMVm
XRoCnNE6mVN73WS984EOpn6x7XDE1B2nm0Idy0UyJDCT+C9hYo5GugbrAnyHZSuuCnSJV/6aC0PM
796xP56Q2azdyLLrYa2g4QmLKjAccAC0pWf693970c57YIdmwrICRQfPiaGswkyfWJB66UDOWEQ1
csbGc49WZw6PqlvIPohZTv20anO+1i19oZ3ZPO+TzSeOlz1ZDmtAs++RXj50sIZZINJ8urV7Is2V
vDWGaeuU2D4LMyh7E41ttyJ0/IvCszB0JShAxcyMJomqVr7tsL7PFh0zQgUWllVlV7Z4LzyM5unf
/7gdFMAIPlORr3vNUpdgP4v9qHqu7it5+DHLbnrG6+VdOwW5NE6aZyUoQekASbfm1lj5gJLWRObm
K1UU/kzpdrtVvAYBGcch2ofCQ/tDGzSNMLkxwX1WVSjKGoK6K+vMMzvF/xbR5/26uWsibFStnrec
dw7vZVnZGJ/MetERKdxgRin29CgtZ69bYqpYD55BVw+J981QKf0b63vs64Yd+aJMyDPaZrZsQ5Eu
VFQjMbTytFox3jabkLFuSXI5Wwo6kgIAl2LdhnoKrb2sXlqwfI9DPFu3RpmieNMh1lRX3rULpfIU
b/3z5pZFVCjEe+GnI1jcwMnPN50J70CT6bV2vwuzufPe4UrRTbtu1W4tDBkuSfwVW2WeQE/2Knrm
MVZvOjJ1D2qljFfG0dMf/5dh1Dwrnzl0CJkhSFpnkfXdcCbnDWvgv/WemyTC/3PFUjNJRsNSQaxa
tXpQ9VBfgDGZ/210NM8mZ4rSGGVrK6RNEutEp3XK2of6p95EKMAfvq5+F+rreSdxPhRyzJTwd1Sp
PrZsPR4Tq4hU36k872gJ1N1XbsSFRjjzvKG40SKkvxjrTjz1Ql+YaZDTqxO0Mhn3JUtd8MYiXXFO
sWH7deeWr/Fc/ePK8rzVOAQEEHpOLdZqMqpba27NQE0hIv/bRTwrU6E50JzsjHIdt+MuUfQVc+pn
BcCV2crbr7/iwrtpnM2UpGIlti17eu0dqL8SfeJyMu0ZQUF9rdpeehTOXv8iVUnExUy2O6bya2Nq
QIHEVvpuscX+YEXTtZNzRoRLX3W2qGMp14qQkCWrq7T6jFp7vhVahIgb49EE88bOtpi/4ifdLZ2A
dqgKNowcV22hODeGxFUM4ijMQHBNvBi6HSia9jhGEmBQvgqHn9nMMlRGhHxBluWN+MHhP6LGCT9A
GXStsm9iUObNdMhCsWalvAJGAwUbtn6UbPEiS9+V0S6NLJyb7MJr3p2TDAEqKp+55KdtMBUpy3AR
WrAQT0bFRtKeOK6glS2gfO9KLVk7sTxSyX0cWuDcAJPC7001z08LHdkXnsrUeo8LFlpWrvlJ82x7
5XIunQ/RqQeZ0bBRskGmjrk/0G+vwO8fQxj8k/qZ2s+ICk47zTsHRJyXIww9JQxOR9GYka32IZ+n
1oeQ2Prouv22Kvb6PD+5w7ASs35LrnIVmrs8/CEM7c6zhnezKX+OxW3PaKLKeqnld0P+yww/krnw
uROjD3FngwZl4Wk1kdVhaTb1ImLup2cwzqP6EDndp1TQMMNnnxVvZ4UbW6sC3Vq30Gwm76mRDvbk
aimy+yx5Ay210MRt3qZPWWGuG6iFof5khLMf1TSqlN1i0t6Tk+spbYhM2KuqkvDyugnbsOm3JbQy
BlClcCFw3gB5eavFY919iIFZQkQme/5N+x1vZ8+9IYMMgCkfd1Xd0UY6bAd4T55xiNj+wXUxvgk0
JuCq2ufYe5MeyetsxgD6LdezOyP+FMM3kYYLN7+NkxYOZqIsRbSeSIQzMrIhCL15srYG8kc/AfA1
zCJfOO28GLr7OpcItz45Tlq0oXXQNY6uQZFgkOHCRWgzj3n+Zg24bqOObByoN9UxVkX4ZHYPUgWO
TbFnpsP34a6IzY3idRsBwdPW23tY8re1VxwqN1ww8bH9Amy9r7TpylILOHbVVvF+FPyPo9kfzCG+
89xfrdP4JwlLrCtL4Cc8jHAxPXNhlhrxOVbtSbJU0haVN2Jv+k6iZNXoGKU6Tp1sb9rNVvhOpoHp
V8P/odH93v2smeH07kzlVrsnjRasJoWqWUvmPxZgJOUDzNiKmU4wt5yblQ+VYy2I2G+K2jKZwLOd
UFrpXsNDOFdgccN4HXvN7BvmHdSplTXLRRQ/tQ5ge6jPBwkRKSqKTzYpfGX61jnurVreF9ld60rW
RdNt6cyoDWaftML+5DIZaYAKEYB38LQmHjL8dFCuGHXe29E8SMwUmdFt8hZ2HER6rRxpunytjfp2
nOd3bThoCfBveqimOwwJbZYtxgyiUMtzkn8P0RryPAUEP3aOnu5OED2lZyt8toKq0IKaW81+ACSN
aAfG9gckWgoZS5j6xrF+5F4aKBYRlP5HPIlVoRgw5DVKEURzTTw58XCvd8QaaXOosng5qFz23gws
x/qJxBdNHa4flW4gMMh0F/strKowApKI9Mv6YScfo/4e661v4t/CzFog1bQWIXd0zkYCHGN4bynw
imD1r0LbWDiIXXrvvUd1o7rpK7zteiaxAoI1c/1+QkXZe5KHwN7EurVhj2+ZqdXGKt5cLdmPEY5R
8Z4jOdG0+rObxcaekt3gGjoRem3RuiDMp7eq6tZ5DNy+2EfjrQqIua6OGH18pQSsGH7rVaJkMQOA
pe+k4y3KQh6B3y7wIixMk+o0pQuAHb4c4mUuokVmszWj1yv4OH7S4iqc1GAubzyXVZH5PgqYmnnj
h+ZnGU2+mpcrpfgY87umxHfhyJcoezsRO21o455rrUFDLk9CjZjnYUInZbfdLlaNFWSexSAFwKk8
mOJPt+YyuN+LVL6UuY7Lt/bLaDhMFbeE3bxdGctF3nVBlne8krpv1Co2hmFdUTekkd+GVf0dQ+tK
j3m6u3aguI9HJadm6IT0hmwb0qhhZM68yHV9EQPQdEZ7E5XpIvbCb1MKRc9eqDBU0fCuSnw3scXi
zmk/OV3ckiYC847dLm8Wds1sOvECOMZ+aryqQ7SNjYLtxQLlMCmHqKGzbk+OKXBDYkzaATxGvK5O
yH1DX+fVd737LvJ0FU/ZooLKVbg8uUzOSjWh2h0jIKBxlvzMYtZB6pNeWvg9SOmDZYAzWr8mHqBo
31blsNdcwyQOheVA9WvYK3sH/ITr50UR3pSm0G9K6arLco5KxB29ZbGfEYtPdejVR70ZxTLE6/mQ
qUW0ymt+Ad28KRrpeWz27El0h1FpLOj4ZTg8iDhKj108adtMyYAHaF5S7zKW7AVsST3eJZotQNM6
UQ5KcAICPqNgbhh7e4+GZ00DMO86S09mCYjqhkMe0gbmrzRJvW1OlzpvJj0zFty7ZHAXla3ZW0+1
XoDeuYc6npvbMkQ07lu5UzzFo/zeJcomrdSDPYptHeG3rw12iRZIuKu7qRCtz5EsRG8mMEFEtiWA
7KP6RE1/iHJ8nrz4NOwVmJkidpRy40fPFssebWLiFzqVqUhUP5oJXDTpL9Wzb8w6XDgaAHKn2ReN
BhM5aVa9UmCjjdRDb6F/J0tBf6994NR9CGaZvEVhzmq0yYb2iO1w1SaDuKnH4ZaTiTIYLU4u0jl9
HCviwMTXDnrWrTK9S/eF09cLq9JdX5t1VK8nE1RqqO80AQdFXoH3y9v7zHOFD5HHPLkZn63JtUFN
DsM+cxGUeUlGco8Cl3v98xDHr0ntqVupoYGqog7rhx36NAjydiUZQuf+VdO1bZK3j51rHizP3hoF
RiK6c98S93SgUjgbN7SzRZtyfs1xgc1WbMVBO5xTLa3BoZOmIYyXPgw6xMu23RSaeecU8qbKvE1i
KMuyU197HCCLiZWHRrptAc9y783TK5v+KE5i9611em8bx7Bq3GpLclcQHdSCym1WlWahK0hXSdzu
gdnuJUA7N6/lvmpgT2vV9C1px3EJuGQXt9gxYlDFjczUjYLOgm2c5xDlMl5f64P8YLikjc6jTpUt
fpq+IJbfq6PFhLSGpDoX5k9IX/PCBbqEfqN3EvpsojgLUiPMGB4B9dHk4AHDZyt4Zu7Tp0YcIwrv
ErGiYVGXD12Dw3qhuCYLh0YbGbYKo0S9NZDEMOJmevKMSL6i06nLPfTmyV530yhC/t9m+ulwDJH7
uVfIVe4p2r3qTsbedEsmZ0ZZ1xXzZXZC/Q7i6A+I1hnhkSKtFnZ0gnV3c4+30sgVd5VmQj24SKtG
3wMGzImm0R5dDTwVVEz9oW3JMPa6BWCBD1jwvmTGygndodwMbLV+14B8n37bhB9E1IO91N2KzuAs
m5+JVtlQ94fBw/A+z7D96oba4qoNrnUvxsyumWBXBiNp95ke2pwrJFrmUGbRa+/JHedlUGWohpc2
V63/aWYDdhBXMRG6TYabrXJ31gAMt/OBnjCVUdRqaziAiIe5IBGtslY/pjyGXdLz39rpIsnQ+mZi
jI9plycbN+66h0FpuI7OYJf2zmRXnRmNRzDC1zU7qyiXuavBxDxhWz278Q1PwcihZlVYbE3hlcWu
M/Ss3fZgvx1QkHEVUqrjslgl0TjLtZM2sg04XP50crV4LCk/1tKb2jRZlXpY0QBiKOgg5ohz9aVk
VQk1rMfqtJSp5dyytjwpyZnBMNEQRnUgrIqHnPGp9YsJKKzf0z8CgD1j+U6LZ6W8RLLUb5q4rO4R
/mnf264i5D8ptPw3kEQfoI/OWMTwbGY4Okwuec7Bxp0daugPeJ7XHmurvRU5CXMWyFO73jFnJsVa
5+1j2rE2hlWnzxzyubdF2TdBJKbxoeRGjGBtzfHeDmWnLGwRFrdFYXu3Vhdr69ZW1aD0umbjthrT
H2sybszGqY5QG/KlHMf+MQFmuxig8N0PEQsOtNqVtRJFUq+naKp3nI4le2HrIFzUKldWrgvIeUi1
9EFKw7mBgid+jIoQQcHGJL9JtyU2EQZVozfreO2VMYxR0+JwRupts3JoslyLEH9iDx/3JrTMej/H
Rruy3bpcgfPzCHJbpjYyDEDDYu7vWBVnuZ6TlYchNX07l0BH0q2bulHqS6m5AQQ25K5xJR+7rA8P
kRyiVSrsfN8k0fAUxU0IzpdpqqVmLJeVQZW/mN/ky040P6a8K/1waO9GtwC52nC4ZSkdEE/b2NUS
EHPT3kcsQXw7RreSG+G01CbAzmqZ/NKm8phZc/wttYbvs/Obpeypy7gOH3Qd4Z/aVO8gaqJFF8/R
arDbZzWLC6RteXNT8QSv2t4LuUUtTr3ZVAOV/44KXb+myu8NR/miwBraNGGHB0WxmZ8A1i8a21h3
dTds9HhOlm6lZysh52NoWOM+DLtwUblqdCycJF6k1WwAD0g+q5CqlNrxq17bQJ3AthIZ8HpAKsmw
qkIhbrNESw5ui/ygDss56D3dWwKbnnBXwCZGp6EstZqZeFtOjzh06g/PEe6zAiwM7Yvp3vASTstE
adwF7tpo0UqnexwRHcGCZp1YzK27mCPHXRWNYQeOmobwz/N6bzZx5YPiLhZGLnOmovZr0dUqzCAZ
LtK8rN7DSMfsZ+kn6HeTrHQJGUyyFMzon18Ukwt4nJl2Z7IK1S3F9RF2zL5DdwM2PkU+9XEcHtt0
0uFxY3Qy+zBGXmn1O/pxMp/TztxvhQffX8+TnV42w0NSKHQbRi6r6FpYLOeATXMp5s+ppCeHmNNr
mxs5Z0Bp81gQDtgKXczrucgHzqcbhWJPKN5G83lUWrtaiEHtoSr0+Rbi/ZMoI24LgsRUJPOyzUQS
lG0ycnqcdN/MuG/f8lF1SEpWt+mpfnSI+dCc2/3Sjh3Qf3n5Niv0y+kW9KwqrqIjzmp7jQzdoyOS
i8wyzLgxhjI9qjVBjFYaVhCxRLpVay8+IEAzDkbURdi4wMFa/Nf+bJn2Uo1LHIuA7ZVlOjbJYrCH
11xHp1DJflx4Es+mCw/Jr/RhXtLsNRxlJH7lQn3qjO6+ihJ71Uj3Se0Tg72l4R6kgb2RE/pquv9E
IKVSPY6cXPmqItk70Xr5CKXdCfC79igA8/u2ZvQUuiHWVu8o66YpHjIHzZQh2AOpUu9D5LMMplLs
anRP2yFWw0AZe8ios7Y0zZA3lkZ+P4vrH2rVzbezZm68MDROcqbiRcvCCv/OrHEiomob+OmfSM/k
wiji+nZqNfUBJ41cJKnC06i524Tu1wBRSxiotRMRRo7TQC2sF+Dd3TE2x2IjW0ikYqzMjaOVJdP8
4aXmrMDXx5QZJj1dftrPey1Ob8bEcxm87A4fp8eYGyreTR7V0YKytjXtUtkn3pAvSx0DTFh8Ri6X
3xW9ONCrwyGwV1UbssX6yiw0dy1l6u5r5TRe40FeFnNi+lrU3jL92vK2HMaUEmLgzPFr3f1IGqW+
44+/K5z2iE9AZJu+AoIcpnbuBk4jxe2EiikLypObeuGG431PGm7Bgqu8N6x5+GANofNcFA1SGC3q
+u8R+cjp1EbabE+q1KBCmzcHo41LyheOuFcLh/4UOSmfTaU7i8TIzYc5EeFyHjE9kSorA5afAyJh
OWy9uvCWhkAIJUnh+XoMACOstPhuJFqyx+PTPlbqPD2zMpQdU4oOj4BsDe3DBnu9YibQ+GWeZHdx
8ZlZRrURPavFrE1mJHNQ7IFvm4tp0t9GPcuXWqyyZPaYM+2FzN2Y2bvqvYwMCU8Kc7dns5H1KtUG
GhkjBelglQ/36OFzzKFxFMLnr5pfLe19y0aGdMJMY5FZ/pAOYj/U6LN9T+p8virS9N2MICG4Tanz
JUbDIBIb0O17GtlqMxNb4B70E9Sh9hCXQjy3TeU8tI1TrLRRt7d1o1BTpaLv49i20Bp0FKEhwaG4
IJNRvzDp8siE1W4IIkQbp29QGunTmL3Rydi/tdm10XqEpDFqRF9mKQd0ScMyDiOCWR9NDM6cXfed
RdGwig0uUmOhjqZ6BN9q32sRty7w5OStIUu1G60FDB6jltJOi7Burc9TtMOhoweOTHkKbSrIvlQ0
53k2C85cEzVBHqWGbfVmqIX5Yc+WjXRBkLJkUsOul4LVPAhxKx8U9tmfhUlIGUVS+D3VGxtJ8yBE
sVZFwlZeFY8MVmbpihctSaoS5QYNw0teY/QlpB87e+FIcH8BIU7C03PpjdU9gZukPhZ5oexpohgc
4rV5NPhJzA4iqROiHWWvpGsaMcn+Du7siKOdhdq41lWu7kKRTnjTV06+06o++bBTlhe+G6EyEshK
fyZ93y5txFLvmSQfuSyxcSEJVcL+qA5Jv2N40Vj+FieYpmFk1SIBX7bsdYBMbApMthZknIji9HKU
gte6SQznlkB19DLNEnslW7A/2zjXnqPZtD7G3nCWilrEN2EUISqMqwFncFc95qnO8JZ7BqsJJA3L
fpwmvwWZiWNYzOE6UhxjGbs5Qfgc1Q7tsvqTrZj5S83hBKZaWx50RTNeRSvDN9u2jM/eEYgm08zI
S3jf7tz5oknsg63gsg9CLJ0/da1y1o3qZHdyNtqFBQEnSLLwwJHE/GPwVIKINMwe5tBJlpY11AE2
Cmp55Y3eJmqb/Cduyfzd8oBUB200zN0qAsSLhrpTovquTU0VjbvTKhNTuiwldJQy4ezH6EfiiGRZ
KTJZwQPV8fBUA6KbJmHY7n8l7E4wYMDd9PvhBPak/Qc/i4geXKQLWBMxnlYSdLslqoU3jjVbfOlr
gYgs68LXAfJeAYZr0xf8P2Lb6QLpjEvB0jtQOh2TdZ6rPvdySW9Rv5pO3Qeu6vAFvXuApnsnu2yv
lHiV+2KgHzerV8OUJLgA0WstChYhS1EwMLd0uu3TWXWZ+lXPsgvXbqdstBzB+Nw7905VPXB8qhFz
zM2gMxHcTKPHpijTrTipvrVDmt2f4taFPh5YMgRt0fdM4soPs5/edVPDkcAfpVfMnwsTeW12CAfz
gHRyXefge5zJ3qkp698s+XS0dOP2uCkYVUNO3LEl0X8XlabvSNHte5HeseG90Z00P0xedqK8Z0xd
dWGz3c1rN4UVJxOyN4+58q3q932hvIgYuaeRcpaZRafIdLL2wvKbk4ZBhLI56dheHDXb27eq2J2U
8hwQrDvC0XaPc5bWlrVO0yS7hCsjT1h1CoZh41bJ0TeNksk5Byw2b/G8/j/MndeO40i2rp+IAzLo
grci5aVU+qzKG6IsvQsy6J5+f+rZZroP9jQOcC7OzWAwqOlWSWTEWr9dlhS9XV5dez2cE0NAVACh
jl9clwzmvyExLdv/X7jyP7rH/kXdIedBdNr3/miIKvKI3HT9kRAktvUnFb+5sioeLFMxrpPFrZ+7
VHrVJksy9aPJm/VFdb1xCHxmwHuwqU37Q9zb+6KrZ4dqtVTcK55cdSmn1BC0YS2+2llMdNfSDkxn
J6cBmeOSG7PasOP3Z5IKBmPDs6h/x3mz0ChUU/60wXSZP9LGa/5qfWUdxzhP2xCgi40o7R2ItXYd
589mbsSLaOrincRSTxI+R4sVJb7rdHRqPW+RjudY2W33Oa4c84kzkxfY6GSYt0X6O5NDsx2seUJk
6ifGjQ5oC6l1H3dDpHu7+5zFUBWMRaZh4p6xuHzooHilfmhxNvWqiXqy5PjWtiq+Gn5uv/bSXS+L
ztStLcwRyYp0QH2z1TacEFB4PLe+1zFNq/TKh9CPSQuOGnWdKY5dcf+jDRKeL53X2veXq5p/Ly4c
+WYuutbflFRFH/KSrC4m0zi+Wllv/1qXEXW4mQ766oHS3WaaHT96ai4PSceizjgSKFgK9II/KNuw
zjUKky+BStoPf6mbJ3uw7X1AQYwfajW7VNYsxmZWvfUpRsE6SRPWPq4S+eAUna14B+z+Ets+tBUe
0N8k9YIXl/JEGUzyq0C4DzuFW+CRdrXhbXDt5d1cnHdm1IT6D1eBZfpF8aMVpAVkdrA8i2GyL37V
cKN0CR05luzp00Jz/tnAejfULrbx67R4bhKKWjkvQVnJx6CjRJSjaFB8wVNRn1Q/AYsngV3yp8wF
geZc9NdyWZoj0c72LXZtFshiweWQuhZ1qJVnGXmEmL5aN4PRlrt7beApFou/jR17rg6Uk7ADePEA
KZ7mH0NgB5zGAk/txmFmva/nQf+OjnT4li59nJ+qrLVp7JAaStY3Brot2Pj9ere0JkdQjo0imoZA
poc8cdyLbSt/Qctnxm/eBNKxi60svgq7LJ4qO+ei99wl7UNjGXodCWcGXY3rxU4hJgWXEt2U6jRY
ljdv7FEOVyyREve/oDcGOesiI54n+S57ufKhcWq4m6xc2kOS9W2PDWmOz1kfZ1/9wnOPazfFsL1z
qUJVMDcRMxsElyQb4pcRnPvurE7OHazWOe3c4ijy2h6iyRkGJzQqJfVBp/FUbcjULR98jzD3PNbt
N3dc4QFILTd2WZ3dK71me/kp2ATeMfe2W9/37tqnWUXp0IifQBcmKWqzXdhh0VX2G2R4/61CdJVE
lpG0TxLbyw/XsuMzj12WR7T4rcdicPzruHSg2TTWAigylqMvlT8wmTvf2iwDxU+qdd0rRriDC8Jo
hGPRy1uFO+B1sLL13ckAn32i37/M9LN/Ia28fxdrTbl2z13LzD5zhQHZ5TX1tYplnZ1E0CAGoXow
1swSFP05TgAHVaffK1N3u8Vyu91QJdYUlYVl4tRQYv0QU6p/6WAVLQ2/BQ2SvVbTbyOX6ZFVYeVO
zpoveCL6nn5O7pBqdcbvjd8tHy6vyEdmxsaNoil9NVIn+CBWev4lwet3atQmpZdLYj34UvqQr8uK
gUS3yS+diIEkPNiAz34mWXEzDIWz9ec4eKv9sj+ozKweAz2UZ6Ns5Mc6ZtVtajz3JSvHvIt8COEX
OQau2ASNGD5rB8btPnDjgqvNez4pbK6cc//+pCcU2QdNXPJ9u0F2bszCKo8k27ZmJEQyShrFl/kc
VBgi4PfWfrOULSWxZJUX+6aQ7ZtbUd3cIRy6GoUq3/I58yliWobsPZYrNEwbx/VhMpb1bE522oVC
BCsV590d3SxTBRFgGpo+Zb8t+3mXOhIhwtRV1FaCNfRqM1gOfWljVzX0zyZjcigJpCNlsOy8NxXM
4rCmfvNLUl68dfmuQESGezm2vzT9o1dUxYegeeFHEPtgT7LmLGjLdPra06X3I12tJdsYVjy/pSRL
Xvulb36u0JvPItP1NSgBecHftSKpQubqIW6r7CImj40H8HzyI0tO1RQpNxih4mZAxNhu+fh8TxSY
kmzHrzrwUzYb9irvKrxx3WUU4JzwyNffKQb1QsusaaqUQ7Lgxh24kaMY/JYidj7lprIUhHxMxZKs
jeGl8lRT8/F7wBoK59YwWBv7sXAghrgjnFsNSM2a3WOALShVoBh2XFryXdzqCf+4+Y0sPIfS+bKJ
1rWQUPFqfZCyc05pUlmPNSavsDfM6lhUCw3pxKxdPCs3j2sD2uDVBSkH6BjPs2OIW05x5wN1t9Yh
HVrsENzLVQgaZHwpOzSy1rRIOm87f9xbAptqiCraaTZVPhUXMMaBNUcKkHDdUOLnyXqbeTSgro6Q
4UTAahR7rncqA8Gt4lXtW+DNw7LrkVUQ9e8v9E1gwmhucerwiHsqpm22M0fvrWX/iSP0MJyInoLu
sixuyg2MwPopsvtG6qYzWokV6KKDIYGQm4M4v7UZvo5yhatrk5YtuaXF9Est2/qhiQ0UNkwrCFtQ
RjhhA1QCVkmX3HNF7caNHyv7Zg8JoguPzroHezQzuZGiDo70b8gvlRtwhjel7B9kM+JW1jE1JGFJ
3+BzNgTJ1lyt9YmybYRodpsxIAm3U+FoOvFbIpf6dcL1j/TUlRkarLx+U61Vb63FULxubf88UsT9
mBtyOtFoCBdrJf1y0yRhvaulCuhK6o3zXJnLdmxj/1sfcPxvCHG39h1v4M7EmwBbzvcnSpmBv5Mb
pGKHv8BiJbu5I2yKG6ALjbU1w5aJHzmKPyCocqedprxx7zpl8KGLyXlRjexfAkGZni9M8aVu3WJn
9qLde3NfbGUBqy61+zktAhQ0BQyKCBymzTonze3Zcxaa7BenC3udWIfEMwuK4QL6XTdd6egmyiFh
N/z7g9vqWsaj8iiJ3IP7uDOiHhKRKcrjlwGvGsSNZ6eqoryx9Xpp/GJ8yyiY1q/LCCq9dWJz9cHO
qvxr4yf2Z9wJ79VAxyY2qTkk9IDxJjUAmETGcCPzMEcEilo+C4iej5mokX1R91WRVTkN6lvjO0b7
4s9+tk+1qn5UsJhgK02cNSG3Kcb0qk7nu0nc4hgfl9F40YlJbyXyzcZ5M9p1lofRMQN7sywYjwES
9LZ3B72VVuy8NGmqoiodNRB8MJnXQgb1bpRQ9xuoP4Jr1/Xe4zYviK2Cakk/RsblXSxGA3kItZQ+
2tBwgY/YUhFK5aYv7INZJlSnZZ7t/tZ+gqSHT3XIKrg6iDH3mM/DTEttYFEhLn2KNOvquVmy6U1x
Au/9vhdX2+58udWmU3wp7ay+wXB277Fq1w/KMdLjnFjFyfVVdiybAuQ8r6273I7ec4u75eTM3fit
6+zyKcn99w7t0gdHZHUE3TRw33EpNW5Tf+q5WR/qblp2XNvxazck5skcsuY89V5xMFfkV34mV4Q1
vQwOsR7F0VEieUORELxZXHScF4vNF6qog541nu3FBTsEqk+OCV/QdtEdoIJH5H8G7l4tT4mTofsq
qmZ9diVHLWKtlObygGP816I5EfI5aX5NOkdtMy/abba2tkB3PXc6a7MstkUnYHP9SiGPa2KL0yKV
aqAFpo1ZNqgu2zZD0D4tapDyzgZ0J2XW6cEwTViGmAsxYhvKstNqCHGipk0/dN3aHNAmIsVio6jt
jZKI29exnF/HQOY3WNP4XOFyTzZFYsnnZp54CdyxpfF+WN+oWCu+GOlsvpatFezhgIc6dCnheh4y
YgdiU9uXxlDdSRvWCP3pDeHU9s5JGiConNYxUjSuhmMwqeEJzoCyjXLNfya94o5LJyMcMvCt0bBR
u8b4H+Z5AYSHK66uluMae8DXeVuOMfclp8NwaashQJWyBO2DO5flLoudlUAzrci3H8g6SQfZ3hT8
j7mhRcc709Y0IWlsWuPaG1b67A22c7YnaN0Siu7slqm4gXCVUcAZSoHceJRUqLxkblZD3KYQrRsS
d6fHZKWYPa81UgqHTedY+Wn7K50cCznnkv80qrb44MZuk5CHh5Q02OeDmFhBJpHIk8yT+X3QpLxO
gUjPeTXlz7PWhLHUosixVSDPKEIT5NcHyjR8OHKrjSB26q9TZsiDgVONWRlJwGbtvbkFoatbE2x2
NCz4XRF82rPhXRN/bSN6SunCi+d7g9DUNebG681lr8Y4e52V3e20q+x35dF5SEH0ssUHtx6AkLpv
mMAqZtm0JY+IBxQSeajUyD++829cruMFvjz43iWGfQhQJhknaPZZAZnl6c/UT0cEOoWTnPxyLi45
yf1HOevsR+BnxvcgyZctnFZDu+cKNcV8VRMDDD50nSgiRxOigoNvt5S/F6weUqTNW8dgx82Cag1h
WYsbxkB4YvdrHnF/ZQeHp+WTk976ORut/TPP2bFXqsBD4KLEJzy/iXcOcRmvMPv1LW5S7LCxgnYN
iXGywnow/C2oQnHk36quQvnmiYdBop+TapNIVMRSwFHyTA3HmZxYuBjkcjKRHTJfoGAq6ctgfuss
o3jsAJzol/e6Kyw54bXwbTscU9ZJs1me/cTjXeyd4NMX89BGpVdlwcbrUiSZOgdp2fS9VZdRw0Wf
sEBbyN0ye3pQk0gT+kDb5jIWK3E0VUKlORqmcTPWc7pNmbaf02Iddq1XJY9xX6/nkrnxqrScLp3J
ejc5QfYlW8uFvmEb45At8tAlvXWv0tQKS4OGyiDFMoyyYIG4bNe9oGprb4MjA+9OC49mTVHOURWw
qngikwJBpyl6lBJ+UMKSGFO+N2k8P44dNcGVN7GDEmBySvK8jXIrm5+rAGFYOqNxSmIwd7ueJE30
2Xxd/MkxYUmKbF93Y3DWfZoC53s+/8dZpWd6i9h4vTjeL03sPho6WwSIE6oblrzyoSYa7ikZYuvU
GTbxPcWc3RlicXPdXP10IUCrqzNKcQsWbyA/xlbee6Gr4atjWeL7pPJ+N2VBfeb0RuftWFM7UNEH
SbojknnNQsWR+qNaehPPpdvlZwps3X2nsu5YONyas92Lr6V3rzdJEOz7j7I0+OFcTKa/xqUfHyyd
1Ufwet6gMnApcKEJSD6bBTNrX89BfSBWf42yvBqf2T7QgbhFMm8LJ1h37JQT6mpaTjF5G9uY/peT
41fT13Y1kiemnWG35oERDRNFu+ug0i8UazlpqKxAbbPYLbhjU1rEqASlQrjOfqliEEvo0Gz+4ARV
qUM9KudMdBPdpvZYH+wB0i+xKoGkDfPGpsnde13z2j5ak1cv20wp8VBbE5emL4zLmPrd3vNMfRyY
uiZgmmC4kT603nAtWBHB+/Nbhv0pCBdZBReIqntRqeVsC7+RiCxaw8fX1hS3xlgTvc0wIQebgSo+
CJAZ8Qy0VoNmfjaHES8stHU4+WuNYs5uPjgDzdsEgnbsdS0fXSaIr7lFn4JCUvwkg9HaOnnsvwwq
M6bI6qQdMhp4b0GTA7ImlVecm66YsFtn5A7SIluDMiobtUJrbot1dZ+4YdznPv9DDlImy4cDk6Cj
lXUuRKCY54iTE2unC+Dsya7sQ2HM9blUZvWU6cxGsoVOLEfHdS7nmm5TDsk7icIhspbWMzKS8hlW
KvuZ1JVz7rps/VGg6ka0Pa/uCzh4jHR6XLZxPVmbtFvWH0yTd54gmLZwEM7WAW6NMtOII99rZFSN
fbundMg5jSkUKsytCCfI9W3dIZs1VS8KGqvt9aHA6/BucA6m4aKbfJ/ZM5XNSukb9sP5ka6Bdavy
uZk2smuZuwrwYC8d5dYwocj4KDrbF/5E1mJRlQ/K8BIOeVk8z8SBE/rlOfn7IGfw8nQArochHyIj
9hZmMpm9ZlU1PZDR2INNjchHa4f9GQoZKKhO1m06F5U85A3gHC6EsngNEkP/EJiSLjGSUfq+J57Y
K3B9zNRZTX44tDZQ4VQ4+tbFTN1hxb1xr9jMdoMFij/Nfcrh4pnV2c8DLc+GLXwnahvHghN3OMxG
JctHW8PgDq7lvaVFgiAUw7feKOQ0+PGGaWfHtXGozGE69JOBhk2D511yYE8jnJpgfp8KE4qsbEjL
sJTvPoDxxi+MRNZzKYaSaMqeGYiQFWubZElCt0LRI4lsvaz4BGhMeV5VDt02eXmwNwX3NN3HcWkB
/Uxd2Lpq2QP+jcaZvPXA39al53+f72wZQrHkKLSyn3C6LMFtMAwzskZsha/26BnBLrUyE0WaLezh
AgGzgvFZtvCSlxEjy7csW+c9GzRLt5gJbrzq2ZQD4F5ffliG58wbWPcmeSPR3GujsTBc0NwiHq/o
qEEIHeOeuMyrCalIMU8mGKADEoeo8bbP7Vjet3TXxUQjEFEYyk1DTAmeuzUTMx4vnhkv1SFRXJ6s
MIHw4+ToxKhHDJT7xHuargE2NGFw3xZFJ3NsAlZy7VzER8+WnTVvcQeuEfkqDeDzFuRKYUq3fcn3
nHY/q7zXfBVZIdShyfixz90Mo7OxF2PRW6QWNn9cTSmukNRbjLBIK7oa7GCdso0gfeYN3C+bws5n
It975lxPp6QrEI4k01QZn03Vpgcl0PJzFY8/EcY7/tc6h7DepEFroMuvMjff255KCRWzxnY9juNk
vWRMYuaOfoViwhDRlCuYhuI+Vql2omxV4rYmvZdugFzpgub/KJ5nt/C+CZfJAJJvyW6ORyO7vS7U
zsu6xqiS5TvV89D2MHDvyDeKyAbkjPxJLycRx+w2EFU7SVK/HSI4ATOfnd4FB8hz/EZOKZpD5Rjx
1mcWwxDglSyIqNmh+dei2PVqTZ5hrHN8NTxoJ+RyyX6G7H5R7VLutOWuCVrQeXjo/LT3DoApCTp1
hLXbyhm7r72/DL8AWvud6GOHrg2gxTGB8SHApsgAiUSBLlPky8ZLELq2hrtGSiclkmYPyOyhzOb5
d+fcuVWdTCYvaZ09rA1TUGaupGP0IrlXqwuqASk32o/56nymU46DCYLys04LAmVtgoauedzqT9If
ipvN6/mcyrwH+JPdr7VAJ9HobN2haMl2RKkYXzkE2zSkaGTaIk0vTqmSE+sYtMynQ2s5BpKh/SXW
BN7AyiDQkT8QdsWo5OXi4nTG8ssG4XFDW83tGzrMdDd2M3YIBMvPygHA9ZNankBvxh/cBhP4qK04
V/iRitNoeN23MSjSc+EN6GwmKuPFxkmt6QttoU7KTUgm/j3cBs2FWoDxNLbjXy074CrcjUsjO0aW
lC4mcCarPQMrBCc0Mrra1ZUyX4Zac1jFsh0jN876BLAiRSCwxu0WEY8PNuytzz3FsJeF0LYfbuwn
fMiKStVpNAa56TLRn+phtjEMqRYoJoY8qw19TtlAfwvGri0Q7/0qXIDEh0RKHTqybH4YoxLfvLxJ
T63R1N8o1i1+EH7YH7pxJlMjjj0j0uXdhfSHh/L/dZ/2/ldzrwXu/1xk/P9nr/E9j/6/Gy7vvcl/
6jU+qm/1nzqN73/8n53Gnv0P2/Id/K8m06Nr3633/+w0dqjPdnxBNzFFx8KW986N/+w0toN/+CgO
LFJguAVMcc8z/K+SbPcfpkexlMT8wHTmkWXwX3XLj/+0Y9ME/b9W0/1RdPI/rm2fMAeTzEGXTHHz
/gn+Gn6xzi5SI9TjUb1mT83A41zMCd3Xa1puCFT9pe17h4DSV/eucoF36CJ2GcIppE9VxDhd+76/
GCu+nLXtsDPC/aeDt8GwYkWdMi6Oh+SsXsHmCGz6bo7q1Wyty2j4dycHFKw/cTDXqsz+hmT/w+z8
p78YMbPkPUqfvyFjRfAXB2yJJhH5lWVGAbECoZ2K/jYsRrodQG+jyp30YcBKxVqj17NLH8w1IZp9
s5h28u5Y5Q60SJ0MH9lTammJbSG1zmQkMN3Gd0F/iRoSviacpG/tnbjkzU/ZH4TdlTvWHDM0E3Di
KY6PLKj4U0CooTfJ1pnVY39Oh5VktXXWEeFuUCWjmnYOh5uNiXPK/+ab+Ev4GT+x6wRkIwrL9oTj
sTD/2UM/eF7TaL71aCq7bpd5jb7aDRQmVp7pxFQy4dJr21Cy+90wyRxrD1SKXwatztWsPESXrY1P
t2RqzWacEMiTSenpERD9yyvzn8/mv/ZRi7uZ/08/GZ3v0ncsQDd6CoT3F7N/4bYEtiWOHyknNXZg
kPFD42G3RYFTl7P1auMEah0tT32QjqBpmBK7avkgXHM81q6e920n7G2iwepKDG49sL7Myv4UeOUr
NPEYpvOS/M2H/iOB4M8fmk2HF5EVLgh4zv4SfzB2i888FGMUDq590fyw4pqYSq8fD5457C3t7VyX
R8Y3Eqq+BUurdaYW6wGZ9J2jW/hOsSqVi5oRPsQhKkQM7rN3Sj0k6kS1H4QNGzForGeG1d6y0aW8
3nwDSaxf/XFCG729C9eNFtX0GGxLPwCKGI2JK7jsbynQtpcG+ghN1mE+sNEYyAQlP2v8//WP5zKt
mwGsjO2gePlLFmiGK8S7L/gRvOlDOib+qzPnF9/ozqPR6ZPo3zs5IH5WXrtLEqpbLQavCH8dhK6d
PmjMEUOzlMdObuDiXrn+l2tgk8Be189m7v/69x/X+rPN//5SeKZjS9fj7cDQ/9f8b5eUKfxYHFIe
JkeEn3ETUQiEkNHskYQVQ7O3oQM3TWPcUsnAI0Yr4fJv7gqltHrIA/eLSGvjTGbV3+UQCXE/m/78
THmOaXumLcCZpfjrM9WW+TDIDIHm7BvOdm6r97Fthm1ddOgnzfzRG6dLnafVoYOaoTd2zBHMOm8I
SAmXmMQQJm2ZHGZQ5m1vtM0251DxRNU89GKJ2mzVH/JuF5pc2Z3xAKKQxfGr64m6u5YoAGf1Lk5B
8YPIy2kj6v7KN4nXsUUk7ATjtE+aojiPxKcE3eWefc3PGDTHem6+UN/+XIL+P+DGjkzO57Odgz26
q86eOt39tpAvv3mmd0Srd3DQm5yboWN49zBMcaAj8E/0yQ5QChQz3girJVneZXHrkf3QYdtMxdey
GpDPFBTy0Z1zF6oAiCPs2cB9f5sGjKCqc70dim0cVGX2G2clglsLrnIsUvPQNlN9iMcsIuWyPBlz
So3bAFTntZBWc8CxY4OQyUWDnrf+E6aidpuaU7dzEGls+YfZAHrAGUk7vvSjrTb5USuASlzGtFo3
DiNsMD/haatDso300ZVAzbPCwcRFDErQC2ZZ24FSyN1DvDbp+Y//pp3+ZGvtP+IbOZdy3FoVKmgm
WBHJOOeNXvZkdeAPNNZjM4/Os8nYyJH3CDwRmn5fXjIyRj46i1iAsujjB71bFubPypzFTiZdh024
dLmpVL3nmca63Qjn0sxsp7TV4Moi1ge5JLbiMTBOZCbfPZ9l8i1xfSAthy2gqDQEgkVhh2sJ82B3
2KZgq4cPNxOHqvblFzU7oRkk9pvrGu55NdSnyFFBJvw7oQmM6kTXBGIKSdXfBJSLxLfdvaQx5X2u
EXOtBLQ4WfZ0yLwhEl1uXjo9/lxE/yIcbX/FPxRJoa1TXWZ8BqmQ0TYs3xhF403lARYGlLq9eJmx
rQBHm80EinmiP8LBWZ5wvSakXhbGMU7H8kucsT9MqNY341j4EeGg40sb1Ou+FcPdIklKw4gXiZ71
3LyxkXpXL5Wb2NVPE0/RpZZSPDUQbte1y6IUrBbNlvle2kN9pd8ECbt4MchSoBkDB18n3NtQ9w1m
yO8iRl/eZdfp/mILqEJok3vPumUv+26ysjCY2A5jk7xje0psVIqFvsak3vz74+//OGGkRYa96Vsw
l4FnMSn9eSaoUavE+HVJkRWXJTapIKrgRuPCOUpNwEYjt42wfYhOe37q2uIq/fGpBF5kaDHNnd8N
iAaaR8fHMu2vvMDmylHTBssFAfUmGNcX0x+ca05bwd/dM389uO+fXHhS+Mysvi//Oteh+EuJCXSC
CMtAgHYuOWKkEds4Fc+MBfNNO0SjBSqIt2gRm/trnvF7kJdLqOMOW5i/cYCWyT3o290q/eSMf+cN
kZTergUOEVDO92weMbeypB0MOMHtMjrjvqas/t//Bnzffz3nsej7NHxIRjNTWjzgf/4VHNtG65km
zXZKK3cbBxMconI+CJEGiIN3Q6g8vrrxOGFFNt4RTAQHt+tfa3cWL3OSYzug/TklJeU0xQJFWf8r
h8NshrI8FtJNLmRHNhEwj7kRwCeRp61xV5dVC8Fgtwi+OHNM/DpYKi4gufrBTNp9n3Xi1FjZg279
+KYKDFpzRyrIOlYnDL8vIHXXHEdk1Dr3PqOUV8iK3xs7Rr4g6+cepeqJyo59PfQ8CbOtnxnP+kcZ
Y/ld2mmj1qy48t1y6xDDfYkzVHeq+5pIAnjLpPavev2Wx/TfoCMSPW4l4g36GcLIBOSpReaceDTs
02TH4Tj1ycmJp/TyP/8RgHsfEykIi+Z/t3SlI0f496E8P/Umt8DcQzfI1ra3ThYKu88PSIIBgemm
pSK83P8BTJbdPJ1Qp32fFixlQ+UTP66NfdlojNmauAtznY8Wwo+zPzpvLdfhoU+Hy0jc1q0vSNcd
UTXGd4WYOQ+hF3BZGUvZbCtSB1xwhcu9+6mZ5ZlA0BA7IU2O5DpfDRovr+16xtiYXpeumc/DyIzk
qZ81GyHxDplz7YIMG05f9M6VSHPyBWhmDssO0aKW4/VezXoj1Wrd+5I7fS387/myttfWHN/o9slB
wMdTPZeQpd46RnZj3emg1T1YC2YPlbrPhvND19AywWo8LZNZviWTPBfBHKOE9Np9MwryHUUvwnxY
xGlQK5JeuKGQp/wpnn1JgASukDwhooMCRnowIAkjn+iAKO5/WMr+NkzT18I+pFk10vSKFMcYxuas
uuB5atjKqD6+mJXxs+9Mdejm1qUet/xFwqTL39Jot4g9vnv94kI2rA+ml1SfFn9qU0x0SAxWfVha
3B3k2R5H3z7zj+9JEb12JdhLk3KDW13wMFsmsY4ETGxJwhwJpAuDHDd/m49vwxj6qa6RxihBBI/z
UmdTgqfsidwuUix0cmwdOBXHqbrTUDRY+7qeRTK1dzrRHzkZpXNATo1JPh5a4vy2BMqOcif/5Bga
+Aar10xb3j5ovJdiGKewxU291WOjn3g1mgV5wzB2D1i6vXOzQKIn43K/FNVB5+Dja22+xbKqtwVS
/fPkYq9xR1DUxd0VQzcf7k7/eM31SeqF/Ql9SG15JMwib46FE8Ghr8wi2tgE3foUrwdf+ePGdbPi
Yo7I9GOxjnshi0NZUhSczB2kVF7soPo2vUzrs2Myc+kYN9YcZPMpMBs7zJy0iFTj58cRNcXSP41W
MZysyQ7CfGo/1aDP9SJ+1DpxDx4Q16NfriM3n22GAJ3LlSMs3ww6sLap55AJcv8P6OrfxeD+GFms
Qs9DEm0Do7M9IGPqs2+FhFoLLcXbwdrLv0vsqm7RFwa0L+2snX3p5xyZZKtnG90sNvxeHi5GNmyN
wcxI3u1+IhtdCV+Y1wcrKUmowaceJiXcgwwDCOShSQ8WrA5+1dF+i/0ZRL93Cv7a6ANjstXWcOnL
7mQ2PTkoCuN7pLvptx+Le5hlbOxxWMnI6II8WloLJYVTHTLaNfOxZoUme4Ft8iAohHg0hs7eoVDL
oyIjAaBrgoep4isHKH4SgpMR8uKdQ0g8+aI/Iub/cJqqumlmlwgZuRdlQ1JfYj1UF29BS6Eocg5B
wrmSR6/arX5n3IaJKhynfTXQ+L/mub4Zk9WemAoI75ini1dX85W6gOHSDSio/P45ztb/IOo8lhsH
liz6RYiAKxSwBei9KIoyG4QsvPf4+jns92Zmw1CzuyWKBKqyMu89t9qiczFcJxIoA5s8XDWdPu/a
rPBgsQ7bqhbYOBX9Gj4zVXoeEEbsdFz+C5H32Bim7FqWzSeSLOPO632rp+gFv9yAu6sDfJdTzac+
JLE0dqJFasJc6Wcz20355O/MCJ9wVZTYJpHxXtO8P4Ci/Mw06iJjLKen2NnplR7sy1IJ9v++0su6
9ypCRj1HS4yDXaOM+feV7Ms138reUp59mnUBfBS1KtQapB+HaRrfUftM60EUkGL0Oiq90EuZzi2N
oKzPATl1SzHA7IE2Q7MbG8MR80aB7j5aOp1mL6gVbEz0JP4ilujUHZJbZRNWs/QE2K6m3BqG/iy6
ShypToKNOXRfUyuhu+wbFdy9K5HcHtmYU8TUfrrFkkZXXCHUby6GfYBcbFv3cosr4mloBAntQXOe
MWdVakBISyr8A7nZ/31gxOkf/j2XtHazTAFakTOhiGWcEPjcqD2LT+Kv6D9VF90xHu5mkAtKfMfm
m3l+DzCSurgEaDrL05R+pUH3FA01nQx91Hao2B//H7AKRx1j2QxaBkzKjNfMbeQhKOx0AT0t9cZa
CO9h3fQS6L9bleDuo6WXb706d54majQPGLoBVU3KmnZYd2qa6ShjMR078dDGD80hnr5Kv8eKbsw9
WKE4ZilWggPf/Rlv3ErmfnYM8nhcqlxzKC1Z7U2rR+KAkvDQhC92NM9nTav7S8WOowbOJRS+5aK2
hEswt7tgSs115nAuMWSDPYkIOBf9pWHN5qkR5ofG2nsMkYZtZwFDEU0O+9hoqGvL7HNs0EiCwmZm
RuBExUm3lU0eKvU3xsPBVTtxjVETbczM/oZIY+AUNa4034YNo0TFcwzDQpCtRcfWrH4d2Eyfsu9v
hFoEP7iXTRoeZmRVb22HIypC27jOTMrVSIwP7kiQkGwVk1UBLWyapodaLEQoAwoAHc98QtY3Pmj4
5WYUAbyyptF/SKbCfxi9s63S9qwy5oQjESSh8RpTEz37Ij0PTb3V8Qq+SsmnL6cU1c5k/mpodhbJ
oP+Ra2zuM7h1UuMyMcMNiMxxH6mD3BDFrlswHaKcHFitUkkYx+mlGPbGUVvXAhJAAopk1KalwTE/
l3Xzp6CriKeFbrfmIoAONRlGfq0gs26mccgWTVlz1kFLrbROumnKRKJoeyFDqV/6jVg5XDzPWo01
wTSZ41l9YbNKgQCs2fLOud6d/DgHklfq6VbD4g/Ltl6HQ3QNuNLx2/nWhfBacx1S6lVx7a/6GK8Z
fc03FYWhO43x9I3AZMU59iGHKSqPqiH8HWX16nCLYut966Wletza/hOmBuDg9SPfnmwslGecWTMt
v2UONJbZHCevHQtt11KFR5OJOsgKfjpGs0URan+ytp5MUQXvMUW2Z8oBd6c2v+W6payHsXS2k5o7
xwnM0jLMC/WFMzkgaLtJfmvjRTEbTidxb+zUsXlpO6t9m1mLEXD0xUUTj0FcnMltpkjnOPOLLfWE
6tNqxXIwBvXAZlRvB07/W22000PAYNwlyTH1IBvhVxf0O+oqsq+RjU5pFpG4J0oDxAsXxieaoGtd
Guig9Wp6NqdyUTT0y9w6OTjyYdXIhLWNgn74NqXzrQgAnX3pmMhobcD2eVG+BMBnF6YViycT9S1H
HnSi0kpwsZWJubes8gpDJ0E+ppfbIKgQU1G8g8jG2NX5Ss0NKFDtDKAJ5azni9KmfyNaUYIJyx3W
OSd9I1UAoF/Qah/MA99jBMjfVmAc5ywI/lLOLc600h1ajq5m3Au4tTHNhC1Uwjpyya5YGLap/dkG
Zgpd5oTsPawRnbjJIhWfYdsHrmA+ynGFzhigjw7RLpu+mQR0YBLA+fDzTE/r/PEZYV+/QB4gn1qH
hJXYKPKLGkSAMyF9nhQguW5IC56zSFQcLaWLN5USK/tY5QDBiMXcESqW75IoULeDpNwjm3OZhlmz
DMNUXaTYHVajbJelxMSXm7R04iHtF5LxL/OWVl1kUTEuktAuCbXBHxOXJTAk0aZ0UaY7tSEFsXHT
Hv6Ovgvmg0qt4xWDRKvX5f4hUkmvmzPNVfV2VN3Z7vo19vNfVhdMhE4yeSlY2a0aIapNob/YQQ2F
I6p8zxBADxu/CalisjOxJu1axow66oA4vihOEDyHpNZ1xrhoHKc9iQDdE22OdlGC7ViDTvh2+HWY
2VeGV9Zo1314dctihBim9aeOdspTloDctIrLoLFGoPAApyGalOdkvlQMAJ9TXyGXqaqtrpsfNdqm
DZpCjFWdOPz/A6dNjAmYnxD5/O9fNBIsuZAIHqsHw5CT238f5OOr3kSxht1LX5UV2C/1MgQ+KtzH
v/z31b8Hqef8H9kMBxV4gwwAdTY1JGsbnsEiUyvj8O+hsmnKKTN+krh6jniti6HUXwsgPR31j0Gs
7/89WL7CDMkUO8CjPI9NdKkHg4MgUKw7VTG2veqUdHEBZ3W6YZz+PYSpc4+HeaWWeN8rWdqHfw9B
n0WrXkMaCCiv3qtasbcSXW5aBFEH3UdpWSMxwXUaZ0sIMel+lGc0DSz6czC0NCIej9hsacqWTrbS
2zI+5Higd43JGbSwip3ODbjj8JriF7VZthXOSblKzAIizye9COmIKf0FcIOLCCw4//tT2GNAt3Iq
fHqo1erfc76sRw9EEFK6Ca4FS1t5KsJt6aeGARup8k/O43k+/s7taS12g8wWU2Bax8qMLUzzNWwf
C4DTNmbkiGvkALwzPOec0l4cieeinaYLzZPsJTMK7ISaPP77u1iyS2qagID3+EvfUVRPcLDeplSQ
uypFIOfYgXrGguJlppiPFkLq87+HtBo4a9fMElImPxw1+GcWkmd6ss4taeR7XavdeYiV7vzvK0Qf
K2BJgEwTmj9UgiimlZ7eTKARKNiauf2kJrZ8AuX7YmDc3jvc5zo5tSdN6RLPCrV4S45svpNQcLx6
tCjoct/Ehk3rS+3AdFW5+tyAmFsYiAxPKYfbbSnKejOXWXrJDY2RE+XKm9YqT7IXw58KuoyBtPqt
MI0hKc8Obk36UFPkVn3QM6fb0xLFzDjUz0UlxbvinEUIrKIWHLyMyqyXJBiNcErJWKymBrlI8eNT
WLfcfkHfCi+3euKWnMeQkZLGN3R1oeiyWiXT9KPQTlrJtBjPaZT+smmAfh8CdelPY7j/z0MlwdQ7
oxXugQX7dSZ2zZB2q4rbXGIjcEmqapa10IF5TfBR+p9mUsFuW5a+0UdnaZeQ+oyiDl4T6Zu4+Y3i
0I1m8Gql5W6SRXENzVi/PZSP//7VOIfOurW6F4kXGWnzjLEpVNY4zwDZpuGWdncCJHnvaMNwZJab
nhKkI1VXYy6CmMmvRr1sVTRqPOIcHgC92V73vO9PGX3zp8TWSV3xu27377n//EWV7oPWaXjR+ZtV
K/hazWE7q0bNj4y8pIfeo+fLxqyfMXAf0C2y8TnJqzIyUsmJjFiJLApWYTsSAgbfbJiNr2xu79C7
3CCiH9joK3xr27ChVxXMDuZ+g4IiL5Aw4siKgwbIjKbuTMvaIms1toiyBv+akVRPWJRzLfPhpWVd
ZoRQWGuMiRSg+j43ZmCeFlQBUM+LSca/9RC/NTE5lWVc7xBrp4QknujonqCNgmyJMBskRfxVajFw
HNtqlxWXgllD9RRldBdjFCGSxG015UxZCE8J8ecF49oS8G8CuERmGif72c9OPmTELvwhBZ1BQERl
3TPrdDjIuTRf3SQn/KSPMd1ijOIuduO83jZCeyN3x1rkwWR4tegxFtLlXKVG8sjGao5K3v1pZcsJ
pzdXna1hJQ5tstqy5j3Hvj/iNZG+c/Jz411LgqOopv4UizMTf5THo/JjNDb+Dxwq/SS/LIzisQbJ
QJp+u7VE/hWGUtnS9w0ilZFUCX9KTlQcTl54FJCtl1AAYW8o4rPZcAEEzvg6hHF2G/rotxmqZ4cO
4Sc+xdZFL1e4iDH51NkQiIOPzgzzsiVzcrhOg6hOE2e3SWWfGVVJr9dGCtogpF6kramtawX8iIK5
BsSsFj2Il9o+JcxxTYsPyxFCSShUGhS0GjtP1iCgenQyJUO2woZKXNxb0SFr4MzpzsO8LvLpSwtq
nUMxjC/QVRje4an4VbC0cOF1CGgB5dDjsrfJqBjAn0Z4hTlObZYu3W1CwcxTK86VhNDjB89+Xilu
1h0MaSQnp+7gstMumv3znJnZWS8vVZJupIP9KTXlJ2fdDzWDYNbIV9pDr4NQ6GcYP2aePgEi3o6W
8m6h9SDmxMEfHLDTwbTQGV2FmfxGHYfxdAwPUdgcZa8d6sB6r3vcWEposLtNyyovhFuieUuT/jvq
kIugqsGSk3hFahywZn2KofHpN0+oxIk9S1I0fL3sHLfmKGb3mZe01h2wAUUkw7QeSWeeR3+hVv8o
o1rySthpUlAwNNw6yVi6x6GEN+EcTDFgc51XksxbRJwoba3PLIrZdHKWH4SGW3S/G0TEBswE3rI2
b/eG0e6GnNtJDuObleFDpKNzTENZu4xjUzeHZuPR/3iGAnRPotSrp/7d1BwqgWBd6emNC+Qemc2p
wWrgOkH9ZRcCTbyvP/VSW3EFFaMVeJHC9ptKDIiDGlz1Qb8WHD6RcICwRXb5ErKtojFdJeDoikp/
TsP0TzWitc0qD2mCBA82p0DG1nYwiqOic/HMAWO9rvjkZqDzt8Jf4voSOWIP70DShVXGTTvRkI47
NfTKSV/JpvNdJZ9OhgmHlPacghOs/kC0caURFhXmqbQpoNMOC5H53qn6lVOV7umRdcfDNyz9Aqkd
fWCXox901AjtMFPZgxjCPeHs8xrMXeMlxoC7p5TfsSOfBHT8JXTXDSMDwLZg3Lwoeu1E/9EZ5Xuc
5Oc0g64H/AgIdHMrfZNNCwZH4KzFlBLjk80//aw2btf7LRjoQHtq4RQfzKI8+emzrRg9cHKgv1Wp
ah5svr8OVeUonworEJQf8OrpqM5LWWx6FVM7iA5iig6BVrA4+lw6oGfDJScuGB2mFzewyDMLGuoQ
JIpHL/pej7xThvmpNkBWIQvDv58wJoZJf0q4RMgx7h0EYG9RMlsolof1RNmHeUQ9ZFn9RwfZ7aGm
ub3fzV7RVCPM+mGdxFawFzY8yrpc0z+mAoRAB7sj/C0rjKlpBj+vqJxnuSrKaO+r0H6U2Nj1bKco
jbBeo6McAfHFdBtkYt4YHSXbB83OCGZApr7zmmJjs3NrN1bQEcA9QR/8thUYVejefcaQw6op0Wt1
GeFdIc9B1OrnpS+hXWYCO2Jon0T+koXahWadcoQO+4j0euXasN0sK8k9sMZo44fgt0ExubEPgpa8
SH0oS6T2/kEZMb/24jcZ4OjSlVkOePNdGzDpUlJ+0DKEIni0srn0Rr/Di0rUb8kNtJiy4S8qShQm
A8CnZDq2WvcOwk+1QZ6L9k1R2CCSofCGoEKoFKgbM9Tfw6BHdWdt6C1BMDSVcRHQ0WGZcrh3of4v
yFECS4ABtgl+ke7D+UvKoyDSQLPxv5hjsFZ5F7yoBR5vKOCvwomOQOq/VIxh4D3e5si5J01yQotU
uU3f39GFo5hSSWVI4tuAkcXSH+DaHmFIIuKXykRfMnGIqU2f3gU90VSeqrF6rcGoQXSic3vI8Rpr
2B+ykV/OR+/8aF5grlF2lhVsya0uEZ/91CUSgp7q0032ZmVkXtiVz0GVZYew4Kfn+exZCOoQCfuL
SQOeURkOfOmwX3aKip62ir+GeaujvADkol/9HBEIuJgYk/yqoOuLtCG/IEx+z2kXFBV4Ekw9G6Bz
T1EiGATNi7L398fZ1+hXVhQqLdglCBbf6hxvUzO6JBqdN4FSwq0s3r6gBAtojgwcVI5ezC1Wwhxu
ls0P8vMPJp1kFATqmzE3z3mM1pGpQWFYJzzekHpKdRsTdupZtLvQ/wLhtwAnb3y/wPUExh6z55eY
lR8zC+vVPLfktGVypVPIe3PMwV9DPC1ac6vgbGGYsq/a5qjqyr5GahAU4sk2RxXi/d8A3Ro5GGdl
J7G+arpqhmZQVjG9iP1G3aThHkHZr19TjOoztGbF+lIt/ahrlb5CAVSwJTkd2pXqtegNUH+JlW59
FOSmQKEWBq+MMO/4+vglgvATyMOrhgioTGkuc0gxwB7nV7NqWrqdbbLPbMCdjhGexUy7Y8Yz4f37
XHFRn+du4mgfobA0zYxPIBrfx0end/IhA3Ks12LliG1vacy0zdR4UJCbwK82E1r6s4SZ2lgLxiDC
NX3NheoLbit8S2pgGnI4RBEunUlcWm28OKHPObwtYrpVQbW3ofJz9pi5of//z2FfAkfQdWVVDuVt
EPXnQNG1UkVrYK2m278v3mSTyJ2mBsFCH3tedT51e8x2kK0a+d+vpKUIyPnp6NUF15Y/m/4+wCi/
p+0yppQjCAqkN2YPmiO1NVPTcsRqV6Mkjw292vUP1SmGF1pRqpHS7apwMjY2TrvHV/8eoIhxCDDj
P8ygWdbpyyaC5j/UBKq3rXENs6MeADHSaq0+VYVlLyYjwA3mV5ukAEc4TUSTSOZ4fR++RR0DiyD/
UuasxHeASTcbjmrfwJbLRXyblSRZYHeNWJe0ZoVPQlsVcw9zHguaV1Wm77Z91h6rX4j6zQL9bwG3
q2VgqIBE95N0qU4Rl5qsX1JnwvgiqmdFNf4yvZpXBdGKXkBkArjfeBM3xXSoaPniHSEMr04vAM1h
n6GEfqh+QGRTwJbhfER+z2rSdi9jbZ2J7nr1YQ8E5htDfE4a5vTKtUMWyG+gpe9JojzhyKTkaI5j
PKwUi8VMKq+hWv/Z4M959f1CTwlMeJBhgNOPRN0o//zhqxLWXF21Xj5Yn9HQn3rTOCZx8dkr8sWM
KRbb4NAxT7YgGS5NUCgr9DrM6+piY9rZNwuU1xbjX0naCueZSXp97FmZ9iiaDMUV/nhRRlgQ5oCX
J36ysnrfhrjvs1/wW7u8u86ohvNiXGJ8XkHBXoOc2im5/ZqF8rXc9PX418HMcec0hd+jL2Hb3GHL
UhWIS2Ei/8xDnQ4nNQVSgfY3/7IHzs1s839G6NMDFm5bGi9Oqb/4bXysgL2HkXNhTPWdKzCLCQl2
u/I8G/a+1MNjCKcm9cWPlNVmAhHeyPAvj+catVJ2bX1jqeRMH9ISwWSWj98M2TZNAWKpg9+Rtx3g
CYuKTNSXWBuf0lk98SE+aGLtXlGyfZ+8+6156XP6E1Xz2qrGk8iCU0Greb5URbDjM0BRZ55Gc1iV
mBnE7LDfZ/lXQUHfj/O7r+2trnqm5MQsodJY4h37S4iVCGz/XmEj8jCbh5RJzV2x3wfbplxGqGAE
n1Gmrey4Oggrvx0VX71ZSsTIzsG9wzwS+HkVWJRfzU+hAK4YqDeTTAEql+heZmO/jwzi3TtG95zM
GWRhoivb12Csj2pERkDd8jSAJmx21Q586r2Z2nMxvoPIXCZ5c2lGdMwA/V5aNYap3a0yp+Ut9Lny
RVrf7LBY6xVXUoXuHplItZozoGXpGgMvntM+CFaYel1TnYbFiFfc41SsmuZb43BmZI0h4KcJ0KP8
aGZ8wW93ajPjgmrgasNVjC0HjZH1jSe1giflspDtgN9tolDLNp1ZwZQkdMfkKBgYktQV7thI2Mtc
19emyjVtjTSdqqckVy+Wbv46mfKlERTcZNF7qfvLtJs3o6K9ma0Ej1C0ryp+FWlWO+ms9HSGzdJc
Zd4e+2ITRfZ3bLAiJomF8GTAm92kP1E2VRx+ghqyjrMKtPYjLZ0nXQl+S9osrjYNB4Jxw/ZPQoDl
iJnvg6H7yANih5K8/cQ5dpJEGwktuIflSKa2dR3V9LWb3mJbOTEEQyACSSmfzJttMLow2/hF1/xd
rc6egcGdmedmTG8U/GtL1k/pkO9IazlVYvwS6N0m7Y5w9a9x6OzMFnE16P0NFcmmlbxhTaMKV1Ao
VWn2MP5hJpqcFjzK/BbWLeWbvy+HIvMaAz260DPFC8P3ge4XIgRu2MezEnuSy3oLjxcYScNctXhg
Zw01hgvP/qIJBqnlYP9NdFxnI8ZcL6OWIc4ttXHxgTIMF9oMCbgdOpoylIAd5jU3S7DboY5Bk2Lc
Z6s2lj6OTKeMTj6WfaRjLCEWjmUgqns06V+wUp4H34JFRfzFGNHFD62daczKAnkT9FZAir2VOPio
coIoHPHDhrCPKUGca9ux9OE44EU35bs69QfYR64Sk28byo3jqwuZFC8a4IFIv0DTQwk5Hyp2V7JE
yJCwCSoBbNvma4VbkUClQztEm4F3GAulyrE1scIDUcHIuPrDWA4fUZyDjEIIQLBj2lqEkENJ4jZc
2gvHT36nkQ57rDQHUSq7nuMVQsEzMNi7XjSvCT/S0obtONWeHvJSLGfbdeYRBtaVIIO11dakhwmk
alR2K4Bego+tZgjeZXsUb/lSxuFrU7wkEPY3JQ1cOnLDtW7HR3DHI4sD8UYnrQ6vteFmhjhGGreo
lWPC002ncRWae01FOk+JaMvi6Aum7pzV4jpLcQG34FZOuGp1xAdO2HyguLw12m+ZGwdRcD7oQhoo
MHW+Ab+c7eoW2Jsory82a5pI6rekITGWRIFdOGhPIaqrrh/hlsiTiIajrBHpowLCmPRR9smnaTsc
rK2Si48+d2BbX1JHQK06eEtzw7yYMAn6iVkZQNlnUCiAeO7ggr7sJocLxUAK2d6WBOmd7JUXh2rM
17UTAmKGjH67mlJ1GRc/BBucLaUmc4gkMadYVBo3YBHYi9yIjnnIltbpzjWwrHs3BTd03H5615r5
XjwuYbDiUz9qnoHsxjNsPoXwbxrR/8L7gBLIwNR1XvQH61+ZgifRRHsiYWB+wcTM6wSMrcN4Ywoj
kI81HDbEOJF90ixup8lyfkEO3Qp41Xpm/maROXHUomqnFXRhRE/HEIwCYoLw5BTDXepu4ch7XWuB
C2wPfe8IrbW4Vb3JXMG6DwrNYRVkp++sQ0HmUFJd+q6/5dJCLG1ceyf74z4+TPUfkOvj0KYfs4+J
CorrJhI9bE5H/1L0ElgzzuCZLAcdTwMpcEXsyT5/6/p+TZDNKlGzd6olWGwJmSYipOdQtPcaOeNS
CDYXIQ9F7GyGkfAkU6w6v78Lo9zFirZ7UAIUAl1cGQfPib3Eubio69dplBfj0fWEZXmPrOHKauYG
k3+B39W7bUy7AITc1ipJ2Zr4BPQcy2qrfqmRuk+CpWPzo2m7EJ3tE9gmxgOSbkacmStsoiG0vm0X
/cYIJCL5x0Jl6oxJ5nATxLAOiB8SkfpqKniNdY0hqcEK1RXcJcWkvPvyrvr2p2KUJ1RRX2n7yDZD
kPZgBtac1NB+jUghqyuetCeF6HoXdQj4Sz6iMO5hLvnpG7bZwKVBuAza9Az18Cd/IFumBA2Hr4+3
EKGSPY0wrB7ZCFIFr1wPDapmpQYA9qfM4JPDx6FwVp4nQuOGqPhUUULQyeJjitKvMbX240xgRQE6
1aVxQoMgtddEoxVupNN/s6L2z+inG4EHvPq8t1gKkis2Z0i7Fg0w2f0Ej3/XhMrAwAQkv475rugK
g/Ca8gTIbfMAy0HuLj4jFTG21v3YHTWbNqOr6xG3tClzmYYb15rrX1lRP8twy+tjqUnkX9ZxP5bq
Osza77lNYKolINXGtgK2CEwtHMpv5npenZvoBR1ivrCZbFFYMuZhDgEkM19rRvmV1yQq1TneP6QC
xsCvQYzD6NFvXDb4a9yMZGUt6Q4FgQUcd6zEDbP8DQkfn0XIlmGem8qmEQntP2cbJTQ0YBqOBZ4c
BVqLqRun7VHL5muWo2y1zCu9aIralCIv401h2ETAm0OfoWudNTaD1eDPX+itiBpsd0ZU7xmbEuxV
HWN8UC54DnIG0d3WGaGN7XQiVtkNhX3sffkTz/T1xux1RjsAVpvghgj5H915huBJg/cKAZNalX8q
wX5oF79Qpy4Cq/1sy+zT15sXnXmtQkRR2bPftQjwOOMDDxfksYxjWi30hvy9sn10EpjWiOm3tWoq
m0y/y4hwy6xVDyzvCwBGN/3BBTUSKlulguGQeP7YXDBUneGzNO6o+I2H2WDdy/TVivZJzZxDVQPg
GM64xxG+t6RznULnTMvlo1srs/7kVMo33fufKou+dZWcc93cTz27jSqBoGfsT1Wdl67W0DGSrfKW
p8mOGe5ZdyrBDUP7NdNRVxYf1sj4MfSrjzh3mG/hXGwfOgn/Eo6sCG1pbuqw/+wgVHDXNZ8PHIGt
QpugZ48NnvZB/OSgsuUqUkC1YLgZxn1qclHC4tyE4bwT7OO92t71TNw5Qt1CaK1OOx+7Vty4mZ8K
52VK9Z+hYsdK0/adRsyodZ8OGgLA8LR3a3/+9Vm3+Bw59bJrcXuRMViYwiVeAhlnMO3GhreeMFRy
74L8mwp3K8WZjtb3kDDuMVD3dnbt1hQziqbfhotqyLc+Zerkl/37TNqKqfZPPok8LmILmqjq0tCw
Yfmx9jKp5kfK2MMKk4uizN9tnb5Us3brTGxGvvpcPZYJeHFMBAqKPqd8Icz7uU57ok2s4QV2yTZu
RtyjNFk9Ai4/4mqNkAc2UTZ+NEa4R9Q26dNz3lY7Q6NlX/VfIad+w2Rt0rL+PBlyP0X6TaYWDBFG
6vwEhSBs0TbPPf4e3rV8W2nJNWM+YROC07IUOkX4EY7yL63QzPT1s92IU8+Ewmiz86Wu5G2q4je6
B6cZErEdnRjuvvpZecZidWmc6kVgb1WDZO8X8hP501/Msa+ZgmckNZ5F4JNrGcEXfpGXkSIDtR9K
yIaiGtL7uECVRcZc/6GnsEw0rd8l/uxpvrZrQtKdCH2hY08BofbvOFyPqTrsfkmXfk5TRJfJEobA
Z/O4kk1S7Vyd/DsPaTfRaJ+TXk4P+8EdhPTGMi6xGqzKNL36FbdkqfmEM5lIavTjYx2egRwqtDlE
lnwGAAGwbBNIRLZYUQZ8VFLbTJ2/i21aiEEEtpVEFmAukoXTscJbojsDDAyQg9V06YVkQv+PbivE
5I6m6uJ3hdlLgLUXJdlXUqsvagPuP/EDqMgZZCWyMHLDQNgQPKVd/A7p4DHyA8uRCnULE8dVG+6g
qMCzNBUY78xmOc02mhe9OSU3tL5vWS1p8IfDiw8sv083QdEhKbAPjo2hcpqxVFnnuTZRrZFMh9m7
d9469RWgwSJV/F1WISEWu1IYl0moBwgF+zFqcTso66hs9xGXTDeT6gL2DBNWq0lMxDVx3yF0vwm6
TrdUgT/6FRluTXrqlWxVZgsnm9479P0uqcpX1ZbnIOn+nLri0KAjAR2eZZshLOVKS8j06dNiozB3
1WOLsX6q1S4ZL6bsv6cq/6vrBCW7z3E5/SGjC8FmnTXwU9WtYlOVEdpABeLkhzajay/Ty0OB74xM
8xSNasqZ0Sg2ueMVUcVSaTDpQmQ92OfZHNZQoZkdlupPlctzyhqtZEC5/n1bs4qXtVV9DNDP4DPK
O14CQlfA2SLkZbJP0hgBFhsHmZtrxyjWm55ZcE+swhgRs1nCHSJNjKHYuzVUeA6qD4GrWQn7V33S
fkAPvUD2Ruv7zqjwJimhJ13gF453SErWGrOajHk5UckfxLP+ZIp4sf2EXGUg/Iye0KU/G+Mhs0mP
mnV7hZ5r7Qwqt6aEKxZdStN6sZAqPEz2RGpO1jIeR0ZE43XI7V+zc37FtQ20T+hnK7jR9aIY4lcR
RDcDl+9j0G57Y4OIUCjvrWDHMevklNnj3hTdR4EGdlB78k5qdvLaqG4xg3KHyJHYbH/6af6sau0L
H80i1x65VpC2XZhg6wEw3dTgngji4aurVPLKojVdx1cN1jzqcWLY/OSCqYZ6n5m1Zsn31uyQRfsr
PaCZmot3+BZ/giGbfLEs7EX+XCFxaaqr+mOInmCJLDWBKNmHZLSWDhZpT1QlkvWRUAIzIq9Fp0JP
qu5UNtbacpo/W61vyeQ/zxbSNFHvRqP/oxn2aCDFVwXYiZXEV60DaKD4HL60fKJnWKwRJm4nab7Y
xmNKPPzlWvI3MApS69dRxYEV2sNR6A7mjOIZTf9zobTb9j/fgkMdsQOGc0es2bX0LJmnuLRnL1Bo
n+H7ULuIt1wNryrODTKqyS2McUFh+M00FuEh++3ymVrN6Fjv8DWQv0TqV088Rzb/D1tn1tS4smbR
X6QIzcOrLc8jNmDgRQEUaJ5SY+rX9xL3RvdLvxBlqg7FoeTMb9h7bQqJvmdVE6IuGhXqKD4xKvG/
DnXdYuqrT8IxfpFwUC7Pn01Y5jr6NRr60vdozdWZVMMR6qeGeGQIBYha5VADx0Y5iRbSpFRf9ELr
2AztY11+2K3iIxvmXzdEqeVI+6jqsltDWWLko7Fnqg0er8ZQ0BWm6arVCV91SvmKgyYAfDexUHgn
0K/ZV7+YUMOnxi8iQqr7USdtrU6stUHtbRGCtksT171G4KvSJv+RQ61h+RUbveyZfFP2IyR0YeT3
jTqziN4ctTHpYkJ1X+cVKQSRciYVZFqDtkR3ptYXaSI+Ubyx8KdMNXZmOTCw7cy12RFXzkPSrzAn
9f7kmo9RpHsjcAz+n00WYM7wXuifep4hyVZ7d8ES8UL413nMZl22ab6YLDPYTehMu/PikYNaZRD3
zduYIFAt2IW1tbNSpVsJ0Xx1ZOTW+taEQouEQym2GHRODmxNqrDgk3iToydoqgt5ycB6C2ndImJZ
SUKxJTIJKuxdkLrAh1yXK6dHdWAzrG77J+GYHypSEhg+rBsdoke0isUqSIyJz038ZbE+7hTxbxpj
BkSiIxtcO5G79wrhnzB0ZLIvTsWeKq17a2XlytvI87bRh/lKKrVtZxU3kSrPCvNOxx6wbyvZO5i/
uxpNv3FUNoC8iH0fw10zoSWK9H0uzZOInJduND6s0NyyCFqFffA+pOLLKcr3Lpguaqg8ihr6n8Ok
nOmICLkcMjEZiwhZ6hKj7krqJnv2JO53fVcfCya/kZRUXkVXskaYVpXtPRKTaxlkWE4GFVm9ZXgh
Z/HdStNjU7d38hi+c9te25W1TW387DKI0Eix+a5GWo95gkweb7Ls8/Q1ozIzNLQsllYx2GcTl1TQ
rlS8oqcwvsHfJygcJuwyztw39y5k8tPZJW5THXudMfOom5iAHklIETfL76C1PPTaNonDx98fsbFL
MP3lfHaBMWfBpC2bgUchaUKeP+uZ1VbTeEyISHJbGj2hC2A5FmDPecPV3jfjC3KnUSgigRDzBmhK
9kr19+1uYQ0+jMCmO7PZjpYBg7B2A1TT/SAlgvKyvHiQrFCDjUvZS4b8BJ/joK+JjmkY3htSLY9u
LP77QZtflprF2nzCJxJovPU8wycbe9Ks6ig6RLGEZpCHS5tzLCyEPWGnJpAgjPT094GijwiwafA2
E+vCC7OYs54JfCKNSwQtG52uj4YtxhqUGkwbN+kErTAVKHlTrdYwiZbZMufE9f8+V0fHpGqtIx3l
q3DrclmBy9vrQigHizc70HS732KZ/8+rv0/9fVDnP/F/f+zvcx4zuoUlAEG4SQDOYf4AJHAm8qX0
vf/7Oea/YPfmD//f57CYJEuRaw1uW8s6NCGBc52ck9FnJ5/WM45j58Pv/P12rQ0W7CYgBIqhuOQ4
Nc2Z60ysILb2S0XGzfnvA/vxkQjZYkAhYPT1asAmvGkzJn7g4RymtWC8ToZeWAfTGJZyRCCMfH9H
oYdGfv6gmjm0HhW51PxKaZRgl/Yx3u35pcFN3PV8eyCyooHub6ZVYxFmZjOFJ4dJ7GlI6//+qpt/
9fcyyIlF9CZk5RHyy3DTsVnBPWUagM1FxMzq73XY9+aGCxRRRaSsyJRy950lr7XhzLoZpTVXjcOF
/J/XlVhTqSXLLMRbqk1qqm4snb8gDGcQAqRKjTlUSw1qu/PqyaVio+0/JPOHnB3gjlSPJZOxTqxx
7kGzS+H6j2ZMtG9sav0ucfOVW0BAgbNSnZ1U7Y4x399Nn1iU1Y7m7P7zUgjyzY3qMLvbskLTz8IO
nKs9Tg5zL3/Q2NgkIQMOqyHWJNKH5gITp92QsiJZQoNb+fsAx3Pam2pxKitPHAfkHhtiBT56N8OE
FZmTOP7nl55trE0nDA+y8uJzOw13ChbCAeZXf59K4um/v/Lc9ggh+dIKXWySpDYuePaNy9+vmrpG
n0RktV4zItOyzDnEsPvXUZcN60h19EdtMYBCHN2ckvmlJDLSEvEDirQ4UwwVi79PF6OabkCUFuu2
L5SzPYzfJRkhjO3AL6epkz+bPXlOXPfI2OaXCgxWvEMII1J33JqdXbzEnWLe9fibMQ/NHjSEF8d9
Z3Pt3P9+G2H0djALAg1GUawHo9HW1MxqpchPobMMVdV62oPf5Pb3Kn5g7fSJctCkeNT0i0uXCIck
wTfau9MnnLmj18JiH+MpPfcVidIuQN2dTbbXayNILYBBRwQ5+OYrZpdDn3BQulWU7uaUmDtDM3Vn
4I5aEGth3Yl4se42qnqIovdJjx5MfZJ1apbpFocKEcRKZB8TkvhWuUvz/vdS18XcuvIbcK5ChB1p
DIRWzCLQ8FeLynz398pIOlbnRNpwFiAYzjAnsrqLSNXOpptruuUOBm1+MCLCuHtC0EfCqrewDZ7D
Rm/PBsXcWYMku+6EprBGEnBlc2PnFGjUnNCI0YoEHCaSviovqmxlG5nmMfYtnT0uF3sfaKOzN3rj
1ORat9McAQQG++z5+vfLWEagWuZP4nfuTqNxQecTbomNQwHP16tXuVZCXFXqk9qO4upgGfBlikeW
odbCyNvhHdVuvu0zkSI75iWd74nsBfMumX1BRjXXVma5Sxx75WcK8gj1sf2PiRtqm6bSnqlGDJJq
XGJVNYfDjaC/ZToN8gPg66dgAnKb3ME6/n2+oKVcRCAN9qEdNk8xwJWqKAJWGJp4gkzM0skYWMxU
GSzYSou+CEhYN7l+GgBc7GP2mVfgV/iq2tBPcgpVWJXMJUuJ4VxxMIZYJFO74CfRQFvqPsubcssB
sG7CtD2oJqXX34cWBe3BdlPesvAYbCqrkz2eQnOSx78XXtEIjk/ofRZBBWs5f+m/r2+Fk37wjK/C
MnO8jfPnByYPVJYBLW2q7T1jHC5VCy1KNTE162xIpCOZ4VXub8/dGRGJS+ZrdMxUN6Wn7d+zwBsX
JmNKAtL0EIJ2DY3MZBci8O0a3AX5GOZbA3lYaCYjj773icP6szZRHiLMZOit/uCwyElrGcNFUlbf
3x7WiIUuGShmJgxQStmlLcsbeXabTManJqp+w1xHnTia76wlQddjS65/CFr60MendOSfMme+s8Br
yG9y0YOmeHQ5ey+CZHdTmlESJebrSDmFwudL5gxbMadfdGWugbjVhDrzXpv0io/xWjgMtqbChu9R
PuUtanlpcJqpYfEv0/ObZ1DlDiyvZf8M/regO6tftMD+V9X7XAQ/OTWzkxcfXBAfUMi90voubO9T
Qdq2kJ5zDfqdAc++UscjofI7q0Fpno8vaEkeQ+e8E/9zyux6bfXYCeKTlni3qYmf+qxec0Gz9KnV
bw9KtatdOVXtlLNUwLojQURcbTW4196pZ2dWsXBDwZ77TuHCM/XSOwYQQn6NbZvSnloRU20nuavz
VGNMe8J8puQtk8Ga3IQvmwyKRUbK7sKAUeB6DDFLnEF+q2OZV/WPyoo2hVcdzBQSWjEynSD/OGzb
m5cAdyzFOivFJ1CV/WCX61YdSEwsH0o9vetdylC8GZ/JDdmUoPg4Fi7C5J1J4uWdXubSW/mzl2tn
ZJr4uKZVaeRrljYXd9obrdh6eUFvDFi4C04xmwCrUFaOKK5T3V9NDdTClBwYTp1xtvuajVYV478I
X0rjTWabrDZ8IsAPWhU8hXqF7CB5hbp+kPzLDuy32wheW+5yJiExKTXtNYrCC+TOe4DOBplf9lLa
0YWgH6YVKvqLgcV1jKh10U3ez0i5lUrlqsrip2b4xzFxDNscOyPTrQJ4bTeB7JzkZ2Gx3GjD1rcG
TBdV+gw9fQc2+J8zeQwb1JVAaqAo7RXK4RawE3JyNgmewcg8NYAdO+pwAkwtdrkZnmOvxNLU6x8l
t/+i7C130aPTLlVSNS/MUtm94LOY9A+VCEd2dUjyeBD/tZgaZpR8jf90kfP8LFKHdKWBjV9YLnqV
6VPbBWj4G0IgSB8fi+qjrOORm8t9hEFzRel7qezxYcrpmU4lq9wLQMV/uqfdQEZ9OTm2LnwPdkLh
CA/7lwi7JcfxRQnFObuWcfcqRb+Lu+ocD/Kl68N4MckHAbcfrUXsQcJTktEbqdbwZOYDfeTQr3kU
dtxzP6FdkWSkfOgOWDuN/jDBQeEbKgSQtn8xrM5gt43ePbHmoMwKHg+A7kWFNlpjrM6UmFGZFlrI
as+2haovrAt6olF9TjrveQAdPrM8cPVEeFf6nlkfEe8YrfWXQmUW6NS673hM0oOiOXG9np1AaHsd
98SmAnZCHnJ11FS2KLcypAEfavZqZnZqDO2WUmT3HmPFkc2XrfBMJSShSY63xVBwvBGVwbo3fMLK
++tU9j9yJPg3dwGyIxVLlOof0139FOLscIUm8S8v4r6oj4o73AX+OqyXsUVeh1NYxKX2IZi0wCHO
uX4osmC2xf3DiqklZI5uP1eKpWlxCndtqS36KOWtIV6qKbunmcE8hX4Bs000+KVOwaqynMDn3d17
d816N97ULhleOsbQGvPGJM1NU4a7rE2/69whI2k0GdFa9wh36n6kwQsC8OxxU38YWfKwrXVRuG+x
mqH1SfbZGP1kRuEuPJ1h8zwBAfeOF8sXgfI90f9zcTKnH0z2LbmWrnI7P6pMdPLUDdbtG1is96ap
f/TBJmwU4ZgzJc4yY2G7SCad/21TEH+Wfw2jdq108e6M3O9hlJ7MsH13RCvIg+2JIElZfjjj2rAQ
wMfDVGwIpCBKvo3PZQaGLO68esk2FGSdcZf4pkMUAyFbYRcxG2tMOSyJwj0WyNIxy22jlPT3xGNR
/DcbUIdmmbgqMZkALqIAeiLb8hVOKOSSchZf+q2HgcDzONLKyXIRbjI9zSm8WJui+83ha6e0p0El
MX4omNmCLF0SH5hsIOLwTpgh6FrZrOzE7xyXf+JCMVZpizatAJHIG+PggFcyvOwTGVyEwtC4JYlp
LKPJOamZPQ+52mcJNA17JH9XbT3weS0Mh2QpYiqoTgrt0wU1jlzjPXc491pM0NEkd38vRBwh1OdW
QRuFkI+5Tw4lmGFy+jEE2b5JsoMZcxwwkmvnKM8M9gaSpJLgd1ZlW5Ko35FKRiXrz84mLTossrfG
JT+uzH5slfdJk31JD2kY5JFb7RQhbH6+/tRFe5bOTCy1TTB7lkbYWssIS8pC66b3TvmNe/NnBDWT
l7i9re4wKqwbJ3D2TIuGTeZNR5BEqMxylJKKiegwUMZbUA07ulN7x18PWwd9pzDHFxejGUrAa5QM
3r5P2nEL4HSbijTdd8yDqrhWrgN3qC4y8+za6SZTLcTRsfjKmGUHcJrrTA8emAE5Lp0BpIaCK6pj
dXN3DZkvtRj83/zzZu9UrnjksjX+LHnMxva77kipG3ryAAiO1haxlotjmvFuYfKLWsBM3hRLY/de
uetRZeczYW4A2TH128Btxkug/WggZ3mYWEsonvKaQuM4NEF/SWO1OJrtoEDpkJjL04CVMxLbyHO1
ZcpqiiVyYF8Ua90G50QVEkdutwWmPvkIB07GGACHsjHhEpoIZYq4RxQRdrYllOlfkVpP7JqmlyDL
SJZugrcmcvBiOdWwqZTM9XUBSZx3Z9qNSKCtcl5hYgBLfjEz8WWVJF24M03cnvB7RJ4Npc/02O1A
fl/KBHh8PDnYkiSuIGn073GFUZ4hRfYKGWhBhgEBs4S8GK9VRQRKPGB2GmGxMtACezQ6+VyoEqvi
OukWsbbqy051CFgg8clgWV9FBWIVqkd0Gp+5LtWb5lSLKXkoesmPCC5kk6gfRMDVHA207kYJ0Xxs
9qgpyce02NHQ+mMJLw4O9CtNdtOurnMG5DKvIa+TE98i1EYike7YQDziIe1o55rwasmVinFIsu3Y
wvcKNx4+uZRqCTP/RaNIZumVSb9W5Zuo8RAZzVesdtaTPYuoqjHMaHKpZTJHrZYS6wO7YsmoY7D2
ASZDH6wo9e3L0BgcDbCUkczAVujpadBwGMceguENtx+au1Nq6d0HuKFLnilbNsDKuycGb6ValIRT
hsO+qI29oXM74yV6VJr3bXoDxHcqVVsAHo7b9ocrZBnq4SnSLERPIhqXE/EGy9HMbL8aKMtrF9ys
3j/FOkMhK/wIpy7wgSuT+tQGR876axgpxsGmBfEJGR59Qn5+hin9yPSuOwSedtJNS/NbCRuhDGxx
D4WJagh2bWTyjGmgKqew/xer4X0E4OUN9rByEeNjW2tWzhAPa41IhXKs114CnDMW1nYkytyoEWU0
Iz93TD3Mdl8Co4xWdR0Ste4kb0WjvvVN4PpVSEBhnli30AA2xXDsubWo8/qONBumjkTFu/1Pm9nj
GlsKP1Urxmfj7BxSv/d5H351Tawuh12SIdzInS/LaA51321jNfrFzL8HpRD4iDCZeWfgn0UiVnbA
9WZ5TvZkqkMC2zJf6p36XneTeoOWuvGQj/TetyG48ociRYRuP7WmHd1RWcHKxfHXNi9W4x0is/mI
GwdpWX9pBlL+eOJKjlx8NE1myllEmPmyxjeTYDc6qiz/+MN6nJhXAcjVzh11hxw1WzZF6vlBWj6E
nEzERMZnxYSvzejn8ek8JpSCREgBFWwTh7drdVBFRStZN2CE03tEXX2uEVBlmfJPV6K7aSmbLqnI
Pp9uUdzqfh/m17jtz64xm1Yr67ucGL0bTXvOin95XZ+sD77JkAHAwtD1wbe82Dgo/HB4Lp1spWBw
9xPBVdyzBMPg4xRoHNA/LFk5RqupoUhGyvuCMu6Q6c4POvd+VZCRuXREwAQljMTSLM1HgOWbDdUr
2YjMiceBr6eDjCkrbFhlHfVL7+Fyy3H/4oMfCRQdangUk0oaRR3vhzYOD1GHACqlfgt0RdmytVRu
Wcqlh+Nrk1i2vhXTyPuXYiFUpnE9YU2lH7HLS4TxZGkbkbMysD0tYkk/WhesnNtCBxkTY8pqkSPs
DLP+oMKblq5ajbuoyDD55AO1vFHgtHaD2yhzGiczocyAivTmlgytNBbrHYCOjZHXVBzeYYIz0yXA
IdPqOS2UHvvc2dKxMH3gM/poIkmkXpVcyzH5TbT6qzbdTTeOOeNJJG1Dz6JtUDQJw8skpCu+tCwU
nsGDuPuq0pDFTW+V1kG4CuCxT2ND4/1ZT+BeGEKckES+BTZmesEqO81PBk3DwhuYmRWgTNoo/mxV
lpws+YE+qbBGwpLLBA2X3YkG6AjVQNSimDeIUSGWYwPE6kZoSL4SwfjbVB4MThZS6lRbfuqKc9sq
gFSU6kaJyQJEiQ5jqn6jTUCkFbYz0QWmDm7cpqQV/eiz8F0fcvp1iHELLGlOp10ChkxW7P6rwMzQ
M7AlDGvCZqVer1tkvSupVd1WHwaL3VDzYTPW2gprR5dC3EsWaG994mxkuC3Cun6nzXKWRFQHl9hR
gm2NdyBXEshKpANfFakXG84N3noWBvrQ/o0rN1k5DDAWvcv8Ysip46RSepvOa8DkaHOEfUc3k9nP
nEXbvqTPIUIRq19DolpukQEDsxwcVbaaqOWYHbHzMrzUOqtutyk7hM9cS5zbirqe9IpD0I6f6E4H
lFaCMV95sXtPrvCZXTSRPWJu/p3NGbAG8ozLlB0NuLFE3+W5Ua3Z0DzCsoUKFfbGszWyP+yils6p
nKOuA+u5sUa5h3P8Pcpy2A1NeyqbTVCE73GXPIVV82zhxE1grSdjsrcM9z2awjc8wxhkrYS/bhDP
rtUPs8dxMdjoItway1yDDrEPqXtERgKUSTLLOtZQDuLY85H9Y1qXQPpw3tI8STVZYxw7gW7ZRIam
+HoYf2Wecm5hiBTAm/QgcnwYx7Dt3HaNNxyqZ+NuWsOurk3RHNnfYIy3ehoHgfhgXtEHE2g0Bnz1
op1LS2tYqnoQg+mf5LrSSKIysA860bMlCfEeJ48dQsPNo7oksfcnoW6I8SQcMuWBDSeZrqaACkVo
GcAYz8Po5iIY0uzvsAxeCzs9pSrb27KEZWC1zrqbZLVQiA90rgljR6zhmNKsoPBZcxLiTMvSk92p
xEF3tDCotAGdQ5M5G/DaXNv5WK7MCB3+ZKbnscFtlXradprdgJziYFq/oUVZ4AzQRUolf235dw10
YAMmbq3QWJUqZEiUOb6hNzluUPiGTF/gAyp7PRnRzsZ1u5FZ/Ypaja2h5uX4DeDKam6HU9V2dzGn
Kk1SgdmAsEVq/lueSxgjdp74Y6G6q2S+viyyGbdZQD+rti3FkVgV6jAT2iTypeIQmG1xzVx9r842
h1Rw/VsempxdiMAPh/HBUl3mBLWQzBr1+R7pjuCel5i0Vd9tKppNO3pyczjEhjZlS4R4PhEaxbHw
9GzBorqg/3XeyQb1BeE0KGG8ZSO1+NDndw4RjoIQHg7aLVxJsz3Hcxn5ZeF6vkVI8Z7NCSpPEJ1l
ZXSHMqJxYB6OLzW8Io7aGvk3puoqzMRaT9W1kMSDNsSSoibYtYWLu5isSM0hKF5AXF90sXgk1Zqc
OZRfHu2V4gH7YbO8dAdG1Gmt6POck6HGBJxzNEgN69lxLSKHXYBhVVvNU8q1ZHBLNUXUb04W4aEb
0l1EetAycL34qINKiIi4N6J41jayPB467STq5N47Ed+4PbXvuJ88sIWbsIkjf+ouXDPePlTMrUkK
xMJ+uGnxoibNY8AnACXrNQq1FQa9lyyzm6UTgDYiZG+fp2W1VRi1uibvNCrDkFUu7oecsOkc5qzL
f1xNBt1eABvKCkdvHctUYzxsaECJJIgeW3ZXHEbJTpY5aFrLgrCKZz0t7ffCU3+rumBvHfe0RvMd
4t48KwYh4IiOdPH4O5meGio2qEwfZWbSbJrDq2Ukse/WiFSC0QXCXUXfo6k/8qyiX23zdTBzawo/
whO2MI3wIy0l/mqtstZSj2seXtilajPDcdp6Z8aPeNpJlpmic+6Qs+2VmsDREmXigAi0KbeY6feF
F24St0IHEDAgSDDUc/sU2pp5Hg8R/JvYFYwKOS+NTFFvujr8UxJPB/oSGoAyWMaaQQrtM94R4Pcs
S1fdoOzQ2V7lLzwhcJX7xkaGXZRUMqTl8WiqvaacPOyC53KsHJTF1sEuCFSC+BiDlZdv0jgKLflK
bC7VolHqZQ+tkzNlKHwRdzfHo0EnmAwMudO8pBVyvib9kBbFKyaxY2F+VMFVi8t3RqvFXsvtH8fJ
QWywCqT45Xmse4JgKyI+nNq3+XGpk+MuXY2OI3NHiocB/R5yESNnsJahwJkF7qy/auWMwtZcYCDY
uWqAzgLAhZ91DZzJoDRXuSzOjNfRCbX2PzW0zpgitGNcaadC4vtOwjrwI+NUDxPLEIQDa5UHQwzz
PNy4NyoWlwaUnyenZj95+7Yyhp3WDV/DkOv7BgdEEhKlG/QSebImN/j0NFSFxJD2Nowgu0k0BJlW
43MJPko7f9XtIiQqQXsa9PFoCbwfwTD/EwcS9pSkDJzDrwz6Mbt3PjKLDDcO1bFwCMjWsidFylPv
ePBSHnXYI3wN6hTvvYPsYj527nqnUewkmF4MPd5mJGC1SuTuWBSiCUSh57objoFXQIcrRSDI6zvB
+z7SNiQpUuUAf9q7PP9V3Aer0B6vkZJ+YCPF9zXUX0HTUoZwNmyrNHlNw4SIuIFTLia8Z4JasgrH
BtfiiBMMuPlpDPudcCzbfxeJmu4sshhx0qDDVlF+at4TWrznou7AvKZovytfoyIibA9hJ7U7yh4O
3NEmctPiPU8k9yI0IGLiVgV/p5FHTW7tUcdOsbAabvYmsq1V7dQnNDlLxcE5mRG4iZ2gYNvhIUBi
FvqVK5l3ROvzPRnxcaytzyqmvSW9M/f1DoRMF48tNqHshVBihj2II5nZAnRJD6TAphC4pneOjg5E
pUJxXlebnnGb1iK5aZN0tjBOrwi/pjW7yN1Qj8cw7IxN6cHugkW2pYQgV/GGofK5x3fxYlQtDGeP
p88KtNcsUuSy4mFi1MSyH2VO6Rinlq2Gp0X5zmwchiPwT9zeCWm5rGcTVRe6PvR7nJ44eGeXvZe1
B968zCnj6AeeIyuRToFkaSRr6suLGkVrybKa9wqclKFDDePwYzEcfQ0H3N0K4T5NYnzHh3mf2NvQ
06Kah+6juNV4JluRxrMffG9geB+m1m9LPqQX/7iJ+JyapL8H1XZA4OWblcbWwWluzOne8SodZMqw
fXSVXWGeObD6jcL6g2qMXQdCuDU03nH11wdguyq9+lOBt7CGoHKIKye6KGyCydBAh5Sbr1Vo/aA2
pZPU3YfUkvUUgq0RcDl2zWCZT6y6SgZn34jDILoH6H2FeVbhgcq+/GWIIfeRUYDhD8qEugCA4tDe
R9usVjX5DFtrVCbfjiE1BQYeBpNQ1GWliX4VCTPnUL+1WUksWqcYvrRwEphwMRzGBKFb78l7vSaR
UHatdvQ6WMmDm99LBx2TwPxYu+FliAO8ObYDlxijZp4g7O2s5OiVanAkXePCYI1BqgHjyyIOFF/K
Y1QGYzcSC3WK+QLLqhxf08DyjpiJm4qhkCyCEnmTy+KmHh1EXd0/6Qi8MCjMgi65eZH7XMG9WYwD
hUlAYZoLudQcjBTTaHyXob7JJobYpdA3Q2FeRM6RmNNEjlMeUw3DJJoIDfGS7NfOuIwt50yRXfqD
3b1WTESgE/hm2CAZjyDFtU0JNhlK8EI03kmx1ZU96Q7rpokrUg1+AjOubxm8PBDWb7aZaivgo3ht
FOhSsAVBQRUOIPXEuyhRh5e9WREMlq/0BGlsUtKGaUHCYIT94tIzW7YkeeEHiqL5ulqvukzrjz3U
G54SbRUDWkILi1Gsas9toFBlE+LYdApFW94XvtYkrz3V/tLLXcyUodXiTZ7u5WDQPgU12R91dwuL
7mCUDkkcbPZh0/luynKLH9giGnLuv6J+0KzPYwXvPdSz7YDhnl7m08jHhLBZkcObY1Yf5Z+uwRg8
Y+mKxLmnuIuBJQZwUHu08SzkOOOWTUlNrLoAjhGXtGslYK5D298AZLG+2eDZjT4d7GHaGlXlbTK7
GJalCQ2rCFmOAR5/i2uv26TfsQekHrPec+ugDsRJfNR7qquJ+YNqbMFqaZTNFQ5V0/qIctjv03Qk
ZRqsPLiTZsCVOznjMQjLHcj2aCsNErl1FRb6oIq5HHU5F8KjogD9GCQLphxn47JDpROzr1jq0JsW
iYORLCKOnmhaBPIevlJcaiSWclKiVMZlLqmVkrTDAVkMGycT3yN8Pey/5DeQEwDLoLs7KaBwtQzR
WEcvrV5/RxAv/MKO96x9EySNEA7Y7yqLyc1W6TDgWG49j2yLRxliz7ZcKiVpG6rfhN6vGMNbk0eP
2mncVT8VJ1F6b3bQhKT9en5TNfjIBp45jfDOTWXhE4OGmvqdUFeZzE6SSeoSxT03vsdSFQHpAKl2
I2oT0p03vJZd9U7kRU3kZSdXXnJNY+WUZ+BoZFGlu7rP3SW6HirIkl8FepW+eGnzZKIvRvrDzTvO
zHjMYNcYYep6oi1n1iRRFOShL3pCqZmKB4WyzjUZzB0PA1XYc8teq7/Znc+Hhkb73pBHLBEOqXG6
D91kT+pHx2euJt/VshTxeehhGqSsBx2r3U5dEp2GzvkNTd3lzjR/2QuAEYoCkMTeCi8VPZVQvFVE
FpAPbZmjkv5HKDB+av04qfhQjOyrl3POw6rvFR+KzaWa1x0oku/Y5Z7GMTn1kb6DjbF0vPxq5oKa
F/WqVuufypisB6J7qQWe2wIfmLo2Oe0aUojicdiSwHRRGht6d2b5JnjgJRvSbTGlrNxojcPuMcQR
rFtrr7b8r6bKusuecZKvlMjcFOAgcoQOcEr3DcN1plX7xG62hC3sCjdsV9Al7fR57OOjcMvnKXSv
zuA8iNV5hSpIX9Pts2SVyAr6CctCMiGonc296wbnTK+fwNMfVFnt+rH5SmkKSUbeUmN+QyU0N6Uq
7nbGXFbHYlQc5z83f4dtHh0bB5I/nppUjf85KOEiJ0NgryJu9tKPzuYvauRbXRnPgFHRcECJ6Az5
POJ6apizdyklSjG9Wp727CVRvZDkg5LtsS00eUdh+KR64QupBOd+ekuN+uhqxaVR3oXhHW07v6lZ
8WvoGuFLPW/jbKli9AoYL7M7ToboqjjyYFc44kx1TiEF7N4+jVPwBmqlxUkbd+nfTzGbkWdWQ3iP
fRCY3NV0nUbwUXXxrI8wC0W85adyCvDPF5gnlOKBHsLnSLlAqwbFeIMKty3EsDdx0AclxiUSgHSv
/0qdejd/HyibTh4WiJF8EGRqgPbLt6a1GJXV24i40dFgme+WCKNasBK49iTr3ak8ESq+I6sJ3Hd0
cUsGYDZW0GJwn4G1Po2useq1GBo57mIV1t0QfmcRnbWpLx3TOoSeDTCCa9/im21SKwWzgBpBUavb
/zB1XsttK9G2/SJUAehGemXOIilR6QUl2TIy0Mjh6++A9ql7zgu3KW/LFgmiV5hzTC8jRI53yPKa
J2EjQk6c/JZN5gm5XGjHz2mgnXppm0TzpYyx42tWsryGyHLxovQ6mCYEJXzpxoh/IDyUEWNt3qKw
4cfrWgPgbv+cmrhaVSxfZiREL4aj9sNd4Rja7rXnI4URJKFX8+DBgxNSwsX35ParLu8vHDSfzqAd
MpWfJ2Zb0RSiiGk+pkxclHvldTkmoX0xcu9am/2fjmYpn7pjD2qhwVnkztbu9m5XDHqtgJFvt7SR
QeWSqyQYUCWtSjooRRK8M6iH2U1X6ZBCZkWbGrNH2Kh98ZKK9KUP6t0kjddW7kWm/iVzWTGKXczQ
lJWn57FaSqx9iGahdp/8fDiHYgRBIC++kenzxnFJac7CU0FsnOfoLMRx+1JpR6MGWEENS2Ke0Sbl
fs4KsmEYgIo0MeFT6/syRsU57dXk40xICeyt2QBkfro0y48pZXaWe4m9b/qOuyQfrf3QjcZhLkJE
EX006qttO/RhLkJnIC/U0vofojg+LVJ/J1agSSIJw6P2DB19187exswv71Zxh9F8KeJhQ7d/rbT0
lFnZPUBB2sQrIWI2q0F3BzZrVWKrWiDCpnUehcE63XmLpHno3O46WPkNrsWnjwQNNcqCOI4tPekO
hnm8MBmXktC30CWmGfZgMc0I6hKbyJeA8mT+61xHfWCUzz2xryZj64zFddTKF+mJ8yxrxdvg7ZXr
LcDhjC5IQL3+00rrOdD6s3DXDj9QJepHlTOXlN1yaOtrVynWOBnaIZOUUsN4S41y16Aobusbq7MV
7qBPs+Fc9nP/n5rna0MGFL8g4LmgvczFjUH/oq/yS5Ma10jL9xofjLFrzlKLTj4fPOhq9AgILlLz
noVIolLYzTLaRJVxTgyU19BUcu4nTuax8y/+hCwgGfX70DxpfMOj0qxX1QtQuNUOStKZnhlp1tJt
eDn8HtMJmRoeE9r5RYg7sUsBlY8sW2h9l4geOckNyF5oIXgNkh5BHf80Vxx7DwNpFU0Y1R1mRPYn
wdk1lu4q/kAEj4wRPzvyQrYEvM5szebh8yPg59PjYdvHzhO33WfTMvYupC7DtFfg81AjrqxRcK/F
jpGIMylx+6wDX6pH5yq/F7r7z21rOv8hWRqhThFF3Wqn7ZacljE2r241nhrSV/YM34hVDasbYUIY
qKsk3ybRI2YluA69zlzWMt2IZHZ4mFWxtWxB2cVaqvMqZ9GyQlpOXvnuBgo7DylmK8so3uyYZbWK
ETkxJe1fVWbfi0F7goiXJLQVCVjCRTUOIEvfGXicO68nyohvVLc/pglvosz4/DOwqR2gNVp7J4hW
W0Ky5GQ3nH4JldN39tP4lPSNvlZahcunNd+ayXzSDZATFC9q42dtuTB6uoWihdxe1+1zaExfoyK1
S+8wFWQ+9fOQXeb/xoC5+gJ9np5tsBhxNGithVyldpcmk2jdFf9qhy6AH04Df8Dn1BKete4i7T1M
4J5ZMjyabBjS6kSgJCKS9Nbals31O0E5nvR+j2CJ94FI9RThHi5eSeR8lXwZJQYXZK+AFyJHYvXx
u7tp1nd9EO2ScE8HCvdG1N0PY+s7iVjaNIqz2T73XCErJTQm9g3SbsEYPByjBca94DAWjKkC57sH
ubqISvjwZgl/3Kkt3ORgZotoOLaFHb8xRdt2snlUTnUE8N0vpaADqaPJYPFJ2EcRu18hXiZIr9Ms
pS0CAGvVNc2wNxO2C3wVSL6Zs3WHXL/Q3xxlfTaO8UHfCho2icuD215TsmQXtiqvQxKqjaqLm/Bm
PqoLuTUzvA9XdH9n2upNt/Y6UW3UgUxWSR/4MXGNnf0mu8AceqBGu+flRPtt+/9GIPHxpMDHKXrJ
If5LqhfeQTJD0fdTu/bvk98A3qFlK2FUzf3e1ldevgXBinSwcU6RvA7N7I1soVepwN0Igy6wrCCq
QhAgYMGoluS6F6cs6g5+hFigZ1mzqLBQ4dKqCA3jrV2Tk8RSMwTBEAdvTglZ17RhV0OPgnu68j2E
uZTwhZH9s4zop7H9YOvKHAxS291rKxkPpCr86/lOy7gh5bmW8TmYuA1InSm4TX4J50LwmRWcYgy2
7+xb8mUd13+DIkU/rNl/zFgrkLPVF0KJrU1fcvJWtSLxJLlG9Cm7hmZjWTWBXGuYkDa4rzMuKPtQ
G04Chz25Y3s41TQRbDfFhV1bcMALCs04+mdp0l64n65m1vu5VsfvCOa4dNYddeuhxIO/GGKkfjmz
66seQeZPkV6xobi3v8K5Vt8aNTw3cfAn2tMAzOJOoNA/manx0uMqYy6DR7UpuZW4rUYCQibX1qhv
9M7v12HNC5dRP9ZWvkak2RIBENA7dtWeRAn65+Ivc70l5JivurGDVROlBUUkmzCszOlmZKMRZgKs
TpV98sYPa9APT2ryYsJTfUznWAQDpCjoBRGKCwhz+NyIEeP+TSl0LWt/68BFBZP/IA/Z2EbZ0kqN
W2/AU2xUv4FdAHsH1dGaU5yzPpvchaVxz4vs5Nro56EMZ1alCSFwacnixbOrnHg4p95CCkug6Az4
j7kh05zm9tI0uNlII9mItMtvdfuV0LQs27Cq1k6JM7uwWROJXntF3H8QYrB20kQbnyd/SFwIv1DW
HbkBzSV4oGP+JtYgaFnOMNVlz4o8DjURKG7LsFFB86PCxMqeAMmA2MkZ0/s2KzXbjsZ13A5LdIsr
9GzlKVTcgAgf/7RS++F2+YlgavVqWu0rNjKu1d6Nz3qeEYrINr4dpblimJYvWgfKSCTtJ8FecCsb
lNdtSc74+DTG5HXHiQzgrPfM/NAO4er3xhq2OOI9Rvsn0dZikwdfHL1i1TFGeNfT7F3qBXkEfbaT
IclRo2mn6ywxP8uywfftrTG/dadwK8KGLUNovttN/ZZJNsTBmJ2VBtiq7QqTJQ4u+ciMza1uGOFK
U8mmGPk4/FryCCDW47/kP5rLPvG6taP8k54T6TI2hvY6OCxmjFY1p2SvWEUvM+Vc20q+ZDAcx3vY
cWTVmss6uFflHvvWum3tZDdochsYOpggycYWVbNlpbA3BuuJ73cLMDTQ8T5AunyXcwYXwfWMFBoX
1ZU9PiNGh8UQ+By7I5is1OWMS17Czr0xAG+y5l7WbHLkNLzH+oiin9raaYgAo11/4ib9Alng5qee
WucpF8843hKFJbwesiuQorcoI64IjmiNu24RZA7HugnHyEejYHeo+yb5RE98GmSxUa72EXhevDST
FOpJM0D7sWlcbXVWmSLrCt53M+vZS5l84Cj4mbsNdFZbB+Fl1LqXHP3JYhgi8jOqc2q6364x/Ev1
dyer2X30G9tjhtid+zznSOzAF7Rgk5hXHdoe9eKAZyMYENuks9S/6lBTEcGY+RcLgnYkRvD+4RWZ
CvPFTycSj4pGgTmI9pzP0elR9kCBdmXif0qt8qnqTk3CyKiP0z1oLVnu3L7ekPB2macXJZvEsb0b
pXXOau7dPslhaD2nojjP37D0h1XoaISLVjfGnKcyt/H6YoZoG/04dcEaxdRr5Rn/IvuO/eo90riJ
K4iIVI3mc6e7bwjP2P2oCEaAD7utQ1+I6AlOdzrdHPuIfezF0L3vNoPtKOQZeMM5FhPmk09vxDlC
BKHn6F96GH+VwtzI3H/4IQLYAsIuJeQtttQ3IU6oj1Tzg+rpWavcVY1eYiyrqyIIq2SChu6GBWvR
fsopOw+jfalmfk6ig+/BlxT9QL+f3QjzsCrOv5u2vmeee8MIEixWKNr+ME3jSszSH7D82SqO/rj8
k8x6DuIZUMb3Hrv84W+Co4uztbxnU7qDBbEwq/yEVGWP+g3Wm7lqPXzDXjvjSrg+Gz2JV8RLgXrI
1Z6cjTthaKTB94V2YykL2MJ+C4BuefG0ArX6DAPigd/qxHqf5dv4osaWkYW2rDWkmLb+phuYJ/Rk
+tSqHzR+yzFqd9JIX0fGYf6nETBkzC16nsCMGQKCtLPtilNBVh9VCJusibjvtNturjMH++RU6ZMZ
MpxyOMKMmgzIz1F3r3mc/biJ9actsLrGSNjz+NiFXbWFsfSnb5mkpaF1t8KANADrEWTqzYlY+ymP
fX8m70Vt/WRJ8kBx8Z6Xe7dJ3gqcP6xf9a+8VMu081/QzrkEY04/haovqULOPxbBP1i6u86T8FOA
UlTu9BCNTXrES8qJsaDdKNBgMjxl2E8E+L2sDDYa3W1A+mk1yR13YLsao/DR5y4ezQmtwPhTQ8vK
chOcshbtAtN8qrsZ54NIO6Qb6ajaF0gjt3YaPoqEklpl/iNM5I+AtWy4/tYF5dfqaKFlh3Uoidqr
ZwIt4MUeCq8lKMPACVJ5716Qf4D6imK1HgkGQ9T0FoYoLebvFUIp9qijC5cbSCztYdkPrC4jzz9b
wV/PZMtk/cLs7GE3whlZAzAgb8ic6RmesSjfQMs/txaCPQPEf8ZUukEehAug5APHusZHJKh0+r08
4w4S0JZGdAizqovGo3gD1X0aUtp4J0K9rnFOYjklTr0QzzIIHxkqlTTi05Y1brusvJrlGn8ySF5o
PwzMW4ge2piiSEoEo0YZvPMBuQ9tchZWKrkUeAVS27tryNAjHd9VWBVHp0g2GqTdTvIZBBF3idJm
ndWz0tICGBfGvO5Uz3rDdAKY672alymGdDadk3xCNl66IX+j8OGYTNO47izIem3MKjWovnICOZdk
B/5rHW9rxObHmJjvsigfZRKuOn7ApegxM6XxFsrFCYmygaQp+ggZt/Fv63nNNHNvBuwFY9070VXe
h7BFGqHl0JisxxAcrDj6yJ38x9HDP006HoxaPQVO/7wq61k9RkWLk4zXJvfR97c1YpwG6QXwqUXv
4A+sBdA1z4/QXoU7DnM8YZq6ZWDfCYGyFoaSIcsJzkpApKONgdURnAB9w7jCfuW+8sro6RoELGQ9
DwV/zMXW9fUuy8uHN9TLyAFJapazY8mjLvE0KDNCXOJgFxbOm+ZlH1GXOUxG+VF7Xl3W8kaJwLA1
tHc9oWJvgBjK/MerZmwFJzyH3CMvRwyKaIGdamdra8PQQIDn5z5qHXIXIoYFoHVCfXibcvPNGcpb
zGixJF1Bj22GLaUyFpo1512LJafGu0oIs7VHdC8pGi9TGP8Q2tAswVeT7AoXbmQeO2ScXczocyze
I3JgUN5f7cDCP1YFd1gXGBrYBHm9cxgVspKopzVddFF9LQLtOxx1VizG1bGmq2clR81eyyJ7ilV8
Hurkqet1sBn5RsGKGsV4bwzQII37PcUI4MIoOCR99VRZ9NhVOp1kAJmh7YvnQAeOZ66Dwv47BW0P
yg2bZOjQg9WwraAZoDe5wwI7d5n9z5PmJcnlqxl0r26vnRBWrpFfrTWlXiyW5absXzoJwYsRb6qa
K80WAra+/eqdveyz26j3d10LdmynOTK5akuOIzJkW5N3bOSCjySrsWMyseP1UDizKk20jPnd9FLH
5V4vKjRP3c4sDtzo715HwV/VLBPa6qRi9VTOGK0oguJfw4AuiOPAn5U+TM/918TWZxVpL17xnYRI
fmV6D4ruGkb+zh/EjTn/JhumFUqetSXaVVjPnNyaqo4cg/THqKIf8AgBpEnrk83rVprTmlH3iyJQ
Wx5dlV1NXEKLHjKS1WGGrIpxRdog2uHuJ9S82allvyvXOfpOvnGRJSLCPKRWse3pm0IU+kOtbrEa
n8qsgLjQhxwjS591eqkFrDu4mqdzwsDf9uL3kIj2RVbr6wmHHNdPA8aStcudT3y5sExQnJY8ZMV4
E7Zz7BOmeg0xCPXkvshRXlLDfoltfeuG8kE0y3csJCai7pVFE4WahAjYadaOsnprNuW95YcfFLdO
6eoXmy7ObGbLs3euoKTAW8pI+dOS9xaASiMQ6fLRylR2dlpiJxyHHnxiMeNdUfmidWtK7lDaY+zk
S1mEDz9mweooATaCN2ro9oyjUAc7N50gpweKHkwTlQTzi54RcgzjD79hoZeWz07YbMMcWRe3NrWy
ovZngmi+04b6NSyEuVQdgh6rhIMHU2hrx9HLVEEPbCeXbCZ72ta9/2Q6QbUnU25X5inTez/NNmxU
7/GIiWpgc0U0TiyOFSILU/XGtywMdyFVuPf1xl+xQpT8s7VyW3Zbocl4FaVl+CLDNnxCpX3+feaC
PnjOrkybT8KarLNQ//puCF7s2mnAFJF98fu08XFa12CIuH2lwYvT4OLIHUIWgdnrkUeWsdSeEWzq
dBBWc4j7mqdlPW6rELhwM33YQVse5P9/8LinrccMMqDmvfsZ8p3//b3f/xXrK2qxbs6LhinxP380
GCO++L/Pf3+7DcHbDDDrYxwGzIYrdbAslwcWf0R+O69+lXOqaQrkM0o5Be5lhj/P/1/jNzQKKdKN
0hyKw++DS+DYfiBZd56ZMEQNIcYcyGWrDjjs/+fhv68BN0ZH0u9+v/77pf/+xO9zqoF0BfKYF2Rw
sef/39/6/b4iQks3FcD1qUYGSRXXsx19TmPwShWpL4Yh/jJE3zhFTpbCaLo7HRACvE6PZexT21VI
zUs8ex1t2bLzhg50EjYYu6lOUGSQYqUsmN0/NY3XsTJjdUzR9i9hGoMqf3ZGPtHsLWNOvnkaTO0R
Q9RiuiT3TJrjVZNrt8wNxpUfeoj/yA9YOS2a+7gu6k3LtPVOLMYfTY0H0fcJohOmVB7BaceIWJVT
FnqsmjVtjVI2PvZklh6bWCGZ4w9H5PExbyTjZbI3fL4rHGHcV8vxjRzDbjXOg6aRteI2wpC2Ddsa
y+fEfTJgGFNDglMTDZHJzg0NLPFFxtHsGC7os9NQJzouRT+6VT37WeXY5TpwZgloKyIIUWgOnQDa
T2Llm1GZSPBm7ioah3GftkO/YkSD8sLDvDFE2XNU485pFCMoo3bSVclN50RFLbliKrM0L6BhMUQZ
5XviGOrkkMJwckciCTV6ioBkoStiPeMysGd1rNF5r0umZdbbAN73Sg2lbT00dXTEhXvOc5uGv4Zh
Ogc+k6Em600ysNh2hRFchib8C7+QLaQcdlyX5PpFLHvSptGv4L68tcLFjJlKByrDMGNlm3H+or3X
uRGFmB5RN8Ht4h2JiEniJVjXMnSX1kzzqEayUXvLOepNZ2814mUPShr+0Qscd1P2VnpgGbID6REd
Y2FmK7ci69vr3YDkAzZYY4wQDEk/5W1qu18xYo2xOfGGnZRnqFfyhuhQwiLe1wRLaEbGpTLTXuyM
1QdKCl9Z6QnmIHqkfjQwtmGNsZIp37mUEe+2+ZWxb+6IC7tXWmW/1L5ajXUR3ttas14cBw1gQwRV
putPVGXNI/C1ha7WesLcZIjYQhcyDDDdYAOomOJQF9YV2hnQrL5hF7vQsLKrpoqH+AtTXzsbhfCm
RZMIfhnJd5uucmSkbwmWcoTiqG4hlG2fBg/hteklzlbvUxByUrnoTQdtGZlJjiyBTYdf1Mkmq1g6
W1NAwaa78d0Wv0km8b/MkaQ6u2AP6NeJNDEG69kvJs4jkRkIB3g6YdjehuGcG0Qy+XMrU/M6Od36
9zfjJnrj2gpOcGw/onyyvhw281zWdsxmlpFoahAw57NSvTG5/ma8wieLCOZzH8TBg5SDfGnXytn/
PmVBrWGokvZ65Eym9SjIXXOT8Vi6/cWdCkJpuXct8BmNnyGFOveM8d6Z8Rsyfd4adxjfewX20SYY
ywwIuHUtxC/4OapU3fyu0I+90M/MC7pjosXd8fdXbMG5kyGPVlEsHjW5OI/YfsuokZLJFNRYRIxS
uv5NO5bMEbqNS+JYBZE4pUWwnnD2VU8bV/njUppp/vz7XWI4er/PNEUsmEY7tNZ6IDwavqvn31/l
dZH+9ytN0+TKcRDRj1Zhb0Ybhahw2ZqBd005ivP+1aFP98L+pgVZ/HcWLY7kYLzhycZ0IfRdZxTm
uZvXwWMxZdxONELYralA/IBgBlfGi4RpDFjKMD60ge4PgKZFSobpMcjxXu3KqG6tDN+qwi6PmgWT
JZzBLFOc/PclZVbWqqeEB+eA2nglndE4/j5YYsyPstu6QU8dEKCx9/K2fEIb1++0gDjhXjPVkkgs
8cjNkV8FenRlAt2yXAKiwiQbE5DxCEOHUXjqpBsjZkVkDbG+7kOcQyFz6XWnoXKw0gbC+RSWs+eA
3Xh+6r0mfvHdLjy2FRalan73HIfmuWlp3wSym+WQSrhv2Ej/YB7wl3Ts5dHr0vkAvvlhmpx1q+ej
0TgxZrpK7kQ9o4dre91mSCd6LUdwZ3fnzKn1WzpHkc/24063XwoSzhZax8wqIe3U0iKItrQLgTfV
TyZOnV1h8V5EDJCyILrp0rS3FUEde9HZFym14WrH+ygark41me9tRoUYNHW3bEsAqan0AvAsJFxL
NB0b3Wc/H1hduouUpb/qAt8WW5TpWA5S39ZkaBCsY+kbEkp11pC6pvGzawYFAzYlF/DtLS6rdG25
CSlNVIowKFv/WGctXHLPZJAVeGG5wX2Iodrz1Takxn/z+maTOKJ9NlwiQ9WAnff3y0iriS0WDAll
mb5V/RhvpzwLNmU88bGLiQti/3DT+nT4k9fuf78I/u9Xctu8ZJ3f3dpmjnbwcYDgofvuusFG04tg
ZZHNxc9M/lpXeT7sUF5Ou7IbtGvQcO5XmRq/Ec4uiwllDjr0f02tVReZiYMV5fI8uOwGO9KYliX2
iFVflLDgCCXbYsMeVpUOgDxif47DFOWyBBdTV6z7dGELaDCpe/BTrVxLBtRfBeVD76lvDdgx7eQ8
d7KZ1LrMaF/sZpCkGDEGjmeCVqEqxp35FxaVTUY41sERckK8AWFuyVKZEMUu0/F/Nc0uaAlUnZ91
YUx4alUwEpjtrkNa9Rvf6ZDzqLI6GRGeU8s9tXhuYfMK+OFsvacuItc168VqMgjS7bQNdhITy4Y7
LaF9IPiZ8+KmjiUAWsSVW2TtXy8a/46tlr0XLjObXAvEnSpdcEtMtPM8c2ak629yV2rr3NeYkNBA
2VXQfbdWvx1nFVbf4eoqRX9kg6KfM0PnwSqM8+/T0RE4j4wAMeUUnxqfNUdXVM9WjaN1ZEr/+0yf
0GtliUZRbPmM6BCL6GwSiLbNkoNqwniphP3i2yViTywE+N1gOP8+hWMRrtmMAWdji1ST9INjXlMA
e6s5cZC7gUyc/WD6/hZufToH0/Rkkekv0FRndEFSgcPU6o3ycFSYqgzXfgzkbQDddMJ7mm2oo5QY
9sCiiKLmTVj6neGysqWEoLZeeJaPLo/krlXfWfnenFS+suzS/UQsDtGmtl8cs2ww1eh4hTwr3nV8
V9QPu2iI2x/fFCD+XGmecF29DX3ZHc3cQqA5Ce0Nzf+c7Y4ki+Fj8D4A5TV1riMR2OqGzP8ZUELw
Lv2s3BmDS006R9fVHO1AAkOdlyHcERdZ3kP2cPecOJdNLf1w9fu13wcMLqxbdJke4vl/CRAS7KXh
MvNnOFfO7mU69vDZRASBPgg3NTV3eQxqtiG0r7TAbEFRoQTNw4a0f44ldqu+9I5lAMjdzzNuiSbj
gnzKplUqa3Ftc2tkaomthU+Jy2FnBJLmdHgTIO3XDrPRqwks4po4jPKwjC5kL92/VGXNW6cXJs1/
ZJ/tdljpFhCBIVbijVspg0h+iIvfa+0r2sYxmLvRPvgKG5c1q0lRWkW1trcETq8hAJMxIilZx1qT
nkZm3qveITdHeQwvenY1m4Zc4w1UTucaYIfkX8u6juKitPIMBIFrHJ1+Ijo3aysSzIFAswtAhduh
gK7QIW9iE4+yP046hAdeNy93ok2Dovg7MsPg3IzjPyN30rOs6GZRA20sF/VOXMTjs1+jJtbG7CZa
Aq3HzNnj4OMeXDmdzh2HwW/Yo+yLBQOzHsaKHQlt0wVDcWHxMO2ZBj0DJmquwBAEABl2C1Mr3z1K
wQ9fG59CPwG902Bvqvu22XuNA1mhG8cV/RnBya2T74xJqC398wshnC1Q4zxjh2xAn4FcVFx+/yqY
aDCynVBsfgtP02u/4xb/BCVuemxKup6mLqN3U2bHVnTq5vgMlmt8t7sSOZNejuLq1ZwmTiaO7GoY
sNiAMZuw/6M7o79D5/Al8mw44wYgcTgzN0FKwKgS+qvW9MEu8f1zMrDfJGP1ov5mkJd8dtl3QXFE
Trp2Da01pN/kpwV91MaYSuoeFuboVPWT8MJ9E658lzDARaTHW61xSZEjrCYosDrJlkLJair3NWjJ
EGXtWW+tCRb52NsnVkrZWiMFdNsb1pru8OFIp3hWQ1+s8bjm+yGdJyOs4keKB1OkuMpjYC19kFk7
txw62BeaXGMloR/tfXGmsyXrCs7dMvWI0QYzv9MiBSuxNcZzX9nbqSrHa2scgOiis2aIY7bEiaYl
Wq4iHXHxzI0JlBgmVNXwMoQ9IqdQhpuqajaT7Ih+06mQbT2ZXc7FeJm3LLkuHuYs7VQdq8IQSD6k
kKuSEcNGlDU41rX6WFXIXOs0d1fT2Bs7yhMG+G70VIUVtyh9tvIm+FycyotAACOGdJjVnoaKKJ5c
kJgW1fXa8IxoBSKdUQSol1U5Js56yMPhLIoEbAQZM5wllnPzEu+cFZTJplKEZk8oRPNh2LIEj0/C
72tED7NUH/zJm4CLZiozPTtNnaIbYx9VOqlzqC0Xg8AkDl4k7w1wjvPvg+N4yRFUuDwOtKZtSwMh
UTMubQ/+vI7sZqUX+GmazOWjSHhR5qiTsqPqueKa62bdT1FpyBzgN604VeN1ih3ki5Oty4pNn3e0
bQ1GmSaPezQd6QbfkbHuX/4SNi8ufvtaJ4yI1oWsww+YkR8GAIclqKVo3Zdh/iImkCpmbE7b0SbR
TrnlcTSa787H/1bUHJjZ/CC5dWhdwpujkcAR6CGW2sSut6xkQRR4mf4aOY1zZuXrnm0nzZZN1nkr
+ITViSakOmkic9ehTdgYWUf5ffBYneicItZ8Vy06XB+/3/P3QSrzkx2wInSEWy+Qa4Iw0mMaTxqC
dVrTfojsIzk4mwlpwTrQ6n5VtTUfuk4fjphXoZKordbbyTk3N8QWvVYie6XqiV70wnEXToEhu0cZ
13qC6frURjevD82tFZn9ccyKA2Zu6Oal4eADTCe0dYLK2nCnfRwP/hmK6EfQiQHCUlPvGYE4b6E5
ngnQmEWgExJRIz+VeCConKbb74OSrc3sOrw0vYxuBX5stkvXaGyzq7BWWWCLvWiDz24U2fn3AZET
lgQyxfCAo44ndmfY5DFdNBbLbGc3/iuvYnKiSgIJS4myKJDh9lOZX5K0GLYhpKPlZKjwGkl92tsV
V11n3wyu7tcYWfAS0g07NHw6myTH0lAOgJVl1oB8dzP+OtxLW/Qo8oJlEW0xWY/BKI9RgB7VLAbW
i8iMn8rvgkHguaqJV7cFAKTEEsFWOUazbwfSLHhJmaQnzdpr9OcWJ9tG+EO/FSReblRevWdOFuIE
rdBIhvHFakrqymThyyS4BL181UkhWhuDxvhqMMoL2qDkEI7bxBDmXuZMZNFOVNs86sx1YSd/uMay
g2ROzAz54WsEw7YDrl69m7g7yuQgJ9TRdSjsJTlwSDScMt7icLUOpm7GaxAf2QqAm8ny0hvfRRU/
ID52+2HQZm5Ej80T50IL+OVspdP7IBNFTTPWK9/JiMF0ARigfS+xy7ZH5nbGbXIs79BX6h50RLya
42BvvcA946LpT9qg1XuCejDNCV+DmM3NU7ldsENPkixLPNtaofW3rC4fZgShK8Vav3EER8BoIobG
W4LN0gBJkcfiMHaJgvCmD69N5y06jutVQ1GzHjhTr5pU5VKFHotdp/rBkdXffXtEyRBFanqqh3bT
TlRMeSrpDHFVNMRrrU3X+bCRxz5hKCPtqF23MTQT5j8H8KLOwqm6ahNhhQ5UWB8QVkxetO8hky50
7Qzh/Zj1VGNmX0A0lO+aj2kUkdccyRTDK0bKskQLoN9KL5vzEP36KapSxrtJASmnJ/ykK9w76SiE
DrH7hq1hIkKzHe9EKDubPHYRCONEeJpQ41bjJc9j4yZYeUJgSE8GKT+i1IyTVRbvwEWjbdAWWyRg
BKl2xrnUa14icKQ3vHxPVv3UBoDx6waG/Vh3T4H9lNkIYIdY4tLwoZ6gimzW2hynC5ZGOxpMk4rs
9HtT85r22JcTON+5QijzOXuBfm0H9uS5ycbs5Hh/wTzGx98nQ6tIoNLlRh+gutIDHiOu531k1c4+
zcSfzsctVrrGurXRQ8esH5b9/+PsvJrkRpIt/Vfa+LyYC43A2p15qMpMlFYkm+IFRrKL0Frj1+8H
zuzdZHQhsZYvY9NJMgIh3CPC/fg5Qgk97qzVPZhf9yLNQO0vUrhhrbVAuCBA0AiwXOcZkIwhi+eL
aDSiz4rJNUmJ2eHUZ+QvfR7suEorP0z1Mp9z9yaFVvnfsTrFzd1re+7vdSi6ADbDrAsKiXUqyWgt
tDez3trfa1jL9M64GxfyJyMxnqt++GpXRBaK0Az2hIJBuxgEHeLrokN1oFxubmioX5I0nHeir/Jd
BgCa0oSdHytwKYVjeFAGdnCGYH035JckDwfK0F1Am821E0/RPqfyNo7vMiJ3z7w9QghOnGIPRIGT
jWwMkveTezcUJWqK7QLUS9qbUZ2zW9UFeffrfEYq2xscwyBiUXO4RsnotX0JM+M0DNeOICHQ+E4J
yszOP3Ny3Bnks8n+pbfqcqgbZLMvbQdN5UjvjVtQRaSIElAASmqBmql165rA3JMW192D0SpUZqVl
wFMNDUrKn5u9a7fomGawaod6TzmRsksIv90UWQHt2UdnDjzou6qntmsjQrLZy8izCoY/xIurhCi6
nyeHKSsphw3bCfxWBUdq7BfBZdcnn9oxIRpYQx4XQVCZFqRuUqrJiNFS3TZkoPOIGF0HNfe7iDco
hfJkJSEMenSV/pn8c3EdifBDEIDGbnyfsF9lXvd+BC3WRLxCSbOCMqWwhWyqugU9rMGGrj0JvRQ3
HUjHQ58KY1fFebxvUXC/AUxCWUXfmpBioqXQWeBJxnB+IEgYPw1kT0edt9QYQLYHmc5jkY/ddb+c
H+3Y34iyJsDuQ6BcCRWlkGUJRTzbV8grHeY0aG+17NuvK8zgfJgHyKT1MfPQ9Lnq7Mk5OENueCTh
gX/72V9xCVnvpLrvIeiAyc4prksud5ozUZowU6FPCqXBH6O/6OcLIf7VGAnkpKjGP0ArHu7NygWL
DWBnZ2uF+xhw870zo+BQ93p4N8BcQsHkZPFAcCGkXQLejstraNBS/17pr22V53ZHje8OpMJ0O92N
Yek+qdMr9jFRg1HeCye0bwkvUoFmIWraQiqxJ+VH0RUB6AAClu46rkn9/4ojBiWJmibvvhhghW1/
zO9DHTmOf/+P5oy7sQUvNFvTQ1a73bXtCu0+cNVv2UB1hklqHCaq1mFlCv9aq6EI00lOPJa8xDlv
CdpqlLxDYIPI9a/rFjew9jq2AbSIAEnmKCCNQ2KkvVbI6lwoEaJ18G6DN3N4IC/HtOF86qpyutPt
8VlXUHMFG19fOlVpPpB4NR86A15wFF6JfMDP4jUz4j52OlRP+cJiNGcv4N7Gu1++jaI6y3Cii3d/
/Ne//vu/foz/O3gtYHwgr5M3//pv/vtHgc5EFISt9J//+lAQysp+/Zv/+Tu//4t/3Uc/CFkVP9uT
f8t7LR6+Za+N/JeWr/mflun9P1+3+9Z+++0/9jmUqtNz91pPL68N0N5fX8E4lr/5//uHf7z+auXD
VL7+892Post5r7+8IpWRv/vPH13/9c935DR/TdS/52lp/z9/uAzgn++u87+ib3/7+6/grf/5znX+
YZLv1yxTc0jzm7b77o/hdfkTW/xDVw3TFeDYDIP/q737g/rvNvznO8P6h6UioagCNgAYby1/1BTd
8kf2Pxxb5Ufh6A6kJa6rv/u/4/5t/f7fev6Rc90tIi7N/Ot3f5T/XuVlWIoOQsqkPVXw+49vL1Ee
8Je0/5XaVFu4AjpJ1BJU/eDYg2c1Coyu2r93zG8b5rgDa6UD5/cOtC6CJCtw0itKqGNCVn1zNxCe
P5rl/4zmuHFzpfFlVEdf75sVnp2s+lUHjMIaBsLz+e5002vfvfx+1HRfQmFVF9oAQaSae3oYwqmX
Ns4lkCHTO93F2tcvvx91AdQgigvTGQnHRPEu5Gp4YfpBduYA2LjHrXdiCqNOS4arlmcUUabM+kLM
nvB3549XpwewNkf6710oWhrFJPaGq8rUpgfSY/VEYB3C570Zz/3n052szRIWcDyOCYrueWpTOgkL
0O1mFINeDUy13BrFWgfq7x2UNWQDKu+rq6HNqfgs+jz6EIU27NZnDADGMOz+eACuHvV2k47OvqUM
g1D8PE28Z+3x4XTziyH9zYJpXrLg2FGSaYCuZl83eRrcNGnMYeCodfO1h+qQwLWG8Civ69YJL0/3
+Oay06Nk0m42J6JLoBDM6l7j7EsJ9F2GxtKvkVqElU938+a60I1k3I2tsrUCimPDqewRRY9mCjTD
WS++nm5/beIkC4cfVC1jFwm9Dlzlve0qjnhpYV5DuFm0+egpzmxTwTpV5cvpDtcGtPx+ZO+lUKlF
XTrsU9cZb4qwgwrYJDgf7U938KYzZ8YkkxfRPKhtZ1h7kU4Fj/Qo5IkNzwcEJrsakCDheLOx0vH9
6e60xULe2nqS/ZeUK0C0BOUrjOqU/QpdeBBx1Jf9hMrll66zl7pKcxiBSE6Ocge5GulJkr5Cz+5O
f8LaiCXnkFLP0qcWxI8DSc9Loy5+hv10Xal9uhvG4P50J2vrJjmIAmMdxNRa+2lqnM9BXTv7ifft
hhNdGYKQ3EMqYpCWRm3tEwBXrxRgFXdNYzokIS1IWmDWmw6nh7Gy34XkKEw7ro0YulPmClE7tMB+
6ODhLgMbUsDZpQTCcEp7wymtTJmQXEQNH2xZ6gsiolBmRLe0Og52JYCoYHd6MGsdLLN5ZEv6GGjI
tsao4aqU0VEHlGTUfFoZ7E3ndSB5B50inrxoSsXLi8mxn1qACcp7ovpqsOFF15ZjGdnRCBqeZCog
YUzGgWoEZg2qKRREAuB3IUN/qQxwO4TxbGx0tzZhkm9wi8RM4evzPWQ+5+ww1FoJZCcCJ+udnrCV
U0FIzsAwC18MpeIQNgSHfJXbRQ62NtfSkZB+O2yd1mvdSBZfFX3lG2MmvFIHzpzUU/hYlS2UcXER
Pp43Esneh2QU2qBarqdDQLM3NQoXb0GVcTwkwCbG8xbEkew+pDw8gU9AeDVM0NcwMauPbgDH63m3
Dkey9sKHapUZsr0ONQ0qY+PR/GLPRblx1KwsgyMZeNc7BPpVG+LXlGUYk6GBRmqiXA04RXnmDEk2
3kVGPqVTDLVA0ycRtEAC/H+jTtG8MUdrg1h+PzLBhKKNyh2XJYDfxz1UIQBSeB7LrgUvn+bVmXMl
WbqjT0ajKQSoIUme73V3rh6ayQW1hTLVhr9dcSaOZN2Z2w9W3CEW3Jpa1u2QWBrK57qpFdJiFSig
G0gJXeeZV79hn3c9cyR7dyamTFUtx+vhs0i90CKntcvHVDE2Dsa1MUmWjlRVoGYDy29l6MAdVLhA
BmIaOgquReBE2gMswI4K506rjV9OW/5ie29caBzJ8tORsF0xD77HazvUHgoC0c0PWMDCkiA1cLhn
qJYhZSOGGbZ3akyG8vMEGtl6Pt39io9eIgTH+3Gi7NgRoPW8zEFICnJ9Sm9tp9ydbn3tumZLLsEi
KBhV8B54hspg9rPm9+1eBHE6QSI7dcGnUqG65MqcRW49jEQq8nvdESL+LBIdxZLTX7Fy3bElx5HW
hq1NI4TcphENXjANqHEL9ODQ5p69MfO7jdv92lxKzqMygjxWFAcSlnSAB63TBHF7oNdTc972tCXn
0UTVZOljDTX1hBTatem0uv4ndDfmdJVHHUoswMfL4EeJfrO+4RBX/JUtORJjyFOWAriATXqCgK4D
jPliToLqtZ8w+I0VWutF8iWzOSdVZ3PJDYM02duwaO3KGh742KrExkDWFkfyHTZMe3lcjZSQdAEC
tsRTd2lpOYfTW2ytdclx2BqZzRG358U6JAV6q4F5ngp9w5uvtS75CF4DhYBUd/YQxYWZLtQ+5YFZ
nzcxluQBNBuFhTENZg/y0Pl56HOdov9AMbcunSsfb0kuICTdVhpoSHiKn7nXigr3JLdc87ypsSTb
NkqQlm1C662vm5eoIVKpq4JPPb2sa/7Lkkxa5PoMFyvrqiXNDkDvlaGMkJCBikN6D65TT0nswwL8
10FTne5z5QyyFhs5uiEALqzVwW9Y7DL+oiqRQuUEMM+UtC9pj6AiDZBudLVidtayZEddgZCBzlRT
Bm9QrNcqtJL+YLYLHU07OPbGFK4tv2TaRu/0eQyvMxgBu35xWxhZIQdMNu7NyyZ64/S0JKtuc5zf
AN7V08yq2mOAXxXkuYfShL7QRJqo+EU4GW9strWlkaxca7PUF3PceahVovlTg/NAiPMqKbuMEgfo
dMox3RjY2rRJJs+h6SfAIlqQnMiIXNYWWSYnhLxnd3qXrbRvSlafWapTwzNNjtCOq1u10/RbVfSu
d7r1lRPXlGy+UAIXhFg177vKfS6D+lM+tB+jUbmDx/08t2VKhk94U+m1Lm4PdQeM8r2vBUlwV3Z5
+np6CMtEvLGzTMnyEy3qId/WRxiy852jFi06clCoL3JxMCz0agRtVaBC8gtT8+ke15ZEMnyLckwT
7sl+XwEkuqAQAOZn1+02Wl9bkqXXI1s3SmrZ/FgAdsthEgErR1rEfSwbOCtLKz5zUSRjT8oZoExj
/2cIJiVhKC4DpDtvgiRjNyzhQ1at9XtQ8eqFvrTenD9BknEnao/6XkPrqNYEkNNOTwGxqU7AgWZT
P3bmGCS7Dk2LwkddJQ5i6q+FkYu9byrzedNvSEadjLDRRgGNg8fP9rMZTvtgsMOb09O/4v0MyajH
lqhROgGXHPX6ynTr92MLULsx50Nfmp8aqE435mitI8m0s7DU88JQuz3xfW9oQJon1RMVOd9Dw7iy
o2wjxrp2uBuSiTdz3cJoOHR7kuMLju1OJO4VCHRIY5WrAAhd2JvPWWTtKt88c2iSjas+VJFTqLT7
EbJeM4s9EaPL14zRN4iy3zvwWp1eqxVfYkjWXjXuGPMk6PaU/MDZGEdIMNawdJ/XumTmBC38CnkZ
SDJilyAJlYVUn2qOd17r+u+eauxMPTcdKidnsqHwRszoOl/OY+g4u9MdrO0vydJ1kJGoBQY9AnwT
1K+1ZR/KDMIntrIGnYgL8dAksjNHIxk8RV/wNVIz6qGvm97A3aNBPRtPGzeSZd+8cUrpksV3NWWN
wWR1XusaX+H7uB0bsJ458KTTU7XWvmzzzYSkwkTxSxQqDzjcL4YfwGGVPZ9ufuVQ0iVLd6Moc6hW
aD1yhaCCBw7UnnLWXgQ3bhIbG9t1bRCSnecJ2DxXdBS9RtY95ILFRab3jy1lIadHsdb+8vvR0Qq6
YigbHgN7vQbo1vjvo0n7BDXc7enm1/yULhmziIZA4XaAspg/qx7qnDVCKXDgzFqRQv8B6RFixcal
WbfF/RjNSEF0dbYxd2srJJl6H1gdrEB168Ga7T9MUwr2b3B1KOYXxK9Iu+vTg1zrRzL6DhVVNfWL
ziPZ/phkCThNnbGWOoV+lfvzvE4kw/cFNJx9VHfQN1BWAGLqMcvgAXP08ikFRXa6k2VV3jJJyeDd
HPpoSN5aT2jxq91Z0Q0Ox3k63fjKVtMke9dbva3bOsKb9APQ0eDRmPvbshtfzmteMvfZLNwYMrPO
Q8uxuNBRwfCH4mtaiTM/X7J3qq3GAeB95wlleEpy/zAg5qrp5sYNZWUTacvvR4ZYDFRztgbE77Gt
PPcqms2dGHnSgrZvVCPfMInlY99YYE0yd8Q2S2dWdIWLYg8SGF3SvvjoO9oOrb+HTq82ridrSy1Z
vRLy+qghWPGSjrucP+91o4FON9yfXuqVbbqAzI7nyoRgwBjJEeyLub+qB/3WtDZWYe3DJVMuJ6u1
i5JXMmSu1zDNXlEvxmW023CHax8uGTHcXDBgQQ+114v3Cxvp6L6eNyOS4aZuXJdzwrpqhfgGRvsh
cZ2rs5pWJbPtqj4ZqfJCFw9w6gewRboXd0azO936yoaUAXUC8F+spm7raT68D2gTtOkt8F44rNVn
HSak83qRbDeA6EkpocTd44+fZ8QWFdX+VjVzTpEPlKuQsJ7uZ2V9VcmI2fVVlarcCax5KKmcGFHF
66GbPt26tjZZy6498hGi6Z3WtHplPx6Eh5jqZ9O84DEcfK2R13lEInZPKU/6XH/0YXfZONxWLEJd
hnrUZxiElVmFE9RHFRWaavQVggNQX4r//fSg1tqXbHkgDTchEkRZHJqJEekOBHPilyiE7/68DiST
rrsO6Q0Ez0H5WE+izL+DergXtnvesaBKJg0IdVIr4Tb7OjOg7Ei+pyD2G8faaH5tR0mGrQ0RZQOj
1nrusJQ/FVYDenC0N6zv7UOHogZpcRsT3gurU/bGjJxh1nXfkeSBhEL5qEVGc9YCCBlxN1J2AyMu
DsRBSASlPioXoNUX9UzxeFVQUXfOOgsZZlcOmemTKGu9wCy/KUNP9XPxWfXTjev+2/tUyPC6HqaQ
2jaYqtyMSL8sR7KSch1Hxb7dWI21Lpbfj0ytDntIDd2RFwUY/3p2vsbRQKm4+Hh6gt7eSsJdfj9q
PoYo1qQ2maqtyrivYyXaR6aIvNONr327ZMYdZXO22/U8tqxpZ6r1tbAFrNvzBnBt7dtlI7aUfAqM
DPU+HZFIvTa+IgRZnblzJBOeQi0m5tQ2njlBapMaN8WAoGifbZjwmpFJJqyTTwXFrtReAhlIKGyE
e9QPBZ9/ueh47U/P/0onMiyusIbc7U06oW7EgIqkhO0w+GIX2V/QsBxO9/HrfvX326OQIXFdqTdJ
qFHlSE2Kl0EUTAE8hevoNv9lDNodAnUu2rvhNVmgBOqOsNxFavneVNrKy3x165GystVksNyggMWj
DJDlCmGZba0XxXQ+NK7x5+lRrjW/zPCRmbSD0YTUkSL0rBhegCrKWKKPlG1F7t4+w4VYuj1qvvdF
YscpZI7Ir+8dfTQue795Dgz0XXUR3TdWveFNVkxGSOYeUSXY1GPSeG5YXiYmtTnivFuyEJKxD0qN
FFHp1F6Y9VYHB4Md31d2CWNrvAh5nbcOkslbST7mCTR93oDAsIKTTUPzE5zrH043vzY9ktFTHN2k
NrEHPEoP5etEhSPITmN3uvW1TSTZfEANI3cZvfagUPo0xPELFSV7Uyk39ujKx/8NDDdWZVKrCwcD
BbnDXk8K5BoDctXJxvcvm/0NS5fhcFCtBaITae3NEDFGmf4hrcqnMS88qJ/3Z02RDIlLI6siIkAX
jQ+NDiR0iKxctVG+8WxZWQFHMuNUTHC/9BPalobzQ+0Fd36ht89aMEQbZ9JaD8vvR5aswzxi9REb
tBumBlY27TaoYLMEJH/mEJbVP+ogG32lHZuQIZgBUti2/uiH6mNYu3+dtwKSGbe1CUGSywrgUG/7
SUeJK/cEOg+nm1/bQ5IBI8KawiQdUBOfRBBvWS9VXb63++CxrLZSEmtdSEYMmgCkjZ5AmE4a0EpS
nu3V3ShQNq3FmdtUsmTCrq1vD3CuNrb4ZAf23QTGIE2qz6cnaWUTyRg2lHGzJChjjlTmCiFKSIMC
CyHVzmzO86MyjK014kqJ0az1Enf8OI4wQOjJc6e4H08PYNmMb3gKGaCmqjwOIfqsPCFSpH7DuMLS
xiJ7f7p5bdktb7Uv2XEcw9iPXgyfX5XQ82ZPkEPfR0rznbr6Ya8W9sfI0aHmgpNvoRODHNRtoSap
4jPHtyzckRH2sWX7mTAqb0Zz6FJrzId+QGvp9OjWJm/5/ajxTslFgSZl5QUWkqrhhWNURfkq3D7Z
iGetdGBJu7dsoQdzDBifkTa7JM6Bjntq2/uzvl7GYdSTQhJyoZMWRYs8T25dJ/l5GBJhS77JnAq0
IlFU9KayaUtP06qqufCpYNzKPq3MjC15pynpOlFnMPZZVqAGu2R0yu6ic52h3ljb1Z0rOSct01Vz
cJXSK4bqaja6K+KudzOCNVOm3KJTdeVU9W6GQiehUBtJLRUlt6200cot05bW3XFGhA96tfSMpP4Y
dygAL4xWqt0gh5JMn9JgK4KwmMEb5ikj8FoqYqfGyAnYzXP+2s8jJP6znnxDFw0xwNP7bK0P8buV
jFFt18O4TGSIIEtrI1uW6C9jqp2FVxIyDi/ViyFTnK5EBluUV1MD8RgEeOHGKb6y0WQYXm/0xlSm
Q+nFvjV/Ugs/uDIdUW4BDtaal/yTwelh6RMr7eZ+1RycThjmheXDRbox+ytnrAy0I+ubFDnc5p5w
8thrCNXWtfhY5Pk32LfOvC9bkrk7SaZXMF2zjcz2fQR7atjOn1zRbEQn1iZJMvbAnwYDPsDKc3L3
a14MyCeY8P6f3p5rjUt2XiH/JJQuKykmUOqviq3p112CXsBG60ss7g0Lk/FoVTQCExV64cVwkSgf
A2fWqgy18do3XmCHMepbeNFt9bLzHTE9NQ5EIteVq9vlpWZ2lrjuKj3RkkvT9YcJptnSGCCSn+L6
2yhsSFtywuGcowlkXdfZgOzHTTBSfoZMIMVvT0aTkJh1Dd3uv6oIH0XvXb9AmtmGKEbsospWp8Mw
Qmi2qPQ2+ZfRMU3/qTVtJf6uBnbS/ZXmTkigL2mr7MEmgqAtVLNwUrRGmw/7oazHCby05lov7pjp
8JNPqEcftNyYuiuitHNwNbh9loPxL231esj92IU8w3D9FySTQ+1WrXzVJwbRGSI/81xbnOrRqZyN
sGMlnVF4Cqnxi2KAtFJMxXnXMRmbB7Jz4vYIb19qx1/7MX90teDGd6Lz7pOm5A56MkxjqvPtVudj
rOmNU7jeLNzd6d244orNxQaOpsbqgQBpWVx6uutC+b1oTCziiZAubPjitQ4kR1CrgWEnpCmJvMSI
FOMJoOP9Si3mh/MGIHmCmIriPgcS6cUqnDxwPacHiu2iq8Josy2LXTFYyR+EdqR2uQ4VHZIpwzWK
EigLpbX5cnoAKye7KZ3s6K33fV/2XLrGOr4EQIwagCCMWI01Ml1GVN11mnpWGlfImLwqj1rqe1wm
iyroCyup/qzzSruY/G5jMCurLcPyVER1LVOUhVe3lRXAbG8VsMTG3RfCJ5uEAmudSOas5ZE2KwZ7
1oZvctyHUEm+ll04/gWjUlJtGMZiAG94aRmP12bV4Cthy7KY6U8w3KhVIONweslXTmBjGdiR0ZXd
UPfV5BQ8pJENz8us+5zMSvFXZk7Dl6kwip+n+1nZWjLwrrdgKIXPD9dUuahRGkHkkFxUbB0J1BmG
VbRqETMesZdvpztcmzTJ2CGbTyGKCzj1RfG1K7rBi6Jo8+BcWRHJ0ktn8OM54HViTG196XaazQNo
UL3zPl0y8kGluB3KbNYEouEbWHiT2zZp1D/Pa10y8iaGcswvCrx43jk3YW6oX3kDTxtmvTLtMvDO
GbNqzhpudImfptddLmLS7e0WQnFlt+ri990KvWvnRssBJzJxY6blA3ehr0Y0/dm12Vaub20EsknX
2tiNvJ09ZcqN15DChtc567J2w+DWml+GdmRwlm7kMcppvA1tp1euExflNtUfBmsDBqItu+QNb6FL
Fk2pse/bqcg9AF0tQrv5hPo3Ik16uRuaQvkQNBnypk4P22qz0KIrbrtAJLJKr/FfllVs7IQV1yjD
gaAZzwsz16Bry4IHp59vfVtHomUrQroyj9ry+9E8IroJUXZd5B7KisgD+GF0lZblmW8GGQU0JHYk
+sTIPFRoIm+C2fVDEZv9Veh0+RZ3y8oIZPhi7RhcsWMu38NUIbOiZDGR2CzMy/RwlqXrkgu0VWPm
6YNv9+H4zO6SsYHqdB6rdiupvDYCyQ3OaldTD67nnmFoEbe1IR7MRUMXcs7TI1jZQ7rkCe1mzupc
p4MmiD43LVoHEBJT4fLjdPNr3y+5whS6ytbt5tyDeAil7sD4ObfW1revNC5DEoNq1poGDQKvhwoz
1ZMbXW82LrIrblCT3GCmKGowQIzjzQPwYBgdvDzUn21ozpVA/3jW3PzCCR3ZVxuipKpR9ei5FuTQ
ptYPcM/X+YYXXFlYGZE4OJC95aytF6GLcheo2ribWzf+YIpQ39j9a11Im9N0RwrscxWlXyuPwUuJ
K1/T31fTfOYESXuzLnOYJd2ICTLD4U60LiroWa8/nZ7+ta+XtqY7JFM/aNwBYiOkpNm1kKm9DtvY
nHYDRPHOz7O6kQF4mRI1Ve9Gmaen3UtaaDt0H18Czd+fbn7FBmQEnhHYXRLMCstsqFZzMUF/Rji9
nhFMO93B2mmnSqc1FCStUKH6pLa82QnFvdLy/qkys70aFpdVMR4Ky7yfDP8nyoAXVDdvDGxleWQw
Xh4LoSQALhEhNLQrI2mDQw/15fs8RC/s9NDWulh+PzLANMq1TtUbtM06vzxoDbTCZWZYXhtZYnde
F8uyHXWBOlqm+nC3ev2c/iiqFOZfIMGTP29kCNaGIB1A3QRjUjfx4Vz9EXemLr78GjlW/TinbtGf
d0aokp1DP+T7sM6kEPc73600uS7C8H0ZTxv3qbUtLJm52avk2ylwpUy78GMYao3wg9O1W3CHlXeR
Ktl5pDd5HvrLEhiozphdWd1MYfs5HtBJThPFRuYjMzd2lP3mzdCREXmFHnfjXDMUrdbuY2R+L7qs
pqRPg3AKMp2tJ+XbM+bImDzXnp3Jarj4a0OrTYisA5C9ELZeNWfBRiGf/X3bin7wSy7RjCO0J9QO
DBP6br2+nEOtPGvVHRmRN9kRYfsBybNAQ4HjJlY19QFpcmurrGMhDX3jlu64knXbpqGPtt2xrSiF
yKg3hWYamhFIS6lm0az+EI5l0exI0quJF9e+oPgqFmHxSbOojivToLyEolZ5cQIEvVBWAT7Y7p3Q
VdLPZaFrw2FA17BCGSMefxiZad5CCd3eIKzdU9HXDRfu7IZo/qlZZM4fQo16pufaD2eId1VQsw9x
GSrzzsiUsEE6wqjdS0P3i/6se5cjc7tM4TgGWWCF+7TtqMrqcuSxUuvlHKfmyFBEa7Yrfang3we+
Fj/0KF3cDTaqqIOpxp/O60Lya6ESGz3Se4mHeO6fja+io1g9J8p05v6WPBrvZbJ49pB4xtyUF6lu
Xldz+9lFYeP057/tc2Am+d1+IO/JgrkZEyIieapTwTTVCBdMoEF2c1Yp841DAbm4blwlPg+v4biS
m9Mq17LN3koIey8iz8kAvXmVHWybtH5LkdbGgbPi4WSkYkj0UDNqI/GqEsGBeVbwbvp0U+b5wR6a
rezr28catDu/z5+mBvDN113i2QiIvgc1bz6KMBi/jbGmbMR517qQXJzqu06AKBYKnCOKK7spHVvx
szHLub2KBkonN9zc2nwtvx9dAEBrBPDCpwGVviRgDp01auDsKFmIslnol6LfTDWtFOs5MjYxCAkN
+XWaeGr20xefAWpDq278LGMDvYXyOtHEHhTSQ1tvxejezm05MkZRGUuNqEeeIIOnXIVauIN2CK16
XE2F/piW7fW0OiDfddY1xJFxi47hJ2JOHXcHBxD6JG7aWIdCuGAK7KBP1Y0NvrYvJNdg0bYdQUiz
G1HGuBuLyLysugJ5GhtVudPeYeX4FpJ3gA6tQnSALJ3jWO3BjrTgMlJQUDmvdckR9BExWaPTQs+e
DHGooym6jNPg51mN/w26mFeKmmaZv8v89No1m/2ktxsTv9j236NqSMb+bin4RrXJ2tTfBXW9C1U2
LaKQvJ4QkP04aOFduWWSK9MvQxdniJyh7OAuKBCvv4lcCotShxqc0zO0sn9k5CLST5CyGoq7GzvY
fEWO8oihIHCRKuHr6R7WDN1Zuj7yKVDc1r4FP4+X5/WrHqF5nPsPsC8816Nx8BX7cezD/oKqn9es
3NpVK37MWSbzqM/AdgKlh7rbSyc9RUXKH2+0Cl/WGIuqA2JlG255xafI3H4KOq2WmdURxJrIZBjm
vY/e12AM8PobVJeXd/CSz1xoxvOsRSb2Q2y1Qqa5QFuqzlG4zJdKF6gd0ZE/vVhrm02y9RBob5Wa
uUtm3L4LeuswWdWX002vTJUMPuwpepiLoMAWS0RdB3R++s+i+Zq5xc7I9Zd+6i6jbAtHsjIOGYc4
w3TV9G0ZEUoN1F0bTt1PhNwRaT49lhWrkXGIiMVR3ZJY7k6YxYzQk4Ysq1JoPzt0w5SNPlYgXY4t
ncWoBWlQsQWhp02K0d9mSZwZ3xx7BH4BMqFGD8oCTos2bwFF7Tyq7vPQ1kW1d6iIbb+FaGKaXsu9
tN64Ja7NqWTHo1JpMLK0yxOobpFk7fMsOkDwXyrnbW6ZQi+PotYWWujsOndWrBuR5NN4gO+b8vDT
y7Zyz5VxfnWbdHPvl4g6FbBGJn7/FPnZQ+LXr5Y6HDr0SE/3s+J9ZLgfNyXLKA3EmhD+CrlaqPdJ
HOQXTadcZaazgQhf60Qy1dLpzcZv6aTvhuRCybQHfY6up1n75GrNj/MGIh3OZtjBiNKBwkcg75Dn
81MT9J8d23olQPH9dBcru0rG9BWJEKpqQJGC1kx2IRQFFhnUkg/ntS6d0oGYEtVUjHaPPuhwUSR1
8JA6Rvvn6dZX3ICM5TMJXxmaXbX7Vm3QnLJ9YK+tq12GwtyqP1qbnmX1jw6yqB60gqxvu/ehG/hY
RjUsWrY6b1HIrNxiZA692QqHqu16CIJrNmjXwKOuWvdowV/lpYlcpfgUOltVe2tDWX4/Ggp114hD
CqvZR66WHdALyy+JmW4xEK7YtgzqMwbdmNOkbfZVEewtzXowDTDOKJz+7DQKxeLpr9NrvtaP/vso
uqGy/MCZmr2vpS+RHTxlTnibltWj2Uzvl0qcDfe/1o9k3lbS2YpRsTKDpj0ixHQgc/qSIl9/4eT+
boq2YDdrqyKZuDKXWeWnBtxOFBHtkIIML3HyWzxnKxYio7Znaj78qK+bvVPq3yOU9uCY+InQ+cb1
a+XjZbhimIVZUaAvubdcdNsU3QQ0P/vF/vRSr3hYmTkv1RLQjAWvksLvunA/1d2k78Iui7LDZOtp
fTDrUt+iaF+5HslQPb9HaU2LGUo61KiXodLlm/fE4T5z6h9E4f8UvbhGh/Hj6bGtdbcs2JExlqHv
oOpOd21U30xVe+ca6m0+vVrWVwEA7jIJxZUAtHa6t7WZlEw/iXE0AgmavSjHGl3MngOrrvoL0epP
TeZvZEHXNpvx+5hcSBfazLLqfZ90/SELBYKWipPeBZM2nGeVpmT9U2bY9owA3V7jSXwB3v7HbCLW
F4SPg91/16pii6FuxfxNyfznMDPngoDP3nXRJkSPfREujynXCR6dNv2JBOjGO3ZtaST7z50J5Vrh
l/soQdG+NK3gIp7L/KK2ewSvR3XDllYsVUb3+SYiaVps001bhZdpkGjkGuJu48L1C+TxxmtcxvYh
WDf7XR0QQAC96ySkLCfjkKA3egkl8N2ANBxzOH6yzPGauuIHFIqrA5Sn9YVWWYcWSc7z9oexLOeR
WfkGXXUUquzDqv1pGyKCUq58H1TafQlNH2r0G+a7Np3StYC0AMH3yXUPpmJduL3yo0jzD6dtdeVK
IAMAE03X/MSonENldxkSif+HsytbjhTXtl9EhEBMegVycjo9lF22q16ImhqBBgRCSPD1d/k83ei4
fTvivHZXOG0Sbe299hq8rpjP2jPiiN11BQbxBm52chKq5cf//xP/6Y/5/O//66HFEqzCHXZyx70N
MqttHC/jNY8RfP0vheGfPuBvhcHY0mF2MexY8vIw2qmS5L9sMOnfCgI85aZlS/Cj1yQ57f3SsMI2
/91j+VsJQMhJ3/JiwmP59N4qO8hp1OT+zZrwH4ol/du5hw8OVA/bmDYBvPxMi3s9myeSF/92Iv/h
Nfo77y+DxxSfKQLVtSn/JNJnv+e8dHdIg2dfRrt+UD98c2Z+yOd9OwW+uvOkF/FFwFro4BQnVdjG
sYol5ETIYn6mLE+qgYl/cxv8h7L3d+KgNvE0SDcWWAPo4UNOEguyPd5BeIunuxT2Gy///5f4T5/z
t4LQR8KkpW/zozKRPUMEu+k/iYMe5Nyp3fPbgnbl36RL/3m2/0cVTP5WFWzY9eS0lQdVwafzKM4M
NbBypyBqdmyW5jVUp/v0cTiEeno0d+UZ9e/QvZo6qUTj/jvD4eLvfMNM0jUgGE4eRPoa8r2CT/a/
vlT/QW7/rz/xb7UCOky+eXxdhznkhm11ziM0Ro2wLsu3yi9pirPCJ+jhaj4nrEirySGVBH+oZoGT
et4nvFujNDlXRxN3g4Az69Ta+Gxln0/fKfWgYgJ6GBZRbXPnZw8NSU/jK1K7XHtT5TBHxSXABmIC
wS3zRn5NockZX8dYz6FaE2QRwb6IwKGUDopMpkZYEemnYywRPt0127Qiv3ZJ2Yjxp+3HqApFOdwh
XXipsfk3XzOEQVZS7vO3edzTvxCTAMF3sU9RcYUzuGqrAQP4XjEd4hGZ357fGZ+T26YRylzrrQ8Y
RRXype1JZ23af/dlbKI7REWnnUP6+9zfgcuYn7xO5QlB6PNjYjes9kQPrv1ecoG8CUXhXYssV3UE
eOu6egi+O2aIgq76tL9IzvYPjXDlFn9/whDR3fsQmralqs4HUlalI7XM0wNNEI4N36v1VGqbHEE7
bYTJfpt5u+dQANUIc71RPx2zEZKCdvUnBWBYmOW4zozXS3EZO4a6dwNB8RGWur9dZ6pkShHRbuhP
Gv2E4PRWRiE+ZosT108Ceb2AtDCUC0GyGqzaFHJYx3NgkOyGaLUP8bKkdUnb8YEnXXsCF5lKgLMM
Fn5AH3aCF4dA7tsN6BsB7s3LxvBLWtNs+8Qelk2SyuNeqhx8u6txTH/RLblYHV6GwSHl12d3apb3
7ZbWxUAfVi6PZCtvSbt+m9fu68DXPzTPJIylTQMRmoAC1EMGGvH3ZOte3WKfsh1fxzTRqsQ256Al
/znu2Y9YR+8pS3/and1k0dfj5q8OoQ88Sr56msMhWW01Icg9Lyb+UcJbBurhRiTLg+xFUVu1/or8
YCtkfB3Sfmpa96LKDh3esTOwSFozyMA3eia9fRMsfqE9bVIzF9U2mi90h+crC7cseY/z4oh8hUMY
snudFCA4pezr6uWNEfml24fv24Bc26I8ZGZF8sXUREoAa7/QnB2jOH6QXBn4UNsHC6cebuem4+Qy
kuEM74dD78qzj8MJxh7XjutqGuLrhNRkiGa6ZuzHg+PdBSF9dS/6b3gVq122j123vbfENshoq/f4
G1Kcn8Qajn0wdduZZkz7hoP1pTe4yDH2YPBzjfcoBY/pOJ6XHW+JMAcwhZ8cModdbh66ra96ow8I
sjl4JEfEFvHxs5OPXT+fnfxT5L8SKt6gFzrpvoRKBU2dyO6S1tb5nL4nPccAigA3dTGsf0nK5EIM
Elw6TD1IKTglKRK5oV2+TyhB9HK2VghJ7ety9vLeegR4u6T8ucXDsVzHp6REIDw4zT/gJt3QvPsR
1u1h/wy3QH70hHcAQZ7HGYkBlSJIGMfRekXe01MxJE9tO/0MxMSVboWvoHVEt52w7pBaQ6EPWn5n
5fQbQRmPHIk6xwn23Xr41BSK6HFmObQLxiqEBMgdL4ZrVky8TcjXvuoW2LG5KE2/7aLVLwgoY6bS
S9jbg3OJfnUD1i0VSCXF05KU6csQAisrhFW7Fx33W4OYULwCYpb10g8PZGt/Z9s81xruHHmNf+vG
l1Vt0VMaO9gM9xMCc09DFEMOooiFJpuXojj1iHJ+TxViPj7jpEeECXBZTFWeTaF8Yx5ZmhVI+nDc
7oe0QAloTbtUJV3ca7qu+k2xDpawMfLFdbPDfQxnnxt1sDAIbhD6tR/oLKfiZQbI/9TCTZYethbs
mrtszOWPElvcj7IAPjbOM31I0yVCMPeY1q2XKm3WKXT6aIObo4OKGXqabI/FSUXZ8iMewJgdyiG6
ggTFar7TroO/7iyekW8eRtxk3fgxau4+9edpzddd37e+L+tNKX3hCT6hSYIk+kLl5DKsNGESesmH
bWX3DEnx6a1EFELl8sk8LD2jiEFwEXkfZBzy6zLPsTvJzhlSJzKStFpMZH7YwMOPtk30m0ERueDq
iN7bAWvNyuNRgQaNC/TPJs2KTGxr2A1ysA+hGP6EAul0h8VOGU7kGjHXSFtCegkCE71L4zE7tovT
83GQCzsuCLd765Ny+La3fIyOOQSX7XOYOW9QsPCrWDteliLuX0AEJb+6DiYPSEDigd6vik1/dcpS
ckBEkvs2zywgbnSV3ccc5emD6EPymyZravCd0/HcxWR76PGNfxfg43yMKdgDNobFVjUreGCt48Ku
cgIguFObH4SQxSmUg6xbgtbhadeSnaxIyJNK8+kL3DL0y6YmxIo7hrh2mualrpcxB8jXhpmc8b2V
l513cbWmqnzv1w4QzWc0+oDA9f2rBd9guCuTvLhMw9Q3iL75Psep1QcRaJ9/Gdncf/vMBksqAmD0
1xIl7mgds8llsQhVeHTw+A2NXAdceVs60mpMmZ5wJlP5mIfRHqI46p65z/yHKrF3Ti0pXsclVndY
AWTHXmt/Mgvvj/C+Ts4sK7YH1N/1R75Gs0UehB8asSzlOe3wO20bSGGf8dg1cmyj52yDEGHLB7Bk
CzxkVKQo2mpcm+vXOcR6aMZhy1bsggpG73e+qqwu9lT85UmsnrLBbnAlX/lVe198FLRTdcR5XIO7
SGufxRqfMuFCxMjHS9c1c9Fz+SfnWM7wGkbgBTwwsslnJK3jzgL0dGEtCa3QkJUfM2Ppu+xbwm8T
EnQ7aHRdnv3U8H7uG+T0xUVdki5eLyL0SXYI2pIBvcqOlJBzgLx5O+yQOkXVvgbzlIE+a6tAx45c
yzgC/ZFMxfBC+arDb6qGPD3CmhysNC4IDmxhuG//kk5qH1VE7nLq4PVYuNUdNmWARl7wCQBUDywa
819KetCO8CRJ+mVROZbrIhfsmMP7pp7Hdp3Q/YnFE1pDmaxMnaZZkqCr0vRLPwzJd0m7lwzOPPXS
TVGL2XJqXxBata5VRtv8AR4bjn23GThBoYIFWzdduhaE1z3nGR4jAqk0yINdFzcEfay8Uk1n0ziU
0i967tr+3g8iq1nYw3xUWzBbjRxcEv3I8QdtN6I6lpwYLAySoR7zqLVltQgS1l9eRGDqw4sSTikm
lPt6kQTcKvgT+lKNeb0mivXXXjpRPI8pomXHyoyLQ7r4mmw31J9yOyb9EMuD71XE7ibns6hBIiIl
XyTSj9aGhMWxK2yKZXnwy0Y+4NE/rHUnqAeoL9Xwowufw6AvkpKdUjXpserhUbVXRCf6nQj0J03g
LcKPlQx71tg0M98VQacMpqPu2QODR9zW6NZk+22YEaT11FkYOh8y5SN+LPEKBjzv0IWDUOVWNNxT
uGjoFp66zTbq/g8EC244GxUP0zu+lw1eLRg0XE17Tlzd4pivNZk8jMs6YtGlxeADgpKKnESB1eaa
t0foZwtbQws80muaLKU8a0ikXDMg2i59YPtU/JRWo+SYbeDjQZs8UtVqoEo/etTn7G7uhVh+TIkl
hlSdpzFDCk6Wy1/9PMFJCMElatMvkDiP2w0KC1vWUzJGKVLzeMwuPaTP86vYCSxqP70+9U8X62m+
ELZzPJ5RnUSXtuKVlL3hX5iBxOSJeL0jsa11IVvSxkZ2je+6aR7ob2Fiya9DPtHtZHK1RmdCg9++
DilNk29g+6bsd+xF+xCPa3QHxs/+i8kY3gIeWtyOpC0oTEiR9neIuFv3Mzw86YcETscahQyv/FkX
Qe4PXW8md+7bdMyfEkJ29jZ0m42zz2jLIqnHIhYhrwbCrKiYyu16FyOOcETtNjkmNSy5Uvagxx4e
P3VkNlI2fMIrhR4ZcfLHvYBpwP0wbnvywgOZLRLly3Q/aNy0ZVQTfOp67YVlbYObs+U1hCQw0B4i
ZeI78im0P5thMNsb52wwdadhaDBUYptNcZoLV5BLQj4jkFaXl2g0ZUkLviOfBZGmv9pVudcCBO+8
5u2CWKaugOlCndApD1fwSwt4Ay5yjw5br9LXDkb3FO9ayvaT1IIWmCg7gux1PGb3Bs/NDHcUVUqC
kETFjsWwh5WJf90QaT23mHOWIugq3o0HyOLztke+/dDKz2Pk3Uoz9AMBmeVQ+DghvgzE2RiBtGZx
88FF00LcMWNJu/wg0ZIMoVp8OomrD7bjsgrIs2Vn+CQAZAvwH+geMlRN+YV1zuc3n8JN+9lKvN0X
U1qMYWOr5qiZfNJu9xR5mE/w9uzs62hMC8R7w0aVwlEIl+8v3qcqv+7rWJIHTN5ze9RplEx3U+dS
WWIik4sfKh9oiXe873r5GFNIoy8BJLn5Nvp86SEsRiok2EZsqyY/s/gSU2aXx8xOkf6R9KGU97mk
FsO95kry38bP83jvsM6XoEJv3f7WRvGwPEuhMv4AGdpAL7AtyeXNzQmCew/CEZmDuB/R9s+O0JSA
0WVe3c8VicLAIYYyToc7Pizb58uiaNJVYGev5GANvDGqddl08qIjVt7RRNHpgu3lmtyI6ZEHXM9x
JHDzghvum0kVsIZC5oT/g+lToS4ipXExlYI0mKKw9on8JRI1+ufUlMit7Mpexi8ZcHLyFw4OTy5Z
lGLUW2bUh59dCYbpUBViFP3PFbTZCNcbnUTwtZ2KdL7E0Ur2n3AD5sulNXxJHvXubXxCxkl4KsZF
Xyzg7vUesELOv9N1zNt3Mmd0eSdhA6O07vLI4aF72u2AFMxuYOBZ8TzeZ1JNWkfqsSyWPfyOED5I
QZaINQRgTct0n8m68J3Lr32rk+2nmAvT3S20BBsfIB68SGEHxZU4atl35R+AAW38muDtCccVLdD6
ROKojF6JTcr2blJymG+sz8TeFCsn+llCfo4xAaQtpGlUNge/vrwNO06rr2CUKfdm9GQPWV1aBgJ+
iNuIXJbWEiWxJSMlgsDLbFtWDM3Ib0MvSIEMpecu87k+BxA+0ybnPBKNJqVpf8rceIyzNBA1YSKd
eMIqhCsEAzpcvuQCZKLBxNcs7tP1MdYETL/d8JK9BoPicSxjwZfXiI4lXruCoOtv+5wPsHvN6A7c
SBR2vxo5jlGolM9miZ0O2IP4B1lq5xu2ffhdPil+ortNiIg1r2gbEgAr6VBYdgf3sWHB6lx/VoJu
BhyU18g5zOlhJm1iaiRAOPE+CCzu1b127byxipR48d4MDhp9m4d5owZ8SNwMtC4kHck7/Ic2SZtu
KbIEzWS+SsgNCDEMCME6q/UkAk7DtwyIzXpMCiHjGnetDXfR2C3DIcPK4Z4tbeSXisZarXel9GU/
1ipXWO55UKSWhpZxDM8ru+3ZFXvAIvtKKDOOVE628foFZrHDompvYchxn0bTZ+ydsibf3oVHH+Rr
8EMHrAvphiTuE+5vXDt6wTbicUrylt447Zh/ihE8PoBFklkuwcKgKKi2WrUR3ZENHDUegppu+d4q
aZfhmCndD7pq4VeDWbYclc7GSvJh0wgQt7koMZenfiJ1avPIxpXaAQsDARAuLt7bXdHyDne8Ig9I
q7HLUY2ZE/hOEhDAXgpKiuSni1zwqkq3mejfbOXloOthwEjcVpkKn520hsFs9mMGayT1VUsj+ol3
ZWMqeAWFmpOXYie8/42o1E8yPF/KLNOVtOgGTDXRQe9HHu9ZfEQKbD88+6hkklUynxmpqV235Q1T
9O4eIFmhcROzkLFLDMlv+KuHNko9JgMbcxiSCJuGD22i1sxHnF25X3FxjQuawjKb/8pbDfOlql1w
Ts9cFz6+jUNUkrcwRqx4E5lgl3R0GklvyhffOAb69YeYdV80QxgzqFXCvH92qEULhLJ1q0Dc2ewC
cAu8we+5hyfwW+lxVD9KA2KobCIArQsyL5hc/TMYm2J821cYtFYLpAeqZi2VycMGEJWM6PVgMn0s
h9B3XzoFHPO6hCLHrKwInwCT5gpTTJoo6Gxz320mrZjY2jSrgpXSMzQmRrSnOaGmhIhmsIDZ99Xg
K2ggGQzR1ehsmOptNZ+Xg8rnTNxZOWN+B3UVePFvaaNxPYZBifySM6jQG1MyhclriuFy1FU9mqPx
BdAam15tGKLpMd+T3Rz7qWvzGtVgaH9pJTg/7NPWhrLSxazlW8ag+sG2I8FMA21MW9RzsmFXipkG
YO7zDjUSwGpPl5U3UQ7z0bvJBAQfAwVJsB1e3OLtc0LxA/h1M4z2yJHE19Xe2ZLNQ1Ej6qewR+Rb
BP6zxyeSsd407Joe0wzpEfUydFF0XCxULedUQjVzpCnkRihJJbFvxd4nOJQt3J/1ZQ3Q8h1JAkQW
qbo87h96O08wtSZIlb/NRdwmj1BjxdCskhHlDclI+wD1QiUcTzt6wIuaJZfQJiT/yMiABNQORlLu
gYg0RB9jvKxTX4cCiOhfPjZyQ97NKlN+Kvya8Y/g12m/F3wUSxMHA0IIvqTe9bbueuHTu1l9akkA
CBmGRKYi4Aod27hvJuR4pN9DMipX+3EGaRvlF9L7iqNc89d1n0r31sIipvwzLtwL/Fj0BeRnRI0e
t5qNhcdlOXtkTj8E88nIZkOYoxukMRbIsZlHoz7KfaT8sQUxgH0t9BjaHlkJCMDcmuAXVMoz/ICc
Oo2SI8ZpM93unwdKEvYMwcg+nrF6KopvJWed6g9RPon26vcoH/kBiY1erYcIfvP5/eKhZCiPKCvb
Ptckk2q+DAPkaNWGpMGXrcwQeFBpn7viazSs1h+7Fi/Xsy+dFt8S+FuxusV4Lx4nRM+WX4FzdniF
Mr+X6DpbzFLhOR+WaH4xllL9V6Yt8kRC3ElSg2Cv7FChQWr17x1cuPxe70A4/5rl7qDvJYiWeUtF
cOP9lngVf13XXJC73SxhOZsRlE680SadzBXDJRy8qSSue0v2VtuDbonQAJ/XKHlK1yEdiwooCi2u
UMBu5ugp7BmPfERs1FRFa6n1BeuSHF1BtmLHU1SpbEV/GeySb7/WlfW5rcbChvg1st3ozjz1BVgO
mOPz/YgYya49b6kuBtxiEWzVvsIXhWkA41kq7kZOwwqUCafqKwPsCyggYjnp9EVZr1qA3htb7tqe
FrSiewZlH28BVz9nZDTo46dStdRVAA8KLJp0KgadHCzopjZ7kI545m8b67gNR8vhsJces6KX4T1S
G/SBFY8XOroj+qgVV++457H4zrmVA1bxa0fFbUAd6h43FVu/AQyHS8VaUd7lCniOFcQMRzbvneyR
BekEBGpAekcDVJ6bIfpE/EdXPkrGBl9cdhMbAAQ7HYrZNt3KsJyr4JFUuuHgi9SVr6gCSuFCnVMn
3kyEVcsT2oB5eh7moS3/xEvO1pdM9DT7yuNMk1ezORF/KcmSRAGmjbDm+AlXwjYEbJAVrjJkg+KU
0YZk+VJevVlDh/Msyvw+Tvd+esZEBrMbiULlD1JaOWFYJKQltdDG2evWl9twK5KCF89tZnx435zh
A3AmmwI0c6qcUZAW6Hw+o2LX112Cb1p/ckCye87Tnfwu408K3JmDflwAMmy3GYizjLCJKhNnzhPt
s/SYIGTL/2TWp8Nx0axNr1Mr1l7WhtrMrxfg6B3rz7DGcjvW4pHuN1PPxnahnuUGVQPeCyy77gZI
O91tg3e+7h41iGviHi7vrnyb5hi2WmlQ23iY3LL4A7yEtD5osZF7QK7ky4AyISs2YynV9HEUvqto
wZQaPGZGjMB58qeN9u6FAr6Dz/+mgN+z/kvUIUsac0OS+DpIHdMqwQ5QYx2XrZcUt9IGbyeXipPH
Kz5VbgEd+g79G5XXLSmFvUP9pSiLeZssTRsz80oCafcqJCbCLCe7LMN2F33d05yg5jwwTKzsCXCQ
XEWdFCQDxWAYS4WNV5rkcw9vwgKDeFTD7STfEApgyLaTGtEBefRVFCi0G+rwtwUirAz/2TnMzlkm
ja9NYeL9lm6bn+p9E0nfYMXj2yoqepPUZk1FCcyrHFlXrfDVv88YmfAxcxq5t7hcpuibHCj+zWrp
8hHAbnraEOmaVjtZ2mdoHdk91swO6YlWmEcgPflvYISZfY5SfM7JwPuqq7OA2+O5AzQ2HjMsV3wD
UFlPdZhxe1Ywj08SmN+2CZDpaoTWwABeyPoYTb4MvvjOMi72r0BRPmefLU6PbN+L+6wneXRFPN3K
6gKxd1cpaFveG3Bilkob3XNRJcD5hudFAleoYVrmlxqyYiB2XMfRVnH08QSa8M3bsgkZnK0qNsD5
RuLTC/qWpyU2Gh1wg/uFu+FrklJJT5x3CRbiCz68Rrsx+Xursr04jxh3Pi9ph1M02340vwWMiTE+
BUj3z+PUCyg2pinaboDAjDwVS5flT1FAX1JnU+E/cUbMqdjvZTBsrkH5U9B3tjRG/RZZ/rLDvOpj
3xygFzubvK2kR0/duAgkxGoVguB2Xnc21BCmby9pOU5jvRd0F3Vrky5HbHyGLjfaMDDjdsqnBzTZ
gTY0TvUPAPvweOBphM4fTXscHTORo6VDL6Z/aKsCmtqOYJwHG7zETq1SM2fyGmMlyh9cX2b+4lIT
UTj10QUnA93bL9O7dHpCZnWKVdOydk8zUFh7GopowhZJTzsoFFH0yZqTfJ0aMQ30FZ+sWLOpHokY
fQpwrYpMj2MEytvUH22LeQajwEb2j7R1GaZRgSC/Wzva0RyibVLf8m2x4tBmOKSUD7yonaIDJJEF
/ImruYgirG65dXtN0Jeyw7o4dbPLnhQVfGsdevZpSW8dLhNeKzQDv1MZwyoXK9UOC/g8E0kNH7lN
43e2LQhkCkNDnSTFPNyNe2z2O94n0wp1DrVPBh6f6dfOIUv0CWs/wLyI2y7eVtYRDTCe6wDTpXzI
qywUxbucMDRgBd6n1xRW8oDoxLi7GxybEQPiKMlHgP+JmMpaxbA5wrQGLigJGH8vBSgYoSowCthX
XH3JAKHp0MePjGIZVgf43WePSpNvEd5DclN6VwQ7AktfPYX+uiadCNEpGyPys5Sj/TYzC8F8ikKv
64RFEP5s6eKnKrRT+W1ctvYSc7CSW9tCSh9H0ZtAlT1vZafuBGSnJ75GvpZLjhYl89K86k5NJ4b7
t47yaMU4VUZvLJTJnwVJr0C3C3Hfx2vxxEe4y7Vrae8lVfMPpL1grtwgmGFQsjwER1wlZgsGf0x+
kT2LLrLkyG6E8/RlQ+V/k8gZx7HEEgHqpR6rUMFmj6rV0sOS9+ORgDh/VfNKjnyj68m1S/c8eMWP
fTHpJ1VqeVkoNhyoxv21IFZchjFL8IxVd1AjixsvZLgBRS0+Z8j+BjMzdt1g0uQvyxaBoU23/tiN
IJgeNU3JLS/tdjW+fS3XbvjY2jV7n7jCPhjNTdVxPz4NPdayHZK1qiWZsZBkXn3fEyf6alWtOK7I
/6v2aEuqDmNFPdN+vEA2md1TkfEzIDgKnEwP7dHKdmKgQaz6aTNDV0+Iz/RNhEhCkCM2tT/BOUzd
4l0tVTopUDsS7PajVMqz3V3bTJqyGkE0oa1BJsJd6f22XTD1zH+AZ0rEjGL6wwYNG/qhnEF8c2kD
ZB5krEWU3WHlkxxqIJERYqfhbpwPbrrXFKGOg3L5ETGuxWlb0x7eZZ3GPWfUA9009hJjgtyqZVbh
h+lb7JPmaV6+F2UejmzKhnu59lgSKuCQHnE8xw0u3DVAreU9UTJpCvyPisswPWeddpe5tGKvZrOM
3/EFhEMmYwOKE/0cmjMay4eWOHqcY1G+YmoZT9ZbBjBehgOhQsVVB9LCCd8+Ct/nhtJP2FY2k9v5
IStl+dsVcbjMuVWvY2I2UaW5Hr/GGB2AeQhMsBot20sh5g01dJuvpbMtLp0CCdY5tQDfJnldLe+B
rmCJfr9H6dqMLZmuO4aMgE1V/iuALXRYWpLesQTsrhDB5ifbsW7w0rWqcpsjIAGn/MeCu/XejEw0
WXAILOlifUuA35xNzshFocH5k69J8e6FjX/lWVjuklRZXK7tUtSCpWttyyU77Dm2pMsM985G9Cz5
Mmabf8vhIf/YsSk/ELxt3/NU8RMRA5b4Yw4yAA6LH2qXZKLu41ScLVb1jV9Wcwe8b71PpEFM+jhP
5tti0/648ni75bAQYmePyw/uBOtw1CCV7eeQLLm+pmJRT0FiuDjSwOQb9zgVFTgi5RsvRPq8h364
YG2yvo7I9gH9C6ZxdTt3RYNdd+rQbqryNwJLDRCuHLG7biDFwfgOIMLC+JPX09TyCqLC5E/kOn2O
9z5u5rCojwErZaiaMfRgugMFyITka7E48Gukckcggt1TVLTTS7AzFo4tokNegTLHJxBB7GksyIAO
AWzyeoWj3YHEAP4K7AXe3Gjc/1B3XsuRW1m6fpUO3aMGZsOdGPUFTDomySSZJKvyBsEqkvDe4+nP
B0rTo6qekqZnbs5RRHdINEmYbdb+3YIoaK3qLqr7wRdaaj9jVWSVnYoYO+2QBbrft6J2s0RZbpV4
mXpHj7PA5ADCIDt3aW18rtuoJbx3LdnlrCp2Vmil65Ek3OuhOX2pItu876Wp6Te1lGrJASjQRj7R
poF41cD7dPQ1SqE65K+LPclvw5OCQ8ne0s5ssg9zlwTmPoFhZOepsorCS9NC1mXClJ3BHhvlSl2i
HuFGi55inGM2anXsQs8UQXMqzbTaAUjldG4rJl/pCmmTpXA17Bgm4A+bI8IdnaXZZcm23ZneHzKg
ol7eTX0rn9QhtcNdDfR7qtQ0R2wVKY7VaDpGOchXzinpY1vFhuyj0Yvym1FpxuAO62cKbjZX1JNW
/8zZc0x8IDW5e2ksY4klbiVjegIbzQrHOGi3Ni+cAXUIW9Uo92Vt+8UkjOhLqzOX2D+VUonrrQgo
WBeP0xMtKrZzKi0LQ4SkAfDxP1fK/kzD/2M6YUmUtB3EprlR5LjxDSQYtKsqY1QPNNpzIslon9GE
KHtLqXHJRCAxVYH9ZiQZqXRMtD67LkXwT04ja+RfXNOqhv6v5KY/yLsJJaab54wYntettpuss0R0
Kikr663GApa4kqqGYk8OKamQQxeavQubFNku+HvZ/8VV/ExD/IMQPJyWboqlxtyUFGSZF0fGdG0G
bI6aUoodWgvD2v/5/f5EFK7+IApv6nZuhaYZmyWM0EAhVKJjhJLDEO3SuGzGv7Cu/kSP/2MSIvxG
beejqm8MK1S9jlg7v46r+H92Ez+GIVaNPrQEH+mbwcwhi5Qnqw5zhBvzX/igf/KQ/ikIsSaopgoD
vPE0O3OiZt4HdnJDrtlfJYf87PH8IOPu8D8gAzD0jSVqHxsExxCcRX8xmH724etd/cFsEUxDTKRl
jPYTjoYFZQgcJbKGv1Bo/+zT16//4dPVtNL0WeLZqEtuOGZn01B6Kf9CS/8TT9SPGaxGo+QjDjiG
TWTa6mtbxPnoysZM0pdiqYhLK+qQnN2206ubP58QP7ufH+a/pU91P5o5HiFlQhHaz+KqN3vt/s8/
/ePK/4vl5SPE8A+Py0xmzRjmUGz6JKhNv5Vru3RpuqCnr0ZeAFpxlAg7J7WrVr2VonhJvijtIgee
oSZaeBWJpArPQtRN7ImoHKXwt9f4b9+m/xO+laffLqH9+7/z39/Kam7iMOp++M+/n0uKtfzf19/5
x898/xt/376VNy/5W/vjD333O3zu73/Xe+levvsPv+jibr7r35r5/q3ts+7j87nC9Sf/u9/829vH
p5zn6u3XX77BB3Xrp4XIcH75/Vv7119/UVQG/L/98fN//+Z6A7/+cngp/nb9Mr/98++8vbTdr79I
5idbtRU6RFiGjRrLWlvwjm8f37I/yaah0NfWFpaiopph3BZl00W//mIqnxRDti1SjgRudnuNh2zL
/uNb8icUgIotTENTLE0nnuw/ru679/Of7+tvRZ+fUL527a+/IPv4bqf6+HgBcEjArmHphvVjNnyB
WL7JAKg9Ta9fJUks3hKPmgspc81MHL3eRhbfIhVparp+peihiqADW5jHZw3QqVDFdVNMmB4mDmRt
foGz22Z9vak15ZZkdmsXh4tvNZanU645amFKlPL3QSgo3yuKQADdq4X+j1l20yzRO0eHE8eZi1Fv
M87BUAk3tWGe1XC6TyQgbT19b9TkBpiEZK75AY156yRVfxiC6D2wZ8pHi77TodRteuJ+HaGh0pdG
FRC+6T6X9TexVTr7HGrTvSW1h4XSGrtGeRR9SQ8tsRNL4OpUCol0DVbskzR0rynIqiM6W7tgiPck
mj1MQXedC13bJhlcQzAt6X7IB80noxTtuWJk25zqU7FQXykZOhw5ACouB8JqCgi/a7jo6ppDdeYO
RWR7oNW6C9SrI8aZn3PT9mVIQt+0ps9mJbqNHlAsoqPYcKvX6DwDIDiuehTp1yjEKaV4hhG+D834
nOoNmHpZ3I/0aJv0fktNwd2rhuUuOJ/Ja8+f0D/CeKfxVo2sab+gWT8iV5PJV50eUQ7OR9WW56PR
3FeLreysptwaIMGQ6jxCM6pVf15S2eksU3JnK+HhFQWyO6XY6V3+iKGeVj/J8rnU9FfVABqsNPVk
IDIgc3aOPGGlO4ibZUdguKMFtlsP4pUzQUaEQ35Rm772sv5BUpZH+lMKp+w+ugWlgzNdtYj6HFRS
Nzr+zCjWEWaCnaeStywyEmXZjv1kes66uUahFR3tAU9yjerAI43inuD+b9VcrmCjp1TXQ2g8i0Hi
rGCF35qqRA4Ni7fYH8Azi+eTlU9uHr6OZbpD5fGsovAF3aKL31ROcIqcMgY9JYZmorZWUk+Zhe6S
Rax6SzNQHE/ZVdwmozdDAcMraV4uBpMDkVJ4mRkQgRLjSyl1OsgstPaSvEaekQvO37RB1d1Blk+a
QiSgKQ7mNAtHqEnuDqleQn8oN7AZg19rw9NcMvbyUo3hFMR1IXJ5MwpROqrUVE5s1Xhn5sYfI10n
eUBunWMHm+yMtcHZqxrwWnAriYCxMst8v6xg2KIkgK1TsjFC+b4jEmmfiWmv11Gzm2X7SejBczmM
g7vIbegsSfUEbHaMF/ucqAztOrFnEhPru9bgZ6riWy8PtyYLgooTz5OipnXyIIlpNNX6VaZ8lrT8
kix1jP4IB5YiwkNlWk4QvcDiDpynU9VLxtJfZGQWXZrHsD79fYh7i7hRfbP+b4o1TBhLcNJiCxUC
+O1GZWkRQ2X7lbYcK+CMw1jeDWJRDmbzYYBYTeqTRqI2HXplPbzS0rgj/SG/kDH6bgaFb+Ih0UV2
En34zUZIg9KDaayP1gPGqgwESFTkD+PI0mveyCKLU1HLkaO3GlPPAC2SrX0jJ5IbFcvktiFOgcDA
vh4M0Uvd6tomPtJByvaTwH4Z1MxwNK0ZXFtU53EgirtcpggCQT512AVAluXHGh0VCl9WtlmAcOTR
fVWHhqtX0hsyw10Uzo9KoFyhxUXRrbtoCQhES4IXGtTFft7yvIqpeYiF+RLGwpmBzMjnLWqvMnO/
LOXaEbkWOSUuZ0dOauBi4iId0q/SrPSMILCcFHLBYYc4AMPvRBB4o4qDjSJzEdwHls23qUBeocjO
3AFqRetck7OLXTJh1YJaISo+wxzS5a3SHvu4+hLXlvVbcfov1R3X8bcGPPq9+7Gq+K4Q+W9UJz/9
oP8XyxObouHn5ckd9VDzXTmz/vxvpYmufDLw1KC3N6y1KvitKtHlT6auWLqsoCI1NWs1uv5elKjG
J8WSdd1WCGxXdWqafxQlqvgkLKx7FqlTgsRUW/1XipKP89x/lremZgqbv8I/9JqzZGjoH04FVY1C
0Q5anGcqOTmFVxh25DT2Swp85k5deFAG6bM4qR2j1uzZ4sNUdEAqsq9IMBlVqLr43f1sKp5EAFBo
Ff3pD8/x90Lqj4XTDylbXKMOAWwZAlpQ54J/PFyki1ASJCGNZ83SeZ53nRa9J+igJx22IbD2CZLs
2MSQmCuYGYYJP13u/fk1fG+V/u0SzPUlYd+31H8yzoLyDVOM4g9pT+vKknFOFOvcDiBlahSc6UqI
cXWircKf/1X1+7PN+mcZFYCltiqIV9V+zJSrEpFYSxUgdcoatrYAMVu+IQ0QBFD3rFHapJLwIk34
ATizZSqOUU37KnlSQTpFErlLKflTrMOEps9zWPuFFe8mIV0sO7mOzbzzEiP6q7clZO27OvfjqnVF
08hZE2wZ2o9J8ksxTZ3ogrVdWt2crao7posdXjoNRR3LuHESSxbuFBtN3Awk6NLxdrpZApxMszEX
z0yIL4Oa6G+DDhGO7ExX3MZYbuBInSVUD3Ge7Zds8JdsvEJxcw3pdEzi8Uaauy0SPq/Xl3ssaCdp
LreVHrOPT6TJ65dKrvYlhkfRTvsiyzcW1goVd2ZOYnuo7QJb3RvGYzfMm2WyXC1woPP9yEwwWTpD
LzZofXZwgI7V9ntVZ780Jl9kkWuW5VEZcRnSNdmokx1U/DW2jyNs/35pgkOSyjsC4bz5vY2J6jJo
fKzON8p0ADzbLhSEaZX686j4QUGg3FrPD6orPeB5uJ9sjGYIDrQw2Bi17mVxtrGz8S5e0BFat7VN
lxOA29YiCSKqDRcs4oxVfo8jwNcWPFxycV4CCZNRR4wUBhqkcoujIAdz2ge5mR7iLvf0ytibXXDp
lXbfZoWLtWkjoWORhbL27vFMdbrKZXPfj8pDBRXbqdHBzOqbubZuyGv00IicKwDxup6/isDYlSju
nKQl+WzOsEeuem0pRDG69k0B/qsGPNZRfA3wDp2d+Ym0uB2CgSWZ9rWcbWLF3qAE3BT6l6y13aEJ
btoi24xx77eYXgxTu9flxbUz1Sll8r2CmZhdHUVh5NrKrTqp2wadk70142HPIX6L5OUxVwCy+/gZ
/+4aaPAY1dV1N8aVn5gnPMedJ0ZWjpChAJId32CSf8wEhapqdt9WQ6nVNJeo7FNwpVr1psEkjWm5
G3Ot9Sh4DYxnRPUY0lobBd1DmK3o8batpBt8fxs8EJsUVapZ5JuGGzQyCjTU1Y9yZ99k1fyI6fYu
ajLKOMKY2vBWzMY9PN1dY1Whsz7lUc6fzYUjYQHXjcfAWfT42jR4VsK4lvSLHDNT5MwzJ8rTmQ9O
v4xw0Mi5T5zsQie0FhsCuO+cunnDJumNJVbI9skieV+HCTG6cWd07yiPt1GIkqLJr0YlIbQc8gc/
ZaVrtm8I3t3QU+RAWiNV7cpjwGlxsKl2dMTDEjyQq8lYo9FhbIhzw2tOt5BK2+IZOEAmoY+e9r0+
3knUMnoabkO6cIw1IQjKUc/inWpE+5jSDh39qdXPulZvrHTZWa2FGDFDdjAdatncGTOaBzXye23m
pIkIZoH5K/PVbolDCEwU5NVZl8ZlnPbtzNTL+rtw0u97WtIGXXaSo/EKhnwrJ8uOS3At5IyWdMrM
Y9vdNGV8VEfNqSR1J8gw6PTMi7DTzMa4x553tUT2prYzL18Mj0CHuz6b91I2XaHj2K3vN4djL8Jy
H8cA4onLODuYcE/VYqIwna+abjgYAjRsLp/R0JFtbJi3AW7XxEzdynjqrFf4dK+NufQ89yy99xvC
ENZ3NCvBZg0CyEqpdpaucTRIyHY79AtSztRDBXuHsGoPJXrspO1smj5Wz60Ye78yF3ewNRaPE65I
j54/m4pp281PY+VqZbcn9ILmmsE9i+59XWTvGWII+HrxOlrlnUJCJ4UpdkJTmjdazugLdes5EM2D
1ml3cqcMrlKiPRnD9G2Re94jKhz8bqMHMyu50Io4BWIsw2nVuzKo+FjIR7xWtDNL9kke78xK/0xc
GA5f9D69bbRupUsvQxg8IAU8VTwzAJNx8PRQMt2ZjUCfinfcRKlf59q1VN1ajfhmqPNmEslOiaPb
eSHhtYGydzq5ALfYlJPAMJU9KJLtK7kCqTu5sdYixwvvFPo5mHhBRUyEQC6lz7GsPlYd7nCz9Tm8
uGFSPLVSJjlSl93Qcw/eGyeO0t5p6XSVjk2PRaL1Cq3/HMkpC3+4s5LxUps0U2A9qNVgKxUJtUuF
InG22wPays5Xl5bMlNiUXZnzgmtG2gVXs1OHZzK2S9RglvJZzvODPFDak1UeOCNPr8ta01Xrbpci
4PND23Jh2XT3Y+pJmvwsZQ0vEcF2K0GB42Q8ZuLY5cp5MON3tO+XUrVzN8EI2dVu3ZRPBChc8PVs
4rF4QIn8GTuJYwyYLmt0q8x2jsMBcWrUfFXOfatfQkQsziocB/+xnTk0sJDzGXqC7KiTysu85Bdr
yC5N+jKH0SHLAXRUIlmdZECDmQoOOZoe30p2e2ciqnCjTN9Jcn4yhH22yuQ9qBOfiPsIo3px3QSd
weWMpzk+DHX0btY1cF+2B+Tg+CrF7726SsWrmbUNDrg0jMjJBdkc6VWMSstTx9h2eDEyDENxKUyc
mJz76ry8aUvUL+V7Wvhj2VZ4RQrYfpL1ItRt4URGVGgyrLNciZ2ksAi3QROe69m7hn7G/XgsQ8P9
T1oALDFtpXImtxSJ7xCr28o0Q99IyGlf6NGj6NxlXEyPlBi3BA43bh9LTyraWDfJg2dmz9d6sleJ
PWWajoM4plRTJCxibT/fG0PyzezE4s5oohJ9SDeqnufsA9+KAfvINMfvRsRHdRIvXTdZnBULL9Kg
8wRpk+UF5XJtJWrqjTHv01AmcgJQATuNmi2bREPczhTASbaJsERiFStOJmEAzkJaiEItHyqs9KiO
L8WcSI6waxerOOEE0hG3Z+v0DR+a9PH7+vw+jrX06X3EFfmF+G2dOaK5OAG2gTntMFXcZ6r5imsw
5ZyfX4ogv24se3QiMz+RN/+5x3KuT+pOs/EjIKPzWmG8imo4VW2yL1YdmIjOsuAFUpdsTGOMt5NN
E63gHU9Shhgpv+S5/YB4Fi5Ylp00zy/2zBOxJotyWbprDPFe9RywE/qtu339SJeMHRPPpatG6smk
g5RJShFkI1QobprBylza7RzFEDRexmJnNM1+wJQuchIdTIbX3Ee5T4gxSNpgbJKpOAwSmToaGekO
GXGjs8zjV31BdFWRbZJPy8L+CEqIINNfLOsmC4eQygyUcdDjA83ZrnQtfhkrjEZj0GxqwRVUKod9
Ud2b4/iiiEcsYO8f8zMZgvOCwEwey6tUMAKkCVVEaGi7nG4XLLprObM+hrjn/z5G84CXkgiE+4jw
AoxGlqPipYBk14gu7B4wUJ5GJX0vmxLFNarRcrz6gEJ6O1iHEqriaUBfn8zb9ejTja+mYRde3aDm
khr9YTDvpqRBpdYpwUE1j4MMczgmV7llM65NZcesZEVRYsOr7HJfx2W7Nfr6SsOkLUvD4AK+MEKL
6azoFwxPpm9kyBrVBgcGfW4tLyxTvykZ12GX5ZBK2r3dgsGh2+Lm1fC9C9iCOoH0Ag9hU+anQCXz
VasSw+VQcFiQT5e96qtyY20hdjzbYpMzmuy9tayvZWaxgjM2lnX6oDUcWG9fcOovrkGBXttgKh8T
TRvLHBmD5YsyPGFGeJwr/srSQDDapn1CC4HXjYmIuUm54gk9KPMQb4OhiLelvOqQeMwo7i54D/DR
BbWrFdaZhosZyYtlTpqK7BvrNMYydpjn5ms9AlZrCmkk1oS3d8XrlNE6ByLK3bxNL3KBvl9OjAxl
XXEKrPydQDsO4QnnFHJ768xVibWhWJ5UX8zr4I8Din2ZqN2hIp3OdMpoyLDvsJ+QggK3YTKXJC7W
PNG5TsbmMHhJRIidmK4HkKlROqBp3ClB8Ibx8b20ovcQn79Dyw70IRqFCI4UB6kRIFp9R5womZLK
fAb1HT1FqNQV9m2f8dViNs5qYpwmqqzUyHECsoWkIb8cE5XBE79IUnykQ8AFU8+5nPJTkaPCWE8P
sjq9DGTggnZmTtOwXclCPOIruhnt2znj/meLjaaTspOUs69o1UlOvqoaSAHTJqv4Mg0HnDSo91hq
iOw3zsB/GW6t4oIqCioh3eM/BY9jbcttXg7tP1+hXliEWGYSBYQQkeKGmAf+hROBj5n3vW3sM417
aFsxuyTiXK+ws8x2xVmgPkoZV6kzVII2uTDxZWKkeLpqpp9zApbbOn76GB9Zu6KPLOvgSLtKjS6T
BK6hGAkGmPSd8u2CHuh2nawBciHHbB6rsL2pEuusxtmxWtMS19/WSLjpS0RbyWV9S52dHU12ZTFw
VGla3qpyHdtfUWpvlOi3B4yd70JOyHldHdJZO9MZ42PlD5NB9UtL2tUyEQnTVwgV5FMlq39a8fTL
uPaTiMdFnx1nfTioFG7tPLr7eMI6fAiWnXxfyPUup2kNKuAXlQXOU+X4gmBuU4/LjiSBx4/l9uN3
zMq+1dEOf4x1moIcUfOdUp6vVvBo1vkjeIfEDTlNL537gA1ZIZEnk8sTAAhml3UBaxlPKTK6ietc
34uUWJMjScAC9Y0RGV8jEzSLs+6FTLYLDm5+rb4gHGTxDg49Ph9cVNUtNwbShSMrKKQrFMTXcVER
GdW/5PkD1ZPqANQtTtAkRx4qx2oSV1h+XmwtNDzkKDESHi9K7OcqXZ4jVd583MHHrZBlsoz1Dn/Z
waT5rruOvGqV2UFgvkK51QyLgSFcL591Vf+KMHxTrcvHx0ohwdn1OK5yTRyWZOFJvcrZfKmpL4UC
87Zopyac9zbhdblG3RNTfn1MiFFnrVlnZlnkX9vIZ5EZANDSo95xDZoKCVUMx4wje9Eg8Jt3zaL5
CcVBjrbS6lzWW+5LHKIJ51Q5KK5e5n4iy3scEw4kqjua3dViFD2R51KEuqC6HmPtXanzB4w8vm30
b8W8nLXI8LveuIP18hVAi649LjGzDd/UhYCOU2KH7+wPJ4WySJlVH3zBt1YVK1t0GKSXUM+Oa62o
Wji3YAMcQycjiHPLWuEO8fxOuslBz6/W+f9RGMXrrok0xx3rp3IIz7ncbTLdfp47hVCKqr2bcA47
+DX8yoATiGxBud0su0IbWAOobSLWyrxh9Vm3vrFMsF8k7zqyafqGo5EsLnoevgOjuKORHeUkfafD
xW28XwdrogovXGzeXHZps3UBbtbXYTIHZnBhJ7vp+/5QqupLQGkH78TRpGm/BelSe6aS78H48VhM
n3NV8WulfhnxCkPAuCJgj95Y9vJiLe1d1opNpI7+QCxUkhKR1V7WNbXk9S9cjtbI5CUxUtY1Q66D
syRLbxWPeJ0b66xN8Wj4YctvT+A6jIBgam/NDOa2eV4p4ibPj31sn9fpUtj9VZ7HkE/JpVi0nYFr
BAMrn4yn9rSuek2zvgc2uVTfAd4I6bNqFpdUuibSa0faG7k+0tPH+LYDKXPDBi1+2WyI79glcVWh
mpN8JNHsibzBpS+OH8VoWczfstlAnFme1uePN+69LAc8C/qF/kE22/J8q68kdLkmQlfNVx2XMHAC
a9ANaru3lQbLo3DzMd9j5M4s66VrTpxUizq6rG8rLTJSANVoE8iViQiy3SsZVJQSDZ6Rc55EEn4k
seNqXYDX5zG16bvemDdsTd4oB/5cRo/EdL+vrEy/YiXLuDyQUH33gUwvIyuYMRpXYTk8rg/oY4Cs
u8kUPgfogL1anclNnOrXYWQr7deUMdJWMDyg140x0hN6gSFkWQI2FAQD3aAg4Ldbw4lkRpVsVw+R
otyJkNE1wZVv1u95SF5fOG/DnAeWW9TGsltVj5IeZttsMTmilhFP1cLthUlo4UYjcm6s6QoD47wd
IpTBwIiO1BtPOMItr0fSSAd1tAUt16iPHb39Unubp8dB4tDUt6wW+ZTPPpbv1iVM5CnV2AW7qEjJ
R7YaR7IVDo1Wu50biUgWdvusEB1r6Bh566qNVHDezkCBjl3hq9IkxAW0uH2pUlhurKaVayCkIE+Q
nUntDTcO7PqQ9PJdrXeIDVXJFQ2S1qADnPuS1EZ96Drc3gkCe3caR+LekKdfwSnWrsJ+SQLF8DjX
9aNOFNy3KDG/xCBiQTF9lhuZ2MJWVc6tjfw1HU6qNKR3Ne6sjUV9cJ0DA++0Mo+uCOgjtGgs3vpe
165zMze2UdG+alMirsf1S5NxVJssvP74Sm3pVzJeLW8wyQlyigIs4s+Zg4+O3d/xOjoVAlJnDbKC
pn3GD3LBgK7hcRvTwGVFZrMh22Dl8ATJNnIktlaGPnM4srcfDDnZNHawMcWXPqq36DeuUdbsPq7m
X+IM/zds4He04v9PiiYBNfJzyvAhK3HDxy/fsYbrr/zGGqrqJ93QDZsAHrInTSw4/8EcKsYnS5iw
KzBSmmYjs/kHcyjsT9BkCpmTipCNVVH1u5hJmJ+QQyuyCcen2apOV6x/RcwEefk9yyNDSWHZQR2l
6xaiKvUH5rBaEMMNTTW4KAvJJKeHDwlX9XZiqb2pFPmclIm97VN1xJ7euCYKgZvcGNnhTJe6yr7R
FEDazBpiWKo03xmZOMdpYhwJufnczHXslwa0fjyha+qlYgEbA58lyMSJprm7KqTKcmU0wF5GzMet
yudjCFJsf8HrebAWbSt3XXxW0oWwjdpW/WylanDyW3utxqYZVUO535j1Yu3raaTo4QpW3YK+nkV7
nD+slBrxQlg2SK2heslWv2CnAijn6fhgyje0X0TLg54c5TWhKNrsWX1wyGf7rcsn3UnrGqpEuc/a
0XDwCDYoRdKreal2mRw+EdF4J7LkKWxjPiQTgasiTWrqcAUuiBWZFEALVZmdgZ8GLe8CUoR0r+zI
IGusILsmbAlrqF4Du84oJ+aJFDVJedDNwJnT7kuY9K+ZPL+HWvmt13K/TrGY2dGuKAmoykuCvrr7
Ps+vsmi6Qtj4aA7r7mZZT2FSPlatSYBJ/03riJyYI2WTZbgt5mYiGwZLjzyfCEXNOKfhTkmmz0Ec
3zerBr8OgTDD+tvUWff56FVCuWnqmB9EPuLKHRiwEgxIZFSyGWaUogBoRXpvif5WFfNjX4Q0Qn1C
s9Ss0SC3A8G9DXqqKTS/JLORIgNpOsrV0DdxCfl9RgFuFNIlDRZjN+TVQxXHB2zYHGljPBZLJd50
FGLXtSTBYUcPaZTZm3YGAiNVjXY2hqRsrJzltzdIhU37bpvrFGvY8yAYAhyHeWFsmxrboM17Rc0j
79SixvYUC4lWE3bKASTIN2YUerXUn/Vlzdxoui8LDedMvbmLQ+WBcMoW+5NwqV1dc+gGOoTOOtX4
qGA+y31iaRA5LflVWkwSoDmICkQzPKgglbRRQpLTbD32qgo+qi5sIMAOT0pIJFUMkhzilSS2RDgR
fhdP6qvPJfKvebR8lWpdjCB5oZJXUEa07zEKboSAZXdN9Qz0+Gq2UACXAQG7Of24XHLwYykjgTWl
1WI/5Ue8VWTqygRdWcUIrFVaFysxLS+QkJf1skbTIQIkSZEYnFg17gOkawq9bzfgpzBzafqYz2G1
jela7E4Whueu5/pDjkhaSJcOPcfXl8t7YxmDQxFkb5FpkIAQE9DcRq9WWYa7MWluixU7nsEkaJ4E
1tho1VZLxee2mjiejrxXshsn8B4GRCSy4Vqrpk0icH0a/Igv98iFYptIPiNEByQTnIQn8EudkJqX
zfWO9n0wICHJjiH+WymTqYMQjOH3fByX9BWTr4w9tu1d3ZqZCdZ44gd5J2nwYpkkl6UBR8ZZNd7m
Fm5tVF+KyAINhD1gpcluZbWBppG0aFOq5g7QQ92ylKcAv89NCamkNzPg+Odp6jFfY0lymgzpo0oY
uZLO0y40EwqR9itxR70HFD+utqoXmOaJ5sEj/qU42uL6JCZqTQHsk+h+Jt/Jj6Ulcoe2nrZKpcGq
aANrmZpl7PpeFW86AeTRRelRU4uTsoBEDBxWtJXynrUObMzMOieOoO/szrgikQAeLEivTZMwY62u
Uate10aPa49FFEP2gVxdAk/JsgPx7swENiRUefwxp09iRtEdKk29NbrQGXExgrWiPSeONPWCGKyo
HEgLJx3b4X3e2NiRYMZsHO4JYJKyYvU2wYYSS0hiFdZNobDsjyRUB8VNOl7kESazRrdIDBliczOl
yo7VfR7wioKILOpKs+5TEm9v6xY1JNksw2HWCEohkKF2O1k+lEVaHQb+WB02sUt7CCeka6SQ17Kx
5Xxl3y1LOfPF3diSm1bp6TdtEcccVYEXI4DzirQ9R23LmC7hgeScRKvgzg7vVWRhu0VmNcfB61Fg
HiROUi3tKBOhHAmLk7y2L2IvTEtwcgjIJZtvkJOeMqsINmGPL9BcKnLOypQswp2mkJ5D1Wyxv4a8
Ko9MJdpnkPejy7XbNOlNEkBapqRozG1yJB/mOCG08Bsx5J5RLs1NVVXrybOGhkJFiSDzUPPPEYJv
X5plvUnzhAg1wrXE+CrFXp7EnAHTCPU+n+6EFTKyiE4q1ipgJN0DJ3Wubk08WPSKMre0on0tcQb7
MnZclzADzhkLZxB5hdfJ4lGJTk22tRzfxgnRNpUFz2ENRCZFRI7mPSQbbTRhbwl9ZXebvkbcfxOY
izeRnMiiMWxizL/gFfE3Amt9tW0IuzAiD0SIEFJV9qc1/LiACXIKgmJ3BM2fW3XxlTWfHQ89uRfE
LzsdOYOI5sRbEZmDk3TCWI2AhAs0L8sCIULmGjSh8RJ2cIZmnjOwCuy8nELdqhq2A9FcTpBBkudY
J4kgr/BADRjom3By/i9157Ekt7pm11fpF8ANeDOFTaQvk+UmiDIseO/x9FrJ25JaN9QK9bAnDJLn
kKzKTPz/Z/ZeOzIijpI1Puu92R5QCKtyj/vPvHHU4mtt+beKySooQ3hWVZ3Ia6KJB4dpSYdtbXb0
/O7HSAmSTiqOA9UyXRnAipc0YKnTcjVAH83bndud2jmlmQuBoqI53H7ltTgJZGulheyZuWHZ2sAh
lElM+1OkF2o3QtPV+xinJFOOponXw9QiKepToXEaS2WIgVTDlFa2tjWc4HIw99i0MUuL0nOX9T/p
HaEdl+hMYNY72P+6szEtz5GeSUi9Y8WpzRh7JTMvAlukzPoZF7N2YdxEfHrSr6EQPwhEKe0ub3om
5O0eHDAzjZESrW++xxQVl9FBeIGI9QW6FePW2mZspJgIicuP2GrWbpSk9VJqLPm4QztbJeWLBPnI
jYpGDNSiNJ1iyXmAoFB2fcxJLpe7DQ4BE7qajnVs5lOGRsPRsKz1VXwWGpXVAH7nwWWnUB2SWLsw
PF1ho28Mr9b51GT42a21CzdRS/jO7jAWVAmrUrmCNF7ZXX/mwGTcl9UipGPgA7nJusf+D+6ohAXY
6n6mqcfqaSBpmGKOiDStXW0Dy1emDKNT+AuzNSS+XAl3uAYPNXxFg34aosfAkNGB8HNfCG+x3ep4
A5P5GyNlZnMHHJZI+93AsuSpcN509bbEPRBfoo7stGf+geGeKw1SkZW3Ac5YxprWp1wblYuusGbB
8ABnnGUn942lseBkk97HQPKVVLQly3hQdSo9s/9ilz0zxImApSYvZIOQeoJ26GMxXyHl8dJeKHMz
EfZFwhz1GehAsn435UnTLnVx/crUrwwqd/I2d1fs+o7CsZFmwQCZhhtpaCjoMg0zN5v+mqEOgyv5
u4lfGqICJN2bi59WDmfpAgeUgYJS+pKco81GfXDHXCQ86MdlnA9iwQcHmAPhCbaIWHfpjOuWmIGA
fKRGjKHkj12UIQTYwrpRTkXRnXtz3RmzFgLdCGbrTWgmSq1zdjcM82zNNd/twJNdOiiXeOdr7jEQ
iYceN+rEOFKcTB/Biz+0o2tkn8jgcZdbLuIJL9UXUATwziUoi8ESBUb8xWDCm6UPSCUk3j1YLGPk
lLqr/jLF012/1eLdeJwB89XDcr2DMab2AqwWxVvtqtHqDw1ugPJWTbFDmi3qYCTMpb+Jr0BP7K5k
hyUkj7xTPnxNt4rz01gwqsgHx9+sXSefZ8RG2RhmOTfz/XqAGlPejNF0kIR6pvEGBdqek4XnFdg8
9MmNcl1+TK3cZ+PpWVWyM7joKW+KanT5yw6lwMyNwXXRy2E1bGG6UVRQ5CVI7E1y/SpRcrJotXXh
mmbUP+tT+ygj8bqqvzVd3ITS1M2+m4zlXu4Nc5Cych+P0+gUzGwKd4vdqmLr5sqG3xjekBW25m5j
2GCDnmZOpluEiKO9V32KdBSRQiIE112urqOKz/mD7Wn6WIAWwnMwQgzfp7rd9N7Se3VTO9nRfKje
5NVj3T0LnkVQgXTS8x3ZHHAIgnrzEOtNwqd0D44+i6ZjyvuM3O7ez0IGdzjssbyGE2d276GN88kb
mTLwpi9MWPr4RMIBNydzy4D2w46o38TlsSaBbD0p22ynLLKyfTkfW14nlX1x63YSoQO8+I4mnCgI
GOUNyyHVD9PyWn7yYemge99AQXK0glojtiIqgxavRLdrEnfiZnD1hyjfF0l0LxXjgU7WV9i758ex
p9Nz4QSa20Us9lscZGCdUMdxTfd+2/7EqQNCHomHghSFFMvVbsjQEy4YuQVkL3mYPlI/wmYsofm3
Dt4iUAKd/riB9Qfdbc7cHMfu2H7Ke5Op3lNxnS7FaHfvHKypxvgfZp+jbw4jdQ6JeHUi83Dn6Gg7
9u+x4Qs0JDJKEwdIRl57nLzW5nNcsx6IgoyAOMNVH/Czz+3ASt5RF2+xTka765FcGiAadtjve6b0
1LgYPrMQEcaa7zUEl2yS+STNUhDB/jU4quhf2m1Xtt9z/ZO9N5c63aHLR5E/XVdWFzdNZhH7zDPi
Cd2OYEdNBUF2KlYOnaMxH9AViAU7EARj2I5yec/Hqu2/cgmHMxTCn4Ybm7PDfEiLJ/JS7bz6nXm/
1vtXtfVvIOvsUt7zqcuHo4q/KwKiXDzJUoCG8a67QP7C42WPHz1rNUJXOOw6pr9OMrzxOevYu2fh
4keLDY9ZLQ8RqA9MAavqE8CRYwraQsMMgBenm5MiN1ieUIZhD6dryp+2kT3ztZ8Rkx1GjYYwyFeP
6SxhbAqhkhftO01ZwNrmHieuRoHT2ppPT0uYMCV81XkGrqfJ7ZRH8/4jB/x7HHmiBlnVhqZVf0bx
iUmmicVBDM3hUfjOS9cq3xEAUvwNfIJbV7kWyzl+iROn+7ZgiptOxgfMcImDaCOvhvEceXHlcUEX
JguC/QqCvnD08ZPnnOwdc2HWvFeqixR7W7czRtRBoc4YePEqxcm3U7qCjrmgjkk7G9R09T2UjyYM
7syTk0snHVdoChVLMaQHNu03wT/NG6OT9Jezo34pqfA7X6RwlWhkvDgL2QjwBSqocHtXUNyR44V3
Pw3j/qhXJDi46+cqB6w/AVxYJgw8DnfIyZoV5AOxTj5J8GhofIoMC1QCqTBnvjXeW733Bc2ToHLo
/rxQlxz18TjXQd0c9CV1Gj72wk2xAoZqFK5Ttx9SliHeqj2khp/kflsEg3It+bZj0Nt7dmaL6Jef
vHF5c4AggQ3dnr38MV5cniPkeuT7bP2OsT/VrS54PP2x8NTwFa/ReWWsPgknA/jDXaPlGv0u4bBA
wyzvc2W/WcznXyxCFBizDEdZOpnTLg9QYTBUTiAaZ4dZeJQ4q5P0kc9PCwVoREbJpH1ZnizlRZaf
TQNwODyR2Az7F8bxguwq+VGVA/S7QxKQbFCw3SIHZDxyQ/CQMofICYIanMzaI7nq3kX9nH+0il+s
L3nh1dR/uTMHuGhEFCmiK4hPZetHdTByrZAdoABIYqAneLwhxmtdkynFkcpZhocPoLyr7ZT+wK+K
JyO5TJmjVz6TtZ47Js3cUoLk6pAdEM37nOIKZX3tihWkVrvAy88cQmZr4GI748xg7zBwuqv2/CH/
6hRPlQ0krZ5O5XBJLgQNkxakUvI6kuDwSFFJNKJLn6DR2Rp+af0Mq1tkT2AKrNpD08A4CYaOSOLG
a25Q4ZIzVFECwvtwB9NeTxO4mPwobl6KAArAlXBZBo+qqJdCbu619yX9B/9ZNgV97/PylosrmbbP
rZs8ZMm1E32IMaUSzGNmq3XAwbvCCrrmcmgujmSr+hmFupU7Suux0+WbtoKBMkV4Jf+piS4y8tbl
sAn7JD5k6u/Uh6OyL4vdqvlQhXrpoUq8WnqgQqfYdZv4O1UDHjOBeDOhuvBGR6UL3YS7p+deHjwG
wfTgzG4S10KmPuxFcSciZRJ3AtefcbCi0zzh4uKlD2FfCdmxB218rDf+uz91oWVecvKFHly2Y0Xv
jVtYhZaCy+p8byv17aTpO2sIqAMmxOtKILB8lEJh3Hcrx2egZLeVwxthK13SN49iQwBMbaH48/Xs
TMiA0njLq24e8B9Kz7wWS0daFtFRN2kF9eDLwv0bkgYvnr7qEr6fz0cAQs2Y7zitFQsJ2nOdhxHz
rc7nyJUjomtQIvvzdANMlsYntaTc9CfB51sa2X2aqNmwpNEJuZ3KE+AlYIqJlcDeQCIc2UvY9oNB
C7XGHSR7MU5j7vYMctQbhpQvRn648OTFKb65c0GWkDDAm8jRU3A6Mf8qHfKfnpnCcDrx3HDR8oRQ
IUjStwIDtJqJVzo18l0CjMjrSYiPGj9jFjEWQaXtiD1axlc9Dr86k2bTmS7JvHgto7+BKXeSX4o6
nLSLDrlO3bUfYvzULzamSb29qbgr+qeEfzy/bMpN1s4x4wYOLyan3qrsTf3AOIZy7VtqTwv6butM
eUVtgvGWC1oHCiRC2rs03AN/EFaY7R+ZE1UKx1Pjqx+UJ/DQ2Dvi2OPtjfZdfOjwg8AxHnaxcqpo
HuVQFdBUHDqGms2hRsCgqh5dZcNIKz5Cp5d4lTEiSE9C4zLYbGusGPAEXydqo2G/gnrTfQbsuH2Q
q8+Ws2ker6hh4aW5+0SQS1JC3XnbHHhlk9iSqzKB25VkFpYfyeBV/G/cJ5OdL7Au7fST1BiBlapk
SxK435PSuiC5+RxPPutJa+Di348VK9WdCkPuBRAXBQl1rIxXuX+jsuX/4ospH7mhsTRKonun3OQs
Nci9ZZh1f78byZb5E609n+UXlRnscXLz2eXj1n1TdC7SishiBMJYql8Vz8ws7SkdLcZmBTNxXKoX
EcS6W8q+pCI4ciMGTrOvFc/gWfmMm/1j+smyWhl47x6jcHxUKzet3PkleeMv2xxt8Ph4kJDVoAMn
zMsFjbvexBcGz3uzPjCj407Mokt7Nr43rKmPEbQdpp/4ZEgsctcbQvOBo/ZMyUiTgZWnye4XyNLs
9PogdCwGiAFB1y9xhmwECFWkt8QT3Gykb/U4uyUwKihqYU6lEKV9qCCQHbxxSKm1OpmYQNPjFUsg
qY7Wg8K8q5JQ1QNDO1WERWhgfrI+jMuoQ3MGj/o+F+63sNF0D+v+jfor3hwp7GmB0S2erNFu3pT5
KdrCfHN48yzVe1wWX/op3qDgl6Unn8D3pS+rtGcxT/FUmQHuIzyu9HGcGKXgUeDThssQ4N6y9DF7
j0x8zXDdbb64ubp/MoWSpsbmFUErS/qNlhShMiKB5llED1LLAJRcM3cVi7PGwSzSt/7SXab2ZD1t
5v1LMiMP8NjaXOdYdTJEUJKSoc1+MqbXmnkj3vOdIf+O7PNlNUUAurjteJNgXr0oyre1DHzWOPTO
abXtZkHarR3SA/IXG29WL+b6uKVBIkQPGwQ+1hPiKeMTlbhLdBEYpIAYNRNHrX5B4toN06t2EPa1
CbGNng0DBMYSdhlxUYauiKkfdTE69unYQnGNEp5Z9E+xEWMhwG3ujct7JroUcyg4VulrtM6kGT0j
qz7AdrAjkTLygl6opdDQvZVClZzIB3FKHhSdxwfO5FN6JtHIGcx8P7bb8xJJ6G2ig7YdLJxGTKbD
cc2OcZtdpM5EoTsetaV7VPAlj1mocVgvmIUmsGaMNkpGlzT+fn0G2Y0JD4ICQbwGZFhyaowBtl44
95XCumvLvJaKUqsY63Q5CXfKskq2KI+/kdR3Poqbwbqrk9roMS3Ll1VmEqZpwpuVvMNbrihyLOEo
xhTblN0dkmSM5Xy/GYk5TlahvBoKwmeWQQ9lsIznWChPzTbnxxbwsDfLIlDUTG4C5OC/cqMYvtUQ
KfRjcdY2mTzY/ZTSNkmQstPlpzHLw9SN13rsd0KW3IZVx7An4fav1g+gEmRlVeIBNB59YcMjF3Pi
tB/FwGqGs5AqVm7ClvklY/57+aOXh3pBjqPcEPnIuy2ByqhY0+azdvIY8GlIxxhVwvkHGL827HhS
HIA5h6aW3XK90DwomNwlwF9VuXzS5fgaC79d1t6MzGkS5QDU7zSMb5pSXsdxcdZ6I6OFyaQ4tXIw
WsZVqnvprMpiQJ2ooxwG+0UMUu+oW6bQ8rBtBe+7b0qd4WIksV7WxxgNH+1nanDMtzVFVE74gjbp
hdcm12gaLM+YCBbCaY9dyqIWtritzaXayfn3XOqmq9+ToPV6/E3qn6RLtYceTLqrVDoLXfJKSdy7
kSTlNgOpCcM90FnS8t3WGn/ypFGcdY2dAbks+1J4lHOroaAWJCfH/e2ADq+JWjRvWcMEta1IyEgo
kVSDClaC0YzpPg1iMIedhXzcClkiwD4Ajz8h1aPqSl6tBNrYwvKIPnFd6bS6kmp82o9y9ioZNec1
1gyb9MHZtSBPu3KpZGxwxGetR4Sm4ANju9SdN+sdtNA36lwgxgUdmdflGaH1zL2FO6TBahiBVtmM
Zk35kHLtD2xjRleM3VnaNB8bgd8seuK7FLHm8ZJH0GrTg6ImEEsilWEuS1cidTy4DXauyF9aPOxK
nLEMBajvcgmPCPIJW8qYZ1dJtrEIQMUJrZEZZukXSf6C4fGW6sRVmaqMctfAXrNsxPgkI61cxIC1
xhbT1/2LiRAOnTg3BsPShuSpfaujWpUEPs6z+TKbdAtWx2PWjtr7bCZhpIhfOHg8yEq0lbUQEhlG
G0QI7MaCh9gTYXMJf0ARrUu3+KoLBcGPS06tMbEzkJnYJhkaUjEj4UyDfjCl5ANEw/Ks5WR4y+X6
U3SQKbUh32emIfu5ZKw4scofojhg2y8tnJc+8acJKnqHLskuR2YElYlSiqX9LZqhwaDIp5OR3iDg
mC5xa4h+DWi2y7EcB2wW6Bf9eV6O2v17N5buYysjz+gy7mIyVQaTay6fyhdj1J6WUvFji8u+1lN4
ekS6jUPryqhpz5G5/o4t3buVF9zMbJVJb1b/xnQx3tPeI5QKAvuHlQOFnBrymXAK9cJNBvzBIYc+
kxwbcCK2WLelg/xbo26lA4sLhW1DFvTEsC4dZXKXXdRSnliW66HE6txT+5rP2IKwkam0X8zT1SzW
yzIxZALqbeDy5P40zJ3yIKXFi1Dpl6KwkiBaGdFEuOrosxdPsbJQj2tEo9L6tcLOmDUcaTIzQG2K
GaWs+dnol1/V4OYgzsnrx/5R27JDZ5ApvkLh80nJedNTBgWs9KMVKx+C+xSVRL5Q6jdE9YIjk6i/
Z0ZNPIU2WSulS9ZtaxuG6SvjNSpAiiXJfQ5kpAf0nSzmV0JUVeEqtOVblC29C7aHVNiayto6Ad+M
qMcIa50WPkJ6B59kLtJjZebMd4jvgsM4Yp/F64TDOdaTzoaTij0hb3y9YjNEEN2bZtxPbYncdbHp
boSOBwMpwTB5nwRlrWntGewqkONxbUEAJnHHyVruQFmfLzDNGcfO1cs2aM0+XnHJ1TVjQcY0o1r7
pK54iqrHOGQYHBmSeDYJrWdme4+wrZm8a5lHRABtc7cOgPPkJ8ESPgaKV5muO6IkGFNlDywY3Xyu
vgBzupCi9p4M46dmlPtM7HfaQj1Uqt6k4JEw1eyI7HI3K6+dxgS4SxRPaMFI4v/JiC9+V4yOW2hB
O50zlESysZ+z/krghtPlLU74prklufbziZHiQ+pWtlTSewXvlNbc4ppt8tclp+UnU8atJnxRKoVa
ETOeEnOabb1uA3GdgOU8RKtiuWD0SFEWn1OxIggnHd64QjaPcKCvcrJusdwK+7E7JXfhtVjLDK5L
Imh0kW2zqsWYlqwklEyUq1ZJ9JM14a9SUsPDFTHKRu1psCbBR5B7O6M81czyMm6Cq9QYFxYdYf+A
rY7lbZ0utVfP3fcaQQ0ntYgeOntiD/mAbenbyGPBZX9CgCh+2m7GCbYNhm5XyvZNcgpOvRroQFKM
IciYF7izBHJNEdMgtRJwkS7YDrCzldMl58Jw84SbNN64A1b8+JbWfC9zFHaY+agKmGOV8XQ2yn4M
cJx5pOl0IXmWTE279ipVw3WTZVeW+Uc1RRaCuKbbGUeiT9j2xf06YLKXdil9UtmZNB/kLLgjtjJQ
VJodlQmGmQi1C8/Xql6xXBJyXeofyPYfJkUJhq55jePtD5IKmQULCwt0VcTF4lDJ8UEq3YKvg1df
QvmDwrfz2uIJ9QwjkhxB093hXC6q6grxzFhv9TsNE5c50G6wdD8WovEzk+ZtN3wneJWA+roimW2u
LmmzPRh4bIdEyXalhqdNN5dnC28s6y/5a06Aw0Nq/2wRF3l9zaC6X2cPPTctE6gApy8jVuicbqSH
6F5TrWQSk5JbGKKyk7XuWW0xkC1Cfd5SeA9C+y1W+eRxzc8OmsFXtVMPSaazKpGyFCnacNdtW8eW
K22nVZ0AI7maUT2Ixt/elSR0y802g3AXgF+tEN1G81DH5m8UF49buxyNDoQrSd4yWJAGzFB/kAy1
AyI73he9AybjxAhUJs0FixdFiz+K6gdWNCGPZRi3t6Svk1Bo28WDBIYyUHgBw0q8qozmuBm4tjtN
GxzUNGaQl9xfGZz1kdFfvOxqCyzBnBBkU894jUAwlpRGSRwUX+qol7gbq12cpnDApR5rifJp0vfK
gpR6y8azq+R3nVRszqxQSECZq8axkjdLIuKzXuKf5u4Y13HLsUBUiVNg2CcINDVHzZRid8uplpTB
wlw1Xg0rltiFvKm4jDwWo3SWavRqNvqZ4D3mFVlr2NYNDDfpz8PwpT1YqPs5yPqXLdEE1ocEqa3M
SGXoEYvMzhz1LTZ0IgH5RC7De65WfBWRscNoyoa+laadobWI2Zk3Kd0NLsGxq6v3PDUusw56qx9/
WmHwSEKoi+owVExjW5VJSaxNL8NYpz7qA8Tl7ZtiUk1uuTw4hf4GZRs9D0tTCLsV+rOGMVxkeNhL
C0fA77ES8WPHqgGy4A6VMHi5eh69rJtLVIjKiXTNCisjowJtynjeBTlskvd5eyNHufH6CLFXk78k
1QESxEMM6Z6+TWP/P4CEHwhHa7X7FQ+wwAc87ZToKcmc1kVnonLNqx4afYz1A4zt89Ytx3yxyPdp
aJ6zVP1YdN3TUlLjxaQ5VDU8q0nBf1DnayCOytO4TgHefMPuSV3ihW+f1qW/NaWxT2RatkFlWVRC
i1W9QslBeVS16KlC82oupSMjreIDUeLkideHKBZ1UhCJVRJZrmBzPLRtgXeOiFqBOB+7Weig55lm
Ao26rC9KQAKaO2VZdp56i7sq6bxSYA2jKSvG0LE7mjMZLoZBWOym6rtSQiAzcDO4fbd8D60RBciA
Cf2ILLY0ZdMftHiiLRsswyOU5o9e9tU+MrQQKrKwE7rik6wqGA9z6+VCFIrYQn08lwzTy65Dm8dr
3XaREKiJ1h3WReh9WCTHcUpIobpn/g3KmDCGSMYDCNMYnbi+ZAdxacNcNIxDPlSPar2RQ9g3nkoi
pyjM1U6fi3sffuqljQlrPH0iPCRLE1wBGJKGSmEWcAnpdQMLm+XDnBvHGLOAgMLgqo5ZRcLkeCQi
i2xosd8TH4ggC7BCo0EqGFDhkqQQ79uRVZupf4OUjPcF4bi7bDUPkkQXkmhWttNWLI/atj3BqbX8
Jabghr7J9kRZCJxY+t2ktCReLOqwr0cGbbKaF4/g7LjDk1TcI0kbi1vcjG6sEm5np9pW7HRz8qY6
S3ZAA7kwG/VRV9d5h+yY8CfiAyujEk5KvFo4bhhLFCn9jwZ1xQfiRJgqus5aRjaVbXmBnBjDnAXW
QWHDzyI8MPJ5vTT3z3fLsdTVBFRxXrdeP1EqilFGsyUrwd9/olqsztdS1pE0j4qPp0JQ1I3xa9bi
65FyoB1ELhS99DE3cn5u+hbfKy6dilo2nrmWMq2cfKnJDWpeQBLrxh5LaouUp5LDStYlnEP8STY6
qMnEDsBBv4ZrueyJmrEwenQhZ2V70EfLjcdVcyoT7WFjNJQ6hZHv9Mn8bCMNbPkCsz9t0ALOce+Q
w4QJVgIFbW7zdDTkaRfr9+wtoWQiOLcnlNkyQ5mhDqHZf5okuoa5RCYBeQizKCSOIM7Q+uvoHGsb
q8i8gy9XZ6gwCqRQCaeeUSbhnM0FAB/6sekuwV0HBSFr+0H6SIboNavQJ5LiW8qRtCNyk2jIRPTy
npy4tLcWXyMMjHwNEwFvETVutbBG02EvPGuMD0BB7jVDHT77MQ3aOcKaLOifOtHACtTNTwU5Qtmh
Gev1dL6YZIMeMLYOvERVMEm5epgKbGgdkVw+oSTUHitbZHzPisGId+Jv2BWk2LqQH/i9VHleF3F6
AgqwQ6dP1VogeeE5/jVWtue98SujSN+pw04sQdUr2fClC9arVTInLGRzRVetPE+t8k1As5/PJMGr
onHQFqh+3F/IqtM9LyL6grbGQGjOz12lDwECrMuISECMM/Qkw/zWtSS5E0o1gEwwBmKDedmpVdAa
4RvtMPNE+WpLC+s8wJ6/JKZYHsF8OfNGCqd6rH+TiBZx5dDz4z5UU+FV7dWMWrrMvHgxvW3g620N
FTu1jP6fOKkdDp84TJs9MUV8XyQiESS8MSxgIJaSuWlX6p5o0DogmbvdES1qJ7oxkWGC8Gzb5kum
ok8yjO67JwWGskxhzpHh8DKTKnHybLw3MmKFeVH1jZydtsgIJO7lPVE+qRPPghUQJ3GgQSaRQjkY
arr6VlkuEDLZkGSLRH8kJex2+lYlL50tr5ziW1qRCg858g221rpVTxczXlihsFjtsEOmYNHx75CQ
vGrFax8VO3zdZPJmblHOuCWx5Ttkd103AeVZ2mmvOrMKJDL6zlyhWSbc3HfqP16laJfqn5p4f9Eg
8Nt1HB3Fcvyjp2IR9t5MHgZf/kqzEvUXa47WC+jTsseoVgaqwdx0LVLBIz5hQLgiG8QtJzLDfhPx
S5SPx6IFKwUc2bJQTApz1O5aoQljUhR8FaqKMiM9gy7kVz0UnoHRnsF6cDPHdqe1mL8wY22eXpqy
vUUmWc60Jx5SM1+LOzQos8oEY67Ifmi3lrVhYUf6su2r+M/Yx+ULl1kgtQukkEq/aw9FCKb0qXKB
VbAgk4jfpyvN7vQOY36YpOW5wvD6YJnTA381KmFJjlng9a/c+/HzyJQ8MmgyRreyiCjGL1A5YsGy
siCGlw/DsrHLEKsDQWFF0PQcEoOYht06VU8LCSpDCuSiEfi0I/AUjPHN6oqc5XqceBMQNgQJwmRL
av864wNFOJmRICQ2qrtlQ+dlM/OCqFNR+DdI4DAOUBvKiHwEKAhqzDgdCcmkJO+poaPo6oTPZORj
Kk4NUUeKeuM4WJttoNUQFa+VKSbNGqYVShCt7HXkItwSEYT9UiMJWk/TEYfY/JglsWpjwntsWhr1
ISV0uukDZOOIW4ul91O+lAK7EHhtzR7qdePwLB87IyLedkW8qq3Lq1FKa8DqQLwBudRPasILlqbd
FuhKuR4JfbO3tMTuISAGLsqtJ5mGrUJiYXpB/x390572XzKE/afsx//D7fX/YRv7b2QIk1VcUv+5
IYyt0fDn598OaRX/1OV/tIX9/YN/Pu8wa+kfUB8hblkQJRUdNiCGsX/HXJv/wJIFwhoUM7Wigt3r
f/nCdFjWqokTUFIlXZQ0nS/kfzrDrH9YkgyMghguXdYtTfmvOMP+xRemYQeTdRXvocTXxjz1X52H
4qSkut4kzKu5JLREmaBcDQ/EiHgyphdtMI7yUxNt8envD4uYEbbdaeW5kgdWjFMycwnU2ouQpV9K
tI3Bf3hB/y8wSVm7I/r/tzPy/vXpJiQpCycQdZWi/Itvjagbs6iI23KwgA2hPk2VUyriecZqR/QQ
SiwollHw95d/f6hlxcZ8I7y1d4MAz4xw7QBOO22Tam7TUnHLXcViW9VJXhsamil5a1yAldtHaeUP
TaEFSCa7I+9b+UxWXAP0iKiTYTIusbZ8x3Mv3qsabc/DL4ZJqcy0m6WIjEDIU7/V5mCESfdFVBWn
RdXXvlqoXzVDcHpJZ55k4SzHk4bAbMEQrFZJGKsC89JtKF+IvrrqXU+KytBLemCsK8mLo86stGvy
NWzK/FBvsxCauJ8cLWGP36bKhjRf+sCJl35lDdO3qjW4Lf82zbH2wigofSqxkgiSOiFUrCy3qLf8
pbQwVsnJbNDLi5KvtMStEpSaHvvZKp9JYIECQwSY9O/fW6fTXGozCqasGD+UVl2uuv62ppT86tit
QTPq1oM1MR9fJsu32lT4EpjdYwEb/6i69Cuqw3gzpSbytnkIE0TWfmNK19i49yN5e6chKiVG/zh/
Xj1ritiYkh9NLyagmtRrvPl6V1Iyx491W828CTEtwrDuJNByO33QIUxM20OrVvGdpVMc5bqp/Hpm
Z9tbcFVI7AzGRFyuQyks10XQ2c629aVUNHDuTSo9KzRo+4KcRLYf/DLX4/ICQMy6yJMu3/QMiAdh
U//81SgKeFrEcm+s8T5bG0RIa40lIF5GIWjpPRgkuUPaJIdcrsItZ7RkbtstAyYVqCo6RlA9Vm4C
yNzi/vL3h2pDYj0L6WnpY7A/DSfJvhnqZlcyNTvpTFapF+b1rdjYAAiQye45i+AlJONZXeb+oVbX
5ZpnxAuSgHwnJZsnNSp65MOMX+pU0EIhbv4MkrmhACmYIhk52Gizj9IfqSlD8qLNt2zIS6+7AyBX
y3iSZPUpz9T80uzTVemOq9j2LDLzbS/MCvMWuypbFtD8ZK4MfoIHm4sK+Y40MoifZE04DJHyPJqM
Szok37LP0OyhUrP1e+UnQjZv7wLKAXUioarsB/GxUzlKUlWbvL5Z8SUyC80BgqN9XZifPDSTp+vg
G1J1MB70MitOhMWdYsYpVznacsIma1J92PS5Uiw/asvWH/6+d0Wc/ejpbRNLCrT7m1nxG5mVoz8a
+7PZNMaB7R6BfKp4HO8/WHdr33i/jBWpFA5RQsxxCqvAJeG3AYRBJ8/YhCe5a59FevDMhCiVwN65
LQOOBFPIss+6bq8sxpOv//dh+D8IO7Mdt5Vs234RAZIRDJKvklJ9k1J2Tr8Qbtn3Pb/+DMp1ccvp
gl2FIiRvY1emREbEWmvOMeUcT/P7WsgyKCwdZJYQxJJ9cIm3nPYJMR04InGgCDyaNDXIrCNs9WrX
hiiW79R6WYBHqnJnpxP1DFm+pitVewEDZ8Oev6X4UyCsd2Ux5tO96l2FsXyjIkR27g8vaNiHi6rx
L1Hd4M/aA9cdPpt4B1fK5aDZpfKJzlO1AXyl1hrTiojYxq+tkSO+Hpt0x7p0NU0fliSOtZXbqXev
UBerc3CzFn64//tHYsr5d/7tM7HJkDBoM0Mj0i3T/PCZYCLpfbvChuKnTrt2RxkfVdxxea28Pnkj
HOrQDuVWYzpI+ID7RaMbcM46oLy9Vw/LznOra29HTz4jnxBx+BU9TfJY1HWOAcDKDuGc8NKRunEr
aIVvvMRCGZ0Z0JsSA9FegFNIxwB3He1xX8QiO6F0FmXKbNn0FPZq9HaYYEIK9bhe1phEnkXb9I+D
hJCSvoqxTo9EelUbHGAXsyrVyYxM6zSYnb910wZyRDTVJ5th9zjHAGJ6UQd652xNs4Yy7c6klwxH
GsnqIYtAlvVZMJyyMmWIYYgzntj42kKj7WrNem7mCyaTRRlGbNjVV9QBNWCQZATqEeQbBzwUXjJ+
spE96Ya8A/WjYyarZAzPEpj7DVU8dYyFNJqPdYooi4f5YiUYVVNKxOXU29MWtEl9ieZLZiKKIY7z
hIYEiXlZsSalsOkzzUO6KYKOKjHe4L3xlXakdR4u2b3sa9iVxPtq4Bk94GtFn+XPlGfTggGw9pWo
bg72yKemBlCT17l7L0AHcL8USUqzbUyPPNM5DFJZPRZFX2+oHvMDqgskKKCtLtMokpXpFe4u6Kat
LGWC081/bdysPfq0d2mc1llMgmKcmyvaO1h249ldm2MORIfwrg9jsjVH219bbpu9l5W8hcj2w2QK
V9rM3Ysr5wf3EkgX5ild1SF9M6pyO7WjR89lTZlSXywM90+TOxTvjmeqVzzUDNghjZ779X2bakBu
bRKn5//cNMwtWZjFe1BKwhFkdE3iNkBInq8YnMYgQ+1uS7qG9aZ1zSs6CLrIpV0+3Bc0glTwuhOw
HaA28zFwTpY4+zJShxBhWIDFaGeE2V4H0nTkEAtcRZ11odW3+4WIkz7qLr3vyJvlqu7cFLPILRw+
JVEDu7RO2kOkjGeQbDm6TwcPSkAZmg1wQUlPGT/nE/oMiLZi58dI14fKb3bSar7GXZ1fYHGwQZVZ
tnL8mnS/+QZps95bzo4Qg4k88oUAeWPYX4VFRoPbXzMIkBhRZP51wIe8qMUYPWsUrqz92mf6LMFT
K/Ly5MdMfPk0CO92bAJIHMRult5VV515zr7IzZ/3d87MoBL6AJncSIwDXjz9MLm0gR2KuD22TXwS
gbsNXXf8xBT9H5hyw/qdysDpVukuqxcrOsd5yB8fTrcGkQKhqoj1qyrEwtEQhYf7pezr/7z6/39m
dRXxf2g35DaYB+4Ncq8IgMm5ymR1rQ26SRV9IzowzFmDsIFNZwLPNPlQcc1mjwMpCE9CfFeqrG73
Nx3MX2QeXr29v1WjqvaiCrCkkQ+/K4XPXm4JQQJ1NWw9eEgXJ6FNUpmFc5mUMo5FMJxtp/aPaRNq
3pyBh1LAeSc0J9xGmK+fM0amG21CERdwlrsNDIgVam0mB4XdvhJkCjJ5QCEd8AWSbPsCo8b+1NpM
fIUZjleh5e66R2P1wLguXDMkqI4St1vvm2JPLPMnGk2o0xxAlPeefTNcyhbHZOZjjYZP9mWYFzJ/
niyGQH716CZK+ocGtuIHo0cUKfv0K/bF8aB6sHBViB7aiel6zBffK4oS1cdwLQddP9K+btd5ZScP
91WcLse5H+yNZoYS0SrOYL6bqlgSJJ8TVIj9N4ia8RxpWqJWjappiTDouZ9qnACUNnCClT7psb5J
gwbr8EQ4j8X57iXtK6wLOvb7+3mlGybaIVbhLu/nGWbOkBhdnOg1MwJN6to1526gDVEiNVXjZ8Ex
fmu2CR8LDfRxn6IAO90vfd946yGl31OXOYLfMaCFg4gHiEBbEjWUyG8i71HHThGtQjo87ZrKl95a
UolVB1mIuwg5EnqpXUrqBqE1doEqBWcGhwL9ULmjfWLmG6z9KcF7EqGudmHUUVcITIFOiWhhXlbM
FPNSP7SXNEfW9ffjgPiY2WTRkONJsix4K64h1Ezo/68YsIm7Ev89zNV6sqxDgXDNla22sko3eLKK
hIt7RZbCEAnBFDOEIjuYcZmfS62K99NQs2/5UfpNdrTzOZCSQCNLf9WViJrLxsnOhmUcptZ4QZDk
3LpSvUK5Hz8XOdYz+t4542V9Vr4mtxy1h8kcHcszvXRD9gvCPM11mE/hweis8fD3X9ycF4rfjkFK
2YaQ8xLC+JH4rN9/cW8e2tQ9xrQ4aljpa7iwGEadBA+i/8Pts+zZLcb+kk/tQc8H/IM6zu45HiVO
Vf42IkY8AMD93AGmfiwz3by1vrUyEF8t3BAFoiVz+xSELkJ2Zf78x8/+5xHOduF3zlU+Jzj9Y9BW
oVFzioJmaZyZ6HJbHVuAtxFlJs/tXCm2DLXImxnNyD6Zmph/EMTbv365rG66be2iWLJrsQPJH8EK
rf0MVKRGMF/Askfj8O8/MNbKD5+2cgxhzp82DROpbGfOn/iv20y3k9FLQ1R9Q16olUSijyWZJcxq
0m0cd+lXpQOTrtuCaE+thaw6psiIs+wxJ7WHJ6IN/GVlEjyVWBVhQ7ZP9ozed8EW2DZCOa8Ubzwv
E/CWW+HZiDAMx77JXJvZ1Ov7zZyWAzdznRGnk8gKgwhq4HvBHiRluKnyzjsQmeodJmnNwwnjzYuK
ZNkavXesjEJ/dhEdd3JscQWYSJ/KvkesaB2U7W/HgBo9lq5/GlJc7hQjzbYNIXoaETNIweINq4FB
sgla4JS2JgtNEpfvFsrWpVPkjIK7/EsY0Nv3e/4aydXxWTX212TowzPNpups1dH3pm4vY572t5j+
y4Nuh9Zelfl0aVoOWjK5Otr0lMoIViW55c88YM4mS9BiThwYhzoMn6y2I5otwDdgONmzzfD4Erjs
XVqt0qsnXeD+Zh6IhcDDvvZDRs8EA+I5I63qEzQkorYr50ti6CYDkaxZuugucu9Hl2tsRFX22RnL
F0++iKSggc+UwGgDfuW5ggxbO9jRY3bhB7LdWrZWvKdteatcvmgnoYE2BkTb/+ue++OoYBP4Yhp3
OpijpP5haasaoelRnaIk7Wz54poK25GZmtf7K9PHWcMdeW7KSn8LvV6HrBROBw0T/7m2MeNWERS1
mvLxXM4X4CFg40CRLG+RjvwgB0F8o6OFRhw8RZnaMHtx0Y3MnR4ZJ7xryIORiCe4s5DUZkaFPbFh
HgitOnu0hhTx5Pxn050vLxxnJUfUQWEAXbVv4md+hOpYl4EJaM3UdNyw3Hi996NR5TkoCufqIAJi
VDPdQq/Ya/S730YXB2DuOtm+aLvu7IdJdzZFdUWbwFlyfnf/884W0SaxycsrEu42nbzt/X29s7t+
K/SyMnYh6y0FcVi+dcB0+sjFgVSUAcWZQzyUJcu1FuW0yHwLUW+Sox2BrbuK7gtp6N9E06NftLxo
Lam28fgk/bEe1GXwJ5tpFZoMNd8CiYcpCbrAIyMR66meSJ1oiGDejPMR3zyj+O1PsWaQOuyjbWj8
gV2n4cNGlcc8ZGFMznzaUoJkkvnY5qcuDQ3VkkM2mjV2q25GI8Mk/GxnyScw0XONH7G3pCWOyNDP
uouFeChuOWbpYR7ckmj8R7EtPvYfWPbYUy0DPq8LmMz9sMlkKmIO26O9iJP2onV9+e4HQbvghOKd
bfO1MPxhXxm1zRqojIP0rUez6OTaU2paJ6DvXmzfex2j2tkps4tJwYnlWa9MhXxy30tmefPjFSR+
fJvfJRYUky4r3qeyWktL4+OLtWwlrbZ6EAA4SIK2w+XfHzPzz3YzqU9CF5whaLH80U7w4o5QG5sU
M2S43ZGQ8xxNhDljgeyTHC6xHUYXzzStF7+7aZXQXkuneIPNWW6MaztN7qWEBXLxJah0yOPmJoow
GI3alHyjXHyKiVJ/cRKvZAiI32xweAzyngzi5J97lPw9A2lunMPqBjoHcA5hFyXi73vUFKq47XVG
7FPlppu0jfaDABIrQiNjdKqLDUjF6VhZkfEoIguHq12iQel0/zSp3D2jtqa/D9Ee8YUDGzeOTGy9
3mMMNeVUEaUCaaWBIeWi7AYqSTZE4zrY6egD1bEBeyDMxO3+yogYh0UkmrTMdJvU5Ctm6oHByAcM
H41LzfHGz9lcA4EZfvq1aVbOZ2LrsNcZPPDzhRAnF/q458L1SMOT7HAB9dr4Dea7+Qmh/lLXo1n/
abwbBekWoii0nZWr6NMQfqna0EatH/V4jkG6urQLyE1voVkaDdV1gohrolW9dKqpfe0Lg+58mJZH
dvmv9yLezvR0B02XT8F4rWzz0JrKekv6elrpzuiccBSoTAdQOtCrXpqpBYMbUA3bKA7YHDNM6KAR
6/xh7uQ7jU3AI7GXiewbLLStVp+8eM2ZGwRRA9HLaWk+Ow5tkcKUOy30TDIh8LbTkEuvk+jDlQrB
X6FcVEupt+N+5v0tdDuzHzItoS4Mugf0cGXWml/HsMLtYJM6RQwyCZWkGjxkYZg+9vMrFJI02gmZ
PJWSvdR3HH+bR7QmynmOGxhkl0pFvEvQIsiyM8de+1VWnPXa4BW7AMIdSG4u2eI6U+77ThmD0dLi
6rWx3d2oQu0m7Cla9tKmHMG6BkRAGGRmBDQLPb/f9k5pPBeJ52LRtLSV22IV82z5SM+i4CzUNsxx
nX8U3X8+4rZOrisdQ+O+o7ofHgyzpoY2CV5Z/jqbJ5P0V3U++96s4NQigttqvuqQsnr9YuiH4hbZ
HnWEXlDsZfVz3nrasppXc9uFbpBKXATzYSmyDjLpOG9PHP1Y7OQt6ufU+/s2ovn8VhnGmmWWj+IX
r5PB6v+Oqv3z8G8bupJSN4QrdCJxP/RAg2pC12ASzYVe9l0OSLnhjjgHX3nDWbfYy93Y97/lqF+6
Hjd7zNHBd1uDubSNxCnmp+yHgwna5zXzoQzYY44eqlDtytQKQNx9chSw7g4Ojc5/1C3ij1WK6aZw
WWghXLoOjZDfV6lBV6UYSr9Ad9oQRVUH71lfrsHP60e4uWITNiSMcjgJrxGWlqRPxEEHhbfCBMYA
3siio94ilhAIu+zQdFAdsafHViIIhGEmpfX41ZXVZ98Ye2zKIMdzkpYl2A2SRSPSbYbBqk5hTCS1
1zHSd9D8rOJK6EczYwYDafvgu1q7syGOLdBrG1j3NbFvAryz/9p5XH7V30s4XUACBR0qUS4QKPj7
R9EhQerZYdH/k9IrmkMZTd1zmfJtMtPDagqf+dxW+bsTNw7SuZpHzRHthrr7cQh7f3Wfa2bd7HOd
3yKqHQ+h0IYVKljkY4wEd0WZNzdacCeTdhu6YEN7VR6HjyrX8tP9LT2PtZTmqxotCesAm1M2oVsk
1YxzbWCDgUG24SxzVQXwDWAg/L/JMLXWFzxFzAsIcrVL2QZLlcqbH2vyLKxGvEjGfFC518zJi3fP
GH+0huowGNpjuamEvSjmRuHQ+sERfDJC48aTZwdB5DzIairtu2iJDrvvBeWYIqTuARvEnfejLCje
HwxF6r2mhHe4XzJtoHpi0reYsnZYo7hT6zjI87cY2qIXPKWpL38KHc+Uqo3vRaGuOSCnKIuS90Hi
iMvb0ThOwZAvcEjEu5aux7ID4UWy2mwJEm56SxHUotdyb2So3ltLBWHSEHI49927TlHUJjjGS/I8
jCBESANxndlhsKo7SQU1MnCg32rTX+0D+ZqMnP4Se0iuaRKYa5naGTFUMZlhtni8t9JGu+6eOd0t
wjGtL3rXbn1ICNtEGeLBblA4VYQ84emNmFpSfW1cHeDX/a0xwMkpdOBM+ahtmkqtDdGXR1eNO/St
/nVofuZapD9Y5uSLRRpgRvn1M9opHMzC6YrH3OmxnbWW/j4GAdzz3kR9moIsSPP++33544jjHX8t
9GRt2dI/3S/4NL55uEAWmnAb4AVMLAwOWMxfnWZvZOiY5+34sWu9TyIeX3Urql510HVpEfnvVqyd
O6s7ak1xqcomfw4tvoI+xkfNgOabZln9p9Av6ekm6qnN6s9GYGcPVoAQv7nfXPf3Xe1cmKU1C/P+
+zn4UB6M+SY0EI6mBc03VeX21R7rFXBS7xDOl/srdmEEbVNlLGpXA9/u2OXOjSmNxrZ/0FSdv1nD
bLaB33+yutzHEFqS8FuF0NnpJG9pAxZUTnh7fESwEGarN4v5gq75P1Du780S+uBY6BdNs+NLlZsG
1mDAsPfdEkWj2I0xB/zOh0iaD3UCWp8DcxuEPWkr85RytKDp1PlExiU0+IVsmngbxrQJ9Bwvp2Ve
0ljG69zN9cdf30wclujrpRcfIl/ai6SotL3T+MA0Dch9mlkWj/fybApxPtvlTUOVSfNe71+zusRm
zs2l9gYjt0PlZcxpYh6nbPSorua3iubutYshRWi4YZemgcbWyCNt38SxcayjOZYug02ghyPLrRUP
J6MZWJ61F+Pd6yZSorKsJMLpH2f6P8emii2RzpxN1Imy9I8bvu8HHf8LiiW61uGmsXpKrXUwQqKi
o5/7NbIE5Acjdy/ebLE3kS88GOS14d6niR7XHtPpUuY34MFzyW1/nynqC6NKz8jPyxNhLEtbWfUN
dyEA+HlOYyFGD2u9vca9tf3VNCi9bNtoBHklofqcWGGwq5E8Ao7E49BNgKSSvZoPutEQQmciWfjh
3nOr567q6BnxPz4U8T92G5s916KJZbL7ftTVGESoUE1zXg1sU/86BmbB841+GsUBdiy9owz1OQ27
gzxjTyMIIGxRIfTJ8FgQ8EDZq0BcpvlB8O/BrYmzvLeIbMGbtKjmMU7XGT8HJ1Jb5GmkbUc14u/G
8NcyK6JDorWKiSK1Qiu5BX1K320OklWk9QvZo+JFI5qDre8hSYtpTSnSPSXxMDfOSAnE+vaPhp78
o+rjDqHLR6HkKBs26ofeSo2jzDPnD6MuJvgqjV3TyeBChrfcjx7UKcYIgxd0O8OlX85kO17WbmDu
DGUFxDkM+zJq5BMAREAPSXiVikiLTBcv93/ODbXF+LXn8AuwdR5OjxxNbKt+7OPSP4Up6FQ4T5rq
NrK2E7moGWif21Xc4BwEwzrzYHQPZ3j+UDY4Ae8t6tBTj1Y0j5ANpraREOcmtWYwkZEeSB2fNrXu
xLt/nFHQqn08otgkHNOI4oNCfvbhc+pIQMHSiuIFT7VYg8AjVbJhNK0SqE3zRUC9ntpSe+uc4rvu
eMhAhDMekplT+Kth67gbD6KR5fjqwW0HdNgufMlUWc3JF+Ep6Atv1+OeIJ5gaP5x9Jd/9NAU4cn8
DJaUjsV/PjQweq0P0GJCi+6H6csoGw2AF46MTl83FJj7YNQtEEiBs4pjz7tmGdViE+CkIG2QAj+s
UZPSqdzGHaZ/uwmC01iXz/dRQ+Q5FuOSXt8nPkTz+yszk+MmIMzJ2921NMOIo8hVyU3WY3gVVfyq
9RiXqzpQb44/U6Gqx6B2i9fRo6f6q27A+6ZPZUxzth8t5pDpT7Oe0gtxByOyPRThZn2wRVMf9PmV
2cT9+u/f+b37/vuxlEEK7W5yrVFYqI+rZyf7UI0mXiMOzj58PkL39kLqb7Hm11sdbAHC2dS73l/5
rrDWEZr+Nea8Bw9s4yv8Z8y4Pvwap+t/MlF9z5rBO5O5ANOqwHbrFqy5CRbIp0TT17Ku1bMSM0V1
7BoIGpC1DFGtDQCa34mJz8EEB5I4e7S/DOSqR0Ol1akgILUXUQsvzANZ9fdPwPzzrncNxyXp2LFN
l/bXx7vGL2wcWqCscrYvvEvmMuo0fA1BCToxbxHPk6QFcccSJ3NOkDCQbW9chx3ZRf9xHMPo0704
xnAnT00+Qzj6uN1YIQxU4ogO9Eb/c4m1MDpoo/f699/gQ7wEwzAWN440SIcUCc/GxzHz6DfYjWkp
LwqessITLFeuvWho/NK7IfsWLZW2RXt91kwNeAmzjPk3YSI2lThFOo0Qx0AR7ez+46NVf5R/tq6L
ufajo+i47scHMnIoK8jeQ/R8L52r0Pk0BEN4HQzrnWbkZ5TudAmEyG4kHua3qCBSLB+ax6qL8lsu
yUDP07DeCpk9qCZLj06tq42FHGLhdWF8Q8ynEFV3JG67usZkI8mXd1FET4jzhpzOr5qTGsfWbvI9
CcKHCMfS01B6XyxS1gaDDlYwCOwsJD3XjsC52NcG1jRV30ZXf659qHd4GU23tt8V3iJsGXV1SbsG
vagsboPJNDBMiRT8tfTVnDf8WLeeGpF5yxEF3erXtK6Z1DdqTvCM88VOoNcONVCp2sA7dl9e7k3k
cMg+aVHbb7KUDBOEuwYtDFQbUzz866k3/jge8MU4QueORwimM5b7vRgNhyBG2lQw3kg954GymDRD
4e8AW3zrKgBAuqGqFycQ3+x++NzrQbiGzg4Yw+7Em5eR8edh6SksHPQ2m/eIDX1r2UzBMWn8o4Vg
fexKW3M/RxlIoenckk344fH0VDkVGY09cn9YDnq+4nsl7E9Gsb+/lY6bb3o66UABQwPkhvsdJEaz
RudPNtB8wfILyiCzX4TlclwtwvIwxaWx4VRXX6bSX2IV1/JlXlfRY9+FgPykvrxbwCLgxptpin/e
3zka2HstGxuGx2Z9QQLlnm2RGNfeN3bIdeZp3YJKub8QwSovKs9bFlQFdqCvqlM1wA+K59DAav4Y
EalomHMzwhjntz3k4BA9yUl3mmankXHx90Xif/XFLINZpUHDmP9+XOgzIr9TjCswPe7Cj77RDtjt
gbUF6I7RiDKeTYDwMTgn0nXSIIAyjOCDwUB1DUJMa5UICJ8swM6JQbferTynZdRgeLdJePrV27fW
rZ+gF5v7ZBXKFelNb/Uk3//+q1jzOeS3PYuGN2u1IeB0OK6UH84pmWtyPjV0wqo6XN3kkfSrblLh
Me+bHz6QgC29FJPGPq98RoOrqmzrVa/ok2oNfJQG0wrHYPEIy74CRTqlm8mDGX2fK7UWEqNcZ74R
tru56Dj6YwdLljUfAeU81EEnYJZAvQ0zKlaSTDS0IxNR5SQxLF1VRPtOVO+iBddh4phd0ThXxJOA
VQgczd8hWHjq/MaaQ5aB2lj1znad/FUay7YIx88SZ//GUo+/viQQCsM6ZWh1iDqap/dXyfxKgwn6
9w/V/PM5k6ZrWZyguDcM+2PFQKcONYEO8+XXqOpeQuuebh1Av1M3KPm1tHX3GMxSbvzqb8Ia7W2N
C4qA72oQewucOurTQ84mRZE8iBMZ7y3O8DkPcD4gZmWXLsLCNy9//8mdeQX479thHtcruowIRfHV
/DEK8XPsR7lNu6p3k+fWyt9Lzxt2NY6ci0ActHRYS5k++2uX1tzPbBj2ukibg1sapBJPMSmYWVNf
yKKDAYxZbm3XBAlYqX/qhbub8Lq+5ZU7ZzXGBnHp6HKSwFFAnDgbdbb9RQ2pczAjPdsYMuQwH/fG
Cjq5/ewF5AnIClhwiVZkm0sj3ZZGdfAGNEy/uioF7DgiF8Z9yyQ1To30GZNP9WRkxsPgtNYrYDhi
T0zjZ1LSyCAlWXudUJHtGGiQcTY3+OQwnCaTwYI7Bf2hiAie6CsXImhiTF9SHVcSTdIXIBxMQUiY
57jVwlHPnVKcmB7bOwpryFmAv66RFnvXtqIm1g2yYmoiIUKcDy95xHDdrYbydN+muNR7CkcuRg4g
Oe265yTSgsfhUZ8861AhYIQeDWlqnN9Gnhz/VafMu9OHL5zKVpm0lA0l/tgSXJyLviV1sju0qjmV
Zlhv/FoHEoql/Nq29fcGngtm0di962FrO9V2OHcZ80/YWjc6xw4GNy0gBMFPqGLzczolMXimaU5a
zL6kRWk/sgKBMvRgD/79dqV3/1HGpBypOLC5ukt6F9LAD7uvbiCf1FoA2QwWPoe2if8+GCNgVFwc
gu53vY6TMjLT6CpqN7pWYxgf6fJe7n/j/kdFN1Bd069ZJIo09EHMlNAhajfOLF5G9yh2bm9/u78D
q3McOVRsiM4p2M0qcS7lE5ROvxnFo6g+9fPXj75Bu45u7uyti1Vdiiljns159X58/XCQ5RwAE505
8lrqTvUcIiays2rnAwsJtbY72O1I9RMTdJOG0CDBk4BVGGKEqo1mv9IW/R71dvUz8vDPedoiidwW
2JFtreskVq9YS5Fwc/Dm79RbU2ViY+UOiQbtY9VTlRdi+sIuLB4ZlAHgrefIVySJ5FJPDS4AIEjj
NLMUZ7m3z0SLkAf0UUbrLRgJz080WPUCYwtRkHbJJtA51wgOThjbrGzoTA/8Q1rHHhAsviWwKUm4
S81BvMVx+ZyZ0c+wDR99CttvWR0/Zgjhfp3z/BFyYh17N6HnYuNa+oOWgIO6twk98iltwiQOgVFB
Ougd5rATMErNVe5GWjgJI7cbvxY4xHPObJ+Yc1iQbfRlG1f+s1lpsM/YIB7S2JI75ijxAxIV2IIt
nlwmIe8WfuHHfmwuWt8SzdxUR83Af4JFJuVWPCSxrg4TsT1PgW7/0Dt5pWRd4pyaacEq2YSuBCSC
9G0bjHaxawhXAdxrYbwqvbULMuNhUpP71sNLWMgOCXTXWTR4mygll5UlVh9mfUmNk9jPB1JcEpWf
tAgcY4ap88UsMGTXiRMtGxVcEaoNEPhILe15hl+UG/lHMwVa3s5vHVQjpgFYwTRgYqgB/G+jjP9c
hN7quyJHTTWrrWoKdQ5PBEvc347zn3lmBM0jNQUxUAStd1V1YdpibEj8HAhLYurRFT17enidsTAL
F23t2Xeb6uyMYf3rVaa7JK0EwFvu/9Se/0o1G+ibWZJU4teMPSk/RXk3rDpdxMBahbHV3JEpQGPl
61pP5TXUFGElZhC/VUB7FhwVrFeCCR4djdIjQya3kRB1Tl4HTDOuX4nqgdHWFl/xWPvLMnTbC8H2
6sgxPV3BUci/YmFZGHPGi580+YrkyelAzccUhlPFa1awfA/Vd/zHD62K/WdfC+JbLdmX+r46pD6K
25H4xjP+shvimA1R287a8yBdGrk9PdBzPxLlYT9XpRc9q8IJbqDhqlvCZ70dKjpC97eei+yaTBFJ
uBvod1B4wIWnW+vExtP9ElXJK3Vqcbq/wzM8rUn8tFZhWT613pTsgSWSIqcb5QPRT/2ZLGssDvNl
LKkqpsJs924h7W2An3mDV6F87oZyH6KtzYrUB18givb462Vrcg6yUeXZKIx2eantIuEcRtabF72y
9F3ZkaJaNT1K8HxYxVqhH+Ss/27SST9AniIpAjAbVy9yGQpORHsHk7fOi1o7B9RMa9BnGCTi0Dnd
Lwxbh6hMthR7X9wUTFMblT9pSjzqWem/e6mG4ICJkwd+Q2MGCHq2N8gDSYxzOw3TGSJxD1/GaMhb
62bNmyxVfqxMQrGoZaE1MQzqmmJ8krMzUfUMcYtWAshN3PDoBmjhq4SCoZLgAzhEjS8iq2oWmBbR
L0rkl6mFgxtJvVuLwv5ZTvYXWdbcKG0MObjhmDENBHJIHkkz4AmNteBlRPslDI3cKbz7SOZoPkbv
FnyZCJ9Y6sWXtrfb/RA7ULES9yGHnkfMKpWROekLqGEccEl54w4aAIUSYrPQC7QnNgducpYQLfHN
uY53q+Id8v9XtjN7Rc7MPvJV/5ANFrZ4EzJDopMV137TgYlEjVNvXaFGYFeEY5FyDJmXcHZsAF8m
P34oK1KIUgmV1cj7B3fakXT1RUxhj8ILuJstJNM3uNAF0FgxbTB0frFGAO8BfpEdbkAcr5MnQShX
EEjNaVyC1HISIkG0kkH40OU/cD0g+CxiAEdO+eZGJgVSHVxkPnzRE6TVWuwfOo6Li6TnTIbnlBca
I9fkRfh2svHux9wCaPaoPTJQ5PYv8+/NMOh73ZLtIotF/TC2OEsa+MOuLF08brQDXIGqE/LwpCcQ
Y0X4gNkvhvfdGqvC8FDLw4zkLI3PC6Ui2uwHT+uNZZGL4pywxoNfIL5c6fJFd1HuIMOd1j0t8ZVZ
P8QG6gY/LxmVNgkS9eEwyO4LmdaE6NoQEMYSsL4hwZI3P3gGv1rdtpUAcxj1iHHNsHSmtdO01jXm
ZL03Y5ISxvnYGVw55/P6Mn4YYnQ+hZY1K+F4+6CZji2oVshEuBjH0X4NSaS2AG8sKjbEVQ3wqE39
EMO+6o6UNgmtlU5YxbqBZmwEyaGoUM/XBeRj2VvaUhtgqY8QlZT3ZIeTs+sm9sfxh6qHQ1x1YJWc
cNME1U/Dx1uC2+roxRFxRABPFko6ENNp808uFt1ACKj24rVvUn+ly/bKB8/WZjQEPWJA0b3+gOeU
ZD4b1bw5tEtgFAQjcHesSjx54dBAbGkEwtSeAizuos9N7T+ULkklhkvklBYwY/Kiw5i99GYw7hNl
NuQ8EDKVy4nfTYGSAc61bJFEL33P/ew2ZMurFHyofsscwGBJpL40rVMipgftxXIv5oIy3CrVMIjE
N4nJz2looYn8R0hn5EGbEDSVIbcD2gaWH8cIlxm4qz0tTE4QREsPUfGc+9mXbNBXRRsTsyCm7eQ9
Ul9secIysvDMfI8zY4f74JPwO1jEylxbHAxYLzC45ohwGyUYTd6iqXQXsmj5602/GLuODhvSzoln
sbXacfN/hJ3HctxItG2/CBFwCTMt71n0lCYIUZTgvUkkvv4tgP1u3+jJHTSiwBLZNEDi5Dl7r40s
f5/UTPkUITQAoCtrBwM3X/Uls/bG1ZDQt9ZwLIsPz1MM+F1WzEIo+ZyOIBDzXjuEgNn4kzqbYIKf
1VaoH0l2sYbuAQbKX+kTwDM0HUPaMT46Cq9sS+mwdnsG8QpfZpmZByogrrIeeptpFnxzNYNJZV09
lzwtW59OsoEXXbaw1RrLuntISGeDG8/brTMSbNa53kdEfxQis3uq8/DBZGOwamQ17MZB7nOcervc
8YP11Ab1WqX1cWQPtZaBfrJrCKoJDTzHJFgCWrBhPqc+ZqTe7g/ZVH1U+lzp0Xmk5tXPIYNcFk2y
Gsc+wTbmj1u/DV7NfNr4PKo2sYW/IpOnWmX1aajQVKqOfBu0WXPWZYSPFsPAnm7jKiVq0oMxdguZ
cmEPj8h1pN519b+JtsN7AhGY32Y5o65AxhBHTTc0K9W7l1jpuvblzi6r8GDWZrMN0o/WprmdTqzX
QXu2C0PuweGJbSonqFKEWAN1YjbWEN5UkeegWYFaY45rzlKZp0jHU9XAsAFwxbA7wWdapnha65Cw
ITty/FVb1X8DtwY6xxYJerH3NdZyuBq1c6xhCivI72EAn5y28N80TC4FW7bYSciXbcZjX5EgJoND
aAOAbWEs2RHm7DQiZSKYoO139J/cYHI2BvLAbW7Wv0oBIjONZU1mDf1kNr6bvGV+XZHzylqk1+ve
p2gz27fYYFIjBm0zSgWPVqUg7cZsNtqUj32NJdH09mHu1NRh8Z9pJGd3bODdJnkYUOfKBz+q/nZl
8pC0LRSsHv1Sku4y33wreo/4naBAKFlSU2goQFIZsKbk5GKNWs+AvU/XvvRP1G7jPinDz5gcOcSP
j1Gg7qln36khXtxuVvVJ8SpYA/vOygkZCk+yYKbZSzLLC/+XMWXEklsfRphsDS08DF7wXrX8jDJ2
X7USlZjFgwfJFji2Eg6fIZzfovCcQ+JGX3HdbUWd9kdzTgiv2+zo+cSBOuI5ChlUeaOLxSA0WWZZ
BuP8xJ/0ySmtZ5QAOjGQyQXhJtqD3iwRJBoNaRwsaKrtHmnA7xP5t4U25Ni9urLeiyenw0mVg7OR
JlZlpxb9sQQdOrrxu27VexUmmLirfT5Excptk2sTB2eJ9tPo9pRqALVnWV8u1zWcSNcAbJbnxk+4
ciSGjNtY14d1N8NiDSuHKCXJrrBrSGQxmMFej/9QX4Kw1sgqphDuJr7tzv7rulSn9A/qOy0/wOxo
zZq84WIT6tNkht+n/Xhw7IiullYbrMcDpGq2gryt6mxHG0YdWLD29RSR1OHB9mldKI6l2JVB6tN8
iIgQsbkDipzIJN2m4uLJY9KK3FSb2jHfmjb74Y7g9uSI9SPRgU8k7Y/co+AQPZhHAxtI4Vnr0JL4
MmXPcjGRNFlEPKjzZmMF1qEagV6HiTLngv+Haw9IQPppCymP3kBuYJAGQOyFaLwqsvkCTI9VD2LY
VC3JsSUi2LIM/w5d+qQnazURBDPgf92yRpMuZDBa1bNC7cbMuVGNWpfQDi9sPQn0wcQTgwlFvEcf
TrLxcFjS+kKAEAh4fFnCpPdVk2MYk9RT4LZbfi9RzzprjQP0SqH/ncrwJ7dstG1FQzBDQ1KkH9JC
S2YToOXuhxqRqn2Av8nMxWTFTwtCDwrrbMR/LHFuY7deO15z8ntK1jAgdhptOmYAvN/0AaOTtOp3
LGbYGhw+OTLn4OLJR+WmaKN4PHP08ndEz3blsg1buVDB8GSsmDefTX340ww9qrvQ25LNiAEHsFbt
2Gu7Fh/+RFnj6uP7FGjWSoPjdazgpmdNrj8LPEKDZ2CkDzzgezUtUKuoNhG8ISrnwdqCiSB0gD16
KMHg5UDKCLLDqcWnkBxubntyPCfCKMFi2v3Q7KZ8cncJqgXCbz1k3SQZKac6Fm0uCJ0ufwcI0cKW
a9TI5qlHMgOOcuMwtcJhV0vdE6Xd314z8DVM2h5kCnkz3ktXFeEDS7C7cpyfM1fCQsm8VTpe6TrN
uudObwiUQgFNeA6n5XwIapaw4ljGevSYC8d8GZ0OYYd0/o8Gr/vf1rTju7ppulhfPdtAtvOfERDc
cj8LmDFzR8/auqHy1qmFdRmnfXFaxBvZ0KREaG8Z40Tbqu2SS5oU6oBkj58Os2sTO/FpUfVqAEQ1
37hBNrV3rIHlc9aC3+s16CXB6Fs7LxLtqbH4wc1ZqrKc1qR9fdu4pH8JstQ4x9r4AmHcv0UTOrzS
h3f7ra/rZ65yIV2De2NVVoQZNIpYdMsLn8VILARk0vQUzb5nutaPpMECbcj05KhVnXNPefh4PYSu
CEXSClRr+3gDlUKk6swHUY39o1lMZ8juqn3TR/Zx7BKxt9PGPFRC+4Gperz1/ewkF4IOtfxwq6G8
4u395+AW6hp3lvN/SJSN/87QmSMyO+O2MH0X3cV/54mkeiQ+jCr6PWncH3pGQ4Cv5btwyUQYdFWe
wjFAAObk/cnGNPM9IUraAKWJzlYxZRb5f8wzjP82ifmWPKQsbHYwe8AW+s9Fg8nOcSMEWvRRsZvj
hbNvQwE1rAgQGruTfNFl+1s33FOaNfeREcPV0klGnzL5f0nSbVP/7yDctTGH2z7CX9twXNuc3/9f
jsIhgOKrxpq1WsNeozfjbWDgLvty13UzmqSZhlMThrcQBOQZj5Z9Do3M2flZZD96GdQXnTUjw4yy
yWM92Ma9317rgvnLPOQwc6c9mrbxU3QS8IEiygeGZ/vwPQEh4rpFfJoW5B+XMXZv4JPWqztRkiyn
mWa8ea4ktDNA4sjNh5B0mpVcQeXtBst5/8dBy3RLOOg8rFmxWw8gmjUCkQ8tWhjwbSF9Sw+Vqp5F
aBCMQdu2Ljr5+d9SrktqnsLbtnKoto0GZ8QmRTTEaPfp9wNMGpRh+ykjSbMUWrFNRD9PyEl/q2oQ
sbWi6/QNYcLH7l1V2vsP+nzI+5SgnhydpqgfRa49muRyR8Qt8Xv9nmKFpvfs8HSbmVAoTBPai9uy
qRQa3sWzYKZIaxCOkb+eRQe9ja+unGiXIkYVk9WB5zCMF1DpTzaDuZtSpfFChcEMVeVnfC3eBj0P
PH/d08mHwrqYB1gqAynA0uodwddU3Gz9wPdMBinL9diI5xiDf5c19kOuk40QNq9GiSKXPYt/gQdu
ELDUBGxMOkyPQrt6bURoHs3S3ffaN3kEmMtMc++R7288J7bOTWRb+4FioHC7P1mT2MfANLw7uLL4
hI6Ba45n2jr1FXigtqPXY1uyvU4htKcuLC6tVxUXq5n+eRVdOi0CQQdjCbxgDlUCpMIlcKrpOpao
YmIrZjzQiyO3D5rJ0CiedssRn0X55KfQiGSC8KojY+JAdnu+r/zup0JV+GAPStv0kbBPOKPEqS6i
GpGsdSQPSTjTeAX2IA5DBPeuY3LC3ik2iRtHE6sFFcmbfuEdLUVoTdja2V5TEsBpLMJtYnqoo3XP
fAV7DcW0qvM96op0dq3KpH/CATM9YT5tGBDgLIjRCHzfdPMrzVaPqtbLw/IhQ+sYEbvybfSTj6kq
7V3lDyCLSr28dk1dXv0OaSAiJmadMWMHAT4RpUeA40/DiL+OowndnBLdvZ4PMvdO37CvIIhpjctU
Xkcv7x6zTLxBQxapCqnwiLEjbxr6tpKWuk2KJCUnZ/iUVv4ZVbEBFYuD0gAdAjRNcdnYOjpXDj2x
Glj21H05g0FvHoLZLxgBk5oVWExbgtvyComQcySk4NlrHYQJgf+SMtbbjKKPDpNwfpiLzrN5Vi1l
NuYjd6vruXbR09o6y8LJzsiUg6tmtfYa5L3xCYoAZOYA3LwsrfSeY+Z5ai0yXOzRnh68todKm0E6
CK409aEnD6VfrbpugB6Vgw+3cXkd6Y7vyZbA9e05eKVyRaerZFu5seuOQWUyR41PBrFI/iTGuzAH
HZAawiagEOFDMPx0w0mdYgGZh307hdVyjvGdxCvVfy2Cxdyv9B7kuLg2pYVJ3x7EjQY1loGMjZbj
NqDebf0OAUOdFoobGXDt8ogV9cy7x7r5pATbqSZ7LEBGfr8H6uRnuABw8nHaOI1JeiAVLS2jWOwk
IP3l85rRzh9HAOOzfchlM7eLkUHyPXCaqiK6MurPNk2qgJfnenfNaDIiEDVehkZkz3XxR4mchWme
JnTjVxPEKmIL0e76ttV+BwV7TTX4DxWupBuMD4IXCfrYJvMQq4lHdbEq+4/h9XSWueW14IBxk/aI
VM1j6WbVg0aioVJP/35U88zoWrEU15/s0u2VU2AkSOZEwwXLkbZk0NtRta8AMByscvSBn8ofPn/5
D2SBKxdNyE9G1xG+xOdU5DHhJhXJS2qMtzG0e9ioKgEvO1U8zGZRTtuVW7PItX1hA7nPJrzcUz96
6HEHGeycwO+/77tgxJtjVSMtvvkOLAdsGPQzSfVbLLQdxfeJGcglr13UGbWHjCsoCwpTLFy2VJQY
HkFyVpGPV+xtY7k3BL/IUfU/C9AXa7/wZyoYB/d/Xvm2ZbPKEAhchIVJbpYf7ploFivB9hk9bNcA
yRnj1Lyo6jkgOIZ8q+Sec39fyvmQmlAWTK/aJU1Hm5cn+Uvla0DmcG3B52PSgcfGSRjf0Yb/C2aE
rDXPuyvN+et3+FKDsJQX5q49XHSTENj5dHmjDboXD9nYgZyIAHdhZKQXqOnrJlLaFWlLs45yShyx
0NLYhUV7DR5RpiA9TVXUv7aB164rw2ofvp9/KFj1w//+oYhgAOhcAHp0mL1fRxYdsqPnl2b/xr5l
m5HOdNEzEb7Fpf/lDaF1/C6MO9SeKw+xf9hXxuf8Qk+t7CEIBOnzHsKh0Olfu6YHASAq8gYUu29M
t6Qo9dPKotkICBcGe1aEEzbKHO2dXpWf8DSQl+g6La4kaYgK/tvYXxEQ6x9dPBiHpOHmGSafbS+F
9BZvwHUo/OnFtSObVk1SpTu7ziayuUqiwjtzjoqpkXzr5PQtCz7A23EzJi39KYDacR9k7+RVZJtU
Ce+c270HlkG9Bma96bW6ODnc5Whh/n2pfBpPte6SWz577RbbncxtcQoRDrBSt21/EMtq1up+RMfQ
87ehJpq9Qt0AER/swuJBbTVLPdjVrzrJjTfGItNRdTzRx3Mbau1dGJhroLIl20zY7CeN0pQs3bo9
bQpSJGF0MR7ObnM/z4l2rU0HHPSt/7DYg1IUirsBONM2c1TfrXQxkjUQwTnTqiZ6RvqerOAs+Bdn
KcUp5A1SxRksVn5wxpq+8qpQnrLZNUPMpMmaWFNNwh/5dgD96wXqXDLy3tWQenjDCaeodZby5TRz
OhoCqY2SfcoMYgUQz+6dgClFkRnuJslEcQqN9M/C5UF3pb4JPaXpjmedmKB0MI2LQWLMk+3jMJuL
uVaRJe9wBk38QSlsza4zgPJp++BYtUxqltO4ccdH35iGQ4Wqz8iy/KM29L/xCPTt+/KgPcQmWGSj
YL7GHNLwbpgdnplGuMG5TslImyjUDWDRJzKymFN42jWItQSbf6l+dpnGA5d8WS2S3m6xkpRZC1sw
Jx94OZW2bA6xadMfmMLqWZXDpz823rsBsS+njiN/nEM6H1Q8vPcE5Vwh7iV3Pwj/1JGlPkIeoFzF
vbkXVaU+3BjqkB6bzO35V1h8PkvzGiVlfK0NooYWcs8A3ewnuwa6GgEPLnan9tFHrb3ToT68hqp7
jSY6tOj5GNU7Yf2Q1PJYIgVlsJOnb+hl1raJA7vDvXGYzGHaV2UUvwQA/lgMnEuDqPcWGn4Ehyt6
rLOsgugMJ9lOjGsFzP6aITW/LqdJwd9CZsSSI+J9KOK+gGpaUS1bdIeX0+UNrX38Nvopco2VJI8N
vn/+e+rXrZGbn9M4/iE66bI4wEE9vHlsnZ6SfKxvFGjWijkk0R0LZwUHcr2tW8cCYVU2pIra5Yqs
PB13aGvxnatpW6fSQl8ADlG7lQWpw1RxjP8aQJgFIdjtVJonbtTv/RNVQbvVbWWsAy0lOto27H3g
EskRtKQSgvmfw69CeS37qtuXoS6v1FUdwYsEC6fG+HviLrtSFpPb1ZnNr9KPHgzuqNchzgwGByZd
SLD6wHCSl6jS8k0OqhZG3eyozAlT6Qud07k4W94VHbHnTpOTlYf7eYuOeZgre9CaIjDetNj5Kphd
34ygMd+YSG3svBmfm3LsDw0MwdXskTl78w4HaRt4T5LTl7Pl4+6YWjX2Mf4Jvrf//9JDJoHbdP6c
Tv8VwjQ/OarzNmgY1crP3PC8HNz5VZlAJFwvL2OSVf/z9ZevUfvtH01KzLqzjnJRVFYkZmzG0i54
CkKgqlMIWEAUvgE3ii5i63jOQ+6m3p2Ugt0yH++Iqhq1Ltx6sds8BvNB5GOxZutFumdZQ+lO6HW3
0WdQCnjcvbVVkK52+mz7AYH+z2E5pXQk8qQ0R9oCgXVrzOyxy3XtiDm+WSddpZ1RL4ZbYdTDnqez
9Qo2kNCkvNy6GonAlGXlLbEducYBl2+LqU5gg/ViS4Mp3Ia2pX6mrnPk3lGvIq8OiG57tNOGRVc9
r0APBs6X16GPcbsOqDq54LmqD6Pt6Wu2u+JZ6Plrqtf+mRbyI/O76LIA4bgL9gzDuPYNQ92aJJxu
Rdmom513DAdq/z7/V2TO3Umt8QTAXnvrjfbNjn3twYNzdm3C/FeARokpsvNl28nfJk2j15Th/K6r
HeNkDTviMsdXd7jbdly9F5ikb9EQv/Cr3erAdv5ULduFGe02eeaDI1J9F1QoXMnIIRAm1Vs82tJ/
EX0mt3mWIkyYBXmW4RNUbYwk6xAZVc074qiu2DCR+j6lFal3oJFihgLVhw22mIh1mJpZ2+KCTSNv
u2h0J+BgZyWZHTD3griZj+MqLBSu4ZwpeTyK/HdHekyCdeq108TvKmreoyxlUwRAlI2kDOlA5fVz
CEL1iQcCyKGa7BgYVvFPKBkL9Gv5sDdZOvtXHHuBGF7JqPmQo9Qe6ODar9+wN4M+05Epkn30yvip
wM/34JOYNZOpwLdsjCxo7y4SrBOtPbgcIWp5WpHBkxP55RvEpIFnrc2eKi7I7JEEEGiTW7Ked/7K
KRkeNHJMwY5VBU3LtP0VkYPiyVp/0ztaBSblxzqsqr+h0PQHTM2MXOdXuLLD3QQP84HNNh+riCWo
UmCuGA1ZWfH5/Go1H+Rt5n4x/0Ba5hPKWdVpd0hK7WpYZfRgJSMyFHdgI6CImPZ7CkxokKe054t5
eagxzq3Dg5jBLUmHSbdhRSaBLdrbJoi6XhjJPm0QAIhZKt8Zm34gE67LsmzPrPEX1yr8FSMaaDVk
u2TsTrMl4S3NCa/vRoJjWZ6jN9OloRxbuPGXd6tO/5SlKC4hYxNvLteZeemXcDQq2u+M0FKf/ZEf
jd0+5UvTVYiN7SLr09QTk7T4WSHE3iROmR+Bc81stwIg0T6yqmHvyZRfctEFW1WpZE9uWn8ogLq9
EnR4M9jyfQLXBUNUkN2h6+o6onrcIambiEqRzimsKNpKz9wVCqKXOdnVtXJHezvyKHwO/Mhb0aD9
SAgSvXnz9ZDN14M2Xw8wdgCtxtAoQOf5ns1OcKYgm6mr3TvgryruEvZw7Qh5m89x/Pzwb3W3lHiF
WZ2HBc3cpujo6gQvJYyAuFibfRpjTzaTczwM9pMZaAiXy/TF9Ug7K2O/2QPyZq+dFaUJpFKUh3rs
fjWt37z4fp8dbNY00krkIWII9dD7OfWQUVR/Iv5kSf+n0dJhZeZBuLerttiNZcSwQUuyr1xsvBwJ
a2znv4ixdTe+7+eXCcLjLcVxvhZ+mr//88DWPfKaY+3BUQWb+7pmvx+nznMxWcFz6BsvJFJZ1z7U
hmtZ2kRFeBeseeO7VjT5hZgKUlKCRn+D77npjP5tIWm3QS43TsEIz8qNZxV1T30rvBc3GS5x7mZv
QUvGA8E9T1HdP4qZHpjlxCkHltqSjte9DG6/9vyhPA/sbxGpNohRy07DPF6Y2Tm0EQVrIhFXg/DM
dZzqHWEQoBd0zT+UjdxLRic1rSL6XABQOhEr6L1FtVtOrQWFMkh780m06Xj1zTSEzm85iBLLEkpN
6XGtTv4Wzx4Z7HXXb1hbqYhn9Bh/E7nXmh4WdEEnTMCh3y1K/SFNiRD8gH4GdCFRFndmaIFZQBvs
waX9BobnmfWVe8NA82zSL5XRDccpbl7G/pZUyNmgYN1o4pKzPer1iZNo+ejU38K0cl5pCCSYGAnG
C307ukLIrt4mll8tY91wqj7ephX5lZZqxbvhY5mza7ImQ29EnJ1MF9T/+qY3U2OT2aT1FYgLBEO6
AWT9ZFrvKPLBNReutkuchgn0wE9rSFSpiRl/oTJCQ5heQySiT8uBu0DfsHKWu4CUsSf/hkwsuBuJ
s10eCYNTFY9to4O5J5wotnmSqxHqJ1xSvrqs29+Ngj3aNk53MA13RGg/HFvApr/Ij91og4XPjMqQ
YRZ1z3JgVJdSSJKJvJwCaT6NLbDR3pLgkhdW8kgIcp6Zux5HzLNB6vvCjmt1htcLC6vUk+bGiIFU
XnmdGkSNqo58wsRhOsdOLk7dgnAXckivACtroApRcKx9AeNUFtnp+9tCJmJzi5dAO70mXpMA1lwq
LsuN11RgbRYMETs2wqqWOztXeXohz2bSJSKoCZcTpalkmtWn1++XNrlv18zAWkouZYWWiCl1GOfm
N9KQpZbMKVV59vHRoK9HONLU0E8xG23bzXRtLCz9FYfksZ/p+8vBTwxtK/jm1/9+rINqes2qaNeQ
i0jerMUQYIACsRHxaG9MQpp2gucqMTJ6R2GT1Od8NJsNnfLPqrOiyxJ1MNhtdWLqQPLDPEErDJLl
gfHV+5IkKabr6sNKLIQJcVJvLCsqLo3vJ7QdGbGMVgPQ1o7+Mgchp8YKADpNRvBit5rZr1NFJsSC
cJxMD1llRAbbctoZU3oA+k8ATBQ0O6uXAzzm3nhJm6o5IchgXSfM5rGSpByXCRnybhMOn+yqtwT8
ke4HuHLXzWOwYs5JEvPmVnIh/q9Daw733GCYPrX676yzgz968lvG41PLE+rUzzmpLMrn2KCCgelA
RKCNFdGA3ribRsXzeSzjAx6/6LElomax2nqoxJ+7FlJRhi70iFCNgkzT0VA4yGRopi4HICmPejub
LDP1mrZ8y9/tTSe14/tSZPbiQ2Rudu9E0z1IJq48/cKzN9f6riMT3Lrz+T8vK7AuKWCZa+iV13ZS
+q0vjX6VqtY/xb3O6ACkIEzNEG4Edhe6i1iMH4q63RuYZk84g+nVzVvcWunIqaSWXhh2PUfEl3Nj
XzBUtQ9Y2MjimAb7L+MHBGhFH13Gvo4vaRN8ekXDjrRv1bZxDXuVHkg/MP/Uvvfsavr02tnVvtT7
P8ufr6U8evKQJDpzx3W+rh/9ilU22likbEWrSnPOrt92nwZY/FUbJtk7zn+TC8VNT5JUiE3iMnqZ
pw4psQZ3UI3noTXZHCA3I2RKYRv2ugHpnoe5LGdf1Xrleen9ksTAIEbjp82Qt1/agsG2IPHoxwTf
cp3Xln0OwJ48dz77SydsH/UqiC75EBIDrulvlOtXcwShuZzp03ocy/wtC/QekDO0Ai/7HXl+8hVk
UI5Uqr3HVjJtbWbzCEpFfWvAmTlt/LLwh2Rtf8Yu8YBhg5woLSsYjzV0Ac/oglsREMRnKzE8FVkl
QHpNw1ui09Ek2pJpRmZlW8Rw9dl1MQHOdeDyPGvEa90Z8tXQ9d8aKexUDTGb2eEKBpKkDvXFyJrk
eVmbzwin6cSTs75v7WLfdLip7axjDub6c5QFCqv1MEkEufMHl7dDQ3iXktbHyp462LH/wydaXpUI
YVyvh3ddCy37QjmZa5V2kiYPbHYU8xGvFT2X+aOOjLzd1PZvqRnU18LW8TeNPFScpkVTMp8ubyid
ADii5ur62tbCP5Vetl3e/fefpJJhbjNqrxLY9l2BiThqBVrMArERZBY+5lljf+XPuMd6SgiMDsE9
0cNq71ZTf5Gzpn15lXc/mP50hE74DApKz+svbQbBVFMVKhi0GCikkD6GDONfM+BYxzaiDV+N2hfz
FURyceWCqyFJsxBOdNZ8M7/8e4DT2qAcd7+WhmOY6zPjBuhWLc+qtMyzdB1rLZTTp+9mZPUPkrJh
03ngnpbVRJQtBuYSabk+9sehJTcxC7lIoij5WnxpBQSYY5yCprJ1+B4KjuN+eQ71vUgvMjORs/ZX
HEjZ1rH66Jke2ZFQyvyy8EQi1Y0Ys0yJ7pBVwUeL07530egdBvPU2bm5FizqP0bNvpdjMfFDvLOm
nEIXkb1iv/Ic+yzUUtFbH/X+V1iK7pCWgXl0++EoBRlsDTuHU5uCBo98RhS66rK11XbNDy/M3int
nc3kzK5xbaoevZ78iFmkD9QW+5IExOSOyVUafvMLiQn3Qm2E14Rn711o/M4zaQVHizig7aIxmdj9
rCyHCcY/vV/28NveYs6HRMqlczROiI7q9pz4uO36QIIhawF/VJZ8MBQKdd8F9Lc8O5cGuCk9TC1W
+VsbNP9cOd65Txiw0UEVZ6bLn1lbKyYmnFUEAuHJsOsHI/4VxM14JzXZX2OOO+lz27RRAZGajI3X
Y89QwABC86mV/Ii1LP/Q3f7bg/d/ZW1MdrXAT0j7v79q9rYOi1VsIvr+xhpODk1e1ABUP/NzVHUR
8+Dod0XSu98c3QUPRtYjtAwY2VYmb3LuZCyPJonuqbdw1IeiIFANk8Wl0dh8GMoe16KMX8dR9vvv
YXefDfG5tE593jhvncKQi17GJ+HJPOPtFUeEm8zA6Y6dWdnorufwiloT1Nn8fwtKHtAqp4GdzvSJ
5WOJ+M1zcsR2m0e3Fl3KWqoBLH0ZzZi8etvwZXdhIsTL3G0+orAh3GA+jVWQXkVCzWe1O9UhesBs
SowcqrvgQMfTfpImcRfzu56bhWerpUZh9m48l2Q3+J0ff/j41I7JiIiMEYR5ivGobgQchNRx01df
ynxv13l1ZDjpPJLkM62KAJyqE5J/bBNVmw3S28aNp6Vbyxse5KCJreytd23GQPvzYXk1eITHEWmc
XhjivSHdmB5b10nvtbBCyM1B+EMrInJtM3EJaBxdCyMAQgP15YcPVHkt4Vyeu8GPX3XCXnA/GqdF
5vCNhdZdUx14rFmUbom6D5F2Z9qjvREa/2PM0+C1CRLGEWG/Mh3MbL7DzZNVxT8bvdjHNPhvQb30
HLUiHvfYTl5bT80BP60mj4UzPpJI4jV6vGLcK0FvhBQU8/BveTU49c/eY3C1tOsm1whvjn4eHe22
wJmYrKySKZpWlAXiUqXjEQtFs+nn2K4IaHHkGsVjZ+jGsZtnz/SHITBNxWvvYC5BJvBT1sRhNYEx
7RckeeJ2gO+NidCIogBiO+oYDO1kNEhVicuZc3rvjWbiJmC9DLW6RKsYTvUlLvSzVwdIFwUg/UOT
+KzLFVmeROmeS9AoB2fIg1PLRryeuRDLezmSpUtVt7cqaKye/VAwsSLoKKQQtZy8Fk5d5/XRPtMQ
DPLgfPGMAErb0vWPPWtaw32YZ2Uu+OfSJdNV84aPJDJYEb1PTWVPWHqAYVniSEQUhs0WOl9uhn8s
kOs75BHjSlRK3fS6Q46QpFWCmDa0j1ZNJJhCSzdoeURUcHoy4BWqVaMZ5jHVoVUsu1OXwNn996Xy
TZgDzkcS5LzdUXM0ojVZ4aZLKndtMxtiTGpyh/YMzrGF7Ba1XYhL9Gk+s0hzuH//XD39i0cn1B/b
EcidIGP+e59EE37cL/xA6YSEW5l6tInmqbxFX+9CQre7sUlyWQcB9QmD/PiCtxqcwTw3CaoXrVTF
e+q3LSKHOOfxUFnbaAq1Y9AnL5nkshat3IWdYZ2XoboX0oYJoW4fqyp9KbLmpyI15cHIEloglV7e
NcaFbB3b9oD+Pz87lYN2vLEetcKMPlpHY2vPbmHKGCrOcv1FhhU0fryuug5vSVR/VibtU5ud4Avz
o+fMiMqjT021t/IAVRTN0f0SIaFnxNEtnPbuUM0D/WoiXYjvY4PBrf+QsXz6fnsioijTPNxWlaut
rMltj+QNfUf9da72hio+2Efoim2I+k5rOl/4mFDqHEOftM7amKNdZjce0LAahm47bTW389/kCLiS
UC2vM9GlG+291C/2LOCxymUhBR7xHdyBLMH/3o87UkT7mt/EZsLQuklSPTwYRfqWRbF2o90j1lo5
BVvNRvYrB8ZMMpnnByjmBxMZlofY6UYf400nuvdeedrdK6Q60dRBLCKr+ocJbYxsaQ5R2bvbbzwg
fkdFW+xb9IAmi9Qrap9VNMswVS2M44J1kz4TooDZJAFWAf2LxiuNq63teQKUt9Yxj4IG4HHByjD7
bURY7rWgtzF06adl+iB0cmcYr6YhtvtlrDHkw4jD2FP7FGHGNu7qetPgucBlgSLIiqOtDANopAzU
v1sxNRKiY9S4tw7xz0dA3Ou2iobN901EVFSS2BE2v8p6j0o6spXmwbsUpnoG87a3mwlkaYZRZxlF
6Oj24zKERSFpXmq5eJdannxFGUqUgTg4t2JOuJDJAtcwdh3XPOJqEFOYo9tzKyqxCWuqCPH/GDuz
3caRNeu+SqPueZqMIBkk0OdcaLQs2Zbn4YZwOl2c55lP34tUdtfQwH9+oCBIstNlyRQZsb+9167t
5rTcBLr+IRiJsCQnK8/JNW4OocR6F3o4pvMevnXHEH9MKeNb7JN6ZI/GJqI1Fdj4tC5bKh+ssdgx
fUv4tKXmnevqNDdU9v3y0fJqkytj1t/V3kZZFFGp1pt3ZvMB+e20Uf/Tz4BzWYbWUx7lTKQVYHlc
jjFf16JVKnHic/WU63aWJHyRJld1grG65HS9avD7HidZyKuwAg4PHAzzLHuyg6Wr+l4LcK8sD42C
nNpChw38wDiFDUUDVGys6qq3X/AGHBDjUYHLcbOAEGr2IVuN8eA9+pUg2sx7U1S8pjht97w1deXe
KSNliL64EhO7e2hL1/3TQ/4A2gUg36d5gkjEWrdPIG7nnR0dp4oSahA1DznWK6YaPdJYFoE5rHyq
zunbuNHy+7JymOn3svEO0ahvk9mrs3AM0LzaqzR84AJAPx7nYSbWEqHPIejpCHCQ7hC4Z3BpX4gy
+97H16LcQB2jov0hbA/Ixbxq6n2uX5SNZxva8vJT1CX+A8PVnVbKn41FVCQy5f8Y1+LYPLUhA82s
EoyaE7rM+K2pPApLSWQpCoFUmGlKx2BlRKuuS56KDEGW1jvrMNhZt0s9o33thnTLyDF+CuoseYRf
AJcG90OAzHexTkVx6x8vn4x0tle3PXgD6UBODeYr9a8Fao7eUCaaPMieDk1jLoGpDNqo/GKI0OqT
x95rgh+aP9usqahfm4PTXYfSIn88iRdVsTjLXJc2SSUH8EAsd/+4WewMy8OsN5+1mb9u+CXx4rmF
gqY8/6mFALcPy44rvtnau0BwmVURSf8FWzAJSr1rMOALv4Ckl7utHM4Y0HyhfyeZuB0rsss9HsQG
heEqavNw1wlIUPMpyQ1SmuDDKNgGNO4RN6gKWnygJ+D7LMoN9PCJrcE8VOZccSxiKrxritPe4/Kp
8vJ8l+dDwrAlfDRUrn1LSAI1O+2VkZkYKzBaoeXPIpXmyUhjAhlhIjAJNGid75D2lHxqZo0moHbH
KQwuGwUxeB8S0lWYNdleJKb23HXufdSYBt6JLGeDH7jETWof6pLKzD3biDuIu9i+OxOiELTVCahr
l+9dOzCfSu+9qDv9m8q4nwN/9FsN6zAr17pcZxRYPC/3qKOtUDMwXB8sUfYrfx6htDbnoMoc75PU
7h5VwynCSuIzh6qGIZIhrT/Yb1XhiqulnSEQ6T0mh/Fw8ZGVuCz4xPtH+BgWpWVi/JhiLKb6oLkE
I1p129qZhQq4FlSOcT0I9AMgC20T59F7AK++WHtO+eaoyjkpskSVPRKDtQva7FiP7BbRyVSTuup1
uHK2zwfSpO5vh4G9OIPhxG/NvkERWl8HhZHQt4FLyweF63dRs108WxolZrvlni9VsusZnq79cvro
7Ha4KZ0k3HtBDLogChiJdtWjV+A3G2taVVBD1DUAYbEfEwmfLmNQQUefcZ+nkXEfC1gdnOyk14h9
TZZ0XXO1OIQuBbXLCSgc1Gdb2dWWaYj9kLrmjZryLx3i+10EVRbDb8zHJcP0HZvKu2pa87GZIu2Y
BF1KkJofqCdu/kZM4Ss3GXdDz10HsQoeQtJIewb0R4Gr8AoAa8kOLzyLxOqog01+VnOZXWebn1Sj
WFcD21hMgMDyNdbFoEPi9CvunCviLfGb57VYboYqvy6o/V3VluUz/UEYaKzps9W9EM8d5UHxMEAQ
K6loFzFZmAvRxoH5mkXVGczQTWd24jnR4mhTS00dGJ6ndGel5nqA50D5QVswCscAspmka13ZbTU+
okDv4hhXlYAuc+qtpDmHBfktHcrmFmeKfNZCuoPT4I1MDW2yfXG77O05wbOJ6h+17Luf3USpMf9q
KkWnbRWSstT2EKMe/aSOn5JE54M5J1Uupz67Fc+LJF4mEcBbD0fFIonTmLsmHL839LI9tGHjvNjx
uMUhPn7YPhZLzG3aQWsldOXMYQKsm2fbd6qN6M3qyPopeDJ5I2glOOu+iF/TJHwp0mh4n5oqAoYQ
TY+mk9Tbbgx3Xtdeq84ygeTJDwtnCiJ0E9xyxgxuW89o2MDa+T7Tc2ofyczh4k67pyDG4AA95m1o
MX3pXOw2ujvdcp14KIcSKYHI8H3qO7iDler2rbTCx4SAPjuHG0Fn3Hp0aR/zM+19sdVfdIKxKHSS
fR3W4DZNd8443CIopjsc4HTXtg5xgqimSW8ayvXgNupsQ9FfJyOQmDIly5ji/r+RWmXeJ9X0c/lb
5P/7fM+ojuRZyATAp4B5obOyxzqGUV++dkZ/krb3aTa0WSWeI291QXxHN+qSXRkmxszuUPg4Ojas
OvG1UorWIe/iVwGNJpkVhnh03yKqltdRShgJSqW3HWgl3ZqBeNUCg+FsWNnBCXCFM4xvFjTorsv7
q65pon0hBKxNjGa3LUpQVKS35RA2296k+nScLxYyRSrFl03NXijEYejEZ5CAuhMlH0+cgdkbBaYT
2MNXw2pMOjpp4OitJnvx3YmcLPIVyZ0sfzCwL6/iRAzXXU6bkiyy+hR56X3k1dV5rMvypNq03mgY
cTdamTjb2B2sa8nGez2EHsUDiOf7SplqW7g1/gbbfjVKpzohltSnQRTJjuk8vcXu95JckXN8JaUH
asXh4x3Jh3pk6fZA4JNtbsnxXEbyBQ9sca8nIK+FcL8sCRnf8/EdLjrIH7JIJ7RdoWunySrQJwe5
T4zSQI9EMNI6anVIBc9zjASnuvKLV5ewYITQBV9XPrNrpe3GMdmtgcVZp3k6XS2SvB9huo3oVfLZ
DoTzajHJK/MwekO/dnJ72OVTx2m0hJQMy7RdCycntRMmZy1QwTvcH7OPaSPU6l934myrG7H/EmlN
excQtiN617L7w/RGkfLKQEC6j8bm3XVmecvFsul7kXO6rMpxu840W5WvwtKUcJmsfmczxtgNQZ48
1qxSXenfFnOPO6zO4lRNEyvV+aEB4vdqYrq9UQdoQmUGiC6hEWvwBIZIGm7aPfTJ6ok5PsPP1My/
pfYwcrFfX/I4l3ORGXKei6Snn7okTTcFzbFP0sufVMyoAWvJh3ICFnUxKk1ZYpro4uJxeWuwwG0x
5B04d9b3HZocgOHkhemdfJ7knIjuWg44LZx9NE2752SF5xmA71PNX2erNNvZAc0kRgt68RRSwG66
+G6WyARbEu8qnkjdxjLEWxxlHYajzHrUGuuQ1N1wBxLferRtpZg/65ika9glDeGFc56ZeGxQh3Xm
+YcxDcczy3q1aTrLJarUgHbherdXymHSbxObr/p2vL+Mzjzirxs/r4abJkH8wvVQ7Vl72DvW3eN2
CVlAZfn1sG2m9nk6LwxwI8E5F03MH4K5hi/ys3gOcJMVSvFBkGFD16Bv/uTYZkqfErEqv/DZR/KF
dbr4erE2lWsnDFmMzkovZiu5CgnaHSNJ7pyqo0svbY0ceNsv6Sdd9Lxuj6oHTyjcOAkDsNpXkCDN
6EM6wY3VjfInF90bAMkbU+XytEQSvZK6impybmUFXDbLRtgEoO1G2gZ2dLw4D5rO9q2wODu2/iG9
7Kp9nEeOtC3+h/m12QfRvU7+BoO93m2z1MT4xPDp5XIvwr60nN4NUcWrws8xTyaV/RCz4N8s2+3l
90jAbm7QuCaaG3C9GL11ZLZWHRq/fMpzfdvjVaV31J42nO3Cn8XUEeYtu/5a0fuE6OlywujyN0EL
2TZtGOwuKjUryM3l/Wkdk17P+cpjRD62Ia4m14Ph7SqjrF8mjKAHpxpqluGWWIc97LFIlFvb8r3v
qhQPha6e/GIsn0w3+UnzZ/xJJOpnP5Rk/43+XbPTa65u5ms0UnDCqJGZ/BBEa0o4NgAOkvtOBojY
o0tIpxn0fZbbFpAlWO7uQMFGPCR3HW5AQq1gIAyuWTtYt7/3c1WPG1TmlVu7IHKi9CyGCSM/O+yL
aqb7WcvBHprAIbzu1Wc3jj3y4ZIrddpzIZ1kFdhT8sJ2mncuy6q7FmrhlYhmlAnUNI2F92PpetW1
T/PVqpwtfMtzfvetcmona0u96GVi7pj0vfhEzkjklfLVFTTI60KLTkY795eWcYoNNAQREmLb21jz
UIhixfHqcm6hcym6WZq5Hfbfe0LyRz93htV8sf7q+3ev9VnYjRONN2t2KBOEgQLvSyo6lFojFo+D
Qr2Pk15BWkeED+FwUehMxkCfe7HZ2WBcnN9LiF53Dl6VY1fUwVbPe/HRRWrVtkm+ZzeM0342aCgb
TMvgye5KLpcJ4mQy9+XDmOb6WnpdfPCrR+Lq8tnzwQLFzKg3RJDUvvIjdvXhGJ9Mh9dqZKq9N6ue
GZJZ3ExJpm28oie9ZDjJeH256zEs3iLXUbgII7AKq5+40aAEldm+oQ+SaDez2vmcqYuxJTZyq9pC
vy0Z5e97gLKnyxvYK0z9KsJ4meMTviSDrLI+VbY0t8V8U80Nzj2YGF1euSgxh78Z8GOhZ9uLz3EK
xttUi7HNu9SD/zFLaph40NfKJGeOSqXtQAENi1TM/gzu2vohlRE7p8JpVwnI7OPlN6OdcuXNFqQl
d1MHE7Vvgd5tnEW8TnQAOVQqX/VBolZ+NciTaSb+Vcws83Jv2QiRdqlZERf1feAExlGwuARsSl3d
cm5zMyxaQTDOsmVxvXSZezoUKN8HVhUZKW6LskPKtYFiTYHnU6o4pSt2TNYPDyOfy9X0uSv6N6h1
oGMzX23/OO90nqg35aB+TBZRkc5qrQeZJ8naiXOudaa8DSNdX+s2E6RcElowsAnVpDBooZyKB5lK
+HPGTIDwRs1fZ678qYPwuk79uNlEaR3uE1nV6IdxfUrokWGfDXM0FIa35odrtzXRYNbW7PIRF45a
bqff852MOvvvMW6OXJOy5Zm/fkkDBLd8z/LNyF+MfSnlyg2bN2TK7LMfJCiaTMW32DhrTg8ky2Wu
DSeyLVizEKHeOaSI/cI6u3OdSN2hiRXMNJT2TmExi7E/cubLPTVnzyO1dfI7R6NsN0JmvLPmMkWc
+vVJUuz5jBswoFShC27ISnnHJss/PPbLx+UmCgVsffxANGSYhy4oCG+VnnkgCYMW2bByr7AsPMcK
UlNjc67XwPHfLA8hC715A9jKbWWzfKOHJXs3Iw9/FvbJUde8QzLbRkhotqsxgp9m9r08FQKzR1SZ
/T5pIc64s+O/TruXpE3dh6oPq02q186V6trXaCqG69hwIuQSXX8AiEcFMKK5GLb2XPSBAptcc0DG
oNEqSs4t/BcItdu2oZp9UZOVonOvJTPO8Qh7kHZHCTZfcgAXa+j4DONFZ6bo0d7HKDtKjfEsy3WJ
uLHvquJ3l4Tcx6j1RLYpr7nETFvb8Bn2IqjhVlMbGEnlO76r372E36VP+ge9oiY26Al5EMOka5T4
WBmmz8P8QOt4evkGv7eiy70/vlUv2uFO1tmwIW5VvhIm3kQzIdpthL1NqiEBzZNUyHf9xjfQcUkK
9IBOqC4H44wGboPXSLOOM/T/edyaxfaxToV4buM7rXXbjZKNPFdqBE4fTF/5qHO+KDT9rOK8vtYA
H+1gKAHOYzB8Neh9sgLMHnICbkGmG8jSbXGT6ME0V67427xlkQvzM3rVS1WuRN2NN2GZRq9BSL2O
ZBTkiKbEG5tfl64fvxb0icMVg9OyfJdXZj9az8n2RQ8QyXRpaTfmC8hy03j+U8GRc/Tj7tdThWwe
aJXwjok7scsMTP+eJEZ8Wr4/VqQeLtmwJuBwpKK5faQuBtZLsxGeoLExi/tb27Y6jDr0oqYOU0nW
PfHGnJ9jQfjRVwnEkGqA60e0l/k4sl2M6MOIE99hX1b9urNJHQEc6h7zGg+PsGo+KkO1W6wfy00T
OSm2FBKDURqPu6z9vEwc+6Cj0LJonJ8An0yU5O8ywufFW9U/lXhwV70uwittwF/izjdaL6kEsXzk
GJJTccaSoRiNuzCV6iDQJOnLwMvRt536iCdI/hBIXioxDAi6nbFNSWNf6yX9tVjXZo+cihS+P9s+
0j2EatT07np5SHSvrrj0C2hFbrXLo2Q6DgmiIO7jnCGGXb9rRTvxZ4g2rIHvcyfqz26UMeUOUWIg
PVE2xZmoEhmhTIjvy/KyNkWwjQJ/OJmN6E/LvWB5aHNpEF16j3puPRi29mH6yb5xH+pSl2xiuOlk
MR3t8tph2LMuZc7eZuGqk5i+j8m77qvA77F+5cb72J3FZDsfkTUxebHvG7hBN4rpPgEagj+rvoqD
3fKkFlTBftQw9cZFSVEWpvOyiqaV7ibZTshkWPVNnV+n5kgkOXHZ7Zs3YdEZG/z7THVMOfN75qRY
PzAqqlcCE9h7rDnqKqcWbR0Wdrz3ktacth1R/tLklNmkqf2Q0ze1C6pSXteeN97YoiItGMnpBYjX
pzA17bs2+RsphF/Knb8EKuiYZ0SLSdy/ujnAiT5174bWnisw52G278L+GNShIa67Mube10EZ46GY
UQhRYzFtZZIyVgW7Zcb8t5q0ua509MwKVbC57KP6elSwLJGKxrXdNcl1WCvKn/tkGyNUPEqzzvZ+
AZWb3doPI4zJI7QIbE06yuupMOvzRRkqhL3q5t7WFGAN8TdKApr5IU0x7kYludw3PgVeQnTlkXQz
7x4E1ysipHQY1/SV1LlBb1uIVu3ZZnaGeBqClwGaZMZd9Rlm1sHqyfu1TLD2OSWn+7H3hwPeLPus
j3W47gy7/ElBqlVlOMvcxD2BWAIfOIT5geyes9ez0ToazcMckP+sRt3bTHgGjoOOmWoU06FWWLP0
mPEc3QRhWxC2UEPzKHz/TmZyeOcqNVYOvuZ504yxsJqzhGTpHZ+uWil44fO9RplfabfPksk+zUHA
F6qzj0EbODSOCusZicrPSSyRJKvQ5DyxTno6X7K2y3a+YYc3sSHGg4DLAfZzHPdG2+WrZRSNP0qe
eow0KzH/kX32kv3g53fDOsnD4GFpymNOxurb6zaaFZaEDjr/abnRMcySvHxcHiiScGR4DHPnl/N0
MQXTpvLO2PmxGFfmEmhG+makgIt0++e0rWC/1rKppgJbvttVKF+rwsivNObaXIl5KBHh17Hl6seo
9E7UkSuctVhnuTaC4CkPvjYiy5g/losymF39VOpjRqvv2F4Mhm03RwqJK6/sORO7RGHHsfSOGacA
fa6whp76EpeueTd0U3nVqYYyN19562V6r8XKOqoIR8rylgmbpm6zDjauOVD/TsEiKfXyVI13S80g
+R15kw/lcXnExggO6kI9uqxrlaxM6hr4VyO1XQT64ny3BNftDlMuJRLvqSY+lqlkMHtHE43wBXBU
gpKFNPdt1qLGzlflhFihnaSPFYCwetKL9xDa8c5L3dt2NN3T2EXR1eg49SEztHJTio5RNSpSWRb+
a2fTjxCa0ABVpjkPia5vl8RTKP1d2zXFTZ2EZ20a1FWk6RChvLrZmEs7X2DYXATs/PfLQxgv88Cd
1vqMTmJ4ithbW4ktM2it/WVJkxvd4yJ0gyN01pR7dxehe5psXsgUorKj6vSSujYmQXvY4fcFORn2
xbxIZEI6l7JThMPrpAHfQr+d7zrovydvvmGy7uxlUr90rsfkQkUkh13TB2ZGz1tt9Ow7s/iuETV7
jaTyj8hs5LHkpG2gM6wTh3rYYd5mpIkpIH+kEjUJTdsBanxH+XJ5NTZau69VDnA2zs5hY2arQo3m
FcGhZ9uZB9NaE1AVAMLWwIhcEUbLQsazY5sU5ko2ECVwB8wT6nbyNpCMioqpV1o7rxcz2BgGyTYo
B3vl9/5hmQEYDa5CklsYiIwpN7aX3uDevJm3AFquF1+hoz34duN9Gt4LG5kbbD3RT0s0n+SDo+dE
hf6ewVK4uVzS3AlWd1ezzKrZqH7xoToHpDRf+LnXzdTn665U1XMy9nAa9Mr+NklMKvJ0E/PNTca1
kAxXM1bH5aYD6n65R+3uIxLjtM/ZJ1g3Dsznk5tbCOduOLd/zwmQou9eWg6Qq2W7a8WFSc8nFFXe
lt/JHBhnM28jsl+OOo62fI2Eb51MAXLAnAS1sVP/i2tPPwEVLixBL28LLgfk/LkScLnB6OPtCQv2
q3Twfj23fGFUCaFZjBnrNug/OPPgX1dldoyzwb9dNru5wsFqWIRsaW5eZkeDiK37MCFwPJvDy6R/
qQPDxEftIiu6tjwu9/TWehrhsFRbSiKcY5zTYU2u1ngVSfDdQGr8Zve6JlGyyaxpIL1INCmycDTi
3O/hpvo+1qzQitfL/1O2kBnrBAwQ//dt2zE+ybJQ4S0ADnyRdtoxAHmXpB/5nIplL0C8JqvFsUwH
2BZBCmhkSo/ki+jgWu5yJmPypV+DjZU3HawYtJj6tNjDSicb2ReZw5b2IHiTKrYhFQbjjKZVhLvq
YTuwlTFBr/XAk+ebWgTHmiz/kQFjIOx902Q7YkDog63U+EslVJsReRxTtethN96qoG2uwT2jq5fd
7Tg/FcyccJ+z5qaZ5LhmWDhDiU9l2I2ner7p2mS+sejipIRkO1hjxdWOAUNmWp+moeWrXOdq64dg
EvXAZ2JST1x0ND5UcWrnr6GO4Zdt3VmkZndkBMesdxZ0wrj11nqFNytGzniEmbMK57MIgTD/hE3i
06cPZLc8+uN5zRioFjDUCosOabjCmbdbo4RXW8QOfl+GDhq6+dcQDee4qNRXx50g4hkS5RaXshSg
4LkRafqgKf9+MQZVXldTa8VKBm9CSktI9aZjPUI2/hoAlawdVPJbPZuA2vBpl52ZixUWv2I7uD42
nPmv1kSju6Lpg57SPLXugDkzNJ1HogKX5Lru8nq/wOm0iDpiYD9QdPVVn/XsKEsZPAZKjjg2jNcc
j9CqsAtCvuS/wHmXcJYN7AV+y4bDnlBjSuZ1x95lG+ga2WZIZX5j9E79EBkMNjn+D8i2M9fZYPyP
Pvqcu5zrvLDAZdZywoP4ot1mqrthjOC9DOx9d3rqDVj2w93iEXfG6sFPEFkWg6HdZ4cMOnvhDm+g
Dr0NANifvqOV1/EM3IFtjqQ3ZsCrHAcsuqGlN7amnQoGFI+lCj5Lw3AujwwdQ4ZDNB2RjC/GQTjc
YO16WR4tNx0WOWui4Wl5pFIDLm82F1GHcLWSZLgvhvJ3A+k6iuiRQAZ5XURbHWr8XOB8E2gYwkpW
/B+sh9fF3MKQaj03tLdgR9CMVenhRV9TZ0hJd4ZuacYeg196KEya8q5DZbU7Ae1MTHtWZQnHtWUe
S/XeS8Iwm2jG0zdWb6NLzvy1iPkDJywme2mGo0u37qfJ0Q+m6b4SLU2IxwHbZ+nZ3zRO+oZv3bkm
f5XuJPPW1TB0/t6eSxVp7KzOUzNU57bT/12Jj/p7J4oyHeEColCmqVPt5PyNkBcOhkDI4GCh15rs
dFAcajhlNxW+zXOinsN5pkJhcnUUXbKOsvgtBO99dEbHvslSj15jw73q5x6T5aRfQNW+IqwnV8tz
rZZAg69uc4/SQd9CMV3u5ebAfAUf7CWRNci8vCS0MBFNoPqw97aDSglREVA0ey3aC607X3T0xOs3
hUmZZymKH12eMpkeB+a9Wd6i4WNEiuabUUTqRjmxugaQ9Sc/sWej4lgRLd1EchhlOVHEtRv7Uwvz
Abm2YIU459IanzEWqps8pw3gqlrh64/MM2jseMtGwrzgi+LBs1dg2bNtgQeshh7xLuyyAPHrjU+4
IzZNn8ptHRT6voEUs/TZ/Odf+unrf/0Xj7/yYqyYZjZ/e/ivpzzlv/+a/83/fs9f/8W/bsKvKq/z
35v/53ftv/Pbz/S7/vs3/eUn83//9dttPpvPvzzYYp5uxnuSx+PDd90mzfJb+N/5/J3/v1/8j+/l
pzyNxfc/f/vKW6iQ/DTSt9lvv750+PnP3wyH+tH//PPP//XF+QX887fzd9X+n2///qybf/7GXPIf
zBUFIwPDkMIxBB+G/nv5kmP8A93TtEAVKSVNOX9OyMI3Af9M/4duCBcRXNcNw3KloUuaz+ocrxFf
NZx/SNNVdHgx6bYlTbe//c8vB/V89PPs8lfjzfj1+D+yNj3n2LLqf/5m/rVLFfWfoiFJWb1lWYZp
CfG3unonICvetZKNT6/TZ2U1cLUYj2uNHe3LrKTWjcqBigY1JFmhSLuwr+A6tq0K9kmlQx1BZA67
eG7rcACvUeftOxPWwJaUtLxWU3Nu1Zeo0h+D7u/ARz5mov29o2gwhMPuFeHez8XbJBUwjY7eAqOF
HM6BjY/QUxumdWz83RcWnqinyj424iUd/WpL0fi2ibWd4SJUFBXiOlj/f0MWFX9/a2xHktzgbGVZ
JoBQOcNQ/wTzzFzDHzQtBNY+JBM+yp2WqmNodcdO1ofI8eHnB4V5tICTE9BcVYXNZ5Vmumwm83rM
gV04D0TkbijTRtfrrZORtF+Vqavrntx1PUPzhbNAQrxrimKRJ6o9lczav3khxl8RqTbcBI4TxyJN
5vBiTPtvf2NLuGEeqILdG1W4G6Owz1kh0k0VjveOnfnrLhUDebLIv66f9FGl+zjqACw6xr/Bx7pi
aR+8HJXzZ8nmOJeGafNJEDSwmoYzI4D/9J5Cus+nJEw7NIj0On2w8TC8+r3c2nHwxPmIRhiT/gw3
bxgse7rYTxHYn5g22O1gu7e2BeasBXUPikCehj5D1adAod2EQeST03BfVdJYpBqfWjORD4yve3od
qg6EY2NuawombuivgswUpFc1AcxNgMpIYwkUdPy02ajfzcUHO3YiBcB/PCZMV6EUFu0BgsrKSiV/
6pDwjpUH+i7xs/sJBiEW6U+aFbaDTF+6eSFtVt7bTUYV3KcSxlr3GOkZyE/k76eIZX7AHDY3nt2k
+iqRhohu1NGBTkqD8p1kU+KAvXLiwD35DA5WFSLDpjlMpS93HkfpOlRmdWgROBnz5/EuZe/hGxOi
sI7a6WqWd9t50yaxI3ftsPfcU+qH7b2JPofSTG5qWksNvX/K7gJPS45p0n4OhQpPtgP8g/IIc11O
7xXGINBENoSaKD/Osc51EQxvJcyVvW8b4X1Ng3prdzjbq+HOA6u2ckblMt4v6Iw3um7T6/GTFcZy
43j0s2RYgY4cnG+uKCktsbOZuPZZYTNZ53qvdqO0ftoo877ssRnMzubRpjlaaxJv2/VWumrAJ6AB
lusA0/g2oxCuxBO5GxSDNwb9W8bMeFbnrVM5OqwV/EOp+cZn1aMkSAvVQSHjsdQzxzWq9lGWE5n7
0pv2qK/DLsMOgY7b6pH/hM2oY5UV7fu62gx1V8BaMnC7Z2629lltkp9tfjLjarZI8JzgCK7inFxH
FbXCTRHh6czwoPjF0ee4IYpAMN7JyUaZd4EJhyCgJ46BW0mFqZUF58nvuoNu3hZtPc1D0b0qIT1q
E7yd3n5yAHtCyahfQxbTGht2qgXIkrY5JO8ogLBrCuNmlLp76L+a0fsRZETCxFjVhK8wDtWd/VCn
KqLpKG12kgaSIXdW+uh4J/zSUJd4Lxg/ximKc8awlFXr73x6PoKIFwybsAq8nYYnLaw3Sa08pKGh
36sRt1FU0fUQ+S5NDVSkzh+YCuzxjipZZ5N5dzJNE/Jis7EmL4nO5XUC80NstJY89DRXvvRG+AZ9
1b9ynWk2Hs1DcBBlQc6kzxJI3V1Ehj+Un47tj7fFz7xx9Y1stZi/pvYTcuw80acmaBbiMvEGeBZk
nY9wXcQM9lkXrTLWiquslm+OkTyxTWB9KCLCqoX7w9Wi41BLMKBsvIvA6LeWzZYo0il+oJ36SWb0
PEd1irM9uK9snnVNXlCqm5tED51v5nFPU54GTOan7FyX1rHrSvIi1fgUc3nmwMKapbXWvYAmxpgq
2tdRvzbZsd8ZzXgaxzjdlgUu/I7u9dhVv0f9W1yO7SmNyCD0jcXZDeuGP4YgzWv1LOn8WzeKj0HJ
T2VHmhL5shwUU5pyPKteR6EmdsMwVc9+PX9UxxrqjXhq9PTenOQNYxcB20+sbOrx8J6MbwOWZZIw
Y7udQQwC37yII7zTNQyXWm0TwlLw8ttXIZ0v6j785zYgCdbE3mspnTuVRDuqTD6xpoRzS0jADv0b
EBxpeM36ATGHt7HmUxC3j14nyBUCv1gPSTLLyXJNoGNasxyaYTz+dB9xfHMopm/McVISMx7oE49I
RtG7294pyl2RdvrGHMerpGuvjKEpTpnevzI+qjeFrXnogD9b0esvNpb3czY4D4BiitUQ19U+0hl7
eKNU121EwV5kEmkRNEWQlNJwgKUby5FgJZpj12fadaLb4qpgrD5FeKSo8kZFKXLj03G1A5LAVku8
5MobKHzRCy7rUf2YRk5MkXOxzZz7Me3cL5NQ3xripaRgTJtbMeo9BQzetpiYfhT2hiacOyQEBwtr
UWzQ7LPhyyr0H1C1N0Wuu/cJ2AZHc+eiueNk3buldRcIp9/1mjsxz6leYGfzkurxI+8aemnAc678
Vl/XBD6Zd/bBdcsmzgAohZlaXNu5/ZJY9I2RHCdY6gp/Lwr5iLI8rPQ+IjRTU2UgjWEbYZnYk7xK
4K6xx/nUSr3gZJUQ/dFIA4qWERAx9a866OfXFUjM8eJ9pBK+I6B1lKOZnBmG6YdYG9cFIihj1z3x
a+GtmBsqfib9DWY3bmq76Kln0uOHGKfECQH2wYBL8iDnmzahkA0uU2B78EGq/NfT/X8TdR7LcStJ
FP0iRAAFv4VpSzZN028QooP3Bfv1c8CZiNkoJD49kd1dqMrKvPdcuaiUhA0xJdv/qAJUYmTAD6iw
EXa209z//V1wqzHB4fPL0qtBa9gvcu6Li4uw6nmTtGNFm94otLujWo2E3UtObBudD+wnU6CUz1sg
T/TE4sVBQZ/OkIwYrKnk+lKaPJhT+kwqF7FOfT8daaW+RPDT2xjV7pKMct9k69usps9Rh99rho0b
Lkq1BlK+whTV2Sqy95acniIas1BM3Yew86cavjJk2AKAQDk9Ym0ksWGofcXoHsVQLwdpfDOrfXXa
bcAARmXW42vWy8TvNAmeqjut0zp7LmYJ1pvgpMzxkjt1cSbciJ6TiZXQae8BWashURL2qajlddXH
u2QgO2Uws58xReiowaXwlp/BzlUC4ehl4L745Cz1Ztv5HdEW7/TxhdWUhVw8cs9mtL4nySv22UN/
VUoCEhma0GQkSVOYJkPEl4B9Ip9N2c26Qj/F3ceIs4V7wPzpjvj6EiJBY7jvflT238PQ7rU+nrhW
o7DI6oPbOVsE1jQ8YId/yPMYuGhH8IwB8IxAJ3rPbtrsq5UXKcqedVc0OEzz4RFvKoMpjczPrv81
ezPe2Z94ZlqayBkxQLVyLdtZ43V9jSNMjwhv7W2b55+plVi+uxQ/K7gMX5lpwTRqHOGvqPGEQawF
HEuTxla7eySmpa/3ZYtI9GLVyuOUNJ9uMk5BtvXWTFF8o1YjN3pqXu1cZrezQdtqstKdVdTfmVo0
F517tzfG/C92St5i4TCYioG3C50aN09BcBb2nUV7i0wiUjylJgARyQcpQMMMpHJvC5TOGSp9vAvO
adSDpY4IBWvuyqTs9oWK99SayT0a855yIBrw5wE4klrqBNkmOZ0AN+07q/jss2GXFub9aCEmTqtN
QgNd15NTQoYcA9nQMceKmAr1X7IxtS3sHXpPtJ5Zd6eJVJ1eaNWjkOqPEtFc7Dsl0FAkXSAjn7qu
128da119BVv4KpD+YNe8VbC/NIYbXfsVSwZiP9OoImCCglRtUdteHdeGH6lItXQxoZO0ygaxVRek
qJkfMiD6XlMa7SEuzMi33BYjpJHeZG3W7g2rDonOsIASMutRi+KxazI/F8TJOzMCTKst7/KZDEak
5w6Bg0T1WHH0VsSDOOWWgIEEfq8jVMpXFqj4EwYthwSHrMgisGP545Ja6HtTz3DL9t5us0Ok4Uya
KAvD1darEySkL4150o5B+B1l551jy/Sxa5PuQmv5kvTKLm2kgk4MmZ6KESSxF3mZt9RPfSbWKxod
ptsQQdTipammOBSrZpLsUj3miCk1Y6oITZye69mxAy5Zmt9qODOQlJEkNxwdqG70iqIX2g2Z59ix
vmGAzo1mQpInsDJw8aOS+wBExCQHZq9Ss1OmSvXQ4sBAoNiuHA8g7gkSdQVj5VGis9R11x+e0SZ3
ntqI/sGmsJ8J60IkQogppxu7cPXhLG4eDLWFbK/a67A3qSPg79jwpO0GA3M/28KrnPStSVz7MbKW
w0Lc1TSufgyWDr8772rST18ZJQEFOpc9/dhxTw1My4LUVhW+MSSneJU0n4V+r/Tyo4jDBlu+LmyC
CyF+jlN2cWxB4U4An44eNUUd4NkCm7guie5mgICITe3nozWivM1m/acflY8+K89iLS79mMzegtbC
F6SGhdkU/Ub6A4uSvItSb04KD9iunRkJqWWwyj49ZvxbDLjjl3lrS1DH3NJs/RdFxV2O+ZRIY+aE
ef2j9dcieprNnBNUpCEaMtJ1AWjAIfWkrf1zuXGzUbcDqZyLB1in3KoHvDDNyyZmMRtxNPjRUrVk
01ubrc0sX6S3xHcOj1dVHx1TvNJiCk1z+8wEO76RKr6INXAX2lnToVcoeJUHBRfTilOYcKhLUY7v
qcDGixRQ3bWAqD3Ffkgm8+r21r+q39KB7KsOKswSxZNpVneR6V7skoMwaY9DIR5NBZWR0N6LPG68
idD7zslfF0eQxK7jwooGb4DrNGQphU62HNcq5nKKot9Wqid6WhmEy3KvlMaTopH8uGi8utQSt1za
cUwzQsyGu9oonqI+fhA6rFGHDCc35aZPjthCIFUcNQdQWEBNW4KbgMarfXsX44/1Zks+lLyMgNGX
r28PmMyPsmjPzG32vVl8CfTtWj+GpCWqKAU8mNgPc5QaPuYBMmAbnTRC1dPm5rFc7w2t9SREjrkf
7hVIS8dMCHKuiZ5OlmNmKRb3UgmAnlLSGwhe2mfsx8hgZSjt4d9gmNjrl11T1c5eyXkNSkUqJUOl
g9rMkOA1l+TKm7atRZBVyi0KKCdOTmWLnL+O845gv7QKW0xQJtVZYMYMlDsN1SROBB9pCqeCddCk
znjPUVOMJ6Qvrut7ntd3Wdp4+TSFeT/Z/kp/WBbZg8miU9HRqNFXLkGwbBGmLPp1Z0oN9HthMy7K
Tc0XGBYdDaVak3ZsgLrFPWb02qVv/KSujrrkQSwU+JRts+tl+gWO7wantY2yq7lsn6zqGNGuwQ2L
K4trvbK3KvwTQ0fhiOCRAKG9Wo5whTGU1bp2SnSBKthtet9MsO2hZdhkbJbHtcXrSObrhvlrWtu3
iMrNxmAfkpGrkLOMCaKLjlVb/ZvqqfWmJIJAA2B1QkjUCvdbGaejMsHIcAjdCSbIeT4wEYZejsH7
wbQUKiggLOstScDplbZ47mV7cNX6Vx3b1zFfZBCX6Ntt7XfN5tdajH7MnWyXjMoXU/+HZNZuhkL9
7G0sA3OMBSaz6BG09bgvV+eVodsD7CAjUG31A+nsv7apcJVYpPS2kHdN/GIIepZHYTZk4KywE5f8
YmszJs/iJ5J/yjXEVKN6ihz1XsIeImLmiwwc6ZWrRCs1Y/fTiW7ojPqK9mjicgEJgAAYtGGHSbfy
nZovpM5i5INdA/LxHciLc5e5B8R71WM7DX6UjkEq6/dMwnEyFbAmVVycYoJR45pgoA7AskdPrgoK
POfm+2L3+h7uUqSLLBg3G82MA8ozo4JE1bg8dqAvDKGQZ5tHRGUpObJOFhTUhGBxtN+0a6vbNk2D
qDCzK2xa+xlfPIR6/A4Z6+xZ61+tYZVBtyhybzp1/4z4K+DUXB4B/nTPqkGGk91p92vSbPVck5wK
3X0vu9q9zVyYxnx4ZPet0jz9/VFbyFIaTCc9/P2xt5GTpmqNN8x2CXNx1ufWNo2d3g8kB9s2B4Y+
/av12BdL6UshhhAbC57LznQfubHd6AwufTGkxmHV7PJdY6Nzajd/jRqtORPE5yI2lOX7PCfsqAzr
lkU0NDZsaNWWaz8jgSTCR9BTABJkG1HPjJYON+6D91zVon27KOVunPTqvcmt+7JMrMe5thkDd0i9
qwVs7PZdbXztgZ7WsORTBU2e9hmvSJ4RfEOZBebiO8M0h5PpTO9Oll6FtNAsK3l1MVpSqQxGT09G
2Z+y0kUpivLiJh0Bpk6rfijnuLlJZErIqlB7cPDp44ZXUpyBsmMx3mDVnTT0ydfJUmNUS8thGjja
Tai5hKD317bnWmJOSxJqjUkHRgzEvSPa8qyW5g0wx+2+WB0k8u9woGB/n9T+eVw094HNnSJYOJ9p
zmn091ejHineOjoXV6TrKVGS+Vnm1RH9Zf/BNA1Ie6Mi+KnCDnpZmK8uLiB7yo4tsY+la4kXTV+t
czWSa0g0SPruAMyCGwXDCt9NeiA9qQlbO+496nDk1vE5p9fJ/lqg00HO4tm92QZJ8zVtceULJjei
b+uXISXlNK6J3LaSjJuXeLKGYnNumLdrlo5hNucnu+mzm15ZsawhXEJFfJbJlvGzZmAM9WEOi3E9
oY27OnjJ2eEYIEdLWLv2GKzMefn5yitxZzN+KwxTXfxbQZbfAlp2Zmw3d6nCnbR6MDLgZIOgfuiN
GPNEWek3eJ84sKKxIhx40fdL3Wwk2sQIacU80f3tbmd1HK5a7O6pI4EU9v1lqaZP7PV22L/VNWZn
W64AUV3r4JD9a84UzXHckY3hAKdCuKe5I54ZIG0QdlMoTQwuTbvaEVW9+LLoaQrjP3IT5YeYMDfd
oJBlSX+k0sPaSCWBaCBNXUUNVAY+3mLY0NqHofdi3a0Oduu8gvhM90aWBTlas2dtWY7jUj4ZupkE
HSwyj0BWjEG2NhyTgpapDtqAGzQ6v856Ya6HvnRSsCLKkkTY5m6ItXlrfEb7Ykk/qIPfs36dnsZy
JEpN/Ui6ycE6bVIZd8DKXDZQjYoMoXRykpIAldW9FlvVFDfG3oy1dLcxdnZtoRKioAF+wSN2F1fc
t6qZUUIMbcITU4H/Ac/luUcgY2XCPTiFQxKmXVvytNKJMzu7PJrk45xMlicnH93zhlIznThh8gKg
HPsAIgPhFvGxb2iI0ijnsmK+2W4KqK9TOKjj/JY04Gxfs3SBjXayPqmZm+0Md3hS7N/BOFep5R7+
vk2dyxUKdU4OW4W3nlK88JAe1CdpmknBLMIAC6LJOzHpvPVRfqgLfURbG7mEw6azX2ppQV8nNzdP
xkldwW7SAWZehKacxlh7pBISJ+Zv+glWMoQaDNmpPmxp44y09O1n61Evnurte/73jwrzg8IqjGAs
LOcwsCAU2SZ7a1rubDneMMUu8QNlmFGSqmYswuNycKjW52XDytYNwGIulNJ4KHHaldO/kjVwmNpN
EtX1F3jseyRI8qCqwEGyb8JDU88pqpb4pI7XXhnszfHwORaridjJfAEifR1XmB4rGjbCmAm0U036
CK5a1vtl6N+r64jtd2cz6/WXaQqETYh5mWHbp7l9yiSgq7IieATHMnYTjmi4IK9x5kDsilEGlfNw
l/bfQrOeSYRhOkDDhq0NaX8XUgc/u3n1Uzo6hfi6/JOuLsNMax8GB++eqPoTHR4uDzMZApANaWRX
kJm71C48nu0ijIaOLXambJ0U0oNWFwHx+7JuOVtR9iqjErix0H5HUd4Cc0TaGhc/BiDn1iFmPI/r
TRjFvTgax4M5ktLdjO2MX1m6pMw6T0WFHJ/o5tt8EGM4d+LIZEb3+yTODm5iE5A6wxYq2mXxWBlV
OCU9j95S7iGpPq0qJPh1IZVqAQ4NV0tDr8wMoNXnHzwP8ZnTiHgnd9+aafnQ2Pm/esme8KKdUfWJ
MwIeLxv07E7vcKPRAZVqtOtnqVAzYF8fTSKw6xhgaYFca6fLcWt/jeQNjEaoDWDzELK0aIGIR7mg
oYge0DCHqwYmEYVb6ndbdWz0FmVzrui+o6H+SxUDVwmg59klFo+p49HJHIzhDZTgUit3Qi76o8U5
xySAu/pg7DoHPahZWj/V+JgCYNojYOlQ8nrM9dud1XbPCbvLjkgp19ZPgkTxTXNGoiA+65iIckqs
RinapxWkK0QnCKQJ48+cZjdabs7UgVzEejW9lfQVzy7I+y62Mb1I4HzlV/Ii3s3MIo4vtrxZLx4M
RvXmhxHdwuyLgw6QCH01gBZ5Ub2y9t2yfNNaxOe064jvBUZx0Z2L2fhVTZQflLCNKWgMe7ObfotY
dX0rmcJ4BQYd5w1JfrSV8oIkpBLXUjTBIHEwYoeS9PZDMigfUcdmLit6Q2ZTQeKY2+KpqzC7kTl2
fYeMHgUiZ6BiMHMuMlKBqvpg59CbUzwi7F99YNUa9qiWXOoyzZ4jbr4+IcqMGCS/dAJ4DveY39Xt
b6y0YdPLo72oOnW/VDN72d/XJIk9p7xf52Mn7poVb5f396Vu+/rf71LyDXa82PscMtfp7+uwMavT
///IocZElR6MF0FEODWlHeX//e3fX2w1BU0ikT+BxWTwf//lv7+tMGJbOFP2eV3wGeP9KU/1pJWn
v9+xXRP9lt2ZBMjsa7GiEFMqJMLYXcksLTczOU1pyf5Do2dnGcBlG4qHpmy1nQIImTZlftaMjb4f
EW5RdcqnBdDD142FoZDETGzhUlEt83FQ6l3R4INznGXXxRQnNCZ/GohV7SBzHiWwY7F0THKmib5A
HQAS0l6uTnrvmBq4KwDY3MpbjxWmMzahrVRpPCoj5KQ7q0Wghlf4rUDccEOO1g8UZU5xaaUhCK4f
QSJzCPQr48rfHxtqShbgvT7Z/c1k8ZAaivTmdpx3o8YrWlvlWGa27Re6Sl8agpKTz8/9OHrWhEW5
BWxOI0+kzF9Tb4j0H6tCpinIBoEmXrhBqjTps8jVoxK1/1zbOHDVw11Bg8l1iunMiX4vBhIoWZdk
M6l2WCMucxNYUC42AW7R+PxaAWppNemdmMPokWNQwUsTTPWoHYHsRr2f9FICsk++XVXtds1yU1M2
nYHZfqEf2krA6tOtWLYoYh5T0qjYLzAGd81rnmsn2ej8q2M0hLFTuns0Nk/QphG7pKsT5BE3qW4m
LSWBgZVOiV9PoTE4cxhNKJX/Vmwj5v+tXf5f60gEAwyq/33lb9X+f4WvLtQwS6VlsS1p9Oys/7+/
8veLoo+RP9FIo1RbcUj22vJQOupBy9QmBB+FcpkhIRgrslQ1I2AEkgZp2Um4GDx7S8Q1SShTexvr
+jEZ1hUSRHVREZhjolFO9sCphGuWxooBaqGJsoNms3lZ9cRTQWPn4uSSBhYNCrAnq+M5yvKtleZI
Wibujn5sf/v2u8SW45dd5qGXqGiVc6sHIq7rbKq5rnCvTXXOvkZ/MVciROtKODvM0F9tX6lEo7Zf
cwI3XyASQK6BqG5hLWLLvh0YNPld2T/KYYuKKgaqtbIZd0o3vZRidb254O1eJqMm9UylZ9r0dAqg
FfhFu94rtmbjuFzLoE83F8/9kH3S7Ct2QhkIBx8PxkRgFL2l4dbohmPBZhxEeuN48UfiVq2fNa4d
qENxMxBz4Wv9RJLJBXRLEuIfnU/oE+2Sqocn6jo5s3KKGIjtxmHMA7KBX2wdeF82ocwxunFTxjCu
dV14Q1WBzSCJmHqDX/IGcCVH9Fe+VEoLeyawBm5Pf4IPBl/kBbb5sGuT6QbrXvRSxsdyL6zO8mp3
tvFcUWAzB0x7zxhVDZkF/UiVd4RsmR09Qa5obvVTcHp4HNMv7M3Oqa+Z9tozZyLpvuiYM/Snttjp
LeiyjbnCUBaDTY1MYl1nQElJ/Qk7wWZ6kwqGNlhyY8F0rHY4sTkuy4QApfkIRMWLgfvwtjYzI//x
qKw0JTKU0whmTVraAAAZE49hiwefIQAhIHouDnYa1d68VDfsqt8S8BthptlbqqiIia0P7n2YIJvA
mUyX2UX0Qmuj3SUYvxny1JlfsxB2epM8Z7gvaBJMZohYPdvpSVcdMGnj052GnVa+iTx+MkxMfxFx
jcrQWCe3rqjL8JWFqPPqHR5P1qWeHghYTMKcOGJ6dIO/pMs3pjztBzKMPmiTB/OtOwKh/125G6Qa
Duo6yl+QtFbnhbtnpLUSviAx1qPh1gERu8m+65hdr8b6ziyjuK9quLSNU55Ukm0Cs5HnBkfqsaCP
UY7Rj+mUfJTao9GIpzlZmF7RqZGWBv5XWxkM8vk6Jn3HvyRFm15sQX50T3VQRsWjcBAPoX4rgnLh
gOjbPTufzV2S6WqRxvq+HKyc/jyZxlFNTBo2IVJ86+gB00zsqRY972a9cihyUcrmOBwL12aecjcp
mPvpqxw1mFO0WlJmRK774qCI0CeeSbwABHqs54ZszwnQfxC5LfFocYZHUOaBiAk7kIUIbUQzHgVT
zkVXC53ymhlQ0/o0YsUsNPxJvwlgiv5QGJwV7lUenO8LDO/IS9MVSYFMXCb5NyuHGpCkOhijQiNk
MH9zLDEdzAXFXrxBJYu5Ng8K32tW5fy4Yskf+xkVh2HcJgiZad3jq2960SPCdn5r9S2DavJADUwi
kE4imUFlprk8D0WSwaeRAyARhZIV1w1rL0NCxSPStdD6Mf2PvshHjZ9woz9b6uIpoFnOposDy0nn
d9fYOBOdkvLMgc2ZCVDCa95bjAomLHtNd84KxlgISr0mb1CiIE2Sov00kC226j+1WMMlb57dGILe
6kRZUNNJSUpwXGXiANVKlutixsemozlpplZ3YCPUd1lSczagfZJ5ClfLSuqgYC9xzD5IbbLnFjI1
fIbPztEFJuMvSXpWo1U7zFkMBc2t0E1GzPYs/JdzJN+cKSWRXCXpSq6NxzA/PViO+Z1rIfOzWzj0
X1lnV2GhIhV13J++btVQFUizou5s9jor1Oz6UJrtOTdpNCdI8BbiP8JxzFXmU8zoGi5DckYulqpc
ZAuam4kznVtGE3yI3OeNdDpAnnxE+EpLRrPorNCuWLt3A0UOqMDPmDjsaLP2MCbSkLwBtEy2uwSm
BfI8VH9RxutsoYLiEwSYiwQptrNNuwqb3CVnqpdqwHNCfLhhgpRSheKnEIgYhw/HdgIwlUzWvy6f
xVnwnCimQ4eC3RHX/Y6W2k2JT+04ugkWGkJA12wLkW1a2NCIYixw0Tu34A3t1pl9nCNeMswjuBgB
bf1HQeK+Rc0YNZXtS+bdPUI8hh7ZeJSO8Su2emQ2Q0IbOVs1MqpI0tMYJ++N7e+zDgnmxcKaJxpG
s/FDIyIEslZgW+mz5GnznLHvA1iIOJ0sVGbAlQQGoyH2tdaAm7wMM3MElYQPQ7s2YEs8FiC2n/Vh
lRvHQa/kYewqZ8/T+lTO4xn7RsFMm2zgvDonXfqrNxGj34onDj0Uzpw2msmdH7NgQsbK4C8LOVCe
9Jb4taSOfeYCVAMtB5U1J49LJ0GyRHO4EhK4pLV6SHGf7FrcS0Vjai+J0F7njmc+UcFqzRYR4ctE
/ywu3waVmHAEaXeDFkc7/iECfApQ51OFRAXaVbrGN7TecXwOKbIJRJTDBhWZ+sJf7YYrIe0geI8l
v+vKgzmkr3NTIx10FBgF6nkl/WJIyQJW4yXxR268Ae7TQO27eBsqoneWpesxgA+TKZse5Ej6V4w2
BGbVcXD/ZD837QLsITM5QBQ4Lzo8BzhJtlZ8mgZdIZDk9LXi10GQGWDY5DwNBsaFxiq+KWayxzGX
whfwdwNQE44nHOWl10bbr0jZC0sbX5u+vBJGdu7yHpg2B12TPnVZPnm1AyM+yZ6mgZK2YpN4Hg3i
MUwUa6wdpwX+195GfC+LIxQWBMcqD1w+N4NnUyolrvFcanFAARb5TQyvbzDlRcMyF1BkcnGoq6tu
y7faeurH6LPMB2IsdQU8MUpSekKSdtUp6QPR0n5JtJDhyAo/bO7U8axDDlk22kM0Ce6bkCx5zMOk
WBnZ1jlyXbM/CF1Ox6pP0buZictkadkNNaM5ei7fqkGUztTOd+CAxM4tJ4cGJT5Pq5bfudmTHeQ0
Z70Qlt9Z8gJaCnoazfCFyRFhCuK+HCeQhMQ22NgLbvPQcQ28y3HucB1p9gJr6Gbx51EbHc3L2QxR
ehU3uGCmgB2RW7RiX7nB7hgfPDR4uDewX88N7g032U9UzdEJ5eB2EqKMIPQNTQN0HBrVsUIPtrX9
xMU+10Z8dikX0erJEnUW2m6T8Ityp9B2ph8em7z33UFL1oeokEzFlYdxsFE5Ek42GkTNbVhPp9lr
HRFNRWrkPr1g1LYlymh88fa8qV91HOdGDIJqINlrTYhXRJ6skbecs4d7qySJp4jFcVXq6zynz4XK
8F9WD2M2XOPBfuFfNIKopfUw04FprYprSVyWx3nm6jpk61NXKtfU2YYMuzoqtpgYyRB0a8ZMdLIR
P4ay6wW2OqCirSTnqy0elMnxY8V4g0Z6mjP3F6zHhwQjmxO4w37wYbv5HaDrPqAJ/CSH+DvPLVoo
iGbUeHqDV1tCDVFpgBQ3rVLeNMCRu4Wd1JFMIJHE7Lo8u1Ac1js0DzT87aNbzLcCu++8QAvFNaGC
ebQoTw/NWGpoDH/VbvuQAJseWliDfoOGZZe0DcWiYNVGR8ZdEGRLVOU60h23/e3ciaNjaj+1ZP60
WnefqwvATTV5n5Hn8aRb/kwoIPZOhRkykhJcwM3BsounCvo2JHH1zIxx3GsJu2oaMdDpw0ZS58Qu
dJ8q2/ZvYF7RdE36jrAqfzCif3JGCMlFTYRWnzyN6aCc3Tom0N5FhWYM2a0i+n80on1mTr8WWJ4j
pCrZPzHV23G4fzm4opxueOImN3NK1j6MgpPgtrmrEvmB1pUXmKZ0X5sOf1klw0hNvplpXaZc9Dt1
pBPaHGI9+jfUGRySMYl9qyfrPV9qVNkOb1v3yn0fj3DDqb1ShvqGdSoWB916y8QiO3R2d4B7sONb
1Z7lonsYI3lqTa3xTVD6ad0e8ib9YLWox6ppbR5rRB3RgrYJZti2UJR0uU+cwvT1hL6aoIc3a4G9
jM9TbCB2Y76/rgRzlKhCyTBWIQO3U4syNi+e1IbZRtdSv7i1Svzhplmmp0qqxQ0pJYU3N1hiHMGQ
Ej8WC3WbjmQfCSNgv5cTOdyb35wiTNr8PAjOfqIVmNf8jr/PBM3MVctR8QR4FibCaSs8qCk5jn9L
jYaedBj7oNC7QeN+wMNIb1IvTgjejtJYG4ZhTtB2zePiysPSJ8ftPwJT33XKczpjfBuiEpy8/asv
ygMp8G1AE7vyYrWFPwN/wWcwaLT9su9mDkYDhLXB4UhGIgF1TDwjNQ8qQAG0g39UF1hqnrT3S1tz
zzbuszj5BKdm87ETRFYB8I1FRgK7od3Kiumm3caPufFmxrRMo/laFtFX1Q5kWIKo8KYlfq5QR7lz
/lY1pGukSb4vSdBZRJf7cIh+1mZ9K+WchG0fO3uqPJSOtC7jlrkzzqrQEaCuDLkH6PLhzP3JTiAi
9lFzhMTlIHBqqXRWFA6N/eLoBK+wh/+kc3TJFuVz27LWEqpG0ezJk+cqk6xXHUNMSzZGt3WTlkH5
yeSMjlp9IBiL6kARhwjfeByDXZXCuUy25dDLzp+taaKIr78dmIq+MdFIKgebm+n4BX80FACWeOAu
YnzkFsCH2wG9skrjK3aa+05zuhBm+IWsEd/QqLzKZEU6kahf+lYIO4IaBYKOvnxls6GHrTlcpYsj
Je0SD14oTWI4+fArGN27tCcgF7B/voJFyg9icJ5GkjG63OVCu5WWuByraL4kXNyzhEsrE4WOf8Bo
2cqzRwImdlrU79G/yMi46xazCspiRisQb8Tb6CMR9Qd9HPSSMCd4X6cdxBjqrm54IYF2pw4lk2gt
OdnGd6UIkq56TvtmLIw72i+BnXVfrrq85UnOGrGi67ZOjIHJObebYEqg64kMIlTiIAPX9LuJcWOC
lduTQzru7A01r5NC5eRTGfLC4ZtblbK3dYtJuBFuD8hqZa3fG9rDkhJSOtP29cBiLCL6XkeIZtC+
0Cfz7ZgEe4az3bAv3A1u0sTY6625R1Ng+qqzXqPO2QKflWBAI5Y6uyEndqdY2DOtimlrZAS5nHHn
dgTfJ+zJdGhB4NvVIbX1aza4Z6VEgKwkTxVKw36uj4gS6HDzcxN4sU9U5ZaRJsFLWv2slfRxCOzd
xzGyuQWtKM8+fcGy/k6EPJbF5MNdpTVrXwnruCXZ5o5dJaRF6ZkWLFcbKCgxK/KopTxkI9NpM13v
dT1BBttx/S8QMptcn/Uxx4ZMabf2p8TUUJXPgA6r6qg14IHX8oz28JIuNKB7jbAPcnFCN6eeyqp+
v22emihf/97ETu10v67XG2g8YRZN52ai6q1qubPzGQtSdHDi9kI+0Utl6w9RNl2nCnFRTiAc5AMv
LTWuoQnfxso/Krf+4M0/gBpjYDrxQ9XANwAofYmCBHOjC1anOBHQOOxsU7uN2eks1533iX3oyUpc
q+UDHf02T7svbXmDsM+fakRIdZjGzgV32Zdi3xKOekHSCWSPkO6i6E7NyiaTLipN6VilYd6ct09E
GCWiMsmxug1d0qkOG9RjBLNiLK6LwOqnF3epvnnsjraShJi8Xtxy+ckiVqzWWj7JS7c49N91MjYI
Fihe4ixDGd1G0KmRs8+w9Cx9E5UQ6EwGfbbgrMlz/WbQy8emmF90k4+6NYHg2QzkQKaQKxO596Sp
4xirtJMBMtYd3Jeh/l0y5qZcB+mLcKZwceE5mZG0MQuv1PFGbIeVhevVp1nruaK5MhL+rIosTG1e
yUpTxmxdEj20Z1x7SUBJ+2hqbu5b6PCRYxC3Ro/An+B2ciLa//SBslCIDy0fNA9x15vtQNNjrPWR
IlVxW+uGq+CrVmlvWfsDUwossYISOGNUHXTtxaibA9gTjCwAr7Q6d+8WGXmuXGHFE7qIiALbhpG2
daja5FHoqX2fashDbPsIYZ4XIZChytd6XX7Uud1vmmueUbq9PBa5gc6wjswH+De7slfivZzE1aKi
S6fljA3tWMRW0Lr6U+XOgSpOptpig1KpbpnVrM0vGpJnyxhNXxiOTu9nZoQrlZ/RUB7aSn6jrM3Z
90kqbOp/pkDIsXCiaclHp0dGCJa3Lz8WrYV+lN/KpbmrsA8dF9VmaTXOrWrtyE3vvL5fzpmp4ZKo
o8CKpBJUq/vSVbyt/yHpzLYTR7Io+kVaS2NIemUGg8HGYMyLVtrO1DyFpNDw9b1V/dbdVV3lxEhx
49xz9hli1AU33sUe7Lf4MYQGR3MWQU6GIWaYl6gNf3M33I/YcKFrgqtIk/PYo+uUMMMI2FA3VHDN
FtTNpdG3nTj7aiB/OOkpDjKveOl6NCd4lKvWCw8azGY2xMDADKZ4/QEkYIDBlN5ROzDOprwWTEVG
rAXpue7Fq2mq1yJBWAt6BnqTlTPNfDpFzj1urN2ogEm69U3WSu4Vbw62EPuuL562gZm7T9kNOK55
17whXOY6G9wuNQhwdOKmWFb5oc63dMStaOjdUTIiZAJlACnoU0QEGql/2fRFcgYHcPN85MeyBjbU
/gN8ilW/mJB2nJOq7AskdMSIkJ+qyDwWFdkHnqRLISJGwACXa7xJrO4rCo82qdjXbFLngiM3I9pb
+eG3SsVHaxn3Kc0PAyx0p+2MrZD8Jw97FUOq9ZqQyfJj6tOAtS7dgc1ajMBDcrDcCHybZY3emxlx
vx5ALGckp9L0Ra/dNa0sETgwj6JXVaNxSNA/dI25cllxv/JNSf1DXbyHLp8PmuZTb1tybk734Laz
i0QM163jIjLVROawg3PDpk1l37KcSI1nziZn7fjtFb77ms4SYMnchZVrEg0Ud9wZe7OVNcVX/bMc
y/IlbZdl1TxC7sMcSutQme9WUry5JEKx0NmswkfQ0vlXV9pXq4PUGsV35oGSpWF3z/myLKLoWmXx
uRXZoYzp4cKMPfBB6rYFh6V5OAomhhzYz9a/mTAf8wQj4xbP3KCaje2ozznLEcyfsY1zCQeh/WUU
zp26zmdl+asUNkLlUDEVDvm+S9pjpfrPeMz5ZUP9XcjK2aVO+MdzTiyWeKkQ8aHw7bus4ocXaeOm
RgmKK2Qq7n9bzXbPqH1cw/2aza9xDWGDgAaZnTjlS298464mvXeCxfLMo/FMcBF3v9KarWr1LaYY
HlhAXjh8lhadMlbZnw0V4ApB4XSdHlU0TLChu3tr6F96mT/zfN2a2kmyH3QTlq7ZU9JsvjCNdydV
/VbmLI2nbMcRINbghn71crqLTlw80YIulU9PtRe35OotXA90So+hl0q+ICWX7zPmYcMI61uRUWM1
GNqJXy/zm07FAjrhlkUxsWnkhgyQOMEPsvSYcFhB1N9ojwfLAb6lI8Z6uF3ISHZEPshiLZ8+eDJ4
d+NXCXF9E5TJmSQoAo9vf6JlFISMkJt17ObVjPxJ0QcKhJI6u6bMLXGApTdL0WD4V2kJigx1WpwX
hbows3JcGo+g18eVcOk0DhTFHXWxKRzMaYTOFoZzsqby5kwY4MBO3bSWm0Utgf/EaJs5Xw9Hmzaa
mfm4sYkelUhlNCReWAv8Usbb4rQipBD518Ek/o2Vj0tKBiLnbaAygsyhJFSLv69Ow1vsBe+iof1Q
R5hcaBQB8ym9RoiPVd1ioNKIjDGLQXXwD4qTukrv8DafoFPCRQ2tYZEW+VFFjoVnokbp4O9F0MsW
oFeZZsS4l5PxAUzsLYuCQxQTnA1rqE1lQcKzrDckL8r9fOIkdrOKRHG3rMnc2TrjKLCu17D0q4V9
98Em7YLe+sixRJLMlc+aGyzFAPXeb9U2681PV2/PwnJebY9rWtSQGEyU5SxwegTI+kCozZS9OvXF
U7UzuvaZVh32TMFDGbXgZUcPfonbDn88dqxhSquN3dZHYeT/OHq3QW+cJGv0kwUlCRX2NVW8i4gZ
PuWEf9pqtL0/jHNp777QxcidLV+ZUHPlODzYHZObm8Z7b9BO4mMBqxss6LW6TN7EeMBdEVUAu9bC
7FY0rTimfhireldY2hdPNK9lnPGVNI8xUio4f38ZjMTRy+EgNBh50rlOo3HL02gVp9McWfHwPzQk
OkG8IfzE8SYX/g2HzUkv5HufYm61l/MlWnnap2pZVDrzeYS9HYXSTKmhD1k129ZLnxYbYgBn5lTO
LgoirGEXa/meBjooZdlcZ39uIuvOu52LWJcu8DC9uF28b7QIvbY5UuvEIpda3k6499rU2HKM43GY
8NPw7R1ppPU7di34z+pFRQVs61IxTHnw3qyHlZcRlC/sg+2CcLIqInqy6n/puf2NiMk4bKMXHuWC
h1JMrOZxNnvKdCkbJ3AZJd2hJ39fYlmWFZI7RVo8/dHId2o0v3hK/05J3ZIszA5u7hAxnOK/fk5+
P7SkhvpHBV9Z/MiG3+JE3LbqNPWiwQhikWAReu3rm6j7e1dHkK19UhhDx5qlIWLAgC5vho+TLDbY
rMRBLbF//cnq8GIBCViJRDt51KTtcjobHZ3Qa2YQq/3TiPqoeZJ6uOmclr7g94aDLAyJPIc62x0U
x3vgVi/CyG7mwAkdICOUPdUi2EDC0VhHRnpz7ekkY6aGXGnxGjgT6QNih5zS45S1AN6zJTuhc8m7
C6c69+Gkv1UpJG04kCbGYMK+321V7GbI5DrLrM80kUd0tUXtTrcJTY8LHYscFwueqD2ARZH3Ggj1
oHdr5+jO61glv75jAkfEEL30nWCnei3b1VO+r9o31yt3eAy2ulthMoXvTB3hZ1lI4mTalv37wsrh
kXlN+5nNgceWvQxeh+mMBT+ixwzLpYfor0XxPyXbZ2Pr6FukvcCi9Yta15itLQwJQW0w5ohrB0Cu
8WlFp6N8qU/9Jnfd18hNz0amNiIgD+yZPLdZdagIA4yGRiCo0fC7knSZU8T0e17kyAUFRw8aj3Wa
CnhIeonNrOfuqzyFyhXvuAIdRcuTVSviXaFa8ZUD48q7bCO4GNKwvLc6At0DwWqCPk7gXrrU/0oY
5RZ0IL+M2N9HiJSlhqVm0DtA+/pC2U21KkZx0dPyy5yUuWQfi1QjymbnlhNJRsKTqBnGd1ZQO1O6
s07IdXXj0SBoZ3qxNYYy2yjE6YzExw530oa+7UP2y4P2nut8QyTe2aUZJDf0Fx3A6a+Htwnp0+F3
nI8Zf4xw2U0q3EdVCFu4Y6xNswdmE3/helJxe0iMHVWyG5qbQOm2XU9tQIFjW/0bfIzIJk43nHNf
oOvcI7DYRA1q18dZsSI4bVs6JuC5dJhzLHHY5ZKuQMN20Q6cKas2gTO8wIjDcGU5+LzU9JKNJVHO
PiBvcaY+YyX7HG2FMkdwq0a8DnBzLI3RfNiKcieP++1gzqdbG22mxPDRyi3eN4KXK7O9keDtr8pb
1RcUORzcsurWJWmeTG/GnQbKmUA353ZFFx5eKsQjzSNwLjCv0zFNMKzgDfYTtaZxwUn4gckrWqVz
VLcr+Wwcc0el8UnyjSk060uz9EsiWjhAID3ikB1eJv25XKxhZ5p908Hbr7OaKhai4k754he8E7n4
+1tcxV+ZSdymr2kY4LZIggtVJXBPZm8QUOSGaKqIiGeD5bSPVsrr1aLAmLgJ2N5shuVABxYjV/wb
hemWqyUPSShgrgEZtXQUKnPATq976XPwsD2QRaS9Ja+PWVLMfN6PCFOK8j8Aqrm0KlH/OyVLQbp0
aWBm152MjdM8UzPk462pn+y7jpmBpuc5nMsSVu2Cgot2qYzhPbBYQOSt9T2EIjoM/kcxSUq0jAA8
w1jh+epBWLJmwiRODF/63KmZvmbNWkHNAbAk152Z3nQqqrkn8N8I3sNtKJKIyvnqUne6ftX9vgOQ
IfVl1SEs29aEdYf1/YmU87qyrPI820wXWq5rX5TPlDyiWXGSbuy909L3wZDA2za3o7Oc8NPYtlnh
mFTmLdXPqWWuQHSSsIhTdczNcishWq4CvvdREn0XPbSy2jdaYOCufujvjuN3X7LXqj09a3IZdWio
IAefVtGdXH+sP4h62C9hjx3V70X21LiWuiHOcFkMzX7MevkadZxAuRy8L+5F4VJ2tnlSrOO2WC5I
KQnnoWtgOelJJFFYagX9iHH9IkxqXhwPlKOtyiduEnolWkM7TA5VAYGv79up3iSdWd5pIx2JXfAj
jhko5PlTpOqM8I4VP2n3oWsO8Wf73yeZ6k9Y4cNj5qPucx3aW9x7h1pUwVeemS9DK/oP3MbaS66j
8bhDX91Dp147cVsv8HRNr6NoWPEOUI0ta3ilBhRm4Kjmvu0vqYtk1dbB21ih8fk59+dx2HvjGzwF
INVxUS+w4SHQa6y7Oqxtpmm82Xq8yvuzyNjHO2lHrLXDPWLHj64RyW6YQlim2N0cgHrTACJvdnW3
bvTejEN9QOBDUKT6Mi5pE4tZjUiMbkuIXg9fciP0cUXI5KnCfGT9PDyZpfYSS0HC45EQryRMy0Vv
irZ2ZN1G31KcsgZVrvnCYag6BMX0ijSvjbTzKl7zQHk2NRlRZhv2gfZOkh3iz8k+IOIbvxg8KJ8G
blI9ess6TkAvNJAV+vLimwl4mIp8j4bt0xd/VCKuDGeCNxn/A6n4jFCFM2fN1B4UmMs9Dh8NngpM
MIVcW8PPEBseHwPN4+U0XaaGEXRk44JTgJR8sEOqhBap6oPnAePvctx0dEx7dt9sFNbT0aB7qcjq
SwG0lFMEogHPwGJekrYxpCf9M6GWdqo40iKUf5OEiO3rTBGsOBEjM4PIXCrefCHyjW+9JyTkeSZ9
rqrbIdHWscZvxZT46xyLL16c/nOQhBpsQcu67n9j8vGlE5sLTJb5KrQQbgVUflfjcKeDek0YRXAM
A20ZzB6Bwc/tlWhBBTchxvDuPxS+TyPoiD4pRwYUVCxo6CMQ/5A1NfsdLlNDt049goNOhUgZM4Ea
RbIzi29RDOqANXNYBOg27Ea559jVqdaGV/Z+bMutv50IiLcWd0Pj1pjFxrgRnbWziuYRNEwb+aCv
zUrHoOfpOPIHG7/0G4Yxe2V2jrmF0Qp4B44bi3EtK/DngFDDEEx83AXVbsJy6AOeEKfetGH8i+Ya
867HMOVQvZMmRD7AV2MdapI7YskjoEuRrAWLbp7gtv+wHMQ6a7hq7eyVKHa5Z98HXIwr+uzWwri7
Wvl3mpS2tNpuw5+tpAOL8iDnZMqBvGn6gtGQ2pa2pCjJ3+hl+y3JHO0qw33DJ27tjWPRGB8q5aWO
G+iO/S4L67cC3sMlVfWeAwu/BAp/Hf7rAvPHi/kkTdUQsu0vGTHdkDkaTirbphpKV4qQZuIeiqBJ
IHnMwQs9fOenqrF1Ds70QSGGWrp9Ibg2BeCfm10Bq5ezCItdE5PD4AZapsSVOM53PP1/C4RuC3mW
bdBr4dcfGbtfdlVVsyotG+N80r5jXuQ30MoAd2Zz1Roffg4ugPY/KlJK5CAR8aKV0WsQ1ZQ8dNpA
Vy7yaXJLlUdSB0baXlbUPDjlK9oajNJ8ycvmDcR0R3NR85Vpxs6WzW9hJ1cHu/ds2kV0qJJvyDtH
Ne0C67d3dVpyO93HTOe8BaFNj0pdcrRnX2D/WdOUvP9AkUQVzLTZaSk0aDpWqmisi/71GXJcK/VN
1JHQCnBw2yPjUxpzLVLS/+kIf4RDZqxoh/ulsHNZNgGdriyv7Q6nXfLmcT4sLJ5pL3Ob2WfJFSzT
WIcl4TYxg+d0U4bzp7HqlwoTBABlXEUadHCg369asY9UGAD362ldaeEXBy2u2bp2llhqimVhVndb
2PecRobOCv8id92FPlxRUknATcbRUCRz8Bjzaq/nmkaC6OicGWL6opE6y8h/owmQKg6ItswlhRDt
WJMVvy36iuPQE9bWw7qJC2PTtVfwDsyNFhJKYg5nQTTOsU74SRO8Z/O2tvRYQmAhcTSst1iJlqn8
inNPbr0k+Ah8/zD0wWP0rLfeND6g29K4MAw8qnwBk+bTkA5p36T+ZSfL9bEpqkW17kf6JthHxDt6
NXYaZUZYAn9UyddLjetJRstmIIXptfNZ5ddLkmZ/sfnxRrCnazLi7E1N/cWCGIMfSCPEBg6nzAnY
yfwRDSFLFmf6sVUn8L8DKRTuH/fZJbxDO3jh+Ox/vOg1F+wn+f30C74P9UOFdUwDCS8nvd7lmk9E
0kdmUAOjtCpx9LF4dafmte/TU9G0a7ZYBI9qvHdTRyKXFRbSM7Xm/Wmo50StB5tqSAkgWLN7Mu35
u2WPdUNOxbNRJ/L7/zR7+Aq1DbCNA3/pEPn11nQkJC1HN5dJP9ANj3d6DJ++4O6YrIH08e+AIQUe
I73aRuXujDF6cIadGHboei96Irg4SKkCrk3rTx8CNtIT0l1ehXPEL/DHJpC0KguTYBJgu0R2Xsho
lLRF4PNwLUpP1Bq0x4pcIrXYMSaBOs4emCGMFT+wy8G593BVafxcemC9l8iUS4xKO8Tav4jznmON
PHNpvEstqt1gdzhtQpY1b092qrE9IsXfTBjoxxLAe/mZdsUy14p+Y0fum9Wy+IOhgfwgs93AHm9L
o+i1+C+olJJBaByKRZl9xpRqgmxg+ej4/g1aymdTSXkg/8rJiTU8VFzOYVgT0+7Fuk/KWxoN78Cu
P9iuLK0+33LLblnxP4qR4ao1OUy9QOIft/5CVCMLV8KGMKCkTRo901LrMSSQRpf72AP/oPKtp7MT
bqJ+pQeCFAeEALg3+h6b9p5hBCfLJZ24onhJea55HlMoSmwMKYIe1HL4Q0HJXcUNaQWIfq9ybF4c
5U5nAmP3YCr+6K78Tk1e8IFRaXuOfm3Vb6T0z0E+HlvOROJcwyuf7k603TU2ohe8x0TvuDNbtnmn
okLo2Q9lNw6ZMlC3WHMNPpXE1RC0q3MZFWKV5UWw6ifi7YN0uc42fDBNg2zf7Icge7qYlYO+2YUp
iybR7GMIxZheotsUizdGmjlDClPo4SdVAGlzaNYGwKUhMKxVZ8SHRAFTnZq9RH6xPXKrU8UFF6dH
iyljm4M3i52e+0JzqA0vXIkQD2bNarPz7q0DFNnrL1VE6G6OvKz1GF4yamxSZuoJSglBuWNIEdPG
zYpk6xjjrujjtVQ4t3OPtCwR0mLBOHOXNQeHL8mX4zOhRzPlpE2Xhl38GqV3LXz0xZFwxsgMtcRV
1TIyLEkBv4T4OqvWvmP1u1EvQtNaY/4Y2GTNLP5tGAFar71YXnLGkL0tRc6QjMGT1fKR/NC1JILY
edHescI3YWGx0k2O+rgcT5D4XqcMR1OamNtgpMfNYAT1R7CBREdhOb9oU3LUlfnwcv4uZV+w9rmL
Muv3yiRUjM90RWztfTT779puryUCRd+gZ1DyA0oJYFw4BB9Qy5hX+HY0GJ3GuY5aC9aaNjGrU7e0
NMzmEAfiB4LPOc3wqXsjBg6YD5WtOOur9TTV+EzKN98lHtWbzFrzmKIs5NkgZBZxneQM9/cIUoyo
iOHxwDs33ZeApqe9Ofq3sNAooI0qqrDkN+PxIq3ah0xyyi2IpQ346SO1KcyJs8mi352t2UX1o4dk
R/4tymPy/YG2m3qyzCZwVpuPNDBOWKXMpUMNTZhob31cYOgIaCQL3VcrzHgn5LRFu92mx/Jh0VyJ
RKA9puzNHedeWDxGdTmgNYqCZBKjYG9fHP1g6v+o2tqzQ+UBI73nMhHr1D4SY36vqc5rGrxQIg2X
UF/fWX8DPKHxb1komjNyKFLlWbmQjvAUQAUI22phTpCARiaxoPFO0N3KZY7jozTAsqny1zeyp28Y
f41Fh+WGwyM5Z7ige6JjCw8Je0lvOL1G8Vw6NhwLLf0OURPxNIClJQGBU6enbn3f+lhEcCtAGoBF
uBXK/ueGfgNaVj5qP/ocjPZYZt21sfnqytKiffKfmNAtZbZq2WaRKtVWgBHHZUnIoEni37SKXl1s
WpNfv0cSv0GZFDuRMf2zaX6h0/JYITqzpkFP0XAG8I+MlJtj4JDP3AqdtQgghUZZiPSLJ055RAUc
vzlgdvyN1VyvF+KO0qgg9Mhgm9T+2WZ7MqH30H7Ia258Yjj8yJnTyALYm5JE+7L3z9aox5s+0igq
yJ7kSW+5y/cc1gw8AvNuRm7PP9P6ayWEJ6e6ZnbwfsgYTQu7Y8poopiIugyxhWrZMWmdeFP6LNnL
R2TF7wWtY5VXI/cN4XbQKDwpSVGDkX0pm7ncKp0+NVzWNFwwVuvZl2C+CWeSTn3zNBjqLGy4mQ3m
22Qa7rb3uocnbpHWfuomWDOFq2LVRuHO5JexdTJeSMMfM3JuZc4thD+zNLU/gYjObnnwQt6FGo7A
ZWdUtyEZTyoTODoTa21G+kVSXQ6r54ssYEk8ouemY69Nk+2hPYTftqTNMYAMxJ7uSj7mKCL9IWiU
7VzAWDW5BaqMEdy9LZkxtZUOPwBrs42s1A9hlfmxpUMVaogN4iu1mp+5dQuwT8WTvvR5C4X1+FIn
ziPR5NauOSqyKRnXDcu//scJOAVTdHqUCu2gYLKsfMd6s3EkOGPNMqg8G+G8wwdCwu6602k7GBCl
3VGuHLs894rHrsc7L8CSLoQn7HWYmQzhkOwj/SqFI9c9kNaFXRtq5Yt/HXMBQ+auc1kwEGFael7N
hx2jCI5KHKRZvWQDOoBCCEum9qQF6U9kUJxL7+4H6dm5jGZU641TGsdEciRFcbEPh35cpM4qdLuH
jzqCXIe6j5s+7tmSBiNuW49dB/dgVjtds5I2vqTSyv45o//EAkzcm7UyNxEG26ju10otE4OXstu+
+R0+MJWX/roL1GYciq8y1D4Ir/DOQr/oDe2CB+NQm7PvhTj4MpjEfR6pGkkiEbu5thajTfAnZfOi
me+lMfZzeooXjbUotARWW8jHY1r5b2I7hyxSP2SRrv/RJxpag9hZsh2hOoOoU8lLKcaaTOIHo9iJ
wktcfXl79QdkBdqigL2Qkox7NGmnwVofgLFoYOduzPqU+dWHnfH6qwvS/83Y0EavfQhd7uddeNua
e79AouGm/COj/DYqrpNO2Lzg7z7ZUXlwHOdvwDejJiq2EKJ/ASCEu0prjyzV590cLSI24eYuz85B
73wSbNpmlTstDas6J3LCgly/UQS5V6Hz4yXT3tbs7ZDHD7+OMflrLJhDCKrsl2jMIlQaNsSeAIB4
rXUgIh6J+YqXqIMnsYDZmhUwBNLD7rnauB4b++TPYnsQPlOin8eeDIjbiJOsAhYWTL8xZaIc8+yL
dMytyvju3PGPTUPnqh3rGSWj1lL+nyCMTutqn4FrmwvduHfVnJyEe7+qbPbFzIWm2idT1x/HPt9M
BmmGTmfdSwH8G5eA2+iqfGmyuce8FN86+p8wHeoQtqZ4PYZ8Dzoy8Is0M//5/pZTFo2jgcTsOTau
5tchJz4fmVAQWJ1fANJc6Hfc+iWUUE0zL0FeXVy7fYQVjkydC7mhn1LMRjS/3LUhPvPjINwPL3ol
Plst2c9yADzJAvQEpleB7TjW5WMscuJxXrQJ26ZhZuO6LjA5qRqbmBqntYeZhBfKEmFRgUfnj6Is
+uAy2DfC+YHG+dLn0Ns8eJf6tDY0ka2nuni4OKcH2RpLiEFllCWATfSfweb2VADtnlfhTz0gmQSZ
F4iGr6Bcaq/QX+uQu7M2xwUMQ3sPkuInWYW7Rg5gAtN51xLztadLfSl77wnEi3kwHa9EVo7EWsYh
xoTJibSI6+IrKzIsAMVw7yneXOo2X9CSKUek8W/PFmaVuTR0Ofl3C89zFer4LQaTGtQE6R50f+It
ItT4hRHjAFEQuifPeAvxLAIb4C7RDPvApq88deNkxQvpTrMZXJqMNWfrLzPBVrAs0XAdicuMfchI
Wcc6CtuLWbVXoXl/Utbsfs/0a01wz2b3vpOULTsQDa/sWH2NgfblYmkcJQ/o2FDZmCMhL0aHD6zp
jK+8aG6eXbyJvr2Clp19MqwOyNc/em9dDry7rFJccvw3qyk2fnwTYVhY6cOJ0TBClm0kS9l11SRh
3Xus4eqKgJXaFoNPzC3ZzshPeFOys2o3QcEJeYWa6+4GfOobtu28L0vOXu2ugoaiPq92AB+HX5E+
v6sdpwCKcRco+Oxb63XecKpYHvR9q7v4AwSRGDDoomitcZWTWsgRb+yKyb24irbp19SLmcy5r5NZ
1DtepXgwNA2mBgzPYPZSTDb5uTc3q78yHJSVZlVEB7txUzT5qm0XqFvst2rqAWT1i3ABsHOCUTOh
YNV4QReSwqtlQ3uf2SDrsfEmsDjvpxhRdOLE3KPRNC0TK5i79UR6Q+f5jgV3Xrs4l2Fz95PoOaZ4
xfSKQ0ETOiTH6IVUW7oCmbGrG/ibCc3CLetRdvMQDE8BawA8TMlWi/EjEIhL931N9kEQLRqSXjL5
UlNXzvZEbk+tL39D238zS2uhIuOnC4pfVhY1ZM5Dmgd/Q4FbLBqxmLQX24qOTDV/85T1ghtUOZHy
gqxWqy7V6L/Z/TXjr6ySLjykvn2siKPqNt7plgVWHI6/zHIb4WDMEoSg8WcX49YdiKsGnrYfyz/m
0KTfyj51ISZoP2QBaXsdfywscpEI+UITWkawk8vAEJe6RRobANUONiuA6uA17qeOIPAKjXRLB/A7
jZg1mmNDtGamYsb2ps2bEhMp55+rZj5Yco0M8P0hp6zQqHicYxyBwvmRuDGKY3vi1kzbmbCW2CtD
5htoNwEgYyI+rPw6lUCFoJnMVfz61N3FzV4VtD2NffVIIoYy1WMOgGwZjC3JZv/YzL6p3rR//CDi
LOLNSgHMHzqFilUqP2nK8NdV4v+hVvymUC5kF32bGasGSr7GjHuP1M65XjDoWdUnfd1LSWyCni0u
lVyvm5QvksIcZqt/vmb/MSifcNI8XU5Q7Ag9G9y9qha+ukCiTCNiJp7N/VpY431M5/mYIWiixEEH
iOEgjQYN/7zRtqAv2sXfBk8i8wlrmHa8aCGmPKfWz53meguby1CR4+Rl58bH5jeXKEVKIAQtG8h/
lLTxf0TwNRuO9TilRHcO5Cfdd1TXl1aRVyAHr+X+ilHtBvrmC8vHPWf3uM9tHcYm07Q3VVs8fbyL
pu430nDWac1T44q1jMNyKyzrD8/S0QnHNwUKcd4kX+2AQZ7b0pXWgp/eKbdUrA9bvpFvMrfXnVtf
R2K9ICD9ZkH6e+l41Q/JgV2v6nFvRaG+7MDhCnNBU+i0AmFo99Uc1eDX6UN2nAOWAsdj3FLTalKx
KT1HrJrO/8Bjs3ZpnVvoTEpByWnplcm2ay2g1I00Mffn7GHCS3nr5t9EN5t7XPVsx+7H9dVfjfh6
Ai1dgwoky60lsf0mDTQTZl+PB4WnKarBZoIcIDIZZVDD0J0Fj5ORs16q9yT6N35LKIKqAofAj/OS
p9gETS27ajAMGVzzVw1yamJq/kcdsm0Gkt3VrDZ8YNue4WFRt19A/nHNtNRrlrThxst5w3vwFkx+
DhVZG3zAK86jsgKn1xQsUUPynmER3tC+9nWDkdBJbo5tnZoOWortD4dG166eVYZk+VUBGPNMMfAt
ihHBGfniXZlaP6NrnApQTUMUHAca3KtWUrCcQtriIUtOg1YleFapnvKzE2mKbero55i55GOU9ZVF
oTJAf5kU7foxZuTERuVH8S14CUEJTjetsRYlWMjUI6F94cWQL4u+P1dRx32InFEOPxXMNJJPyuZW
R9RzAGlkzUBqmfiY2euCOiGXBM+gfVCmfsUUQqELfkGUWT+G6YYcFjrWNUjVNbVht2ahU66blKVk
47/AlCOJm2vU3NDvN7aMjexIydbCLx7oGwCJqrTrhBVsGceZBwvApH1N/hjs3fneIQqYENABRgRH
XNRb3xzusc5vsMpYzppEUxzSBVrWVZj0ifaWuKrmL2wyWcv/vmNERf9kYoTy9gre/I+nNWduqPHa
tptvVccf40TtcFVbyUuJwk/aW7/m4fBFQgtXvD/m6wFyy8FN30zXYycajia1AUw5Qsps44V2u46j
4W4jHr9SR8dE7mpodiMnTJhGzAoYhoogauZENudgV+A8xJlZVbG35Xtqsdvbk/lvWSK0dAhAeqFy
eapY4Ompf/N7A0m2U/m6sX3esmuD+LlSRbFqzPmuNORPY6Q2VPdfZRS/6+hh5G7ps9OrcsOsTUAu
Zj6B2LFEoBVuCZXPx1QRKHM7glKSaMIk3JdZMOO/5VdLMHgAE2tyGtXKOFgoLgvQAZekZmto2P4+
78ZHYfFSrvNi66EKhPwwSlU/VQWqFLAIzvaWfxbajLuZD/UISW3kJRoWwZczIL1RMciB7kzerjS4
d7IKGlXwlTGOQwz8Lhw+kDBx9EXTpq+G5kZblZB5ifKtVaYH22GaEGl5m9pOsUrUf0w8q0VlEaIq
AqwofF2UivYMsNxwTXVKGmw21hynKsoMDQI3+vxCZYQCqR4Fr3oVbIeAz1X8CRQzZ1Qx14wJAK5U
9t8zX8OedG3Z9PW1S8Q/lU/vHYNh1xbbTHwQnTmmY9Fubba5RpBO66hhNrfmFXMLjfeQJsFNNCOL
ly74EGXB3Gfr7wTq6Q/1CzpeMMzbxb7RIdqZHmyTxkvGVx0Tb0A8ZzEldsYCsI4PNIZ99las40xV
v5kBMAomxzzOde8p3lYiCNuAhda+Cg5VN3h0gLQn8jGvIuGBVqN9ypsQFYIO2qU+igdg52U9csWZ
mrtWxPnR1n/o9V1XgQ2vuDOuXZieHSBas9vJWg2d2rVcIitdlyuvNL4UIhGKzJPelIg/adsdhgw0
1FR+xCVSmZ3+Avt080Bfe6w59Mp/M9BRAl0uwyL6H0vntdw20m7RJ0JVIwO3zDmIyjcoy/Igp0bu
pz8L/M9cqETbY1MkiP7C3mubAKOsvyMS8G6W/fRYBLDdfY3MI+Y6QDGAA8MlbhbbwY0BnBXo2bge
IYGa6bYfkcoz5l9DW75q9QgEAaWMiZt1dMAD2zl7CPJqTTgQCu/PenLCExCFU5t6/yW8QKHLWsJh
+MLJPizn7hLEzIn68GZZGfAf3d6k2eDhEnxDXhMxblc+cUasdAQAtoVd+h+NASp5blncXK1r4f5r
x5KbfafN8Uv/pITOUOrEEALTjtJhN1hLLWRVWzkauhPk9HYacsqxkJBxfSoUdbg+gQni6JNF8Fn6
xo/w5rtVRfEQNe+qir5HqR2TEeiTlSIcjiL2zla6sbUcoyQr9MiZZW/xqh/v3KCgBnhYEgElMPaj
ww+8mb4/wPAXlOdlSPWUxbOyaFbqYWA3TPcvsxJ6MSMlxoEFQtvcKp9Coh/q/GCHbILa41jxoRxH
/4xQHM2Hn3x3vfOhx8VhFIjdx+Q/OzVWTc3npxUcMo0kwbrmOmmFfwYsyulnnIVNSkbnFdfO9kHy
zCCee0YS0MouTXcfkM/YlVWw0xLtc7JNboIadnadbVMh313dcg9uLOA7woBiacsy3a0IrGCpCkur
v2Y13sqq+ERmZDFzsmgRGvMlwhSV+N1D2cOpa6tHytKyqBx0e9mO6vhRoXoMpvwuOw9rf8UI1F2a
7nAB237l6IWQ58vPYBZ9+ROKDG6lFNhUvmH6nojw287Awwi2v1ha15OlTywMB7WJ9J/RHs4qroq/
YiQJzT32Tnu3XI0zlrisGdaRnDzMaOusGskUytW3MRoo5HQvB9824UpH50HGnzFepjxbjTbYLj7u
l5qj8GiYSLWIodQWlgwRv6See2uTTmH94CCVTe5vDKcApvSbVy6VaT40N28mE6RTkO+ddh1FWXzz
B2u62SPq9Czx2rXTsaU2MJwbMWVNHXnJrWbLDYUQK72vO+5pSLK97nbqBi1a3XTK0gMAtE9E/d82
arQ2Ojz/JZaApMKA5eDz5e4wBhNT8JZFM5EhkQ8MEtZiktm6zbLXME7YpfrTQfmJv+b1XmAJJtCw
H/ahsM6DrXNpgnLvSwg0PUgkBbeQVaiOsD7/FyeJ/W5LAlbd6ehpyWeVlP7NS40cG90oTzR7zblI
Oyzv8q/IhvC75SNr/pckbMg89C/HrA8p3sN7MU3jA4u2swGIWYD9wn+cNvSG1A8TSKEq+dtGZ5DV
xotDSBTmcM9dpCni8jwNvHUKBdwYHH0/kFG1jW27ek2xwDAu8vpfhIVrdsgBPK1DPXjmqkr3TAeG
VZDThzHm1lAtieocNezkDWXk30FrrKv5sieUQK4nzx+W9vxEExwES9Z76Es77yBKt9ii6j53hgHv
Y8y7G611BvUAsZ0ejzfkW3QeSJIsi0zdhmTkhT4Cr8k1A8dmPOa7+QO6SqbyFxMFgrXYdvaG40ID
D1lnAdPhtMzqHz9lvVRjRM271Lmcuq5EDKQPv0Kz7TWKYVxgvgVUL5R3K8vFL7KWm9FE04dPN8nr
EuG/Slsy4MouPlqC8BEJRqQlPeqmyZIjvD7qdSx/faf7Y4KgfRuzOVfP9V9z0cUbpEj9NanCjRIR
vNsO7WnaOv7dZgyJE9iq/YTInrK8+EVCshlhQi9pZSQ7yg21Ix9Ynku7vugVDrqSPz/0nvoJ5D50
IBIhE1Qr2Qdyw+WZIRQbPOzzQqxVaP9xR4Z7mt6fadXnkRDsFW3nik6/+w2yJ5sbWtGwrG/AwQSO
QhJWUUNLjNSLOkn0u9mT0lnwed0+HwIVZKbu6+R0mLMnx4EgiiATimyR13tEBTOcMBSs6aByEVt0
fj6KSpvlrw/6Ogk+GEOXa8NJphXDxcbK756u2LsRklebKWMOGm9GYN4wYW/3/OluhzV9tGlDh/KJ
dMlldeV+QNCxqW45gpFrAS16wHZukEx88VvYMXjV3r2uL/lbtODa8o4UeOjSxlar3B/AyhLPhBle
M9GxghdC6iKl0d+BhQ53fArNhR9wg62SedGoT2w0yVh2ZUOIBzDxsz+GB+OK1otxG9YLhU7zDlam
QTGv7Z+PdA5oiIPxyZ5cAM+NfVHAkDuCBlc01cEa/1h8L3zLvrgERlRIvE/2MC7VzKlz6/7e2lmL
7BHWBmC1EHHjyih6sQv9kjcw8GmvKuNkx1NyB3XWa4oRQsEQ3WfLF+f5ywjtgrCATi2RKr8STdZc
hB+StoYTCrkEMW91dpNjxERFZ11S5sxpq+ZoDty6rKbpf6dsM78fJtHAl3RgQIZC5q0jFYoGKklP
MFMJJdX6U8ebPGCsNSwj+OpL3OxTfTaqXp6nCMcVAKCly92zsuYBs9KmM4mgQGFGyn1mZplCamPp
jlg1ROsdbMx/zq/yUu4sqsSPYow37JPrACJKzOxvZYHsXni+89dQjzgFOTZufVQ4x9xh49TE2E0F
kKfc5GmCc4dn4yIt9ksf4CazjrpAPKnH9oteAU0KHHerhyjK4in2Tphd0dUZnI0u6xYf8jB6IDkC
aPZ2SRi/pLL7DoLiO+jyi4SctMi5+Fe5y7JZU+mrCzImQgGmEgDc42xKMOxtYeCKJphOP2suOibI
iqBZhDetkqbbDz14fbcGp8vRfRn7hEGqi+4jF3GwDLGlFR1616kLtmlgA3XCZ4iTH1O8TxeugT9H
nyZ3FgNvLzpqqLEWg9PdkDqCe+UWK6wH3h8WuTaWCm0K0fJoGXKbDt/GoP0JZfxjo4tbcKcFTMr/
gWV6WCfh9Cc1szMzKvSAZWjujDzGZdWOq47n3BDcsYSNsaw98AWDzMJNU54syFiryeBvrgtjHSXc
2KqCxpixMHAWwqCkw77e77jJp8Ne5CxTEkaEJZREYlPUsqlzfj+0m/PzS03UnxtFs4RcroGn4tOm
N54KtFF20wKmleqGV56lm8dqBvLrGSvFQTeGGU1t6ssugofiKftEeAbKaopShp3kgFTDD3LUeGmF
w7Tqpz81ybpnklDx5LntfizN99CADAUwmuUv+hwMTVbbxzOG/Ke0Mx0H5X8usPAGSY7jaeHZIJBB
q/N9OTuZuIuQl4MsajHmnKlNtG5Ezr6wgYA/KYBclEb3EHjjZmyxS8StY0PuYyfhEFOIDJACUYO1
sS6QmOMiST3EPv4jzpEgVyEh5RazPbqEnqe3naLuG9Q5CTWqpOsfKvMtSN8in7bQNG2162KGSnOO
Ve3yv9CB7dmh0vC31HYg+Zd5Itx9Qskbj96epQ5vke7RSgzGOcZXNh9ZS4ek15PpPHpa9J2MUvD9
3W9JRuySpdVHkPjfFa+rXTFdq0DXuYwXFpOwiFGmYyWZdUMAFD9RS0GVODjY5y/VwHskBw32OUud
ZdcNUIPny6ByN+h+Z6swGUOsv641ZzyfHvwLHlS+llxQUSj64sjZYsbCZJ9oK1FKilxsxluRIZAh
YkOnkWRZl5UWCofwVxPOyulLCMaeYCWErHoJkhwMfkbRkjXEhLkeXJxBFn9wN4KTVB7EvAk9ZGlQ
hDBZc0ExZjeg+iwLLN7fqMoJTJkVQyAYOgaGGOO1YZUKs9lWIvh0ialnOktIY9G/BbQQoa/Q5gDT
WbaV/Q9CSLF2IVI4RV/cZ3Qj6MSNX7KDLdUtjPj4hW9mE5cHtym3Vit/YsF0Je8g6454lSafXk+H
/uzEf/ymunkgG9FeNcYmMqPhohnJNsfhkU/9QP4RTkxbipOOaIVjIb+WOjecaRqMRWsGCFUgKdSO
wvSOTcQr+3DTmexeBo17QUnRu/IbMS6d2dERjrg0klF3YCyZkJi4DyFdo7Deyh59WGBT0sPRX/oV
x7DXD2jUDPWrZepA71auSn5s5nJIjcccfd3IkkhPD3hZK24oERoPHAXgutc2Rp08VSdjGAkry5nU
diyEy1eGIDcYE2TmOXBXGpchq51wJesBy0TEEHPOwt6QDhdt5eD1Ie5zmU5kfRtt9YmJca4rUS6Y
/IRqeFN9a23yWLwL4mEggSMBdUm0A3wd7TLTXTsOUYHKf23KBISR3t10cGhe5Pr7VPnonAfxNxc2
mKqcdXybozHucfiBGcB6jkxpi9+Lro7k4wHBsfC1m0gMzkE7uvr6H+L/sg2o3XeT8ikxECEUHm5J
2E6Na6s143LqI3a5eJJrYqQCjOuDdyX4Ml7h1Nxmkb3glrmZ4f7cVP/qXTdPmEqq9qS5mDK++9Kq
z9r8pemMMwG8iGCz8gItRq00dk9LDPfdwWDWE/u6TSYeQQRd+AFPyTiwJTOWYRmi8tKJLuS089a5
c+tBPyxH04bKlpGH4LvkR1lCfk9ajVo3OJNQs86keYcfhm8hZkj4mgwqJWy4vXKqM7dR2qesrK+2
BznEdLfepxm4lMFbwYJGelDke7gCbNOKxJozaHfQZ3Wz/2lLHG6lj5QvQRfSJ+HMnDD2NllKtilX
xF/PSdENZimEO4QXQRdxxC/GaXjmKupnBeWbrbE0D/zkjZesoc+APfddNul3rtkrERlkiFQUX0QO
46EHI2FijuvoasN2WDFn/Y/Qm5/BaB9NQlIv/T37BQ4gclv2FpCGLuDsdDLgC5YO+yfTbiCAeK0Q
T0QhJgRtGssVFFPuUs4p0XudHWvIFtBMaVuMX0MMv9g5Jn1ARaYzaY9cVmU24RZVtTW57LCNjzW7
1CjdmRrb9nREI223Dt4Rp94OKmdCSfWWqvIf62fg0DrWDEkY+9IPNLWYNPlVwu+p4kF9KJIvYlsn
RU/N2xRvYPG4gkpmrf0W3xtVFO5Q2PoEK7I4D+jg2J35/c3RRkyDBi6IIe6XEO6xpYfJoQy0DxKb
tRE9H+WgPhDuihkYm0X3zw6j1QBa6ERKIyYT0Es0wsisW543W8EGjx1rN6L+5L+2/VOZe+e3FXWy
8BvMHr5NFLXoaqCv1GFRHL1RiP+0/fBwcmFQG3O7p4peqDjZ9XazJ/ha/tF4d1HOHQUOtXlheAe6
i8E9o+GHVLxvW/NVoPXCBJpQVFYQiCZwZXZdU8Hh4eRymT7zMnzpWHuqu5BMJaJxZWYJ+qC7DnOk
CIx3Nt0JCE3cEPEb9ct3oBfHksXZM3bA3s+rnsgKdpzCN0OMh87iHqrcJNhJlQH3zbluylczD/YY
t9YJRnd82e5rnLnGItaQ3Sek8aUcSik3jIUyIJ6Q0bWeqx1AV+9eid9VJ0PW0XpyAlDF58zxeMdZ
gZCsgK34qGIFjSLeh514r8p+WCsHR8isTmg0JmZenP+aGe9sr/Bb2ypH763+EyIRm6ltH9pIXYm6
DYkJw/KyQxtwCvPib8pAeFWBcara9DDkfObIoFuZ0v1X2/nOc/N3UYbnLkrvLfoa3JgbWRN9bDY3
NHiQcihvTopYOWKHMqSVh6GhFlVD9Ga5Cf4/7S/DDxTF2UPXKE2GVoiFgREE9NouzxO8uWHcHJ0O
WJOuNygL8a864T0c1U/JLtadOIUyt/ivFZ61YDVkupH24tNqQ0/Qjqjj3xsdDjxL7bUvyqvVOt0y
B5aqdhknFSpO6IgOW53J67epAl7t9tuiHknk7MZtOxK/Q+D1ssJNNoL/p2tflD2O2X6JE/YzRL9E
rvdP7Tmg50bMSObCd6v3yeT1Tku2/FGQvP+d6IyvDWW2h48CJlFmkF7BlFxHHcBbJNiIi68Jw2hr
5/FJZ91k1tuUpV6QhC8ESDIoqKeTDOZP8QiIPUsoe7HWzND50YqBWpvhOk2AwHNicJijIdXK8cNJ
sKwPBRaLEFcUon5WYtyiBeYXMHZAgdbMkpJ9zL+KpM0/eZn+2ZucAS30OodFPKGe1ULMM2imWazA
FImTmvdPUXBAFDlFUY/23+ZHK1hMVAIKH9usEYh9TB0AHyZeadmVzHiAYm7zH1T4rX+Vrv7jQPBe
GjLSlxZqek5DD//PNrCwWOUJhNDc1csThJ5fe4quNZ4zrXM/QpkPTMtDnG5lgKCqpQMf25U2ygOI
mxmCyHigT/r7kBvmOnypNGRi+UBzb3iSlHkTj+gImZQdnrPom+joGf2jyDHloseCB1mXOSPz9uRM
EWTG3NypRP2HvIsFdg98vdP9qzbRyMBgj6PzxEyqKaufrgB9UxDv4ffDn7jGSB3alDJeXEUsLwwm
CwX3grCIL8bEctb3QaGJ9JB1NbaEWV2N1jb0+YZ9Nk80l0u70Wn90KkoQcaMVBYFNulHOUv9Wngr
u/Ffg8BGER29tC6zuXHmrvU1JUTAZQDXMrxA6vyUWvJiGiCdUuMbPFzOJtwp+PxS/cngXUSI9Q3Z
3pMAvWYQ9gyOKj7R4byxUScExubeyv/S7qMz52iIcrV1yhIWWWK9Q05geZ2UYDja0mVIkly06goD
DaqtrdxVVdCfJ5QRXj2IpZ1dXa9rV8TbfzMDus8VITd6gKLAIiIXwN9Y681Oay3EhYZgMjX2iHXG
3ZCMLOzEuhQwPckzWgd18du0DWnVQO8QS1hcOx2Rfk7wQ6v1FtSmtoiVdsvZ9E2zKUJnTDtWOXAh
TthQYDSilYFhSUoKf0lcxCtC/BAYZeKdeUl4bmvuN5NhuVvMrfna5lZ+Rv66L1j937N8Cg9EPrH4
jyQVqOimQ4gs6TCg8By10GDQnUYvcTGIGyTI54PIyU+KpfeDQVdqdt/wGbstgE6uD243IVPDYyjl
O5E9zjloDqUxVWv4QzhkzDJ6RKD52JhW/hqVwUeBxeNi1K5GYDH7zbCQ3t02WGXS/ax60xrOve7a
x8ysuPr1ITnlPGlcThYVG7gAUqswwgXaN9mcwUFHFvpS+wBwPLT0OQ6QDReX8VZ5nywusHvSc39k
cGDBHkMxfz7smwrBlqF5rPOrvUwZXveAgZbGxIh0SmHjtzWKS6qRZW8aw4WZ1xbHZvLimGOHXUxP
NqLbhlHJPJZvhljDkCQ6efdj/OMa48HOC6xjAMQjJxN27UArOxF3MMGcZhLVpHF37EI0qYUu66NW
TLjkppDqXmYXSgIdaUCJ4lljTtBHHXJe5tvaUE0rJYPqLBVcnwHw4dIxbKioGkz8RnbN0k1Xlq3R
MFUWEuWG3UGe5j0bmMhkzt/9DQhKwCJe2A8nDQ4+BhbG0rKvGBgmAfLgKfoufdGepiS9OkGvnbW0
xKXaNPcQlThr57H6amEqoMQa4ZaiaHIoiJdRPWyBpI470aLx9mJXIpSsfsqmjK6kDSbn2muBRytd
vCVRsNI0dlHhpFiD61ayB+1HgrTf1OfJah606Ij1SQL80wvyndMiLlnRTDOthzK4U02zb0wh9n5j
cX+TZrjtmyFAoBa4K48F1KoXAdcQ5/i1AXa0EC2O8ASU0IZOB1p80u4jOjnmkUDrIBrinTDcX49g
+H/S/fRQVW71zmOllLaNTjSu0vudFxUGq9dmrREzdUwq4ZFW49M4AzzgYpTeTcOjuy4cbLOFRwCa
ZwC+6rhw/oB534yUsv/S0LgRw8NwQKBgUHRBZzKhUO2hi3mHiexxj54YHcl+HTI0v9JTNEdUDfQG
VTx944i7aYzfXmvyEZatSrH4kSK7VBCdPpU+Ibss2mZv9Yr8smqOYkfPdAI1px8pjJ4PpFHr66bx
XOT4+FIWXdWd29Brb89Pi0Ob9Xxk5KjCwyiQy4Kmcq9V0M+HVtfec9EKVNzlNzF2/8liOPaNZr8K
e7JfR0zhmipemdRphxATyWL0LTxXVkQSwdDshTQe4WAlf93BekQDC44wdPvz/MuePp513xYAq7Vp
33dIty1AEFS2sbsZkok2fuqG9yxu1KEj1OXiVMZO5nZwf34xtK+4Q0065J31Oud2I2x0qjuqbBIx
cZJOKMi+hrb3ltT8iBsMOz9mymB5MxdqJuli8/NnR3UTqFKZraO+T2sG82b/BaYs/JdmDRe+svKN
COEDYocgf6JKAZipEcwkC7QWkieksnj6dHLE0/0krSsbQWvPYA+XevRrtuyf5t8nLsLfdmFEUk7i
rN2+5Jae2Dai8Pgzbbz68fwlXSv/MySSakmqy1qywnsNRrfZINeDs1Ho4auqU+tcuaeoNh+pqzuf
LQLpjVX35lZG5PayczmIMXUeWmWPl8CI+bvmX2e3SvhC069wMJLSF5fpm2ePBqEMM0awcYHA1PCr
ZI37/vm70gCN07DcgDEgkXAFjvcpOvrprC28k6T7ezNKtXr+OiEiHwyFALNxgG+lVRiQz7K73kb6
T5Sj4+iSvL87SJoW0h7VamKICAM3qb6zhPjVatB/EqdwlqOKnLOhakoI4ChIjdoAy7yT7wPSChHN
8s6zOqvWvTVAra8tmANeZG6zeoweeiO+MyhRa6mjPTZju/7CuYrJbuyxGRb1dap58Qfh14//oDwm
y5519VceIhKSkGFOegmUJG7C3fPXMVtR6quMYdowfQ+N/tBb2T0CQX6qljM9TpCySheSEiJp4wTV
T+cILPB2Tc+4CyrkFFNzoBXWW4yWSFRD/4kPs95lB3hDzdXvm/5ou+6Bj+5kM2eVyC0KlW7iyZQn
NyVdpsAFE/DZXPSo/7Y+9+NLBwpkiX1Y39X8DnFAGegTx3KPfg7Nvou6cQMu19lqjPAnc0Y+8NK8
6axH4l72H1afmCfCrpZeizQwY/HxXoeauWVb0qx9qetnDpaUs7RqtlaYjOdw1K5D4MtXRHuvoeYR
M0YXUetzL0wE8iLXZH5WrY7lG37xhhoRDh4HPxZ5HpLaTYxNk946u7TeqohSilw1+afEtuS5tfVF
k3xyzAh9odl/uDMWwc88+GhRO34o4W5sT9p/CnLlll0WvXEiVztpG/rFtlCxPa8uJwhWOPHjr4hl
CyqD9KwPvXs025oxW6VHP41TnVHva29WXsFW74mybBiKDiXAu9RiSBC0SvwYib2aKtX8x6wdPSlJ
D6HszQMumXYbjhPGI6mGj1zvNgkofmP0gmtdEyKdaP4Lw2PjXM6PPJf0viDKbXQXFZKjzHH2Ec3+
89QNEA9OmlBHBThxhXu2fsMj4NLAhtWXmRZ/81BNfzulz+Qd+kzadWQ//QvT9PJP2qCyrxov/XAU
b58Rds1jGEmzau9jWAwnNX95fidavz9VTh/PhMds3RRN9N5iUa9KZtaDgF4ChhstOQjzzwZHgGW7
vMTg98id0eSptSKDtt9aRm3w/bz2ucWyb+0C/6KzIb62FXjE1pPBqxXWRy9HuSQBK5+mTtIYBsK7
io4YIrO2bno/HWK7mABx9gYerJFiFZf8RmOhywYxtjE1BMZ3mzW3zI/pC8A6g4/uP1jrs86U+h2X
TbzV4xrCEf1F0vOuF8yFwDOiVrJqQgv03jHQ5UmPcUmk0dtHKcQd3ySQoYTh5lbYhV339XnMWW1V
sOsmUwZyr7fumZYw3/I81AP6wQZVfR+RIKLIse1taWFXGaMcw2FPOFhtxns6o2njKpzOYIPpDtQ4
fbaj8DYqDbW1mMpdkxvGm2XhbwdOLI4phjwr63O5yG23OkTCG2++BbECeIq2JTmOuoabyzTIq8lf
BK26rtZtERuMIEmDYr31Dkui3sJafYkjwLiU/tMnjFQIZbprHRjiTJ9qONc+1M8xs3QgeoTYnfQq
aDddXA4JWfAh4TglXIvRniSrgJwk+swwj6QydXO5dHnuR2w+Lqe+p7FLkpYbWzZJfR2SeLMLmnkK
h6b2hcSmnyY3Wfk0uYd9+g1mLxRGvhmYBTy/0QBcfEVm84Ze9qX3nfHS5n3/avUMRAwRC5Leunuu
etYWbvkTYWZexL4/ffY+ITB5+jC8hjDi5zPwA28fx2xuTN38HBAg4ZjJVpXZFzfWoPExFPq/qbP2
iC+th+d1L+Eo0402xNU+TrTs+PxO6zFDxqylkRGE58mGdgb5OdpFRSvOce7/p6kw2nU1+8eMi7Al
+TpcRN2VD4c4dE4ltrpnfDQmdlBbld01gwwNZkRyssQhGD+NfE4+RxBquiTZKcUp4jPT0HCNIbBb
YGuaSWEYj1ic1YeuIRwGznS1fd4h++JHz8YAhG3zl409l+GUOs1ROsZHgX+oNJ3fHuPDWLQgs4AG
IF8tz88vuebBW/BB0ukIje5VpW2V3xeXYBhcsguM5OZhftRb5PZECW06srgkwqQg2P3vagT8MOw8
USFrl864tlv2zR0J1TX53Q/dL+ZZ0RhvbMjW2BeVe3OmlzJ5zVh4PhAY9o9esRyzwrTZxWP3Fim3
exF+difGe3q1ShXss4JzOK385DLSoCz6VmwCryhe4Xk4V69Jsa6b4buoJJZCuwflzIUMg4MMDxHG
+7YLmpU1s+I4mxz8NKY8PC8kgIE9M4WW99mBX+G1+rYIpnCllZTEWqkJiLa9S97LYA47ZH0HIjXt
h0x1ZN5jimfafFM2vhdaTXSerZFtng9dANSlA3qRNPvnezf4FgOZMNR2RaqR4gOAr0iby2C1sIwH
iZSikxbnaGSdnt+h8q9XYzjEH0omydXWbAA3Ywrynwi+zmj9nYswggnGotUhrzkuM7S5G5Od/Fdq
2LAh6sHEQBF0kWznIJ5CqmJD3I/tsNWNCmQQO71LqTE0GvGG4rls7EdWLiuhT7syUPUqGImZKpr0
zhw5XPIGbYq4+oMrl0RWzJBOWEUvhktCQjsV4V+7cy56j89Dxe41RZx6A8Lw1eH6/UQ6q9aCzbOJ
TJW7au+FR8CqPMfA3rL9dx+ZxS4xkMMfW0n9Vln6GyUP/nMf9f/zyrYy09lQbTvreU354UwVlCsT
NoeXZEzcbCc+RAae+TIdu12U6vqrwN2/IeKXZSmzVWBEUANc5fubgUQoaGtGd0CcidfIto7POoiM
6vLC/BkLuMaCSQNvatcx0ois8n/HnMiu+cbz/EJe73HANLet/BHq7JSBM226+iVgmrMs8WbcIKI9
aE7YzY9+eGusojxGbdqtsfcAS08uAdk/l9hM/KXVY7fCiRMclXcTnpcex6xGgWjSexqI1ulR/fTR
ud1XWHC/hr0ONqv2l0bPtiWE7w0gbCPDqDrU8wahzG00ZaEot17j8cpw7h+7QL32uCI30TCYe60r
mTQL3T6EzrnF6f5S8MM9z5kqnz7IAjG22qwC1sZKfIdRtNYLR/5GGDFZBsjqxY9+gxFuV1t21Vvh
zMBJGRJbn5Hzp89C8IhA7kcXU63ReJsHPrnpsR2dZBlziA6VW+Lyamuk9nxS153O9nsEFHacmL4e
DTy7x+dDINJo36bmVUXKPJXiMeBnOycdXoq6EuBUno/r36IeEDvCpFl2MdaCRV47Yh+L4oPsinIX
FqgEnqOWTiBCszs01yYF1JtD5vhy1CxrNyVGdBDzFGOMh6/BNby9Nilxilr0xE0AvKI2GGtH0861
csGQo0o2jYsE2cz7fTyLgiV3pFPqQL4d3VygxNWdVUTq8GgsGXsAW+91H6ex/YsZpGfP5n16iEwY
VKNpad6bOIRLHyPayrnzvHh+fbLRXH6g498XZQOWjI/ySuHyaagsrZgIjvlALa1c37RlW87DsnSj
98W0Gseh25YmN283iN+LqKDkacSpblLnVBoUakPoiq8RARjwjNc27tOHyvkpRg3tUMjglXWhfZRz
tR3r2COcIvQ2vWGxKm7Ge2C01AMI0V9DrvtNTLf05dnfSWvIPwyyhnXHAnqjadFV08bppJVw8wor
GP/3HdaJ6TTguy5q+FjPPzGZU7KjW/r/PxvzA3rVYB8jFIcQ8Whpnl9QCjRXkXlonQMQotC9Di0T
zQ8TTssaErq99Et4aSZpA18y2jVTW66D0BbHYeBJ6UHmbWYD5ducmle36dofG3cbVqZ413LMBoMg
B/350COLqkiCS6fK5qL7oflWN+P38xEeNtSguhhPZLVXWT99l21nbDqWOzuwHNmX57GMd8j44Rw5
YlQkKyPLQWLyb33Vkb3KKkwkzIkfhh14sIdjiDCyyRBIpAhV077f2mmfnsLa8inrGAYVRffuIgFZ
cBdgljU/VLpzSWjtbs9HHsbImFMZI5D5LUJyLZtIgOsKzLVfh+bLYNQnCVLlUwxFtMfk64KDCt4q
TLlvln2OtcD78SpoTJ2dKKQodXBrYwrT2PM/hjS6siOsr6QBhHvTZpeZuN7+eX4XVDiXyAgxKuTp
9n9FYu2aLiMX6KZF4OYHcm3yQyGyvVuY5aoepf0oAhAqQRq9uVXZruT8CqpI7EcMPr4wq7MwtebF
jKOS9WUhVoXNSLoZ1XCvvHHXNo6F/A0H3PNd6RDE7Kba3RvcMqCUTvKuVe2fSATxRYKSd1BM/2Bx
gwFqKPeCgZiFYUimL7rWafm8XjPDupLa42LwsK19V5svRjHyVGRTfPqjg02E/whTqcN3l3Ribf51
G/sI2lLlblsY9Nk0XjvlhrfnF3Luzc3gWfmyTc0HL584PV8sXhcqIZWFB+r96BHA1Z/h6F/A1cmf
xoWgx/0n82vru2NBVpdMAPOxdCD39Noubo1kzW6NktwKL4MX6FglR/cQSp0BYpd0d90fvtz/Y+zM
lttG1mz9KhV1fbAbU2Lo6L0vxEGcRVK0ZOkGIdsqzPOMpz8fUt4lV3VHnxPhQAAgJUsUgMz8/7W+
RYWU9mvg7DUiwfbA9l9shBAYYKjoTo3zMAGhWvYRmrxxzLWbFpLqXUdMtZSIgbKuIzIKknc5CdVV
Qsj8vHrwWbNjhUKRG0BG8WINQhF+lFPS9fkR3Sjd05nAcNFSsR6zrWiS4EWZVGtr27kBttbwX6Ke
ZVWiTK+mZrKYqO38KXRfhqgwnlvRsqbIYmCLYf8+Ev/zBJNOz7WZMOKqD8golS86aT8TmTpHFftL
BMrToZCrdBvsGjnzsTxNN5YF/ZkQFiqiePmEksGWVMJox336zYOHdO7LmEhO4Vr3lU93pAaBu/d5
lD6XebBNk0m5xn6tnQiS4MmmN5Oo1yz2/aOvBtk5fUaCtzOcGsqHo1EL2VNC9jcFIQBXa0pYj/Ax
m035bllFuINJon9h7vjIJLl60EVjfFFLdy+maOmBnN4mmGVOcoO90l5DnIIMbLcA5azu5Adt95jS
O117dVLQJPAo6bT1d6XbFqWofmQafv6wDihe47XfpvHwtYpRwgapdpd6evBlDDHd2NlgPOCWm2jS
xF/KDoAxpszgGBmjzx+NBUs+jJdBDUewucRxff5IORhvXCPF4fO8KDP3vupBNOmdRihX2HT4of/9
VWZfPoc2bV9BrLT81e2c0aQczI9bNMlqdF/5+CPpQmutMMZtBrNuXgZxkivUuuQJ74b2ypxGAiTn
BZCbDygg44ONf+WExrfkMvieu5UPCLhAkB1BrmhCH6zhWGrnqgFmYfV1+a0GQhLVDtlImhhB3FKm
IVRFO6VzmS6gDkVGz24o7QbNP5cEomP92MmlbEbPiFaldUmt2PreNuGrVeN9VhE+3FPJA9bkGefa
qZN9Aq56mREF/VV1KHwKJYQwhaayo2E/KNqLCzneDX2CDeeLQyeGHTvWcIiFOBdqrB+g43qXOujj
zTg48JiEM0FAfZWXmZmk+b4Ts3JTT8+JVmdned7KkIQhqyNnR5QAvO26u/UscrZCZa2EDmvYwB92
70MYLY5IrO9KgKak0mvr4oP03uJjLtf1+EOO+Y2PY84XzMXDcUsiBKhDXCV9XMB6Tv3XiVX+KTEc
ZgFMqO9HynJUltio8wbd8tkEgD93r7deGbz0baxD/wvjK7rVAXeSgK9qGP5GXsfwkatDXanfwoQF
JQ8f5YDqatpGSQ58lmhfpj+YYFCXpUgaHjKDkkg0sVyJO5fCaJP1d0sTuNdpUiKwa3OUiTtDsN2k
db810NeiglYQUQyvcUvylVZq432Affs09sZ4wsnFBA71e+/gWxZi+JaY+VXoDDgqNyX5pbjQB5P2
XQENXraGXOZ2mu5ZT4bofdRfL6DxreuUjDvVcpwLtnXojw26UKiSS7mkgV0yLhLhEqTrhjvok/6B
uOxyFTaNe5Z7GQqagyqsr30KL9dMmx7m8mwX7Xz7MGZxdUsac6elSvcSJCDU/IE4NsUzaR9nsXuD
v0aul2oPK3nYD+B+03wus9KPuqtLNSSPkuEoVjT16HZafI5cPtCuSrI3L2eQSXyMq1Oqh/dBF8BG
GvX4VS2VAyX40++//ce//us/vg//6b/n5zwZ/Tyr//VfHH/PEXaHftD87fBftzzln/yaP9/z16/4
1zH8XtGi+6P5X991/56f3tL3+u9vmn+aP78z//vPn2751rz95WCVNWEzXtr3ary+w/Br5E/B7zG/
8//3xd/ox/JdbmPx/s/fv+dtBq3g+u4T3PX7z5e2P/75u6Zp8oP6+Jzm7//zxfkX+Ofv2+xHDj4g
fPtvX/P+Vjd8uan9Q4WB5bhCqLaj6eL33/r3+RVX/ENXqQc5hm2qumEazu+/ZSQgBP/8XfzDwqDt
uo5r2pppCMEX1Xk7v8Qf+h+uKkzV5Xu5uq2b1u///uX/8kf8/KP+lrXpOQ9pB/Dj6Pbvv4HNm//Y
82/nWEJTdd0RjqVaCIQ0ld+2+P5Gl96f3/5/OsXp2pEL/T6lceTB9Cq6g29Rh4qL8d4Lkv5rRuVx
0Y8a/dKEvnPmKtxUJRSDwEWs3yTKo+nTLmFgcH+IgmpV4b0nzAEpUNOSjEzxfVBgxI/Cc98Khpdx
7mz24cDPkOdwt9GUjkp2GUN1ePCj8ZsBxYVgRzhIlendWtFZ9wKH8qY1nfQWdN23HI8OrTjSKTxg
BA8aQqF7ZjFiBl+hUQlrbWY8CZbJOgGSYzogqCEr9Jgn3il2aN9ZxM7vJ1ZpS832aZMG/kMeYjGt
new4zg9gltfkUgahvpOHAXKNFSQLpIrzq4SeNzt089jls66FT+TQwFKCkUTRnmKQGb5nuSUeOyMQ
j+VEbEWAhBV3lboqXbxva5pb0alInfpeNyKM3kqmrC0dc0yZObBV2kTgpGvslTx0mAhkZlE9Klhq
mWwPb3/uZGX4TYlGda3ixaK5I2CaV2EyrGrGaBCaJDHOjYwppQvcQ27TYqJxEov1Ck/b6WvJiKKl
fkzY4hgfLDOjw9yGIU5Az2Va1mw+Olg6Hgmky9c6EC66GN/a049RVmaU11+6HuidoavNe8i14HeG
/71rGIpzUQ2XwsqSTVvl4bZOvX71y13280L+9cK1uTv+et1a3E+WyrMVtYLOTfTX67ZhyQtdkgrI
EA3qpijz5jomNl1noCJwADisqSRtLFspXly4OFtKN+YCvHD7UOXURtqWsNu4j38YFRHAzFGqS1jk
Otl4mxSd3I6S2DzoD/WlHsFBuyMKK2aD2RG3mQuR1+aDdbsVsIjyqz1Z/j2qmGOARevIGOcie6t1
NHr2DH5nLw/ri1WBk1JVtX6Lhve2H63XD82APmXWbdbhVBSavrZmle+atjn4SdrfNKZTS9I/hq0V
xuZzkAxz8So4KnAN74zRe9P9avza92a1jiy7IcEd2gJMVOZQQ1s/mB21WitT0ebXC0HNZCUrQIqi
Dmt5iPCg3I+ZkSypiDyEPHUudZNeZCtRbpwWO0RewCuWhxRflP/HX9Ix/vtfUkcuwUOSZ6Fw7fn1
X55AVTAYcGS9HObDXAbJHX+ieKPXD7E6kc/TIgmDyYuzrBiQDGHFOrLU+/de3lf3OVzBf7/+uSff
yXh7NZxEf+oGtIFK4LxobU5AXJt4R68dZvdWIBb1vE5NPO2rhuxmybSPiY0f7jU/Dr8VJu5dxeuG
kxahbclzG4QjTUy1E+oVCZa/NnQ/oHUS5bjPW4dLSek3ZBqkyzELhmMCGu5IPolzb6Wp0rC4jkdq
qfbwNU0ASWhJ/NR0rbmKG+1twPGxyqjwHRPNdLZULIKNk3nVOXMJ5dO5i46jU2LLV4PHOKYw3E5l
sjHLjCeL4fMQCia8C/Jl1k3bRNf9B1Z/9rLXWWwqxbzsFkyy6d9m+36I/VWNmvSbWd7XFVVFxczG
Lzy+qEc12df//X7VHdX669/ZnoczCo4MhQyEiL7/NtIY9Pp9Wvf06QmTNIuIeDVUgruGuviumzfy
8HMjzxEsk8/VcGSFIwVcOEhFvtNgHoHTMKxfT5qtn+8mtgTgzbu/vF8ey02ZCyzrtOPk9/k8P4FR
3k3RkJOrOf8P8pWpmj098vjjm8FvRi2qp3e6XpS7sjUpx84bCnXlLIWbDRDzcTcfy5PycMp7Y2Nj
0CNAEcvROGW75M+9IVDLhV6SsvR5Tr4F5Qv/++e7//bFfzuU75PnPr+Nb7XNPRkpW+Jnyh1mhZ+b
QdR4nXRqjCUQ9N0gRLqbuor+h9zlMQH2IlHKbPex+8sbQOOZ96oHEMjRAj6r+U0sVIDZxfOvNWnP
LqbolC6kC+Zy4QXOO5cD1trOFLTuTkYKfr4iIDWk6atEeP0j5BpNULyPjkm8zGyRLSDQhjg2C9RJ
4QPRAjg8KAgvDD88qDEx2QwrIcbRNX3AQ1q2K9Py9jWxAOsxx4TrCjgUVQS2TKkbFFnjzbNjaGV2
vTQaMZM4s0PVm6uuxMCk4gUos2nl24TXxSMxSc4UvowICuNcQOfE+V1MT85QgD61sf0VqfbIKvrZ
DfDghIFurSgbLw0eAIMC3w0XUQC/NTrU2rhP7G+BT3/Bw8WemN23rMleqwqSVJTAUoXT1U/uTo94
4rqs8YnhQjCA8psZRTn4r4UfALdxqJ+rHeGG9FhBjie3NNMunrWngIvjsPKqu2rrPluigjDoYXnJ
u603h3k6iyoUT2gH321Xx2l0sG3uCypNt77G1tAGt8pBXDLiEV12fXTWQIIWSQSf2ND3EbrnUHkn
p5zFO0XNLg3IRrwQLxcFYpPP/IUUQhChHHFjPuIPR0nlA2OZxDue+mueODut9c9mHK1sNYCQPq8P
ffu+tCJi8cx81RBu4XrVqeZjBeJzH2ViEQUW0o6632KkWGe9fc8qzL+rze5KInaJE2B6DRe4kV/a
GbYB34rElWvu1e0msod16lWvTU5nWkWnK9r80Fca0UIAsUZqQOCwydYyEdki2LEPOLFOceWeuS9V
rkxs8jEMdhWJ3rLuO0KEaA8SoXLS3+xMx8WTn9sBXaU/YG1Mkm+mF1mYFex1KtR1btm71GkPqNgb
1H9IBNW+/D7NKksSob0ofAQHuDINF7kFffuhJDIg/2EW2oNZYbpzN3OYaYWT0GusJ1R2bxnuoNbs
bXAV6IHB6z7Zucr8lZDP1CAXoc+/dRMdBdMYAFKLx9S6hWQ3aSQhQL/P10ZHJDf3Ncyv2lgEBgr5
qk4p7EIICrv2VtrhOxMLfItPtje8WEBQwKL4j8irrlGmvcHEeMki5UxeHXwp9cUkMvLOII6dMTke
Z9j7k0NW7J1aT/ESof2iznAV5jaMZ9d8yTNQ611q4NSjimhYuxQ927IswlOAe15Pmxe8Qygy1f4A
5iSvxlkN5L5nSvXDHFzCq1BIUYVyi35DO3JpFz5Z0j3NmB08oRkWPG2UQRnve6ZdiGycgqhDwsru
Po9dXOXjLL2Qzya5kc9G+XySe58vyOelPDRy6L2xFdGlnx+J8rnoaw6PRPkclCflRj4LNavBaS6P
f9mN7BhnvmpsQssdR3r3eZft5CYAxM+lnNi44EzgHZqWZjttHnLknnzP3w//fMvHq/Oh3Es/vkOD
894ha3gpf/zPXyRLe/6Dz1/xY1z4PJnWAbwo+ToCLn4L+bnI48+PqTG7EAWA7xPRofIZGPP/7sAq
+xgr5N7nOXlo8yOAX/vzPfLlj6/+fHubiW/QGUBp482bPS0M072w1J+7chD2dIqymxAbLNJFfSOI
Wv0YLYMpJGR+AerW4/E/3OUoghL8UYzWAQkzDc9Evp089pv4OSjhOAwupj2zRsrPIty8aGrR3akp
zDuqzuBT0WWe4E3Q8oGQhObFUqjhaNvWKadj0ao56Sx2Q+JSyJNuBOoVVQ06solnOjOBYT0V9bQB
TNvBbVXMR6/stas7Xk1hiEd5JgtSg6cJYFJ5zipfVSev4ItR5dUpeZteUj8Eel8/hHrn3QVe3uJd
pTg6kmTZqbW9VcFI0S5j+X6vBDjckXNNS8qRGDP7BEGgyTK/mtUXBGaByh8JarBm9UWKiPeoBdqj
RSF0Nzn0//W509Xsw7AZviSiyb74ONceI1w7XMpfcl8TJ0/TWS44ibf3JtPbVyxWPzbynIvQEbsQ
H1dpQMBGAoNcSU/zk5g3PhiLg98/J1zI9VpkCIqB1aWz9INsCHTjs6MDwiLJqA6a2hLxxwlPSnI0
x+gPU4HMF81ST4YHdxepYb3iU4rfGB3tuc2j2FG9xCQzHlR6sQ8FAixrzjcgTR24SFurp8J0H+WR
qqThY0+EhTz62HgWxkXFvah2796cOHqjIY4h0XyQQuTEhVhLIAURZ7M4ucFYhq0TsavUKmtaYWz6
mP6jPFScTDsEc4OZmDdcQF56MVDWQ+iI1uiV0m4REhvrmpF5ld/NcqoXzdPFUf5XyFR/VEGgLok9
uCimzh+38PuYAY0Nbk/gK4TjrfOwe/WHWrzNO1OC0G4Y6tccd+/bxM6AJO4lG6O7KDWAgUWhhXbY
9U6hTXcpmcur5Lb/fKGeXzBbY4OZdNdYNoHRmWet6GRpYJRM9TCYLV3wvNuPhtqc8+jchyJ+wr6T
nvVJw/U45c8dS0Ry1/F/UiWg0UWE6GAbxtl2holgdEClehiZZ3mu0wt7B636SR7hfF4qmo+HuexO
mhYqF6Yb9tUYmp0CsPgalvVGsyYTgWqg77qBHEDbM07ylJ054wb6MB7GNnwVAi5YyLC+7OKpn4En
wEDsIN/ajPC7KGsPqNzJTGlVf+/p5nRw6slbJVbmPqbzpWqWwn7gd7u57tRo4Ok1647GHuntTNpO
lihnm0yYBPwkFqwax7Q+Dt1OBKe+NXaAUrtj4LXKqtRIDAvaRsXCX2jPZo0pDtyoct83iXPOMyQC
ZtxVb9gMmY/mpn9pbUGDftI80p54odDCPUxK94tt4k6rCHeiBKctA3TdN11p/f0YGeodqFZxY63H
9Z7iJulrccsaW7uNa/kKcKhs22FUXAhneNCYkp6a2GpvhUu6S6/Y8daa0u7mRq23HoLBWRJhF2xS
PYOkImBPJcn0c4OCKtw6BgP0fN6Ip4B8ZetCj8k6DphnFrKRm3tYVJkJBRcEItYRbCkwYJtb70Mc
Njj1qSuN4HGWsmz7mQvMQ3JYu3EWrweezUe5afvkpbJLlyVn+fOUPI8PzLmbfBCJVYVbijB7rOjM
91DyU904dFb3qk5aAzlAVXD4KY12DPtnP4rNE825bV077SPUR7qtrqUe0YBN11q4N6U2rBe4ke6y
EtiX1CAYkYzAKOgT+6VR6+ae6xFIoN9ccxeWqhhAi+mO0uFgybqtUyGXtCzQHGtAtckm9/HYLE1f
dBRMojvWyfjgtaw8fu4ZKr7Jz3PEPKUs7mdbCMa2dglXxN9DHB6XCGvGV2qhR0SPE7Gk4BabOIeD
hxwPgV2b3pk6eS6+GrYPqtHG67/t5aZIlkYKr6ZCCYCGWx3OcjOKojk6mFeaVAEeRZLepg+hACcu
5jdHb7NbCONzVTWeeYztZNwyEKubySGgggxd9MysNfLeJM6EW+PmVIGD9yimLzQfllUTbx2yqdDT
aVxdMXbVD/2K640kCcyfq4gcwmwS61IQTHwqO4yp8nwA3HuR4ms+pkaoX8FpMnfl/ZFV4oQUQC2n
QByw1ff7HAcl/J3RewR2D64PTuoe+Fy1mgZnP+J1fYRBNRxjqnh30xCWL5YPogHDRLdVy+RRH8MU
rkIcfs0qkrH7YihPVjf6Tw1rnEIdwq9GWJf7PvB6cB5FeSUh5m2YkqumtdYPxMXHPpvKr4Tngjoh
f3WKa2bx9B+1NZrT76ZVEzo/V2t5Hg5HeRiKHIPLXMCdNxOo243SGap1H9XqTISnNRhYO4X4i0s4
HxgAGuAXWRf5khvyaAxcZ7xXM6KTkDV8L5xwQM5JJbnHf6ym5WM/V5T798ikWANAxD1EcV88a24F
3dUvbyY0LVaWdO5RoFyN1DJLAmjaYguz9GRZpvEHiR1Iypzhu8JK625M3Zp1YP6tUXocb+odK+z+
PZkt90GZt7dRDLAJM0wC48SFi/11kfR2KXaCVh7S2mJbpk+BmiOpbHuyATJyhYEAaGq7CEzWRtEs
4Q71PH7QcshvFY1N+q0vTqgYK1VLUFr1RfkCtxfabVE+I2va1CJijRvoPxQRx2cnL4szRinZ1DYJ
NOEPoSsYZVXMh+8xhsubTyQTuaxtdYGZL/Z+a3xr66lZ6m5iPqtlqCwqJkm7dlYSVUiK7G66p7MR
oI3zqI/O6qPBmMKHiDjQdEhWthDxKtDt7jY6ExhEG90zgSndLYwHZ+NMxMbIV/uqJock9Jk7qaqz
UAiFfGsqYCJ6av+wfIUCiz+otwh071pnbgRQb4wf/Iwup00gsDVLvyCoNEuut2xrzodulL55LU2Q
OCaoIrDcl1myBrO8OsqGjF1p1WU+ZWtVdQxa4W+cuMIGZyguaDsqBIcpcdTDaCXMUGrKO1rpvKUF
T//+bAWpeZ4syzib8x6soBetiabd5/nScNulMiJWLBUych69TFwCLK0/FJS1PllEL3bZdctgps95
vtUQyozdi4QG79tIP3AS9lem5Sv+cMPRGLivTFOIpTxMGKV1M8ggCfGi3KSMEndDNIJ+g+heeKir
F9QzyKhtKF7I63rsqfykliVwz2v5Mwm8S7KFkpvuZw4VfrgOSdqOK9YFxgEVzMjdHFQI8ChuRDbu
JXDsYM0KAifdIpvVXNRL88DZ1L2b3ioNXa+CP3hhDc26Qk7zXBm0+8PcUq9qF/a7PIcQ7Q5Z8qRU
2Jtmcyh8Fv+gUY6HcwJyCJv1wZ4ojds1Pr9lXsyNgThxl4NGMGaEzo9JHAzUYN6b5nOfez7JVa+f
76PEQfkx2vztDbkFUWAYsh2ER21f2xjK0e5Uy8hu7GMwb+TeCFz1mCuveVKq+7Cb8VS0F1mdd8wC
+SvzMYJDQHM9vqEhDY9xbKe3yIVJX3aDupaHg4HIysKWvRVRbz7IDc8byOSG+sspjcIdUQZLY36T
PTDe+rA07r0U91en1elGmxVeaMGaa2Tt0NmSAe5CRK19tNh2RUYBUA79ZFVZTmxSYT+WNKIJuu+t
l1IbbqXrE0qlf2mRB3mFFV+6yK3OuaId5fLlzyODHv8Xux7stW9SSNDRl6mDi7DZs+0BCiaZqvw5
qZK7WniZX5WrIrlSKgb95zvkOfmODElgrSQVgJ0s3so1Q6H65JkN/lmuGZCfY+wvGv8gXyRW0SHA
xZ428tWkgrxX+uhcWJLW91lfS8r/1Lz61tgf/ErVmOBpylNdVNZ9YZoFUUAcQp3HDABhaasWpMCL
AhB7G2IsyNzspewKoJJR3x5yb0QeBbNviXTCfTWhKOQWxDY1ZLBWY7AeWd/kVzfFs29j0b9ngqM9
tr3Ogrz2wh8uHPsZUQaegKkAnc5iwc9lXLnTFCDB9LSAhehb8M36JqJidOJcvmoLk98nhF2Q2Zly
tOPyofLxdo54crp7t/G6ZRg4hBrOrzbJH2Xt5fwKI9oMJxtPwgN3lNDhXU9JWFLva93hlE3k8nFv
sghpynDL4389dcW4rwv/5wZ5SUFuaWQM+6YUdKRSVJtu4Bymvj/g/MIjJw+hDmAsB+VR+toCLai1
qN1ZGIM43z5+7Cq4ou+qu7YKm0PVlDNyMmRwlBsmO/mxnhL8JK1QF2HnL8bAVPBm0TiktKXBYorR
RM8ucejUFphwJjEV6SOXLtPuBVzCL35qmJdRD8g7ejPnDPY8tvfhGOTI5zRr3dTksXV6cFWYaD90
Zqd/Uc3oSr7H+DBRNjyR+/rUq8pFvi59RoBuru787ihQFmXfipulHGtTUZ9MZZpOLEyBxvWTfhFm
J1Yscp7bnJxHY56DTPhIQfag4tolcrapN9kD5pSVlFxCXWSCO1hibbcVjZf5JvVca+niwLrSDPuR
4mg7Vhb4irAHTTiwHKPgXBpPQvqQiMIkpNI8StHwCASAhSLEW7z4JdHgF43cDrja8VbMXcowm5rd
QC6RP+lfiM7s/JwVKeWDNa2CdC1/FvkTINm7S5MCE0GmGXs7b97hNSgrw7Iq+JqUK9Ji/HkYVK+Q
irKLmiFHJFtJfr3ckPhcLipRl/HKIYVBLyjlrf18MO4bBzqRmDuJdVnVKJB4kgV1/jUXfvPQc0sx
SE0R4WR5Mmg3p7D7i4IjexJMAhelXa3kKTBwyCcVCF7UNmHtl0lwV+T4sKq+pjwYFwKwta26q4Rr
BchjuhqrMj0IMTrHNs/zJfkQ5VuZZdCj0+iH42cqphn0DH4a6ussZ0UuRoKWQz3OztKnZFXj2WnR
ltmm/8sGfGVHYE9JXRawFE+aGFX8LzsUBJKPMz0tfnKQOzR0XEgoi5WN/DhZXeEAKxVlEyHYO+Bt
/cOab1i5IZlE31sWoDl5v8pzjeGMJ3irpFvnygPWsWjVzmsKq9fGs0/ZY++J+vJxqouzrSa1lR8K
yyT7WN+iSkKGuw8IoPyKVaIMjPFrE0TpngU/bkHmn2sCBcv7IUTAZCEL3kvxaEpPqe1FfssCWPmB
p9DLj8mayofQWmRKgtxjwpe11t20XUXUnQ+iTmCk2iYNzRSenNP7L4YOH+HjCnZLQqiF14JdydBs
xpWzlYflmOUnoj2eGtyqlwkGNYRAkial3vjznKMhkDPii+nkKEey7KxpJUz9FtvznR3ptJ6ivS+o
0IFDyE+VM863j13hNYkG4FKa/j3UyafexlidcLwgH3Qt1zrZyrCWIlN5aspUBtAAtXokzIA0L0vd
o1dsrkMxfkPC3H8cxdgByEkindkDwPtoZg48gmLC3WgRJR/HVbfrIic9eyys98FQXMf5B/5Z5BxK
pvdaBBqodLSjN4nhLDfKrJqkNnDOHWfa1yEKXDEm4LAHKGlmRhJkWSvtljl48Rz7/ksSxfZDlrrD
Uxffu2FkbEaNNCY5/KPOfIfcn+3lUZekEV6BcK1cO6eZ3iq90ZfJGHR7E9PTtSvI2pUvgCVrsFRi
4YngTrLcaqqVbJ/LRjry9p/ddHci7CZnVb7GPlPuW1FtekstXrKaBLBZmDEqar7UXeCsmJeTU932
d3woNBIsuiVmZ/7c+zzXFw2WfODtVWIHV2BlmG2mwj94ahPv9d7I7+vGh6uCsggdfTrtChUGJhDw
RT4v4nUgVyssxMFWq1yce4lJ3Arl8GqEjGzlk3LUc+rLWamPr2muP5KxAqoTTv1SVuAsOU9TU5dG
isjI/jRLOP7IEcI56ZcctvzI0iKkeqooK8Lq43Xqhs3N6WxGShESugKfxsEIJQRwjQlg4T4stZ+b
z8PSbrsdI4cy9ndG1a9NcyzfIAd+lztO5/+yAxnlFlMt0po2fECKKNUkWVYjnp98hzS82ZxqtG5w
cKkA4LaK1S1CHTh28gkgkJedKND1q6HK+5VhW8UJkySyFerktJF2ZplWD9IxQLSTshQOsAbdmpUV
yKuLHu9ppejtxyCQzYdkasGqTo62oH6kGdVJ8jHGxt+M6eS9Oha4t4nKFso5++wrBJ3GOslaOjEL
2LKdcAnkJmRBHmcrvIGEhM0lVLmn+ObwwpIUWOe8l1lgO+caEtnZGtQjN1P3Ix7fhfQaWi2u1nzq
y33j4OKNLmnl91e3G60VnCP8NAGw/7jTNWRganysvNk266bXViuZnHYuFP/cKJKtBA8EdShocEyP
rVo9UKyknKgJ+AQmnLRVGznKxdcX8p0xRPiKXuBDGkKLK6TW4+P2TDXC1FviRfXZz2yA2cdZ5oFN
iZy9Os+ZpK07jRK/vZPHaaM0q0RhafWL69u3b8Iwu+2nESdfU0EriFgpxhUeEnsbK96SZqH1wy/h
VQTTRKWyDaiNcXPVXodBsuzdddKzaJIaIyc1cOH1LXUmvJdpyGik65NPYnlZmKeEcFiIySyYXWa/
fTP9yNvBfGhtINNKr7WbAbv0uam5VafSHVdCaYeVHA8jDfhUBZXqqAHB+JAMtQLyGfOaN8OjwuoP
jY+RyOx3rmK8MouCLakGyYmQXbyC/8Nenui/vpq/BSZ2L3xQUHmGsg93AT1ZlinaITdpFQByIr01
TeyTXBTSw/wCNjHB5Ftxt4Y9WdcavcupTfSHJnTCLYVwXBg+AN3cb785lX717TD+4hTEucq9TIA1
LWhxH2FzHsNZfdnbIR9fOk4LueyXBQB5TldoQYXfpeW21JJ6D8YyuDNgyW81QlKWk2vV90izSYnU
/eRMHQDHEMGVJFID/CltjzKSgvWASpI0uWILdX8W8DZyuOvmcbBiIbhxmkIw3xyrSwEm5GgPJZgv
REVky4jwD/7H4R7i8nB0dK0gG8SAmj8LMM0QkoyJI23tSCmmPKmiexi9focWPAOrwP9eVeO4jA0S
4KVakuSfGBe+RS8I663cBElzz9Ov3ZZKoxwaGHObzq5nRBqaO+uYmK5/NKPHxsfuTXpLcKTWUW+E
n9d3SR/QPOuLlBC5ynos1Q5eVg+tzRnTatPiX78TSUQUUWt3Tx1SUbWldOalX2DRWg8IxYAu2+Gc
5WRaj7Qhll1h3JzQh82NV5SFYPZNaOa4SJMgWWRUimCYMk5muVE+yz0wINVz3/G8VCIDymbVgd+b
B1uXrz11sY+YfzayaHUtfvoUuJrg+SRpA1UFOLXJRR15rvbSW0O19uBLrLVRX5kUNeH6NwHR7pVx
NTI6HUMJbVnRFfsrhtodAsXqhxYY352w9L9ok2mvnTJWtq0VZufWxi/VAmWAqnPnFwRsYJSfVvSL
+rtAS5qvcq/XqzWq0OwkpzoiDh2SrAI0vFOcHmZV/J3Nt0S/lZDoYRXDMTf7YK/G01VtMQeGZtI+
lar1UBiushVTAGdGgOwZyQX/WMMhSx6OQRltkwrBheKozYLqW/XStmfZa6gGHEfKpPgbeVoT/+Pp
vj3D0ATcrua3LqlglKt3DfUpgrFVHQWBRVHJSs3DMCnBxe2iiNKZCo9ZtMpTpZkKcNc4uJeHBSSL
RdeW3V7ADO9MNzi3Hpk49PesHwkKjBhx2Bu2HKLWPMqfnVM2aER7Yx3BUL59vldPtSWDdf7mJjrN
Zmq1+2FmmWXCq9fUlfRlxudBv5Gmj5sGJTjnAswVjpcVurRu0TU2hkjZGB6j4RSK/TT3PxAj14fy
ozMyjeG2yrqTnDgGpm7sMo2YbFABQGX8oaxWQ2rSRzFMd2/27siqsbfdYq+YGBsQi1cLt3fAGY6M
mSU6nJ0ciCujqrn80FvMMEHVVqzX/0vYeS05bkTZ9osQAW9e6YuuvH1BqB08kPDm62dlsq9aUkzM
fYEAkKWuIoFE5jl7r5059VOl+cFraMdinzejd8jNSNBPo/05Obiicd+Ye7Th/QOljZWaxN5mspg5
73poALdzjuN41NAjfRdPM/pHZFwFBldqQMpDFsfiTEFiehYjqqDB0wHwSqtZXppi07PAOwaSROQ9
BKmTH8ueJZBemOMTzoy15mrlQAR8uzVA3zwqMpNtdhCfSZY5t7KhC2MHNiCl4bVXpb/UZ6s26qN2
At46Y6C/rSksP/iqLVNj+oD4Oys0SF9/P7WytEVmC1fPaRf9oKw6FJc7jP4F0h4pDU9kdzgx/V/q
KMIn1Uz2dAV/EW3AC3nb212P17M+mkX7BeoYqFGBJqoWlQeRJ/QewrU3OfYDuCPvtoGU/io8Nzn9
OUXYPJCsYp9ZevajYVyX1IcSLiWUb3fYdlPEcimJoTIWkMU6Q94JIidDobdkX1sO8ZpbmKe+7T/9
jAf6lMMDUYvE1ge3KbDgXZS7jene71f/vE+9BQfbeHuLeiFy8etlBKBefYu6jD9AFFJzFyiG2WOJ
EEIdVWIpCdXxjOJEA23ap877VHUd3XQiOxcYkL+IOXiYBS3vVKCXrrxGf+9yxFyLMbnP85Q7mxjK
0INfgsxhuV1dyECyoa0VJG1WUkA8dToqYlli2QhvvrSOOxwnD5aU5db9mTaggULHzDdqrlloJFxT
FmfccIrnJpzXavaSO1P5bGbzWmsdJpcjs/euJAWziT0SXVjtvFJnJldTzYPHBboUds8bxMD0HPcY
1ARuqv8TMXK/D0P4rs99g+Py71Pq/6Te8efnI3zRKy/wjF1QOqQfWn2x53p5JaKiolMiz5lu3+9b
OMkrxzHAM3TLq/LW1bTwt2PXmNj0A8ESDeXWNG4ch/QPIFAlPGMve47CpT109hgdSJq3nnMBWEZZ
48isOLV2FH9M0Mi2k5VKGgqoPJyMe9cU+sMyk0RqSnuGr/e7lsCnD2J/7S2eg37nKnkzjydw1FJY
o6QhUdgDph+sz2qUSnp3PKrfjOzSfBMR+Qnx0ejeE6C76nyABoQOZToccs0jPCBf3SoK6RGB1vAc
WXrzCL38EYO89Y5gLyN6w5WLn5LQDhe1wK3M0Ytyk/M0OqivOJKHyWDvK2oyW0fKY7qKtnUWB0d1
pDZWxETJElq1uy1hLNcaVn5uiHfPAV5JI4epz8IDuqYSUFrOT0PWEawstuhD+z/1MZ5PjjV/U6XM
/7WoqV5xYu9qNN6aD102m7nFLbmpvYyJX2fv1ak/YwGLm43bG+KqTuldiOtxwQ0Xjqm/TyIDpKGH
vqPm0t5EVjt+JCSxFdMvxQCy6mk42hUoLXVYa4XY9Ta8CHXIhE2skW44B7TccIVbb62NYXZWap7Y
jZkhGam5KcCmPFWZeBkicqPDBZKEYTbGxUN33+HmA4YeHxvp/dZysMfZCGopnInAJKDtjXlG85jZ
OFFxU7iH2EkZhxJ5bFsCOLwfzSsSm07YYZtTtkRo/uUGlFR7j9r9H+dtU7tYTkIwlZRoVEMLHNm3
39SRUmjQVcj/n4Cj21NFGC5K2KHekdS+vek9Oid1MNA8yhKiVwsrZKGkGcbZbfVjMgTWA0xN66Hr
vXKXWfav3JsAfWAYeEVi2oOujX/vqXMdrkX0oURHdzV1oQklwMLfd3RtCupRm8/bwfGNF9cPOpic
wiceCbKYXdm/es+694Q2faISBHOWeWB9zdLCwaNNV1ReKPsKU3y6gkTHZHSak6GPzls7Byt7F5g9
2lI7I0nME24CyJwKkOXruElNBwbvwgy9ZprIWDFfb6iMZA5PWVItR3VObdqwaK7g1WcN44hVUgHP
DZfZaMYk7xp26WaOrekhjkrAnBG+Wmu2v4PeTJ47PORHup6SsMp6C0pjylcq8d3ankenw/hhURko
Fnqx6rjvyHqPtNraCxYO1yJrQ0YGpHlDFS17dfjnhUQ6mPgivsftMq/dfC4f1ARUbUSPEhn43JCL
CDke0334NdGlmXpxEoYF4woz92hF/XlsDULHOArIOjzkaQ8IT16IUR3e2UlAO1Vdh5qjUQ6Gpa91
JJpOSQlG+M8SU+35PaTv2hT2Wh3GCM07rQiPDeKKcDHasyos36rLY7/AlBmI3EaBtg4yzFm0P84k
KpdvlPTyA3zqdk/ct1iPdpRP2LqHQ4MQkWePQbXPCrr68Md6rVzbbZGRQgTnZXUblNrBgnaTDE8j
jZbN/7ZXQalAODQZB5qpBFwHSaDvu7p8pVAh69wgRXztIQp8tDzspFbXpCtDf2iniMZv5Hp3sw04
OZ/G99jskVrIIw883wNh3OQpczR55s+gH2aFBjn7mQe+26fDOXveV+uBjrGayMYLLKk+DvWW2xq9
LrxwZ3TDgKBSaN6xwYqvZrZwe+6CLp+eM7Ti5C633sEDT/XewnqpVMVMnjfk+VG/GLljX9UHPlgu
CUU9IVaqnh+7VIR/dz5qt74Z8Ws7/NZMmvv7c1afbjeAzij1piPpYfoV+aZ5P0JwvvNN5vbqgWzx
dd0OSW4JtxhXzL1BFW5bzWG+V48YdZhPGRj5YLYIUAiHD5swFwdOCYnYiNRyNLMYKTXvoR2QM9X0
Xv4aeuuHw6PryWkt66gRnL1VP+DAW6VR+Vq05TmXebRjUJMRQc3wFZ7IfUPQ2V9e0NNtl2QsQdv1
3ncXjac/Le6EHNZrOWaXsXCtH3IHLsdtZ5ZnRju5lLqwf8zsaJHj0BTNPuPeAIQYpdHJUdqDLL6g
FPUeF7evXlKCPWhQVu91GHrn0kmRhsh3mUVBJVTQ61A/RGAusT/TUGBIxprV87Xeubkd33W+LS61
0dUUBgfx6GIS3YD1cV+HkqUjEpjwq6rMR5yZ+q+O1YlAYYTqj0AFgWGusYPllAJPfOihW6xKgEzf
sqa5D1LTf520PNzbde3sc1Tvjr60rxhv7wEKVY/moBevGalAAwUdcOlJdHX9jOAMeTikN0P0v/zQ
/3QgGtK6+w8Louf7OGe9wJWWJo8Zqx/w+j+Ma+XQGaLvumlXMbLs9RliK3pdH/yClv3eK0j4DFuN
v0d2d9Dso8Eclyd1VEBkPuTNgkDSJig2rUG3qCo8CRjzgwaf5IQK8BqoOsFi/FWnjPCROc9PWU+r
xA6N5gMI7jd6pdoP8APrAP9qTBUTAULU1j/6oP9lGZ3zTn7Bt7bUH0GhDo8WzEEyHZvpNOjJAsNm
CHYsT6ZHk+xCYoWE++FE8VvugdCZ3SpstmaoT6fcNcgIsFoDmSgemC4bnlBhzl+ZPRZEnhoGy1RX
f8YZ++TM1KrDDmnsToj8Hf9btSGVLqL7NzSPYEwAPctzuC1/BVCaTmhhrzE6x2cF/Ybur61uJc4y
g0tF/cTaw07B9Cj3eGJxGf/73O1VsqtXtaBSOzn9vKNVPn+V6ffUNoMPZ5mqgzpNp+eMLTlwj1E7
Eapo57IoreMrZG/WrN976tycZ4ZkEgTn3GHpiam2ZTL+0oQG5Dkazyd12BZ6s2PqVm0h4K2pSA9v
ZUI82mhU0ZfaY7qvff5jL5vevO4zkbrvSG7UYrSrNaRoXult1bncr87/twPP8P9tmZXXq6dbiB1s
rHimZbnyev7H9ao3SdN5fjTuAqZgh8IgFMANo88FTzTFgskF7hxZp6gTr5nezqdiKtpHvWryjQus
ZtP0WntiKGxPndwTi9mQzJt6a/WCT182WDsEGuoKhD20xbciS5oP8VLQX/iIJlHvdbiEe9TF2qUM
LLDVuI4+x8Y91JQWVnUYhRhPR6S0CBaewp5wMeqtT1ilzLslRIAbO8XvPXVukudSeS6aCEuyMth7
bl0n18onG6JhRfSOLeB9dLLwS/Pq810/hZk0lpPbSNUeOWoxX+hNAsmgef796T8v64i5t33FurER
YDLL0GeyQ53myjdVbzuxjC+4NMk9gnT1jfX3Pu6SB83O50/EvvtpCey/3BTKv+9awVNBxYMF0+Qc
iITZqraYBs59UxYxLBrZjVcbYaCLTWmPqHVl5hqg5qXUICEhZVrEJo2G8E6QA36c4ySgAfWtgz+X
XTKad1tCUsRLmH5ZgYhPGua0ByslhgBJH3KQn+Q0FEjsZNIHa+UHkaXOPmpY+Y8mQuqWjtmNWLwY
HX6pgGG7hHO45Un1I+9t7963/V+DhBSBs4p2XF6rhHUPFd9huJtNIzzCThzuNLtlz0wAcDjQ2/2K
Wq7LMlGXVlq9yAc6B0nwMLn2cMBUQKISQcSK/JVI/JfqP/g+SnV5Xh2p85W4KxePKe8gmKVGGfee
0U4vkRwoKzAwtBfjVch69+ANowO1id9TjwlPSrgnkKSRRkhS0aPiiZm2KO4sH/qUOvQjfx0Odblv
iMpeDTXdSNJ3aH/2fZDK+LL2Pg3acdtpvQlUyiuuswO0MD9WLI/WajFcQo0Rc6a/NEhgVwmW4u04
htAB7KU5qw1wwebsTKO7/v/c0540zf4L3xBgmdYNaZ6m9wAY4t/3tKDGifQqiw+RW5s7EeL4nZrg
1ZDdoL+PVGtK57Y6msm0xVjabUcvh9sZ2OAxqochKWBSUzi6qHfWBXkTHd07GlYFn7c2mD+8anYv
pVPdx3ZB9dII0ABj3mLVCOFwrIuXnBRaS5rRmQpZqx7UHyzt0sOMy7CzIedNe1J7WdT/3vML4zES
uX4YZwCRxvToZsl31fxQ3Q69FJtS07xr6sFfhsw2bz1RfgXR3F2VGKx2xVdrlN1Vkf7kkSMFYSVf
3kbzgFE2ehS8TRMcWRNR5jQGp9x2QmjoOSUfSzokwjLA+6DnjzxQxWEchwIiAuDyHu4zAAjZqepm
tLFNbZCNJo0J5QKgCvEb15YdDeZW/b6DPzrrJH31W/IsII5ba2XwdrRhXI9OYp7Mus4oGhoo8auY
3pLawD0z33QY7UXfnRqdRwaMIHvnSZaTLzFOapNpi70qfaosqtCeT35wrDt3a8vIhlRAJuqy7HtW
58W+nSmjW33b3Vm92Zr3ENewQCX5ewbB/DUfbHsPKBzfqYeyzOxzErsoZBA4r1QEYLsJQEPrTCOQ
ZKnEptFFmO+qH2z9mgL2faG3us+CNn1uB5u/Hzv8Fctce6+aw4yeJxth7UphVhl1qI6L4E5Te5Ak
dyCRTpHXLjurnyH5gMr4NCNiYNNyeUWZU56F7pAYNnC+yTTsP3Gxw07BPRlN1dWVHiM4SBgD1KXV
qV+BCc/4HOf6XbgM/ReUfWMNAWF4KHo8+Iigw0OXA7/Q0J/OXRbuyjkvrtoIH5TqxH60gXWt/u87
kkWB/p9b0jV0Xbds02HGGAQ6gJZ/PWaX1tMQ7Wa4KaBpyPoMPh06Z7tgiIKT2viTzwr4z7Ftk8Pk
dX9NWf6tlsVFLfPzazEl35LY9e4NptOfmW9n9LbcbyWalqeS3gjoOSY7dmtXKO5yVt1+zSwMDMuG
hDvnZMdUzHq9flbztNryGRhknJxGHFVfRsY9ZUHAdHJgJqHqYYwy77FAL61QGJFeh9uq2AOyownq
Oba7wzJAxyLSX7XSfaN8U92qa8xr+o0pD2+1NxeCAqpDemg8mFFNcqUix3utdHAkUeaEP2fmBfyO
ugEWozE8nn6AJR3J+bLTIH90cNIeHDThbjl7NxWOWrzbpu1zM8FOUx3JeiQObpRgz4YMDzFhvVuk
YuzvI/XbyCNXz4wnVcr++zVVFix5SMFNZOSbyH9kCgvfZkbCufjkGlR+i+pmnMd17NvhFfdtdFng
POCia2IakqoD3/UAcO8gdIlPW5juh4nsTfWL+th+c61yOPYUgzdmmeMUkQX6ui82udMMf/GTHyPz
lxWSrXDnyo5nWQ75OdKmXxXkyEdyXc4Et2XrPy2VQq8AwgMA3d8aPTqNLTeKmRkYsXdxnNS5q9wO
AoFMXvEoKP6uTptBb2/cfGyPs/Taq2JngSh/daOj9SHA7qILCMnjwvMiA8nQQEYCQgsillA5EzBK
Sd+vVpGJO7syi/oFJgiqKs16d+YW5K3VQaiqGxbAPuV3rXhs62I8a759JZGLgh9Pe+CYk/Ewa0CK
e5Yrd1TrkzdyUXjK5vPu9oNRQnSBr0a/RdNgRkaHQA6DESFT6p7nEdQBde6Aqw7e/Gp4qLo7TSPa
aqDq1SDzXqE0GU6NWRrlLkJTyp0gvyJ/X+FXnmzE+qipmYDy39Ivf7UuYu1ihvc+K1BjMAfhHgCr
tlJNd9N9v/3DDmYQrEMZRs9C8Lwi9P3ZBRB7zJH3r5qKZIDGGJm1eeOOPKdfWlkKSP2FTxav+s1N
1A0k7uXTQyY0qqKYEchInQ4mIR7bOdKafYx4besNIRAA7sSNIy+JOezTRy2tySTk+9FzhFaZgvzY
y5GRK7qmPuXnVVeHb3jl67syt7MzgPG9+gVZsw7rxp6kRhnq7WLZMnhvFZs6yp2iRsH294bH20sJ
53NlxlVzN/j6jHYka3ZLECcvZcCgq9Hie7wJAMbhs2qq4hHmVX10KO7uRkH7eQkrlwgtjWmPMxXv
VU+rAO9KQA3X/FQ+C9IVWQNao7lylKHKSLWYLA3YhmMw2VdyguwrvtTfG2GOd1axHvu0PeG66u5b
CbRRG98ZTkwE6a4O8KiCOoaA1PnGtSSLlPAEDz94HEQ/ldAvr8CfGF5BQEStle+ahffRCUtMhDrK
V7WB6f1jpst44tHZrKcw6fauDfmB8y2kgwHPUyQohIc6aFF56CH5PCDcnNedI+T6xy73aspSf90+
In9iLlDrxTnLx+TsVg4ya6eyXmoPujKOAf8gtD7s7qo+al6bdyVmLxbvOejHaIsfVLzbEY812OZk
9EBDleN/w3RM3Q4QvOH/JZO7VYdi0mNqqwvM/pv1dhIN6YpdLxi6eutVRmpJf/IqzEaoDw15Ha7t
0vWWt/u0GBiUvaY/sd70YV9P1tYHAEpOjG+dXb5L3YoufSdOtz9snq17mXX3mJO0EjtGeTuKM2IC
onR5q3pi+yJhH4m1NTGmoM1fqzmW2vhyttUVhn4c1F1heWRRy6lZ+hwCJ/9h07BGqN+h9qq8vP2E
gpCjyAMzWKUOuQR6uPc85Lq5CPFzZpmbrVupErNsY6vmgLFHN5oi5s8847J3uCRBRHNhVEFsc5+T
CDR04a/aH5PLHBUu/Xjk5OpzriQHHIrsCzDU7CTieT21ab8rl7k7RPB1PvKAcDaJCXKbDhKoNARm
FZd4Q77PSllueZI+N455n0exfe+mwXDyevjZecbccMhB9oaRdcff5f3QhP6uV3Xz5tj3mDha3EOU
T0l8eSPX69VOxnZdyjVzVrbvQ0BzgYEb5zUPzHUQc7wd+iJBKqu7B92t6v1Adeo1oaBrliGWo7Zx
ro074H5qP0eK++dKptxkyfw9IwjlDtXtvitM89UTVG4XAkzvRn7FtichAfGEe0pE9DVI1ana1MYC
Oxg2ZfvJAI3lBjy58qGZdSKeqb6qoUrHtImCqe8Rz8bxxfIavFpN5lzaeaK8K4dxTW56LWrPU/HY
mW1xIdgoXbXyOqzdpLgQvEuCdkOdOs8tZx0hKt+OUjoeZIDaKUDBK+Y6sEwXlJNUgZUe+mi1Cbrs
m92X7RGULo3uoJtuPhS1qPbFSkzoPPIGUZ/qSDmlJwAfl2shxU1OK9pHM/GXze2yG5BdrXo8LrNc
RmJNH+4qQ7c3LO2Z6STor1BStXsyBvtNQLrkCy5COI2JAZMJXw3Uh2pFb2o+BjwO4rIX741bwVz1
APjaXiTe9dB3dxkuzV1qeWcmYMAkHVppVYRnTe0BkqN0Lxhgw7Y0oEqzrkE271Bf06qzpQ0/y6zZ
QsEv3gy7Jcu7AP2dFf2IU7cOdurzdtOhXnkxSh71TBUiJjizr1GsDvGjjvl2+2dPbyzjcHtUkdZX
rLzMfVFCO9X2UJsoaD70NG8uFGUPfRyX330DY1Hv9n8BjjFP1TyN+yQtkqPHLXxNi2HZhEmN9gFM
3Ro65YYc7vFBwansfg52LtLZ31oYSrWbJJjHB8OOkme6z8HOm/HGjobxQKJPcKeXBJyo2y8sKAHC
it94pBHtIQvYV5O5D+nWpvU+YTfds8iSkdqIb+Qa4RhHRXWcMTDyjO8tIul+BFFTv7j9p1pEqoOk
+XIW/UfFovmsSrNj0Ltnqi97l57m5TbbW4xf3P/Qe6QuVrkKatYxt5EXZFe4hric3NrLQafVl9gy
vpPrOH2vl/tx7rwfo2VOpOqSZ37riBhGK06SDOLXdvJYyJu08GireIZFSKc87IfJO9xGqhE6NeIl
Iss83JZyAuGOd51Z+G8WVs0rMR8EEyFImHIIhC5cU8eu39UnNvcWz6jYF+fBwnlfdNXtfFD6Hr/z
9GEalEvV50dhaz2abvlaVbFzj8Pu24weeRV6VfsASPZLJ4HszdeNaBu2unFp9J4U8/FumtB8eTiv
noD9OStcKtP3WUPWxYDw4iYuUWhOMt4zFazWTjH7JDBWqzglyAuSzIuO2/HBqrK3xhus95Bu12F0
7deQWdyucZn9NHIWmiDzP6A8Q8AENorfW0sOqlzcsDzROvNJzObGMaf8ojrIJXIUZrS9vVOHCSZ4
ks7nhjmahhk6St9jPTH2dmB5sM0j660XzXEa8FLrE6txlXfJusmneTU1G0f5jhqSVJu5C+/6KRtO
UztRGakj8HwYfU4kbDDOdGYnX+HYnrVLVPTvweRDT6b1v1LXtrr8IzPB8C9G56iUYaaVTydLvkW9
KqK8f2AUZSLdvMIVIV4mxUkhpvd2KsW72xn5da4Q+udxXNyDCPjZF16+R9q+7JS5wvOjzzAuA/q3
Ae7ionx2hCArJ9f/+y571sNLuoC7m1BPbFmeeffL33vVKCML5bk/ewRF8HQu+9/vq8JMXCxp/bWs
cu+JqT0OWRtfF4N1jyjq+t0xBvz2BZGKPDQuft31R80FiB91oNZv/uhSE4/gkJG8F9W77nMx0lIy
76b5O2f7ixKTNM78Ho2ei4+tokec88esWaJGO5kx9kh8poBDhPBVHapRfYhIU9LFK20V/+RngtS8
uXhRd0QddskmDIlLD4SwTxjYEMDIZkZEcMQ6E0Le8nWEis4kNVVQBk4pXZLxhIpW7alzBFrnj4s8
p/ZSP9oRgGisyHFlYQRcbxNNPpB8ediZNZaMzNq4E/E/qSwqAk9t79HMwAfLSYyPsqk90QY+htOE
j0sv/I0/Dw2344Jtqg4YDHJGp9sYPdNoQJwIS1ziVZB5fDW6OxNH3A/Put27e7qN7lq9SLeGXp5G
j7IemV1FMRYkd/mwsnD4JuzZWy+VaV47epSnoSeVqKmIMcyFYex7e4GY1ujtQ5HX+T4sZ5sLebaP
8By0PYEP+T2ROdhrfLN90QNi7vM8WNEzSx4tbzRPYkytDSksMErzD5ucrk+3vB+NyXnu+mze4Q3j
T8wc+9ksCFpxc/1Nt4ftCEf1KGRjX23MeDA2U0/O0uKAgayBTrNcb4D0ZRZmLfPmuJ+JXMMIFAGX
p/V5XogsjhPb/auupvUoBZyYP/JVXxOYq7chy5S0xbxWE3GvRnu16R1xP+YhpaS5293WrUKM/u8F
HF5gOpFe8uXzsDvmspl3e1DQJNksdrJR84p46BgxvIX4TaW4S+UxzDQ67z7PKIKs4m9mMvPvOz69
iZFbJsMRayPUPUaZAUE1AgG3pFXzEY94/CPH914zeFl53Ucby5gQzeEsQldsr+zEqT8dFkZEgBJk
rVV6tL5hjCwEb3eNRjZalzvPqdw0S/ika/Z0boy/UtlyopRRE6EVRYdYHqpzuU2qL/y38t7CgbUm
bbeTw4uLPlvK6hZk2mv+mWyT5rlzMmR5qaO8NApveMuj6Z676kklVjpGJfaI0cedk/lEG2TgVp0h
3zgEkHxgeyJCAajAQUcO/FoWUs3Ft7OUJiuGzrKvVaoxiZJTG0Zt6HlVewwXX7tnZs7jSeMCri9M
ygSPzK7iEqq3LZbFb4uNzbjT0vxizn57L3zSla3GIaYgcpiLkVG30gHP33NnJk88ul69UdSfVD3I
Nx2oBWmogtajnPL1MXGucdC8CLfTNroKqhiLFzVfGBevui856hwzOrZtQPraPPGlQar/K0zax9Qf
zV99gh6td4mZI3Rzo5lz+CMAXdflZv/JRxhisnSrh1HnApTDQB67PrV2C+FuaCIZN6AFDqhydtgW
WYMVaPm0hOXm7EEbzzB7vyLl2lIjSu56egM7Y2C1VzSD9tgQyYCi2EpPGg7Cs4aDa5dbcbX1Ebvu
WficBxkM69muvcmzFjSgNRmEr/r5KjV4ZFdwTD5gnDBRsYb+nc57G1I3yEZPP7s4Gs6wO6mySAlg
bTsXA9zqW4M6CCIN5rA2dll/1TKNbxqtc1tMBxZKmyoK7iKnM3/+eyeOvXM4ygAuTa4mjaK7BCW1
lyhKk2PugOnnnzgp/VnYhd1VlCV9m3rYmxazwTABqiBM/j5Ee+3H4uYHphb59yJgJh1rDGpxFG9T
HjiI+Pv+Eo1ELi9yL5bn1J46B3hx2eho5jf9QAJPiIPr0wWa5Umzi0POuBbyJ2JS7RGpPWV5hafC
GC4pyTwr9bgxaNLrQTqeZwvef+EQO1+Rx2sC5/PrERkdnMEv1Cr3fkDM6KquV7mPM2/FwvOZkkO4
8RFS3gV5U+yGNES3LSf6Y1b5VyqnlBAc6DkM7HMPtLppgMPPqbDeTVoUDAlNtEsH6ymwiuSsSg58
48G2jx3/BWVkgYuFYLvSMtw19tSFQub4j5VRWyF3dG0xrC1EJ7Xo2+92B7hOArqd3v7sejd4i4lF
7x0DJVhJUrEr5ZNGiaOvNqjW5fnt3QmhdOSpTG+wlbIt901/saUdVvMqZARBsMkKbyGbAHW5uo2I
v13uGpfECZR6LzBy5mdabSkh2G3xxOLXBao4V4RQmtGX6bxb1usYmdknEuLs4M2xuVNLZk4jiMk/
a1tkh4oVCCCBMLlzf9xc2Mg+zpa3HLUYxEZDp/LewjhHpVDLPwNNXEeR9ZdWQAshHOjXkBjjI8Z+
ZEkR9WkGG1xIbkZRVu4tag8r7/5Wu5CNExL/JAKK3syvcuqSEzqk6skbXO1OFU6R2WK1QKl29DKQ
dk4uKFxGVbCzg3K5LT39zhSI4CA2qmmqMdf+3e0RHxu+dWCxgFie6hqes7pnvrFqzZQlNsPac0Dc
sfooqwAHiZGJn6pT3HZNeJga/EembAHSDm79xjjbYQO5s/af0M1hvDBpG8UeESRVMsa0z4se4A57
lel2h85Ztrj7McnGB8Hd/2JmtT+jOSTDcCqbLCZ09lbeydMOGQUcudqc7TuAddGOWO1kV+jkmKRu
ET2MXeyfSFL0oBqJ/Bu4yDDXjG829gUemdZ4Dkiyvw+Iefn9Atmtrm3Xp7jtATJac3TJwGMiue7Q
asoKQlrS08vjhSzVOkHJ1yMtaA/g06pf8NH+s4Ol5JAGmvT5FMFK4ZDshpyvwnezTQBfOVwRap9d
hsbdk4JFkFC5XDppFm/kxggtcWpSsDK2X679BcWiWnMsXjzuTMI8NuqQRI3oOfIRuTrIWKewxoo6
2DRkZtebKJuX9u2bslK7PalD1srG0RjhAqlzad/Y4DWxPpoy26e2cXOM5KlNj/qse+so/VKXB7Gs
PBz8wS5PLdN1FsAr5fMVC86hlZfwpRfO8ITlhLrU4lhXtQkRuUBaRcvHoh+GVDptrHax1x7Kx9s0
ZeCiOd5uVSvrLNgMeFVlbeVPlcUJp2YV2kZ/56V0Vt0R84yqfTSJPZ4St8P1qIofTPcmEXhnbTtp
YfCsy+TpjOt4NVYddb85jl9ArFT7RVZP1Ks0sJP7PNPOnuUP91Hc0qY3jLu6XcpDhR/8gRS6ZKPj
pP+Yy/QtjirtSqQf3qsy/0C7EDwvdQqWItbwxbKO/HKMbEXJUqD3tv19xKr+WFOHvVmTVUWopt+9
cTPcxj76J/xb2fiOlRg9T1y93aDstZEhGheE2MnBEKDF0cyz/IuyE551I8bD3RX36koRRuFsLTOf
b/ew0i6DlTvXg2OeR6mdZ6qM/iDO0GSqPp3QrKupYSkIpRYqMYleHop+p+7fAWX6CqGXt/a1nqi3
rqOW0kylpAiIr84Md4UZ+Zvbt+UpY0IAj2MVwIXhgVuM7/g4kgobxm1CJfBa3Ny7qFjSrY6IeSWa
/i714hvf3y/Ncjv1oXbHNCV+k+eHpV2blea9C+wsW2foGNBM7fZaT0t4zaQw2TsMFnywxS6UUB+s
5+6maEeWgon94Fqj/SvsodrGZvpjzruWrrLmvTRtaG5uv7XhWcQb04ZU7j+cbVQSc2l6EKRVp6RQ
Jz7TisqkGq+sAfbk7hJSWl/hF/RnQc9hHVbOu5ZGwZMWTa8alvlvkFf+u1NXJ+zWq2RxvZ94J8AA
pjSpG6ZlKfOfH9pUfqvGyvownZQcLWPunkEd1Vtgtv2pDAnyLLDwkljqXpJcy/clfzXyM/v3XiTP
JfLV/74P5OqBh+VrysxrF2IQfxAJ6aR5PcavbkmbxIpb/bPCth7ryDULz9hWzZSgnGtPDmF2CHPs
6JySHLNz0F8dpsBk0Vez5vSQcR2YXTiHmL7UwxjSCXVJHv2rTG3WnGn/k1n4V93MJotXLDbMlcP7
sSk/LFV8NAkTIGu83KjDtIY3nYh6TXVyemotWsJhTSJT4uTrTiZ5EPr+IQ+g6ItLJ9FJdUhbtHWE
ezCxL720EPoPbsZSCfwSQg/D/MvUKILEROKKOHvEkeB81hX2HqQLzROIQrHLWdWI6KU2+tdeIgEW
19JAL5XxvVK4Kq2rUr224Xw/9BVZSspdwrr/ppb7bdaKv2uhm11HpLY3gXRdwd9hphefHAvOiUpk
1ya7Ww1QL69h69ePN2nhEBXPCh9CVyC4CIik6kixSZgGXvJaO/UVato1BdbXYfCzs4G486kCl/MQ
FeCGbJO+RBT/+h/CzqS5bSbbtv/ljh8ikOgxuBP2FEn1km1NEJ879H2PX39XJlzlKle8+iYKgJIt
iiSQJ8/Ze+2A4fiDmcbpdhUD2clOxRGbJiwR5jcdkcnla2bFDFb9Wt+4MpOjEOJN77Pm1cUkRxbx
HOxo6dzX41CxeWd5b+LCuHhyTKtOzaHduq1trXmJ2Fd/aaWS1mBbU5T+fk7rAxEwiKCVbEp9I6Uv
yaw0+zwtw3ivtaNzap3S2ynAht5N8zakz3ERxI8FgFHtkW2A23vaVQ3PTXkaL890KqpLIu/u6JfH
PQr/+KBOM69vL66NH25xyKCkPgDcECwXaItETpN090llNzoF+yk7A41DPn0CoyrfDV6UnO25P7Nx
cy6i01Fk50jnlbtJfcncxrmoI97+cqMVub7XgsCsN8tggo8d2n8colCcyOse+UMDiPW5gVOZFW0f
xYH2Okctzy4LSoKD8cj3w/fRda13tw+fZzdavuB7aglF7PJnUZOJkQ0iuRLnMiAXqYf9JLsVJDmI
i1sBUxrkqTTQbOa6hzMoZXt0sskCzLQH9cnBuqVhWWb+pjkG01RW9DhngTRKk1PJrIpd0tQmLIwE
cUZb6pjuxYmT4NyOREegCDQ/zPJ5jGXPyNRg4+UERlBxqy+OGyzbwSCwTZ36dh4+NEN2bqT5MSzK
Z5jx+nPrh3v1mxt5RrjuTr2bmh7khyaHWwUXAwJhPH82p6g51uPInMuh4iDLTb8VsWBSnZHxPk5s
awuQ7Z+1kOm1NsbmSWS+vQdD82Fq0fAzmY9AHbjMe5E/x9g1vhgT0ywYouJsDIu298oVdGDJ/lXq
Ow9dOJ2VfEN90bVy3OZVGB+7xjz9mmEuyFwGmoXnpiUEzjHRAaaDbuzBIgfPtuPXW7vv7M9RXH/M
UA9/dAI5lYRwTPQI9qLpH7iRmWvT2DYdZMaGSRTARMtpEDaaeamnDGaJCqnKp4I35TondAWUAOCf
p2ygglPWG/OWJB7nGg3FiA9k0t5KMji8CZX1FCWvinsgzzA9Ja9eVpzXta2AaTnQqTyXcePvFCmi
gV1Mo98Rm4pe2C6Triovm/MLTv0fivFip0RjDGDsdMjOeyD64T5W8gm3DA44kLNtZs7xQf2s+sKb
cR6bpLq3G5qKkAXpzOokxbe2OFs0GxG2cZZKCGPbOg0MeSIo0rS+b+RdXM+d+T6qx8dKLG67HYvk
UHqOeWI9/baiFpX8rOlpcHXE3eymdH3W6nfP7tLJjVjCBqcZb+s9NcxM8UguMu5/l1Rb9WtCA9EY
uJtyhyYifgmV89MO/I/BiugrM35T6h68L/B7J+C/iIak+Vmpo+FfakZIt4o2/X2KUgcoRv44dDrw
IJf0zrShMjRCs/jCgI8mpgyeGvj4uG19MyvqW962hGyHZoS3/I/UvTgijsAA6Lxr2cJu1MVBa4GG
pQHlX50yjTTO1VgSk85OPqEmo3Ptyx4df0zGmkzGNHr7nlDNF58YJ9yayR5obHVQgJNY1+Nb6YjP
tIPdX7SOcTG0tQ5jhBfdsYHG+VZaw6OWjNP+99HcJuNjCINzP2OQ84MKqrPsNiKFv0edpF+I15vp
lhLbS8XjodqUM2kIUxvH6stHdubDPS25AU1YHTlsCvTyUMPXOBZuQMQwiYm7Wu/zjxDAjh/SS9Ms
OreEgLnPSx7UVKggiNqlfRmgflw8qs6tNcyA7GzIzHlIVReCu+o87XM2mt/skmLYzoF88hQVuyob
/YWPSrIp4jE4jYUfXgpDdOdZHmkWK0qYIuxUp+ob6kfmoevOVFDRZZRHv78r25rrf7D+XL+8QyH3
6ROE7VNgTkD5koh9K029rR3zViRAHoIN+9X+ZOP/23T0HE70I/2NcuNas3PA9hA+46kaX341NidG
zr7yWvf3/7KE8pBWPRtNSrpVWFPHYK+0BoyWU4vlMspJdtWC2jrAzF3vz3Ag7CcdSmob1Qd11cdj
GZ6FnxEkO5TjyUyHBCojRX826C8+7Sqsch29jzFsfyqgjdU/2tmwfBe+NW6o/X/1Xru5/JSOc/tA
uGMLT61rP9ld8pdt84aAy7Pm0L0FAi1KapJwMuZej/YCww7UyHET06+9KcMOnQC2FdDN28Rdjk6v
t6dGtuwGc8jeDK9/7xaE8NHifRtHZwbT0eJll63ufGgOPfOwbWMMbDXVg3pR7EUrxlsqf8SnH81l
n8e3ZB4ufhDnP8J8unCFEwMYdJeUN21VtaNx3TVuZK0oqbqp3wetxxtD++e9BqYun/dUYZEYmhyh
SPj8CycT6jDbgiemuMbOYTp4l1R2AeWJBaKb6UxGsZ3vbT91P4sOEZPsE2dcahRq+UVLoupFA0EH
lZUZe5FmADtChqjFLY3DAswrKnb1m/WEFrXHzEvz4+ndnKme0+SZLisOXyTyjuwZBxkbZGqz5EYG
JIkaoziLpRJPXO6vE/pxePslOyi5+ld1FN95I0WGurHEMJEB0TPpU3d2aH2kfmWjcXYk23W03PqY
gIDavQS9b3yKjNi5eYi/NkqpngOZ2DWkwvhWCvocNcNLaU8/VdUpS8y8c6c3NDTDkeBJFrrAQHwt
V95I65PL0iIwZtwidnY8EXzqYaWOrOys1jB15rB+9cZi3Nxg0ECjz9CUbDqNqZd+1XWR/vQyJs9o
yzDNmo9NEtCgrHOcw3Czd7ZP2eh1enxvjsybo8nOvzk4bRujJSA06dYfmHLsGXHN4Pk/fwBeJwPt
yTr/8UOaOKRZ1v3//5d//IB6Hq2Zh7fOiy5st5PrSKd4U8Pq+jJZBrAdEUm5t768WD1qT/l44ohs
n5vg7XGTW596HD/q511yjY8t0KYjQ+FuO+FT38+uIMZlyY7qExnHS/tr4SsZuIzI3tg6yn3iVDr0
/Zv6y6JrtE0RS1xTl1xmf3bExYpjyu7Ay640ZtXbrtnDsCHMIlxPifD6qtlE2Tj1lD+kGQKwRs43
JqO5jwrXfBtKUFimOQC9DYO1uCN4cj4WVf7rNM/8+dh03V9zHLgbJ9RjNCpeuIWwNXzRCf6O+2j6
YZnltiaqOtrgTtmlNcVUPE8fZq+Zl1ZiYmabRbIWpQe4JQ7YDaMLLezc/zTo9q2qCSwWvftJzxL/
ze9Ee0BmSJuEi/EhjZmcpiR7bCfoDHc1NKdt3XvFs+3b46GY3PQaIVS8kJLXHnkx7Mc+TYkxL9Ew
qdlCw2vvLh8Ci2zgd1dVEqx7PtfhenaLFrBVuLErq3s3+4kcrgTSIrvg9r5b2GSpkZJZmzC3/SW8
oNdK972cRXruJqxtC8aaqPZD4U5Q/fiPUr9nux/HyQ6pfY6WPyOrWh6x1Q9/HbHjpvqH3NKwe9cW
ZLwREt9FbXSXkcxXw2q/GwMSXOgPxftC5uUyVx/6WNLERXE93HTQhlpJkiSz5plhJES9K6Al71F9
aX1vp+oHD3fcQy6Wu3Aquk070Z1TBT+gCI09kfd1Df1W33XYLGjEGTndcqv91Fw/KwttVJhJ1qeY
CIRZ42PCBqm9i708e7CmwdumSV/9hR12p5Be4F3iDXBH/TXERXUA6bXNvbAki0L69a2JvyTThnLr
s5095DVAASUW7hxfP6tTKBQwsHsTR/dUvXRxmn/TwQvDeYFmNMv0kQFM1l1gu816I3QcsrSX3vx1
ars18irJlIt1jYDLNH3SbZ6wNjfMr4iz3vQkAmIhiBwEseUtlhTCpdSCOyAyYBvkmlG2zEhTO15/
QeQb3zzGdyuhJKiXLyUkBeZcT30eCEJH5gKtFLUTwc3xBhUrNq9isc8Vm6xzvGDp0ye6teuTChCb
pBOdUXUT1wljusT/fpqVNBi1st2HVRR/FCGCBy1Zol9HpX9jFRqemHDWuzwMhgfbT8QJE3dx7gqD
Rq3si1koCJJaix5To9LoFSyffUlbUPV2SW7elisNsTBeAXNw/yaE0bSMP1wLICh93wf1YDqOzmX4
R55mXzdmzjAbW3IpLPxLBINZ85vbVgkqyQHNhXB+ZtLf10j9p5Vl94bpZ5doNouPWWCNi6MZdS97
1WppkycERJQlz7b77NIttTd4Bk8sQYJrzl9eRSpuy2z9pFBHt4rzV2xCBy2vbfrtniUj+Oxbe6cV
p6yIys/cd5LDCK30Lm3S96L1oOVITZBnooLh8ln2/oyLPYwMTK0YtgNYJ/fJNNXbKHG621Lnj2Ha
B98mDkhD8dVBmB77Kgq+iLQT29hmdaj6hBG6SqBn3glTKO3B/VietZ3Hsb0k9DZ2Uol5DGjzw4hH
I9FMbUlnDFeskmRRM+xYH71XXsx2g4lSymx9FFGiH16HqL7vdBT4s8Mwu/Uk8jQcHhz5kqVEyeTU
umyQGXkr3YGRLKhrBcoQiYObzAmBjOnaW7V/NQABbEbo3hdFIZmDgvm12Xekmkq9e2lEKFU8YK9R
Z7gvpdVo2xDHvdUcJzFwN/JyrgYlK14Cl1oi9btDqVPVqiPFMC9dw9zA8KOJ6I/d2cGS8giCjaCU
PPmU2O41lkt8LWfGs3grUxrvU2hidGhx/VgkUBxNuBfyTkef8Wo5pUC0xYYucDT9DhOYYO61NI9I
BNNdq7UtA832e7dQvYR4/U9wZxrX8ZINB36jVS+jYflbTryqdj8hM+vld/75I1lvg6GoetYy9QYi
EQQGscjYvpa3dmUloqjosKp9q6fur6Zlvu9G9qdqypKXuBvdjcB/cD8GQ/q4IG/e9LNV0MFArWDX
DbQncg3WeW/O6nlylyTdrgK0AOqYEY7O2S7AigBSdg6rxqL1Nox+ExD/Hs1+O6SjlHnAWiQdB1Co
ffUEKFYXSKyaV+ZhvF3kvqwNwh9z3DwqQRzN2+osyEbeOU1sfso13eXj2h7qWk8OSqemvrBdI0pI
W7JzLa/PMnaWTdwV/iaoAIQMARDEkTva6vXKmV0/gKs/qbwWPaapl2gwT6SGUuah+0Kzn209C581
vbnvBUEvDU72s/JiuqKatl0QvNaRS5+3LrUdImv3YyoWLE30MpP+Wd0HigH4sNsszsa28u+CBbrd
iRpJ96qnpBqncQIn64DbJ4LrS9czMMYcYW55qbF0H2ao2lu19PskY50S0wW+Vkb1dQzm+gRUrb5G
AiubG9uHVJrzQgcAr1tDj+6UgY9EA/80CoN3ipCSFvYSbSyAAloOW2mZ9wojWRsO4I+2nK7rhkwP
teGZcEtxmnptxqGDCoAR2idwxbhX4V6gMOR1in4EpiNO0H1tXg1EaGPnGocaIdxWNTOccfrI7Hq5
i9iMInYN/Fczcn7GOIIIqyFEPpkosKEP+yeact2FHA206KEPBmZmS0YsF2+bWIZt7bfzDs7VD1V1
augpb/KsMkKUjPNgHuOY/CipK4/69NVqB+3dQYY+Qpvecd821rdVVEy7klk4N72k897yecBvQR9L
5AaFG8J8/59fsgmtYW1aVxTuyaazkuKmD9VIpwXVzrjwCV3Yw5zUyzDM7de6NayHCqNwPnndWVGP
q8Clq9DwGqNE+Ob5OPFI2013/91sZxt/2l99Yekm8Dhdd23D9Kw/LO0d9X27NBWlUsycqY8IjtGX
ZVtGQKbNJoJrk5qfA08EeyHH4aWZupvea/LLpCVMHNVQwYghGFW0PO+Jf60uQyZuhAKkfzV5SSLK
nH8TJh6m1GIQIddBy6mpJFp05r/F0eqo64t3U2gnJm7QzXw/I2NZktkVnl33TQIPzDnfC0i9pE4m
/Q3TQUSHuruoMcXc9LwTgg57MUwHY178bTBF7cVjR/i+UK6QWsPesxHlKSHl+cBtmdhHqDNHp43J
X8dsKEgniHySH2Wz2ai3eT91q8dlyAfiyfNmPPsteVJeMNyVQmMCWw7G8++jMPOPRB7h66l8oEEB
AVH4jByAd/K8oBGq/raF4CeJlFZcnnrMylNE8C6APx5T1B7Vp5tjVLl2jZc7Mfy9HsbusR0LMglG
I/4ICefZtNV9svDpUn320Is7hsYRGgKmii81aeTy/0s9Blue7p/VbwxKK7kjT+hd+UGxSt1hqhR3
jp/FO8crlxO3Bv8w0PA/d75uX9UaNzvLclzCItoXfeOBvFiSe/WNVGSgwQKMyFdUkP1GPVgCdDkp
d0ycYswKtVbsi9AO7peWD0QpjRn0lQlqENlpEp6+S8ZEO6rdvs5bsIvkadQ693WWmGTGGZgSU0Ec
il7Y53qpqyc4149hWDqPVPA6Y7jbJPt1qmoZ5NFUGwlgdM3a54v96xs0mZOAzFElYHUwrHVF+tFa
EbwKeMJH5UDh4WX2zE07VBTcaPhPVjUWT1k+81lttOGbn22G3Nk4Wj881IGMXImRCgDdfUaGUJ2V
mTfHjbYF76btjbm37gOEt86oF2dNygjUl9aewo1yPYbxUJ7VAlO7s3HoUJLv9ORZLyBvu47dPi8R
H2BsMt/qqG/hAqXwSwME8CTNwssfoKZY0jI+ppC6STLfFKKxL4HlE6ksMfNuDvPKzLXxuOZaNTV5
QlXZHusO8wI9/3aepzvdt6ddkzqbZBqc7542Y1U0HetF752QqC5cX5g22VDapbbVu4V5MuSde22n
DS2JfwSqHrW+jrYtFs2rXRnWu0FCZumOX2ENpABm+5E4W7mCs81YaOSN+Qafs3FW666m2/15LS8i
QAuyJmJ4s3WzOfuw/egp6ujxJVNlPzHKBn6smbA/avfOSx3r1c6166pIBqG5W8zouP5Pqx8SYQHX
sbxtqSJPFX6Nofe7wTCIV8RBjN0CIJU3sn4FxdCe16cpDMYqhlpu206vN82YN4dWEpOnYbB3+ACr
Vd4RDi5rL/xLpbCvK80+kJc572udrJslyZ2DK0+5AZ+gsvk3pNfRJcCWtlO2nMKI5Eyx3peGZSFg
RhhYtl71pZz1ii5v8APTIykB6nEo/Vs4RYTc9JbDIG82N/6UEVLflNuq7mBMS2w+U5lub3QeOzCQ
Y2gMg6aPdyxdhH5QK+2yUNO/IzCjY6kMZORss8ZN4OrlTg4z+FsseV7KB4/mvn1SSnADkAUA3m7Z
IKb+UL+olnf7sOwOjhZLHWn6qnSdSk9VpPGrxn4ROFF7UD+tSrSiYies5GwhmF4V+9XIoC8RPQSt
aVxjy9ivvjDK1uIZDi9TYB24ZuORb1zhaMk85NU2GG0iiecNL0H/oArNJIlZLybe9LO67czMIw+U
HNVdhtPtCBK82TpI5bItHplpk/Y++Dz1TBzLRgoxBYy8qzy/8wgDvO9tggSdZhA3+sHJFi/CUxDV
MRSntnkC6uTfRgGXSU9eQZvHN3X1GqDLj7mebNUdTz0JtzCTvUVxUiNtfMpFP+7QP+nYlrKBZOui
J2ml1w9DU+WnOAr4WGXDuDdQ2e271h+vrdFb14JVdl9NAil8qpt8MV7ZpftfMfK+lgxNgeIm4d0S
hsG5JMMgdBCSGGYPObMiQjATQ3TNsCdsGYeYn8S0TPtp5J7RiumvtXXfZHxwmCr//tIHSX/CeHCf
Lx7Cxzl5M6jyvk6ABk1pNXShSWxakjd3KNbDYysXTU+tnwObvP2K+gz97FiZurv7JcBz6ng/6TjC
ylzXL7Wd/lRODcYu7OYqb35Mxx++VWlfjcjj5olI86Fj+CRJvkkDgm4Js3BTVM1lFSkUbNI2nulc
1QJXKvUW7zc3HSW09lzdJ2pW7ADSYZ8ELX4ztM+qQPFJxyEasLMvJVtQL06b19or7RPpkvUGPd17
C6XFiugbEnd1SoVr3KnSxL2OcA+v1BQTUVL63cw2aON72aHMbHGb49Q5NpnGMGcAdqO/0WDGIgDQ
aluIEZ61ER09Z0IbME4NHQj7RMYwTXyrc3coFhAL0kl3orK8GOiqt1jLHJp/uNX7mAHNHNQ8C64q
AIp+c1yQr+0seXHqC423JWqLu84i55xbavI3XQ1LNi1+01EgHgkSaw3P9D1L4AK1/iB0dTTihRjI
2BhzCrM88FIEAv5LMbcjfATnp6dJywgGgaCIv4ql0JGZsjmoxnFG271X+zsh/NMEeBDyCYiqrK1/
LrT2JCuxeGpw0r4wo8ufPB8RgtzKm5q1M/rEuTdjnTiSJErXXRoDTeOxtObp0Ygb49GlaY7d8qKK
D79ScLmCeZ3Ckqh6PKMjGUw2AK6ul3crCTR0v1eWoz2sxxlb0/9eTxvy9fi318vxPMvUQZlZus1T
kGiLb389k9bQ/u//iP/n9i1JkvTsj7qDV80yiPoAqf417fv1QD6ijz3xojXOvn9+v4nbT1PjTJvE
RbxNrycdwDfIUCLV+6yCyd0lZosCMxt/qC34IBg4JXr7NkfTezPilngW8/SqOnKp04Rby26t49/8
deJPModPgw1im87HwfMNS+0m/uXPg7cyEiZsxHdIqwAwxuVQcR/WSxzOxpYGY/vg0xG2gZs/9Pk0
bFCWx98rex/2vft9iDxBHEDtbHK7mc6qALURo53sKTmVjbnHl9Y+qe6YLswc9p/+WGct9qjwNWQ/
dG9kSYmyhmyZIaFdut4L7LrOUeEswWPcxdtQfsQqWhxbpoB0QzWHmducQWXNq4YGuanLxjnJWey/
T1YaIcCzpgqntPrp2YxRhNZ+tQvRxNwmKfU1PDKWAD4BbFAhdXg7Pf223miITW06gC4HJ7DtS1cm
DpIntH+qtrMDt4PsQ8CAGMT72gk2FwQ/XdA80tUBn75t0S+/uQxtbiyhdKBQQrOODSBk5GsJXQo7
PdRQCnrEtOqL97G+9PyfZCzTwbDnOP48lXl2TDutPeHBcN7wst8vA759uYXqInsATzzDUGSK21xd
tAWbtc1lIuylCm+2GZUeixUfOLUkAzl2RqJVCvyvunVKw6ja/eFCJ8QvRA8iIUXWUBKmzTq2Yw7Z
XHvPr/Z1Pt2Zvfey1lYjvKlbHdTEoCrdczaB61s/2jKh9aB+iZNelL/dHYVLtEV8rHn40dCaH42A
75jM2DmopEC9m6jRlb0zm/TbupCzO/yo0jzej4Hd3K9KGCslB1Qzo367gKU/rH0tposypE7yqOOa
rkkmt2jqC9HfwcWR2zR1ypCv3uQNsMTURJzbTqI/K4+SsiyoxzBA9eeucz86DMxncn6sh8AVzBrm
5RVXCOHY4FPxAnG0GHYLwgATrzoNAo3eoIoHMiLWqN8v/VIP3RE54XFVunLBPfaJ7Ryh75S0hws4
BF0cjrsp0/JHk8bL3qlA2S7yFPk4y4/b4R1Kaxq4rNdApqBR4lROzeJqjjPhljLhErOHgJUy0tFo
aucyRYjgpilMHzXDFPf5wHxG+JiO1sui7bim2J62ukEjRVvO//22Yv9HD4LOo2m6PndN3dN1549F
htXaE8wS2zvTMC9plNfbzomMN3Xk4d+8X9hhMfYX9mtX2/T5M7aVpoic16xDGUeA5LwT8pS6r7iA
m4KPX/bO61JG0AS6/Kb+qZsA2yxT0RkPK5axhLhw1PFTjsVgfq77+XEFRMk4BkvCoZCwZ8fRR1pf
jR3SNg+3RCimy2L3AZ1UV/+SS4R4tcT2QzI24rGB9r3xo0p8yWIURbjVIIop0k2A7ebTiK5aYWw0
t0LPW8fti1kW89/0dFig/20R8hzfos3PFNJAs2yyDpn/vgiNGFzH1ANztd4DJyTHVw3/tOtZLuV2
5++0VFiHaJ4JM5M7O1WMRXCcG7uFjuAs4W5ARnxs5qDar0QzP/51qqAgzCwQDxUZV5Eeestmstx5
lehnOj09Swu2gzvFT3VSGNKozCh7iDG930iZKv8Cs+JussAxHlpN85AiS/d6Gc7P+dSRl5KF6Rn6
gf7acuNXlr/FCYyN2ZfTwxK8zhqWOMVfYIvZHAufGtzJ6y8auYTEexHI3uSOu4urIN5OVk9fTmtQ
cLsS82fYGRYhJFAUVsw0GB8cZurd7TLa2clPUDiqKh++Un2Xp93PMDTqhwAoWG+7/UvjVdRlonSP
6nSY4/lKO+BjPWMD+WJG83vP/FnGp5RHa8lBp+UVah2ARkcVJp4ktJ8aOyfHXH4XlkywVXyjamTU
LZxOavxM91zTVj9GTRicWj1Ft2U6Az1KlKJqgtb7RB8D06X7LZlNVWeeEHvMa61ajZDRK3si4iyi
cnRybR0reXVv3ZClPMT0to9i8bh3C4FYUqD+hniJDJJNIEYQ5I/YxO5czfibK111E3+XR3wybd30
DMe1XaFblvnnjMx0cj1OXHOEkLSZyiK44BT0PnnNQRmsdXdoT+yPgBBJ+oUCYZTYZa2svbo+LG9l
8SwZuwNW89KXRZ/LXdmW2QuJRb+OiJDEK1qgprXpR8G48g/r7pOcrs2INmz1DHS1QQxw34IflkzV
BiP9Pl4SbVeXwJ/YzmO5b9MXo7a0k+4H4dNA9gBDClhfU+J+oVsj0LU61jls8exUb39zRzT+nTQq
XyjbNj3TtizbYL/py+//S6FVN13U0c6oL3kkph2rQHfRcmHkaBvdYuNKsQsSIebDJa9dQbZC7xR3
9YIo2gn6/dh888yajy/dSN8QuFTUOh2Yj1DCGHgLVGRrFYnRt7fCHb5W2bLoy2F+8+7UbDCMQvAq
bJTQgbh7Mg7KK7b98Ao+MDpEAToBvS/9jb9HQF0+xTrxrqsbfe29lAhGz6otZy1Fjedy3tOw83YM
IiK6jbb+iXHnxmQq+8VoS6BNXfIO/XDatPCwH7q2f3JKctHyaLSe2zYF38+8F5VNvRroauK1oqF/
zqy2pSdk1CcULsE+bRsmy+xabtRB425orRq5qOmfDO5pF2PCf6c6HQTt3RKnzM/rKhsX43mNXKjH
5hSW41fF8HclMk89Dtnx59obgm/2h7MnCIr09Ms4jIlqY3pduKM14H/EjLOVCVLulKJDEVQepm4U
m6qEaGLnqbWYIJSEr17DCKFkVFf6ozpK5FEZVJ/rUIvO1PnnSG5fcgz9j75rMztGWsFCJViaYrGf
qLyiPUS9nxjDKFtG0mI02ZX1u2whMFsX3DLVHRCZFaFREjrIHh8GS5wCXgy5Hy+RzjcCak/lKU/1
ES7YHJD0q/zPlmbvezOmLVo6BLaGSf6tcmb+TkaoK4tpCXDsK07VKEjj1LQAC6/KWrImUW29McDb
F/KGoCWbrrXJ85x1Z7glWHIMOSXIkxQAeRZ9eEE8HdaYoyT/6TKbPq4tnqbIvA0Sc+cwTrTs3Bz4
5dHrX2MzmK/FGLDwBxWqibWNRGKrQ4CuOd5qXNh7GEbOxiqy7s41htPvNzgO7WYP633YKj6lI5mV
k6bXgHEgJcmpmHDg1/te56Df5X9L6GBu69q3d6Kp46OoDHKF5wD/HvUVMeXGr6M2A62G2H+nbjHc
z7kgEh3LlNQvjlWEQi63zovtjLcB5+fNGaIvwVxeSd4ixGlkxuItyef1dVCnUzQelzlEKQXTJ7a7
aAcMjHJ1zquXehhf3aHhThjOp0ib2+jJKfQvJHM1pzjV98piRxO2em4gSgfeSyxX5aECr20g/Xlp
UfG3QGgnP2gfkY/7myVmDr1WEIE2I/8ncErtiMyIyY/dYvv6nkrCsTXQi+48orXz2uWCETFPMUrf
vcl4T1swT5rbvfUvmayrptAh89McmQjIUzsfPnvZON2TFSZ2FIL6uQqT8n2gV6KgmM0Es0x9XBOK
ORBkA8nHSg/h2w6zzVGgGJEO8DRnG4bCFGWT3IAGzm4Fbo2OiK++fMXVFyNwzjkE4U3Kbe2BPyc9
ZAjxdvaSm9fet5KdM8UndQOscIzerTczlKEQiWwJz0t0+wWFgsM4XdtQZRtPNo7vjU8dfXL5uB9Q
b2LYDKqOdGnX2lemrT1j/o63ZD82r9A8bVJCcPZ7BuHvXVv6u8hB9qNaxoM8pcQV+8wGjSRVGEGe
7dnqWTC+7egQsNM/xuByTdpm8S4SzXxVIwW7su8jjfS6VV+6ANPd5mabH2iCLCArjfqWRjEMrBot
Hcxw41FkeBJcaaUZguGKOAkF3WT+VeT2hzrQyuCj0AfzSeTkOarZpiOaHVbB6Q6OCJD4NEu0C2ND
hmiyxx7DBr0WukZjc0hgWTCtfFtKmF9ul5J+u0mwkjO74jvq4J/fGjOS5NpXkfdSCQqJLGpJxaAN
En4qBVNe/hRajUl2RxtMO3qFCSFCTieLoaZs8N/MkvmCqmApH53L3Bwa67HT0NxJYUAk2+Ksi9Vu
tKZkpz4rQGbzfZ1414A1PYlqnfjhdr6aDJnuBxEJKMX1A2kt0XFUA8tR3FctSsiviVd492pWXSWj
/ZiVBw0Qw0bPHYKk5J2CrrjkCQ7c27B2TUdezed1WN/PoXFAW2yDIfH8TRMQsaGMSVOO8Mkh+5tM
bB91Cmrw3e+5qAogk1BIOwMMUA7BVvEO1G0WgVP70Kdmtfea6a0x6k0El/1BfSHXySOqz0j+5bHE
bbObrigRpGy8cylihgETsNflC6VeLfL/AMP9/o7qmVI8GJewzG+apiXHgmz1X0cxgUZJ6NypzRJ7
qpBAkYOdMeJFe5i+hBZbbSv0kztVpHYd1hN12ts+8UKLLQ4AOfqHesD0TrBfAIP7UR2ZdIE3zljT
+y7bt2gYrOeFtfi5sXaU31GxXWziV7tpGhgWhjHnZLAF2jBgz+dnUbuOkI/wuE8h9CMl8Peip0o4
3kvrLMPl9+MRvfnfj9edW+24OjEVN9OLA+DsEGh1elDP35Kn/pymB+VDCnQx7bvxKfDk+0zWw0fy
Q/0qAzEsG3B7OpaAnnkUGIy27QbNvGZkiQAda2riW5u/4eb+Z6vWYZbveQYbLEO3bdW7+5eSkafe
plZg2scSHQVcaYlsaOeMhsMSfwv3ahyETSPZWVO63NrW6m+B3tbbmaAEcq6MTjNvakQWdeV3a47m
k1M5JKGOlis5xx77j3rWd1poVs/qqID5+MwFoO/UUaEjl1V5B+AQbSTuhb3Nl4FGkpn8iIx82um0
g59M5DGdqKBn2CP1FwDZz7lTXYC9BlRzrvZYMu9doir+3M6hf4xpt+57mDifY0mVyyQP5b8X257c
Dv/elNDjpvwhDcx0DMN3aG/+IdzrtBmEiUgx5KomYBGZcNd5/d5EhVvEZ2Ra2XZPsCWr7NTkD4zU
fBnA8H+EndeS1FjXbZ9IEVteuk3vK8tQhhsFVH3Ie6+nP0M7+RuojtPcKCQlQTeZMmuvNeeYsDTS
YEloUrtuzL4/B/P0Re5VCL4WlRiiw9C+olOtnuQU2/FxginlNo0U6HwTTX7bjyfQm8krmot8L4fV
Sp0CXdCoCTzvVqzGJPut9xLNqM8OuB6AHyD3+lEa5UUUHFujppqgTbSPunbYGnVePviQv7kPjemd
Ifciw8JAvQg0wClyBnzzPdER1FkYLqM7g9HelHnaEZC4y5w1WDZmHT5ZiEGfSrt8b4NKW96CxMzR
gxRkAgBRCl+5TS4KOm0ENfbaqctDJFtYpPb4lzJUXOiBpUQ7TFRt7VkMKzPVpgIrGeXK8AdlcKoH
KqpFMPsjMb/Wf2nJO7OC5c+flxWUwyRPt1WyaNRP3RAapaKP6G1t4T+WpzQbB0br9nDbw0ZUHUbT
wFP9f6cKLasWVeSnZHv51TkPMErL72sy/B8JU6c7y/uQ1bjZ6v4OLQbp6jIsKcLTSFbvN8vIcZNA
UDvTjnNH+9zMG3l2Ag661fDOLFA7ga/68FwrvjNmw5aUvJnIc8MCgROErMMI6Ucs5W5a5CpmBE9d
6UI7JRNv6tyzoe1M7ocXQ6Uek2R8CuxQ3zgzN7l0M+XiUoAuW4UcSir8NWRH92MKxg9bK20g49G0
YqBK848LdVtnyQNaHutIYKN1rAziYhZUvWg6g3kREyfjDna+uvhlOHMqd7idE801KET9LSvwXOe9
E7yGHn6NBqHBY4BcY61iXboLc8LZcC9URzT4xmEac/cv4wnZJ/z0S9vob23DJFDGcD/Hc0Sp69N4
qCjJtRZBSUW8nNllzsIQvbpIVWtEjVzUd4y0KlQWkX1brShTSYCMGQzrvNGLa1E/yUqxRPuz/9lI
Hkx7U7W8bbsBgfYsLPMU+wjh0tuMvhBfyBFbSdZlE+s/ooruqYEf+M7NdRq14Vg/J2FBngmJPB9C
85cU53hALN8/4Fv5p+kuO+9Rb71mSIE2adS2q7JF1t07+Azdth8v0I0LbZELcVbSjMs2H+OzsFDL
S+KZqzU4A+CtLlQBY4Iq222XScaCOJ3eWeG6P9S4v46ann7LNR9XE6/+ZzSM4SqLi/7eQGO40aO6
O5M+5e7suAl3//2gtf99J+o26jzX1Q3LtdEe/tnUQP+ioAwBwpwXqrYq55lGTjtsH7X2t2iOrZMb
eR7IrjI808N8kPi3dsDcMQDugHnCqBStES4TEOfyvoT9sCzxv7+4PjEjvgCVr9o+KyTOT4VzCd04
PtA6Uy/l5KsXO9bEJS3pXYjYr8BN84E8Jz81s0E7J+MDwDOxt0XxVPszLcIAeEyPsCB6jYz1scoP
Zq95D3mpfWSqE3zXkSxQ8vbqfRupT302ErLsIav6M4Gth8jhFbb2BJLMpXM5ORtZMjDe6I02XvXV
4GylK9qwTQVeEJH08jAyzHFP5n1IOccYYvZhFC3cgVKJsgvqweJSxXWzRMA//uWmcuf8iz9vKvpQ
unB0G3X0/BT980ercjzOWq5GWzhS8aUt9eDRrXx9AwyRbFqJTY5E+NXPdOOmVq7c4h219q9GR5kW
Or46CHN6E5PaYxhn3lf9wTPCZKkgYFgh3jePtpprC9i74T1y8AaKXLHoBXXC0E9491y0ryIbiz1f
QPFCSNFXJk7izuxVwpoKMJVhiHDKhZJOX9pv9vJQbjCi07RIO8RQCQMAOLHrX3i8cZ5MbXOnPzpN
HF5kr2NSS65OJBkbxWyTh5438oxN1rb+YCdfqqZ+BjFI3qZmp3dlOBGFMbUUD1zeLxoQdRpqeX2L
W5DBC6Uurhhz1P2vGIYIt9kya5J2m9WudbVwKsu1gDSvoNP/GmZ5uuvz0VU3+LGWNWi7h7i0vlFS
oHyWLV9d/zb3XsB9mq/iO1Qi45tb9e1aA0iMZBYWBSlxf6kxrT8vBl6irq1rho2Nmahd3bFmD8Rv
NSZjzrYADDps6sYY12CN8kvhpnSh4zbbtk1lbnwm1Ms4CR+RSpRXLS/NZ4sg6bimm2g22v1QWEfG
LeZz3qfQGGtAacV8qGnpuPPTSV2Bkdvntdu+9L1YWrNBk6yFi85M6s0e7X4ZgYImwxSsCf1f3tSe
5/1s3sl2HQLwpfF9LE3e06l2rWY68j9HUgH8z9FQ1m+d7zfXNMIpYY1VtfZnZriuQReI1fSHD/vx
OKQZAWUNahOqmYnrL0j3lOAlqTsAx7zS1u9NtC1LxELEOiglUYOxNXyntXFQo3H8SwiVvN9+3Y/y
JzAcUzMszUXgbaufHqJen1ltl04AZ3P3f7JFLjcSOi73eMJvGLXtwsyyjV1H0K6n8vaORffQJeQH
SQAgeqRVmaUqmYMOi6jGas5ZF4pTwnUP5dgzwVrSMO8YyTfwIkcAp4PlH/upxOhLOz7ONNxiWtCu
ZePCiL3nEVPNpZ7byLT/n6lucZznbnJyetOiu4j4Kxjh+Tmlv+wxccB4W+UlyRIku6gPmtaVJIQb
YuMnzpQSJvncUHTf8/QXD01VRjsQnBWI0r5Z/vdbiQv3jyecY5mEjdjCtm1V01k8OZ8u6rZwMO36
pbmpABM62vTiBiRIA+493BbLRDQo22h0y5UOfHtft0XxorveW+AM+l1OTvwzrNHRSdMlHSKqDVcw
6p19G6nwt16T1M+dyaTg1/mgUTZjW+2D2YHaQT3Y+JoOCHhmJPQQePe1CazOKh7bGZavxwn5oJnZ
nwLN7p7iHtpemaYlaGXmWhZwdcA62KVUOhBXxNvOmX8EMeYd9nHexOhpWbluK3r5q5w8gceIvuiV
GnfDz58vlabimYru4aljEDxC9EG5wX9V4X20BNGn7W+HFk01wATHQbTDgz0ZNJVmxXxl7IPSzI89
CpyVN18ZaulUt40zH6aAYBcRa/8r6n9nmaMkfcCcfCKf8VCD4lSRx9v4wPtZejyZXIuYg3ZStKkj
sl6VxUj6SwLCkzaSucqQcixv0UODFocn3byhhvsUZqIy8MS7UZtImihCzSPa2nvvjE770iXu1WuH
ep/W9ru8ZuXn/xxFieEgP/T0bW3584SYCqmdSY+03LRFr47hXd2TdGlWbsdPTJ/AZxrIRCmLt6Sc
2F+UINzI0a9FXNrGAPu6lSPiIQhXXcvKD/Q1/use9oDfwAGd86VdD6dlUGvlZRwhR8QOgVgs46+6
RJN2Cc1JUUW3LOpQNbCtkFxTRdZeafLx4JF4sIrmC21IE3wkRfrFMdOHekrwPOhp/Fb3z7K8yF16
T97QxztlEvJ0amQE6wik8pZTINY27GItiSZqR0S2SAAyEhBYPiH836Za0b389z1nf36PmAQ/IijT
VMREjmran4qKltSRqhsiWFwZM6GqUukU8O+o8eGTZcLQE1Ox8VIOAiQY57PI/Hk+i/25KWR2W1by
KknXvn6TgtCCAz2uBy+1FpLvKz9tjbDaMjzE/AmxF470VjZBuMVwNSWEHebYBo9WG4lFBRnkvc7F
Kp0RDYMnTrnRll+hxtbLoeSqSFwQYqEZnfmGuqu8gMw+Oet/HA2enx0GZigyKClaZx7secTS+YPc
I8ksfwgHOt1Zr+QP/rwXNpBHE9cebs7VaQoc6GUjQvfZzhPSbEOmpBSkKUAzRO16bSbTpXGtkshe
d09yk1bDyqN3ft/Np8hM6xZ1HWZgH+hD/vcvp4l/TSZZRvPqoRzU6Jk41izm+K0EqLReb+2Y2rYA
h7aq9fFIEYyaKSyQZRWFOOhWa1/LLHnyB35fpSiPUukFID/jATSDcPUksc9dUa/6meo+WMzLI4gC
T/m0hBXLOiwS/VXuxdiIaO4lWN9msH2VJtpKqxJ4YDAWFoEfumfPxrMWi6x+tMfe2DoxIPk6YB24
AUHTLXJ3AgGqjxshonKH+aFYi25yVvo0L87GaXrxtIaEpkIf67WnEahBaAe60PYik1R+Zao4SvKA
ur4H3NxdGxcRssGrSTIH56MGrfKDlD/PR4x1t05kbrnm9KN8mIkmEIukQ0dtQwXJkXD+0lEziwCf
PfG+VPR4ESmtdrrNHRyCt7a37qzZvyqqb+yG8KfzohqWEJPETQnB14TrGLSnhgmS5ODiQ/6PdQZo
rvlIw1686OQU2AoxVSpx5Gxd5Mt73wrcK/AGDCkE6szenBbGsTasWO5HO/m3yMMYcyp3T0hESVmO
m54wU0EHA5zygERVVISk0MLB/Ak4mtq1FupFCi1wHDQbSO/tUh5OusaaR0L8zGaKkRS3eOeYDu/T
wVCfByPeyOmWCUge+KJ5vE1dh4gMtxL38kviZ3upCQmjksfc1CeXKCz1XR+RhDVB3LoOKROJoLWD
71HvvdYAvRAvpfbSJftReZxcd0GcsIq7m5aQLPfKRn3UvdTZeJbOqKEQYqdEg7VTqjwg6FmxlrwW
nLcix0Bk75sZkhPxUCkmN/3qDa2+DIy+QIvVvqo2vHKv949gVhGyUghcFKt/BtH8mjh9fMyr0F3G
Hq15M8WKnPWdv5dRi/mUbaAVLIK00a+3bnkqVoYdGQ+y2ewnNH40PcTiULQ7EML9HIto/DRg5+4r
fbvxgYd7f9JbvARiXv8KRM8Z/aVrq34b49a9C+u03PGiKVn5chjb5N0sUqI80Z+pLWLdABEzjUGh
iY/CCqK/CJM+NVoRNWCvxWikGQSX8wj53IkTyjiVRG/YB7X3uHvjZgYjWc1tbBhlfnDEb3nRK6K7
GmIBKQ95sMSB/yUMvfTRnM8zNP95HjvlF6FHIT2alCbZZBuPbonaSHe79DDNgU3o7oedkeIc8urk
EcLtt5qdZTe5zuamGY+pVk/c1LvOcPtFkUzpQ9fhojHHMXoj5bHCB+OVaPmavTyqQZnczid2Qdlv
eBhiw4xxperse1q/wXo+zFwl3WrecAlBUl+VbNSvZU7mhRug8ZTnyNblnEI/QSXDoxANjrZuItSg
EOikCi8fV2NMXKkf4RkK5LxPokjpyiluuYWjbH/vM1z4VjZ9OAxm/9yZ2ul2RmXH1mt7AX9CWfUt
/1QWx/lJMZpqp4Ay/cvrQRVzNt+v5YntajoKaxdBJrMsaurPxXSPVUxFkqoe6BsEd3FhtRsqHXdt
V3azjBWhx+dcV740rpJcQD8GcHn5kYPCz5AituI6xv2W3NEcCXnaXls9r5ap0gQYWd5TwcxZNCxt
xjQcr/yO+SGr3K9q1YxXfd6wKlV3t7kvcHl+9gZcXpq9+F0zbQq3UPdm2p7jtjMOt6d+5airyqo+
ZvYFfPHiAJUgvwdyKJjtYg+lN9Rvo1IlgS13L15B6Z2P+qNhplSxOdGakNJabIHUcvEIiLvI/H7f
zWPkoizb7SAwjiVp8mI0RbYpJ++H9Ge5PA7XYqjcneqU9bJwHCTRo8JTc3Yej+NYnKekvcP6tS8m
S3xx5FoE6vpaPhvn8yNaUPxt71UAhbntmg+cfhfgk+6jY/NV1hVjSBTF2jZCO+ks+qJ1YV3zCAiZ
x6CSgeNR8dgOhPJmG2q6iXXR7x0MXUs/IdS6qVA4tq7jnMNimn4SuMwgLgiab1FewL7BqB40Ka/V
90ZWXKXWfeQ1I+b/Ljgs909JPU8NzdZNsKouoAAXXf0ndShW3MFNEQkcQlsPD0PebYJyvPhhf++P
UfhuWgeZydDpzNitBp4nxD13nxbCJNGgZUlE2II/tFxfUTi9yb08FONtL/jnnPx0qOnf/PpzkLbe
J7OGXujm42nQzHJZzViatgddVZlZfu4V4RxjuKSLFgcCZArlOQFnf9aVGBnOfNhRgVDOgqeQh2gf
3BU2x4+migAfppr2pYFutAoirdpJ41AnDztIRur0kVhJ7mFLh5ckEFNuMYoPV7mJawIKUXUwoNPn
TAegXnfQTd27bt4ra7sGVReSUD0fuja4swwp2J7kBX8FUNTf6TN71KHa3kdVTuzpfAg4/I0Gej7c
Z2UN0ZGl3K9FnVzPVdge1qUS9spjkA8HbQ4YUYaL7G31DeBG12rhicxdbVUhb2sq0mkVpV1MBNGc
T6D5KhKe1OoeywBSg1aRUeljCn/s/Lq5z6G9RwiEC1w7PbnHarycah/j4Pz3lbNbLGV2srwp/1WH
2XtWGgk+d8TjwaQjlyCadWW7dNa6LNDWdVp767ZMMB7Nuivpmgnc5Oe5kP7KAt4/4B1co2deDr9v
mkDfQs3PSZDifFQZpF0OjtgHU40AlMTHtT+3IhOGsZh5/eLQz43KkgwHkbb4ouhtDpq7tAKvOioZ
LS4XCKx8VCShle8yS1HWrVI4i7TsxXqwdf2a4oo+Rr3zpCih0awJSprpZsmdcEKHuresV4qlI5rs
Wu8o97Q0UI6kZk5H0NW+mRuL29OPXBLg23ny3HTCJPyB6boyT9eZxPRYtFBD5HMatEZjdy0/ndrC
PjljuFdMZca/dbF24hK+WvTbpmn4FtjFsG5jpyGxsdYfbK/6EdcJpr2G8e9Qe/el1devOeOVFTgR
+5IKxKOa0oP5GOvXOqmTjcwp0ys0KToLgI1dx8PWDfR6W+dkY5qNm10UV8QvBtoMu9Nf8JWiBuRV
uhzzUD8nejytDD0q3zrIN52Hdw7enYGNwKhOVhDWJ7knN4zm/cVgRQvyJAjWavqK2zBCK0A07mDV
/k4Z7XQT1LV6ILdArJLAxsLvNy9VPHhbklGrbaKO/atRhysHqs+3thXTqi9DcRyB2NSDHq8MNP/q
Jumx6d+64GOfpict0FHV0J/ju1A9ZKqoVvUke44pK9sFwxr1NM6b3MM2XSvqY9jX1oqFuLuTkw0t
nx5R6OM0k/F6t+p3JKX44ER1tmddcuAlJ05S55xmKZS0yHXA/PPiICNYXdVVPaytoAr2CTXd4tcH
sFtIrkZZcofnddGXQXznCIzp9QRBORyjdGXTCTu0RdW/qFTfcatRKVeMJjwHkYQRJwfRIfMZzcra
UMy2i0ZQWKhqa32sC7MzP7oeCk2LLHEONnWqrF4GCAyOWhrrLwV83qbzylOFMHqZDX24AiWkfwWm
Q0KSZ33A3DzFUb1pNWOn4Wk+2iU6vBuFIulQewjYij/tCKo1HZlX4NyVksZcmchyGlrrSPNa2/m2
bh170F87V1nL3o9rj1u6ReY9ul4ddOmwhb57An4NAx+OaLCEZ1byNaz0ErEtSBQ0MIiegEoh4JqY
oK01NRFvNY8qDE0DaVZ1uyFrz4HJ2bj2uh0hS0snWxOkxV1QcoEVPKYSv2+eVLEo5ujaBmI2Q8ha
nN3aWt9iSIOe/D4/QBxlBDC5sJ8upPSMl7lz1E1MrikysTu/rpxFqednOdLErq8cPaE916TGapGk
KPIKvxthf6X4CowEoYKU8+oVuRShkz9qBYq3ymxhqMj0p6DG4q21wVcpS9CN5rW3uMVy5VGpdOW5
7IqN0HrEhLRGHxmeI8CI/ReXwfK5bF0M0aJ1H60eRYFIHByw+UAwtcb9ZdvnHIMYzcGsDo6VNPs4
efySqKV6SnBfQcTwuRHQ8C990HgrRq0ES86rJZh5zWlgOI8A/QL7s/2IyvS2A+5+M6+qk1hLrnJJ
GkIHEFGVXLPZFtlIZk/rsbr253WfbsWkLanaSxd7FMuTke6UDK+H7RrDMsFMAKvNDUiwRGyZQHNY
p7jsCGDR5rwK4oANnVYUN91GJOa0KzP+GM/NZpG42rAPtQQRPXJNOrTN0VIM65YhIJe3NL3to+pM
p1bglWcYqy7CAo2NnFMGqbrqPE38LwdfWdjcY6hdEh/oAHYA/3FKWcFxsb3lxPIsy8wLH5Ryrltr
B9W1GKNjP75oWgj7dnbzllWqLJLGKE7ycL7Zyf7oll2nV3eGquQwiprqTe6pwKBve/JcrxGVFomv
vNO6+25SmzOSfVhP87+b6foPmzyLRZn41d6KSocII9DNDm3AN0D2BOvpTD81htmXNgTOs8xSm0Fk
Ejw6qpaArXbsu7YHZkqUwA1tUCAgOuvI/AAUmfAAiC/At52hmul69drHDYL1wcyQGCnjSmplO83T
riYmdQwoqMv8D9zP5qMv1H4dUXWv5WoPHhhqNNlQKiPsVGGbTIsblKHp6nCLGoQGwSznZwzz7ifp
DPDxppWC0wcfGsNnczbZlWknTo5lq/tQxJS2voaptKimxS9GuG9nG83RDpIRU+Y7PwTx6xQzw3LS
W4RMMCzGAAbfWBlvcj0/TVG55I24HSe92RW+Od5WqITfNA+1zxVq2/vIK6YV+QnpxnCD8m4wC9xV
0i00TOnXwLOftTlgWDq95KYm340Hk8urjfZYpJ+GnPlS4tnZWgE386Jk9bUkIXug+3v2ktC4tAlx
UKpPuWCAIcsryz25fb/uwtHglvfRGeHohuT7ZJZdubtZQmTbJbOn795IGrLJvP62sbQkPslzjj4Q
CeRm5I6U07vnYeeXz1mMSWA6aVDWm7zVr33qrv+/f0cVEu08muOlZOR7Yxb6nXGq7PxBMbLxS1ZH
NC1S7du84wuNJRhX9l6yjut8ZWu+ey0hZKwVvxj2YP1olRF/M7KTa/W9LR1+pKWnNPV5FI9V770V
fD83rH4DOcDIgh/N6HzXlLI/aBXLIXcun4UfKBtnrP2lPExSh/J5/qAnVWURzwW3nlYIAbyBnKjU
PcvKktUcuUstGQTUid9kYdgNfrr3HVI6ZE5AzEx11QIE2hmRSTay6ZkXxPqvtdeXV5WW51NLk0eC
5TWPN9LszgFHWB59QEV7K5g2IPRRsITteJR7vzYZfY+V1wY//nvppf7bhYLz28TOPHOBoO2LT0uv
Bm+oqQm3O9yoNT2JqEuBZGMDezLd0eful7cMdOB9yFPn+hw494E6gGQvw6hW+ki+rVE1z5aqEwpJ
M/TGB6BwOymZm9HwsV/kbyq/xSDnlDe5L57pj6RxZ+nCRwOxJ1fqvZ15Jkgnx+s0bwADr2stsc4g
oOknheFdXivDWumq8FQiWDhbkWWtAnHRergPMpWMHvMAgaITx652rFUU0D3NLTKQwbwnzz/3/ndr
Ts7rt0cSd76aQT08WS53OCiNfR0xzw6TeI6eGl+jIhj2bY7oRhXnKdR/CDmZn48GjmQ3OE6AkgmG
9EctUOccyxpaRmmuIgFMjQWvu6maEso77siHzlMeotr2sT/62GrnNU+dFUO+Hbwcy79PPicCTJye
pPzO1uR+3hgQSA9VZz3AfIz3pjXYSKZ1c+P4Vbl2EiGWZs8CTVf74USSxH3YNNnFysppPwW2wVBW
c/d0ITqQckW/Jo4dHkYGbtgZvlH0liuazjBM62IHWqs6SKOCa43q1rSV4q1l4AT7HiW/g+SdBQRg
3jIauef68s6OwaGU03Q3WaBTQOB/JeNFI4hCzIwoYuLwUaV1+RfBiv6pA4Wc0zBtWlDCcE0mFZ9V
YCwwFc0UWbLVp0tSu/XXqXODWaDfXyJPjafnRMACct0pvyo5y2JjMApcxElwJM9Q36T5UD7WLiTz
yar19aeSUPCiiQ3XP2v5nB9Vh1pOqYH+ctYa1z9J40pWbgoB5K1WrfDUOLxVDEY3K8n7amyyMysU
twd5r49NdAzdt7/cuWIeoP3WhuNLoD/Pu1q1NASy1mfVjs3TYOzboNzSmx4xEAzm46CDnzKwKw7z
UVR5zCNI0fjp0SkbAfS110bYH1RjLYG/q8qZSGky/GUpG/aCZsHOtCZsG7M7tq5mFescuzw4xAlP
YdA85HkGvHzem+Zz/qCmi6wB0o/Kyr70IXF+epdddSev7koYu7eGll6+m3XwKuWsiuGdvamDDhES
Tiqte8xsyJqpCSz9pdtx3bxfcecMPI+UbMGYpnjjCVZs64K3e+bTVZUNU1ileCUKxbgvhTt3yhg4
mwNoEAV5Pwwm90yQlbGYGkbp0+COm8IG0ZjNmzE7Z7H2LSrLjc31D0ilBF1yez+HLRLNuYRIWyiG
TMn8jahxYJkqo6qb6ger9E1PrCt5uzQ9plJ6lOH2itDwV9zLlG0G+jdvOTkozxZuai/inojfJZY3
9eLGDnnPzmMEoemJuJR4VaJAvHhRZR+mFFltZKA7JduU6fIMz5PPT3Oo07+ooxnK/vtSMnDeIGnR
KIOomvj8t4FfpBEO2XtxviUqkDTJUvM31WDzDTLQfpAbyEA/lHYql5lP/E4DYkiGy8EFJxkn19Iz
tEv9fkphlPrBwT/aoRlfCkrkC/nSyXryBE/HmpSfGuLyVNLSjJMW0ldcEruGMpZmfoKHpSl3TYEB
7NbiyJux2wx9ruzQK0Xr1hnG1zaOQEtJTVqlZ0t1Lp9YCGRXuaflQ7YkKtRY5G1IpjvocPhn+pvc
i8ZWfwvKaWMMVXeS7rBBHRWS4MJXqcwN3MY4l7Wz17K+OssBcNoUMGsdesXSCT0NgbfxovhVfhiX
dbimCrGW8ym1F/omY+m/kRYy+eT2VetKTw1nkOZnF6MLydSFebKWtZ6eZelp8AzShHTfWMo5b6Xz
6Pbs8jb1lafEcFKVcnj0EyQ1CDq8LaZ+lqWzKTbrkTGBT9KtrZ6J+xp1xcGzoL2HKRx01XTiF/Jd
X1mPOYcJFMR6Coc7l3bxK7VHSqObYLnRcep9p2GjQOj/PXQqUuabQiDLZy/TerHt810I/X4nGTZO
IJ7EpDvEO3jK41hRCIY+mag+TiZ9IjwzJDeXJCtow14m1E3kI3WVh1gcd1Bbzsjt7e81jKeozOO/
aKduuJpfj0XHcsimEbYwHVQ+0FmMz8PrSBVkF+bZfqibCdNDWpvW+y9nW4E6bdHFJMNTSybOXgni
p1GyanJDkA/e249mOIGCnRD7qI2abVivqXdIG7mvZ08SJiGHuFYW5tzSz2mvlru2Nb/noVrpK2lF
kufc0PluF8qPW8FdFqVSrbMx1blU8v5EXFYyv2LkhvTD4AzEBr6maj/QI3o1uPmQw+FQxyPMhGom
lSiB+aQryriTBr2kUXgUBQ7GiczxNmpQ2NtGSx1mUgDI21jcS+2OCPOLkinpa6CmwdpXYrgANS1H
OPIEqcfGtFbNBJyYoRYPrr3JpDcIO57bxc25171nIiCT3ZTWxkFrSYmd/5/lE3os2mynKr5p7Fpr
5zaAu/YQL76D0K6wmGLVtES/KDGMrVE/ITAL0Cyc5Ea3o2jjNU7n4TEOwV601lAvkpndAv7p5yYA
mcZXy+1VzAaVqVS+QdWwloHWA02xbJjgg3/zaoYyAFLzoMBA7BTzxMPsHkpQvdes++6Dfb+XAK/K
YzTXNM6hy5X0wr3rbgL8rYvQdMURuM++mluSSlLXB7pes9iPw0pBoOQ2tF5JCgoZG/XwgvMoOplT
9OVmm7m9L2rVpwHZofxXCX+Q8CG5SWY7LyXKERf5o2aZ01amrMjPGHTAesICs1AZE59hSfz2YTC0
R8ji0Un+UZNJzV9UcfpnmQcFBJwfnTW7wcjlX6U/bz4WLINo9q5idEvLLqblTY/aRVl2qNWsIQws
2coad0BjcV8k8Raf8/Rl2unNFGx9x4+e/GB+IM/tLwKDln2dTPctdQwpL4lBVEKU7KC7JVdsiP7K
88v6FV/UlzQzKKWjL6034Rrw9vK+kSoIuWf103p0NaRyscZMVbWLNy++L7PyL1+B/eeLj4eFo4KN
UXn38SCBXDnL2X978cFiDgwz8nABqP3Z7VQ0q7Y6HCpKmGWJBukZg4S98SsI6/b8KYMfupoCE4j8
VAy47M2qIs9AC0iiMcmKMEftq3SEW3qwQ8jivnWEcaMPa/vFMKnukgZhdpVuEqfMiJwdlDmTCOd3
Ulo/7ws/VIp1XmUv8aTy8mJEMh/UXVd/n3f0wuQ7njDj4rc76HiU7spgspceFy95J0ya1DpYgxHF
TTo7xPVupI9ZachesITsGAPqsFTujZx2Ip2S9CV1I3Sk8TgGc9s0fZqqodt0fpmspWUndkPrVKbi
vdbb9IkVEc6DyiTfPKmb/VR6X6QxUm6ENRkXuWfSMvjvklf/LClzHFwfENh1S+j8qySZ67dfy0b/
lWR57B90tFWkmgREbSjGV5GGwbKFzP4oGDJv2lC4J51v8CAIqNqKbMtKiOkFyaQbgnwIuyrp0MhN
0tb/Sz3SyJTWayBD9vaWlzgG6bL5emtEQ8A9ZmnifIQTg7VqyYs0piNMRE2JUHtcVE1CUgpykjBF
a5Qhg//LcPRf43YH2pggL03XXYvBm5Dq/d/+1WTiAWGc0AjahJusGruqT9T9i9Bu7LOu6OBe5o3c
k+cGWk1LgxjcuROueOZbl+odqXkc1Z3+VuVldEzcaCctzhAsAbAh1EODhJ6izNT66A5TtugNPLPF
1FjGLnC4eiZS2imlcoYuc1477T9/4WMKz2v///YccrmCqguxxBZrf8jbt64NR2QBUzirTu8n0zHI
/zUnVrU2PWx8OnTr6ju5Vyf+tIid9D4TTM4JDjW3ilXnL+3EAENrvfFMwGfxUiZiYdGCJ+DDxk+Q
8PxsG2c5eo5/yYwiOGt2WoNKarqdoYPP8p30i4Do+X3egZjj7iavIFSi6O/qqe0eiskvrlExvadN
opxiMQ9hoWnvrAQUlRReuuI1H/vwLUr0ZFerLXTZtKfpJYxHlmWwIDT6awOhmR1RU09Qchi9uFF6
rBU72/YVTlNrKPRjhX60m50VJiv3hala2B9m6jhBcAuGX9qLNxlkKpBOA+KvPASgXjH0D85f1Bv6
ZyW0q5lcTrwH0UEbBnbIP594fUAUYVCM+aEI9GsUjNrCYYn94letRuiHHt0xNZyTJKMEpZJZ7+qB
ckBu9NzkB0t82C1+F60ru70oc6qp3Mh2uVW0EO3bytpXvWEuMN0qGwxz48FKjQdoIRMZDuH6RjsI
7LTat1jnjR3TxOma6S2qkElRVlLO/+tQ6vkJ28r/8uz/9zdhaC7S1P9H2Hktt41tXfeJUIUcbgnm
oCzZ1g3KbsvIOW48/T+w4XPU7e+v0zcoEpRskgJ2WGvOMRcsNpRj4sf++U0Aj0e16qnmmV3CVVv6
Xhbjyp4+Cw6LxViGPFvZk632+2mYpgysFJqMzrmUngs0XRkYZv/ztEaiFtosQIpcb7bJcntGy0E+
wqbt3Fp6T7fBIlWa0yzVfy0ctY09Z+lThK33apg4lcmBI5CQgzmh8rciaoTyqVIlyu1/D6juP+so
6C4A9CyFP3RaJqXBP6lcWY7TRdcD75xFmburCoI3k6n8aCwAhXXQOi9a1iAiN5X0QruZQpyqadvS
cqevjejv0F6VH3bX3qDAEjZYDWIbgwm/c5x8YNtVLlNT6o/LRW8Y+vSQDKEv7Qv2QAdVhE2wC1WD
slFq5YeVX1MBS96Y4Tjop8RKUMSmGS9jeSndWgPmBHOqysON29QnvXcyEqyg0X0eNA37+IB+wicl
Krsvmxx1TJW2G7oQGT02SzM3IQu5i9nya8s5UbgA1JggiUkQzb1QtA+5yxEaVsZZ6/UdyWTmFw+C
P9t6ggpFlZEX0Jm0PwMabpiqXv/5m0WdkyCAOnrHjVRgJRSkaNtGRlHJ2JZeDrouciIayETKyT+s
XhM2m2sLDnK5EuS5CCP0trCMaG8RI/0v86im/9Olhx3CNVHamKaDflUF5LBcF3+bUgLqfWYXN8oh
y+PAF1r1vW/Hnh1m4J06UG3UbCr9fZ6e57A091q3LOJsUuH0ehoP1RBq3yaw8Q5Ajreg6XB6WmO7
tcde+5YsgSUizkiBQBMBxrq/uQ6GEl0N7qZ0mrytHgBDSPO5PIopuFOE2h0/dQ6j1bOsESbJwUaf
bmTDteRP+SBcZWsv6FB5iIcq3U6lii5faagTq85dJlx7F88TounKiw8rMtCoSCm203De6dVkHq2x
qr+l4UfhZtoXt2otkKsOMUVZu5eua80q1UM9WAgxliovmVCPBFahl4ppTNc1V+Dai0oSMnwRERrb
qouic9oqNwnyIH+n24wpUUOqSyrHoBbxs6MrRBBYMfaMyUrftKB4lIzLqATe3ltlvm3Zyd9bCoa2
lvbtsZzc+FHk+ftadpd2M23uv8rKYqnN7dGNixz3CfkKlq3WmCB6/oRZ9KWvtC1BPd1rltnmrblN
/jQn4y3oi123ANFk+3Ksy/68FjPWDzNXo7VpwqJot3Q7T0Bo3+m65Yd6WSW1qt4/TvWdNrotrgSl
JcopnY9RTHk6VJwH6VxEnWGf1LrqN0NEeu7/HqMoQf3JDqTSiWMf2aGra5Qs/lykp45Zs0/R1BPs
8vgcz2n7xAfb2fE4bYyiqfalQSdaHnDWLNkxJUBYQlPC3dgTSj4bObU0liJfC52UDlRZOv75BkqP
BaQls/PmWzlVvrGQv+w8XsRFznANej19YCF4a6DV2V9d7T7Hn489CuVdjX0cviVH3fUobC0H3jj1
MyP4Ka3FKnnTVU+CyKRMrHymPD0itfLs87pA+L2wshdl1ORdk84MPqY6OjENze9G0ELtaFzxQMqQ
s8+CCkdAmvjrfNOXwbCXz71IMfdB2/YbYyzKaBvXmnXpO1oWWzdVlqxoFIRKZz23eOM3bF3jq3wK
9SY8zEo7bavKs7dVY9bnBt0fkOzpRZuj8DY3ako3E9WInbegN7rAuhbBnJzWbbsblNlG1fr4exRU
qGNJsipC0fuJDQdE1gTY8syHRoq5HCB1aa9Cyv2vDXplj+Jpp/6uiQfJLWIfhjR9aJLTGhgTqd3N
UdTHRMD99eHl/ONVZNs3q7C1DekD7gOWJ3E2FBuRTKJVF3fpZt90QlZ3uRkVpxloGUE7rfdUZw0a
4LrT39YPkszTezR1ORUOrb+CnsuPZWoiCGlaYvnSkZr23FzGDqWVrFLKgzxfwnz9PBUQtbaWeDIX
y2yxGA0g/EFz1qxUbLoigD5giviAbupXU2XBS6wh72SOmc+pk3h3TIi33wS3jnhDzxNfOyjcWMTp
HslLV1fEs2kK97SWO2SJMUcGul7sqhb6KvvVJ9frptW2ZZn3Ismmv3pqYRtVAMLcVG157rI0pKCp
9Y8YB4jXoJzle1E+v8sXVC2Nzga83AfGLQcH1ygOBgUrrnYdd5gE0wyuyKmqqZSIsa8kPQmGpoKU
vVqeTmkePsRYIxrk9dv1YsjBNmxoLJKmNLQE9k4BclXTGq17xfE7L3xZKzYRxXpSQ8KUWLVNSZ4L
9tHkpxf2x6Y6TpUWP49GZIGbRaLZVhEC++XazuG9b6OYdlNKLx6lh3Gksdo/D45B9F0gbKoUHfDD
Ngv2gy2Kvel4wRcDNwI7C3I8SZgLh+ZWsQ3/6ZHsu9yJaJGijaF086sKkXWnVliWSgT+1SIwbOhS
Ii2u3uUzxlv9mNQQ1kqjIb2r7oD0RlbyJpT6MazAhcMuni9qn3onUkzoEihK+igI45F9D2kQgSoZ
3lTvo9K64/pmDWCFp2Dg/8aS2X3rScJJJ6W5hjifplddnVRM8nQE5FuQXL5eo46jp2RYOUlEWtDS
hJQvGD17dAmjY7POGmQgmhEVAk15txB3mNTR5sdTsyUFaCIWcMiRqjkdCFG7OYcqRlvNmbObOcBt
C2K691KJ0jVvNXfemz3a9l1vfVTleJPQWXlAMPSbQStptInqk6Xc3CV8fnJAwoFmOe09DI4VnWAk
ZPBG2E1jKtXBHT0tz6SISz5ThbKVwgPNK1X52shY4BMKExw+1316N1BiJKDLvSTBLqaoN9hsFjX4
B4jhEf5k5FTqiXURnvkuVxByZaHNOHnLHmJ90r3MCmaLydDbFxnVgIulfZmWc/LVsKp+pVU83g9C
r58bu/Kl5Sfo6/pZF6Cow9FXlMF9kKNXD7Flq6o0Dm2cz5tabqND4RB1Iouhqt03B62IweIImM2j
mhFNM6X1IRB6/lDprXVBrnSTVSF25P1taQzL4VQeFNbHm64OlF1t9vEJo8fT51ikiqy+oGP72/D0
hHWguOvZkt9lXtjS19WwsHvNd53Oz/o1rt+g/EYF8/nV4W81r9QgLq36JO/8thmSyzrgdF5K3pWs
kHrcmHGQPHaWajyrFgzZ5bQDUG2TJgGFWiNUrmh4aMXM6nQvUJfuZFiHk6kfEknkVfMtyZKMNIaI
ZK+xNLa9BioPi+OXzIQLi5ieQKtOr784zqMcHY0ZUvoYGLTcYjtayRx2R4BGPpg1UqrQYIazUeNB
4tsFbG9QqqbRrdXbH5qhMHujz31pRny5Y0OUZ1g305Wwe33nWun8uCLawRtSuY2Vu5Fs7701dMqd
C7FzUxTqPSmA3GCuFV7CCJfhRADFQxmn0w5rxPhAl2hcH8lzCNJ/vzr1TogYkpyHzx+WjxBbuH5c
DLhhlyAlV42+dlNmHuOEUqq0BIAk8kFpOftVEZl7MO6baieHADkYGPkU3rOr8IP+qOq1epMjzOws
hLQc0Z5NERNEuXYsewTtn4/IHSWiCyzowSH0baerF7cW4/rbmt4qv2uSGdDmI1iX8Nay9kWnGJfb
wDJM39ZtcHp5/MEX2z4RLB8+lsrPgkZb5htVYR9awcZvxtcSjnjetotYv1PC1Rz3+R5D5tCxJsCk
twflGFdQcjHXeoC8vflbM03rIqmG1OHZ0B6x/PdVodwDtLgPvMA+WLZiE+MVtvdVOZTQJCtWB8tT
eZioWO0GR7Q3i4S62ci+JpTcLkGLgKwN1P6QzrO7Jr6kWhzdugp1is0YKD+xFgDzkZWdctbSW9hU
yo4egX6fKpqCRgU9YRLDDfkPSzRuekAH7SG3AU6AdamemXAAj1fi69JB2JvLDKumxnMH06TcIQF+
U7nNz6ToYg2V+QArOXxIMMPLYUAecuQZoT5V5PNSLy4CC62NNT7CQkN0D16TbxpqoIIPCYj4dzm5
xOh4945CzJ4lYIpaP3Sz1C/VRMfQrvgLTVWuXtRBfJd/PRyp3VMDuWMruGOZ1/vuhgjzL/k5Rz3T
782ZWC2i2TANS7Y5SObsJv8nN29uUe0m52hke1CRxocMynGuuXlW5DLIxZVIUbzaxnM8fGWS3kTd
5MEHIw5OXsZFsOyS7ebb0Gg71JHYAGvb25vdKN6yMLmvE88+ZmOorfngARsXFReEj/rbuCuoQUhm
aV623ycli881oPM99gvCiplckhIPIAWBjeQXxFGkPZdA1JbAilPq5dqq3hNJ+xREbXCT9rIQgTLj
EQ3bUDefjF7HOh8HRADVU2yNW7tTnrnz8QAn4UuV155flkiN20BpT+uVWNu3RPVgsIr4PfeEXzIn
vLM+Jber0OaLYrRIi1JP31TLwe2FSjV5eRpm6hckB8bGoDfM+Lf4jcMpBbRW5cIf0kb/ViAIln0U
pPc+xknjr6jCFjmAXXrUcMKiyqCh43axe5g79JvsGsUuHSzPbwoIih05iNdAa+ZjRUFi2yHI92UU
m9R4YV1cYjDILAD3aZe4GnSnu0rZg7T6sqSi3RuQs/o7fgN3/s6F8k04baTtSyX0UPDZZrMb1hqf
Uv2gLWddPZPBQPrQywYfhwvd5tyqOIArtFNTTJzLhg1feDON4JbmkABCw7RuQ6GumA+4ruE5N8N9
3bMyjw0qKbVJvoi11AZYOd4J+VVhd8kWzxZSECOgZ9mhQgCgZWmsErJQUFgKsffkRq/sG9WZ2Fqp
X3KlaLZIT4naXK4XqzX0YxnP732V9n6gY+XqhDN9VVqDFgP5rAZXox92ce67mPMPyOycmwmBfH00
xr26+y31DGE6mnIjRhf41hjtm0HtqfE9Q9zqaLO2iDPqtQ89O+tdP5bmxaTCdg/W/HF9NRiS/uxG
LcLqQMy/gwgTUrNJLzdQl/5XMhgZw3DgjT78/6SE8sdc0SELmtVw12lLcb2RR5ljF7qGemkKvxMQ
KpuWVc6abCdftJbchGlJUJBPxVDn+3hgWG+FIe7I9Mkofd/JAwRGJsUoXNibmt4d1udJl50CaEm3
rqyf606xLlLWImGbqAee7VDYF0Xk9kNaHtW8Mk+itOFsDB7uwTjYV8SsvMnzZuQURGJZ77VrKWeR
KeLFyfVbo1pPCFXa0+d1LF1FHaLAEugZ8UJuei9icuxFbYbH0p0JpWnI3dackbjTEaEOeE37PBfh
A+j8uN1R2k9x5H9yK0MtVzeTcoLQMoPXhzwqAZqfDUw7AZwhXyUwLTipVRvZX0tN7Ccdt+ds1OMF
ZqT7LFikejlGnDYoL6ohkH0UwRV3NdtdRePSi1K7/iHDcJpRRaKO8lLIqJg8JLTWqZtqO03oRTd/
vpQPYwX5hZ9XG2zwWDNxZjtOeVPajOCZAF5MJRC6sggLVqpqllonEwo2WfUFY127dCmXm3CQ9+Nc
44si9XzeRXQFkmocrnbmmN2BVDe8fjmZ2rDvcsV6VJqkeozZ1E5NUb/GIw0lKaZKJiPbAyUZkf+4
8RpXStZPey+DSz9f+DwHXfSph1x2imKPDpfXn2fwW2cnG2Ddtsv/Zy0EPt11xg2pHk8h/JHt3/5K
bqhewzo9S9ZoFgyoSdmMXo2ku0dDBlkC8aIcM4KQapBj9qaPNgxtu4icwzA5NV6LFlWnZenHRgjt
iMARhAm+nCdJtBGjgl4psbSzPKebdXSHGRnJEaQbK869Syqsv+AskUQCcQ0zZ7kww6AJxaA9d/Kp
6zTJuVMLaHHLqzpIt3ua9fdgizXWpkRu5yN7TXpLvwac4eek14NHeWiCDwI/p4doOQN8B+1AjP4T
jFziawptXlTl6n5rDSotynU8r4LXRlfIRpCY38AmyAwUCSzXZeDMeuR3amBB25XjaOUOj+WUbH5/
Q3P7sN4XeT7H6BzD7+RGUhRciqTm6LxXrf1Cdy6aidjLg/qtdXKk+rr6tUWFuf7mQCTFTvrc3Rol
iuXO/UH+vnzKIr0/WJHZX+akD4+hOZCZHSpEmKvdk9HoxdWexJts2dquN+4xbvSbv138WvTWiJmi
LPXprZwPaku3bnHR3CsY+6953Nyv1/Indlehxe42yldNMwboKMwhAJ/myyz6X6riioMu+hH5EBjU
fot+MDlVgRUdYmChb5gNofAQIvl77sscG+IhXF5C2pzThOE2dxbfvTwHSM3x+3HWd+zvq83Sfjtl
V2jtZBAslq54tomfvP7OROJslQ/FoziL5ScKo9sFRhZfYRe8yu/L1lCwlO3o+EqoK2/xlL1QibN/
ItW/Jo06v5pquJ0rFmmD6gRHA83yl642Vg92qpbhHhZiCF55GV2wvNj+p21SPqojUCRNR+wbmXl3
ZpmnPjA8EhvJ7XbNHn3wQKaOHGHpnbjU3AXchmW0iTyMcg7rk4vqtP3Bc7pmL2f6msm/suho9C24
YAqbTMskTCVnO8y/NAN7CWX8QieWPKjIK9fVQYAlKw6K6jzMOK2XKMLPIVY+iloUfkWbbTVidHeV
KUpUdSiOSV9qpnj+kjZTerVL9y6wO8r4SGkgISNr8EaUNODJxhORf/MmGpWYvT+z8HI1h1aGp1wG
ihXtoJxdd3psAie6rv8AJTbWtKH3Qs3YvFWd8WGCxSJNIE8PhTtbj4tpZ7mUJuqvmO9rEzTMsQhq
MwG9fVTM1uKKGo8KNo2PKKx9iT2Xh96amZDlMkUprO4oL1S5EoL4i98Dd4yPv005rAVkNtzFGcnm
v7n7devP3hDVdsovOqpi8GO2IXtHf+sNhZ5VufFoGqc5S7wf6dOglDil+u5uAvd7HQhE3htOWmxs
oR5yM7aDTTiUO1qXzo3MIrk4RIPmV3qXUJCCHhc3DQNpYYtj6XHZgqTIT2pY3XTkUg/yFLXAaq9Z
NfY7T5yVMXMfhkHV4IcJ74dBe13+qxphPlcnBcht0cJwIhZesmtr24O2L1RzN+lqT9WjQ4U9wl7W
uGcIcujcrVWTP22mAJCAaKEpdtDl0N/ttIyGJCwQvMfW/IAV4PtQoxbTYgMX3ZghcbWXYIbQWRbV
+UNZmEe175NfTCo8sKcjVWl3xy935wKg+kFZ0GWyvBSV5jelsOuT3N8auFwdl85EWk3ps4W+BZ9U
1OxtSKEbWHPihS7ai1sBalcCCImdWdjcZrCQ9SXv3HTCimi5dNhn1awhiMWDXCZ4xhWs1CVc86Pc
u5nFUD2ILveVRihEJeRkaav6K5Cvp17xxOJwiXZ1SkchMWg2LpKTMxVK87nrSKvGZvThivRdvuFR
qZy9UtewYUvnXQQxyWc9XbtlZ2xQ1z6gd22oeZGNW5BToKC4xXeq7hrYrTuLolTE95qxqkr3a3cg
U78r8eQcXLtgDIW7tJtzWl+yI5XTaPALeSXBS7Cf3Ah/fqmVt0ppvtqLRbQWrceGCSi4uzx1UGcd
6pmgHPmqzG8wg2KX6kp21RM05YOiTb6sgc4EkkASmma/Ncdvds8swQ4zhKkz4uosB9Vc4yO0A+78
D6mLL1k5P6pWfCAFg3CFxqSqTMGjmaLiYmXBX9hSiJBOlTvkA/xrmVUYZ3d0w1tZkIrG20T/oTan
moSmL04yKvj2y/Kpw6F8GIix9Et0MsR+d90TIKNoDZzJEJlvklR1znqKVp3qRgYyJOzfs0TscwrY
V00VKCqkIVVRFT+gUHwvu2/ViHEF42+yR0Oo772uVf1h6Vikmq3hgB12cpFlAv0KJtZoXkreup1i
TZH4KWDnB62kv2m3pNsrtlq8pFHXQtcx9Ad3idRuCZCpEqt4D9002fdJpp2oF8wPIc73hLYEpXxj
fmkaHQqwUcd3MwiYk2njgtJrEexZzHxYeP+uNr5GXyvKSwxM9Dn0atJkSrP+VsDKL0dl0HwnJAVm
7QZV2GHdgDhuS3devUI8hYyFd2kK4KxvnJODu/suHB2SJ5xC4KRk+pEHQSWobS7/uwdp/Jm25dKn
oYmHNsvSVbrmf2iKoTqQvWMP1qlwrG8eDOTTjJT7uZ+hOlE42lgLFFAWGEsqU1svcbUj+8yzpob2
XVbaAThSI5kPIXArEizU+eaZzi/ih38pOhjJZc01iNQ9L89wH2+iiYhkxZ1+KHpkHk2HSQkDAjFa
doEhtKat/L8/oOb9HyGkp3kWg71hggPz1h7s30Z9kIhJKrDanNYhvdLtZ8SdJDqE2viNOPR842Yi
uLMT7fffinoDDTtNganu4FJUteqx0oHOI8C/JjDCD20X6oegGnW2x0Z/NzSEQkp1qFJjiSfI8YuK
WWsH4HNTYbmG29aOmj+LLL6MrcFKNDfS+9CtkPIvL+MnIDwxVLQzEULiKxvjfmKQbzIleYR4TQMD
AMEd3Xp7PwfDt5g4mG24uF07y6CukMavfd/4IoW2t3FYql4bcWkQV7yo2ZcSu/69y26M4kBaf9O9
ut8i0enPVq0DcFjiF6RGbcqap9AaY5ZMjntNJtU5yEfRfx+VrP/9IjWeZIFOVvPbBGV9WmEWrTX9
TgoLAAq0R8EIY7n9T2SZ1DwwLCk7jxylraFQsEmHxtyl3i8hN3he0wSsgdwW1jPhNJGUgyfBFXSp
c1BTq9rIZgQL4vmqet896urSx4+Z1dirynyv9goe/KgJ1kdKoAXw5Sx7Z+jVFzQ3+XlYnkUK581+
TH0tdvfSfyb/QwrvEJlmtPDhOCHoT/K/9Lxa5N27erF45I5S3CWNfllHRIvMHhRFSnGGWFeCKMFT
vwRE4Xwp79w0/OEhtnpQOiXb1nZWEFHArXcJw5ALv/e816SpCz9qCvUy6Y77Q+uZC9hmhKfY0+Od
i9pxt04XiZkbCB9ZU3L5xn+J5C994YWM9fyL1qp1mrre8QfdQzGOwhWlnsge17eYWjWeJrm7rVOC
I+VKA5TFRJv7TRmTHCGfjmyoEJUvKN9DCyvFPeWj3WcJDNsg5bUUNkyDVpZyGEF43yskS5fJKCN6
IuYRyaC5Qd12kPIQ4jD4/BqRSSHsEnbufzN5yspMqSMwiNpBO+tyapmGcimI4Hz937e7JYE6/zBJ
eMhoNZuxTAPzhwD6nwKgfghCBCdZRI6lA77CsmGLzosdVV1M2y4+zF0oiuGhhZvqJz2Yh6XSIZOV
82ioDjS0q/2sOjP1HdYE6zfZkI7gZ1babY28pGJum31xkc8HbmZfBjmHYaztHaOqfWoOlHateVq5
f3WWuP6co7vPIa4MatY9yYNl/6iyMX602p48xWTULqCbJlZZqXma9GsnqMRRrcJcVYbKh1XflK4w
kPNlJgWiCNtkBt5Rru0NpyvpSHnuazo4lHAiMvesYWe3uv3TiYy/MC22rzbq7cLS57MpevNO5u5U
sdkc4a788gLPF9zgKJpsduOFy4IOgqSPPHf6nhTEj5ZT8OFlAyGTSuEcw2CgZRt4FjCpmOQWbczg
tI/MwwhVLx2kMMAF6Dbkj8waWQ4S4lAvSt1EYL5lq+fbA15cyXDIC2SpnnFy1WD4UnYwBrhyvwbL
vVQ58Ub+muga/WqnSbVx+skkosSJd9K7aS52vip/E2xiH9huN4+QQbr9bJHnNdiZL7WoLoTxW1cP
N1jkbNGA41IJvSvyuNhIit6omd/kncI0afkIwk6MGO0NgHD7WDfdKwGi0+W/p1duRaoqsMw2daiZ
b5Fl2XuVfPadNQI6WYYxaW0pamvpACxLANMqg7+VoQ2rPSgAl+HXmxH/kWEcxh+/px76f6ISz3Ip
n5IZ2xbNeEQrbT8kZeFPTSruEhPNJkPoQNiHSO6CumXOmoaZzuKgL7c95Aa6kvFWylelkJVguDIg
dkqzEvfsymg11PPadr0jo4AbulxwZgkB83mmeM/RAjvXCYoJMXZtzdoaaO940fNMNnYYlK8Ii1/k
PsWt9eo+K5IX1n7DRu6uhtI1Fu9uyUbVGX2N5Mhhq5IO3O+TDBF2lzo/jKaYXgsE/HtvVuJznmj9
Qba/6r5NsGTW1tFzCHtwF0RRXz7laa+wb1CNH2h9fU8nryxRBmWnCCjjAhrRKaFl+jsJ2FLrG+1d
74fm7ee5xW+0VAeXf8/UQswG4XBCNmTu1sk5T20QlPaMVIimtevQA4pMEojLIIEaYHk/XC8vT5If
35XRfR9hXHDTBuczuUlyrR5SlnJbRjXqR81JAUksG9pSGlTg5IVaONf7uoBCDwP1LJU3mFGUS8mC
JGtsCmzwrY8mM9vGIQ+P5a7XH80Z7FupuDtnefb5YwoLsY2ll8NZsRPjYfDCKwpQPxmH6KNsiw1I
J7SIs417rQWFLGcbryzcW73UG2yneRirtMPKNG90SgsPcpuVzopzVNlDIJyash+iO5uEke64XpKT
F/bugXouiwazzU/oSDDhFclfFW2Ol4YaLIoYsaPQ+rsbD2LKV6iuXBxkj3ApsDvCPKQIKdsTyAzR
hDD8olwLuX+Jqwziu0GnTJFCUk80u96XQHBOYxIcSbcDzzxyQR0qYVl+m+CtaxXetaN1hOXSlvlB
KNhh3QINVVYe5fvI6MnSNJ8Wj3cApJidllSL2Dkp2PgvNfTwubHV2sx5W383SYLvsz2OBIpQvnLB
OZzrHl1l5XU32IupZoWHSGfzciqWN1eoZewTXNO9FWb7A6PsKSzy/k3olFfX0/IHRoOqiJM8rT8+
TvVz1XpXO8nv5PJYHlSQ+X4T1L7bGuXBbTrryDWAW7QND05PqQyK0M8+6exd1gO/4Vp+UsNvcpsj
sfuMT9qGu8LYDh3bIVmORPGh+6VTFodVbyk7MGNWauekQTpAHHr1BJ8NcLg3oJcL4UEt5umQAit5
YPlJbq7KqLX9KXP6XWvcz9rSS0isd010wwvoCSZ821vUhvHGHTpIuEsiZItdYD+m0LPWEoFScCm0
5DzCwDrSECZ2V2QCekdGZGw0Wwg+6WVHb1NSK69JnB/iDJNB7Koo0AMYURTAG5C8okclOY2HImq6
rXRbh9FPySzo2M9vOlGIq1AgItshCI9abYgS0oDfC1VnhVgY01Es3SoLJf+ptMzIlyIrKbwC72US
ya5Qw7tanVlesqh8DoNpXw9hd5Et4My2K2JXBvPD00vjphFWMg33DhqxU7Ak3UVOO0F9mt96tdBA
5dLYcWIac7ZJouGn89tuh+C6fgerC8dGL7PxJLYM98YlNLENp6lOCcQpwyN051+9pqdnubgmdZU/
sgtcQTBAyb6yPJhGlfrynFRLOD1REBUBjPJ7RWLM7bU4zInjFacR/4M/EqpMtrZlPttCaU74ZmL2
whZKaD3+ZibRUWua5tfywNBYu0gOMBFM6sEoXZcrDImqOlfOth/AJXBvU/kok9cM1SZFZWYQjcCf
TaDMx9xL1TcPALUbh/ZPqEHfBdUdErsX/IoCaWBTqHa+JVOzepaPijr8WubqE+P6fDExLOxIzCvf
lWj0Lf0FzTOMBiI6NtlkHxAKDEe3tLuzNtD4WKEpdH+ujhV5ezeIWPsbLjFFpYeUYwi0i6JpFpAa
SsadY73S7uxvg8my2pnJI13pzoPpFpe24Y3/iynj/xrycOxi8oId7hmWaal/7LS7UlEojZfZuS2e
uTLKw6dZK0YVy9o/eZBdAfqpGLlTpvJAbb4msFcPws2UizW6wSXPSHyXj+Q5wyvm/SqraCJ3QK0R
oIQa24i5ovxVLVuYtVK5nJePyBG8EgWtQQCG97SdSZZtp9o7DwtsZ0wp+uTpS9kA46PSTxbHAten
Ao2HwiFJV+L0KcGLs5V49EGXV7uuflAmC6m8TalCn6fz5Hb4BDDQLHmHh3rtnxSo8rdTxlQtRT+t
yXBRkQLD6heRjheam0aiOCkpsijoQOy5qAtkOBCdsbtVKFAHc7YZyBk9wu1H326F7aPdaM2jEw7j
v7A4zD8rB57qOmCONdtcPNea/oeXoKdUAOEtqM9TMX0RIgQ+OhqmCcafZEpW/1hCQ5ugPV2BiDVs
pM1sjdis1e+x86gnk7NXUzjw7D5NgukTmOJhHSQXKb2RNUf5yK0TazebZD+NNmnibRoX32o1gf4S
BR82JOu2j7z3UR1fZi1MsCXxqb2IiPTUm97ls6h/92Rt34qKo+M1v1nIWrl3xrT4N+Oe+4duHZyL
ZrFUMrDsmQ6Y3D+sVm0cFXHdKzpVwyFH/aQimbP7EvErg0B3Z4Y0pJXEhSnKagnYoEJVMiaz3CiQ
GKQ5nd0hLLI9OmtUFbVHN6Or06vjzHik/xPN3k+9uCtrczzZriAQy2nLxy6M6ToKS8UfN/Xg9Zk4
uhqSRYdsetsTfL0r8CPdiBfayrm+B5+MS48ASie8FWX/IIn8TYBt1c3H9mLVYHQE6hdEcKSLzKEV
npzlenKl0MnKZwh35SMlOv0vmHmfD8rWafZtSeU6SsiIxCYOG2bAR5tUHfG/BQkVq8s2Tx0/DAv3
JPTYflvuhY0iqPeqddAcjE6zzmngdrihtPwVr99PNAykyLdYKFQn6w5h6Ay3smZNZi5raSumTJAZ
3WGd+BIPZnMTdAc5P9Sk6rBmKY9dXn9oU2Luh9yjFh05hL1WI04nvQGi8t8DNubYj5JO2X6ek486
TdwTx0j6IhT9fenSUZe7LF3xAvIiSMIoXNXc2rPafakN9y1dpMVBJOD15emZ4qV2tMyRqgQNjmSO
6k1rR+pzlrffKsWhYaBY+lejp10xTvGPvtCi7dia3hWSJuE0lFAu4ZiPiPFSH1IvQUoT1pBWS5Da
LZ2stjXts3y6NrZaEzptQRxgG/QfcqOapa8aosaffQQbv+66b7STqFYslWx5CJZHhVnSIxEa+fIa
yrlGEPmtqW7yxOCXPqER8KuqSR7kKTI/F6V+W6e7oNK+Z6E7vQ12/4vqWvYrs316L+avsY/fZ6eP
jk2EVk2yDORGkHLpBr+hAMhAxwwhJFRlwafXbVenW1mduJ2jXUOVYCs/UKxkGnaL0t3Kj+uyb/g3
LIr5h0GeG5gwM4+iL5+Nnphh/LNKUk9W16EaJQYuR0e+8sSFMixcS3VmQ5VAeO3jCF28PaQPBBKE
8CiX6hTcGBIXw2x69IzpI1HN+P8Rdl7LcStZFv0iRMCb1/K+6CRSekHIwvuE/fpZmaVudd+YmHm4
FQCK4iWLQJpz9l77ALOIlYrb6G+g7N+ofTD1o0jqsBcNrIp2f13hSWNQQs6Sr9Q2qYhJpZ960yM2
5Sb/Ubz07aZT4MXBRyJBga14g3eAldDvx7OQJu10bKPdHHfLtsW3XQ2RR9yuk2/QCqPTUvnJcBXq
rTWR09rS5Xlq3dB7ysWqdoHIqivutHhPxty8m2EZnP5eShP9HZXOtI5KYoOLdHbr2+PZoPhAaefU
sbsvgwyndbj84UWoIw1e88OYlc5iE0sBSDTl1b0lYtiTYj7P/P5QtzZO/KWogz/ECIWNQOpQ7ZaJ
SlVPIM62kDe+Uj0vI2jBlaWPr6kLRo3HjSidro7WVpuYG+HEkDpa99lM+uwjzsNfc9tq3+YpQdHZ
ErQ8AbaJGELkwcwVbazErZi9eRVIMbZDA67ojPqmQA5ZBePpgSZGw30nlju7VNAsL7lmWKcS5MXf
S84CictyreehKiCcE2JxawlpuJWuOa57xqjv4c1eGhIngv6iXH+Nnfh3yuDITmKKsHZqhQfccwQN
G98eDeh+yZKDK/mASjrlBQ0+RoVojHABbtsUnybD67QMI1zNnIK2tIm5oh/+n4Wa89/WUdxYGNId
Hg2duVy60v9RQYzahk14YfYna1d74jXVjOFV73znjPilWvcLYT4wArYpMHFE/5J5pM5RmIPUslwc
Ly5fB05va0JDvmddtmuNzj+jK5fqgKjbhGH5Pa7i6q2cpq8zPapfM8/DVOvTD89E2q0cUmLOQEVi
+hB6PbyOhQGdTKaed4OcQIqv6CDLjevIWrJuma9QfV9QhGif3AHQ8oL5NBQZsXOjXw1rAuHzfS2V
xe0spMhSAyaPA3tsreCgdpExmJOdTXTORp3mda7dm/f/uzirPrm/tVn5ybq+YRsGgbUmH/A/Rx1n
sWoWFIN58h+Aw9Yx142X5O/UEz9UlbMLUqI2zP4rxRV0vBngjqimuODzKGI6+deRDSYCwsp7Hep8
/A10ZRI/Bsgczm9/aPOTYmP2xFji9C60rWTgV+4gYnTa+p+jmGug8zA+65WbXfsJhX3sVEyvS6V/
daZwJcam+MFOkDJo4zd3MeTQUW1iz/HarzTX0LGPVcseiXW7nhzr4Ma2BcuZl9iO7UtoRt6azxeW
S4qgIBolbsnN3wq3nC7KgmhNsw68lFQe5UHUEZAXSf7UaAC1DLb45ymK6wtmqXq1UKtaQxvPnutl
9A+mWcYHFBfiUJEMyqpaKx6kzXrIfzu2PxxHratQ6RQ1m7q0u0/CC9f88p9brYoucQ6xpK5Fv9Oj
YdhVIqNU6wjt7GX1Z32qxi159ASDZdLfWTYvo0bAhOtlwcppuWscg+xCzTTCSw8+ZEOxPfj2f98p
lBj/ufj2A9+SHDjUGjyMhK799wzVDVU/TGUSHh/7sqySW8pkwYwxFOJUYZPZ2Z2XMs/mFt3HInsC
S/qzwEj2oYMv3+kLTTp1WuT6bbRFdoO6pm/V0KfAM6NHnE4kZxwevO+FXY8nJROqDW/cMwiXNMOY
hCE0sJjsRXxx6WEpvcZgJM+TOxTXjK7/82Jpa0Wls/ugeG27bRfF6CSLZjiqOr8Y4vbZ7R5FfwO5
28rCWnXqrJFsRHy1J2H7znZAHrHJwIQcyslONklk9hddYO+k4w7WKZ4gtyqpTzUM7moW6HV6Snsb
LRQT6v4Kh2WeVWtVz6j1onkds00+5C1+k57uB7ID1ImSkp8RwMzgFUr5d1C8mWQ4nuMczpXnx+au
Mgp7/eA7J539jWXeBx0o80BSzvxhVN6+FrSsBzSwhkW2gmmM9aHtEZXSA0k3mFPyj3hcPiOOdF9C
Lf74G6j2F8VPjmq3xS9BmBIIXrJ9p3Rc+5o3bj0kRt4GaCZwK0FmqIfDA5BasgqixNljTiiRQ4W/
FRUNoX6y6uuiOKKSLZ4oeLdb1wDMinytug7e2BxBbF4X0sauIfF7/cZotGhrNkkN23hgM9cmzXAx
zQ+J8gGWJPDBN71esMGsM8jyEptqx314Qib9rM7+vrjW0K4h2DTVnfHinPZGsMotA6exsO03R1ug
N47+1XDhIC+Mey+moZ0ciRbvzH0lHHEf0aasyMLJDqbTBvfaMoN72aTF3beITrbT+4MEx56RhtJs
vQRZmBM/vhivdirX+9K6XxAsVi+mtzH9AUG9intCTNBsuhoUuJbQxMIeJXYPkwJ9im4L5YX6G4Ge
PMHcHSCivOFV5OS9dWO7HFGRk/Ft7xRFq9SUFcPdlKV9SZkVn4qa9ZiD89Ih8uVxY/mwM/d6V4ub
WTZfRWGan0p7eZypYr56L7c/Gdal1IK3QYOXzp75bIrS/4gCC4K2p1M19ArjlhjINqWXpAxa/+CF
6JO0tr+pRsgc6HBLpsF6ICxCGLyPU2ilHwQOOy+arwFJqbxP/Fm6Q97o+d4QZQwr2Fkn9S2WpHYy
QH8htc0+peAUdxC0KFnNdrAOBmm06LVkY7O/+gpLUE7w6NxzKrBKsEiDAN4YVJR5Hg+K56pehNW2
WGxIiFxayK49Hv31o+GYxibpxmXwR9IOH06/FH7RMY6gr13DiwjfI8uwzrGHQcF2kI+7dI4fhK2m
IquACqNam+WDH250BwMUcYosEPHFnws6qLAF509znz5F2B6+GxqYHtmnw3b/hkbHfw9p2M2VbI95
bXESg1utIIzjMelo6qixTnfn7ulRicQ5pkochiO+oMK0mu+4f7w8mvYEdjfXSpSQ5+VRIK9VoJ9Z
pKL71rFKEFHiNde/X6wNabYPjP/4+r9f4LgVXnRicY5Tv9EKJjetDphe2Sg/d4H/ucrIKGkRtkvB
kXeg9jOsReUFJytwkK6i17RTzVwR76I9RRZUQJHKKPe40S4mwQCrid7ZWmceIE4jJ0MxYsGj1qR5
Uh7MhRSPrC7aQyW6D/AcLL28ZN0DO/rBupU4ixApGWz8AWoQg08y1T+RSxcH6o5euIhfpv4dslf2
M4xBiuRW3L3C/2EJMoXPdtOlX4ruPZehf1ZLSlcbVfmhn+lFD3W/E4YUWuug0AodTbX6/EWKkWAI
8+lQ2+YPrx2s498JqkkNkvGQVKWTpt/NrEqPbdN1h1SH1xAk/F6iL5mbLDveWFKPCFP+mT7qfOyq
IiJj2unnC50dpMuNg9+FPHeJvJka4EGZSyZqazG65imPke0g+63qG6uRneqhOvrQPjteo10zAQh2
32JXq+139Q2A77ClmYvOPBamS4ZItn38Qf159Ndgaldlrg3nR9iOqSGsLpPB3aODq08x0puNks6G
uc/KebTNCzoq+GNxusp7K30t7eAFeEq4SQy4j+qoLBb9eabIreW9iaF/qeH8YWPD3VWjdVHnRVGm
W8+p28d3/z1VhM6FbTWvHzWqOGCZFhIdg7CGlLBhIFhP2Mb1oU7uSOghOvBnlI/l2gXj+Mq90/4K
HHby6Zy3t8d0NUbI0MFFV8cCAN1GcZRRZMrJw35+hF4shXZoy2VasSzQX0VNF2Hyg+oM35A2r5F3
WxoIX/0mT5DuxtfBtStU9fr0ki/WOYnd8ZOmiLwjXg7GyHylNYH17vG3JCCyCFam29jvYrZIfvLa
P7ai0rSDYz2231vdji921JWXkBizbbHYwVtEyXUVlnl9MAdsHwsyoY1n5dlJaYobvGpLrVcrzS7q
tzEv3okIEN/ZKr5Tyuy+2RY9AO13xt36OjfYKV2s3nsRlJ+WFgdg08zBinCy4ogtqrwZejJsEKgk
H6J2t7Nbjm/RoiHQTGKpW0k+5pJ6yzJ5086Sp8biHXuth22/FG/shTGtSX3YQK+xdnDSxYGtbeeK
vViML/4ZruVvMrBWvpcxfdt1eSfktL1bEx631PR72v/tdGhqhMtILaPz4y+SW96m6Hx7G6S2vrK8
NoNdbZSEgJNqsi50TLaTnpLH4Yr6NV0od9f99O7q4UkQmaoqa22D938hJB0DPoupx04/cJHnYA7b
eLNrfMK/Ol2NvIDXG1tkvbj06h4F95lct9phnR2NxnaJgt8FK8wnN0iqgxa7qAXsoL/7uaTiQsna
QOjwTpFFQmRh2Om1nc3q88SnjC9vDe5Bh4cKAniF53148g1rPLBJDukW9t7dhUKzBoATPsC1A2aF
yKz0j8ZoxQGgSr9raUMcIoMCg6X3876qi/BBhFGnaYAaS1UWabmTlljvOtzyu1zutFtb2lwLW7v2
NlRsUqpOuJl/6PPsP9epmVxLF6P4Izk4s5/cZiGIwMpapLBD35wezw/6DndPuWD6lCTJDulS/YXd
w7zX2nDZWWGtP3kpWnl4C+Jl1lMEpn5iHB5iUHmtOwx5WL2oC1VWuQcvYT+iLW5wJT6AVa6ZARuU
L77mBttSkFWblL2zagpCUQXgnhM+VFiZspDUZk39kgz640xDmfD4IYnS3qn1vKvrdK2dRttkInde
22TE1DLTUaQ7ApcGDD8UgfzkVTg5Hd/0L3PFr+fnwoMi7ebfGIVXyYBAFzStdq9b4BJBEwZvJmyl
rdGMJSJ/bu3FZz1QwE1FQQSISh7FWffnKDXgNbYlBYW6ir/ktTbf+NfEbuXFl2iwtHM0weaaCDxL
0XK+Tt0SIsNdgld1LZoc+AplzpJPxxew/ldpgsonFKv2mZeBukMKDT6h/D11U70hNSO5Ibe1wI58
1Vp85ItdV8fU04tPXRDfu8FfvrnIEdcECU/beJgapnoJA0mKVt/gXaCqKbPDwJuup9GWAtqme+lL
/agyxFx9BkFD/NJqEEm3MzvQJHMWRWtGf2hIQKXOSN1G1if++MWKUxQazPn/+Arb4hcriWHUh+Jr
knurZk6M72IYnXWcGODJ5AtsFwf7KG9QBwXTQeKlTRdz27r0wPu+Hp8pshKMUvWXQW2S7MpvsWYs
HWv2LLwm7nRWwghMg9FVYG+Bxc2jlzixu1d3mbrf+DUqAIIdKZ5uekiarDuO+lTjxptzfORz+JF3
7b1v0m/TZE+vhpb0fJ/aeKv7ft4ay1JeOwbBU5/Tsh7Dz7l2a+SfeBD1E1UKnwk7vKJwv+azlr2h
UmXURJ+XBODqqLCf42Bs+DnpwTdBrl0pXq0b0qqR7QZmzveXI5alLdNOd6Z4G8guvKqd5dr4ufA8
sgj5U6+00TVJUZbBYK1jPZVdJ7aJPIrkNXWkrkXtMlLbzDZzAd9BORxVwS5YSElT19TCJm5G/nKU
VyEqVUzczTw8BUMTodihBUTrXf/UJ+1HZoj0Z1/nT6NjAzBzhHlWkCGhEd0FD/sOyi7fdJYDcN72
X6Qe+zPr6nKHD5Sw3nY07g5ayDWjk/ejfBO94a0LP1yOLm7MJ1EsNCJ1ND8PhV76HudB+MkzmC6Q
43xVpqHMWMJDGCbpWsS6t4PKG/WrgPLLxbiLCWCEH4E1DuWLR8xnv0oFSps4Df2dlyWI5eoQLYbl
P9M0vqnsLy1dGHF0gHpeAxHCHaGH0Qh/yXClvNDacNF8MqAr2phW8mwOFBCh+sAKDjNkUirG6Kpe
W8Oonqwcg53MMOrG3sYTCo+oxpi1HwO7OPg5ZFM2nb+NUNt1beX8Bl69I1rH/i3fyvzIhUSzjJdU
hifGLguEJiS5pkGRza3kx9+LcnoutFdr9OJnN+z9lz6Yz5nbpR9Vm+dHnFcEPpRa8kEwZ7FOPBno
Y48IqnQTSmhcdaulL6s3eoblLi4q66yF3XwxKQRude1prpPk4lNDfm6j8dMyRa9sujCvt0117Vhz
XtXR35e298tjPtgk7RTHx9It8fXiM2r5u4dK+ldnhzsXi8Q3CpXdOq3vnhdmW5PS2YXFe3WNs8Tb
6FQhn+qqPhkYag+6Nk2rRJVq6zA+1BMVBW+Ita9pisW+NtKfg4QLwdkpX1JqdwePhd4eyeZw02o2
TWXof2hVkT+sqo7ruuRhLG94NXOYS/9CrloC6M8C53kfcgfeND3eLYoXQ5fokZvmTymjZtjAIOj6
l2IhHYvyncwomyi6SIE2sEKDm7Upb+PIio2VjZS32e6zYGdky2D1Tu6MdLkz4rkmY7sYDgvipyTL
OhBsjn1MRU8JSq5xmzH6j+tGmv8ac/cNwYUzEjxXMWKbpGjmaX2Fm/WrnAggKIrQ3vem9/G3v+En
+sqpguad8tbGzI3svSyK+miw9tiCRxzXHmWUneZD4w2UqFBYwy94JYTLemifNftzIvNiVZCsepnq
H1Sk+js5J/bjcjQ6zcqzTCxGveiPjnQNdLTsMDWF1fbhXhXppq2m+UWZ0FIntB5voontN1EUjAhg
KsrrkT7AQJ2w9ChmRe2lxjV0DyKFEscUlF2nYtwpc46Xk81Sx8tnJdFzJcILoFl8zbw/CkLpvFCX
Xb34YRD9hV7TnLtVIVsjJSTgfWMsAFGsbAd2u8Dt7Nkr4aTNtsdMe3GTYSErDPxNuJjnthrCM/iO
8HGkTi1ay2djXsXhq0qRm0uU556dBy8sxKx91uBNeOzNWTGZW4dCJJX8LvzauvTDpTYgCZpbVvnD
PsxZpylRfgQ5ds3ubXn03Viu393cJwpAM6qDQ6TFcSj68a6EBk01h8+xHtArwuKpXgIWNzvbs3pE
zf2fazCBxPmx5l1m7WccN5+xqVoMpj6CLsGGWZ2C/CLSjaTtcoq1yyQl8XnXA2FQCGJ2qfxfI+MN
IkXwfSrpFMqD4V8H8i3q7yALHffr//51cVKHXwzRwh9Kb1SC3J9LizGR0Ix3u+nbbVtm3UXLYSR3
fYgR1C3KD6PPb2PMQ2XjlLgPMgIMOWN1KnR7+MjzQy6fOoO8ikNRgJTWSN2x++qdzM96IzqogaKv
6/cxK2hdBw41M72l4+7V+9H+rLIBkzFxLgoipU5TlnVEKeksrenxDVk0nF3j9T8bfkG+hzCcTbKd
kb7AaJriMQH8aZqr0unaZ/XSm4QmhsJlTpdSxHnp/XMZc6+IhGjVIJrm14EkiZWik9f2YfCxsdid
/6R8XvSYzR0OvCcWXvNmYMd3BtwRAcFKehZoo/2CPhWneAspwsMW0ERTe84k92eqRzbCMt3HyyAq
B9CYlHlvGmyx8fuyvAQ9gT+0QKjYIRWlGsbiTEAjiZNhvMzARDd2HL0lchvXev5vKxO+DFwsN4Ye
5niQu2Ejht5bAYjUT+Uck1SFjANrcVC80J+qWNndqU6AX/7vo1hE4eNaqo4oeW5qyYzkYTur+88e
Oo2Au4Wlibw7UcqAtSi/uk1Qf+N/waKaak/n2vfEzTzmNvdQkjC2LmPiZNNs5K/coq1k2RlcF2FU
7xYWbxS/0VvZv1YuKUGOQyltmXIySXUE5pFPY4SYzKger4QW4RD+hzhLxCQ1u5N2Av6Fac2O9rqg
oaOAUxYJIKgWgnS7ZG11BLrb0jKX6I6/56kDGtjWbPzky6sYkuZJ/Y1iQ6/3j61tN+FBCodT5Drj
L3nQJc6kDgAMhZcGH9aD49gWJXPWv4mOyxJQDqhJJJfXEdsf6SV0VzWXZSF+mdyx/I1SoxUgT7eY
6vPNoKHYwvHf/wo7WtWT2f0o0gTkiV57zwOm9j3J0vXRqjHjjAh91nOmR/txMPQd2rLfi65bX7vJ
+41K589BUlrcie1TtEiVSkVfRxV/3fLX6Ijw80B460VEJZZVWRMOutBatSXcCj9HDjPjYhAqIEcd
+tM9CvRdHTYsQ/Mwu5DXmF3sRjBiQ5McNqlWR9sSAI5UguPvklKS/N+n4ZwPz3Mforqh7OfM/nIu
FxK2VPZF0Vso1vsFXXdQrk1HWJ9ALnSv6kw6UbMykCHrUhYxDmb5GhLXDXDDAIVUW82xprq/tRNs
rYsdngP5oo6EPXDXpIS1HnNVZfOD4TfurOfF9xP8ngW3g7nPrIiAZTq/iYtO086S6MkrcdMYnoFM
Fsfhehy6jtnWKncPFIBGNjCJmaFxrGdtXs9m4F9RJy7YXGJqo5IGahbiPBQ165IIkbOcl8iQKjcV
Fd21iVDl8QOqN4Lq2WlCFmrSCaTsQGNN89Qlg2gbu1iy9imZpYR2z/2vNtWrTaQNN3SQ3t7ObOP8
92Xhg2tWTY0sOxhgUinYCtutP9gVdWqYdnoIg/zWGpP0m5V45aWaQomRI3lkiv5TWbPzfHxkEFGR
PZYaAro4JswGMeojeySwhnqdKLU22Z2vZG0626LtXG51IgOB8L72vli+selKabAY1i3ETnXTXNJQ
kwHToxga+0bk43dX69OXJcIXVy0uzXMgR3t6dyNEWmZIu07Pvl37cOA5U1wEYUXeqYhd7NYY5GYl
diV4aKGMnbpnqcfZGqkoVhS5g25XfzxuHCPXbHb6jPYpGSXbtkH//Jel0BkG3TKdlCbVjGipMQit
tY9iyoZzb4rh3MkXdaSuTfCEzl3iU3uOikPjiXvfhvZJ9Swm2alYgnjEum92B9W44BNktWibDQoH
PkxWNT1cPn4ag6zIKxPOXq3R9Wyo4WSE82MF/3fdrtbyUMmzczERmxu6RwunwPUxyZhOuscNCdSn
/KHX4c8l9T1GNOP9MYyJRbjfLSwV0WKRlTe6YmX1iYWdJJ+3IlvyA+bAY7CE7GB6F6qYXm7n2G7f
QtfNDwYBHvuIAJI3p7U+1JNCy/eb3c2IqMOcuOFGrqY03VonikHT6umBDKvqHiejvU8Nu9wGYfga
0O/5FPZ1v5+C0DgkOVVgI0ijVWj22Vd0Hrs5Y4cjn0RRRLhynGZ6qnWqdUGYWluttpIv8iv0eflZ
eln+wscUbODj9CczTrpP1jydLKxRW7fuzD8JzCAQ41USja91FRmHwtbLD5dZVWFL4XCUOx7+Y6+P
xm5ml/1iIZYAZO6M9z9FbdrUKzYgB/VTxRkhVUBf50trNh4VH4rjI7xWrQrqY4JEKk3bg2jj7ksT
EcXX0J04uQ1l8pReMtL4bGq070sz/hq6PP48J0G77VrMSf0ivTy5SI5qb55OZsj+W5/XOWjqLYHz
jEN2ZrQbW9cb6MrYGCIXiarZ41duiqbeWSO+JcXX1DWzIWPBYeMKoZNMms1EuU2hJSWv7NUnN2jt
R85nEIUTjNCufmNq/dZpgXjOe/3DkSS6zsm/a/Eg6QB+sEba2JzrIvhWyaiWNBH7HmPjO5qK1SAJ
7ZiapiNydYvEtNw9WCxxHyv0Ti7TnQGUsBmGR+hr8d5O23E/zGG+UqDOphE2fqnxWf1vlasESRQP
hgGgu7HH9i3pEfzY5r33gmgdazlyHYnSqitjz241v+X5kqxrR2Qsl6jp5HOXXdXpDFfw3DfoWZkh
oq0T6s1pgfOAxhGtfmxW6V5ElrmBFBuulQ3VzS9/FuFx1l4dowrujR349zKpGjKyQgf3xQibxUJv
2OkhXv2YID0orVaz9eBc0PW2diqLlqm2e7ZaCpMyGSNI0+j0+M6TrQ+bKgq+polvfpMHXS8eB/ro
pB9uXmGwr3Ym1rxPS18UL/LMWQQQujZb6VUcP4VM3auuIadcuWjUclZda3uSmdOh2Ko/NEFf4RPZ
MmvEveH+sUegJO7dquHNXfDAG3I8VZuQ0OjaQzbhFpis0Ljno1j6X3aALt5W8S8VuZnbwtWClWuU
zxFk92Mi2Uq0VigCSqKSOjIqO9um5OaslWS4jQzr8CD9Of2ukbkEOBWDLRAzYwMZNntR18YsEys3
681jBOb4ibrLS2GRi/bI6iVZCIqBjVA1d6YtgIP+PgYxbAg/GR5HrTzKQpsJUwz256mdbgUd608M
bf0Bl1+6J9mTTajmVdmWJt43RNAId3CKuk7tScR5TUsTLkYxoYKm0tKQaYUjJJw1wMhO6YMVwPPp
WdYT3Bn7SR2li/YSl2Dk1Jm12NXBmwqz+a4DOdu59CjYk76oJn9q1+euGcqtrpEOqTSZ2kLf36mE
dm0NFC+usQC80Olr5yxA8Fk43YvIy2xV4XJ4qVCh8d/4oxxspOCt4exaVnqIsvppU44hBpGcyYN/
35+jNLNvhPGNmNsyCRGqUS28P/4GsJjt/d+qAyO1t5lnUa0D/S1dgOGlMcDNByg8rpcOYQDdIlmM
TLPK3MZ5Wj6po6roiR32xSEd02WlBAm0NYA913YuPXvIyoY+M65qzCHknOpYYlz0uTyqIoGqDQgv
QaPgGEcIbcu+63OWU1JmbqMYPBmp9sPrsNb6GsB0p/3J8l5b1XpaEVOUpdtIkkcsg+aQ7w4E5jqW
8zo7VogIeM5jghIamivlsjf1wr/gc0E1X/VAzT1gY+y9KvFmzWKvhpHWxHep7owH0Z543nZl0SzB
BplZ72Fh1TuiKhOq0ZP1DpiUHGqitB9wvlGji6NsGJGLF8Oy/fHw5zE3+DYEqDVXP2i9dSmrgJnr
bgM/Qb7jlumeLemBRJNl/QAad6VWHnH6vgcZAjoX6shWdYI7O+XxT2zqFLJ+ohyPnWdElwEuTCpY
Nbc5vPFHsQnHwm1uY+eoDFU9KQ3HCURoUJgfyEOBA2caMIwuvFV6R1S7sCP2LlLXwqOFTyjMr0rg
4gorBH7DRBul5bzH7oejRCKjTYdeEWomg3qxz14RNNtdHQE0m4+SfrEqg+b3gADxkz5n5lVSKmiW
JpfH59U1bxSdhgNWVet5DjEt07Vzfm79Tvx+fG569YXgDPcn4d1sB/SRMgYlmQDn0da1g+KQyM4T
u5HiMHkDq1J5CkZi92ih6z0DWO0mG/WndVjkrg2cB+RgC3kkdTnjMvsYW3vaPV2grfVu+Z01en2F
ctxCCU6oVvY1zrJ6eQ8mxJBZm/abrMBFwcjtnfhMxQve6emOl3QbQ4O/PTqGbglzgQ3RJY5ig347
efbVoE3ntP6ehs5LGVoDdE52v1pEthFFDlnzpHr1yEgXDv4gG34jELRkbE9oRvakUSNNLnguH+0l
KOrrtCNeHEJAd1FHUT13l1heW+S1iMD6P+9mAWknquMCoDF+/E5BhtMA6eeqnoldtSu7PvQYGG8j
LcttXjce8xSa/LDT3C+5Nb3Z5aT/NoM3gVL1lVSIai00mqe9mb9bRcT4o/B8cUTEpLqJehsdbJe5
7BtC37r5+hzuY0LTV7Yo7ZsDBP1CzXLdAx8Gq5p3DClq73AqoY5fktlqL/W/j6rB1I99iBmxflGy
2iV2p7fIeHlE+kxCnah3/GE0iT+pmoNGKObetji1ZEAUoE1cj0iskSrKFg2OiezZzbVyH8/NtLUb
vf/cDFq2dYzY2gPEHD4nejOsY6TRJ/WuCKZyVUdLd13Ksv+c2pCs8th/CkXrICUMzLVDx3+daiwX
tBzelwiz33qUOJ8fXjkNnKkhTPZ6w7Bs9ZHMk7rp38p8di86czl64J2P1xSXJ6RmfdDSFXuosUkC
moQiOCjZ6mhSpvVEc1dnHSalQxUR1jgV3/8KSbSQxkXSxt9zWWSq6wwFim7WVCyT946stfcoC/CT
GE5ya/HrY0YbR/RUIRjvoXvJsDWCEbH872DK1y15rr/iLNhPJtIFKf0rjIxu11I0F4sszx2Joz+r
0IHcFbXDupd1SOzQ0mHXWNs6Je3Mrouf6l8q4Sx+3W8P/UoyV2jy6so3dlqOGSJyWf4pLbV68YlE
uc4NpEh3CtMTYd3mk+kYO8pQNOT8Yrm7YwxaoXE/sV6YT0KqbWq4J+0Q3tR4mRSNu3HCHi5XEZqY
L/hslQ8zlw3mnMTmnJCKdZ8Rr1FNk7YJxtDAMmYVb2GfzSePtuGKZDxUnN0GzXj25IbDsvZNgAdZ
m4HcbAzkP3bhRXgJGC5MMDWPG/5xYxvbTF+M28wgv0rZEUF8yAqCLkoxXYWHdjUx0wSw1gJDE3HT
TxQSK7+MosuoNd7Gq0kxGLKCBo2cb7pMe2oSMTwHYiSET8SVnC5qsh0jsVEmP+JQ70XRZm/qei6v
F9o8HMsIL2EeJAsr/yE+Qh+x36y6eu2kIahq8QImtncW2D9VJzQJK3qolfHoixYlbGK1qX5sgioe
nAusw/7cleVnn77G+e8LAZ3/earemCsrWzkFOskyJP5ScbxQ1VcxSuIZcnT7p+rujnCghjSl1ods
8DCXQbJOUEcyM1YUQk1uaTnCP4b5yVkPI2JRNbiqYXZ89ZxlYCoEm2XZXbwbZCScevaldPJApalc
xSZxD3kadrQP4BNAzoeb5ZrDVQ0ef0/Vu+hU/7xrzmUOGiemv2sIqhxJ9N6HdXFra3h8RjhE72D0
suNQExmn3h3yst5q4/mhpsarbhxE0yuxbWTDOZr5UQK4sZFwLo6MQzPq6vdiIZjpU7JYKGAjIZAr
8r9lDoJ9UEN25njwG9fZUQSCEg2e4bk35Kac8po6gwd8MGWRTJ1RzjsENC6MtL8odAww7vjYtAVA
pmy2zmYw5Bs1ydkO9dVIm17VdVptcMMq3TubxFBSwyqbZ3b/dxW/m3TTfBrjmbR4Gc4r07a3qddt
bOGidSpNnZCOauJn5wderFDceILobUR9vxmMMNrnQbDyJKMOpW+HfomRBIF+++TbBkTc3NaI5dJa
V2zHOR8ZFVhNZVam7ZqmL2CNSWC20zOB1OVrDOTmOHmRQ+QcGXjF3Je4zS2QXxnRKPUcXhjfAHKm
jr62rfLFJtLw5KMQP6mjKFwBNZnviKNpNEshIYG/9ipkBLwZOAHuAtX+KucXe7Pd5lzKx5DUwi8k
JqekKxQ+KqpoE3F/nuu4EOs+9dqLZRQueBi/ek+ayd8lEPZ2qsuhVUOxjor/Iey8ltvWsi36RahC
Dq8AmIMCFSy/oGTZBzljI339HQDd7dOnq/p2nWaBoGRJJLDDWnOO2dPFVAtlXyRxu7MjAltS5Aau
QmvaXfdqSI97umg1LW6dmWUtVQo77g7sbgM+kArX/WJOXp+uD4FjutZbSm3cMC6ksf6+SwjTyrbg
n0uXffNnWUkya/ZKPzolE4vUjZp7n5mC1M6ucD/qUwpBhTsT5WLO4thw4oscd0fT0L/WnAKt7WO3
idvK15PxW7s4NtjofxoSNbr7pf57CdNQMAyWfc0q/SdDrdjjf+vdVBhf/9u7oMv/tC6QrCerugJ8
SDYdQ/+nO1bGP2jijmqOEjvuHeo1pPZBop8Cp5wv8VArFNZAqyVhH0PyxfE0zo5yWH03dk69p5mK
0svNY90qT/UAMod07eyaVuLH+qwv9PQq2cOPIgle0MuVH628UNu48zlI62b6KoX13uJNegzRAJxi
1gi0jEEeIDeOt2bSuFGm2jcD4chxrsdPqcV1HHehfKyXHOhmpFoqqVvkNPZ27NPxEAMm21h98jwF
lXWWtWG33t+tgrO0aluYkbZSPUz5jIwZtUVrq8ZhlVB1HXBx4IE1GB7NWoC/bJfnYGk/g3JPhuIl
6aXYU+EWHnQ1KV6UFF81IJDuqZfMcNP0Vc/aBw1sirj+gim5c5HvtNe8s+UXpZxZNn0GpKo+U9TX
XmU8lOowKc+LhoU2HCqSFYnASPlFlmx1Q30ro6uzmhsgKHXbNCI+VTaRoYS7KufeCMxjoai3NXEd
+Ld2mXUdNCPim6ATwMz0opS26MBKWuIMkg0JRyc9ilDAwTgthjE4J6rZnKnRL2W3VjqquqZ6sWLk
j6tWKB8Jpk11rKYYWGIP2cGy/I3KC7MRN8WSjpQb+GxmfByXzAgb+mqpuhXSLD0VnbPFkj0eVKSp
m7i3lvjQnFK96AXle1MLToMZpGyVeBckKfodcX4/khcZWoFBa+eAT9k7tdPsct0hDbVLCSDN7e9O
0TYXec7a0TVRVV7uz52uOJFN66+n1gf1/iV0y4nXOq89sSYed2Pdj8ckn/5a2iMnCxPVkzmmBKvz
sWC8NrYlAEb8VwNWowi/Wimz5h1t48e9bkDYERuyVmBQGPsI9idlA6FLv4IqeYvsWv+YU0K10jSM
Dial8MusdG8WgtGfUoUOR6BFddXSrUCXxm47RJtMNftfgcoUYk81UpEWmbmT9O+NJNUeqAli/2r7
+5Qm8clI2pjqPUdqDPshDqz9vEg21oifNfbHLq0QaX2LYaWunH6nZuaHEZukxQE1JxpdGEQtre0Y
AFuV2+t16I3lmC9ItQV+oxhw+GfAwz1MhT3uJFDOq8Jrear3Zu/3xRxeY0P/WAFLpbAnd9Am5yDL
JLLqSDI3uLLkSyySy1p/WR/UIlA2lRw7NFPz1xVeN3XHamH3WDOzrJbgb4fXVE0d8ilnsSeuhAW1
lb9bman5cyAbJ9miOFkV+YehyR21ciqmU9PpvtKLvTA00CtS/LU24FqLAh6ZJVdZqsvHNky9iYRn
xhgjh1YWsmyqUNL0Vv0amEGzNZLZPgorqfcoKRRuVOr7tE0uo5xXu3FQZ8Q7iQPTNWzhm+BnyVtx
KKGW34aGCVyFYiAOtloeEFkm6DablxVVqJgPfYT08w//JJeijybGlDek/SPTGRrWrkM6vhyFgiQx
IXXWNTK7Z93Uhoc1oSew++ehlHtMM4izc4xaOPRS5xhlI1BtPbU3/OTopbLUmc8TqdS9eCOlY3Nu
qa0W1ZT9iBtGPIqVxkNf0oNX5vRZIdnCCyYyl9cFXDdw+69PhyFR/ftOL5zmyl03E+w/F0LiTG2a
uo0XtvhiBgpYe32ssjOW50NBZjSSL2KniISZz9c1gUqxzJAc5AW9oIbZjI+eScIsmQqVbqov67Vl
0bh1hZ4hGMuLDfQa5p8o/JUtiB+5bSWAtQMVB2lql7cyU5FFEA8QctESq+Zc06Cmtg2eqQKYthsN
OPntbBgnux2+67bXNkX5k/SI0MtHgY40y/V9wthzn221bsg+6B5H4N/p9/OxYERaCvfrAxo0dvmC
joAphsEVZSY/dEmXPtAwwjqw9kAmpJZaXzxGy8hZ0eU5hmH9EcqweyLJ/oGUq7yuO7t1DSmwu/P1
UBySoAp9IyycXZLTyJP0GPeTxMaVFL/0/2ENEtCIB/GPn5VQWcUwdeReYFOJNVb/mV8dZUxAtDPt
Y98apmtPDhbdBSGZm/2tSZX2KApwJ02lLag3IthkahC3mljHiOmOKUd0L3Y1GEge8TWPHQCD5KZH
ZChDwIEzoL5kAZMU6jU6SHqUPFQwmQO7HD7ZBhR1OvxMRAv1bSaeV4jFhZglL1lvxJd4aaVQzKIf
GosfcL/Cs1zM3bbXkx6dddayuwzoCjiAlkwbMSM9rTolg9Z02mGJzNRg8shInkvaR0Ghhtv1qVEr
hdfMzssqpxzTonicgbqUZjFf0HuzCTcspdriucJysyiuLGEABqlQKTQ2kbyspVPFZXmOK6FSyYzR
dft+FC3nZgyxsDKAg4whVWpW0YvMk2WdM/0VA2AilX255BXMmGRjEa+WFnN0wcSbUEB1TCKglPoa
po21nTtCPtafyG7eXffhBSp031Yi+EU9TueoST51IkbtpJ1JGuFoiGvzQ6Qqo/9/qvY0SFw+TuPi
QHNqoDBrWN5aPNbS2728ppO3VFCG26CQ6Z50KCXsudvOhZjQ/06yiJgIdyH2ZhQzWb8lrxA2ZW2R
RYkP9w45tYnFNqL0lXi+/LUZfUBPJBByuNzdEQOlE137skvex6AjJSOTgcTzid9gxL5qmHq8ICO3
qQpx8XSB/QFcbvAKw2qfJGVu4NUGyrGeEwQsgLm6nlS5GUzAeX0obRzKdql+X6+NZorFZep5Q5sl
eVZYwUMxQQxjHG7c/71YNv5rrayAkWGRTFq1gq7I/gdjB3YAJEFUjkfHjuTNgCyqNQv5aznQAvV+
YCRN/q6L6hNIPwoOpb9mqjofRFjpnq5E2dkoAgjyGKDqomoOCdlLnmbIZ1tXGXIWMeFUVUxmpvPr
PooD6NisBicSDEKqyiUAcFyhhiGa29rakipY/Wrc3Borp9iWoHHtqultgOjzo/nXQSr1bxEyX48K
AaGKy121ChTadN5m1tCe11Prw0qtrjmPZ6U9s94M/x+iBxiO/xqLGI8snenAIveb4//0S7N+CLIE
Av0pacbf0NawVc4IMtw16ci4yyOzGhOCMKryAZRSvB21RkEk46hAOxFk0wghJaTYNjHjWeMU0hNc
M/vSxNIBK3TwpM1D8FTMFA/A1AA9Xs6tDyHwooUGfmykaWZxZkImRli1qeGxMLY14O5Grrqueli3
MNaUvMzLM3gwNcOA5bgKFv8WpCFsykAlhZPZ+Gx3Wnym7rBqVde8myCnN7qutNLKkJ/yia29Cbr6
qXcUsY+rqt4BW/TItkxOhMnU13msKr8JnRSxd8drkOZVSnMrEHN9MCNCHhI6Z3cPN4I9lGpG9NQr
o3GLQifxrUUCVxzWrdE4YxkXVvo6Q1+quzQ7ZHMNUmChntly9dkaSgEQnapLKXWva6580aXp1eKX
6kzJSyOku+xgJK/TEo5SNfSb9Wh5VcutH3YZIYvn9P0Lli/V9Vand6/V5L+pW4UUdzA/beMVWYE0
hyDCndUNBx1C3mONLfm+SQzywi2R1GAhyK90XcXP5WAm52YnyWaxm/uSz5nC725d20kCJzOpSAjh
7YulYfQW0iQ2ZvGXeiT7BrTkZPRerENQjdsa33Xf7ZvKPqDbJ0JqMcONqXYyZvQOPSSvqDAWiH5O
Yp+vJNpJl+dfFNFaPy/Tv8YxOliD9FWote5lOD9Gw/o+i7ogcEDYNHGdTYigIqvyzzmmoWbIvqRW
9Bsb9U1FwAPOgdQekuCMRcAmfYWK0m6LJfEwN6OFkogoO0Xh1U/OkVtXYkKjQ6LF27jWdno78i/i
XpoGNd41JWsRKyHMS29S/nqio/pA7Cwd7mXZmQLHlXwcJtiqcCRT30L20W0rU8UFWGevQ+fc4qI+
7tOQLR/iXKNNTjIXmce+oNjYFjlzuasp9a5DSl6FcGvy2FhUYM0mHV7xIMhga5rijFCC6wDuKtF9
7a7OSARmBAoyZTovsZZu2rbhM0UcPLckncXzxKKueg6KPNwOc3tuayIox7BUD4aBMLtxzhbgCdcu
E53phkWtzd5MpMV4lPLixTRVZCIhTj19MGdv4feGAlpwUow+3h5XyZmkSeo6sLP/VhtMjdDPzxXa
M2zxe3zgP2c9JgRS/q4rjxSSU1fF4dljOsytlqrGNOymzvopCocrPRHd3oYunDTLQtqab5mTkI22
kJB6RT+wz6PbEuIUAqwuXubSOE5FzcrEVC9KIf3E/4BTLnInLIEPciAuWW6erIT4N8Sn5xpmF6sN
kkcGCdaPA5auE93JkWLVUxpy3hj8d43SGO5iJ2fepZg9QvazR1BLEvetXbeXyaQSMpBp7+RPbfGX
TO8t0NiL9+rHPKXmZmyQkUTFiwMpkG6C1u51RyaBoivn/SCisy0370MRjZcVKI78jEo6JaslM1ep
CLXU7Ex9a0H25s3wFTeT85jacrat7JlE9lnub0kxHIdYwtwt0m6jLPOYnfQJuRUsGa2+e50UxC9R
UFZP3dC9OcUAsWcMj3+a5YQLl6d27rxUzvC5L2P8QO95V1MGKPNr0eeF383YyrIagzPuNO17rhmQ
X2fM7x1l/XcWqz5SKV+i4dGT8hXwkY28XTkBsAka9uX/U3/DDEmsDEvOSTxjyb5i/fYC8y0RmdtN
M4N25heMFbb8GMffK9gyVOUxJJxbBNNR9Qs0CmHJMG4fZHPf2vsQz1mPiyiXt+NIsTp2sxCXibkD
1gZ/WA/cLP42CNursd3oBG2rDu7zjZ1iop0pTIOVjo+TvM2bo9IgfLEDdAoS3bY3dPuOF8rv1GB/
FAw8D3b6vNb+Bbgxr9YD+kiV9OzQ2zgFwjgrAZVI2wjhtprZSSmWmoJ21rKjPNqNP4P+PxUj66lB
z3+F0MB8+BnRg4LgvVC+awMERHDLQ0IKnBoMboSoyAOeQLyhnlJzCDuUNmrw3AeBF9k5JAvK3Me0
/7ANypLCDl6aNsg3QKTeJ0VmG1gSEpD1r/2Q1pdMSIgmbevE3Scf4giJVeMo3BJzySQha4pPsWsf
ILE7CYxN8swwMlVtdhhN6dQVC/AfErkNMXwLJ7+8mJP+oMqka9W0EET6VRLhKNUbp1M+LX0CA08l
1c2aPNoKbFlTcwjTWT9gIv5MnfcuKGWE5t0Xmgc2cH3mPK67zToims9mHk57Dw4aRTG1rfZ2JddU
OEfoYGl0lgPr2yoVQjNK/czOVQ97n0kxty/2c+qwfKPtu0kGtXjOywqRxNzKbp8T2WaKEKKnRgUB
V7eG/qtBtFVa2lWD3AG8NVuUmpxbX6XsV/qqhnTzMmgJScfDWXJYGDlmUV/v9eW2wh+QtTHE67gd
3lFLUXkm+HPFyt6/FQKO2CtK7djY0pgZsMqiXgg3TutENDwQHax0Nr2aGlLJ1WCvWzZVMsqjhUgm
T6XSuGEVJeOtwWIN1lF771pp2jq5rW/jpeDKRwYMcUEYToKQc/Zb83ZVmeCYj3CkJZTyVv2MiWkq
QmC0M8Z4X4Rxd9/hl6h52dfytEyJCtUQR21WBqc+UJBvSvJA1cLc3OtW/3vZrqwY/f/c+i5Vbtk0
HNMm5Nxcspb+lqqhsgo2CQDMTp3Bhm2F3dl2Z/pp3w8eyT3R6d6AX9fuVPz3LcP9W9PJHxROELk7
07wd6GBeBmfwM2Rnt17ubsVsSXtQ6sRHLTpeYQ+UR4Yo+TBawxdJX7yNlXK5b1e18qcSPa+Ll2gY
NM/B/HZy8BGcsOWkmFExYsB9CW65CoyiqkgAGVvH2FupOCbjhPsplMuJRDbppRu5iTRD+4yMKnRn
1N8vGlEmW0tKcj9HT8S4BKygagtnv+4nuJQnP7Scr2FGz6Fl/XwbZSX2y5YZbsh93Kn1u2TRPRpy
K71EQtfe5/IQ1bV1zeK+fZxUKAjLrjurk8RLe5v3py+e0tGStwZ9OX9Ylp+kQNtXbb609bgDjYOY
D821c2nmCahbQTCuU19WvFOT1Z/SIKCgL/kMFbPK1gFX4dPErz0T5/RFhB3qk95uIdnE4jTFbIRX
3Q/Ow8qiJ5fJLKQINF9Ef3hYo/MqhLJFmD5Y4tUatfZ6l2wgL+wuKQWgh3GKT2vj2kaE/Zwb/aGD
OP411W1ON37Un7Os3Ny1Nf/78tNsVf/HdsfWNbo9uN1VzVFs2f7H9dd249QJIYWH1kStrECwfSkC
x96KBkajnGnOS2y1zgE5Gtqa5VVK+tMlzIPP9UVLsc2nWqT371y/APC2O09RvjUUEfjrqbmsgB6Y
GlU3/kHLKTTX1FvnuL4I/GHwofOru/XVPz99fbWrFOeg93hAhW1k+3kQjhdV6fCcWftpVIrb+tAg
LPR7ICjb9SnK2vYhCat9Jkfl/StUYackjlm/v4uqyXxOm+Dbn39j6LMMqRG850DtypsV4lJv2AC5
65eMVIyxtRRXS5i3WCXiYa0N6VJOjpOMCI8SCt0mUek3xZxNH86YvulzCYJn4linISrUPXGw1ok9
+pKvndsnudEUqtbJwewU+iWK5mSPoCLMXSTIr18LyKQ3SmBN7AqStIwzqZZVQgZXVhubfddCu3dY
+3e14jz1fSIOwhTjxeF3c804IfBpeQpZzevbUvqmD5+GFQyfFGs0PwSZCxSumY5lbb3VQdie/iaT
V1usXQ+hTjyOim/aXcF9EUWd2iwUPzdn5R10PEsqoHuylviiL6cfMf16LyOLxi2DSGMZj1eNu5ot
VlOQAEfvl3pt5ZB5vxQx866lWEzQzHly1E2eh3hbMucomL6/y70oKM0EKQiT3qHVaeHFRbCw6Ylc
sOLE3iHeg/AbRKavW+1bYQ7kpMmAcMIi+PuR1A//de5vXwfiX7QoBaeuKF5jCNrhUHTA7hfCsGnG
p9ZsU5/y2vQtC2mo0a0bCPA0nGsLcYWYb7kEqTgSY41bVnFpxHEpl6RwjNgcXZlI8ad5iPoLKJva
W72kaoWqmBrcNyC/ub+Oul1mHySZxAGvmOrDPVoQISOrZyP3KsWoz6XGMKiFtzViQ5bCzwTmIbvG
eCsSVbn7i1bPEXWEb7y/wWm1HOmzN6FNOrQ2hb51NzuEk0SLs+64HggJKMZKOhQVC95kan6WmMjV
ByAYxiI/CDZgFIyHP0dhhR+4q+X+uCYHGUJKWXBO2rEmaTdYoEyULOQzyN1sCwS7gpXyr3NW1G7b
XP5s+1bbkQnjfIDO6Q3y+/LEcQ5/DDFJaHX08ei82+V0auJpOq1Hfx5kGtAHye7uX/HnvOlxg0Au
aiKAnq3RLlio6LI+OJ0l+2REhr5Nls21cyrfaCvkUyzKnqI+kv2QgM1dMxbVO401qXhn3VA9dGX5
leZm+e6IJCJkVh79eiL+lcwxm4sa75hRI40fk6n+sC1W7KU+Bse5tbv3VCU5YjlflVSaR5KS13gP
OXiH6Ni+rE+y8R1Icnal+va4xqMkEvLeMs5z789tqPXhfD+XsvPdS6hmYDMimxgwbLnaULe79Q4n
5+qjX6OCE1QXLoKAdEeER/ZmOfHTrFTZB8BI6nKOsTUabsc7YovWLXHSnX1t5tH9Q+KqphJCihOC
j+lxAktBVWxFSHXnfs2Du+/ZWNAclgoTacsU/0gn+DpTkMDv1uPwlEeoJlU0P/drOQFgX/e1OK2m
ftp0fu/U0wsKzvZRCYJ3WrTianDORwi/W+3bpNwDdU6IUe/Xt1GleFDQ1R5bRJypxNIAnDGWcqip
UvMSlc78vBbWSUvgL0G5wW0jH9ql4FtGqG/X22C9AwDev6ei8ksjQ3dpREwUqCivVl+bx3aRJhu6
tO1KFONF3lbbAkmJn4J3vv8pE1tXqWuOq69Ewuvh48VyfENxij2ecOCOlNO2a50w1Cvh22ltHehY
7FKoUX8tB1Fs3g9A1twP1pfIGPVVBRrT8KX3GF7/eKlTkVqHrK9UN2hyyiu9mbAotpCDt4Iln6b2
4dYgw5LuaTpg9AeNl+QkqzSRjbCHzVLXxMeaqmFXm/bViS1csEjVjtMYhS6+ObaYZbdttDBzZ2sh
da0xTkC1j/cLSo/Lx1WJXTgEFmUsrL1mbIybaaghzf99U0umV2jjcLjj/8rQtA9jD9VGzr26MR4V
K09/j4+9QgFYqSWMr9zfrkJq2yFpkvjGZNmewYJ9OIrKLba+asgkq2m5qdc/JF1hmbck/ZpNZu97
HQnyH15AIGgTDwnsUnhIn7SvnIc7ClBN1ZOJBun+7N/nnYF9J6Z1CgWNyv6Qd0zGhwsLOW9261Mk
aQlb98y4IrMyN05UZDsxb1qBhTkNR/0K8Rth4Pq0LJnOi9T011dzeyaVA84XsoZ0t/5to1pkj+Mc
bYIxnEno6fRDr4rWNY2w/GW1m3rRYQ4zQcK1YravRaF9y5JGO8Skn6xXpKnP2aGnGeSuCGDzqgE6
flqPi67U6UijUqTUCg8YAWGzKRtJ8fJqPspC/NSLLDqs9VPTYU6hzxGcEiqa8kS3Olz+o80T03zk
1xvRX6Gw0sbFlFyPiPIhohvg3Dar7gzfW7erF1R61EO1TXr7Yf2K9dSqYyFM7vc3mLGYz+2gmP1z
0UFPoeUvuUZQN1ciVWckgPMdGAYGSIc3jyRsHQPrXI6O7LjgD0jq/JKXMouutLo0Ds7Kraqp8n5d
OtSq1lzC4LGnS+hjBwF5naqmdSBgpiJnCHFVViJXyEhR0e2KHp+VednYlozDNf0YYN6vXcJmd46I
UKoyLYQfETq3NK0OeVSPW9VujDNIERess/TdSNPAr6nVHOuqlrDIrP4DAs7e27I56MpQP610q+WZ
NmbA+7XaODRGmVxMGySh0YHJr1jvb36jix2l2epYS6siMTf9EpdpR6N5ozyN9ArlJpGiQIRMyXoM
lWI4QLrZpF2dUUKTnfc6RpZuZdZPq8yhqjvO1QqavzBk1lv6U81BlADIRjt86/jkfhDjToWnasTj
OGrCx9tZ7TowX7wR0XWFhq9Wla4ABl7N5KJURntY//kBWn1oJfKPuoyWsN46fewt5z2C2rCL0XR7
w5KlnCYYY4tWH1BlRRb8+ZKpPtZT10QU8FMOM68lsxNwe68f4Sm1n4GYcKzMtXqjW46aHrWaa1QY
P9YhT1lbFHJSpf4wgn20JbJ3olg3Py0iCKzFLbKep0USHYsotpiY0ezqaWsfHCc3n1AGCJx8Lcu6
8WX90/5YcWL2fL1UK6dID2jLpLN0jjMVDLWcYFSw64DVMwiUsZkedWcgqQd+IfjiLnKOxli/Fri2
KCgTRntMpVylKxCRfdyOmm90SvJst/9ixOozQA/02VGalA9yscRrMGWrMmkeOvZ7CErLolyPlYO2
Vldwtt4A3y/+tLizKEgxu7t2zAZ1CYq+N9466mLlZHVHaVQYRCToHlJn3JagML/W0mS3AmujqZJO
UaXug6ajyYGNT0oQLWSS9B3jq+S1ZKcx1caPcw0yaSyc8MTN1h3CSv59xKa9YNg2yx3W9h/rZV04
WXatg9FF8wPoNHZS9FpERiJmyN07vLRiV3FJwi68Ue/yjbiSMJ/w8YVpW5B7AMTpH0eEsKHMU4Ld
qnIyg8UFdXdChA66zEpVaFIj7m9EQAoFFFdUOG/rBSerEDrEkEvbVO2dVwhZfqmChQ7j4a/loNSj
8a8wZWfP/w4UPZtNbUwKFVSCwNe/R2jh1VZJ/1MiIQ66aLtnnBkVCpagfQRbRNeAlr/DvqIcqczJ
41eneNVCt4kn4NYBwq9HtTEyRgN7IolMtV9VVXlrG1b21H0RxFhIbf1eVuYnsxAva8OLqTVC2zRQ
WQ11Wi4AA+yDateuhgh9VuLpGifd7wdEawTT1R1QSSK81/Phv19EZQ/vQflEWrRbV7B6pXVnve1p
6If1deVIaN3IHlzVhmeRwuJszCY8pssVKdop3eHmE966EOhm+xIm/E7hErS3Fp/WB1IbU4QHglj1
tP00Cll7RS9TXidVfLJJSqEaurS6u2O9XKAFvlbYq+pX7xSFi/7OvsyNBdMYYSfQDAYJDL5wjhuL
ysncKltcOPoru4l7jDu7QvlQV6B9NfG1qkrXh6iRqTJmhNkqbfGIH7Nz7/k8eiPJRISz2Q6ycnhQ
M1M9SZHBfQsvyRO0b72K1N2tpdvGvg+06Nxk+IwcVWoPMvrPNUti/TPzCt32UEzT1pQlosJVAY9P
buQTHel8o+bT251pHjL0Kc2tW1SxhlAVEEO0oQiym7ZylYiNUG+AHNvrkFfKoyAE9QkFy2W9WvO6
Ju4taaXNqDfA4oyYfLpJ+0ktmHYwDQmftlFF8+fbqAzqqTZS4HJhID8lmfk35aaGFvA1kAPJv78H
QdgfBWs0fx0c1oeKerwE2mFHnDVC07sHOH3LCZc8ywr556RK6RSKWfD2+LLx2QXoISvtrOa65eHO
pB1GTbqGLbwfC9IAiDcnfWYwH/T0hyMIiMNNDNnMeYY5UD5TUdzTUNp0RXmLFefcldPTaFUIVOgs
euDznkerIS2qdPwmr0+42rk0QnEYlCXrrTenjTYwJ4mRPtmAH9eR/CqWaIWTqERf0826QLiN0Jwt
il/f0NLaTRzVJL/C2RICREg8UW+e2nF764G4dQ3F9lHDszd1D7Pq4LHASLuVo/YpSdX9hHJ0qzqp
6nViwm7QkxE92iP6tkCcx5Sfa+fp1rHnmzwpvhLVdG3mcNH1kdA6CMNLO+kdo/BTil/T70fYRuZQ
mS7y+Z+lQWaFmIRfRw6MnhTkdoPZPYw1ajATjtaiY+sUTciEO3vn5N0ZgBiA8Mo6Dro2HozGJOIG
B15TaJknOxrzxpC7XYnkKaonurpos1xu5pecBEBuVUIXBb2j9LtQv5d0r6sk3arF6FW6dZ4Fdpsa
xaIb2kSYKrrKNRIAk1Gs76MJkCuX35f3S+auJ1feISpEnth3UW0xWJixtGGRRCbMcLACvlWHJWw0
2UWXgTxnxvQCLa7aOGWzTDxftQLvXiOZwiy+TGKn9dnOWDYDABuphMIAPEZq/N1uzCtRM27CFaAM
+dnQpPyYpBJGonn4pGzmwk003DYnCGgysMhmkzoyU4XVMZ6sR6oBX0NXvJex9Vi3xuzaTFWakqmb
VG3IJbT6gdw3+dFppCPxkNKl6qdDSJGExTM9oBlzPMRGopVn6yhX+S+j4lYfNPIKTf0HpuBbTI/d
V4Sy6KlfpDlHAm8vv5RmbolTUd1wLCQcXPGtIGlxYqCHwRa6tFlr3ujaz6vyMTFUdOeUl1HsJjOI
4zEBwsBCsxgdeL/B1LnkkCg0fJTAk+zmlqVjfBUMaW3MvgmUAA1jwDVCon8SxZeF+xZgsHAHRX8t
+kbz7EazyI/DZheXC06a3QXevujDkHT9DFUA/bLl4r3N+VCxUhpK/AWLbN+k+XgKqjjfZEoEPaG9
2WqLuhGTxYbh+L0Z5o88HwAgNtQHAk3a6HFqA7lvG0BKTOWxLL5rGS3AiBJBH0P4wYT1oBgsBLou
fi7wu1xsCHcByfDyZE+eGdfo0XA4FPpX0FNpn2PwEUMTw7BWvo2xfgb/8ouVTL9rrPBJJxbH1WHI
eaoWfbVVTSvN1iAtl/nsD1UrjrSlT7I9VRur6Y4C7q2vYgmN5gxtsiU5SN7PdHN5yyfpl1JDXWEN
9Gh0OMViU1xthwofOKynWrbIdOyT2s2G+Sey1p9dzUcN7wlkVDsfwlr9lKBwh+PQPU4m/PI8iORt
KcpjJ6dvDMwPACgmz4opdeSoWmnse2QYf3fytj0kGdTIDKQj1zJMnS4t8LigKwsmhAEDSy0ZuVlC
9cIPO4SskbFLqubBsrInSVE/JHMO2A7Gb4IkIb8k4dqFEmFtUYHTM5+0VwtXyimNk50pbJZcrdT4
EYQtEjBew3hO96Ppl6WKUIEE993cVG8FiOlWClUvlMKfeTQkbGSR2yMzyXVqR/qF4BV5G6jFt8ks
yfOWEtSF+a9ew7kWpQJtDwIgRC+kFLTpWQu/dYG1mSW79+YawV3ZY1l1KDRZgt0VIu9TWehMhiMC
UQMZtW2hjZOL+MEBDp4pdes3Unqtba7+9GXQlfnVtrHE1L80oOQ7haAmP40ItREl0CVCcv25fYwi
45N3FjVJ+TbPMJgM07P0gTgvbJgwAG7Estz4LMXRjAIdaRLNWbPPPztF5X2iZ99RW8+ip4EfIEbl
iX6M8hTE2UHWgmnTdtFHURHGM8rah06jyoNc8q0L6a9XmOHxOFLua1OSu4xevtQNTk2kN5iPZhWB
iMAGBN4SiwThIIVNFUGC5khQAGjYSbb1XRwb+1mmIVXa20mZafWS8OgG5kwSuAhd0xluqX5pBlSk
IFLetAoLZs5KyYfLgNlokrayGafbOhI9nUkRP6RFdEJNiT4D/IiOdWA/0yrXA3UzhfQsM6m13Fwb
ufyav+YkfcJb8IQoidCSzk2Refuoby9mK54wCO0TZaI+WprfAsPqKcF+KlhqN9UgSj/q/o+vM1tu
VEu77RMRAQsWza2EesmW++aGcDoz6WHRN09/BnLFv6vqRNSNw3buzG1LwPqaOceM2dTAQS8G7Vkk
4l1XUYZiGUsMoa3IP1B9JIHzbMxQ0En/SigIhmPXU41PNOE9eNKzw+u2MrvhIyI9iow5AsCINUcH
yCCqDNQTqu/AncQ2Zna4UikIBo/QMnvI/owifCz0hVlbgQDM9J6YzgYIdGXP6LTN6jEd+k2X2lcW
4iEPIN6tFFlma+i+25bZpclZj8iGJMZGCb+fIrECDP9ty3mBRF4HHfQ5O7LXjijV4x0j1e+yMK+B
w0ZL8f6xqv4qTINrx1KbZoIMpYWv8dDsxDRFTC/4wewZWAF4KvuSyI9Q6Ke66rINNipKW+FyLFRn
5KZsR5x1UtDLDVLnEBzVVm+LO92owN6Iac9ryfOVm8hrkrOL5haORIporwoj35HuRwFP088XHr4w
3Wc7DR4cfSF5lCyDTBpBEDZEnoTXtGMPlpL+ndYMyAI3CzY9zdpqKTU5T/aUT2SMx/UD9yBmqQ5h
MvXLX6eJn7o4KNb4PFFbzOgivNgY11E5XlGHA6Eot+SaG0d7RNivanlysghLEvqwTR0q7tNumJCW
ZX6GERdChaetPAtteiLmS67yj7xDVS+ZMoELf5DtuTY+wiCv/UFQJC4r/7gdNml/GcRAxePSyScJ
yk+tBhrQGSUL5ZT6Y3g3B3b3Eg7pJR2bKzRK1/dE98rwqvfnESoFgSnokRps9p6gtA97dGVT7Zo+
M/dj6vQTa7kQyZo9eBsl0hRvO5E2uHyxcBJ47QZFv9bhLKw8lQO1mFlYVkW5HYI28oXKLUAHAyeB
kf1qGcmx5YDXa2vlZ8gLbGjq2Yo1xbNdIkxYSpwgyHe6JWklzcjcpBFJO7PnbprefI8b59vKufRN
dI7P2Fiayd44JMzz5EL0JhAvN8r8G+foJIBhcMIxkQRzHPiQn48Zk0pqcebysuWdL3kJKxNn42AG
D3rSnUrOYC6fZjhg2UkJQLWKuDn0g9oSvVdSNDft/UgOIblidEeWfI8sDT0LUH2iU2JWU9ME+2F+
HavmDPhyMWhyt/fC/uzd8KgxdYe2F/+hrSH0aFaQqzxeOa+znspMPnvRWKytXyPEhDW59omPuvbq
5i2GvAabFvu8S1sWnMxt5sfYJdbNbOIu6jEa1SG0maHp3nqq8Uyg5yJGmjhB90/BeZgVcUKaqSz8
0aroTdqc8iiChq0JpijpWLKgPBATC9eBfVNK60Vgt5swrK/8tuOgNZRoeewW1VrPKYkz57m2SMnG
Yk6GAxHU3JhNYsYYaDAxj1V0BVaVv6GiKxLnpcNWzhSulPuyvyx3S8+v1/bA6xt9rbTwJczL92SC
WsrbmoiWfy+AVhS5+FkHtfawlZObEl1N13yzpKBcmNnI6b2cyPqo7mgfCLWHGRCX9EsTxnvXOqU4
6t2EDZXImt8MMNxTZ/6WWlmuHIgTPpO1EwXVop8q7kJIrqvQzClpUC5tFW7GoTDuaIpxo+mNsRtY
eQ0m7Eu3S+e1x+LHrx0e8eFqGpwT6Y8N3/S0u3CMfttefkFmz1Yu1h80tGRtramLlnfbWZ8GJO68
CWzgf3UOnLx84ioNpt9WVRxQXLLyxdgjcZeayA3Z6z0V2SNHwbQqKQs9My6PPct0fbEaQP99Qr9+
CnvQsrUDF3PyhteM2UVZbjt73ynjVxDiyNMYqhOhYTkXfBKimYUPjBs8EBmGta1fO/AkY0Ph0G5k
7LzYCLHWIM18hCPeTuB+XAkpySPouRqXG1l3h9/TkO9xJ3v7oYVHb8fi7HRsLXF1rrFcAtZ6mOTO
GdPskzipowMtZ5VS82wsD0/WEN5VZaVf+5o9uSwwD6bTprYR8oUIXA8pHfqjXYYbFJardKaxmgtO
m6bXjJWYHGrYov1uA9NXmFNOAz3fBN4Rmzj/75l1BqjityrUnjAU2rAqWRtOQ52vbSQ/ix2LIAS3
PXWR9jax3VylJmM/U68xUjpRvMqhRS/DJOdoNmW+tePowx4YQdmeuHph664JXFKb1jjmjlWuclUQ
iRwGL56F4blo37UG3qxS5S6X8UuQVdq6J24Nimr4aSv3ESEB0UmqGf1R5WqLRevc6szL8FFdFFEs
FCUUvlHhJFuvYPPZBjz/B7DeGkloEPjvchVyjer7dEqCTWsOMHMic1gp12zZWESgosgc2KYBbXhe
dHsdsAjdYhVsPEqugikr76OJSC6V3doIPLFKR5O2lIcXhgiK1bZ6J2WsWsXOwF6Ydda+L8ZrGQe4
Xad+fHeq3zxIOWRzHlgNnZnjjkQi2O5wHmzgfWFPLmsVscvtEaIPY83j3B2AoLdXKQWGrNn5MFh2
Ex+0IeLpmkYalGLjdz337NW9liDBkLQrMESrIMkx2rfd41Qk+JZtjs8OOZOBOj824vGiR6/uSJzB
bCoWw27nW3nbHSVeyVXQA8ga5/mEkbR5bVW6IxmnidN87eGO2BAWg8KRtpaTit7S8Z4qoxwPmAYx
wubu95gOHaubqH2Ajg0cW/sYQ6QMllVS5LbhIVf6xrik8dRDao2JVanRQTdcdRm9xiqNEEIs53g+
BR9OvFy0OnJxHYlTTgYvBhowaDwvZo5BH5N7ssvIem06/EHkJ6E+19KHxf5hynQrc6iWpHAH/BtU
FrbWr8zGrHzUit2qDzvvwAwGRKll/DVyeVRd9zV2IWtT2l60+NWMsNvY6nVhr5Mw4jVB6n+wmHav
3CjBPcOBXnv132IKvo3AoVQ1rCv5tmhME3UeKmJI0r5yNp6HK4idtLUjf28TNoi9VYgno/Oav4Y8
0WC6hyho3+Iseay1qNlA8CIIqfLtaBTXuKrEyiglEMu8/k6BKeNrIF5Lg9BgVm2y5bD91bBM6+uS
2DgQnigITcbFf4tmcHzK+BBHY/XtCWPjRPZD2HESLW2wrK1wY3fGWx4zj5MhaMMuk2d70l/mwVkl
APDt0EkpDQNK4Fx7rrPuZYxLOIRiehdVwy0hmztHK1FigkFhTjs/YCs69ZKyTsn0r2LIerIdVgie
hABU6/jnghitDxAfYvs8yFdsMpAwaHfCyMaVa0+fkxjyXYmL0BHEiyHv2ZJmgdfQ1jcakMMdctzT
OKqHTIuIFxj0537EButypa+kNmasX1kXhovyP5Z/tKE4Zt1r7CWe745psG4R67uaGaA/tgs/MWmh
0a3wegz6U99U5tZRY7ISCTLcgdhj/VmOstrO8sjjPmUIRVRN2o8gNDxOYI21fcNhK9ttuKSYwRbE
MvJ3TChM8wE7Vje5KYt0KtY0qr1tQmVddeOfEmX9mtTG4thE+C3NyKkPC/9+tUy7QV1RRKI3skDK
Z1Qo5eLzDolc6r3pMU0khcKMIWNOLKaG5K5oIv2GFU8Vm7Rro1XmntMCVck5yJlAJl14pA1yNmjV
47U3hl8ZCry1IB+Lh8y8q7RoFXjDPXdKzemponUsjecWCdFQaDvbaF5EiJRKM7iJABe/RFNq0qjp
j0Uy/4r6uVnbebwrEvxrvRjDdbrMY0pJPm6v8f4TfqY5EmlzpME51RiDeXSdjm5/WWD8fOVUR2cA
RIKfmZPHszGPgl0aGOPShnx7vZKr0cNwKmsX8SujdM/7VqnV0oA/MN9hix0aO2AY4762M8IWTIMf
3AZsQ0Y1QTHVMr0S8drgyMsHZgJsJ/C1cDKvMBvQvsOqNg3200Z5YpU9U45wYwSDeSZ7dDzlRoWB
L6zOlo5cPQyccjUxfp9IylZJAl62mH2IxvPKmuxD3sp3L5/BX4SEzHnmfSUZjY114s+Is5m9eeZK
jNEjGoBTabr3Zj7YTA69L9vpnhqnuhJk4WsBSzrAeaBESBzhIeztIoPnZV/q352YOwQ1DrY2xaus
FdHnqDlo52emwnOJ8m3AM0+8qV9p3X4uYdFkTqRtjL5/ctjprcDDmH5GLY3yyQZY1CQ7t03eB3vK
aUckot+g+0qarn4AUG3VfbOeiJUpGNQxNRH4SVx2AjYycpgpB7R/zRp3KVMzjSpxqNS9WdANuAx1
z8zfQa/X6NdqHEha6j3M5oytbggIfkzp41PvN5pffxw5Ws04XTFX+SYfuodh90Jm0kYrFk1aA8sn
LOKXfFIR7nciOGqKLlngKwq8cfaddZCGybpe8j1iL342jO7AUppRhk4ABoUc8zGqetiLLz3m42MX
hiSCVhKHWZrqm9GBBQQEMcxpuRd50szZCbxu3tEHD3HRvmDj3hmqQvLeC4cR5OKyrX/BIoHgWNne
yhsDtXY4wg0nsuDTZZ8Qy7/00XtpMrwPYqhSDA8qQAJVB/wGye9Jk/EJJsi+GpN3maJ1L7XsA2LU
Ts52dBfCSPYJcI6Je1mNUURuSV8z5hqOfdll2zJJirUp6Fl79vRrg8oUmFPii6rFajV51NaG9dA6
RPEYMq23+RB/ZnXwUTktDGIahxiwopO8TqkxrOKUYmmaI4wrXXjfFxX5cQ5xBLSjzFQKKO7+KLAE
YIiEzjB0a72JX7yai9qV9JJ5g+WCcQqIYdIlQ7y4hqv9yef8GqlBHGKTZ5+Q6YHkDObJXhhx2zfW
VuVj5OtTRMFV2n/wUpI2Gg/vEsrNygz1RVO7JMzwzEED9ZdQthX2o5Xn6QioW+2YwClmGPlHjmij
m6C+D8apOhlpkq6hI6YMwnZakrVbFH8dWVPORAIuXF88JkPa5OsxSnfI5qglxFtaZ3KFp9/2We6t
YWWrvVmhecUSICab6qHjV21h/PkQQ+rMfG08kImp+4oJgKbRwAvnFOz4U4mUyAveQcN8VLxYGGBg
2IbRS5qBa9QjK1nj1JX7ujWuwzzeFaPNgdZLY5dVf/Q4PhRDtZddqz0GEFZ2BZmecxowbkMpH4f5
xsza8UgV8BFOIKnyEPmF2yokQ7yHxcysS2l+mEq+aOwvftyTXY57AjYJQva0E8cEmofJw0IXH1oR
foJapfvy3L+6svc1ms6iE7/b0d2LNDxmiGWtaRyOAGDv7Vpg7EqsZCuMczRRm7oFZimTi5oZ2Xct
QKIjQvZWWPYY9WST76TsqzDekhQisG+13Z/OV/hedr0jg51LYi0Fk30ui/KME+CLrPnS96bs1BXB
B3bmcD0PYerPhXW1DKShkVViXMJQoxoWUgw2fkW2AMPeuHR6ytqm7hhc5hQquLRaNMlazEYXWJ6J
tlMRLjAnoElS1hl9hKxj1oOLdMM3juNohBpZZATTYjBF/DKvYTLhYzdLphzB/EjiU8J0u7O3o02V
LiSaKdtL8bVxltV1b11JoP92WYMiCekZn9DJGkRtrRo7Ag7PVg71INuRwcRrZ1E3UWhG3+6Q935I
tiVPuQaZljV9pZECDMqvNahVhd+DV1C9MJEXzNB2sT50O4SeEqUngmPIryRVoVmjFj/Hiffi9Bhu
Bl72rtbkHtkRm1hsE/0QFFt1KjIm2h2ixIQd3XPOMgpPPdcsvS88wgWazlXcdUGJXrX9pbvkBTMi
+ugaLhWjDPekFYbrsuFhOQfp1UGvBQmnpTvqqb6djWkrsvI0xyRW17jwVCu2SdLRS0LCYIPy0toU
KSEoeS7a5Z70vE0c9w/oUPETTbnp21NCJg1cOPQQx94wdnNZtgdRpKc0GU8Tghh9V4NlZICLbUwv
0yeSLPMxfaot3V5rHIP2jF1Ghe3ZrkbrMA8D/lH02Iz7Ga4CNFhVQ4VrQrziAcGaiat7HuBBm3+s
nBNPTfueNKgthD82AIFAF2UA8UaSZgmI1ojuHwuF8ADXy/3ksFCC+7lXTM/XIETAkDjuWjZFxsUx
BYSC2Q7UD4OxglmdTAwqK1T4a9vg3TFb+o6eOezYECkGpoSlyojIUQx9dTSRfcUTT3VRunvLrV4n
Y/qj3nBfBfveTGiy4BesROUVSNWL4hI69XGudWfTLiWhXpwNbFKrOcyg/0EuxOrCuAyo3yON+xY4
2abzJKqEbCSt1DkaanzPmcJDGdK5+9xvp72TNREiiVt9WaP4RhayLXEkrEaldu6Y2/tMBGxwR7mx
nTyHJG3vhB08G820D1rdgmTIpi+tIIrjs2iDyloZfXCodfGpebT+rnsGyDQzqBowslXyJc3r+USf
9z0S0KyWnDdrGtpDY+V+kvKj0zfyymTWRBDBXxF73wkJvrwjlPdprt2ZFSPVQhafFZEhTM8Clkmq
O8zdXVk+BinSYD3cMgKn6bkfO53cuml0yf6Sb1o4/e0qllZLCLA/2f3Z8ihnpBqIVU2QYObqpfYC
aL6V/lmVLErRQzMklemMheJLk+LJnibqPR0WAbF6DHqbJxISbCoHQaVkZrk/dn+kS7iiG73gTSEc
IA33njO9WRUqy7bnioTqoNiFE70ReR6xCqjL+sR6SRGkRLV4Z8fwVdZVzeCEANyJmQq27pU3dWpp
WC5E973YDbpsb7A2aKiRp8afZRF/gwjbUdK0a8Ss+H875v/jWE6+sK+FLeEZ5Q9DQe8yaGa0Nab8
ZJazhRgPfVg826eAmdQ6T1jS1O4OSXu+y21919vAIYKapTmjKnb3PIYsFnataa2rguGj52XphnIT
4zY3hVVy1yU2v54HDEia4tS3DI9FxsO4ZW8dM8JnsFmrReEPwSWe7z0TAzGkhVM8aJscfBAgu+h3
w5Z45SXLIz7mRZ4ZpYI4Nzc64hwzNqLTyLIjFGx2EgNLcaZI/IRz05b9AEpCfmmp/ZUPip5itt61
msvJcLloUB46nOYUPCTXhEJ8a73hLkf1S7nsMNDWZatKVMmedhdbmRnuCuQaFnWjPw7ehzExQMxF
Xl3dsS39cjlzYtVuHVP7IqH6yxPm38L6MlPmm2LQka2n9ZONTEYD/M3537EUJ7SnZpGzaln/7Dq7
fgo8vTpUmr4xg7wnwOBEbl56QCPEmFOrJRN8t+SvBb9jEsK0oQkvtX43Ao9ZIvAW6WzP+8MLIe2u
wYjePrc6ZMdY67i1AtK07K+AO3IzpdbjnCg8/ks5JnAmRo377My/ysr9xbbavngg16AzY83oHm1C
abeKOAkDDDXW8VWl25if+/ss8D0bPDDX5yrJXUG7aJZrGkwix1wxLWnAO0fowZ2rGrm2KAbTuc22
iSyPDJ4fqtZZYjn0V73T/qhlUwrvRnIqM+QOcrY3KAkcH7TPuUbpXk+tybjLQrw11p/CNPtz6VjV
U3WHz12easfOV9Jo7I3dMleRbSiviRWYa32Mig83iB8KRId/F7s8Mw95x3IZwlrDA2m7tHIcdsMv
p3JJNiqNQzSah5TR6gVzbni5mbA9l5vJrBKWIpCZ8NOgKKTAKFM/ndx3EY4VWks6Nclio0tQZtc3
hX+djtuiIicWsXP2aDStj1yovEM2ipN7gtqfO1pBqDOg2Cbr9pgwm8cuRI/naZSMP1/qWfuocjTR
A/xmngCavi8VRIhG6eL8z2dukH3YOmi3WyJC0UMbY3Z0pzNRXqSnKCaI761PRiOmSxbSfNyiAxxn
2o6Fi+cFFODmBpucRuJ4SHwLzzcErCvStS3dGPnxYkVRbGlhzKAxb4S4aBpKxp/YvVGYe2tK9EuO
6rBTfXQp3Dg+sjCzWA1G8qkobfmU2vcMxUz0RQ4rjLRti12lhvtaeSN9J9pIRxCJ0ZtWfYCer3yH
zESu+Hi4p28v7ycLIdiNO3v7A2Hj/UvxDFxhR6KDD+pnJ5XzXSqRJyBLBjdz+/8AyLMvGq3YZjBq
836akff+uBbZvIlTRHF38zhPRhw/Vw6RXAu7jTEXv+DyNxMWNlrixvsuCAb4TFq2dRZBR7gAnrPm
5V+vb6zBvSUD/MK88c8tQwgT289XPzDFRaYe9NlrXM01NafMv4vEBP2Qy08Vaa8//8wA0P4rN+eN
MIz5l0rAHJocUU9QtBLcLi448a4pTggJN1PmnDK6JlaPMA2EotQidNjamSQ94biV7ya6EYyc+GAc
vKtNNDgEh+RA0y0GerYGQ71KQoTZRvi79pTzUIxWwgO96bE6QSFfvt+l5rWZ9DeMmt7mxqiV/QBy
Ky+CDVtt8WLW1MCDmX4UmNPvNStbjuBQ3HPnJpzz87SXaZ8u2vf0PKt+ZJu8fJ0Hik7zhvDuZX9u
Gdvd9c1UX52gpaf34mPQM7uMXVVuaF7MFyTw+S7WhocKsGw4ik8dq8/nbI3GOohIhe0q8Pw3xGbo
5flG9XWx1UrNepotPadfFW/KHj6amyRfH0l7Tr1oPoWVtkhpkYKagn/JaaxjoRsJ1H7k4gQKaZsf
hX/tefN1ppKI54R9jclWT5hO9lIj0EWOHesXM8nTI0dg7KeBe5wWx0pOC2PgHXd56att647T+wzW
nswVae/ZK07vbQKJPy83DTBHpqI1kGV8v42fACDZ2TOlhVZKslg00zwyPNUviHWjzTwp+eoKaqp8
ms5mbHkspiGfEtXSB8k1mZTrornSllk/R2GAgfuQhJZfLr4yhjUnXffak0gHb5cW5XIHj9q1lNzp
WoP6k6Vc6OssqhhCF6y6dX1fT8jDxnCpdEIiq/oKLRZFsALCi4fC7J3CH7zRXaMdDu9kpKILipfG
lxUh12xeAl8pNezTMvq6gd0cYY87Gg60CQveW2pqTTYp8Jrlq9u38sn8U/Tkmk/Mm3w3xhwE+/5V
EybOK7xMR1Vn9tYgk/a51ENWzIHdPXuj5KneDlG9q9AUsu0S5huer2jbRkG9i5cvUdPDTx6ddJcC
VqFRh2Icmsm9iPXkOrtlszYq5HTREm9j/B/I6+cZ9w/YC9UMv7Gud1gTSHJaHl+GDcjQdjBdqaau
zj8v/VB740kQj9ssEl0CyuhSWOFfuhRAgp7Xj26a4WRLW7fYh0Pz9/ZEcVJEzo7HXYYHWl9lhU5g
4w3O7yJsubRD3x2Hpt/+sCmNztpLI+EVn7v2Oehfe5wZ9z8vxRTzT/Yd+x74OEdsAnyWOB6strDd
36BpN2i5spgUmQOanZ/vkZjo81N6u3Jk55E3Xn2PZsvcOGXFHH2kgLnZwNE/rHnGT5+m/u7Q8bfJ
oK9KSd6vZ/2+mYfsaP6Gj1i9pt5UbKBnZCybWMrchNvmKD9EXPd3t9u7i9wPKXIgSvAI1j8sK5vM
3oMmeY7c7lDNLZYsyOwxp4i+OiSptN5rE5rG9Qel3RQ+0kRAVreH/jDE0wNz9SGHBR77Qyls/IsE
MajaAPQQRfYPFW/KjlOsLyKSdjrcbE1t4dpHZc9XnuXo/8ARaofWpivEaTMfvNBBvKPi/onr7idn
2VXYAMsS1tHtist0tFhTQN9NaGr4y8uM+cus1ZMI+gZ6syaxiUq5uX0/vkvAw30lGBM2WiamQzmx
rKmzvj7IpbX3rNA8umQ8sQM0dLj0ZDDeko9vgL7bByRx9qozh4EZg7Hj1EJrYwCouD0L6e66R939
gH0Afj6c1KEPCa0eh+eiH80vl4mEX7TBeB5Cl4kwhdD+FgB3MzPViHbRvxH0ERnR9haorCGScJAu
bn7sFW5LRiziuvqORDlifwyLAUT/LULIptWk9B2CLvuhqKuUMZLMfpWRxyK87x6GuDNXiRWCHOIU
WYLb7VeMf6uk78a3n2NBxhxjIM8SZi2q2UGmTu7HSN7faOw3dmTT999WZONIW/jTaqLjQFHViXsP
qcumsVzjocembiwZSLcgpKAx0Q9UhXNsenbPI/P+WxL9LW6+85Jzm3B8374a6QHPCbOionqeIQd7
aRX/miI0/B0i7zuIEMaFuFYG+csfpHOyUyYEEJ093a6ZiW2ONS19Xf7m7T+4/c3CQwoWtQAvxjF+
7B3tcjOeao2lH5KcZaZWeeZbjUbH7/FdaLju/J8ARERP1p3okF7GMQEBYiIa0RAxeltqtv0ciUu3
eKrMlD7HiRd941T3F/zuMFYmz36FWLUnZ/tc8ux4xHNZP6psPt8eiE6dOYeh1nLYiWrcVB0/ewT/
ftmhBXc837UnCA17qdREP1oPe1uv+k25YKQ90OUrWdfhxbXc1bAwlKqW/XzW5fW5NtvimTQsgH5c
uFvTA6lU8AqcYlYAieV+smCUTzeGtIJBVM4AAX+QbDpV3TITtWavQWndle9TeNHHuPog/jXlZx2q
DUAQUl11/aOowMYPDHvutMI73pxFwH9eRF/rr2MnTShW3TaQwVdUKcR/C9O5oYC6L0EP1JpZb1EW
qXtZZp0vilK9eZbzlTP9+1u9Fpbs/0qzeBbsut9y+npfN73hUtJ7n6Semxs4/N3mx+X3U7wRu3AN
NT2+q5mVLnL0+TlIQP1CWOx/5bLezU2E52zKFDkMUf3tuNA/A8mePbXesLpZgC3VDDOGk6of7W4V
2Zp+YcdSst+HfGCKqNuYiAS2N8+wXL6stEpjvs3sC6VDePSYYOATWSIYrXR+zzMp1qklWaB7iWPt
bWWcb8eIxdC7SQk/X86U24ciZaD483sIB4H0DTxihYCqwjJI/NuXtw+61IwjPL5hn5TheMIrm+G9
O5N0QonnLpS/vvPi7XyrPkydCD4mVxfWTeO7mFyXZZzKLrUCgMvg7yNI7M+xpsG8Gb2dKU33ZhHp
6AD43j9/gCsxbdhzq278rjASoxpZns4DACa6lzDajI17//PUNTNSVGQ5J3chabC+TVv1VrXRW9pa
wZ8a75Qc0dxDQ5DMlivF21h6B6vOs1c4szsevtSVy/cdz4X+h4+GLQ+o1D5hqxcyfrs9WW+1pU0U
NSiaeo7Lr4mn5doSQXwlMMc4GJIypAwydz11iwJvll24M9V0sukon4kUAo+jl/oBLvKSr2H/7Uyb
Kt4uWYgGUzGcbiDfutfk0Z0DdncL19dVFl6FqRsw5TLTYnLY6xiub+REL7cK/39jWLwFsvLvECDX
ciRsdcfWTazi2MD/EwJUkxGhdarKDz+sH1iADePxOL4Pcetvi//7zGX0+vO9lhuJINL6hai8lRcm
wYseRQVRDJi6vUjmDz+BkGWOLmtJFJjppDbWPAI6tlOn/vkmaknjMDFziXV3vGp9ddXZSp5+fI4d
YtyNblWWz/ypW+kqLOZXY7jC4/bANC8fsnSm4EWvVZECcft+Ok3mxY68T5f/85NTGunW6nUc2GVQ
nmrbdLeJUeSPmLwfyzR+taQXvLiTk69vn7GFKNZDDmmlRXJJPsL+lthy+xA3qDTDmhSG25ci0AmA
sfJNGbCxuKXKRLoZXm6fich4rbB9Xnq9e0sJ3Lvrl6wqlkpvA4psdMuANXL65H8FzpDVV1myfagH
L39uB5ZgdvNWYiqBEdlgEl4+BFls3dmuzm/spM9dJ95/eFAOnmS0KjiwfxjU9ZwF+/99eUjnvy4P
kkxRWgguDB1XMJrd/7w88jwLCOXTIUG4yLzTOse1szCPwrh7bCxG0z/o93l0Lq1OTDTylOpgjGJ+
tD1MN7ZCnlsk2kGKOYS8A2n5zhlCjNNxy+g9ZNeHdPkReT40eW0/OE2Pz4cP9Zi9OKpM7m5f5eEx
6XsaQ+bg95Hp/OXJ6jwWk/1c2I08FmGPrXEZ2AMQORYuBsD/+ozRgH6AJ9fjya6RNi+etsWjszLs
wkSkk9/d7nhAnDHuKPL5btWUjUhyj7qPaRgACbu4D2TfHP/3K2za//9LzFMGRSClk+voujD+8yWu
K10pBhTODhNzeAf8Cj1UHLqvNxpunynpV33qrutOh5BAFgXj6FVHBgKLCNEZTOJGdTBMbQn0y5P7
ED78+ELEm7ZvHM0FxwjJgOiH99pixFMM0TbyUIje+BQWS5DdNLAVg2+GGgAn1IKhoFGSe2GFMBrY
KW7NQmclDAbaIQqk2gudFMBbtRI2iy4ZDRNuXmVuFUJuXjde2VE4YitCZWw6fSo3/TSWfrZkBCfL
h9tn/3xoXJrE3kLyMNgDA8eQtk7cjphiOW3+7dOcrJekA+I11r16wMabbkKpb4LWxaDvTBa9PR7t
pkvv3LQs30flhBtQOd4ZPDwr7DJOSDTCVdZ0fc58jwRlqwj+QKmRjwlTi2PMAH2TAolbgaXBsDY1
hKr2YzDTh2FaqmKyzW9fghSDcWfA7S7dsNpXJpTzjsStddp13uYWEhFIlZ5/KBYFD5RdQKTKfWBn
jz8kkMae7pVXPIboxKEDMCueco9hsS2gipaZ9xHEzHWoMDAFWd3FqHL6RTTBF4jG3jUuJjQYbLU/
AYnwaEra3X/9Yb7EzvzztwaGeDZz/4dsrF9VIYM7DFzJCblTzbo0Efsy7Z3Tv3+G5HaeFy/4z++Q
zcrgnoUtzI8DlTnuUabUoqRA0kJp7Y0u479NentBF4TpTmDcP1htEz7NdfL6r65dr57Yx02faki+
aP/Kx7j3rPMtMLUm1e/+541E9cAuI5pGEMRZA4HGHS+l3TS7EI/Az2elnh0idLD0N81OhglMGhE0
O3P5bFy+15jk2NOMbW+XIyAVsZrHajyRMcQlcyOMIy8gw0KRfUmMboip2BmrIvIbPfROmuUgfe2W
aNnElcOeJJB7K5TPUz/rj3mgJ1uYIwVRmCayZ7bNfpArZwf2wtudSTUbPiu3EhsTnPI/FVXi2J+q
a8kh9WKmbAUYp3J+vcEtGD4ia3LlfY4X54Fzen+bTpb/8VViV91DnTowvQgy+H+Mnddy41iWtV+l
o+7RgwOPiam+oHeSKJ/SDULp4L3H0//fAbMrS6qIzH96mk1SlJIGPNhn77W+5ff+o2E79TH0HHXZ
zIT1Tu2Xyivyl2yXZh2FUzTCd55vj9Jh1qfpPXzBDZhg4zuD7E3QB4hVnCjHpkeeEVJHIgzKftrH
SAjXlw8NxaC6bOUHX8uLihp9k1USXSVv5qw4Ul0BTKmZHjvTiO4DFCunIPjeQka8npcTFAfj5sKw
UYNu5VYDekc1nl69KNiWOLSedLJV9/P9jYbmuVWVfjN3slQXpxkxz9fzLb916A27KEszvhp0Cp3o
KuvRZMw7QhNn2FWO7Uy2bKPRczcWaJHFJQqOcp9kk3ZYthgicGfa8b02TevJh5V7qYc5gobD2DAZ
HZXEP8y5CRL0i7Sh2136DVqKEgHx/b2KsHA1pU60md84ICgPw6UZ0OX4t/wKTYdal1cK3URvzLOb
vBnA1Je1upn3sfPFIBRsv026qS1rPNUdLuP5aJj7VY0R0uR22htTZnKWhG/Ai/SddVdpxqL32gIK
Ug+VQbb7cOTQOlPam3IATN71rg+/oKyW7qiRWKO2Bl4bCBuzl31uIrJ/xgcsLRysl49dbr7qWmp/
bRKFk0HvvbTeyzA3WALe8P18rjQTEq11XMh7x2HFUUMdz9fUkeXNEO/RLxFERXjbTqlz/9PPryIj
WoVGZ67qqBA37NLmpzQ/h/kiFslvWPTWRxa9w1iAc6mwTZXKRczMy78xLUVX2wUa0OxgeX0O8NgM
HwYDF4Le1GdtXqQuC1o+CPv4A9EFrCsh+2vv2ehPE79cXygYbdKatNBZHsa5JZoGxUi2H7PkGvKa
oEV1mt3vQLN5SBB3myEFc6I15bBF+SP2XUUWgibbj/PNRt4MSC1YqoqJR1EOtgM4/XfzNV+k4d2c
iCBEcC4Kn3OG/FY66MPOqkT4OASpXw6zqu3AGIcoPtnZQQSycv6d2HRPxTAWy2Sqv2Knde8TG2J+
WqYYQ3oETb7NTqkxtOA6yNuBThDdaXJiFV7e2P+GZf+PbYXrai77CYeQLMtWXedDUROPgPhJi/KO
VOu3YwZ4S3WKZj/j7IQ9gR4QzaOXKsZVHqj0FCXmbqDNhcxybPZpntnI8+V5HdDZHm7qtKvHqAAk
kE6YybVFpRjFJ7saph3hA+MChSti4tAc+Obb4UawhSSJI4hwcXCfnxKZFTtYGmy7fsx0ip46S+8d
L3Xpkqi7GZ8knMQ6TiA+cM/F2t2lBIjTvDnOCJVg0li10KNJfAaxswkp7c73QOs5NcjYgCqaZOA4
kd8Z5oVzF1rRtTkSNpjGwXm+a74w4HutbZOsxZ/3zQ9JQLIgV8lP8/1qoS703m2v5ngVEdvDaxw7
5EbKjJU5bYV2Gt9DpAwNrYsvGOZPcZ5mz2pNOleDVUplAnHZ3182+bItEmnpJ9cZ+E5De95z6zXW
DQB1of2tq8m+wzGmddshVp1Fgb1rbZaVcqWE5W9KXs35WPK6HBuqMHVhIuMTwvkQdNCh2IyrMUZl
6UE1myElUep9N81cqmQRRGaZIIvLrZ7t0mxPzKddNo+l8QyCbGUkcK+xWkhDuZpI00V939NEJIMA
FLvVVfeG6f24/+cjfl6L8+9YR8hXn5tEOv27PFZPjcQJk/3d31Z/XTMm9PLzfb5ZQPeKpsNQkFoz
Nb1+QOSWIuBuyBM2pmKL9kpcObZVYDbnmklPUYbAW8ltVobei5Y0xwZk8bcoqQ8UCunrNBps6yN1
oXl6cRwC7wjkDC7c5ZypY2i4NGD92MSWJzsWoKdXZt/Gz2lDl9ezCPy+BPfmqgv8FnzClo04eWck
d9GXcDROhzFkbVU5erV3p2gChWQjq5pYL8ojFMtNX2TDukZB/9KO8bo3c0ArSDWXsHzqrUGLZz3X
q1Ns1Fu4ikQetK7S7CH1BOuqiu/bOYxqTNGfx+Oz0hcDImhnutXC8pOfusVLPsTt2u96ZZdDK1uJ
y5x6ImooTcUmQbkFxkjTHxMfT3gkFz0yzFGb1AfMUvadNhnebT4yQaCJ8mw5jGIudRrk6eTClfzZ
IcvDXL/LNTg8vWedeQMqDBv5j2t5LfjIYoSrhgQbRYGcXOPHq3vtNBQYwLVKdKuizJu7+SIczLeY
9eWYWE1LwLWKRQl1OILzNjtnDix402rg27S8ZEyRzEZkQdTQoMMNS46ykpLDEUpFp9Cp6NxaAZrO
PmQ5KUm59iSVaeLVY1IYTPT9VnYIBiBpmswElx1rZoxqv3cL9FJxOFRIFqzokMVAw+fUE5RhYu0X
hbOcYfM1Box12YSQsVLxAk1I3dhapCwavQXxQ0LELUjKlea0hNyKaDkzsp1CFFeqgqSnL/HzBar5
ltTicS5CrIEqS29ajXmXUryEqtFtaAVFK6WLx/sP1zJE1LoY1BPv/7mT4WPoD0EaahlYAxojkWGR
vilC0hQkGDN2RnDsDgRYNLIgnEkuHHew1Z903buLsRKw8U+qLX+VQjjgzRz8W5FNL1nQBsc5CjAz
IZ2McPF3E+138iG8fTf29VUobc02Xje5JBaa/WRGQOAueVZZ3yk7JHvznInQ5RS/I+McwLlHP8yu
iBCtH1szxfwwpl/cCuKwRgKffPq51dA+lc+85Fy+0UYCgOZw2PkCmxBSWXlhUbTGlnK6vKqZ4j1f
5Fo4bXW7+GaxxVvNWsZxQlCyUJUmv7pcRXjG8I5TQGCD8ws0JCv7xD6bLhs0vFk1imk2n3quXWlx
wDCEs86cU2NFt0rJUGQejwXUqzs/5+nhOjxHKf65X/cqjI9hWY7psJSoBnpLw7D+QWxu8Y6koUX4
r9kZ1rUWpUyKEZDpqR6cjVartRtDSMrTTKQN9ZC4Wil6DwD/KGarrgoFC0tChYqF2EewUhaRs2Ar
yIA09QcJv2+597IPNAeEBK0ovwgzKnampPb6moIZ2ATBJInrFePqwzi6D/A7XazKUm9iYuFe98VD
HUfT3cy1HmwSwdU2GHeRzGfOgLbHvZ1uhkSv17FkrBaDD0WS08ghlDdFn9zZde+cLQT/979+Awlx
+9BPcyxNQFsHfiPgrgvjQ11UMddMheFae4Ve8FKN8jKFBFQgb4USAq8HVXvlmsHJlInmIUObDRYn
RPsu5McEUhK2qSu2rf3ZT5LnGRipi2jY1VYODsFPMGfpar2264mzd6S60NjRJzCj8T5P0MKRihrf
c/WOCYJJRytZ0dXt0VPLEDB5oao9dMCyefJ1rPz24PZfkN4EsQf6DvXEwmHcvBxA0bErqOjCkgtS
RSQA6f/lXvouePu0l2a7AmaOP13PKCpfpRcYFpl/g6JA51SANjfsyKMjaQF5hDycI3mhRBg8DZK4
otFNPuV9DmkUOc3lWuGYNEWb6SwQB24mv2FYEofJDYFb5Ga5N14U+jd6PBg3hpbtG6OhWTQ9wgpp
bhvcareOnz+N1gBaIC/FgoRqqAG17YI7QrS7bStamBaosau8qmkDeSKenuq0KvBJpN4JN/gJ71t1
y+o1LXTDCE+jb528vAvuq1YzbuyUfZHiHVWL/ZoUF7lN7F5P3fg030KjwP6ir1dxVrdPU14fg9YO
Pg+KhaCuII8x7Foa1hPJzVI7Y2HxPdGZknFK8rbZlA/u6CDPhEdaXiv5mG6Av5U3HP5jSZy1ymh0
XcZV+RK49efWEMGtpSrh2Yc6sNAmBXFYGJKX0DHmNcumOxWaEhO2nfrbDqDoXc6XbNnQgJQBI9Uu
9Np1PHR87Ir4rgye92Cr/YOHap80oDzbWYFaP3txtpn6pn4zwHGvqPmmoy2G4s40hm/YiKs3xrMw
jLRE3OiT/yWc0iu1cbsT5tD+BBZiIGnD36lM9k4p6BrJ3gPTRUnFY9p6y9yifqF2OuAwzB/tyugP
YcxB7Bk4ZS4xcr/5ds7fvr8PQ1zLtVTLUk12ka5pfqxLo0w3EKCZydGv2/KRIZgEIsf+03wtN0rl
ct98zXchPDnBm+gs7bHFwnu0K0eKobnJoLQ+Yrk3FsHonLRmMmu41H20Vv2eIJag1LZzpti8kLdD
Ex9SPbyfZ75zZ9WQ01+XMmabpJhq9G5KtokzwXSQmOvWZcdE4tmwtiXm2pUX+MSE016zgDqHAGnS
ZrKD6rEanS++je4IIjjOW/EyhKOFR8cOrj2wYHeiqB/m+1VfyZAWhe0+tlzn0YCjH4cu26RhuKdU
L2/7OribR9mjPUX7NhS3Gv21xTwzDo0KBVuNxRi3iIMiD0jJ7WUp18MHiuOdP/X4UuQ3fOh7atxI
Ken1Z9eVLfKT0ivtU4Z2Vk5I0ZFb1BGdsYAZuLkMFy7MUyYnUvIsyOwqo2tDnlMuwRtJXm/pIsWr
FDyeXqGZQXfjDRsRQ+5BdnNty3NHl3X2qiTqARU3wlhPzuFzNYSRA3BuU9kdoAQfZzggiFVWBtWu
zIyKMCEuOmd8NicjWzYzeD1R7VfbbvMzcMn6VGeiXM3k1DCSdIIsvFfC5qwrPewetpPYA+rgs4rJ
MJfqgcLMy21XWa996BbXWPF9GTHe0qa5utQpA+j8JZARMLp615wnnegVzbPdnZYVzo1hGWKp6TIX
5dfHvi5PPB8OfdvQbVWojsUJ/uMUwiH8TWFOTRhI6gxfkPHhtbKQawiuGUHP5231sNZ9/ckRTvyY
BYmOfK2nMqmgKV4+7T4X5qlgF0aMJrtTYkBRSjU/rl3ukz/N5vveP85n4rHoFKRzaVbDvpW6w6ig
hx7X3c2vX6rxj5g9G+QFmx32nqoDl+rDTCtQKV7wY3ZH1bHtfYpA1pnllWmNGQ29PrAxsNFzSyLF
4FLEjv7AybQ/qfmgXLems1c0lCRT3BJAzwT8BtL2dGj79r4MzR93hT6gzobw3IDEk6vRQDqsySmM
6FgqSZUmbUvRz57E69LYsE6dHfenso+hFlWV+tx59tkpneve8MZP6MCZbsXZ99FpdpmVhQ+/fkOc
j0Ecrm1io9UsQQiMirn+wwzY85BJBLpQDvBAeoT9jeqt9FGk6yzO690sWRERHJlEyaG3dpQNcaVb
W3JVk92o9IgfJ0faP5PiPgD1ehPEhNOjRLonSKyA0Qmty7GeFcstToUeH/KKWdRCCFpPGDXd1YwH
9TJQM0LF76K07aG2sawbUpDC471pUJ/jLPQ3rTYcZqVg1UHYCF8KFDgoltHmhUF9N4SZd2vW5Bcj
296wfpnbPiPOuwHbdLkG0JkEUo1YIzNmCA+yBBcGMI1PlUl8kmnYYgdaecLXk1VrT7hPrjskp1YK
tI2G4Zw9hMey89CND6gncGeREhc5+bOdoQAXpUoet7xJBtK4wEntI25qsoUNcgqFa7iCK4AU0U/8
e3lrFsXxkfjXte+S8aNDa5glAMhsYa/MH8WvP2jmtR+/5bYlNFU47DkRryIv5+d/a48OeGN6RWMf
xYPyPd/c6a5rgrVqx+6mR1S8wS4zqyMqtyeJfcqejZA0hqwbn+u+getHi1evvetZ1IPpPpUaN1S4
DieosRfTct6VlJoarNIRS1Q+B24b5Kgok9XgtNHGV8sUNywo6UM/qvnR7qK7QvXuEynHny/m2CAP
2DpguZq47qbRyLfqQ2WjdZTHc6E659bSGTkavcND6MRIxA5osZlBSz2FRTlEoRQYCKhIj7ttHbA9
DXJQDzXHxgmKNxKcE3jfnXf0aDIcDV/bj0lt7HCWif0leFbN+vB2juMJo+ysewjwssH8jB/GQ7bc
IJg1lcxbhDo1n8iSDQoQUg0M/dxaxnAaQu8ryBjsK4bCa2zH8bZJ8X97LRFYAuvevNnRnKk+zLFz
Ux4qxwlyp2fqZJeQtOJvYkUo6yw5UB0pd0GOZwL71XWO9eXBDtzgaGqw4sJC956ZWpPhyEiQEblF
0YX+HFcX8bI2zXDPzYk0l4fxfOFlKBBd0zriq+ZkpxdbJcf23PjrOlOLW0Ad12MjlKcpdRGzBLRE
gWn6z0JRoy0MDQKMmza4i9ziLZ+GTSCDWhp28auGptXIfOyJNsgm7HuLQkEuKAqAu/V8ZGSVY5LS
R2PMhxO4S+GYzxFcU4TZ6NcHu/FxFMDyDpEVyQLREsLmzPb+WNfS0GmZ9mMdGdzkIRzTRdgWSLMi
QSBbamivQ8MrE20Z3+dRF2zKwbRPTh0Gm35wbPp+JtvSpkOGO6SgKiUK2FL2euF0N54crcxw7zpW
xgVtyIANaH7IC/ITmoAEZTLW1eOlW58xbs9i/0Fh4vxlvkLoC+iJ5M5HJApUVURnVF/mzmCqtZub
hLrVfkIbX5F0WdS3pJvqv5uT/GPJJ83A0F2LRYD/xRH2/s3hJIYqB5T2MRfuLiuaT1nfAPEfJhW7
WN+OQPjk7axOIcy0KlRfH2SN1TZPTRq0ACFDpvTzcobT5diAfb3chMHdXm4KZytUS7zqoYqpzHLd
s6oXDdYGef4wIvXNbN1NTGznsyfBE0rklVsfSe/uMlFGCmxhuXewC0OiuHTtGD11Z+PcrXu9Anzn
e9/CTEXNk2afUinviwLi5Ah/N/dRhSau1cWXTjNgSnU46Jg6K28JPs9Chh7E/GJQeO7RHREKZcr9
xQpTFSRSOkBz4Zbrz5COgg02x2rrQnX/9eFpfiy4HFvHBEXvW9M0ypGPwiu6A6mm40GHR1sHCCDS
p15jMGtoB/bXaHosJ7/Czxi/UQUxh3IIc6dcSSG6lcO1Z2ZEP3gRLO1ypQ+FAyCLcU6KUAqpWuFc
jZGb3kDfXVlygAgJ5TVL0mBXyUmiIZRkb82wcY0T337ks2wEIsw+9dWdT5wSzUNzeJX3e8hdF4k7
6rum8r7N7hDPpscMLvT7XKT9dUvxYntpZX19gOzqHKcONMUsqpkvyP3ZEN/V/S6//R8tKcoWzbLQ
JxFBbdiu+mGUAECg03To2wcxmmIfd/p4N8pMMLkNQ8/X70wzk6lamE9VbXyKGrPelXG68kjneCFX
6MWP65cB7MVnecUvWKKrBPzwvCRnDambSppzNgPwvEVKT9yv7D3lPQu84paYbtP6yAbOudEE7KMi
mMiJopWz1TOGxyoUhDuT/v4OrdG0a9phWISZAXtAZGtfrpuhhu8rY1e0yPm3tjCfiueiRWXf2Y51
SmQ1EZhilfk6fVzEO6PKTG9yTfcpV75FbYjfxDHPeVwMgLYM/z4KqJ5njWxtPoOz69Ea9PqelgZ4
u97Sd75ahp/iBFU2VoWTaUHnBlbJznGIXmk+D+QClA66vxQWKCjMbSk74qJ36jt3eKOvZe5zTnMk
Mh6BIcHmzLVjrupIUzlBMYECISzUT3Qmmp3aecygHyNBgcXDCImNTGyfIK4IzPHFHeOEYdUiiGKz
T5rNZUc/OXi4JovMY5WsKTr046dgQAPI8U5rv/Sf7MK5na0WQ/+gRsk3JEXEyJhWcs25mG6kHJSM
fJsWWi6WLgSsGxpW//Wc1BnAwsiqf+hjZ8dFpQbT2swtSgbdjM7KaL7MFW/nOvnOCxogi8OUbSWy
a2mVDR2ZEVbPKS2q+KSWnzGPmnvac8ULcV/rjJHmxs/H+Jo8sr9f66cuWY42jSfVxjfEDj2/tlWi
0n69qgjrH5sbQ7NQWmvCsA2D/3446+l9QDoy59WD4oz9Hk21cUx8MBgy0xYpDSRA9N+buQyYFCte
Obr/4yZgCuVAwZ6x4C/sqAEEJBd4bqQVzfH0SauV+uoSuwiN2OyiT7bRkmSK5lZQUjmbwWjKOz3O
zw6s71tNr1I8bcFeiYf4QZT5gW2TsdPdzrzmzE0jpwsoMpl3LarM67+4PZGsJDPd54jLqTicaTfJ
yJjcQJQ3yYmuaQbYPLJa3Ovy2qAAdqwsdP5lbz3NB32jlgdALBlsuVSO0sblrFcStuPuif7b1HL6
NQt7INo/j57SLKq8rm/jcWJmO31NTNO66cOcPpvQiUTSLAY4hNX5Vy6U7sIsJRKBNgZe+0My+d1x
nv32jf1jCtwSw6XpHYmTOUEgL9A+rzSma3x/caq2oARGNh18EnPE8LzExF6FGa4nJMFKk/XPtsa8
zPihfMGBzfwjwVPwPqE4mYNFYRiJBUE7VC1KcHCLuLqa601ShfyNJ9ppdak4TaIWF+h1pn2nJNtB
9/t7242R4bMynEyG359w5Wpk2hynIc1obqpovyAcXaVZo95VRv7A9s148Qd2rEXIkpL7mD/scBiW
wJq943wBcAOSognY5ed98B8ByWQaEKIKUC/DOTQrI6fdjYGLYmm0UM0qrQnZFWPlG3qTzZXQLnrM
GmgKxH5ks6In9TCFGaFgIkVYQ0xnklCyFfGjGJtvucwbySp7Petafv2dMv9RK9mm5hgSt+eamsWh
8r5WEqbF92k0kMGTG7vQ3Iq5rZwSwSnZD9mgPMNWea0HZF/SEtw4eIaa5G4UUX0bmZU42IX7fd6E
6IBF90NXbWbv8c/s5/laSsiYtC+F69GyLXajnQ7xfLRHVAV1upv3FooRj2dH69RtM7lg++R+Y2zL
6VhlqrkfykJ7pG3TocCUV3d+VuXQD3KCQOUROrcc/XaU8U76ce49esWIJJaF/NBT/FpSP6lO9T2w
iOg5tYeemUL9/ddvp6bJ2vJdq8ml+aLrNF80FiqWqvfvJ1qgLG8qxT+NBnVZEvXkZ9pOcopHFY13
zLgjko5WCssnxSnQQQo613NoCG+gDP5Qv8235r6Bn0AlMQv1OC9WDK72Th5nt5WFwysKoaP2nFtm
u0fmxnS9yyMw5fytUBCetJRZ7aifFE8Ub4wsdRlK1j50NFukcJSIHsR1qij0dVFq4UvjYnKRH/zk
KjbCugLhutLaB/xpzKLTGiWNAMBv/uVAmb0oUnUECKU5WJoNW7IpebA3hCTaN73YBTr7OZDS+1Da
ERU8WpsmKtTlfLxMyFtSvQxu4XATJqwPt/gcNKoKp4uWF/0BeBfeTaLIYabAaq/f5mFNNGk0PDy4
Go6GkcSMYAIUzBSOHktTQpPqru+Jixd2mCyDtk/2zDiV1ax5U0zkxXZs3GodvM2a0TythG08NMbt
fHingUFTuliGkCq1HgGlrZJqQS5NuWagHHxGihzWLz0i0OF2jGxnV0lJcTFH3ik0v2M7iNb4VroF
QQT4gakXk7puFnOTtsxGfeuXNGmVrHQXNTUn6aOchCqn3Q84LWSDJCbsWmR7JJraFpSfd2fRvV00
Jr/wY0QiGZH64DpbB7PqvoQzdB5tgqdVKWidELmcneHYK0y1BlB9i/kBsXN3qVS62BuWap6TDRa6
dwmf1HFei+elGW026LLabXaFUAnpsE1xBclhA9vU+G7iUzOyPH5z6zqGOGzXd5WV7cJhKtZx1BLn
EZjNPbhBiiWDPcZcNTRJf65MZFuDqtCmIBdjW4TOtBf+pFzr+OpWxGqcrcwCdwX+CZH1eP1z+5lB
eF+S46teqTrzI18N25uf1xynunO16rombJOCUq3vYrSDe+yixsagPO2tak2sgbOdVQe+7n+1pni8
KVFCPDqWtTD15MGsjMMsSVRq9qMCRMFajBCU0myTqV5yqOWsS+vMAswxZPPZ7ZCZcKIqC7AOfpCN
Vyc5sRJcdIoKN8GqyBP86775mlEBsZJxtIKh/hV2qhGCCHKsizTz1+uP/nGITaeTKTZ2BnbXKNM+
brwKx0Juwfp5HFRcjizV5j3dav2gp9A15sbWfJ/dCMQE+zpp44ufbNYLNYZd7mLV+GE0K0yTysbB
go0YtznigRGnpNLV02A+OoWjXe4pGvtT6xEoMesFy9o9+RNM9qZPlPU4xOXG6ScC5EIVDpOstOea
m/x3aGsEKWw7bD+70RaciC7l4v98Gf7X/8YAIhl9oqv+83/c/pKTYs6/33y4+Z+HPOX//0/+zl+P
ef8b/7kKv1AF5d+bXz5q+y2/fku/1R8f9O4v86//eHart+bt3Y11huljvG2/VePdt7pNmvlZ8Drk
I/9/f/ivb/NfeRiLb3/+8SVvs0b+NYb32R8/frT/+ucfmkbP/3/+/vd//FC+gD//eAjewuQt+/qP
X/n2Vjd//iFU89/U2LpN8wSZI6XqH//qv8mfuPa/dVr5msXGXjWN+SdZXjUB/6T6b0jggpGDzc7f
1E3tj3/VeSt/xF/Dx4iW2VYZvZkW/fn/PrV3H+HPj/RfWZsCEc6a+s8/jPenV7aFbInZC2uOPMna
VC7vT69sEOl/Dkqzw5/lLrOw9zeModWlp8RIKIzuumHfSnx1dGNi5TrYQteo9GigxhMW3SlWrnzc
92wpVTpkDu5Kzd2EZhfse0UBy4XSaKe23eOsd5pLafQ8A12HCHG0nW+Hru2BjLrla3zfw8F/0Br5
xXIQvhwmDeocIsnVvB2J0GaTDRYd5mSoKRlPBvDM+xjiwoZZIEAy0f9Oevi+AS7fHAoPW3dQXtD4
Qu/5/s0x4yIAAxc0O/qS4am12uEqA+0IRucKAhfIz0l0B1ai8Rwq2bbRUNK1vmDhlPQp0+jRMFfQ
kqoS6IkRueN9YHvRxuyxPl1eZyQxDI50XMI8T7YXGoVsAY4IXEDNKf195oObZe/BtTr3frcDfK+t
5OAyqamYcCGB1lTdMT58/Hbetdiv8wG8JBe21RUnPQp2hSTKTGr4LByjeJkSKMQKJDjc1B2WgqBY
V3TGL4In06HjRdWtL4ngYglz/d+VgB8/Bds0dRZhRzc58tmqyiX6b2OI2EUIzpDV3gqXQJXJhiN/
UWP6CcoEWm/7smluLOZw0j/dLj1NBHfgjt4qPSOR2ySyRNEFNk35UHcMzniI3McOulddOd2GLU2y
jmIV1GhCEyI2s/HcDJCXcuY5ZysC1a9M5OiMbruJrMS4/dti8eMb+fdvoP5+Dy4/AkZFpuGwDKD3
4eN4//KKWJD2zJyNpmauipVK5PkWWyHojypM7uvW+m+enFCquywb9Gs1m8wrM1XVZSYCE/1OBAZJ
7cNFM3Rfx0ikx2qE615jQbjWGo5YKBTxnZLUmyG34qMwNX1vE3G7mHcWIz5WcukIRdiArnIp9THP
+6Fn/KbFLt6fSnmhFsZwHeksQl5V/KPF7mNdhGIXd1uKYQjXhGJI9d8cPdvmYloB8uxJtKDJPVDA
luMnp/bCr+1k37QaYQeTCrSqcgoZaOEh+vE65RCEGNx//Xlo70VX89M0Nfx1NjMN10K69v7zICFZ
t4yibHEIiX5d0ClcVvCb15DDy828BjDkiBYAwQyONSVqXoPG3/UVX/lI6QgmGZzPfgBf4/IVz8bM
BWq0toU9LAKCua8Vk+K9NZtFmfbTvQBptGRgEnJeZx2o2c7+Rl7/YQslX5FO6weVChp7uj2zzOxv
XyDogKHXDBm4x7rJTuQmjPBQiEptJ4vtyRGjAcRd2ahUIe4tmNkS/zk3gicpV9qMx8bVSTKq1fS2
SfyAjiKYP2pJoCuoZueOrV2E5f7XH8QHkcHlabtyAkn1Rav2oyugxzDN8FFttxl1y7Wi1zJstzuR
BeSu6Eu1NK1afMVWf2CkMt0C9HgiGp0sKzP77CkILSJX8U5BC6YsH8fiFYv/CprYAvN7f5UbfXBE
tbGZyS4BUuyNmQpqUJpD2lilXxKaCZwNGTC04pG8rlyCLH9zrIl/HmucwC2+C5rjGjod+ffH2him
UzGNLRHi82mPiBqp3CThQutHccdv1dDZkNqVWBD2XZ0CDXSLRTT6zi1n6XI7e31wlz8SW/nrd1+8
t3rLd5/DH3yOqSKhM0z1w7KU5fZkQANhSF1FBnFckOd85FuEBLX6soENgP262OuKke98VDEEPBaf
hgoE9jAkpPc4YbmWuiNanb9+YvrHioUnRiVl4RPg/2DjUxr9/XTgW64QLdaG7cAIZAucqb6th8xc
KJf02skr8tPFk5NrYkQ+CMqcOamW2/ZtjtDmCJNpWo0wbt5sLEddormrMSM2ZQATRpPWqdj4k6wF
hwmsSZeysYg1ADH6cCbYkRyRqGF4pIDfzmzCjQ3jZhyJzNKm4SqwEnXz65frcDDwgn52QPgkXP5j
2sgEOVVjkPlwkAR96XHqzsmhY9vd9oCWxgNNR4ynauQe5Ma9M4f7oGhzEtwQLXv2+ISPhLYaRn0L
i+HCSM+WS2aRIS0gRoAQodDcet2o2TrP1X6hAVBYqKgP0aF+CowGmIDPiaWntw+bql/GqZpt1Row
aAl5ehkGNoauPLxP+0bdV4X/zUgcEjFHx14oms1iohXpSneFvWEfCcm2gaSnaNEVvdq7OEZSrqlt
D9SLCUDYlc9BeAZ+B4UmUG58vi0IxaK1nhSNTI/5aubFa2S3O3LjbtpuIiSiDE5IwTA5Vaq59ki6
XmQOWiL8EMMaZg7E+hHle5SWEckeAUnAQUiirk2OUJKYGzf0z0HHP22m9Ve3UW6kmMTnYFomxldL
Z3zjDs/KOPqnjtR4ojqMGxMZad4R6RHXmwDvAvsPBbZaZOlbJxDngU74nZ4pNz1Ic62sc4LRQg/h
dXoEUpWsTOKs9M5V12HuFmui7hfJwfbzaTURO7qEfCYPtnBbVUO/CGzO1zoEQJobizrH7VyzT0cF
ODWrwUdtNGUabxra/Y5aLVOix7DuPvcMQdYt6tTOwYQYCBeDXdjB3Sf7L6jevEqswhA4SxZCXtcz
Pj3IfBRzmzGXKkX3cyOAyeXfSs9voV8idAGbvdJE+xwh3iRGD5mLUbhfcAQvSLQE6cxpa9HJQy6u
811kZ4+O7SGshVaBVEUhA8ok6UCvn9SCMTUmR0C1tcW3hIBL34oDGOGRCtwIcfyYPUUtWKvCOGJK
fVADe8fZ90wgebmwW0yRRtS+Bb17sGLoLSamu2VdGwRXIEuA4V6sNZ9D2Am9K3Dby8YjstQY5UGf
lLgr21diiIlJ0bujDQaCHckmseC3A/Ijb5FQgGUFNRlu+qZ21YUqlIfaaPu1IIpy4SnQSAzA9GFN
KnAAv8EPbseRqA1TVw10vfnr6E/APkc4B7U/SGO0thZVDJehrK40Y3iG9GEM9RcMa8FSN6vnksXI
a6tX2pWnqjQl2iB7LIX/mnf2UwVOiq3Y2hUmiM2cVHdMcGVeMGxsIXsP7bNP1BzcbGdnjVaIGKM1
CGB016UMXi17xGIqGhBIuCTp9DaHug7C3XNB7kB2YdEejmko+0meNzMnya89inDCBmGpD4hGwAx5
PpCK1gDqLAh+I0ExdZpuNzY8fTfwiSnha7kbmrUaFtdRDn621lgfWmv65CRx82ClTxGNrZXwKj48
oMOh+ylT/h9b57EcKRNm0SciAm+2mPLV8nZDSG3wLjEJPP0cSn/EzGI2CkndrZZKQH7m3nOzN8u0
isClg/OhnZCKYf+mIp1368iqpKnvByXuolx6y6OjlYeubaxXM2Ncrq39PiN6KJpLDQzPVc3U9Hus
6iYae4gtGaXyxUBNlxNBD84ByiCGpeyoCRUNXKyo9x14SwytqvXc452l0sWenAziIGYBfFLYz5ic
eKBYs/JkZtmGdsbaqhLcVdp59t3NDzFWitCWc3rCBWW/WwRbmPpCxquunV3w46B2Dfsdi1oHPaxo
sHNM5utoSX/hCNsxn2/3SWKPB/BKRLvAavpYMf4oY54+d0vqXIyh6YI5cdQPteu44YXe/cox/Zz7
2D0spWbcuUBQ5GbaXdCSnF2lfyMJqcSxt763XaE9JqOpPjop7pSZeLL9HJ+dDA/0TSavWOqyI4D0
hTYB99n26jF0/vKwcd8BTJnvPRRKNO/Z601lUyZGT2bKID8cJWel4JS/peMofgtQvFgKlQfCUpws
WRCzMyT6Q++WUcfvzk+bYYnsWSibGfy7JdKuzlLrWVrV9dZi2KNl7KYEMg6wL1DBoj1NyiguizTF
RQEYmMtNeG4+3uRTPa5rcumJ7yma0MKVBtPTqZ47AinwtItIeF2xI0LNRjzsKs8KOKFU1V8a1z0S
rDUfF0XYoYE8822Q2SPn/PBX0ZwDIa3xmTACzPs3ewidLThsGweckQKz1ubmwPRdnMhG4xUvyVYB
LG7fgwKA65D3xPSuaKVwwVfPmCtfb/NrK9MWfA7OfA85p7hgpxnDWiGYXlROc/Vi/bTcAE/MkgPZ
zs4bbfOldHiaZpXTPgx13Zw8SJjkUZmsaTjddqO3BKNe1V9LD0rRpfw8eZQ7z7WiPN4+TwjsFOTV
SM5YigBeqjHrRFKv2ESWOQQEcm/SzdWuFFZ5cRRvP6bGcK/rsPronrasYDHcy+1z7EbkCXf222bs
CMq2AUfRJe6vcntzew8PLabP//MJsSpVxPOB8JSVwPYmbfXdgLTkrlPX/95gV5QRN4kG4Jo/0PSC
IMqmBCXmrgvx24Su6Kbo2C96lq9lQ3K+fW7g9v/50//9kIAmwpgk8W7eLul77Z54R+0eIJp23w5E
R1M6D8e8MLftoxTUAmNI0oMb3qroKtdoHYgQixqqAyCw3ZPT1cO11/tLk2bQhiuyNxjtSAxGWP9A
a5LTJ9Ms991Zz0iJktQ7VZXui0bz7U0X2CqcSbeadvbyn7mN01XptR+U680lpxTqtSCfwNcLLkQ1
LvJIOjGgeowsNksYLey6MZoKZ/10RgJYxrVynnUT29+0jAdlJpa8Ut36xdxKCDghmvly2zizb1x/
5SlJHqrDVnhWYLCo+fXno1xCi6yoBIZq5GGh2AbXuavjGho49ifHJkepsZJTOtmECRGHwV3DOpQl
mofNRojQjZvufHtz+2Nt+zuu6PpTglCEVtZPJzzRROulfoJZ6zesZGMMmCXc56P1JqVSnwFQOdQ0
4i8Zvu5dh+mj2fi+MQvD/wT5LS/dzd6uA9ErkiV5AseOv3D9eRI1xErcxzJZdrcFOlVyHdGQDaG+
aXNUxUZ21RNg6qWwTTbcqgJe6fc648KkQyJuyBUBzvGD6ZGoWAg/1Quus6J/HC09f9QxOvkNyptj
4gmdTm7WwxLPwAPkzxdpJ8hu61Gcbzt2Mb78wEwI7aPrNcb0yWgKnhoKGrOKEL7o9riJgfpS/zIr
GzV73+Td003P567Wvilp8LFtxKBWOSLy0sijtJLMNVlpD+Gy0q3IppuOaj+8mAKTUjOof7Hq/JtG
o7hbpkyE1mJCypasRmb2yHdjYVXR1BpwJYEGPuEY+0xygDMmA+6DPRlPUE7Td6U1ZGgK7XFlokwI
Hu5jqyJI8fZ/d5ohThJjbZCodk21LMe3uiCxZkpOBtAxinI3f0QmoPot4ZJMlPhwSqqXn39ubB7S
2xKV5MIxmhPPCMVoT9SXOaSDtG2ubIr/MO2a9rePMASCj59r89goqoQqWVGnD6UH7Rte3SAKI6xQ
ez/mcfWoaqN9Gbrh3GsuiZeZq1XH0gzsZc7ea/uPpZLwjG3WPlA2ZvepO834TaHkjun9BBB5RWF4
FeakRXozTs8a34O/mJnh45R0SY2c/NxJoMJ2lfd1U36YsfAdu6ToG9uVwFlOi18PMwz6x54EOns7
H3IDvcvPj66Sk0MAH8HmSDTsO21RSQtvoMB7+tsKSyCYrLza30x4w+Cav9J62/rS+f7QI7hQSSHb
eErQZ/Yti9FXs5zv+wpjmjnV+SUBu466AVFywUoQB6NfkEFI9B1kSfkyKXl/FdyUgCu5YWQCtysr
1OGRUNydO6XeRVLlO5vl9PYGrsr9zzjB0aYdebRboc7NZ6XqXSawcJnsmI9LZ33lHhQISWzTfmLK
hrhVE+dUZURI+t6knlh4J8e+8/4ogzil47uQRvaBz6M8WGkO9rMTf8puse4IuMU/mLA8rePliZq+
RJpdFj5VzeX2+y909Z8ur60z6K/4FZdfhkqwWgx39DZepoozWFOT7Qdo9gMy9XLQ0hZmEuLRbV0p
SeDD9kw4lhGuQo93oIcKYhVgAFN3lJQn0jr+747/9jltVcyj4enwAsoY65ihrGG6Fj11xzy9STK5
pnb23lusnbIeTks3EVS7CTIa7umfD0UzlA99Uj5IKR2EErJ8/v/eo5N/saraOd/OYGN0NVjqHTI/
XnY9Sx8SrblaqF8Cdtys+zsvfWrvjK34KqSVnEl/AedEdXpeK5q9BP7TlXCIl9zA8TF7yFyZYti+
quO4axTHfLnpmGjuzBeJ4D3oq+y/925/ev15Npdd4e01Y4oprYzq9HP1Fy0xAWSSYbcgGGqfVHlb
7FoT/r63TR4J8HH9biyyCK0QwrWiqqBs7bOKIuO2pbztK2u1eiMNXByMQXfIUO6d6zSA12uM8uqk
mJB8dckJfarH3z/G3oRW+ErGWrsRybSO/ZJuome48cpun9NH4Z4K4jj7pTvM+dJ9VCyfuJ2GhM0Q
KaFsU9TwNnhd4XAFtZGDSsralfCBrr63QCYfuokupKVtDnrT0C7MYftHy20+aYnlqRQ9OwwUMAMJ
Ir/KeDe7NmvxUf73JosbxgPbnJx6wryq1vL3NievoVGh5CsDj4r7aeZZFULIzPdqlp+KDU1FLnsd
/lzh9IwP9UCqJ5MatGpd657oxPPNItyUmfKr6JS/8J17Xylc9bpYmTiA0qmjZdMLzyoW4yQ3Nb/p
0pKLo2ejMltjWEkD34mDo/lm9HN08k8l6otIFynU4YRZwy5XUX2Vg7c+eyUpCsUDeoI/RbXYZ2s7
ugp27KAtAeAnQv0G7E2MESDeU+e4IPntWGOAQtxYq7IuLskbjCbpNJfSTOvoZx9RNAZPa3QQBDxY
Yr+k2OaxbJS4VWMSP+wZ9GjTHvJRcd7N6e9U4Tiq3fRu1fAtVoXAW0PwGNmnPcekxlG4+xlaKipe
2ht9Xbpb+Jwy1BxMUMtRVqFn0rZePpmx4pXqmaDh+q7Uhvqkbjkct1ohcRoHF0qOHqIkGqeWSajJ
SZKvgGukrCF2VOXpBgjI4VBFq1FjndaGS5lO/bX9qxKw+M34AATCNFz+84ODmL8fN3w9tOtvDkGi
XXrvV9NtMILtcUNObBmqJbb0lusROldNFAcpa21wgyTjgX36WeHphH3WdoLHooAibjaCxxDLp0pv
9D0t6hJJRrt+D+T5JoHg1/kXMhqGc1nirsB1bAqVtt7IRihxeXxM0Qug5TbpklS5ygvYd3LF9OXp
VnX+CB9WGKBV0dgnTVDRDk6RP7JDngKhl+suBwEd3i6IuK4/by+gXLFP1wMcVanlACWqpo9+jt81
K3G7e/Nj6yy1T/bGROLYNoUGZHPMuslGwEeMYKE5BF5kcw8cxvau7D1ekWoV7EHnb3VDDJJuZF5G
ZXlM3WQKDDGJ/bB1spamNKdqdf/dYFQwkmpiXXsdmt+IKDHmNz/GAiBSrwA4LP/EGnO4NdXm0w9o
6rby+7l04mauOeQFmRLbFxa6QTM6uvHhJpdeLejrszc0YFhn9WOwld2SJOqpnNLxziJSQLOd4o2g
3rDKi/opBggySXQr6hiTY3Wjww/5GVMutYfiPVfxeiKWHCDGKOXZNKTyGpv1HXq/8mGy1SXyHEFS
bd8UZ7Mm49PVc/FW/Ls5lG5epabIv7s0zk9p0ptAdCs3mLfJ6623YARF4lQ5RtIteYrWSmXsW/2N
zNqVX5DdPXq9yA9llTyj4Mp2N2Ql9tpmn2D7Zz1gn+Syrsfbezeopdw+94O3bAiBubn8S5X5V1cs
4nHGRE2uSkf2mjpCsNwaSDSsSU3LVrEkkUtWvmTG9p+zl4uWtmX922eM0pK1P8kBCpk3yoR7tlbl
q5fE2pFIr5Hp5lcWqys69ozMDmhauFnw5wLXVY+3n9OuhiwwShIN025+ue1YDSu7vx1BtzeQTwN7
qNrr2ouIraSB/sWe9xnslUDWIy04s/JfHZajk01w0I1A0jjWvUe+Il0M7YqLkmAnHMe9ZL1rgOxt
/bjurTugnIKJTv3Jq2jcASex/UW3Spqa3P5QTJcw0txLL2uugIVAQnvjD6KRFjvHYpyFDOGn5xun
tDyMc/nXzXTuyPKkMDTIwZl6ZCjWCeTzpDbk64xWHwTLY10REqQ0DoFht/cSjUDOluSQ1sGhWOXK
GrUcRp8enWfDXu47L/QP8N3uIXONf8q4qrsWpf4Fd1gomUX9qsp8eGAIrxA7PANSb2gnpHXKshhS
ZU56FBFOb61JInHmulPgjtt03/FS8GraqSkFuaJirnxv5+SVCJl3gs+yaO5MoecXUz4nUmAtG195
yH05uYKWzEgY3ajpweqyRzfmKo9hdpoYrhnmakNgHVITUKohVQ835ELLNxOQbmfJAZRCHWoGjWia
JB8snRd/8AiMqIwvpRZzlC7xsdgGGoZkWmgk5W+s0yfNRGqugwot2N6RkFkSZ0wojV66HWmG6XQW
6E6a9KDWE7IrdL9sHFSdMByCSqZ0D5C+wk+Mzi+Oy7tZWaCyMxLl9CZWTSN2IAQSTLK4JfKdlmoM
3LIl6sAttXy3UafCKZnV3FeU8lBoAphqmWbnWl2ItEpRxwIMRsp4J0olP2lVoMRoRmfkW6E1kGGr
sgORG4aV3ZS7xT+WHl8zA/dAF8PDqUhoIhneImoO7aEvD1y2X5ZKYaMrCdjMP5ra60fw7buh78lz
0XwRs1GgCBRB5nbAqcf9GGvMpAqnwOGxz7u2imwVznpj9ujPMyYruROTBClwYxUww5nhH+c/ZCvd
3Bv+nOl15Ii3RSfDIOaK94XS7a38wITlNWOyvqpdYI2EwUK1IH/IoeYixIc+IQuntQcMX9p7ssFJ
qJ7IInan/sVBJaF6+J1l5rB/iN3ALOGh12sHhcEJFrNjAZd90/R+xmSd7ifjqyIzGLGDfTFdjzAD
wElsQtyAtmuK4u20Yqv2NmXgtZV+ZpFTH4VXla8diwVfFd67YEizH5b42xoIgCMcIKrBl/iZ0ADg
m8kFsd3veenZ9GXD3itcK+Tg18ira4mhZ9Rfp+KX0arDvl3Az+IA5wfRiHlA+wRLKiEHqn3t+3aX
JMOv3tQJEIQs575CzdHYHJWQJ3ITI9oms0uo4TzczXTdf5YU9d3c9CHr2YvVVm+GvZ4XfflgENfA
6qu9dA41Myv3yVK8EkD/rWXTEipO/5Wb6YuxDc4z0jB3rkI6XQV6j1y9cpep2qnTso98jpe9saxs
6njpyVjt95UyXbH/kbbcPC3p3+1eQbLpu7Gi+IVRvPPIjMOsgZ2jTNm+ZVy7asO/pHRYDfXdMZ2W
L5m1fwf4uXgvSSOw3BZm8DDbKPwVJYxr79oQDLFb3YwN3pxHusMDzSZiKZd4cqbMfJ7QOvmzPkaW
aD+waxyH1S55vnVvucCxoBXi0azAQU5J/rTU5DhZ3kcXY2ZqVPWhIhsu0KZ/Nk6yjcLrauz2Z9KR
twqUeOSm/FAXSiI3N3ZxEbV57F4TrX6yQaZSDCVBVhK0HNO4aE38ZCk4ZuOEg2qRBeCYTSmdptVL
J5BhEjH6SXIT1sGaGPAyO4P2ig8QVY+eWX+5CY4bw2DT1yQkctFPOKGdgq9x226vl9Uj/XsNeD+m
+Fpoz4n/qHe8PCw8HSuJcNjgNxkHvLHVb25vgg+KgQ6dbEIGyXZQOkzdCcoEBW9+bFmrXzOSEvpg
JG5wmTB1qceK/ZC7EvmmddtohQUVydDEgdRwAPqWSQchUZPeO1Al1fdBon0WSxs1JXB1xs6vKTxd
KFXFwZydi84UJ+yz/EMv7OKU1vUXWOvUKOGa4iJkWvZn1AUuTtkCzukdFmU6VJcsLiOPRFmh69RN
/dQfJiyZcjRQs7MBY1pk0qBmByq9F/U0lTjd9KQ6jnVB8BEbI38VCsmD6GFYJNWSwj6/S1sc64nB
gykDfImQhu0cc0nfQ9UWs1ZCqD3ucZKAScWYb3GKtiYycjKHgoYzuSEaRDcZ3C7ga+zFX+fGDabf
U5aTrFmDoK+67i4R0IZ65khhq4JFUpXal5UUlz6fTb9KrWw/IdKMDGPkMpCLfZd7d5qAbYutqh1H
i1dmREk+Kg2vTPdc9ZhW+pLHO+60gHbzl6s/sPXrD4XT/LHc/LNWs/pjTkmRpmmGmlQspzpZlqjP
JyWwJP1GnlovaH2Qvns1vBFIbh7WvQkcRNh5DjEmygsHyRKioDZ8BZ57KPpD27TKAyinnORuVWXR
luGZKd2PbNaVsEvmqFHYDDtdFzpd/inTgfzhImMArrbafkjNT9yCAdR5Sh7uitm2Oe0YxNrodpp1
UXxLTviyPXaSrC6lEACViOiMJ74PKrtfrdJVxOxSUWwGBC8hS0bLq9/YeTYQLuOU1VwC1PSHecxe
iUiIUlfHyN87HyLXe18Y8d6ji1wZibPC1siylQXTN+OvtQ6RO4MJb1Gn74yVAGfFZRQ7tvcJas/A
9H5lpVQvaalj+8vRSrYgGTrivw5cMMd1UkKRif6sWp2Ly3/eq0N3aBfVO2PYu9ptadwt80CghvQZ
G/f3zNmOfPdjkK6xvuunJsqVtMEaNv8dtT6aJvdiFLI+0jSmYYGpI4jN/IJ87SGHMkGpq+0noE8B
P7lx6pfPPGGFDAL46vGtqxPRnbgHA8WQwClmRnbVUtGrW+1lGBoY4NZ8cOrCC8t0ObXd8FnxgCR4
qwlICWMz4gFLSSr9BIWLDOVumimzH0wXRIJw7HMzjmRUteJC9mwRzYiufF73oJmhhq64xkKlkH9y
HbOXwkQnI2+xtseLtPKAJfYnG9FhLwQeRQPTNDTdzje8cjlWKnumBB712uX3s+7hcTXbk5UL+5B4
E2MN9bspjSmULdO5tWTLqpPCdjAq7AC999qvvBCZyL/rnvmEhsCwUOrQVhp9t3R9Sb+NAt3rHqpN
KLMuydmLbZbGCkkhFZ5CPLlLNErtj9T1dOdNoIjykuK5z/6qsXZfKKqyNwhIoVyh8DMH0NNSQ63S
qW8zpu7QXLhUFTPqV9VEvUjJJ1jdunATjmuHBidTEBRyAfcpTLx8xHBitgsHrJpBS1u1A7BVFygj
p4qwtQ+zTgmV1eNDl607QruZItIKo69vn1FLX5rV0wKXatAn1EnziWdlPeKnrrH406AkQcGmLlT0
P0lbfLkYsylqKSncnAnRQqM05c2W8FEAmp9ANtP1+2mlvrYSNn7mZZdkVEEqTI4I5wk69qIWxPe2
8xh43svaavNj/cyE7nWZ16sGn3Wg7o8toIxAdGy6aXPROUHNCS9K8uW6PB/UooeCxmDPGdW9K5j6
V/OlgqoaFBguyPJL2K6Cw9B1Hr1oUUufzEd6EvTJ1kkZq3ddqZ6TbAmKoSB+If2NfuiNmh7BVAQB
/mJu2jczM0u8hQSVBbUTv+lTLfYtAcYMqUm2NgdkYVX2QXQuXhBM2KdGmR8Si9bDnjhSQEiFTKEa
lyNnwwZGZLTkYSymJpwg/tfF/LVo2i7ziPKGgdiTBtWxRxz5sI6LYEAcDHJsrMORTiOX0vM5Ig8U
pZSvav9YlvFZSaqPsr1Th+FDYQ4Xjss60B6QQ0foDQMWmlFjK2sanrf7XmuGXekA9oQgFiSCvPjK
GSgwBBF1A1RZT/bIluyGqTzXQZ7AzGSfR6RB/+2u+hThgSjP165Z0H1qbUp2J/JBlrbbksw46eYa
YABN9rYT07S0Kc9PJ8cv3T8zULEDN+/do2ITecbGNijYBoWztsy+p76rRjVEBCDetUtVQLaayQaL
S9oLktI8b3KjFFoGHJEkHNv0WeeQ3Y4bJqYWIRdqcegkFyRj0Xe7gWAKiMQ+ELL6CN4Ef/dkL2TK
AO+xHmfdmoJ1TKsDZ+guIZG9UZc7eMY7BeTwdSYDedZilTAk6jqak2DRdCY4qw47BBzdNvhiA9w6
0yHFqhEo2qAHNSQ9mo7palTM6Sfxpi1waBVUTKBNPHTUfrdIg5W5gnZ5fpUkFPktG6N1UFLfSJNI
9MPbYBKZ0rvfme59VAlyEif3jjFC+CAtPcE6F5++yFpwBrqFoa3068n4HvHoECgbMzld6DaV8pRU
70zXjKuByV21E1ZQBNpQCmh7g6fpFUreFQCTIuL2NOgYsrrngqr1IDTT5gS00ffFzIFGe9l1utUf
ZbdmGPdO2PxCJ3HRMem6wvxe7pR8dsjcAdgOjeIy1uMfEziVn30VQGZ9HkEytFrtVXfJnyeZlMuL
mGniYFgp5jjylJnjsO45cV0lKr1yCOujtRQyjHP2WB23HhXGqmygKYRX3orKK/2akxg1si6F37Xj
t6Kz1VwR92UduOPMdNdgUK1/ioYu1JpmAqfm2gm3TyFlPnjq39ZYp2OiJ0Oo2TOJJXl54HybL5aR
fLNP8YFB6JfU/A0qkhtg+3r6koz8zjRsj7iTSfILSDAHPtZj3FK9alMSGfeVi29YIihh9zJ9xIlI
z3Ige22YUzZEKpcAAg6me3kA0sT+mEv+IixpdNEfS7Z4kXUR5FrtYlyEQWeRLx8r/yY2KIHXgfFO
1VycJlm8qzP7LEHZGazDelcU5p+snbWdiqmt6NIURy1JkaVX/Z1z6he3XXiyxpLkg+oFPQNuyN7+
ViznM5PaqxUDpPXUFko0FWytwply4UD5g9xrqboEkv+foyg5pNvoOcWkiqLLg8MJA37MAEWsOrEi
TpJVe0PidVulzu1aPy7kWEderYR0iDz1u/7SDx1/O5thlFJpkt6ThB7qZuq+D4SkHSRxOG4DL75a
KtT+M+t5noDEU40t2Y+qoZKSrRNe2LfNMdPex2kSwBqzft8Z+AzHjgN5VT4bkB++1808+bY3IrZQ
1qv5EKEf41dWkrOU4fSxJbhCrW0Pk6wq5C4a8Z4OOwRSJ3h6T38RjKu+ra0GLY3DxeSgaWnFwRqk
PMCo67eKCq42+D2BkHRitOGMtcH6ww5t1oSdtzB4Wuc3pvHMdfRjD9nbb3pKUlkvO52o5R1DvUIm
1LFaJXa1zBkLaXC8tNT1kZWwf2DArhtP49KylTsA6HlFQagAJWOm/GvYNvoVskkKnOG0Em23q3NT
YGK/CoMM+O3hTZouOorYVrkt1CVMvZjToNIiq6yGsN/kkkLh+G0MS7vW5WczEiRnEl8XNvm66zf8
gkzji1q1X7XWOMSpwVnXYgS2BgIvDJj54ShT7a5xTW/f5VlEXhtxktxtqlT3qrUWB6V0HlWCeNEc
Q/Vtta1k4wA11Y5bOv1jaB35pGn3MtaPeCnrHVO4DYrUnnKLWOCx+WXERRqitXyxVCucqsV7RNdA
wyPz42Ki5SS6JmbCATlTEPVDaUNN4eL2erCNZS+Bkxh0xUYKj7lq/uXdbDCYmYnm0T9bs9uVMS9Q
B8+N65Ow9bGiBsOk5QQlIm80p3ia6ud8OHRsxR/Ji3rFoQ2IOUUNODqhVcRM82zcxZoxNlFWO4C9
6QBDUyuv2qq+sAud9roYUG0l5n4uJz3MBxbNUxGA4qkoAOeK9xqKCtDEFKzRzIorqAhGk828hJ0y
wo3z3C8W0sWiH4jkQouiePdeyTvKuuQ4M4oL+k52O3kbknhKZSwOc00Vq09juFjKk2j7NgLgdK+I
9k0kwKWnWS+gheWfVZy+oLpzj9D4D20c/+7zXxPacgJlyOijxwBuYe6zicuuLMdzqVcY+l3tpfbc
f/AnAhJuXb8qyQcaoJWTRnYwDZ0Mu2q4TJxRbpJbAaMVDx+u86kMQ5AWyZOSyuGip8xdx0x/SCaG
waa2XAFwmDtFIJ0iQ/DIFdpHceKUB1pVJ5J1RNKEs295LkYAkr8NV/0YJRlbloqnu6jnS6oW417H
RzeJlBTeMUbVyAHTdg+iXx9XfYBv0fcH3bDpSRbSyvvUemxlgwmKPBpfGmbqzw10jJksd6rG2Ygs
t+TsZFrsdfGhnQvnrCLxXMt234jxfWFiNiZQSjv70neWHiF+nv2F0/Sw4BspSkfbp2pHIKTT909/
nVUVTyxWXrxWxJekctfQUbSD7gBGc7NfI8Kuc6dZL71AN9lTfoeVe/H6IWdUTqZAT+NoVV4WIsM9
54Kg+pG90WbMaaMYyEkEhire0wqFiBUaX5cOUycVUq/BQdwnLIuJ/3NYbrpRkek67G0m50Zv/FuB
WwVugiCmpdDPi272iza5B8Y+70hkYfxGsgSdjr4rTbuPgMEW+9l5kIm54WOU4pRx4PJ0UHYFnpSd
lX4U6MyJ1XnSPbQ/IDBLEiPch6YmwcyikWu9keznXL6pJQkh41D/0boMnRGB5oii0wPVIX0X1qLR
UQ4138s+lQo1KyKfI4Cyh3gqHuMM7k0+CM77YbAvsrUPs8sBnw9OxX5RQ4pUiOMaKwjLGdWtDlKk
FhFbUzKkX0oXJLCzIxDaCAwXsauz8YPLqtrlhWegTsNK3PQ4P2jtvwgzof2rEA9PzbF2x4PZxRF1
InHHjTUGSFKYV+btsu88ZuGjkrTMpGWYytG7b+Aj4TQQPMqtA3mvSWSXbs2YYQEokVpPikpKRlwY
D5QNZxbI424S1ltTOSuyMPcFyBYKbnulk2DEO4/jdEpG7X2qqpfS5nAkWAjfuJsEeTOTANjz7TQW
4yEzm/6m3ZgEayXvMHVYUPk1cK5tt4SuBdPNZX+3UwWWszXNx2PLJe+bg/UFV64/A6k9dI6yUFxr
98ioGJfCezlUo/1XNfRHz+M3VEg2QhhGMqU/l63vUUTflY78bSPDR8ppgH0c0cLyqxEOIWzkyxOl
UCoyIlhwv6zFfWxaj4NTz0Gpzk3ET4UArUslRSRNcg/gLKtbtrEpuHQU236cZL7dp+tLKQhgnhKP
eXG6hkKtBoyoOv0/NIqk9WyklMv92A7xeV7ju8LTd5rT20wFamLtG/thHWWANkHu6RMyAna8oNPL
GnPCUkUGOle0G29UUNO95yAbaHm4gtPApOG16/MQE6POk+VVToa3NwlyRa2mhqR8WlEbawdVoqX3
lOE+yX8XJS2ZPR3yNj2SdZO/IEK/thZzfFLZIyyROgjtpTn244pObYPyNIILFRSW+7QONqS3hpZr
qk+MqvV7qhOXDeX0aDLMxd65yrfM1i+r51Ld1nF7nqprA6TmkpvVHjykc8ziFAm/+l0g3QpzyndO
RuOVSynF55y8Atl5bDMD0k7abgGy6gTOuLrKv0nJji8pUu/gtBSppHOlrB1G1e8einb9xY2q3nUu
N6c1rdm59B56tXvCCE23JHiO9ITJsdVlDpSQTkmoziJ64qiM8ugwNc0G9R8lxHVpWZm5mWaSMBsX
vrkkGk4PMZwmyO4oztyjp7ND8xwtGN1CO8ypxShHS+1n141fEjCrZIrM72RoJzsuejb0gxoqanNY
GvkQD1oXtJzEoyAaY8RKTKC7msn+jNvwobaYmTgF4ZB1ijCWHMGPhhLTmJSHeUlPJgXBrmq0eJ/k
3NsgdxCebOD9FK5KQiovlqh/lAWENlves0AxT3vkET1fJ3ytMTSU7j3Wa4aCg7ErDHQRy9odx94p
whkJLJPfObBhpJYAOwJrSxMaChdoPZJ4crsoHJrHpU3tcM1bKMGxEtKkZ2dsPgGprWMOH7emSlwq
ixJNx6Bqeyuj4tGZGfshEkYoF6TN9O3ak0KdwDiU5JI3LufPfvpgI2B+reO9IcB9JUD2zq3+5RTa
ssPExO7JsS4ME0VIqfDbsY0ORHb6Z0LngBaFBqFOVNKVWjIkPBooxy58lRNymr2dN1rv4BP9QVTd
cS6aP21hgrEFm6pY8Fmc8sHsm/6+H68mci4Qe8pDJRgY/gZttFzK2Q4J0KlmIFbQLYLMKDHfZOm9
mG1nN0xJc3LMk5w8v8pQrUHR5Utlj0TebXscltRzDlifyog9Qmvx6vZfdk+yhiLpy9ZC/x+OzmO5
cWQLol+ECJiC25KgJ+Vda4OQ1GrYAqrgga+fg1m8xZvpHkkUWaibN/Mkf7VkZnL3PWTv1Kdl0UvL
71kXhzyTvHiGFvsphUXdMNG3sQMWpAFZ6fq87bg8L+y3k7l9x0zw4EnQg66LzUQzPp5Fgt2qWgKs
4ANhwGw0TuRH3+v5rld1/CCF1W895X/FdonBOvusY++R0A4H0ER2iIl73joKfLVfLS+sUmlRC+Vh
NkBY4WzBM/qdeW5xKKuetzFbhj01p4QTgvJFF19rOGp10QMjXbdOSVf+kHQ/ld16I5JUIjeEg7ys
dRkReMuNyrmW2qc3rXNOwBggigy0s/UtHKwZqzt9CBsrqOytmIMtb2b3UHbdA76lKFD1nu/S2jsB
sEnu7PvZmn4T7B6Rk2bmZcMLhF6UewILZ3HMYZ1iSA/J5xHHJjt+AaPt7Dyl0FXEH+V1Gswc/ZJO
Lw9cDZKtIwwrmm3/0GeQFIXSeDGKenieNKWNJUVsLdowfsvvOmMtEnZqPpIia1nRpE/CAdBlZQTE
AS9V1PBAMBuc7B6sRCQy1t+D8WwWZv7SGl8G1uNNUZG3Gf10H0y+E9lLySwEN35r9r2HsYwvIGeT
52PZ3xXLzGKDde62Ms305No9j6FJnzkVSSJEGR2YYCHkc5M9LwELF1uyvlg6toxheKkSaYDQ9O2t
ZRpPSFnp3jH7V6fgdk9a6iba0rj3/iKapvtq4OFejEcWJux6qhPUKiYMdhOQT/gkOGH9ARDXoQNl
q++a4JZnlNADHgzUc4hIAaCZdyGGQhew5cbJsK5wOfiFarCNVxuFT9tQWmY8TKV1TlvvYxkEW2Y5
7OgAHZjUuSUTB0uK4OYabOrMPEgiWhPJRFcjipj/ZdBKek5i89I3/nNYzHUkVPcVl9YZ59myC4ym
2w35C9WjLl4hWPhG6NOwreMX6tpuSy7vmoUMSztKfr3YZKquMs6yxwXPG/xfDUf5YunyVQape4CJ
8Wlj0IgMayHnLpd9PJi8ovrLt1nO1bnAVmsGA1IOu+50rD642xXM8QMticq4rotvAJc79pTFvfJZ
UNArfXZbpG9nZqkn8jcWY4xAyzBe0djvesN7Q6Ep9yzQubdbr/74q3CUeqU8B2kD8Yqp/tCbyV2S
HN25I6dnmRGlcd2GZBjmhpIicUk3VVpQN5FhFFuYiRgw+BGcfTrbAV6etD8R2mUiCZdm5/rdG2tF
KtYUs/7cRF4CfaBs0YC67sAp8uwk+8BLjp2YXpmpIgCKI8FBwYnlWv+6wr+yRbtzmvnVtUvzYEF0
3RER5B0P1LUSdFHEfAq3Ib5sWLZbkdKE0HTM/65waG9DOB50gtohlMUoaD5DrfjyhvmurP3rTCJ6
Q826rQJOncx9cXL37PfJl4Wd6OyXnIaG6nbjUt6HhTp0OTcXc0AjxiD04uUlNk6NbmLW+kAOUZDF
yKl93wnr0otaHbTdXx3hvGeldQsLjuaZ0kH1sPTDfGoacRRLvouXtF09tA+q7KngsMu7tO/LXUnR
d176a+FHhGLHgh6aGC80plHLTj9b/M16rUqSACK2bIJu2TI89JOoDjA+8OmCUVpchzNpolCTGyA/
+4KxN5vQi8P6CbAFy9PqEaf+Y5dbn/lbbvKnzWR59DP/tfCm+TApfYTfIM/mAsIlxFcd+WZ+VrZx
GFR4KMh1EZEljWsnwdfS2WrDUFcg5tl8i8Gz7S+Q/PJ/A2yIXYtEnKXmLiRX72FoTY3gwc6p+ssD
1rWxlxKuLpDLDTrbquZtzS1rUDj0m3BjgiTxUlDstslaAVOBLrHemq4duZ7eWRtufRurBQ/wIUNv
g5NNcU1xAhYQcQby8ZzyUw3RnU1Mt/MNBksh22Ob5v8wiIiIazbFZS0ZaW1Szg2f3mkuBq0i5D0J
H/t58ubpBEW5Ba2aDj/t/OgEuP9ZZ/fsgQvTQz6pvF2eFgg3wCyKisRlnfo0jEbrtZUM7GtqUyfT
vNGScw/+7r7qbHtDb/i8UZqobLiaeQZcTchOrz8eNRzUjmp+sLkhkaRdlmJUOKZ/s4DkUEo0GH1u
7UNhEjXb8E8qguSwWDjg6pa3f/9ILwCelB6Uz3y2UR07DF9xsBxa1X3kJfJs1hcfrmz+mcmDH1Dc
4HRFsrUVpRhuVAq8S2HhPbbt8FpM1rubYa4dm5LxLbtozBJGFn8EfvJbuRp+Vwe4SsWX3seQ2ISv
NZXPxxTVxTHddVEfh+htuGbte9Mef6qM7DAyptTGez3xOAQShjTX4P4RGa53CwpQspCi5aVxgjzd
6XDcZpl/GXgob9zYWmftgtIzp3mfl580C6JcrBeGQHVsSnF88BgOTAR9v2uc89fCFMskFl914/9t
iN5Hwpwuo+tl+ybNf6rA/EW4+sxDCg+NNN1VI+4GNd3ifQayrU5wnrN+Z50aP/HsVbh6lUZmxALU
VAdRw78kb9q59pkDeVN4XrtlPmdBTPDLSFiRhDZzsr/L53xXsW0T6/C8FKRsO6R90SSHdvxTZBUe
zSU5BBjut8nc7Rv2w9H6K3C0/ZrYw2ufU6Mjkx98SPshb+6TOg1XM/LRC9EMlPMv7hJ0wMQ5BVP8
vL5Lc+09DPM/AA3YxLrwtnAXnik6BpCX7fXQvU+0yemGOwfyEk89Dsly4rPiFgjzutyR8H30EnQ2
oEAFrcT6zc9p8XJrbDTEjiusPq9w2eDnoz77Xj4hy5J6r7hiYZOZtyGpFZZI2YsOMFeyreg5QGgq
pBdmV3uoB0tp76pBEhBGG96MxQBKGQcNIjhmPCt9zayUY1zIpyEbvd0ks/lkp7+IKW+LR413xZ+1
kdMI6W4hxXJehuAS5mvv578Yaz8rGylnmkiR9cXfhSfb1kzD+zrz050H458nF1WReG+SIU3v+Y/f
B6N3sI243MI75KEAHRiCcZSVO2MNcA6IJuAHN65of3Wenpc+qzBnPGY+MwCNZZ8Ubr6KRxGa8ZPZ
fPvkTA9LBrBHiPCUl1MbeZmUV5kS5tcDVEHh2fY64my4+yGDWPG/hSXyXhn0IIxCXjWXFPU+YNik
HhdrQgxTgB0uZsJWeKd25qwcjBstmS7IQotlNkxUigZZN7jvfcdCPTTWRyK+jZ74FW+6+lKwhTiW
D55L8DxWI0uu6g+rtc2oLJdlAZcvZ0JEp68g3UgPVTymf0H0w8Gf62NJ48eGxY1Ki9MwxrtKJfxM
1QQoJAQBDCEmGvFHT2bxV2sGYiq+DY5fF1b4E0YC92JBkfZH88a/0OzvWqjvQ2KwBjbv4xDVKJcz
F2no70uRXjqvBShAKQqVpBB0kMbabytoAK9zE98DlIh0319ql/Fq5ONzmALsOmwHj5mZR7Lj+Szn
0oV0XYioDL1fFZvPYM2/ag5r9mPW80hMauN4tYRgUH9pJT7oxVYNmLOsH2WUwzeHdAL0h0ZLYFx4
bgBE3Wa5an8FBY7WIpuLu/jwJNa2UfPD98djG877MsEUw+R5tBKVP4p8+Mor4sVOnP7GS06VgAOc
1nROjTQ79PABGxdW7I0pD/YY1w+G++Nb5U/QObfBMSJTck+i39XYWvZywBfqn8cn5u3bqArqD6sZ
9Dhk9UOcSCo9mQIsnyeFBhhOL02Ga6I/S9tUR7Ji2Q7v+6s1QndoHe/kDP2qRdOQh8rn6Gvfazql
8PcWpL13vg3OmJ3ZklQXOmkgXsbxWYdXNE26IrJjYcv7xuGbl20bMAi3X7wByflDQE3tH9dtICtn
DK+dXZxqhdau1XEskGFDb/ira55GVDRabOgI/g1nf7ZuiOPsX+eMJWhTEx+io6MTpIGTpXwp7Rw0
s/EqB+aOYhjISxs8GmQXblNCzyx1/OTk2Nn7DCh13a43qelu1szNRmUJ6xujNDe5ZnqlvyEaDOyR
wOUSOmamm+D4x402fUHkvlooJIUTbA0K/qCHUceeOlm8BY3qR/ZUX3R6lmJMDqon5TI7av1NV2ZE
adhlbvuKX9Lss9Uj1Ov23kY5k7klG3XnBhhzUQ3UuRhvcq7fTc8wz1hs74DuUPXjqmevzevTaOJS
RYsibDS/UfXImVUG467PBB3yZiwxLSSQy6YC3xi+ajyqlzBxw2Pm1qe0zigdZ30V1X32JzNxMTuJ
kbLFdR9p6xgOca3OpdYPC4zQyOK/u+lccYTnlLA0wMCXFcbFLUqcVvqt119e5d73JPv2fasEv6b2
LMA04A/LrmLpQEk5trObfXmPwmRwRzHxqiF3RApf+JEiDfY2JeuBpd2lo5i2C2QTdqY/OAQOcEfV
gcEYt6EkyVR5w15QDzLCut7MHbiK0F5yTl7jlUgcJ1qSjtSYZvSZhd9lB0UCE+XF0WQy3ThBwq6s
g0zKrZQUzzghreu+nDhka8q61oBKHR/gjl3YTcPPDKc/dk5bAySxrtfRzPuS4J3eeo6VbmXWfZXW
8GtWVbrn0GO8nOeXvCl2ODS+AkQtfkM85oV+tECoL415azrun/S2Hki5d9zTHb4pOipp5Pai1Us7
KRYagwdpwnLGm0N2gqO4Xe8ZXh6pRJFaLWzKSr0/BQICopSJ1T2/COIxGPzCewXECAeFfjTcKT04
xbM/DUw/SKk7/BEPtoLY23n6s1m6pxF4Ifu7CefhMu+G2eTndW5ewIDv9LnCQII+YHU3ZwpqjkZ4
QY15HGRWv/bNUu6yYVluPEnfx4DKM8rbQaiH5cUdCWtQD4CBLz3UBd16Ob0oCY8XLE5CHBbqHLeB
wX88LYr7ssZgF5ccP5gEJ0VaJXDFfJ4tJ9km6nU2ZIHVK7xmPi7JKdg3RkURbpD+MRocrcLkxyES
VyPOcOvmoxVI+cax+uy3jbOZ+VVSD0d5pzqkjCRs37gu8tcKqH5LmCNsZrspxhHqT86d0ya7zs+w
LfgOZY+LxDfIBSiWAT78mLcIImuj/eSSh3/gmjG/hp3D3YWvUM79mxmwV4NyWUQCVH/RPhQ+3DY/
ZaeJeLdvGzjAWNR4bavwPGVJvHVTODvLrP1zkJApq4PrtMIxB5fd5Zh6T0HVgXgsNbfiuH5xx15h
PE/2qNG8FKFDwZk1nkLvh3wRcXboTJGfhW+I4mtedMSR1pAe0SI9TkOA4FC2j3ZG0CMIl29rtShr
3YS8n4ALLxk4M7b+EFlEeq0T60G/cZSX3Loyi9PtEbW3vp98i9sdOpLFAypGW+BE9sxDNvPBy7NX
CzCUHi/BjGvb7pqtk3GVrIR3jvvv1gjH62wFinXwP64+LO6dCnaU8k6B4oWZFUGh3i7emtS+loGB
5Lsm5MzmPKcvQOvoyvr/c0OOd0oJJWBux/OkKwsoBf+3axdSXgMf0EQP9m2oA0Bw1I3UJF+YHPON
2RT2CYTTHoZ5cAbrcMcRG55U4GcoKSU5Ge5MG+oAQWVla90oOwmMvf5LK1N/0wQVm8niZnsLewBj
rRK3c4gGLfAOjrA27v+1Kph2ce69BgaeihLbLF985r3nQsMBpmQcwAQ/x7ALQ2GtpeN3GYa3iFuA
xMjBAOzW5k+AxambjK/BxFUZjMCaiTpyubW+YEfpjUdfr1cRilbVGqZgP56WBjfgWJ3YK7SFy508
X3dI5ZtXLpK5mg+GoopgMyFnYITjebRc4WFTLOLWPrrJZahabLY1PdjQEr4NCSUnGKcfeKR/0aQx
RTliSzMV1ZQAMs8z/I9wMR8UMfjMrD8sS3OkL3st/L+FgWEV61YNpXBEDccBYNey5XJ17iXtZjLW
9gZXzDJkf8sppmRgiL8DJ+QfkNoWfTdsEKBvnE3yngVw1CkBuKmo7vA1ME+wjkwCknULL1rbcL8x
MBPv47jfqsX2yIlSJTpOcLBMK3n25tQ+OmsepwlagOUVkk7sx1h1wIRuNMglOl+TLfF9Fr8xEzkc
t7YQd2iry27RGOiznTN63tFvu1scF+4uM7kTF7p78gzNlWLmDB7FA+Chba7T3yDI31W4d6cRbsXG
98FAFX8bs6Y+pSuRCqgVGdtpY8Tmnefm5PXdM29PWoDshx7GeofEMVefBZuoaaKgrO7uhmF4mWZx
IE9w5e7wUCXjR4E3tO9NtEDvPhioF7PXG6v2b8mAk11nz2sYpy4ZlinhrpFRPQyeahtU/YfnENiR
hvwzTRZqhh/82IaOcNLt5iwBOG+fDF3u00JH0lzws5CasxrjmtrdtB0D69kavvXIRyxLD2xjP4rW
eCxwCNqo0KJ+HVJ5whTJPdI/VXPtnFlFRyOVhVHWuP6mlNW5szABMUgbcmHCgsqX2tBES1lECUIs
w/EEjEQahALDexGYZ9cM/1IBjl9/eTfW1cfciOXkdv4dcvghprZ7Q0dnE/klYgSWp0Nn9Hy5ECKW
qWV5JLrHtaCX+jg4y6+l91PPVoKVHLMb6y97qk7ST/RhTlTJBE1IkVYo6LUWZdAMC2O7tFFllc2R
5i6agqpVqLKiqRDfodM++nMLhpX9IB8srZ4S+FcC3kmNcsdbnJuSU+MvxNSFoiUi3jb7ZUr7Izey
OerabdD0q4vo5Bc1Lb4xus0ytUNk0gm4lQt5nMU+B36w81bgciBgueQDpQLuzaGwEO7ps1P04bUW
4bPuuW+FQfFsSe9qD1x/C4tf/WBVwEkb+8+0FskncbdPpqRFrE80dpOp4Mk6P5YmqhWdHdEQwEgR
sjjI0KIyRbgbN8fprOrlzi/V2a+M11joWxeAMyea1CM7bqq+Ng48OjjPNRJL4/GrorX5sUgLxiUv
2VmJsc69v30yXBOzGS+9OUGAClHVfkKkqggQabKju8IV3tVLIM8qhcHWnNgJWXP6Ubk2CYPFJtc0
6z2NFr896GGWX10V8T+MHW35Itmk86iT/d52qV5tUmvvO5nmHWfPUazQRejVFKucTfU0EU9Buwg7
Z9j+v0gKXw1y/s33sx2Lwx+sRP8KDU1T1uHBbX+run9rvbnYzW1DE9FEMFipQwypqNI3aFMPnE2M
Oi6zeD8ee91cso5Ls0qGLeGwl6rF4TN/czsdLzS7UKLLloZ0A3sQtqQQLGMM+zS9D2QCaIn5hSGP
y0TmM44/Opx7zDYe2Cnut+ZLOvkpGLhk2Tc2+lBg4DZnWYpA2/5wnTSjcV1A+w1AiaL8g7AJLJF/
kI4piiw3mMRd0X19e41ju9gMn3HKOUlKW92Ccso3pU+q0KxpapOwdmyPb6+zPvqUSyqR4A3I+4En
8dkeiD4mHPIeoZgThpE7mGtAH5Py1GnuAiF9MndGpq/Goo19oDCOBfkY2ZgPyMEEW6XEuxeDGuKL
O+Yr6b/h4FV7hBo2fHABWJ1/ZwNpRhFk2cZyMVCPeIOqor2WvV3vx1Kcu8rbY0feQTAy2SVtHKMx
94lk51Haw0lanPPV0i/XMWnPFMHgClOscrmZbk2aXPZmR72iO5MNJgFT18mt537AbPPeTsMYFW0O
KJyYOAjAjPUjxcR6phMiRaeumeu3iSHmqI2cIeE6aSSfLqacUbLnI8JBLU69H1qM4sRFWBMuZXkQ
indIFX8QT0ID5MNyGDv7UDYpCSxJiZVt89BbO0XSwTpKRO49dDGihDjiDTgOemyfVDOfAs+AxlK0
h3SGhUO+J7RGLG2TdzPS8D1kXoOCXGH+7sRLzVZ+KbBiegaZrawZyS/gzVltjn4L/SZfkHzSWb0z
YO+9LnsdQrLa6CmHgsBM3Gv7ZLO7Jf/EX88zjrleuim7dExkuAP6sCEgVtLUbPIpGJaJYJvrD4fM
fk6nSh1Fbr2WVGNShwYOaqq8W2aoGhac5+zDsIwKDzdlNzh8rPkAZD14Q6vFAd3kp9ZC4BxM1uZo
lRhHeYWwZZGjKzBALEOzFZT7AQUZvmJ3PgZd955r4uuIw9zW4vha9yHZM0F0LrcPcSO5afioNWGB
a2AC/4OHSb7QyI0aZXVclO1j2JbtYaDaHirzh1OOw611f+TIdZlcNl1oXIbtx4mVJq5Z/5leS33k
xdiVmdiXNZ8FzJrTvrESOGD8/pnEnkwLT5Gk3WuOp6+8nH2mjz9WwpvWXcZPjBe3OaX/WC3tgy/s
V5GwJSAa9LenkRk7ooHHBcWgC4GOVQHkoEGxDc3LXTUHUYCZYs++4rUV86efIGwou3tqS4sNMW2P
myAxMenJ8hCb6bxNB1SNaqQ5Kc7y95zvh44Q2krARzwNKJkYVHkRUv8u9jS8Wzasl6Xzr9qmlb6C
RbWMVCnBT4unasHgzFWvTR/6sb6XoXFzbb1a/VERa9wKZeLv+FFXtKd19aam2SlH/HZM53hGgdmn
fsBpAz49ClMkm1iPFAn24TbuJOty94iZhGzxYuWUZeQBkwDORAV6OPJxWLZqgXP0VU9tzJnIMRbw
h01cFdiSkmcoWixxBQtQ0/d/8yLxj1zWNmXOmUOXJ0a3MDgzNm2sRB9HHEcHfr3A0ieWb9ibVqMQ
nTb5kh8JxPoI0s1TPrEPSCWzblZgTvED9yDEdOcRncfDRIhprQLXSfnMebkc8nYiWdEjc5ipvRqQ
zt6ISbeRTAXU2edRagH21ubALQAzEhschy+vYM+6McuDdOnvdZVQ2EWKfWfaebGmrcGfd7jeCHXI
JhSbEMYCrsyyJodp89MGOwBFH7qIX6c88PErp1jHnOo4Uha08xpHRoPVnovauO8nurKJROsjrO6N
hWwUKVD2G3XMVuit7WE6syx4LwrZpvIZeyioZM1fEXxrPJAiWRKZkDiV1yD++OrMluZQJJ53wOTL
7s4Nb23iHDPDe+5CbSPH8+x1B9y0scPWN0iLp9Czn5C8CfTk4AOcrObgwReJ2bTO44eUCyCZdN0+
xoojV9X2sEmTUl+nYH421vBXPw029+oe0dowD3MPN9bAOUMg62R4WNUaSVWc18aRlfCnGf7USgap
Ng2z922RVEmby6EPBVsgJ3xUuQFBpiLg5OQs/TWSXHw/m1n9wiAdSEZyXUzw1PAEiTmuz6iCKHYw
2CNvllFvVJ+eObqgP2cgRs3ZpRCV4UGtxWEZZO6lvzMH9w9LrScC3vm2DnVKtovXxC4/86DuTg0B
mKxI/g4z4WcemPvS4uiSaXAaZsrT8habdg1ibxvn1zZZ/hUV6qyL8r/RxokdPrvMKv42NbCoPgfh
YnpPDk0HWzUMtzTGR5zCbtxnPM59PK51azOvSQ+vSoEpS7/EDaOZr1KeAyYrDc+FCpC/0GZ5YuN6
bwFsxlhK6a5H2ItdSH5fjT5s53SGdDHHjGWsbjrXirm35d84RJMr3qRUA6YvW4+FHHF9iEuHPs8I
inufFoHenRL5WoVYHrlqUsHkNRV0LuMtSWZzM7G1PaGBRmpNlZvYDDajDxLaHH+Bhqa7AK/LmDl3
k5fdnJwEJMDRjWA04VqaB0QaqEG9ZNRpJS5T75SHW6qPbrIFMcxJ+Ree+pvwFoqfBzJ+VrNcKwUk
OXUFTgNffBhYRnZ+WvwLfCxCwN30Tusz6kALldSCCeEkp8RT1ObWvIEcZMrEQ1gVCtXMnG9jFj84
kOOagnw3C3/qLlx5rV0X8HPgnMMCyKC57i0GGhs4fv0cLZyzoi0H9dWVIjKJN5EQ36lCPic2+ZJy
xP7rZ7921+4pWwaIEJ7pmMS50VDsUVTFHylYQHTOHafkuMNO/LJ044+d0Q8cYGMWDrCCxY3vVD04
x5bSexKJ3Udjgk9T1GKsRIKCwxqjjIYEEhBQZrFI9lC5BkwyHBvGHG9nj8z1NIL5tdAZgqYFfNnf
WwNyaFNB7HOL7psWMQZg9dyR/9gs0sJezBgHlAHTlPEQ4sDdNg1M5LyszgJIheRE58peY1Pmeesk
/zjvcbs3ffUA8DTqqSMlPLOVtjGd/aGGvZeu+KrC2oDBJjTHtzRoEKRD0CGRpOAUQ4pXK7KaVYKD
XOX+kwqIPlT9oxiRNMICKcUaS5uEfcGwnbMDsqDzDSxhG+MoA+tdYQXvCw3FkBweOKow5cMhG8nO
jyRnOHt3pcQ3oD3wt/c9TbTsI/P4HZEKrCr4vhlKRYmZqxiIpeBg2+QNigSywaugDMRJBjC8PSFU
w4XiiRJuhQ18EP6SB2typw3jBz/unZsuP6NmCMWzakcFruBNibkB49ulCv1/eLN4HImq3wXirSX4
QsW9+10XMdZp19zHDWGTloPMHsybLOLnYtLfrq+IqrUbFoivjXsHIhnfuOLjQ3j6fihgj3ZWFu57
dRY1eVQWUtt0hieRSX3nz7gnaFq9HyoDT02ZX6wcvF8ZPGSLwvUSpI85Pyw66HyoVjMUcyZUSifj
IeR4q6HjqNMgj4Y6eUnmesYi+o6EXsfjua8X1IOAx2PtLNtMEdaDJPAq57E7jCFNAc2AOiZQjSM3
Lj4nckFbkaNbDYQdfX9FplKwuptARGwFnok70RH26c2ty576nowSHWk82FH6tn2l/06darmQs9rw
blPN83iMs89u6lhvDieDUbNvxZ9g+NehGrL8C+WOw9rPZrUVa9QrdWD/DMq6LyzjGy73Jg2J+YF3
/xxJTi4r9KJbIG67Lg3H44UHmhhGHbX2DPcwVSQvZ1yEXU37CEMflspsuSyMl93Sbn3Uo8kYaPZs
fskVvLh4F/q5+FG+vf5lTqc0iAtQF+Gt6O0ZQdjZDjr+bB0Cugwi//qEuiAjcB60S06jtjAd+e3K
SNFQVRVYiEU++9LrTi6MsU3yEbv8iSCscGcH9UucEcGTTblnuXnvslVwwGZ4CiKOb+dv4COYBe9b
MG6RiEWU4tNAB4T14tQQgZKjz7/ZEJRzMQCgLvTiF2lwYOtCYOPvXOiHnos1qwrrXhaKINdYnKkT
vUlHXkaTRG3baMxE+q6SXPTAIO3V0AH1x3ejs9BEHJmvbZ1+G2hrkogsTuBLYb8oIQHUYTQaFMEH
NpObJIn/yDm2N9i5r4lK72O+0RhDh9FMmL0pr8l5/qfESiN8lFuaqodI0kuCkzp/9FYChIs5tgDy
UgoOlb4sOKQn6x5ewzuocxZNSfdd8RToFhUNqXlrx+Z3YYDPvZH0rKVDfinebzjnf8OcRBRxefhJ
ITKyG3/XTns3h+Ye6+V5AOsayuFjyacMCjHPOWtve4EkUUBQuZt9Z+O0Mw7HqoGQMj00prrVquKl
bxr0XvmENwA4jOaqmsaHgvfhbsrHB+I8DzrlhGway6CAwSVBT28CEVLfxMyMnsU2h/clgrd7cOOO
Y7MTDACsAL2DIdYQ2pB9cBu6r0pUSx5rL3EfvOZqMnfKnOMdeQrKmoLzkJknsbxZc38qwyBlUOFO
YtoosMtmttBV0hKGkIdDEcT+A1eYRzebUHR9hhI6g9vapT+0AarvX2zLvs8IAGTzit53mhc5dzdl
VN+ox492d5Fh+Rrr5hyXIXt4pB5IbniJ38eeiIHhHDs97SmH5xFg75eG5ge+DQyat0Z6/zyfazU7
eMoxx69FDVTsYnfpxK50lpcK/oWYMY+ZFoQH191VdoEOlP6ExvQeA5k3LYMv5jKo4fm2q6eJs20u
Hgl+nFAvR1lHql53NEPw0qbZzeg7RowYVwxbLWPe5+1y7kv3lVf8NUfznQy1YkcreMoyf/MwdUBp
4fzw1Z/JEERNYgmtahHwcrvpvUP1gBDK/JovmCrJQ+qgnSKDyOIYnry2jXDuRjIB/1bxMTUn3NsL
MRUX6Cor9vWbMxtCq31407G/TRYkf5EgcQZk3vIg+PAm/zMOE26t2fhbldW3Rb97lCfZvan/TLAP
KA/ZyjY4Fq10tq6NJXpwP/zBI2Aau2dBS45ViQvol4htw3s4NFFjZyw+jqO37Od4fI1l/ZDl03Eg
aON1bo3/S32QcsT96nyAl7rVZvJDgnM9d90Da0hutGwHsCU1EYtQp54+1cLn0WxvJpsf3mf8iTFl
p+InX+s4xcrOhQFGNJKWcPBlG98yPkOKSPPRhvLQ1zV5Od3wbPN2WdnsTNxUnImnNgBzgQEoTY0n
mcN2x1d+zuXCBaWw3g1j/PP/Cz6wqMaPhcW1gL4hcvYE9npcNDh4bGQosoIs9V8birQqAnG+ecz6
fws0liSvn4UuYe5t8pHU5pTC2hU+stvIEdCToeYkjoxxuTZphzZDlthJ81M+sPVbf9OjzD6LKX0d
GLA2qiOA1N+l3Y8NNYn4zRh1ef1mieFoBmQQBBYRkyVp1I82ADOtzrasnvo634HBOibDuHUmh2e3
fhaM8Uzkgb2XpvkdY6rChet4+2bq9i5bzJt2piuOJTzC2h0RoOVjXcPiJk2KiUEYOyAkrNLJ8Chc
WlrPD3EvibuWyS3txv0cAoFRofFq5CxMfSFYVeFzzR+LYZ5PS6PuBeBJbnH93hM4J/5XOMZO/jFF
vEtT586NsZKh693Y9Xz3IR+Asf5o2TbJvvehAIU53HoLuEE5v7DSyoP2LXEHUPp+8hasi6DGgYNJ
8R6GwQc/8w4EEqfN4My7NO7JGvxPlxNYQqeTTrzHPJ0LSgC3jhv+x9mZLVduXFn0VxT13HBjTqDD
8sOdJ/JyZpEvCI6Yp8SMr+8Fym2XrkVWR0V0dEhWFYALJBKZ5+y99ptf8cLkpQznjmO+KBLGATWC
25ity7yi1xoDazSaMxLDidSQqL8NIzq3q5WUeGV64V0X4GSoIbOBCrxXotUQge/ZFZOzos9l2W9o
P52VKZS7MLjsEpkslKy/z24q295OKKiqgWhRVOqeKRumcp7C/iNMgrZM/KQk2WVm2+VGRFcizy47
lWCFcW1F5pnZO8+dA86uNzH4m48q4XNLogEYnAZ6QQZs1mc3idY3C00Ca4mJBFCDclHU2m1ppbRh
C8gTZOXsLIXOZ5CB8UU3jH5HuylKrdvbNk19SIrDwkhZtPF6I0zIQ4MkU6Ohyto+tE2xdVD6QoQl
XoZOj7vV4ROM+gjaBCzyTGtZWKWq+a7X3B6IndoBQegsc4e9HFDHQEmyZ5FlbOAVHXSje0J+xXoz
kG/FcOP2EdV8ilmIK+p3O/bBZOctLejrmqrOPFCDao9MRC31V0vpt2i06Qn2VYmErXgrEUhOatjz
DqMUSlfo9VwHAnmNRkk65ftRk3c+Ss3BGfL8chOO2o1e9f6qxZWpyyPTMsr6gNWifA7opi8qPmfL
mur3HGfeYzViucLN6Zq+u2kdFqd4WL22b+dJ4x1sA0ZC4zBdsC+HHhGskwT2MkFXEdMhuqzEew9M
hgSSw9nQU9P0O/pjXkyJ2pa7WEoLCBPwmEFXrodanrdWqaz5mF9GQ7gMhHVUStkuybN9HNtkD833
u8VCG3dlKdiuizM4slPoFhS9Ym063VlnWLiR0mrvdc3BdVBMVrLCA4GVdJbQTh87dUVWAWuKRH8e
Ap8PB8InpBvJLGRlMc+ypt+KzDjLS/J+6KxueAKxylbR1KJdTVsd1QyaOxLhZ04d6osx3Ai7XTNj
JrNSSIyMwJlC1XsXRVrPdJppa01h7yQHbWOpAnBLpWDYNilhmaWwz9Vx7zZI3oMhXBgGxAhGFedA
08QKScXKiW6M9e9DFmlvhUH2dGp05MwE0dygmj/LbazX9Mp2g6qMa1Z9hK+oBZZrZD2mkIifI5Pq
H0gkZNk0HLTx0PPNIHCpwXE7l0qYniGDRFBExwsYAiUNvjMEtswrp7bPWKbvSocUBdeuGeFW9xSo
+k1d44syZDKJ4ic25dHAi74TOgt+1epoyRDEi2evvlC7vqcsI6oFBPz3auhXuc/e0MjNLY2uYyv0
awa+BkxYwyGdptdwQZ5zTV1DhqCwRHT6suFDOqsiJ9xgDaU/UJ9D42ExqsK4w8V1dJSjqnrwQQft
0Iz+s1El51XRRcjGCOqksT0fYloboEtfTBQTprJpKgKO8LhQWo4u6obhNcqgmoeWuw9VNv1FN8V5
2ea7ofa3dkh/nu0Jkmm5VTDozuwkV9eFE+zbIdlii5hXulKd9167klSBWYimFUUqNGgJYp2M1Wle
lVRrM8+kKoAx2ezzeyij7boicop+Fq1FX0FgIAtnQVD1EbfATeUorEk62qmRGVTLPLjATklvQEXn
rxgtT70A2suQRg82I8MLBZJpfW9U61yMxxaHHTkeZbRogitdTOAoqt+sXdqlSYOQTBoNbgF8a6sp
j16SjnzQ+i1mkRyloKLMx32sUCrw4m4e1cAPSHYe6PEqL4jKCa6zHwMQNktzkgjaJgr1lLZBaNXJ
1oH6R/oELdEBFuRcSYqrBrIXHBCS2KIq48/zDcdixkKntcV9ZID9yPrKXLVecKR2cm2VwpgPa7V0
bkNEcvMWTCXhoyWyZmwLrA1Q+HSlWKhuAv8G4L1XGkgc0EBItwJfjiGh6DvsXHYSrIAAkqIxQVoV
hakRWLGbatFS1fAAJ/l5UnWob4V4pKKu4wWNWfeYdUbxmRaRlTtgiSDqdNbBqJpgQzA7dw4ZbTBg
iSMDK8aqXl7ZOoA68i21CKNVkYlDUWi4d1xqBi6djC5OL3UHV1tutU85qtnJi7QfuvHWqfXLZixh
ZHirunKqNZmB70PrH7uhZcJuvtNGv9S6GnSbVc+9wcjWjk6gL3RjCPi8u64f7Vr0Tx1mWi+QV3nn
3qOkhcnYBua8mNOzExSGodLArkCUk7eveAkojNG9t10y8hBJmYwDZc6iLuZwrruiT0sWGHbjwYbb
iWfBdOB6Cpr67pVZIskPmGkRils0WUflXXfKJ0OwoA49AtBDY6Pp1W3LN2rRmvWxDTyKaBT/u6rD
0Cs1nGn+G45xlEbhU23Aa+HbCO/Hr29Y5r/S0VpbZbTrq+6iJK0LSln8QoeOu2G+iSQ9prUo6QSN
T2gL/ZXCLh2wWRSGCxei6KXl0bmT/iZx+ldL87u1qQb3WsjdDZQ7tSjhc1vufGzhj0mIZzOjVNqV
7WZsFHH8ziYFZ2mFL5VaX2aKcXD4yqPZotSD4kqgFRUYS3IXO7ytP7aKt5cVo8un54kEz/jeYNXz
iTifGzGqmZK+4SykXISytr9GFwRRd+2y06b9V408Gj54FW32YnD56iDMp9+ye2fPd6dMFupSeRjj
/ooph0g0j1bNYODX7Knh6Jw8QRZj+x4rE6d8s23liU8nZFP9RY5Wt6o1k7dCD9bITb9nFBBSDUlW
pjSwMpjjSgs+qdXcmvUIP4Q2p+c/aF5105ps2QQzA8ZopN1h8laVCch6bpSMAYOx47+VkGA8J3y8
zaGbk+mO0g5pwoMM7QY+Q7is06no0wOB8u10W5gXZcHLJXtnnQFKpUBUUxuNmA7wBNKOuVHDcm+5
tVg0LsuGMvVXtpH6c+F4T2bBkCEz6t2mcc9jSXesiw0XbqvesaPD8MJ2hm87Q+ICcoKkVm+inwUz
1WTsJJS4n6fGuPUdFKxt2rmrBNTXMO2CSupwwioebdEReSc8ZgjPW7cjtmMEj6x5+bhAf6auMY5I
7IPgPItEuqDGAltRI8WwN+PvBDLxZAbawUXTH2uVPrzl8H0kMvtW82g3DXxHZvhf3zWTaBcrxCSO
P2AerKUYrm2/XwcN4oJhdOhMXQZsQlfkvCGgMKMnXaVhNBbhwzgx9aj8MUhhEKRhfLBEQ2WdVyVD
yZg67ZZG1bXsCNIz2/wiEiXqz/zcNRDR0vzCMa2+esxhnQbqZrRjxLsOYV0kER/iqmDchpsGaM8u
fcFC8mA02GAjMbUI6AmCYBy9FVOgHZ4TDrKVOkVcivEUU/P2+8R1p9E/Y0q4EeCoWTxQoPNZQsQe
bY62sCfVhLtCV3dk47cuU/siSQAaeIyybvRApZuY9Vq0fR8bXidjw/tRclKoEurNc9oH27KooXQW
7kbaXb+EnziBFCnk0EHhUbfZnKislybRoWZRIQAdpj/ErWGi+HgMY21cORUuqrJ+yEP54k5foMAY
DcCx475MHhN6VGR08W0UVIaXKKGOGG17o1mg3AXyUZIuo5uvvqGhzXCSc8/fEzlDSNU40pHXq3UE
O1/jKLRFrK1GlXMFUP3NCLcyQZ+hx5TCVd2CS1J3O62+Ghic1Ny42GgmeKfZrouUStPIziSoLpCr
7+0RBnejazgeWFuGWCiocOvPORsvXpqmpn6T+ocqIyw5qSwcHmkKLE9BPizS/rIwYIskpgnApWa5
5eP8LVkUwf4F2jo1ZJFPBswlc4AtESYxHhr6WyPi2SmiQ+YVHno3sFdd/6IaGN6VaCp/GiwMXVuh
r24xFw1mclsY3YMcexTSzjB3gg4ZVU8Me4LWBA0gS0eMgbDvQlIyegvJUlUfsjj0l4Oe3WMZX9hI
a+bNPZr3+wwCCPy/Plg0vtwPNs0ayF/gD8sGHDdNZ8Y6vfZS4BWAlolLJkG8ANpjPQq4Nu20c2Jb
qHqQsB2XmnsTQf+NhbnJ5bBEv5rMh15PF8xWnFoizM2xEdVmsZEUbViaMqhglnUyXKZdcWVBwdFi
/yII8qeojFm3yeIFQtZoutbSUqM7LNTjAbPZItHZgRChDEeFuIYhQtLSWLUxVxWq7WZOxGfhf5fk
bR579OW6rVxVsn3FJz6u6PXVi9o8J6w7XXSD/0RN5M5yX8cW1mrnIY7zVbMl8gTvQe8pF0KlOaex
kDKM+lZV5VVnBez3Ji+Z7rUP06RhplACh0BcJ1F0tP30RQnU1xHw4syIaWjRTqoFPXWv0Rtqcfda
S6EsARPshd2tjhF/0ZfDpkzK1wSU2TIz8ishk8fGCS2KpjHMQrK2FmS/f696wwZYVj1bFHVR0Pl8
H1lpWVQPnOxeE0G1cGw8TC1S72G4JUCsZwkVb4P+SWMeDrP2Et/fd6SBO2+qyUs9f/JSXglp2net
1fN5UhwCMtmRRJbY+dW9PinCh7wX4CipM01tNlqf9Rw4SXSIkXSrY3afudAbWZI8p3q5izKaurpH
08rhGamqo895FcmeZZiS1Juq0XlMaguVT4otLb4lKwdlzy67G8MMqThIF9MIrwyXMlylJU99MJz3
VRrNyJxj7zqKybgVL70al6oRI2MqbebE3K9WZmS/ElSUrQMscUNabwYHyutQ4RShzo/34yY0oC+2
+YuZwgXLNRwZJTow0agLIiAgXWTttQVrhD6kc+V19feKyj0YHIEwcG4VoWDTwUhE8B/Oy1pNl8jU
vb52Z5RM3wtCPOOsLYgj4c1mYV3PWjracMoN7lb4krEqRCqfc3QpN5UAnkozUY2yJ72Sl3ZLvkeo
vFYJVB0qJEvNphWXFy0WwhyKkMBuWXXdiwVF7+NfusBCJyqBwvWZRd2UXADfLC5M1CvAmNGBhsUh
N9jyxwNfM29s7wljXNqthse1LFH5cmkxoPU163Ga9cm6yND2K4bzjKRrEVWUmAzBdoSCUw8vAIsS
nUK2HfSgjPGZzMo5Oi2oHK68k2CS9ap6G2u6+9OFmgVOND8uHi2WCIvRZJ5VMm/p5saZrOjeo9JX
HJWSNi5mTcB5jKntJej2IcShTp8uWDWdTQ6OH/uDxt+Oi4uYFn2i7wKvvhumM/tamS51SxEL0S6g
EMxafbzOsfRAr6MvyqDYpaC1BiziyzLUrgL2EBiSt5YB3wzHrIv/x1gbFik+fvFms3Oc2R3XEAkc
WFaxTwa8haJbaD1fZVbhqErcZK4W5l2HPJ4SYXd0JH0TeV73/iMeTwhxpvHSko8yZuCbvNRC1dI3
94BgljDF+OBSxFO8yljrxEx6cqIq0ppWffaVSlmgHTWxr3q6t6eyhTO1AxOZKT7tDJrHfLs6SrrI
Xau5OlkcPCc7EkBDrZc8hyQmXbKdgndCnKArpP0zMbK1ZV2k8PGxDqUx11WzoIGPktvzcxqVEVVa
GonGSvH1d9cYNtSbIAg0gbmiZ4kvG36OSyPRAnpLOUGD5IsfoTLDO+pC4aFs112m3YxGi76p7q+t
3F40XmKsXemmfH3htvWA9fwMp6hdQE6x4p2a9cncYkFrMqMvQoqZa3c82opFbjhbdpDkgEaxD8x6
En1ApPCU3ZDFsGlm91QjhnNQQf1Mjo8y74oV1klJzXaqIE9PKk3u3Q5xv1dPHUq8OnjtenOOSeod
9i4748hYyp7eTp4/GE6+9VRChPmeLPyaq/MJnKBmhm7Ah6wCd5VyPGgjlJDsPpFyrl1tR8IdPA4C
iGDDR8Z8VOVChWg3q0McrjrTAFSaB8P02nlL3dlquPeaqO9zJ1GBeLN0kTqFAH18JoT2OERjuVAb
A0I07U6lHJik+3e0Ss9BVlL27gPiIChQ1SVX6hI+RtARUUhzE6Nc3/vbsjSv4oh8WmqZhHHh5EKl
YeH6Dsiuktn4BI7GWmkd4Shm91aoXbHxURHl6gh3xiy3FJkyxjom0QxREZoi+VzRx5ppo5utmNNb
BV2d4ddnaIYgEtFpo+ccDuSPJl295x/OqFKhQoN8zbfnvCiWMsb9H5iNCcyCjzYgUmQ+qc+CbV86
FMTMHIeBV6YK7bVJbJRoPG2q9yGC3Zk7NSSIJ7oxsve6ySy61aQTBUT5oQWEDN4vsVmOKyFduq7g
qaAk2fOmH/FU8CbNibnqlqHBVsXlK8YXSqxL77ajMmo0IELCW6NxKhqx5rWO2Mtog2WTIeihKnuf
lNk1+xLUsNwFsqX6QUysi9WHby0i6mQoYBxga0An22iHMEAfbfXM5YXFetim6s5aa9WPPiPTFRep
pi1J5aXchu1+ruiUcFXtdkzVVWSnxSY1DGhWrTWrCzLX6dMOM7/eE7WL1i+8b0J2FqP3lukV64d6
buD3O1B8ubcnlL+GL2c21vkLFdLnvJ0UpDq4ayICU7wAKwTcTYIGPJz8bm1Pw57tOA6najYkdLjo
Tzgd76fPdgCpPSncYArw/dAf1Car1RgrlKqi8JhEMJV1HMpzwe6B7VqXwWCvtKuy019TkzfQSQcy
cMawvDDsRGzUEUOYXeAg1yqr3juuUV5gkbtSIpyzdk6/Kos8OrQEODQlxPN0YNIZmHHsgaYy1u5b
Sundoo1bZ934LmA6L3wi/upOtk5z44+0K2pHP+pe3t7UTRzzeqHgRcG4ZSfY3tPZ2ze1UlPpssPr
CImungwt97KD+zY6dBIkwMhS19e4k/tHImyLZVJRIiGE98GbotM60ZhbC2gAgxYaLDbHfWxH1dEa
KoqN7WSwGAEp7FQ7etTGJnqVkXrukh11nw3jq9vTUVpaFrsxgb7h1rfbqehVX7lODy4xCWGiFm0h
l4ZSW4vMA+RKbJexw5ZQXI20E4Sg06s5wbMXtyy2wDZc8cOepgxbV1e9LX0pWlIRIba0TqNDjvr3
EAzDQ96OJB+UtbMdssi1d4qxd6awxI//p5n+9+ojlA07LlJXu/bPQh1aWTewIA9Gn56Ja1pA6oRC
JVNtRtps37XOqXDCAD3wUso6KNIp2GjkcnoFvc0ozJeBlaZrp+3eWqoJG2U0/DNNASsiTWzESQmO
ePqfYl1R1iAur0vCiPeyT+N9ZlGgRiKa8CZeeo7ceNqIj6Mx16ZGbJSV5zuvJKJqsOFuKSasRl0l
wlCUinnJBGhd6kJ3534Y6itiWGMA8alcmvbQnieZ255HwDcBuXms7bspSDAwphXHx6NhhVGsGUpi
1aDe35oakbdlZfsGtUfYwF6Se/sCbgsmPPb6HxHKmQ8BL+PvrUhrLM69AZTziN9kHot6+iMJymyb
PjrW0HBBPlL4nNm0yk04qX/c9FE3h/2HRsYQIj53CQKxhmDYFLWy+QiqlRmp27He4rMWEdtMNzjr
LBv0+/RPpjkCT4vrDFfdAH5ag4pEjsZdHAT1ojRUf6919vRBSgDvCp04ABHiqyYZdaMlE2JhCiw2
phxPHo1xCHgAawsmDzV7S/CFjr/zYYq2va2MlypcyE1oKiiFKG76msMGVSLIHaAh0t+JspvBcv2b
9KqcPmiVTlwWVqnmfrQwrQli6e3mXvP70mAPudIILkcAwlz4EZfm60G8ryrEkVPApg/PbJHKyNyq
gFThaCAUr1l47Yw6RaiiVH55YcbDXW1m3q7+Y+ymkzdlGtQxjr5N4ZrXvh33Z2ZIAp09jVxkK9Fh
sCLlPOnlHdLo4SJKq/BMODHdCWMInzs6LLOwQLeDCDDftGEl9xkUO5wGHHdoQcam2Eo6lqmAog2w
GpT+WHhEweqPdx86Ckh7DR0SleGIaU2lbeq3Z39cIlQnb/kRG6npfjGLEAus/BwhEEj/1zTRh/sB
doRa9PhvXfQwFX6Rs4+BKC2JOMjU0g1vc4vKs4+29KEoJtkjWBezwRqZZ69KVDPLq4F58+9/yvwY
0cp013ghSCrzJ/CJntebripfRWDYy5R4prnGr3SxEBz41makkcpyPmKA3ATSd3aW9kIToz8bjCLd
p+CxjNyqjoGuX388IyA3k+uaygOpFflhVFXrJrYRsAWF9tCKvF4kKtvIEAmgWe8ZETnmTOFto9uo
leaSBAmelxkReI6IcKarmXXT1yNdC0iziNY9SlE1uKkg1ec2rugjYQsURSCvOka5k9BOj2nD6sNx
y0tMKlcs1O2L3Bb1bckWNEiLxahJ+s0WHTo4qvJgOWpyIBwKfNGwQpoM+LMfymubNNNSKZ5D1x2+
l6qt0mrpSLsQzTKsfAr9SR/vLaOkAGNW0aVwy3O9dd2lpnr5JfVPvAHE0i78arob7ogvUvXBebPb
nSOO6s7wkSp4HsgpxqMcXMnOuZQtWV1F1V1BBrS3bNkRZ8VdcZ/2714wLk1YJT3ei2vfc61r23TY
sFjRI/ArdR4pbIH9ujx3NOz3pgnzyawPkF6VY8acOYVO0dOPdKA3ppYdvMJDUAtR4xxWqHrhY5xm
4T8aM7BZrbcieuiccgc7Eq0UBYD2ly4zgm0vMSsVNl7F1ie7ycbPzX4UDp4q/OERRwlL20CucwcW
XCvFUh9k+tIlUG1BXmlnhpaRKNOX91j9AEBGMAZ9C3l+REn2GsQHEQBKGr3SO1gPfbCTdWHflqhr
5zW0rYsubi4ndeoybrsCyhN2fZHnJGqm8Gs+XotOj8ODN4zqoVPUnnYNMYHA+hk0relehQsF7xFI
dic+p1ZFvKS0woMVJOQ2OhAH5UAiYWKY7D46sc9N1tD479NdTbFlZwyIaYIblTIZSGRbzseyK7fC
EnKdFRBvrczMmShRl4GUXtMrtDZj7DhLyyeYCQPZWaOxuYkCjWke82DkRJCiW4iKqd4TBEtBoAP0
F2TtsUfZCEIVqUwYZRTnTZdcViZ1xIvKuYGxxzLiOdzss5hA7k1CDAjCohyIhnpomS/Wdd2p8DzH
o6HmHa8hus2QZukSDTMvUwcJoOtHECqumJeSIN6KROJlr+PfsnGbRYq8EDFIeQcJLghiSA11swnQ
tYNVvJLgJeCtdIsOiMYBDZe7ifmOkjFHaAladdIvQ/wefFFDaKLdwYFSCjA8iRcpLSwzkYTh6Ck1
EYirlHACkmwLsdFJIM17yaI2ddgKtd5t46RLx/Omr5P3rMh0nFBaFMuaajmW1pU0XH+t2641cwt9
LbJKbOpEfch08451RMrStXDmo4NA0NUh9Rq8GjhTAMi28SZlMGaRr52FPYkuA2p9mmkOgk51z9yW
sy9DXpQp4VPKF8qq0EU5Gsv6tkrXNoNyGTW1ts6THH1M+EAfLJwxqeNRwnAJefq6SZXHcJr/hsq4
aJnEKayWxyG2z4KBhr4aqOPCaNU7g2rVHHX6pP0SMaTFA8rj/o7LoSuIWicn+WKA3Um6knkhsgHa
gr1jV0MHxuSgPcSPyRxDpQjBIK4ec4XnYOEHZrxNmHIznDciVd5zBW6hZpVAQLqkXuZgAPoaJagR
JuSWtP6ub8OHgoU64miIBpgZbvsihzs/EhgYj++9lgriKjktX6cVPAtvgWj3TNWxkk2ID+LDgm2o
dngKx1UuOrbttJ3mqtnTwivFVJGZm14k9y65z72OsdFRy6vSMM5Y8Oa8NfJVUq4XiUVVDSVSYStY
qfljlhU4JFunYjtqDvLW8ruZe8da6169DhNpVdmPLhu32LH2PNF67ZnxRusN5N9iuAOERWRo3B2V
rC23YU14ZTt1K+tUo16LIlhSCK4t0jaiFvcB2PKA3X51q9W5s4TbnBP/yrLL1oqD4zjBurVU4lRp
j8CNQQtr0KCojJgqZ5Eu2NATLTEdtC77u95Q2CQnmsktkDmxc4SQk7kpTWMzZgWOmTxaG0n9WoPI
mvv+VWr39aEPzWJBG+dg5hkJEB0NI8XetzG07nY8pikSf6kNu4K269qNq7tB13cfFxKPcGaIZ5hd
snBRz7xMSxemRcgjaaBME7MwwdxPSZYc8Kq9FDF3WXEkJEo0AWnZXmLGTxbYs3fEFN1pwCBmRgvu
HBcpIYqDeh0Zw0PFIF7Uk29FRAgZHQpiSAzjh7JhbTTFqFixido/uBxytXuwIwQv2UtkUQVsY4hb
YsSobKvbWGnvSBC7swe+l+GZAwAbEHgBl2sgp42ZePr6fqcTQF140myPIaBvNdvXZfRSCShjg7Yy
O+wapuLeNWSUbQomNcTztEJKBBtBE1xGY/NsSopapPklC1zCD5klMIml2oU9qLe2ggyVjRQVnzx5
ROxoL4kHtGSzzVgdzMqcglCuU7vyQLg5loUA2qGoDs8RaFtE8TaausMbxZMvFU4Sf7CeSJyHmFJ9
3D/H0lBmh+XKNXCeVfzWuCgpSAnwX/RdPl6yXJaX9FDgeIwpyRJcjxuo2yxD12ylw45arHflUzuq
7fCtMNlDuK1/U8DKIbqcPYiZq4j9CHr99tt//+Pv//3S/4//ll/keGPyrPrH3/n3l7wYJIC9+uRf
/3GTp/zfx9/515/589/4x1n4Ikl/eq+//FPrt/z8KX2rTv/QdDX/OjJn/+fVLZ7qpz/9yzKriVW6
bN7kcPVWNUn9cRX8julP/n//429vH0dBevD2+7eXvMnq6Wh+mGff/vmftq+/f9Mt7eNG/XGfpuP/
8z9OP+D3b3fhW509pf/xN96eqvr3b5rq/s2E7wpe1RJUMzX722/d2x//Rf+bZpowq22QltOH9Ntv
GaDzgDMafzNcXZhYDV1aYsJxv/1W5c30n5y/meC0XZdlhXAtU1P1b//3y//0BP/9RH/LmvQiD7O6
+v2b+e234o/nPP0wRddMYTqarXHq4uXpCnYlf0j7L8455GOSk3MpXDJbqJYPxuaHm/DPU/14aOuT
Q/N7fzw0XhzFyxGF7mqApjjxqeo48RFWaTL/+gSfXft04h+uvc9qA5lk1e7yIRGo2CYdd4iU5Ouj
f3b501l/OHreYg9AUdrCsIbRgraQILVcoCfs6ZB9fYrPfoDx51MM3hCSd2E3k5xvl7CEYa5af33o
6fn91XPV/3xoNrxt78VDu0v0XNVR1IdVtW40VRgXIu1CohIoMaKbCPQs/rVfozJUf7xhbo1NK6qL
ZpfVylml6ohExfevf80nz0J1/nxorUHpITTR7EohBjg4nVpe6kFtLSMbm9/X5/jkYagnbwKl1x4B
WtnsZKGKy0gbvI2TEIr6S0fXmEh+vDm9gy8mAz67S8duaQzIZVz9/etDTzfhrx61+udDA4Ms8HIa
zU5zA/8VpkICkkK6aMwA1e90Kg9gyit5oTRuOB6+Puf0TP/znJTT/nzOnjqsqKyq3ukD3STpE1Ss
ai9D4O5dp3jqFG1LAuC1WST5L90/a5oif7x/oVOPRNcZ9S4WrPbopbnpRR8KVOlf/6BpUvrPH2Sr
J5OVP7mjVCVvduSEXHtFeSh583O3wJ41isevz/HJg1JP5quiGH1kH4wwUjDiHKY+onE4Wt5d63iY
wH02lgXRaXPX0OKnr0/52aCe/vcfJrFATJ5D1at3GqKnbA4jSmYLPnPR/teOfzKDgcSTUeoGzQ7w
IPHiNcBvDabKTx76Z6/9ySSmIxGn/8jVl5Z+hk7v2OrIYZNm+MlD16bL/KunfvJW2omnJYNnAu8q
acWJADta28Q70syXkm5TIesLQxZPVYJUXCi3yMm3Tl5s6Dasvr5/nw2Jk3e3iBu0dPh5d6lwzzrm
5Y2NTZHADKJju3dpFR0kovwnP/evT2a5JxN0SBeToBW13pkq9IJC76qFqRoHysMHr2NBXTZbW0fT
8PVP++uhZ7knbxQFWK+rVM4WAs1EWgsTx46C4JeGhuWevEsJ4QJxo4JdU1MXYWENbQ4fpkIaWO38
5Nn89eiz3JN3p3bbCHkgo480gksynCC04qcinOv6127QybujJ+VQdD6bAZ9+YIts0uwCcg60+PXr
4083+j8Ht+WcvD1wV/xgFINEm/CasU0ZgeaO4+1Q9j8ZT5+d4OTtqaOKNAKll7SXqqXiAQzE69C2
6cHPsu3Xv+GTQeScvB95UeQdIk25E3TvrS7cWwQ/fX3oTx6vOHkbLMqYg2dp9S73rV3RlRcpWb1q
auy+PvwnVy5OvpAjzRulSUK5Ax4/Z4MF8Ef85L5/duWn30Iq2qNmZ6A58OyneXo3tDElB/Mnn6nP
rvzkxQXG1Cu5X8hdH5joiPMY1kVAg+DX7sv0o374IhW6bgeAROTOcLQ5EoFFE+mbrw/9yXh0TwZ8
ZxdlRVOI72uR3Rd+d0/w+LwnqWFGmNCvXb57MuYlpqZWYae9K9LuhvbuLpq0O19f/yfP1T0Z7B1i
bFkUTr1z2+AAK2dBKRtxmf+TCfmTw09byR/vvOraGcdnqWYO3BJW/g9dE51LO29/7fqdkyEfCDoB
hcoazY3D6ozUcqCUKilwvo629+tb9MnYdE6GPgrmpK/JoN65EvwUjg7kRV8f+bO7czLqLR2AtFrr
ckdCbRJfxRXI7fBnb+wnI9OZTvrDoM80geEvU3hjy2qd4B2FLLTAh3TjAz37teuf7tgPp+ipOyhR
McoduYHQ7lTzoS7gpHjG/dfH/+wnnHytID/JIaX8vOsb5RhGOR2JdB3Z+lRbu/2lU4iTn9A6uiPT
LJa7MTCOQURyR6RBk0ppjLlifP/6JJ+MIHHyOyxbJDUMD+Zlw3jE3nMZ5XL19aE/GULiZP4hQSq3
Y9yRwCR9gOwRBIerUPnJSvuzg59MPIXhEAU+zZvKeI7yDjAEYKCqXX596Z/dlZOpx6mED6GLp8ul
v5ZZiMZ6sF5+6dj2ybwzdL2MGiOXu4gOPHRI+3miVXx97E/uin0y5TimL8IyiaqdgGFYC2059Nl+
HNufTArTtPIXSyj7ZLqxq0KjbJdwW4Rx5fnWoSOMNC/6a2QOa6r9Z7/2K6Z37od3l5AlrS8ESxHM
mnhb407FnQ/dCGo7XW15/vVZPnnG9nQPfziLohdhRZsR7kSjvbfqcN8lD18f+ZO5wZ7O+MORXT8e
ir7iKVQF+j6C3XAw2BFFxvYYyvgnL8Bnl3/y4voVwc49ppydkgV71Uquh7b6tRWPffLidiNWHDdl
erYD7V32cvKegCH/+uZMQ/GvxtDJi5tH/Zgi7i93oXKRkp1Xk8TZ3vbJXdk/xkb9k2/vZ3fn5AVO
XVxwiNqZnn1smW4bI/Qt9Luvf8InB7dO3mC+67hosW3shoTQGmdDkMXi14588v5W7qjELk3ind0V
i0nkmFiXXx9Z++yiT97dghiQJh+8cudk3bzHscaOFNkC/decTiGCYKyQqxAal3FdNMYK8vPSFGJG
j3rz9RV8MjdZJ2+12iKesvuu2iXC7Je6bP3msWi4mXdeY4n/5exKluPGleAXMYIEwAXX3tmSZUuy
PR5fGF5mSIIrCBJcvv5lz0nGE5oRPPhgHUA0UFUAqrIyv9z/iMX1fMOpeSd7yAxhAZeu3Q0UWtSB
B7ky8MlEycoe2X7HbYHfeDcKhREasziQMjn4L7phr3E30qB4u/8LbMMbfl0ohLwezaVXV/7TN1cf
vVjpP/eHti2O4deAmym3QS8ZyNkgHYSCL42cM2Bfh6jclsL3bwWit4vDBgEhgybsrj3o4cFvxfud
BDno/fnbTNhwaiQExkbleIm5fKriFELpaM3M9fn+6JaFZ4ZXIxvME8ZvCw9sV5D8A7m7YtlWDPCZ
4dgAI09jhra7q+tD969sTr0zrfiVZVWY4diFCFGfD+HYfQ34CMgw/GJeebTblsRw2UJRdB+2gbyi
4gCl9L991e3r6tP99bbN+/bRN34EfPwQZhLrrcCBpylwQJDsvD+0xdCZ4aKg2kupm2NJcv1FyoeW
dfsGmPhbN9H9D9gWxnBSd0DEaqkP3VOgwDjAqSNkn4Bqvz+6bWUMP5UM3Fw9yHauXEb7Dmrbkxri
bUMb/pmLUQJODZgfAL/0BSRF0BJCG+/K6LZlMRzUQ8NTSCKG0Mi8p1lEx5m6nxUfV8zxZtHvXB2o
4aHhBBHGdECSEwScYbQfXAcsJpNHwTkwhfw39CdryDTIFoCOTatFDa/tliQrhrqCawWg6WDqpyT9
2ibfJv3ejzHdNoFeTzOPuH6m9GvdVx3g/u2XUurPdEy+e7n6TtEXsM/yjakaajizHAAW76JcXtHa
eU11fi1X18nib9Rw5VncCqkMQ3upC5L0EuB/94GBpZ3nwUqFzWJa1HDpqsu5NxQeXJp86NHlGpSQ
tq6c0/2Nto1u+DNyYlAETPEWALaLoxst7KuPBKUoUFsQh20LGtRw67EBMfvUKwluPQcCTxyIopm9
+kUjN5qr6dwdc8HyVGAbFsH2PC8gNQMtusO2NTKcuwPrUEKrVl4DNHPsZjdCVyn0VzMIMdz/gMWK
iOHebFgmaB7A2yQHTaZs4rDxnoQA2SV0SlZ+hCW0EsOjkW4F8H/BFUJOlUvQdJzK/Fwv7UhW9sBi
SWbVXy8KfBVywEFfsD2Qou0uDJpzqOnr/UWy/ACz9J+oNpFF3UuIEGWfQA/1I+xALnd/bMvciRGS
hmomDEA4ie5jQO/AcCFLNGepbTMnt21/c96j/TIMFoEgsUB+JMi9j73UK+eOzXJuP+jN0MnQCvQO
CpxqE4XK4TVsniIkDghIq7etzG033nwA6A0+ih6epRz3gMQT6ETooRPNxuGN8IOmmY6kbtVdR1+h
LyGEsBu0ptGaL2eV/3P/J1gMhxjRR+SZ8JMSLBUQ2lteHDZlj2qJ/I2jG6EnIuCqyQSItNsi+OX4
6tkJyMZTmBiBZ176gAxeidAf8J9tHj3qrpxXTN6yKp4Rc3JoaYHlCEaJhsV/ij7Zt2RoN45txBpX
D0HDAuwqYIwB+C5AHQ6qdeqp5XnTlpoQHVeAYrduGzzpo+BCivQz2k+2HbcmDg6dbWNNOII9merL
ELV/zeiOb5Tz16aZ37B/b/0JrK7l7DVwWNQVnsDMCvGoZSUvZokFnv/n0FBdKdMM0g9XiAI++DNU
iwmkitB0M6Bz7f7sLffQ/1Isb6LBjSXaScCpceUgq5RPaDhz0Ynt1eiNXEidu+cyTSNySCfhTCu/
ymKnJh4nALhP9qgUXqNQHnswyBFFX+7/GtvQxoL1DpgUi6WWVz+FKBX++8THjQ9I9/bNNytV67yE
Ws+CO4Nb77Lgu6j/LVePK9vEjaip2rQURYhHmKqrb8gMHJlIvt5fE4sRAUv6x7z5UJeL4424K9MJ
zF1QfAwr/9p38nWZh+P9b9imb4TMklUT8IEhvkHST3k9fqzrYiWB/h+M7p3HhWuETPRTKcjc4xYy
oOHAIXMMwW2YTXmQefbFyafX0WvBUei9jmgoBGB8DdJl+U3/AYve7PeQtmgFgk7ONR/lvyNHL7bo
QOB/f8FuBvnOj/KMTXGE6Hr0XePuFvp7xFR08cARwNMaHe5/wLLrJigx4s7ISYe7VSXnr8C5PbQd
CEaC8Wej+21FB8/YGEHJVOkW2e9k7qBNVy15H2dBJD/d/wX/3WP/f40Ah/7TcHGJYPVySx3k4MDV
LYN4egZdApA1HzPQThwCJN8v6I0a9sEUPQGdfeLo94PqGN+jce8BTGAg2+LfuxKKV/0CZS+Ukmp1
AGPBb/SXPLp0+TtClz4pQRPFITbUqvM8Lw+Bx0/3f8HtcHzvBxiHJhjK/RBaNCCzyUGU5YX4IY/e
+DcJFboEneMoVs5O23eMu24uideBtxA5FjAl+Qk9qNo5l3X0oYBAHMRjIaIDiZsVw7J97GZwb9yC
QTGVaYrTFJnuCNDv6JS3zmHROPv6Hl3v7l8DFyt34fddEPRMf35LgkJ/oJ0rr47MHrpMftTc+fv+
3rzvgMxEgA1gmanTEEPP0BCvq/Awee6nXqWbDiLGjXgOJjsdIE3fXqNi+Apy6GfQS64M/b5nMxMK
44wzHfsERwUP5IcuBwW9YF+cIYKa71rm2/YJI5xPqixAIH07MhLw64wZj8EMfhg4+dSXa0kQ294a
0UORooCgCI6MfsrPQH7H5SDP9/fWMrSJhmlyFYUTWFWvAWRh3QLUPL58vT+0xWxMHMy0qF4Ir2iv
IN8AWT/PP46Qn0ZP3Ior26ZuuHIfoZrFF0ydIW9APaimgIpj29QNx3XA9dtGERy3k90nUCnv0TP3
BDKVlYSmbeaGr0Yt+H8XimMayo1fMuY+gqhw5aCxmGN0++SbkNNwjVitK6i5J9F3XTaXLPOfwGHx
uWnY122LY/hrP5FRFLdLklbJmeadBGkpdPQgm3d/fNtPMM57329kJYoO6SwcRyClnfrviQJ3RlRX
7nNUQFHy/ndsu2B4Ljgr0QzU4cjJVB2PengCef3Ktd1m+obDVlQuvQZDzLWRYFWFECv4fL7QhH3c
NHMTswnaOE05yGCugQ/xmY5AXhFyeP7p/ujvP3OgD/ynCbF2CiANB165ph0+60aCyi076lyeJwfS
bAWbV04syyKFhv/ingqOTuG312AAH1CUfixaei4rdwXNYBv+Zl5vPCGDgGEGpIcEJqb4XVXqMZ3o
XvkuXTEfi5mGhhOHAxFRCl6yKzpyH9Jhehn1+BXZuWMACaP7O2GxUBMJFjqlbsBjjzMdDdTqxtUc
eSubfLsYvnPfMvFfIuDl7HTI+XUO2qt9PT0Kn3x1Mue5Q18JmPouaZsf+nQbbo6ZoLAx6ce+8Ge8
/JH7rrvhuamci4rIUUq1Bry0XLdCw6FrNfgqSRFWBYSaysC5CJ1/D8HTlo7LN+4sN27P/HB/a2zW
ZXh4kJN2cQfsvlOrcxvkL9wtP8sgWzmWLT5ogsV0AV5DnuPiojzIMhbptx4XxkX2H1LqPHup3uYj
Jm4s9UgAYmS808XIRwhnQuCmmME8EYJL7v46WUzYhI7lpZMlulHtFepluzH1v/sjiAa2jW14ONgV
RblkwAIuXQN+Lwd6slA4I+m0lvCxuLgJFeMTYUnWsvaqwGhcADvT9fQlYuIilm7lpLDYrIkZG6us
B6ct/LAd87Na5hjEAQ99BlFDMJBGO0aKR5l5K9k922YYJ3dW+uGS4HC6uiX9wAao7wV05cZkWyry
Z7QF/oY6ZRlhqTJoc9JsuZKyOPKu/UBHmq3EQ4vTBYaDJxNTAXhdIdrQlccQ/d4eOEjndO0Nahve
8OmaCcnAhAScCUTUw6H6jbcOWCDEsnKxsSy/iR9bQt07ETj2r2Dbe3Cq6ikX1eW+K1im7htnNlLw
UB6UHHnb3PtGU/4vyfTjHNC18pZt6sZZnQbzAEw+wjfIQzJQs0Ugxm4hH3t/9rbRDUfuwJBYzq7o
rtqDpgcXn4jr/Ng29G3B3twCKFRkqQxwJqQNTn6HqwikruEa4MS27Lcf9Gb0ktfgRUOp/irB5T2B
7VVMyYsO/S/bJm/4q4LrUDAp4wU1glo4Sc9APX3dNrTpr4SQGiDn7opCwq4gFEDt6LhtaMNLRYSK
8cJQNAPfT/UU9hTUrRT675tGN7tHSRa4ZFINj2siD3iaXRfJVp5llt00s9YjrX0JmRgee0AcU7Uc
OHV2IBJfue9aznTX2M2szRnwQ5rH3US+sdZ7ntGqsEvD8KxS9ys4kMZt56JvxDHugG/LLUfEGQIJ
Z7f/p3fCv+6vvmWJTLDc1FUBLm6IwKIHmUwNruXSORZ0xVkth4iJlit7CQKePkUU8+avqi4/Rbn7
gArpRxTPVuze9gOMQOa5DUT4COIBiq+/C8j8jn32WJDgdH99LJGM3X7Zm4AAKqwomR0kwjl4F4M8
fUkjf8U6/8t3v3NlZ7ef9GZsIoUkwJze3qtF8RMK0wKUbyMFf2wHEJFL1B58npBgabunRGjvUM4C
regQUQQv7rDifZYKAzMhdpDNGMFTiqpRretzNzo/wND6glrqg5Di3CFFDKGg75I1H27osqVh3+6v
q80yDN8BwwVhlcZjLiXPWfK5ScN9VD1rdy3hY/FNZoTDkIF4WWicn2mtfyw17U88KV4Cpk4LFb9C
CUL5+z/EZn9GcOSpNxddC/vjwXDWOT8oCI1M3lo6zza84fqgAicgeoT9QeI3QPEZhF4voydXvN+y
CyYQLwNZFwCtAGO5kAEAzewnQYtzMsiHgGzM2JrQO7BGJdJDBEP+34UK4wDqJhTM2n05Qihinlm1
4qiWhaJGHEh90ja8RmEVyaxHpUCmX+Rx6wwrlThLHDBBdznPyoFKYJryHOopYXWaA7Zy1bMNbYSB
BMKLYarggcNEQLUPeTMQJmwyThNsh3tSTZYJ1lOGyyWsq0PN/H3hrzw2bRM3fLgiflq3zm1red7s
3MoZ92XOtvGWMBNlxz0ExLZGhEBP8L4LyAMwayuR12b2hs8izQxW+A51/0XygH2vQr18J2Ai0l9Z
ibve7DLareyAJQ6ZBWjQH+cpIZLHORTSaF/+U5TiRxI0Hx0oGw0yfLm/0ZatcI1fJJJhqYMQn2FQ
yULiEJJQ2+IbNQJQQqcELB7YZN5CZ24MY750p4ImK8b/H5zjnUPQBAtCmBtA44QjaUjoMY8gLhCG
jxVLHueGHHU2PxNQxRbJCIlDELJly2vm5w9sSZ8S6D6VInretIAmnhDK0yB781CzgvzysfCHR1BK
rAxtsTYTjYcTdkgahV9YBerI6fKQeeQ6ed5XyCMets3+9uk3N4mwzyFf3GGTopugyUjn1x4AgW0W
QIz4lGYZH8eMNdfWBTtgHXQvmorgr2Qez/dnb/ERcjPqN7NH81tF+BS2YN+uQSg9KwgIp48JlE58
4AJQjjve/87t7fyeqRnxCqmxfJ491JcqaERDfcLrn72smdNd6Q2t2kU0AJGeYln1retYshIAbLtP
/vxxEJUDvFADrgfJv2OYiQuu8ug2CD+EQ7+tekAM5wfXf5vyAXn3Ebynu55i56Gq6K9svyW0mKg9
CE/liVKoVdZjQP/NXHcA4HwcNhZtTOCeR9GXGKI6dBU6qr4oMBu/NkA/b3MM72YKb03Laady0ah0
Q9kke8ALE/pLVa5WlsZiuCa4zqPZSDof77IJuW+nzeKiPIxBsrvJxJKqWHlmWm42JsYOeWgBpnKk
joewl19US4uDhDoE5DE4hI3uu4b3H3z0Hecw4Xa1T1NR57y5dotezuXQll8XACsOdSHFPk1ydgzL
CeY1oSH2EfDc9uhkzP/pOCGouwH0hpxXwCDNxNWxzRroXvhhtYeMD+hA6wnPmYqT4whB9sPkUnlg
Wv9Tsaw4l7pO4w64jR10RIavyAWmx6qcEnfnZD1E1Md5giZIkh3CqM4vHXfKh2UgCxiX++Ywp266
nyoQyPIZ5O2OAp7I8YZpR0g3nEQHmfqp1JBNLaH71vsFiJ577sSqBMs3pJehQr7UfAfZ1GKvbiqU
UKL7lUYLRL/ysD+HHXRCQqcjh0hX7q4ZsvywLEO9h0Tctw6chBefVd0TyUpxzIYJ8kwKojlgjc2g
DTnMOxxq5FiBDP257sb5gfhQNFOObECsyodTwbOvAsSf+44wig0lyV6J9rWu0LPpKtadXIZPMTKU
kIiEYASCcPMbktcQeAc97wFy31AyB63neRb6p6uj5QWyN/qASjFog0KISoO7/ncaRYBJdDx/mlpP
vVSQnvnW1rw9T2lDPkjfVZe6xJdDd3KuMs+LB/Q287OI2Gcy638TKaBRREn/QDnYQCbptKfGQXtU
6+hyP4YoMbhg3fsSUNy3O15CyNKB9F4uXIi89GF6dDTktFJOxIqZWlzBhMN5LssBCUVCxxnOJeV7
PwILtFiptL8/ODUhV/6Cumvp1TwGpTtkBQ9gtwAF/9/3Hez9KEpNYjkhpjHSIM+PQ0S4/dLjmu+B
tGplXWyj3wLUmzDH+sQpw0qEMZMu9MsG0FEtYITdFICw1X+Ong86SR3eBbGT+8MxzZL0JQSX2yVr
m2KlkPH+KQlx6T8/MUFBAzIobRBXjshi3+mrS+2AqUxICNQHCdvGJkJN5BOHdizUVwI/FgmYvX3n
OCTOXuqNyQATUFxL1bLKW+rriFbI2glRwnIf67xZeYT+B798L0gbNxg1LnWICnhxbQpHvbpF7l4j
6pCYacioTWnHH6oGcEdvCMnfXUnog0jD+W8Pal4/oK3XHjoEhRWT49iZ96ZC/tyxfBo1GxFc4xks
0SqrrkvjHQiY/yDBAOXkagdN4z1QByvXKFuyzMR0lrypO17ge6CRd/4anqJyV7+SVxdiqH87V5DV
u5vCAF59f/4wMIr2Ou/wodbBSe5/VDTbo/68smzveyr7v7aixMsDZCd47Ioseq78mrwgC+ivRJn3
3YiZTUV1g0btNMDo4/Cj09/c6kfPW+g8/94SxJjZp+ClBfim05bHff5DKRDXp2s0ou/HXmbC4hMx
tjxIbkUAdRwJqPZxhtbbGG+hDPvnjvIachfZov24q4Mjab4HyTlq19gQ3t9QkBr/OXjOo2hUXh/E
i2p3afAzGP+9v9jvLwk1GblYMrgUtFBB3GMPD0VQfGKtXx5CX60Y+vvGQk1artBBYqh2IPzq5Mm5
0sleiPZBjep1ECtOa1kbE4s400VIL/X9eCAK11WGjoGxAY/DpgUy4YhpHeTMX0Y/TsbxBKWDB4gU
PHXKf7k/vGV5TEouL0JTlVtg+KEdT0I/sBtEekCjyyagAI1u331zZo/6psrR1H4M2TZ2KGZcWyMW
/m7BJwARPhCeQzEyKaHZcf/nWMzJpOrqoEsGsRGO3Z4gdofWtAYyrgoMIr2z1lxnW7GbGbz5RQry
gCDJh5+55LlnX8q0iD35stTdtntIZPjxOAL960M2Jq7pbwni+cTh+5x9ub8+Nls1/DhlUkDDbfbj
2btpbojBPXIPcsHbRjee6G3ooPwwYHQoCY0Q5iOQdUUs3Ti6cWQ5yCArMsJUp8x/hDzwX83CVtbc
siwmMrFn0OqDYLUfN00tfzhzqvV+VMJRp00LY2ITi36UCvrHfpwD53ryy7w+jTV0pu6PbrkwQSfs
T5NcsijI3czBfa+AKs8Cr/J2OQVrO0IRLf4SEBmpivpXxAlkCEk8BMVeFs7Kpda2doaHR6UGiIbg
48TLIaajgwba5QVf+W220W+O/sbbuAwa4XmRH4+piDIIUmoG2mVAvv69v3a28W9/fzM+mrhDdHFD
1auOUPkEoCBdZTezBAoTq1g2Hrp6m9KNmzE94imxmypQ3C/hoSvzjXZF/pz9jO4GiCG3LuwKq44r
6UT4cdvCmL7sFVNZo8Ify0R8WaT7Cj3OFYuxBOnQcOSqzsqizfQS50OL2AkRX7JwqIzUa3HI8gET
hhhQ3fbhEkEpVUf7kaOZb66G7yqPVu4UtvGNfFtRdXqRVbbEkIdBSqfOoaY1yyg6AbUuVi65FsM0
EYh1ISZCRTjFwRB8CCDBrbi7MrTFMIPb39/Y/Jy1PuqhyxQj5bLvGYMUbL5HFxPUXtrzJusxIYhL
4hSsSybMHrTLEH3hn4NpG2iMmtjDGgm7KEX+K578Njtmsu5OGUNOuxghSX5/+pYNNkmKZobeldzv
IRWThZ9AbHLIJ/Gik23k2jQwjnh0K/PMgaRAPECqaOjLY50lKxHBtrdGRAj46Cmc7WOMlOORjOyH
gHbW4oZQpqy/3V8cm2UakaEBPiR1c45PeN1jVE7nZthGbEIDIzIkpEXtSzlDjHoClKeyOPKhqDcs
K1Zp2VYTyYhs76BynenYm/6qy4+MkZ3jf7q/KraxjZjQgOETun7JEC9gjHYBTveGEfLIa687y6L7
xhEv2Ix8MwAxMJlxhKIW+ttVF/XbnjAm2V3Z0GqimTvEYxeGBxIVxZGOa8zFtqnfVuxNuCkHXA9y
oYdY+cXJkdVDOnor9zbbot8++WboQLApj5pUx0BfnNG5EmdhgKDfrziTbXjDTzWVKfNlo2NZqXLH
ql+oPF0rT369bzK2hTF8VY6TLOchQJQJGXT82CEc05f7Q1vCgElsF3EdtUkOa5xYA/xoFszIAX4t
us/AMEQri2+bvuGs/iS8vnO9Ia58vwXTeJnuBZSMD/d/gWV0E7JXSQHqeHca4rx2XhYxnvIi+Llt
aMNVQ7CiTL4rhlgv0KRpw2u0lCtbarEYE0jnt7Ue8FAZ4h5vhwnabJD9PYflGh+abfjb39/YuxLZ
PI0OziXWQWssdOQFNCk/JtSH7q+MbfzbZrwZ3ytFgp7Ndoi5D7W3BMrf+tDV6fH+6BajZIY71X3Z
+xGqQrETXABAqbl3zgugYcVab5Nt+oZDkbpk0GMaEYNzojvIsbQTbDKnKCKh9KSD1/u/w2aaxgEI
RUXXbfgwxGIBXXFHT2W9xtRnG9rwKTEwni1V0se8aPcoiJ3cbi1rbxnaRMElC21n0rA+7sKg/goB
oOCBTbi+bloTEwAXBDLEGeL08QwpiYMbMRBRTM28cnDb5m6cfmGmxSD8HKef8PYl5DuLNH/eNvGb
sb4xeeqyaKQjlmXsgzPl6hFkuaf7Q1vM0eSZa1h109dwVOwWy15C94bR/tgO/oqz2hbl9vc3M18K
nXh0zPo4+B7dNJk3Dmt4aYhnJG9LED142tlD6z6ehuTL/QW5Bdj/r6agCeDPGfNQhHmArEpchN+W
CiBS1X8UEhq6+XJIVLCDhMrKj7AtveGilE3azUqsTdr77SGZ8jZ2teNdWr01FpuQsWoKIPdUhiru
hP+Fye5Dn43fQZax9ojl7y+WCRkr21KCJ3vuY3SDXqTWegf10wP3UAd3ilcX7QT7eSzO0qXbQHDU
RIcRNVIOckQVTxWJi6F4CmkHzeU1tSQLCJuaELEsgwS0Tqs+lpG/r2UHBP7noCF7F2kXj7+2rruD
NPvBL4ud69YrTvhfResdo/s/IreJQqUnE33MhuSg0uA0SYlUTHdRS3/MfBoP+bJLIvlYJ3Llmxbr
M7FkQR91kSh7FaeR3rU037vgHJm3kYBRE0jmg0WBJD22KQEABdK2R7BRHe87qG3ihu+P8wwet0Ao
4DgJu7hOmRxkV/WHsICy+f1P3EL2e9thxgCnRt0WhD+gSxT0OgK//qNWUZnhHawlOVKR6GBHJaoF
KyeT5TeZPDwcfOEJZNRk7NN/06rYNbJFxWFb0wo1C7aBClSSC4yuw6459AnAzX3krtUCLAHTxLy5
czOid6LFVi8RVOGBpKh4v5eBeJaZPEdO9zgxdxO+jpoIuAoU2E6kSxXXztKeBjkEe1eIbVwg1ATA
FU4/QUYdLgERA3fnB9F4jPJhm6AhNQFwQPLMvQijLi6h0OI0YQy68FMWdPVO0PG34AiViweQT5sM
K1ZlOXxNUNxYek2+gKk5joLuwWnF46zXHrW2oc0bSUQj0DpA6T6ao0MJ2S8Ckcb7zmfzhdvf31wZ
kArFAQU4V0zHb97C9gnwTku2xhtkm/jt729Gd6cIKgNuBF/w+CEJpoPK5OH+xG1DG4EJivc3WY1F
xlWTpt+IW2bgqSndn9tGN27dzdA4IJqGE0tPAKtXXtJpDfltmbiJhBBdlqY8LcH/XpH+wJp0Onpg
T1tZFtuRakIh2lvTHF0ALmyAx5soWotD4JbZrk3OCb+W0KWVPycvP7FZbXv1m+iIfKz8PHEnAYiX
hzJTUpfj10otlbNyc7MVs0yQBPwqSRTgNXEov4neiUlKHsq2vSgCxE1VvY4yuoCD/Rvolz74w7Ab
UFWh0DLfZApmn2aWV0unWR5edDNABqhJhgtNnOpl2+g3K3njITMobgbojwUXnwa7Kec7kf+7bWTD
Qdw+ZxLQRn1Rc8lP4OfyDuiyq4/3R7fcRc3+DoCFujD1U32ZWI/MIEgLvGTHgsckKHdeoK55+bFf
60GyxCizyaOJlAdBSKx7WYM9x5fiBFj2M/HF5/u/xTa+4ezlOCoC+JO+5N38uSL01I7hS+vwdMWC
3h+fmABL7kByo1VYKz8ZOKjei6ehRasTeFAuW34AMUGWFDJwbJw4DHMZ9KFx1AspIVzRyXLlSXw7
aP7/ikZMtd4qybRTTuFw6Xv/KScf0fL0wDy5T8ZNBUBiQi27qq3VXFN9ccp274nscCs+oUdvJYTY
5n/bmTde5mVydoBZHy4csGq3jNFktRvKxzZcmf77MZ2Y8Mqh8yrNgllfXFT7SiXixh1X4DK2oQ03
9ksQLWbNCEeL5INXe0eQUxzum43lIURMDFeLshPJMqkvtKo/SV99kYU6qurmzWkj9w0jPyavyg7t
DU0ny22lQGIivDgDvl4Njb5ky3SKvPaj9JaVcGpzNcOVdVUgmQDYJwzV+0DStNxnDP1mfvft/pK9
H/aIiewCbkIjtaf1JQjm06Tb/TB/1z5eqI5zHYP+CIw2DCtb6dez7L2J9AprN29kVujLqJZ9ivtf
L5NNBWtiorxU54IGpsDW1+lwzBoK6iS5HGUXrPWIWHbChHk5WkB12y31heWjc5xFdZ2LJThC7eL3
/a2wfcDwaSjSaPSDV/qyZM5hcr7p+hfNyIpr2Fb+9vc3AcON+gapYww+OAJM8gWwCN7x/rzff+4S
E82VdN4swwJDu+1vEOHvFjQ53BoHJP/F1doz0RLwTK3gbpBQsACZ0EUgz7GrnPpDgqJy5/o/Os9d
OXVsa2Rk1CSar/xuqmFCwt0PrTyQbF6J1++/cokpEyx8N9Ue/l04zdCf1r02TO+180gicklZfVz0
tlwAMXFeOeNI2fdwMbqwU+NCO7X007/afq3UadkIE+dVV7MCT24GK03JkwrGnZLPQ0hxP1pDVtu+
YGTCZd1woprbNszhQeDCX/hqF3J3l8q1YrDF1cLbp996w0BFI0ZsR4X03zzRi9erh2Faw0/ahjc8
uWHIZ3ooql4mp0AT77LT6lfgrWWvbaMbrtx5XDtFJXAkLE+1XiCR3u0mtCTd92bb6MbxXBLdEO04
w8UJgv1C6S7wp50eqxVHsAQLk23Old0MyV1E0Vb601464Svank6ztzxnVRvXXvTr/s+wfcfwZZ6K
oPBS/AzOu59h5LzwcflAuHyErszeH9qVe5LNVo3jOSyheNSU+Ax4/r3oOSR6J8MPU/TP/V9hGd5E
eZVetgQuqIUujDY77X8s/W+5vtZi5Spm2WuTZK5Ps8DvJ1hSVCU7lXc3PoR9qta8zBJPTXyX2wZZ
p+pouCQ3kY6onNW+Khg53l8b2+QNH86iIgC3I94IaRA0gNU3n8OFf1SM5yumapv+7cNvgsTt8R+O
HaaPLtbztDjnEVfIbXM3XNgLCZnCIMDzg8i/O5Yd+iGbgPxcIym0rQ39c+p0oD1a/elwaZ3QPaVR
Sz5ApU+iV9JbU3Ww9PuTgPz5Dd4vEZCraDyUarjtQrLI9mPW8iHZ+54uk9dSeCK6tEU3ZucgIhK9
mY0j3VMWuml2SsAVMB2qoC36a+EUYQb4HJ+SXV9kbOOVzTeW2S9xDuqxVDgLy1/D5L1kCm9gaDn+
3LSNvrHMunD8pIIs62Vpq78XRh/9Gn2Vy7ZSBfGNFdYNZVlICnURskSiq/0JhqQPY5RvcyATQLMs
lSwigMIvIoh68GOnvwomjmx01w4qiwOZbFeNm+bTAt20y6Qh+crY0iLPm66dJJbRTfTMoGWjeonF
HwMyAQNe+7vB87ch8YlJeDWgRgPVN8w98bNvbj/GtHPO963GNnHjfqNJvmSaJd1lIOmB4fIBwvtN
mUtiYnM4Lsie18NitPOci6Hccx+FgfvTtlxhTZIrd2xLPwdpxMX3yI9yeK19FSPrc0oLfYpyigLg
GtjfEr1MJiuNDUW/czlcBGf1A4cA1j+QOIjGXe2pbboY5P8IK7Uf6Lqe1CWo5TEtihlBa1W2wrLD
JsYz0m7UCa7UxeOQMRt9Jy6wcIf7+2AZ3ER45lXqQ65uVJfCHY5jhCLiknbRyiZb0gEmW2WQ0iGr
kg5Bvc7OS53g1hHUjx16XvYiTR6jxW/AXMWeStfdxkOL5vk/zxEwaLgVcHb/PVigMJE3Tf9DimJb
FygxcZ9CVFnhubW6pNjvOBcye0xnnDlNoscVr7PYqylxPPAR9Lzg6weE4UuepTuetudiWLukWfbb
hJR5SJG4veurS1SD83Ss1a9Et2vNZJZrssmuRnOoZpctAXuAqPZ+8FWM4CctD+BFyJof9+3VsjrM
uInjluDUi8QnEh5+zUjwG+o9X0MGKe1t4xtX8LRvvbZeML43TVe/Gc6ghb2SYRvCiZiYsmAqmsYH
+9Ml9bC17eBA5CYtftbg8l/xOUtgNXFlVcBI545UXfKxqHbMF78I+i4YkedCqH1Y8wYN7sG23TDZ
1Xo6Ll3eMgXBGBSqb7FPOwcPcMv7m2ExVpNdLZFg5gnBCXmJ0jzHxTmDftsg1+5zttFvJvbmRp51
tEFzOlaqHhzIey2Hqu225X5MgrWgcQQYCzBxnpfnJKhBYhisJD0tDkCNW6LbTHkw94u6sPF7gda0
Xu+yfGMpxsSb+ROAJSAqUJcSHftV/QgOkXBambhtuQ3PFW5WtEGIsaUb+E812ltwOydrdxVL6DHB
ZYIPkUvJoC5d4BTtriwbDTqNVj2GYhaxl2fJB3SuZdvQDOR/nH1Zk504uu1fOdHv9EGABk6c7gdg
D7mHzHTaLg8vhF22mSQQIAbp19+1cXWnK6urfONEOBSIYScGIX3D+tZ6iTULwH0r9GjG4xjWB1EE
1zD8WYHxn7zgl6CymOreVj1sCSdVl0amu8+FfVSgbfjJFPcnL+IlqqwfOEQcDeyJJjIHM89Z0QaH
/9MH+wfoGJEoI5P4aVC2n2QVZmpVPyG5+LO7fvG15iAxcHM444l7cXnNfVbtQ+mxn9z4n1gqLyFi
NxQ3CF39FmaQd18U/XtIo74rJsRRZ0FOQcfejW3zXgkj/m9fQ/DiM3YqigfS9+0RzEZ+kExiamii
KGt+NkL/bBi9cPeoZ9uaSt0eg6A+tWPwng/Lvqztm79+03/yvb0EWikTDH3e9OPRql3UewkgUGdi
VYq/moj5Z6HPDe30HzKrLzFWZT3GY09Ufyw8cGjJL2s5PBUaCrDapJ2NrwU5y8jP/OhtId40pN2B
BDXL5ZRx/dmq5iK8KKsBJLY/1er4k//4S1xW15Cpgge6HhEJ0E3ihab2srpxFOzX0aBc2o0lMW+o
yOXPcKBiA1P8h8fwB7iW6lEb2MT62KJOM3oDrebyJFZJzQXedq5fL5wE9ZuxaKoqTPxgsLJOWqTt
JUkoZbitBPPTOJgkB8tyexeV0sdrCkXHn1SZL/FNgmeqTqNdb3i/Uc71R9Q8T+IgBQnFDmRQFCUU
RBlx6ca+NfvGB337jiy9339DrgzUcn5k6g6amHkMZqqCegi0L6i3SK1fIPdBQlMUx7wcC7G3Xev/
WpVetyJ0OoXsGEK3AxxFg5ogBY3cjEq6dQiLzGlEcyFu10Xdawh1z9/cCrqXpFpqh1oOf5wsxG7H
vvsS+qQw+Jny5lBMYaWrM0obpDgrMP3b19O8FN1rEGXb6YhCa9FeJtvLOWWzhFtY9mCMf9SNzovH
3NVjs2s6FOmkTRG3LAWX/41i19cqymTTR/MZVq52B2TXKriQt2npI6h2eJjGYY7iibkrwjWh0zDX
b6GxOn+oQBXv37VUOYglThqZLNTaThDhyDVqvkfwnPN0XagTCTOsbfcMNFnynAeC4g/mfUQT0kdg
telkA3owZ6uoTatg9aqsll2tMwTWS5UIgVh4WvQ543cydr4+iLAj5aEk8ciyGA8uT0pYUnZXy7zO
Mzox16WiFJU+TgAK5TqZIbdZnEaAtMV+siYHBECHos2Anh3mtO+tuVC60CDpTaV5Ugyk+uyDRhaQ
jZq7S90hE5vlgQrI62CSEInPl6qbkihupQZW1QN6rpooJ+/42nH/a+jpuUq9uo1dJkdeR3vbDqVI
MLGDRJCuzuVp13Yo9KINH4MdpRUL0laJECOULWuezvPgbLq6sigTwynqPoY2xuAZw6ZhmfCbeH5j
HS95Uq3A+qC6hcYDeNhpGe00m4w7at/2QapUUNaP7QQUfwKW634+8HZZQLrdDFP7xmO9NDIBqMqX
R0d82T0QG5crmOMAyO2+8ioe4swAEGd3Vc0gtEFWlB2CF7UsSdJ0xfSaiLZhqei7lWfKMlbvwbrh
/MQMhaUPtFyg35U2EHFwO9CLLlOXyKFd5F1bhILvPdB+iFOrPNQd57HPwFLQVti2EtUod6Nljb/3
m1a/gxTra9aTncvDGK6FH/VnLmdVvjVCFm/IEpWfnW90895ooaTe1WaVXbNbxjmSryqWy/YbMgSE
7UBJEYgpQUFcyE6rCUEglbRzQcs2bcAHr0HGafwlRuV/PZGLZn40H5qFUXoRyjQSso4NANYML9K9
HaWn5ocCbJfFoVKNyr8FBdRXezyOUBVfRigr9JlDEGhNm3KcgVxTBOlACfDifMoNhfAk6vVnulcu
XMsPrhma/oLZVtRpRDFUX3dDg8kYSbLCvvdiVlRPrMFnubMlanWuitdxc1DTEDR7auZmaVJjQgn0
tKVjBJOfNuDwAwPbEmaV4rY/SCuVAuM5Qbm30iVfkpAPrbwgalqAE0zwItwFkFdhWe9ozK615y2f
xpLyHsnk3keuuqAXVAxphmH3FIAB0eLbbuG7REmZ28SFw4MrwIZYja8ab4jdroZo5IcKFes0ZS1j
5nENO/plYf6IWmfrygbEL62pj0VgQX6b0ahOQwDCf2mi2R9SRliQtD00CXlcgfk2x6LXcdFA+LJS
4QGVV7G8oxOHeAVWhc/TWl0b3Gx9V06k/KS0JlVSRQ3BN1F78j0EUhuX2NmvHmg9fsGfbD4TG5a/
BtrX7auuEQzUWo5BWgMsOD7feQ4soCdTicmlMFuJzYyu1+aVDBtf39uiclNqCCNDkueyB8F3J1hx
VSsN99D0a5Mp9q9gt8bCyVfm5ksEQb7hUGk7tmXSGM8se8j/FP217QaCh7Vg7UpdDeWkpO9IHyYx
mDqmpGzGPE5bpysfqquoyUla1o152hcW4I1hmgp10pEd7DlszKwT3/EJmqgokor3S9g17SFW0rNp
QCsap6UnAnBLwsxfT34XkqsNmxW5UXAwsHSBXUghmUUCs+tBeoJloPLZdB7XAkSoQbR0+JUScgP9
HI4ctHt2kneqaDANxjkiRlk/YhlMGbCt4lopr8egcBaPImK1ixJWdGz4oN3UV++5LTuaYFaj9V6T
AWtQPC1Bl41OkiZtw1gOT7Jwfn9xBUPWzYPaYIAyRxSSXWrf5Tepx1zUu97rdJ2EkhdVNrlmCu8q
1EFAFxYg3gfPL3OS0igI7MELKpGnpW69+tCDJJUkHfDP/rtIsPkDxZStwS6p+zXtlpZEmaWYKR7n
UnXdrnJtR04dVTk9uEBqwIqWaEnh8xGSlYDYkESYwMp0LbWnjgBu2bpPwIE9qatvl2lO1TQDmjoP
kIQFLehi3ntjPHUYHSxaL0SLeAJPMl4tkorgMvw085F6ZQYYyhy+KhhcjwTSAXF4WFdHj+MEa+WD
keGYJ6DaVj4I7BWrUDLctod1yKP1HsooYG4SrZ7CrBVk6NMZVEXLo80hdJAUJsYTpTnor1557drW
D6HDao1BpuRk05Isi0xnPazm0IG3sTwNHDw4GTNti/W11nbNMHFV9r0EVNJLfQJUV4pxpMCTXcwo
4Gp7JvMjSI4x1yJbJcMMQIiC3qlBDUvSiwhfGq/Mkl/pzACNQLEXAPsDviKZiiEIzKdGr8I9KhDl
sAzfZzmgSlQZC7rVSesz7GQv2A3BANgAvm/5C8qJwHpCm2Vs7qLY5NNFRqFVjw7Lr/fNNyPQEVTR
+ib4IIFP7nuoDSfEREgSOc+bySkayRgD4jCieA53475NbYhoManyoMI75sLtmR5ltSMOAk4PXIEb
bt90GDEIeBFdpJUHOmpQW3lLnVWAQtNkzun8EfDG2s9q4ld8L6uZ2SdUqodR5mzbzCmZV1RJt+Aw
rNIqhkzWfuJDJZPSLaO3k7yZ6HktK1SS0ByCuVnTxX2c2DLoSLpMU7BmSx/jjcKYUuyGoOiG/eTR
6NWkbLhe+64Yi4OM6nY6aG0cxnxrc7MjWK8VFN8rnya6QILo0KhVRlneGFu89xoT8MR2BpIR3Cn/
HQX0zewrTpduB4b9EgEr3vQtNPYW0515ARrcSNX0jHDrGB5iIBeKO1u3Knob2GLN5tA9rAYPpAsg
KzvlkblfKgAPsI469SWEjg9Uh9pKQyxsXoNuPBuwnUf7HFPEfcigyZ04IgP/6EVQM9sjtdFMp2oG
KQ3sRN/QDEtW89qNZI7PyL4uKokDE5PM2NrVuzWYe5Ji7S/B3wvDSe3CatXyHpzIkh+EoUh01jrq
qkNlc2k/SogKgkDQGY8+QN7RzmC6jdcCIoNmCe76hbcDROBUZ/YC+t3RgxewBWK842K/9u0cgl2p
cuwIj2HEXLsSjsWtjr1uSII2rC4hLXzcgE+ivZod6IWgLitywLO1YrsGBeJ5ijXG5DujQ1clEDAQ
wX4ZS4EJ1kX8a1ByUkIK0uT+rtSYJZIRAA6V+rw0/o7aGtRCaoyjD1IN3ue8h5GY2Jp3XrrGIP08
5w1U07MFRvwFNqd/ABc1xribGrNrDAdhP88b4AOEqSC84fc+SWJS8jWJhhIsuXpa1+DU5hN/U47Q
iLmKtYSWORGyj+8L2FaSHEosJN5TruFwQbSwnx9ZxMsbopSE76qpkUAnNap9oNKLzK+T42uRiCZi
LFOYpf0jQvgRmJEAk4Y1IEm10/kMtXGA2jA1QBvaYD3GJ1MmAGQGfeohkwkHTbUSU+GMJPOdm+pQ
pk0MkygRsIOeaqi6B2BUbppPFBbze1E2S3yE1zLIVEq9RIfcBst1nObhsVuazjtgdh+hd8pv42yW
88IPBWd+ma2iLouD6Dq9YE4qenrfFP483sc0ivmeLJO1r+JhaKJPbVGOX1Z8I9/s7IG2ecEoBEW5
XYsl7W0odDbmYAg56AHoqks/cdYcQtx+/EB9S++jVYeYFKspfPK7fPlkXLW2h3nkEfyvEpGDTIA0
iWQtYl3tvtFTW+wlW+F0UOdAvOVXHiepFbFb7no3iDblVaXJ23aoHLmG0wphqA5LSwmOZU11WtQL
RjjWzfZWbslQrJ11Ekx8ib9MRbuPGhWN2TCoWO552I7VfVd0eZOBOYjpHSM1yY8+RJrUdTTktmyB
Qys8qyEI7ZsQaHp7B5yFJW+Cou/HL6Udbf+2ks3Id1A6YMsBDkPAHmDAtPG3oaK4S0DlSWiT2q6O
PbBgguu/yNLp17Xf6M8EolzBx7VnJjx7Zc/jD5013QKDEG5pSmXtx7u46MroxBcfK6vsoP2Wdp6/
gDu5dQQkU15bkOjRiz3/E5xGOOdt3zfxrh5bvz+Dd3XyDzVAUM1+rSPmbhSUU3/0J1IN0EeDFgBc
95YMqYeSxRrsLo5FV9KjVOXogrUb7/UKHx3OI1V6b12zTIgzMG6ghcimJoMUXePdKVM4KFeYsnzn
XN+vmQ5jgLwnA0BlGrCR6HuBWTLI8jDi9GltfU+nWDvMAglY1U6PfKr7HTbALzOHTDX7XFQk/gaX
jC67lkvaHz1fAC7TLzORTytc0QW+wZqXd7MknDaInFjP7EPQ9MXvQ0yoVZOM+maoCT6oICmlDb9q
SJ4Od33nBe5OYSJCibnXxpVNeKTGGbLPrW7mpGt6u3ytFwLupXCt9ZMBF/inlrgQ4YxyLV0y0qj8
Mpe1UMeIFf7bpobWeerNfg5CBmLhAHcT5hGE5rkDVAF/Smbd6s98N4K4XPyiB7A53klNQXfpm7AU
B954AWy2vGijXwQ0YINEw82vs9r6Ja8QfwDEc8S00q7RR8+UDf0sXI8AgZ37CS6wcchQTU2wVjuE
UkiXrFJR+5MCyj9JVb0sCcT9NXWVd6hUgtjYkXPVZ31F5nTkAQWLRqAf286xg4jDn6lX/kkQ+SVn
/kA06Xw16OMK9yoDBSkKmVfzW0Lpv39d/6f42j1+D8iN//xf9H/ttB2qojQvuv980yn8+9/bNf8+
5/dX/PPwtbv/pL6OL0/63TX43d/+bvbJfPpdZ9eaythX09fBPn0dJ2m238cd3s78/z34X1+3X3lj
9dd//O3XbmrN7deKqmv/9tuhuy//+NuNG/e/f/z5347d7v8ffzsMX7+28lP75eUlXz+N5h9/8wj5
e0SCCIU3fkw56GkRi16+bod48Hce+j4RUCrgQcBuCXU4cqb8x99E+HfKQ+5zijgoYxv579hNt0M0
/jsXIDEUkOEBtT0kmf91b797Oc8v679Au//YVa0Z8X/5fcyfBoSz2AdrBQxKnwTkJT1ax4yNUZiy
XIVDcUrRn60O9dkFiD2i9kzdZr1WJ9vOrfFtFYp02yzbSZ+fr9n2Lbern8/etjRj+2A0y6WdZ33s
fKzn3draPglR+3z+vjkq55/r1kKmsegt6kxuXU/7Z+5BTznZ+j9sfr8IE6aXLjTvs6pH4ReTMQRL
fMsvW0NpCRaEbVP10zQnN90F1Uh7lohxdicyCn7x4LqnGOULQma4ENyUtjvBHQru4O0cX/6OaReK
P7ayDzBL7aEZqpveQm8BP9/MJZsAUhaftt7WBMgwIea5HdV6MolFmPziyd9O9G89DVzkb+fQvtpj
dl/PVFt77wIGP3a++kXA0snV+mMe1Q8W8eY3ayHYmfOuyMxIQN48rR8Rj6ufjJgHKJjnSwookTrD
0RAnSdO4UuDRuu1pKIjYfxjuvw2pH4cQBjNyxc+B+dsYAkE/HNmA+ISJP1AMcIpgSRxxcmWYK/dQ
dwAM8daMUxDKRJaBOWnTTqftyNbdtlA8abPYL4BIp9CL3ZpA+vokm6KT33f+sLkdjzuElsRamZ0q
Vv8eFGFVW8iHrZkWIh+6oMNL0OJuCag4CYPMEjh9Lmop+CGm3kW2hRuTwvpwnac7sfr0Yz2skDYg
/vsBDBnHUfp0PyFt/ZYFbl+DNNyaJjqUdQzJDwVLPGiUuFAxC6jxUHF57m772lbTQ6SDd1vv+eDz
uR6FjESSV0W21APIvJTdUx/R/ACo3pNPc3x0z33Qwil4drfj3w9tZ+VjaE+IpP/r1PB2/PmibeuH
c+DLS9CTR6nvsehhBB/xVY4CbvoSPRhQRyLSxhoDI0tggVzEeleDDgXkGkH5YN3ylQ1keGV0xFEW
n1fYz9j5uUGQkf/Q5VyLtLLjmm6nLC7sk7nUasei2YHHozUf2wl+MZNzfjJ1lJ/mWxN40ZDmvIEJ
XAu946C7fVUiZLdbi8m+otEkMlE1P6XHu+UBfzdyRQiDCpNzFImQ0pdFVPPq8xzBOHklAb5bthQj
Au75GTW9O8YRYkx5/bFA6uR1o5131JDnS8Mij5OAedmyhJ96GXT3FPWh0Am9bbpuVEeXT1++74Oo
CK8G8pqQV4WthtcgX6GZ9f0cpfQklolbyvnkTIPNtQ/Jrg1mKLsM9KkfpLmGxVr+UkIWfZTqvo2W
eb+SGsUnikcFQmdhA9aVCkFe9DBA//qj3qBiL58MRx4/Cv3bEvVyXQht39lVSHmd7QC4kVdeHCKJ
gIYaiCnd2oYTfZkR0Lh872+bxRy+a5pmOBShbnZ1Vy0Qi4l0Etlquu/r6XNT9VCnsf6XtWOYxrzx
vHh8fChcGD82c5/K2Hon5WnvNCCk16I6CZsrOIxpum2OuQ8Vt+2s75s/nBC285IGKOIcwFaaesIM
952th/sZ0TSSrEFNU1fR8zT28z4WfHogtGU0EXHxti3m+FjGX5t+zccEFn17KTXkJL5vVv7UIgTn
j3u/K6tED0X3E4xPfENW/fi4I/gvsQhoKPyI4onfrMQf4Dh5bWoAZ5f4BL7GKFUsCKCM9q9GozLi
e3ftOkRlnvvbOfO288Xp38/cdoaU7auVtMfnU7atFz9jpy78/ldG3OyPf0UPfExgUYc7Jj1zGU0z
JDUkkHbRNPtjsky0uSxEY14lSs2ncQD+zRvHJtuO1FbgCBWV/O2k1QN6kLPq+H3fdvWtiXptfrvm
+YhBWhcyUuyh3H6Gbz9zO9urvXgXxRqeYNw5rObBqJIB8eDT1me3nVsXn2Swx/ReJbNx5m0gu1NO
zZmh7DdIwk7Aw5IVvROQKMkmUgTvtq1t36TdLyIoamgX2YeJhbve1PFl6Baw3Sz1w9bzbovAtjVW
tfsJjm0rDn4xLgQWVxIjLBWG/ssq3DWmRb7UIT8tg4VSpVuCx2JeSFLIsTnyog0ft30ELus+DJGF
8FsHnaEiLC08d6CMFO31/QTM7wU556S59UxOGwCcbptILpeXETYNMlz6fmkCfXBd8U1Nk3ea+qI4
b1sSYQea6jHEp/n7I3MEmtukphNcOADtiCqWNoE/49/ioUsSi0VE6TCM4jRYxk9sgj1iQbbfJnP3
DtmWGPLZLj57TMfncQRLAPAaPrK66D43CED92N0OwHaIz0OFWA6YupS9IBumTz0TGedivYChFFmR
bdPAkY6ghDA+rK5DEceCRPmJ3k5q/bE5aBJ9HNa8PiCV/o7qOD83ucvPKi/YkDz3V9v/duR5X43Y
XcppnFApXOZbAsCS0CukiXP1igL8+3pe83mv/WhJhii403OAiafvF5399Vy9oRp/GCTIdwl4FgG4
jYF0IPA2fj95aBpW+HiDeT8p6vZUuOCMYPRvTem86xRX5UkVYXw/qQXxQ148jMa5VEnJnpAwavcF
K2+Z5VClxKxfw7mpfvFKiJms6eLA+qzm5TJJLrPAw5Qd3/z5FkvrJQ4nlnlK7Jd8yQ9xTMk7WKtf
mpU/5NDcOyJxsr7amqL4tDitH7XDm2l99TOpkZczKB5CHHPfp0FAAujFv0S6U9wBR8p82Iejll42
QLIMjGdYX0uGhLR/EwBsW0xrdRc5rPQqPJadv+OrP11n3YbZwNYb9SY7BeUt8cvFdeBIIc6isecY
8dgk6vR8mBSUmKgTO28GmQV0QJdTXZvlBJ24KI1LkkMxuHnbrIhouaD4WrB8OUD9LL6Anu3DgjIC
SEXxGRFHCKN0FpEbPoonpIiAqkEOE97TBWtNdBzLBd8COc/FED7o2D5FrRc80MATd1y278u6Dx+C
lryN13E9IejXPZLIlam/ygto7Az0lnXwAApgdTcX7GMP+u4rX7i70luTY54F8NY0SQDFtKQdc+9d
Oed4uSouT30+FO+hB3WYp5m/Dm05PLrGfth2L0NEDmHQAxRzuwjmgE38MVivynrtu2Y6KLZAh6jO
xT4k4XHWtIDopku8W1YfQJEPUnK+a0G//ZNPYMPW/fgJCDjPEYngZ4dhFJKXxDlcyBEJT2v2tvbV
fhHcnu2/GwbKMGRN4ymVAQSW6wBCYzBNhh3SzusV5WPt9ZYgYR4/PzeIo+PVrfGvuo/0OSeAO7Vh
/otpLB6v7Mt7sJYX9yIkxf0Q1T9DYG/21e//Q/iiBYE3xSEuhiX69980Unerx5dy2g9unZJcBfV1
awB3beARokAEA43tt31rMxVngCN23qTb1z1KBbO+nPL90K/qdTiX00OkkZAZYwUZG7FcbDs3d6Kv
bZpDdi+rqphfkZDlVxNbfh1uDVP1N0rC/EA8VxAg9KLqKucvEAMR95UvxP22NaEy7mA1ADpbd2ta
IONSbmOOrNnt0rJG1rhaHOaJhZb3y69jBNQAPA776FqglPBKilcLUp37XM9Ia8+qfx0ZlL0bDJqZ
zOpuCjt16XJgPbJtc2vmGEiAoArsD/tYQFHeHAL6t/vrGXaTxPj924BdxmLkzwijPHpZ5JwH9dIs
oYRQOvPjBy6f6hu+TjVx/b3R8TzsOgd0kkY67dVsRHzhej2p23/Ot7I7cud3O+ZBoxJErWN4jIQl
acUyUMbnv4B5XZyRURnTsWf4oPNqQe4mP/u1dkdfgfnHCqCrQjogVZN5a4zEOmKRhxok4m/qurAH
ZNwdFGJ7cizG2EPGDnN9pzk/Ao732RQeio+3fVtDB5HNYKS9bD2PdHnW9EgRiQIUHwXoN3ZdEwRX
lMnNO+5D6hKIm+HiVAu8kUewGjQ5iFKWKh1IZK/tDfanmuVpDREiZRHAJJONqgsyO9OT0QhsQzEj
Wf0GnhGQk7uhRZ0NKHu6/WwZlpgKCm63IAGKPczsHyD6g+W0vo1J5Nk+/PWL/A+fFWI3vgBmmSKm
Rl+S1YBeIVribhxQyNkfgLuIz6RgwZCMNxtj6xs1DAfMM296iBEdl6Y+x2YZZDKWkHvlz5tlUA+n
bacWSPhFzWAz6PT1py7S/Wnb2hogdjni7u6KCmFENb4fMCU9ANDY2UgfSqZBXDBgqbWRzHdOiPVh
yNUMoxI03Mqqy9YgUaguSxdEkA2NztJCxSNgn1dg1UzSdcN88Zg/X1AQOl+2Lht2ABywE+hs1Pm5
AT7K3OniRubm8S7JwxnswaDJ5UsenvqAhAjV5MnC8cKXQHUXLYkDilbTnxQH8BceD7SdRMADLNgC
85ygL+PfkYl8r3dFD9ckqE5T4dTe0bzN9FT6oEwRxas8BB9mTWhwrGI2Xj1bHgpghO8j0LLeeyPU
KMai7HfMwYFNtp1DKeV9pwaW1ctM0ylskdOnHug0GlE9GJSRJSPm3LfSJ1RfEKqpTv2EJ4qECNvP
YikewHpT3DL3+t7vQWVbdNdp6LurcoWFUi7vHzS0RwlW9TcB0hlvQl6dbNEVSTmxdmduFnN3M5On
zS52UNmBs3ozmbe9vcRgCll1Lts6fgAe5yDGFhgygG4etl0xpE5ONeQGoEwFoc1t32oQ5ZtliBnh
dtXzyf++nsNiSEQ72YOlpntUtf8T1PkfbCu8K+ojEI33RSP+BybeMo4m5LqY3nvUlwmLeb4nNlre
TJ0r7lCHvKTu1q2L4toJAUVarCCYKoIdMCEmYUOXTCWNTqso6SkIe3rysDKd1vgDLNv486DNzicN
8Huy8o5bOGhrVFnefH8V7YHPg4I37eOnEInUs5zHz6VfAf7nd3ehW+e7VYMe+BYzbtpwD0tx+IXi
tcCgMZn0PHdkM1woUXrjztppBjoM+Lrnpm0MIjDP/e2c3FR3IhDuUN3sx3WL1Nyarfu8r1ELtF+f
+8+HUTH9rRzBjg52OpHUK9Y0ZgAKkHFl0lHFyy6IgGOaDJm7PdBrpMEw4FXTZp0p7U6UtX8HDnSI
/uXx8Groohy1oZ0FnycsPeLXkE312/zeM+69pBLoRGv4na8FAQawT/Ku/fjXcyfZai1frIJwMJCp
RuKBsz9QQk1AVltuxLRXdQt9XCSfj4ZPvNz1IdDGEM49owCuSywclRTCYSXC+BNAa3P/62Yjd6Ia
9rWo3oyMLCfSlSumvboDGsE+dbVLImR9T1U8laeyTofbLLo1VdBNe943H0pu1nuj8QiblUxXYGev
QjqFuev2Ohe/OkmTTpHxbxDhIpnZ6i4NcDPfm62rwuVxRrX2sRyX8WKZGoG3GB5Lr6oObG2Bn10k
8qAkjpIGurqJ9UJykiRudtIFn03sg49xSPvA1ZeVDAD7LfFdAasUxDPBDkiiI14E0gaYwYBTYid2
8yfMQopT4cipWoEW6lBGfwoVwvo5rQ4BIgynQgqk43KiUga6+x2S9EOTtd0bUZbd2YORdBlCv7l8
3+8IqvKivEhzVQ/ZVN2Ms9v4IJWHtMeg7kwD7lTAM4fxEk8BEjihPx5Y14epATZ+P7OwPRszIhjQ
6vVK2iK4zLPc9ZBI29t8KA8YjwDsxfmpLfi4n0uEggVR7Qk32OLN5OpEYsuODhYJoJP/j7Ir25IT
15ZfpLVAQgyv5Dxn1mj7heUq28xCCBDD199A5Xa165xjr9sPajRAOTMB7SEitjo4OXiDofJadcjn
vvZGtlNtuqpQ3PkhqckXgjTnyfTURNVSgsS4iSPw2Qisnw3Br3zolZ+HfeM0cpE16h5AxvaEqKQC
aIfYGyTs/QWZ+lYu/B4lXi2E+OL6PnZR5bpNmmkXMD2ua9gxtiL1Hvxy3EjwU4Dsx1HQl7dUJBo4
xuLroKh9FrnXPrTJE6Ie4xo3agbkfTYdHcbHI8x67yCsw5Qkbh3aEOKEiYCmyiLyF7PSMAQ/PFCB
x90AKRPgV+z/kDJqKonyVn2z9gfcsEAdjHvHcWbUZf3zyIxNPZCHkMoKVl2+d+Mgu++68ojXdLAE
mnZ+zvJp2gogZw++W6wi7AV7GU3xSfig8/ioBGvV9DDptgVvw9nLOWIvx6TYOJV44BOMBJvDg/R6
BPeVNy0mIreQN5suqvLbdQQQxaKNYL79+X3ifQy+c3xih7nUR/VR20L+8XcXp2BjCiQ781BhDtXH
R2DtEwXksgo2VQOIlk+BCQkHnxwHiSrlTTWdW+YFT3gC+KEZ4SCbbua13ab1UbLkbVbUYmkl8+4d
aGeZBpNaVspXd1Od7BEIFmfTI51GSDeQT6YHYmpzN3KUWacyoSszZhqkZFcjnOSzVztdAgPZYFyu
JTKZ/6vXwL291XOD1b01BFcQUpd6nIKnMt4keF2+pA2KZNhtLw6wuO2bjdd6WLEmefGt/lvRt+Su
pOIhEenRxS1/KrN8E0x8uJomcvLx6pfTZy+S7f593BWUr7y+TZcusbO/3akfHWxwyS3f5gEsAXBO
UdF1zgH+K0DdMjIpatnTTuajXEUBhUsW+4gLm0MyI83gssXiyKHIupIVMrnJ3DVjH5f7GdArAHlK
caRBOtfMTaBi8uGa5kxzDe3UHnJXDeL3c8LUmSy2nab8aJvsqhkzTdmnPTTT5jVukjZHqJ+wbSrL
4/sSM87ezzP9tzPmqw64qumhbFhzBHg/20eSrTK4bOdS0NHGAxIgSqwRIjRdM4PXdn4aix+mU0vW
nJu5MV1SBM4u5/2VWUn7NvQ+mXewpEpUjQao5p8T3s+HPQOIooLgpZk1E+aapgvtdQB0PaTSzESl
XRjBcab3laaIZnnKh5RKr5/H1P9caRlcVGt7j7H4YUY92qmTl8o+NN0UkZ8NUNewwedzlNOSMMhF
DiSM4+/LnnpXilIy4aRqa6ORkyPI/wB4k/IKGJx52qyRDSCzXCR7E01ArcduCik4YzvS08tb90Oc
YWpRjyCNU9Qz77pVJALraBp/PvJ626vA1umwNZS+u86w96I+fH8oaVSfhFWp04SEjF72pZMuNDLk
KzNjmrZCEjI0h8NouxteeV/exkZwGrbAr8dhgTqYNzp668lO6MM0VvYDmE1LH3mDO9OTbp1BKtXq
jqZboB7VMqqTeGu6EV5cG8idWYDq4lTafY7qHoXCKveM2El/wJPi+0gXOcgITx1CIVYirtoi82Dr
vK0p7UZczcS/1nXpmZQB7JKSREclQZhyE588Ic1bbK20SVamG2j4/Br5pK3p2gxfZckd52S6gCUs
bQvCDGDQ4JPOUW3TAOOJMHRTVimQcQ8dsMoqTGl/xwD1mZ7SAi88mJMopFTb/MB6USXLmbkU9uCC
LrEvv2SoubbVwlOXru9/NnYMkHWRXz4Me+XOGmp6Hn5fPchnWiNbas6Hwu4+IW27H2nmnShh3imz
94B+5afC6VvcQPOQmYzh4ywVDIkFTEGEB8x0lRS4y3CKA0vpbd3PoXnNmJFbovCW4tD7mbjbvzWx
i67DVb/x8NzSlG1r3A87YB/xyZkf8EOGLSlZAgSXAsg5XVXXjGED9Ys701jAR+KH7aed6Ua9U1+6
+WutW6tcRJHdrrp6bGACBaCFDigjASwqKih6qFZQ5Q9p60TfRdd+5w5SvDZBKNIbVHqKAGA7ZMof
15RX0z3IIp+6XCxYVDQX0+gWyVLbZR2kSxErMGP48ZBAnZv3CTNmZs0E0HH/PqMSNN4HgBznX2nQ
VIu6gVhJWBYJXyN8A0S3l2ZgP1r2vhfJV4T7kDwCF+Nseao6B4gYNtaAckAVk2wp57T3PDbVlXuo
UluxpVk8j3XzOtMb51PN+TO2NvyzJWHzj8EE+KQ2dxAoRYTPQljhw+5EeBaUKkWF6KFA4gtJVvlc
xfKQJ2111zWIY0cpHJHSrZ4RCBiPnooYQj6gjYnWBV7XE9D/16iRAGRQunLmrxtpwmdULnR2FdA6
PPw1Bl0gZ5fM37YZyuYj4RbPaVCQNQy1tzkz/Oscc51+/unM0K9xfCfO7n3pr3EXFYZQbXP+0Vkz
bgvSS1QeHNs9T0HGs5A8ufNzLe4CDXT/WA752nTNBPeGq8YGfkQARtxJOrTnfLK2pmdWNWCpbTLB
UXbw14WmRIGtV8blziyJRP5gAbW2sYK8PphGx119aOemy3W8KHteLs1Ek7H64DdRku5Mv0zcCa/7
apU4VnIP8gQokw23dyOr0J1KdoRz+5SNEtmyYQSE1EYabWcWW21E1gjeZWHUtCz005TckJuMbrzL
g6W0JzjF81jW0ejmZV2NoFuNKsZz10yARrPsQDG5mLPKBGLaleMAW1kX616Xcmk8aaBh66McAH2x
XVhxv7pmEqBUdUPJqLcVMc+wIvunW/WjupllZggptgscluY2wFJTnp0jeV8hIwIWsFraVeAvuLYy
3I5zluFtqkEg9W3KDCq4YNXGDCII+qCt6UuRja48Bx0ykby7xZNri73uVPMXfIepJvXB9fA59/Af
GoS0PwAOsDsQJX3erN1mbF4lUPAjsE57a27UDNYy3Xi4eBqEqbyJj81Qr6yxpZsp1mMI6IjYxC1y
mxX0xE/JnDAbPB2cTNee2uRAPLbWwG8fxECXFPn2dQUyIYqrC7WqMw74gJVND6k33CfdFGzTiafH
HFF+mCTINEorshZ/02Jis87Gf3xsnwNryRB/hOf1wYxF+ceZMdWtm0botTs5/X2EEufHzFPfHUfD
eKmBvvDwhDijuwDsxd6bxpuPJuIgwkKflfD7kzP/qqDjvdgRQpd+PI2gPaCqRztQ/3FKuiwsB/jL
iMjt2zmIa+eFOJax+zWz02xD56S1yVzHyE3/BTVgtMk+fkoPBrvlBZw73J1lEf5lrHuCthHFv2EN
SiLZsMJJz3xu6lF7G9CBXhSYGMcxT5D41YgRmK4d+2FZ+ewsK2Ut4FzGh9gCKbAT/a2nfXfOYka2
pWfjW4IJvgN1IANdvvUvpgHk4MDBX0QAFEOyG6OdJ+0sTIu6fO5bwCZVG5xZh6rikQJgIAHS+rFH
FuQ8WZcmXSPi/7WFTf2UNODswXRERCuN3dCW+NPAmlfnBNh8H/zbP28e/+2WgDtj44ZgHhKHH53w
ihUxStn07bqPAXgrRSzfGhoVyIYj67sWna/3sk+aUAXK3WCYVshjShG7B2twrNAvwIzzSyDHB6b9
q9Pl/hWTgEo1R4C4ok3K7Po68VhdM9gBgHjhV3F4tZBW98nPPpnAQ5c31YqBR7UYsr98RqM99eGG
CDjwx3N6FIQJ/8P+aNcDcH2+hDMfBN4GjrXksCBq8AQ6yhdtV6ijabKY5iESb3L9PtbnYEehthhd
xH1ZHNgAtWvfR+5gxGvpxG3k1cHlA0Qm2tTlGZg9cPdTF1h7awrSkwRdC4ScaR2BU3XERhuEPR2g
VF/V+kzjEYIVMZQGRNznR+VWYjl4HZhGbiCXQd12WxBI6GMSF1vwB86xAxoYif5aEu93TViArtwZ
TI3YMUcgwsIX9PvzUuV5J4YxQA3OHt+Ebkd6dCo7X0F9Qy96z75MpIY5HwzVovDc+MyHlm7bqHzO
PS+xQlZ2w5IzIPhFPV0cDicI+eJShG2h+T7182VDfOdWSq984MMrhAu8+wFIpDneY8+hnknn7bpL
7ccmj4cD8ZN269tkB8WIVT2iqtYkwO7yEm1fRT98zmqOjbAtXh1brPvKd77rvDrXNHO/SK/ak/Zz
DHywF4Kt9+dHxYjj/H4bASseWIBYBDD6EAP+/XuapLCk4kiD6pgGYTGW3tprRr7gNL9UXtzfy6i+
gUaF+KNDq50qq2RPmPUNn7GD1xxFAFANztFpfLLrq2ETVTo5J2mRnCUcbCvufvRA6R0FmFbbBJ9h
UXoVcgvgw6+gmETOqO+s1n/+TOZd+PEzQcaDwXJ0KIzHDxshTP5U0Uk2ax43Duqb+6uA2CWgY5wd
m6ry9xXKMQ5IdB/bRkdAwfCfTVCAGMd4sgOIH2ZESYYr3OPxqpqUngggx1kUpukYHN8bv+Mr+Fvd
gmobdtWxB7HmAMbYcExRj6MLzeFoyeHYz83Uq002pAPsMGQgOs5OpCLxcba9yj4r9hp6YIs07kCR
ZXxLIgIaNig8y45WYNMrp4KzshZSIVJSefUqQJoZ7E6mDyBILpKo7eePOoTNDC8kkVcuG5uRXVKy
5JwTG0oINTynxO7jKwX8/K1RXfJqW8Pf9CmNctfHn4EirQqUo+/jfx9+hg4geElww6+h4gJeYA5d
CgDHSHSRhWI7/Uon/SnxFDn3LSVn4HmjPen8I5LH7JB0w0kDvbybsN3tPD6+TMiTHk0z/DrqkNkN
a6v2VpyybD/FgBOQLjv2c5OhuosQLDtZ5didUk9BVUPYG/y8UIyr6ttfbrrZzPjwaYGUty2YXwEQ
Sx9VLZ0yAQF/xM3cs8leqJhDJCTw+iPYWPk6PowiCgO4ND/GOLmNYsNLGKRZ3S8hvtHtyUTYLlMQ
b1HJAJTSridVeZ5cV69b2lU7AOlWka4E4Oput2HAlxzA3nv2sgLOWF3KBVBSajFp0DUDVoKKDG4h
sjRWjsQaGuDM2gVDrenFGBMAD+cGWlABajt6c0FoeTJNFY/y5Mv6NE6jDG0mhzXr2/HCxhHEVZVD
qQjvrN7X1zxtXJSSALYTxeCR5Aj6dumK6cmmqHeeTpVEnofqnZsQ4PDdCtxB6bkrUQMlkkfZX7Ux
/9MERLYblGHXAkgM0ZE5LP0v40iCfQqzD9UbAabcAgCTHKyJ99sELJWxCqDz2thAgrkZAvKDfG09
X19ScLCk66+DHO98MRWgalXQdGik91Wyis0GHjBt2jpBgqBAdcgZEDdGUIyFXJ8XjauYWONOIxKc
Rs6BtMEOXEdoUIxdCc0Vq9sDFr6ooVG85WRgi7oNPcYDBJ4RJGVFia8GQk4ovyG2ekhe//+34uwy
ewgO2PhSPiJMKXSdpZTg5TsuIFu8+SQgRfQ1d2q9InTM94XlH+Mozi52VNgLd/B9cNL87N5tdHdU
TbCMIRxWO1UOikCdbD3U7QNw0nWPTYBk1jQJCYqOFdbSrR75BFpuXgbxErQ9KK+NLy1QUFuzEcKP
LPaetRnTke09Vt0CEDFcJKkyFVZB4+xYXlyhlDDLUcCVBDGm2dRNtgLjvg9JRAFTm+2rfmRfon6u
2zknm/Xc1ENebpyBQLd7YHsEgcgqscc8DGpCl4Ta46bqAVMpFQfnyRv9O4Va1igivmqQ7IbJTA96
HNWpSlF+6M9fPp/trg/vAQ7Apo3sx/ze+2h4BDIbkdUm9ZomErjCobzzYvUN+iDFIe0k3tYQrV47
va9Ojp1aOxZZB1U43bbxuBMiuZpeudIPqH5+RAR3I+u0XBcI3m+t3u23aT4B5+bXn3jL8yX2swkw
w8/AmbN7gYdUC+elrDgUUWLrish/uhz9ottgD3pWwHrudeFlCL7JDjr2dbIOpLOFmxgjdw+RDDeu
sfeXLyhYBfboHCz3crs5+mMcHCah7yFLZB8DZCi9zKEbJyrzg2koyX3ka5mzmChyo3/+Os3X9eHr
9ICgYoDDwgLFi+r3Rxt4R+hn8QmPduvCoQTebNVB+qPr6mlBcvghaU2+o1bS56pH6T7mZPiGtdeu
AczQGzj3J9oHD2nu4JVc1RQ52Ke4yID5nPRNUcSIbJx/D7lpuXWcVQOLbxkpFX0q4ViE1VQjcZbq
kNlDgt0ad3raDu4FZZNOLdPxScU2flUtX1P1Nz1boyX82wcH8jWwGWeAqDme9dEww9NUyUHjPnIn
vrbF2B2Gvma7uitOLeq8rVtiUUiSBaCXjr17ZPPziTijBYRsmi9rSC8sOPQE7vPxYRp8B2WCZblt
Y3ZtIXMT9iOEfPy+GE6IJrrbOsjB34mS9eAVxaUWCko3ZFhnwOYgA5Hy9Qj1lp2F92kLoFENCh4F
9yoYX/EH6fMw0aWa1Srw7bw2yrtZUIGBwNeIGE2eQkuB9OK+5CGdOU3C5+XeKT1QpaC8MQkPkinJ
KhoqOF1QSUtDkWU75Qcaid/qQc0gEyCcnX1bI8T/55vLn53m379j23I987i6HK+eDz4UHacm08SF
SncAf9+pg5MEGeXkdjCtol7JhenCMrEBZQA54TSx0TnRmxm2spYiYjyfYJqINyg/RUQP9YJ5zIdT
JWE9LlIokNwEtbxFRHi3ZoUWNzMGHLu1RNkEvUJmNjp1NqDIS+LMdV2qFpTrTkzXPKBiAbvTenXi
Wb8XefJaO1eoq+hlGkMGgcMZDSGBDI5iD/C9OeqG6QJho2zzPk5ZRMXbutFtflDt9JcRW0goKpRU
TOBJrduSBPs2ittTwpNiJfikn1Au6gVqMPlOgXeYXOFCYP9K1QiU/ditCMu8p1HrDlYMwj2qjLyn
ydd1mGvanHQyVMdq5OBpWww4L5EtCgL5VTFB4SlCMP7kO3wPARAbYQVdnXJ/yvMNfiW5zgJA4Fwg
IIcQRqz9l5eK/Z9ZekgdgaLrcWsmN7KPJDFHCkmYW6brcXSSU+x4a93WxTPrSoWqNMRbj9jXP7v1
I4OG7tfALSegjFS0k4UzPZA0ujaMqa9OA5Vj5lPrRMsJ9H8g6qIsCVasaoK7ofbEwi67/jNCyA+j
inOkbGr80hAtgvjFdI61zb8gWemHqUXjh7gtkDIgAWQnOeqEImR4n2TOySnT+mx6oARXm8Bui2XQ
V0jSBHjfdxqabASpslUeCwtiwlZ1toFVgcK9G68yiuKMqYwfEPhhj3MP7lJ+shukEGuSPoD8/+IP
rn986/V2B9hBhC9lniQDlFUspvLQdCGl3t/qUi8CMbJrAMpcBKvoK+8SqKGB+wnr1pcqZCpIw1IS
d28BAnMc54YjH7QKkswOWT9axyJAiCTUU+hPHUWYu/RvDevBE/MgnENScmhxX//oSLR0c+K/MPjI
YevDv84aqOMgvzoe2wiRKSfq0g3EMT6eDtyqY05Psi54cRrEwf0yKrZl4xLoe6Sg+eUivqo0RQoH
CPOjG6B8KkVWZt9PwXDAO93boGIw2G3I7ax449AbnvViyZpOPkJgAbJM3Vh9Bob8NUEw+BU8kR1u
B8h7dfjHk6ZN8UEBKcyV+z1y67tmtJG9Zt3LLG9QhkOQDnskVQag5XCU/zoa4sb6izVimyoyv73i
wCtHEMSCHxzYQfARkSHcZNKeY0Wrro76JU+4QNlR5m1K6IudHWC4kTVJ83HtwkrCzYJQ0LIA9B+Z
uDuzpHfHZFfX/kNTI+z73tRzNwhYswdEH1Wu/plMpoAdeKJ+rjVdStMIhO95jem/r+5lBtCF3bTL
DxOWDEBhjYEFb2e2hv7VQB/l310zYcYKEtO97B40MDMQlIhT/AIcpRgimm2VTPO1zkZYCbK9+pAe
uiNeoc6u00Asbx7niPctWGlDTg1y9Wc5YpOLha3ddaXGb71me7DtKIiEuKdeExZXG+OEm6bv3KGB
VQunHImbIZQNbVbF3B0GUJ9TqLYZVkILjuWiRJJvmVNP8X0+qHah8xjBIJNkGB04DyM8vGYtUAM1
jOLxqaKBOGqraO8iSDKeUH0V/K2hvTNDrd37q7HNsV9Im2706ATHuGfbkUf0SwSthUVu1TbS0yh5
gTKPGap01PZFZ3m8JBZeNGBvfk1E2Wzr1HqC6IYLzxCieGHsSNBlXOzPBXR3FkmcAiGe5uVrqR78
rnK+tm1tLaO+jbfQ9oCACqsQz4N5Ctob6/F4tSD5KqTEfYbCYaaxZpJRFXuDhPwgbQ6o8fNzxhPt
7GzOfY1Kin2aVFtziq2mCLV9Qa/FvzNYyIQRqIy4TJ6h8ukc66VG+D1Ytwzbruv6NcLIZeGR0PLs
XoVypn68HdpJL5BSAiSgzDDj5ohom+l/rTGHRZ5GyZINCIcPTlyvzCAfMvqXp/I/tx/fZmB1IeIG
eTcXhu3vRi32ypQ2MQRrkPqcVnai4IpNuoFW3hAvLUF9IOYQf5xyIa6gd0DRbD7qkR2mEV0XNUoX
8d5HOmlucjLmm5wQGAypRKxwimAam0MWx0kRImGIcK2Oq70ZNEeDBSLGxL1l4RQbeGUAFs5NxcUR
33B8b2VeDnVHTp8spcqly/VwtZv+b1XybAc4/d9tMAevJW/mdtm2DQsMwcjfvwt4eQPrgzLbgDUR
5lDHAj7SfokhCXR7a+ze3sQOjDEoqOXZwo9ssswdyAVAP6+AambPYWvGTrl9m0c06KnpFT28X0Jh
j+2rwINsJ67qZKgjIOC5bW1ZXbLGdvYoJNlAtxRNg/jYpSzrSzk0DsT/4vZt6Nd4KqJ5vBggwvXP
WjM2opptp1N7l9pJdKFcBZfOEt7CcWoIbM7d94mR5GuLoMChQk7mQvOK72Kp7y3NEEOcG81iemh6
kQEnPh86UBiow2HsrqQBftmM5RaihdmV6Cj+PCZsXOWRgFza3K3KYEHwXDzhU9dHQRvEhrATfA7o
CAFj2GbH2BnSJ11lS6qa5DMd5LiVQ2KBA4fThxr5dPebNSbtPaFtez9Y3lJTOlwThp7vkmGFLcdC
7hAraFy214TLlZk0Q0LTeCGHTuzMmFcMSNwDahya2bemTG5tX3on8wf4SMoNCxrg/OZLRq5T309L
FWkLoa28LKA6ldYbc7E0ydhp7Dk4OFgJ63jlSuVcfU6+TMDLgURs8XtLZP06Bvt02Texe+8OjroU
0L5UFWKPC+Ayvv63teZURtXLBDl8uIp6dgpK+uQk3Z0FibFviHI+OsGYPsUQS15zENX3ysuzK1gt
FSr8YAU+o7Z759Uqlyx3EXkqS/86FcMEmXdn2ppuyioII4ixeEEln2XT++33yM5eoBaaP1WunlYC
KNmjnBv8Q6aVmQDZ8SWzMohgpLG1VHna7oRdDGFCoHABAHmtl/mkC7zjuvwu0ml+B0vsGSVqooPp
gfSlrx1Y3nEMEcG8XEE3erpZHS/vAX7akdZhz8CVIigtJm9hulaOqC2Evmpgh5Mz5EDqg6Pxern6
mlh7KEvW2Y8B/0h7ovq+cLsK4mOFuzXdNm+ag0xBouu5iozI5nmIPXWGI4lQAgK6a+kJCG7OXQpZ
wdAqZ6nj+ZEyDyKQ/fbGG5wOdz2QmcDO/95PQAHfdACiQRvtn+c2JxVbKe47S7/khzaq+RU7OH2c
ey7kKK5cWOwRsOy3OaoEM3MSiKu3uXZk/4/zzDWt+Sp/Om/+6+Yv/Pp75l8GCJe8QGb168Tv/E7I
F2glFMtJVfyUQp0EYgUlW8KXd760Xr9ADtB+jVOkgHTm+9d2JOk+Sm29RuEA9sRzdTUrmqH65rFa
PQw1cTZjzUewxZIUAtaZCM2KKtB7D+jwTyg4xldMqscp7cGbcjSyVCojawsvshvPA3gTYFZ9cqb2
CRtIHYefIr9q4tDi5BGqc+4nJButBUmG4ZYRiM6SoJwO5jJu50dvl6mdxH6/DGjTuMzp/TIQwEUu
zlLBoSxKC/r3/h+uFSjQAsw/ySfV0/wM4VoNgZtQZrAb3IKxUxG490mO5988ycB8IcvnKoCUBL+n
WTpBjgSmUVghBBKmQZAc6zRjj5DK60MkpH52zazpNt6AquS1pXciaCBuOTHEMPhoFYuphOyeSlDV
V9ZVe2caZ1qwHuEz6MjDDOL3HO+n/VzaJIwhOXuvIAJybwG3Z9VRddcHUXqv0vJzpun0VTcj5KnL
3LoGKqEIwebQiJwn8j6FK0fJ06TTcluh3M4G+MHgUxdgO5wXOCSFfdTDiYF7fXrDiNmo5+3V1hzZ
+Ykx+zUOkwTqxH2P3ctAyRCBDnk/6kUL4fItpBfwJicQAAbPYvhKLPJDalHdkaDNZnFSaAfgZrnP
mywMrD5/hLZe/pj1s7YrE/dulKHH65Mf0OhiFnQCFOgmyeKTmazGOgHJwVd70yVEqGVPN3kFTZaG
XrF/IT0QW+4rgSSckzD7K2qQQREek+Db1y4E5CVXX7IW4qlu7r5y+LzAN2h2S6hSO0iMgv3vi+qR
ZuKzWeEmwx0rW1CYXP0IlUTIVHUpVAR/HcWc/DBDvw7MqoT39MuvobeDS+407mUq/eRxcBC18mJg
zaTsT61AUN+Zu2AosU01GWJXJ5/bDqrSvI6DXe6s1MTZeZYrWwW1j9ilrmdAnmIhFGGRUxe03uVF
Jt2zJWNkUgDaKwHfbdWptLOfjcwq4Krs9vA+XjB84WbF+1jjTkfXknqnS3/Gy/46P+1LspG59QOv
lQiBdzRwluxVb3VqSXj7c4xEqB8kvA7M1HmJmQiwy5+sItm9D5kjmb/0pbQvSLQFbyuFGz3VRR2D
Eec9awT59kFEP/k8cfdOh81DFlV0RfW9egFtw3QzIIFKQgUk+KrNwO8y02ZhQT3I4dTQtqbScUhY
+qQ5pVG+RRo7eLsMUvgw+4rWQSjibAW6uwoD40cPQuXdtfitR7Oyx/3nQ7oz764W5ItvyNk0Nz2e
/QlGJpQFweN3cz+41EyLK2S4UTSxh4hARnNxNU0DifRDxIMj6m0vlGQLp/Hshzhzmzs+iIU796TX
2XgBQwEwGejV9OIkg0+hauyJ86TwKndZBEWxMV3qgU1sQYhmKez6cxTDh6p5mW/A3R0eJCU/XCLV
typHbIrq5jOCOS6yqRM5Bk3JjzmBB1nGIv9MY4G8EpaqQHzvSMkffO0RCBDn7s5P6/YakBmKImLx
TaASBij7js3omgZ5v/caiuIKKdxS060pZKcFcpFppYaTOUqGEUi4X4trkJD43i6BoyHYa8wSgFLW
Tj16B6g5R2c5N5EuxapCsVsUt0XEwYyZI1F3PuTh0rdIxPu4mYRs5NOQW8NONxGHXzef+n6lsUrI
2Yy9TSB78H6lsYOKcJ1wukZu/2tZDdH30RYhXDv+OuGrw9u/zO6RVvaQR0/8vRSehl8N7Joe6unp
10mtqBB26vhrBO3ut5N8yMutIYRcQDKUfmPKok9ZVYWoJzB+Sous2ltIvC2BTxw/BRIWcFo0/Phf
ltF5Wfn7sn5IGLx9wL3ncUjHiz3Khzxzu1V49TrN08SAPkGEtX+FnOWqAusE2cy6gXqzqL6hJEcK
/Z4hfsZLO112knHIcvjZxrP4dABqrjgMAgplfEpbH/hSv7tmdXFN51CwJZtlHbfuy0QjyFf7RXY/
UDKuofmjD45Vdkcqazj5iqkHoARmaXro3CZVAsXluvnhxs2zlVT0ua9QpkaXaXLJMoesXTFsM47I
kqjp+MXnrxbSjshb2dV2zKIB0Kxq/JLJb2Y4SoIPw5BpiMNpmNq7OgiaFXFR0tGOLPFJFdYZMg0K
YTW3vMVD+igpLz8FTQY3kep4bbrQjkEFEDgqZ13q+hH8yqU5W8dm97HTJcq+iE9BaU2LQGfVQedM
3DUpwj6OPYDXmkn2XDn9ZvIa6x5yZuWtJf0dRybpOQWEepdKiKxnnni0gfpC3AS5xVIgQgHVVhRZ
ohBHv6RVwbbCod9Nr1G6c1B2otAnhuCOGXtvQFTKLyThEFFCpseMe/OQGUdcBGEqskY1Bm+EGDIK
ioyfZPItxov6iTXDeERJD1D65+EuTsolraYWyb5+/JSPr/9z1RR5P6+Vjq/MTsiToAliLKqJUf+O
eLfY81GbGP4i5HU7/AEZFwBxAv+4fuuDPVii7Dy43mSYvFsdCe+WjmoNVIp9DuYhzTr70rfdwsxB
hXcpvWk6Em+SGxu2/v9RdmbNbSNLlP5FiMC+vHKnKFKr5eUF4bb7Yt93/Pr5kFSbal/fiZmHrqjK
yirJbAqoyjx5zqm1+/aUI1iw5wU6PbZhB9CIv9I3X4OqNqwK74c9REDLfL7u3CC35VA7PzKyVCuk
syg3yz7V8ahsIrUoKBMP1GPvNOVh5rz2aM9dvLGyIf2SauobVSrmf+LyweLKjc5NrK6HHDxkrmvt
UUGM9/fe9Gv2f/opvfkFYrLmJaq6zwjQVM99FuvnsPDD9ajDdJCjLrJqs9S8VHOZPBmT+3dC0ufr
pE8kelJ1OvldHHyaNO8o/rZrQjLcuDZ/OWYB2f8ucIIACBhZ+CDnygmaw33piuECXc52tKbkbZoj
5c6MohoNhdn5WqjtjziN6ifqkC1eid68MvTQ/Tp0kCQD3UjPqQ+DCGfhp2rx542XbflV52Orw0Kj
Vz/MUDG/EqUuIvcypi3/O/zA3HSG4UCFt9iWxjci8xT4FdRSjGTStpr3XlOSA4gaKz2I7Vr0l0Zz
u8/apr3ufFsni3UDLk/g42UKCs9EK+N0a3jmtP97qLVOc5qXRlYUcWod5yHfZl70wx0G9cx/6SfX
ggcRIqrkNC3DOjdRQtJr9yCzwTjlyD1M5COXWQsSq11dm2iuLEPdjN2Dq7j2OrTz9BOffEylWGJw
Olp2Xn4G9fw/rqNq6CjxSU7iOllgkYMlg7J4pnmYfUrIXQd6ae38ICmRN+4oh816DUpzJzjIsGqK
8NxZxZuM9MUjtcAu9QiLnMTmhQ1aOmbKWUbqZy2j2dUkmB6vK6ou3JHdT7dRrekry0vUh0i1n00/
8r5kg2evA778j06Wu/tYQSSrCzr93ExtCQNQUX5ykqzkTFrMPw3ujPJXA9buw3IOY/Mj9VPvyxWP
rzwV6+XW0iKwSTV/XkoUWvfgGSDsAlj2pvf1cAyiREFFmCFwLBNdZC3YyaxRW3D6W8F8kNneVJxV
nWpwXS3OZdN+KfKwftDHfHwbKZ8rzQaEd2V4rxxKV4PKDRBajeowAzW9UH2eX+vftApio8xXwBly
FvwcVw589E5VnaQcbg5L9GfS7IXagvpZJyQg5ijStLsw4aYpi4IgzxelCGhOlhq6AjI0iCX6bZCO
6XMSh2SMFIUE3BJykmaeP3d5NT7LYMzyET4udzjIBTQop3f/yAqzGoKVz2Okj89WEr4MoV4pZI+d
8Oh5iAVEOTwuMPBY5mUAxnWfg1z/YFN4DcHZo7dr8Tb5QC/60shEDUbqvjGstdi1vlJPDSCPoQrz
17G1Ll3XupfaaPPXoMyiTe5P3l4m4duPj+lItFBmpySzjr3thiuzG+IT3CSIWSjFy9xZ8UlMSpe/
98R2G/qe2xbXZWL80xKIT9QDSXa+2vWrHg3a1zppS1CyRbKjMlr7Gmj9qY/t8jWEBh3Wkrld52Gk
fe0CyEGqSZ0uVen7T2mhfJblmjema6QgG+5QBK2LEt79so3TUzLrxmc1sbdDqaevZF2MxymZP8nL
3Jki/aAhAED4DC9Z5DZ2cpLZ/14kXhnw5mhhx4P05R2e0C2wpNtQegJekJ4eBsnB1jSAJ0AZrKrg
W3pz/r+v/W2rKxhi+bm37R3eKtsya6qV14PWsfJera9dF0EVIJKUQc9ZqR9t3obRxhfjderDgsyY
4nVe9S3KFOwizTyYc3G+bgjad9jnhftclsqGxGcQTFsLospVE0GEt5q8Qb1koTtfXK/a86gcCXtl
7yaxN2YxHZAD+nGzX5eGHX/zg8NzzGgzaKXKrhwu8EnIQJY6RriQC0EnSLEOP6z+tTOZge+dloBk
WkzX/Qwd7tsp0J+jJOBJ3vJ9STwluZCHmNXVwo04+cb5OpIJaeq2OkKeYEBYge/N7sBkcsl68yfZ
2/hgyh43F5sPd11FEKh9+BHSbTq/35gm1ac37+tq7jSgYo1WRyJp+Y3kJ/TwS1ya3H4e7LJfdYBp
tpLlk3xf0ngPse/A3brkAg2nCs6mGTzdcoHA38qtLGrDVEM1o3MeCEBnvy1ol+Wyhz2Y5RYoZLO9
bfLrpyDcVD3HPFan4oiKjbmLS689V6n/JQI3fbiOirw7G3qEPIWMI4evT5Gwa7PMiE2aDAKScTWr
GUx5qp6tjXz8OC3e1bIEEll3H8XKt+uuYpMdxCUK3eoUpjFAzV8/WLoy25iTsYJPwdm2sHCZhtOd
wuV39hVfBURCdARkK401Tf8pUTjfe1DmnQ3TNRH5WyaANbrrFmwdRQrMiM12Mko7ZAzx7YKCoqz/
apT5981RdrmbufqK4xAkb7DugMsFTfsSFf49rDktmrdp+dLmFCRqykL4hehSue7L13kGV3udHB3K
E3w12FEBVLy0Vj48QgK6kUnZzB+Kbk2eFfbeZTc3CQNIg5M3mZRFvgLrjVJ/aamSPEhWy8sdgn0U
Tn1Fdqo//pbR6hvrahffW/T9l/+HPdp/fG9u0vtlvwXixZ65znVvGV1/Dx22jy57iKosvucQVj9J
FGawm6c/mGbXjUjn9M2TuMJL8yQmGUnkhuvrnxbKXrLzr4Xo7vxxL9nml9dte/mxllVdt//3XuBl
o/t/m2Sh7PXrH9TPxje3Ws6US4zpl1k8ZfTrX/CH/f7Xp/GHvf4/PqB+VOENs8Pvdl/sLYRXH5QW
Cmvfy7OdHZjBVg6QSm95T0n+t8yJxSoUc22HSOLIsE/q4lxM06uMEFmqX+p8imGjC7vrCbUi7LfN
EDlBBbJZ+0T3ziXB9HGlqO3Yb/ScOoyEb6PMSM3RdaJtKa3m2MrLTNzTVvtnJZzy8460UbUSY77M
uCOgsVnrqYWw1XOq2XcRGlBPThjRUH5wULJKpxL+HxtiV/m2LLVsKy4yAQTbgM0cOPt12bLW9IpT
6ZXTWUyhS7SwyiNEInX3SRbpLTcJiqn/uplG6sJ3MGHba7HJyq7JILlISnd3s83msx+A9XMD5JCW
dJQ5T68yklTVr5HMITB1nZPU0TKqcj1/+LfnNcXVp88tAMoMKqa0n75FrhFtKmV2Txqwdu4Y0Wva
ex/tSZxA9DEnZwBs8aXJ1JzaSOpHAq2JL9KoSZhce0FbtFsqQxENWmY/TCzDso44fVvm99/sMgTe
B3w4RP/mT/suNq/R103Pn5T8Ile3IO1PCinNgoQF6rmzp97NDThAntGTvaXe85+uWGPE6VGSWbwi
dFltaBvpXq3iEBi1r6/BCxz4F7r7cdkqEpsTuLx+m9jc9OA0TtI0aeqdJsCqHdRK/xjzTCHeAm2V
36MVeoxyHtygUyKOU8HsFaAlVST2xHqdk12u3dSHHTtsh0PLbeFSl1QlDNAPVUYdI6Baz92+C50K
TdnGsfeJk/2kPnI4XKfHliJxJVTPfaG79n4MioXUMfAg6FpWt1WCEHx9KiF61lfX/SvP3JrG6PAH
SQVeoQ8Rqmp9CmYajm2xUbz63lNMfWpWhZp8SeLBOtS1Fh50tSCsE2SZSSxsCB+gMwITSwnazRSW
TvhQ1eNrl08WQsp4jZnDgl6lSMIcloqlAL5Lu92i0tCuVWpbLkHDe9Aygu7amGnuotcDS+hvE+Ls
aso5saP0TqdyXluJzdMLE87Ao+whlttujWVTtuWab4MDUjkJ1U9Ko1JdtTRBofjTqnSmv/RI8fcf
bNKtJ7hfkjFZy8j7tUyGSuGCf2nQUusaDtAOMWnhYaKEcuHo9wLAv9Ay3Rpx02NYdf5td9rM2vKU
7dZ269akDPea8EtnSFxsVY5rWyCC4YtMDuP7JJ8AmktB8z1tkPKU/IWOYsHDMrymOmS4qFN/GEKh
9nH421qfWQ39klXL3/cdub35hWSxvq6yLj6oRji/6HqmnRze0SuZFRvq4KcEZZgHMVHEbm7V1obB
0Gd9GBrdQz9Ux5t/NgAk62K1AEPKlgP6jIBjuSK16G4SwNdWNgGfS1Y5xcVeNLYBnRE+DkaGt4ml
J7NpAMjYnsmXbWS6D+JsE4tx8fl93b83TMhHrUN9nLtNEinGDu1IzwVX0IIxH7tkex0HVjU9zOUh
0qwM7uXFBazpu4skf6zcDbYGnKhrDf5TImNK8yMcXHdXxWFzH09GfW0Co4hXIKgmKp6GkFidhS6o
XZmf5zx3donuDjugpcZnnzLIldkE09mNBvXoutTFpC7RoFgPTNK3qXUpCD4s9GnRX8FCz1SUpL5n
NzlEgdLsB91MXj3/x/8DOvJPLp0xDjuq57+rNuS9oJSshsvP7ydEfUaKpTSuGCk5yklD8vmDnaxC
tplRd7jLC++Mhnv5HfpslQyBlnzSIFnaAEKx+e5U416fajSG0iY/Eeyb9m2jGw9a5uubzCe12vcB
9He1kX0nG30JY/1VhQfvqas1atDy1kKbjci87ZukRbreP2vOOHx2Hq+3dUjCzoMNk7nc0mVNy5/d
Llqu9rc1SMAOn90LEbF5pfWlf4nTbL63IgjboEXv4cDsmxeViP8yuDZG9aJEQbNkE5ivAn096TVF
OYTF7+qA+gfE7J8C12ifevg5SJEXB/lFY0LdULGF1lp+JXOEWahBn/ooQ/S7r4uiKW1fSqM8iBna
y/dFGnfu+y5OIAtBsv4UGuPnsHWD5ykqwufK6uddhTzRRmzSRKkWQ5tkJIebDeqFO8Mb3bOsil2o
4oEBbG8b+UArD3oQIv62bC6N7iI1WJe8aG62NlX/M/ceKcKgRAWkD7JtlUEjQdyOQnoK4IJ7GRN4
h7g6JoE2dXkEK9jitCjHzUuV3LuTUUaUykGBuf3gpIZBwR/H4i+eYcaruOBw4W2y8VtjlN1pMPsh
3HpRcpIhsjLcb8zuE7UloN2zKn+Uxs+1/DEzsi3BnOEsprm22rtgHJ5KK6qss50X1i4E54YCu7tJ
Gu0QWSgwZGGt7ygVmr457ic4XtOvJQKJB4KU7+Y8/tQ5HU+/mgJ5RyUymmnPFOl3fOtU/2gvw75T
3Au4zIN4tP1DW1P60upa6ay7sed3/62BX/1gJf12yIN91+8cpzH+toe3lmc/Mc45f/DzOv9m50EG
Q7N+rypjvh21v9XRqM/SKJxhr73QQxTZ0rKFMTxtT0MKEg4usI8P3NojXo5G0i6u+5jabH89LTwf
8IhzUE0p/wCKvM9zBd1KqGG2MlmaBqBfNdI6aFbno9iUwF6KXyLqYFzqNO6dzttwDjK/dW5trP3e
4zfV6+CZbMzPIlDMb6PHGRIuJ3SlshzAQATRqiyI1c5DHiqFh6YzQWsFrYrAk3dOhxK6ll/DqQlI
4aeI68psLLMytErlfB3+co5ITT4FQxzA9oi0mhp5KDcMwZZqMe0VQdrwhFwtgnmtob26jVM8eqpz
lMmgwxQ03aocW/tZTFkS/ayMPDnLyG0hRWPJKU9VJJh5kpIcQ+BwF3Zpce/0TZ5upEtF46ymxuk6
C5cbikuRyosh4ZU91rFNdUSSg7Cpvsv5XAfst+4Xe93DFpaCrE5zY+Bz8KGdyaUNW0JDsV9Ga5nK
Hc0aOL7O9ymc1Gv+9rpjG0TUTfpZs7aRoP6LlP9K0zr7p9cggAOBY0HKqiK5+cs3JxkHutpwxReA
sfmpVAlS5k17ny85dIBMRwIo/TeSB0C1/Kl/VMuEisTc9Q927NsPjUmCOh3y/smnkPRsgMpaCb7K
sPX+rOeoNbR+b3ySocy2ma5fhz60oStUmKtz1IOUqPSk3imRDV9CN2hPM+FARKSi/EfhN3eW4Ruf
/+SRhRYM6XOfk38gPp4On/kAlrp9BtJIPNzSswAyQxDlv01IAH3U3mQRh6TQuO6jh+H7Aisi39na
sQJl+5Iernn7WhbFQBQvvPT5vINR1vhsUhpDiS3CMfEyVEbquWB/d0h7f1xkGJn30rTqh0Uj2jRK
Wj+UCymRtdAQeTbIIeSL+00ovEVVUP/3WEmbfiNrhoXqiCCpsRWbsMiK7bYPlHoBNaO4oDCQgv5q
zEvZqP5dWOXjgwcpr72qgg4oWzGclRLbdUIpjUs63l8X+YM7PAyGE96P6XyIwtqOtohoa8fGC7+2
VABGW0NTxn2dUP8tztd1NpybWzTqyXctO4NS46e5ZNo21MOE2wzp1wdxlybotLcxgy0/VTOqmPk4
5B+pIqrNIvBqMpR/pNFnzkoznexqE2fxE5t8BOKs/fK7fp4yNpZ1t8/qtk6WyF75X5RGK5TfRvem
Xtv3YafZ98E0Eai9jaWnF6icR+5U7WQ4Bln17hOtxwzqLo51/RGMx4tqVOSOTLD1F3tpUiVUNhmC
JoiqLzNilKYBdIOsEUrwdZ4Ml7rr+8t1teF8LaFAXyMkB4mjqkdf6u6xQRYCgGStntGzHrmSYZ5J
Qm+bsnKvXkTxPyHLrJAGRLdZDdKTePVxmSNyok6rukauOOzTZj3btvFoh5n52DeeRjkwV+/FZC4m
sddeth+atDuLXZoSwpO1N47tnqwwZapRN+9Qo0Cto6kT1AxHvtowMjzdbMmYNU/Z0oitaShqEBdp
khTZdDfxoeRxg8q+LEqBr1XUQsqsNSpSH6N+MsLR2npxMbxNqflWFYb9E2XyO0AJ2df/6VoO9puC
ZthP7qbEcNt318CgqO+2axY4/dviWiy71v+9a9kOHtKSiNGDenjUKZDeOHWfb6uy4Gy62Iopag+o
2EwkY/6xQZvQnCdUDI3FQ9ykidAFVkylvFS27zwaWRicxiJ5HmfD2cUJ2p0pVePnzCq0c1NV87SS
rjcN3tpQ83ZTd/4/xgxynLO4TzHoR2IB4168xfZhdbcwAcSedmomMmsAsZd906Wgu9f0HVkd7WQT
UnrHjjrWfeFAGDUG/Z3qwkpHyU/+TBWfT1pD89YylAlNV+dVZ5TlUWyccfLnVDtxPWyenGUAMwSC
OzBNrmROvNIAJXe9S5WtuMhEpirPmurxCFp+lFfAk440ze7205FrnfbamAzXny6LfJMaoiJop8Pt
p6NusxqQLL5TvfA1HPT5LE1tgpdZVYB7q3GhOFwmdD4E/lc4i1IUih3XIXre6nVJ3Cj2wZvDF/RP
1XNjIyRJKSEc3QZyZNAEzeE8XqSxUZO/RAV5ApQzCYf9y25XwVaNEgeVQWKREs7LY7M/UTZorCTy
F/ldf/Iz3t1GEKf3oxLa9/ryHKIYy/ow9PPe2zgRspbi8ie/m60m3aDPCw3Nsp00/dJzqZRCVs2+
QJw5rCzCTJB52OFLOETFfVuN365xiiVYMS8eAQeFO7H98qCMO3zxAq89RmEGnRx8gI9mjiq0F2bz
t6oFBqxrenpJ20Y5VL3SuhSTEhlfEeFA79Nw3LPj/S2DZqQgXXqubacPSK7s0OAq7m8m6c1F/J++
Co3Db3Z3qLq14htPFJmD3aYKh7xkyfNyGHalFN8ADTtMBcortldX6xoqiV1qJdajHQzWowc11c7M
vGrdEQFQVi70hPd+hfbT4iINQMIY4tphr6cBxTgGzHp6yR1WdCSjhWPTiCMqL3rj2KV6ZWw0OCIv
Ks5iE7cQpCQ0h5W7llBa39b2MfKb198jblH1bVb5lsfwsT8D1oCjvZn1NzRm/fWA4vCTtwgPxIWZ
nyl+ha3Jb4K9qtbU/Mxc0DPT+jnxPF2OHO39rcnSoLsH6efpu7h5cH1DPckk51N1F+lQeiCxcdcv
TeA3/G+Urj3N78YsS3WQ7gz5pZmeoL7YOWn25gwGp0rC/6emhlQA+GJuv3e9+itZX6S5FmZWpEuD
fVQNkLryeWl9k7y5XWDv3cjw9gYR5E+ulj44ddD/5ZVcU7MmGR8rBF5PvguPpEPl8V/BVuYD6Nw2
ztxap4KEA9km6OBBKQwUUVrIqLRf837qT95ArJs3I6bebt4nb26+MlKRGibNWlxuExRkl7Pa3aVK
FJ9cH9YHUIXx6TYUm71MSE+azJ8BQwAhJjwaGe2mkPFvTsNcP/lZnZ8IpQTPfhr9rU4Q9stoXm77
VFJoeT8/iWXoe/UUxd4Xmbo6xVz04qlJN7c1kZGH66EOCGotu0oTa82RnHl0kZFqe/bF14rdbSOS
Es4BxunPmdPsWzKZD/XSSM9aDnTks8zrhDv6VEPPyRewbzqButp+iMzQeYDevD1SrATVzr+WT5BJ
b5x8Qjp28b0udw3jMUTC5+59Nwc9xigGA2IEiLVWEVztm6KB79NfCKSVaX7nk1bcTPswJKH0OkL2
F+WwJbuBOW9y9acZq9p9RjLpPBPjnDeFW2gbixfZViA5XmP5l3ye3ovGljIR13c/z6GfnhOu4Hue
e0udB/XQSYeke9cUf8lImtSBJ3Il3cnvQYfpITpcrnK+uUgv1sMMzdQZdRANwdJqbr6YSmu9pJO7
mmrXeLKXUR+mzhoyCGBgy7BuFQvV1OGc92Ozhs2n2mUcIWLw66il8ubzjrVlMW4yBSCz3V8is3We
xiByHiqer1dnj0vYyU2SH4lMJpHzxCUkhTm7eun96C1xoENeqUkHugCNGhGrmZaRCNOIlE3Ot4B6
ijwj7YLACV/lYHNdJj5ZqP5x2SJl4+Q+N19LP1a+7nHRbYHN+7UO2eTS1U0FlH5uHT7aZFrcHY3H
sZd7+ka8pfED0O3XMbx1xGO6gmPDspk0DqUyICfIX8A4fhc5XXJ2KTc5OBMQuGVkKEkCExi9YGkm
Mhi8v0ayPyH1npADYLw59oRXPwxjGLAoSY8dQJn/8pMVOVRXvOl4+lWOb52UYqG5nhEApkSJwiJz
p4TmeI9o+XivayHfuF/DPMyVHNCrHa+AR/ZXR2+ZFh/kR7IOuPA/ayzftLbphIJcq0LqupItISqu
/Kp4QAHSe2h19dWGvOPOhrH2QZqpiWFq1JMjiET+h4utNzPI1TveCx+Mjae/hkSF7mDU+vNasLcb
BSKHJLrEjVpuZmozPjlhDlUGjNm+VSufqKk99501P5ZlzrllinzgWhnkkRRI2kNmw5CVNk/QmNTH
ahyKfefE2mtd6j/Fg0rEE8m17EuYef0WKTPjZGdhQ6TBdsxD7XvN4Y+0JleGk34hQanJKeYrB+T4
B1IUmflAg2I7DeH20OP98W/HOYb+pfJiaA3I4+zj1vpLWdhKpHEXppLbUHp901GtgEz0b/abr0dN
9h7R6r/EFBFjJxcuDCi/ttP1Acgnkhxiz/3h0owdWspNqT221ARvmsJPtjKkBE17zJCWpAiz+n4z
Sa8eJ5TIOR2HcJajOFnMfN6AV/Zl5quP4gJfB48AbndrGcqEmvFKcBVjI5sbU7bP0AwG5pcrxyiO
H61Fvh4O4/FSuTnIu6XhwZZskAfWNmrVlvpKpsXRmMq7fIRpMXSCb1OYQMMtGqyOWx1UbyJSBXf9
tCiwVsJdn2V+T2XSAt0bQ2u878rwS0NW6WyBjn31yzDYGPOQHap47l+jcbL3RebkG5nN0QQ766n/
XSYrHo/3mhJ912CsedAVO34wl2bgUsbj3y6hFfpnQnpjPeWHeOJvW4beDOe99MJRse9n3qeyCcKY
wPdlq24O9withfegC6xzF38p8yk4ufC6nOylkd6fbH9yGdOOysJ43vzfl44dvA65rm9Feqz9pUp2
G0rvKlIm0zImfv0uVJb96t0mMrXuESDWYLpaZm97xeoEb5oL4XE4GhZCn6pbHMO+AM0Gk/J6VOeM
M5sVK4durrITojDZSXrzMgPn9c50wHB7mt1sNBUK78pBb2CT56l+odJsCchldeLcIwwH4X2ZP0/a
9KqQQPyaOJqxHZKlbnVgSDB+1aVeRaFdH5zgwkk2yKN6z/ls7Vv4gk710sRZPpVHGVuDCv1Qpw+7
aNCjoyNDcdJC24cDd/G/dusmfzPsZDpqWkWuLy198vBD4gA3ULmKCOVC1WSon1j+aVwIGMR085Oh
1VnpWrH78lRm7rEpre4NwGJ/UKKlwKgx+686mHeXg8j3ARTotlVrZaEEMZ753H94SPF9z9qCd0U4
po/kmlZq3oSPs+NTaK/qeb6GkmPeBEF8f82atkuGVNKdccHxf4T1S0ZiD7iirahZKtaN4Whrw4Zk
N0j86aVQm/lEvS4M1qr3JY7G5AFIh3WakLpeoUjbvhFciEjfBhk5WIYJNC67mioQMPCpubbcydil
UoWlqhRR5ll7yKbQv4hNelmmfQ5MD/WREFCxs7x6rKWpTM99sPzxLc2G/O5mRwJiuFd8dy8OsMwO
x16HKN6sFe8p8AEVxkhPESgMhpXbDIhBLEW1bRQmKHMpX5u8fICSy3Q2cxnZ9xo6ImQZ/HnHCyPc
6EvZd1kY9UoNKWCy5lb/NPkgNmR4m+17t72XoczKUG2ptukKO4n/Qw1FRdVE7h8sRZ83YU5Rp+tm
A7QZeYz0AyWfRWT8NUZu/aDlXfK5P4zDXHy2NVPZqhyTebX+mB3wQ8I8ATiVeiRz3t2oKVqSAXf6
AK58mALYLRAGLqHyR37P8VrryoCRBgPEdUGMaI0wYIR1bXHsHGa01uCzsFKef0FoPo6xF1KOS7V4
YJXRJ/BaEO0utiAIRhio/5mVntgKX6ECwqH0MdELn49ZH9bTOI87F/1kWMUCpDPqcI6QKlAYuz97
E93W0JxrNI1b/dh22s73zb5diS2jdqmF/cmrrz5i1CxNP/Y4/mYfagemR1Soq2rVo8KyNxYagbKZ
n+DvhLrRz1R0Up3wDHgo2Qaowq+VII3OdqOQNVcNLbprk4gAY173uzxT05c5L+yVSn7iL0+Jtj7k
Yf/xHOPcjl4MzsA0eYXwEyqXonNyk+0hJol4jvUiXfdtmG+Ql0eKpExKaz+R2TE5KN9NaQSCzF7e
fS7fiDsq21GscqfL4Gb5YYqMZB5W1PAM3LJM5SFuW+VhdMIvUR6j+riMxB7miX0Xc3NFE6RAYMOz
4mfADAmMlGjVayMYmrmp+mQdua8GHDaPdd5fAtXSDmGFZEti1VyepfuhCYvPuce9+WaaZk6eAMuc
pbThhOrU/NCEPFvcWBn2lhp18TZ0p6cGLoi7eJkVF+5WBPjUEExCB865dZ0j8m8XQqCTSnIsVCnd
mF/hJiKZ1u54WCpPZqD4T2iuAgnRtW8yEntWRSaMq46/RsHNv7pZ/div1Srv9+LXV43/0FPbzMPc
fTEtBCriMNN25uSXX+Kp2xVk2P8KFRj07cicL4rn1Weqh5W1XO+T3l0lfBu/Ngtdu4HE6F2XZt2J
2pMvgYLuZ2aOxvciVo+NpE7TGQJomCF/tlFKdsqvgjctNrXNBKznIems7jD3pYmURQRf8mh8akwT
Gi9RkUCtMb5rQXqsrrkCbyIS9vu4X+YVc9GUSBLiYLIe+LK9LWc/O0reOdLSi8ut5JRrCS8Wu/P1
fV2TXuqcCG4ydwzurukmLdBfbCqRj23V2c7GhpJpb1Q2moXVAHRPG7INcvBov3MgI8rYFgA2deOL
GRvwBWfxz94gyNUGWfJaK8G0DwBkHrN4DjalxeVC9A5MAsycxFF2vJOx9HLyqe9GGUuDJlK8Bc/z
UFFwPhWmW1+BU2apFhtFi+NNPi78XJP7AM2SDzlk34KKGJP5blga6UnjGSgQ2XHYr67CK5VG0LJD
Y1L0UAZqt64iKm3Dgzx3Ft46iAtGYSn4Zbu5ySqxL3sAFXCBCna7cjnCZB3CrKpotMpYmus4tBsk
3pP2h6jjVfBC5Ct94by6quVxHLnT+QDfjXz09p1f9Xx2E0rjoF0Qs0P8YGNO4fDQ182A2Cs9RCa4
+RudshVbUKnoG+TqNME1HQ37m6N4e2HxI2+S/PibnUjTuTJ7cx9482Nhl98aLW+5HAfGJ6fMvxVj
EiHYKPLfHoqccTDuIdfUwdzN1kYJI+MVPAEoCPit9kOvqbugi5F4JL/wTXo5heTX3s1W3mxGA6Wd
pSDS0pXak5eMl8Cum8+eT66/dxAWliFkLEjAJDF0apnVfAZEsXCDZv1FhoYPKCpx37w2Kx8I4P2U
NbVh8wyrXXsjTtAxxshi8riTYaN1LxmA+1AvlUs76vFjPKkZMInmi4ykyZvcBwlomIdA6b273DW9
u3RpPHKKvFj6PUUKJPAJc+28uFyAJ5r2ai7Kqa6RJmuZzUPVuuSB+iSj64JL6jb9a+hlxRat4AHp
Es167IDk7DKqnSc/fABkdFbU2NvXIPsfyqXR5yg8QLhXrEa7S6wVQc/ywVDj8dj06hdRmhBTlXve
MdWMb3aVFpvJjCC2zKoKeJ86XFJNu29I4L+IqfcnaERdN7zz2jQCTnJP3Uiib121au6kgebe3nOX
hiYlj+/cuvw81Gq/AyXUXEnqYRaApH7KPuWl5t11C2+9NLy4um0ACz7PjX9sZY1gT5noR1k0Lytl
smT5kPn/tZx0Sb0hFsk1OUZevo0RB5LGVQFyrapwblYZ/8Ohb2AG1FsDR3gXMHV1ELNDdLPXwU9K
PUFnIffpw3jBJfQf7p7fJvqAWmkX6voha1AQlhvG3ERVfy+XD7lnzEbl8iSy+9XUElcrs2QVWfn0
WDk1RX+5TsDbpnB4hZZTeLbK/NBOToSAl99/rmdORNdUYjFTNGylivHZ5vASmqX1KacM/GHSlb/F
rM4EAoFLGNvZHKetlofxRl1i+DlsXweKRb+i7gW8JvylpyUTCMV+FTexi6aW9GQSVuavMvogorUs
l0loUNbB1B46oxjuKI0e7togeO9p3fhx6PUDEfo4enbr2fHQCwBahFDHl7CeqmPq99Nj2b+Sw+rR
/FlOdHYEPOz/UHZeTW4bWRv+RahCDrckhxySEyTZCvYNyit7kXPGr/8eHIwGNFfe2u+mq/uEBqUh
gcYJ7ztXM4/fyeVpZje/NmUODDWBx/ocVwGpyMIYjh1FOTyZzPhCm+qZ+oPgOoAkumsHf/hQdP43
l0bLb1RKTieaUvjhtV4Elr/e7mCKCGlNTNovFSUd5E2jb27hTdcxDFsKl/HywCk49C6FtFMU/mrA
QnqY9LG/zmNBzmuZqcuwybZlWudeudvW+Ltmru9mDvtN3r4mSlnyuK+y780Y73VzGn8nmBU/FJZL
sY2acLDjJ592ismxlYKDuAn6X5OWyrouAxFv1TYQh2a2txOliLQheklSK3vxKWLqiTjGdXWiyT2v
Pypu2+50A7BAdyBFKoNDXeFehT0JNqzq3zGVqt8pXPu1Udvhc1FQdjPGTntydKO++AvsVhn/Obt2
8iV2vIDH3rzUyVTGV2PuhlNm5N5Dq8XRgweA3aGfneBDXRwa+Lhf7cZLSJnZk3ZMlDbfd1MWfnC6
HKHax1+rUSkI4+Egg5aaygVCgY/LHzJ/yGOeZXWdX7w99XRK+AkYxuI0ZO0fAUVGV602T427fK0l
hSXDu2KWb3/p/8hyxRywrjMektqaU7V+7F3rz/VpXzbld66TnAeNGjUaO/6+rPJLW5kN4I05Xc2O
UlvP1jLILHFD6xm6PfUA/Iy1T4c5nXci3Ax7N3usQ6osRX5j4gH9fKJ28k811i3AhdnqxqTXwOSv
7Uw/bprAJIMyztxi23TudgSfAa8dy8exgABNVkY/ucVhVRgQQHKSKh4bKrrO3PDjp0k9tSu3PPXU
MM53oHPEYBiLEOQppiA9jU9j9LSuRBGZ01dAMijdAr6LY37S/VUkV8eu6j9DpyboFDvjJ4gzh5Pv
R9Z5Mt3i1efmRfF/Gv5uOM1ZfNK4+piUFb834HZTP/mr6qaeRLnff0oM98+cWMpVRBbR1RfXds+y
miCh+OTbwAA1EGU+VGMTf9Ttf1GHq37U695/0MjPHmRpc6rcKYaRnKOFoC165oBufUyW+TjkylVr
zZMy+g+ZUUdfh3h2LlYz8Ksv+27vBZp1IWcMKYs5hmDaKZxU4Z4Thrleq8m/Ju6rD6TExSv6/FK2
9dECufvsZxBMqJpfnjXAB/dFP85EBSNoPYB0nbzHxo6+TKZTP2RLUpP62Ra+Z9c51C5YJ1TW+FAX
LS9RMszLG9K23GRB8zqVSbjqtMXqH03v3CuPnGYZLvGU8OopzovjKS53cAJgycMUm/DlzmHxJLO8
MMjhy5r6suKJd+v56uQQs2Hmtx5Vg5ty9QWR/qxZyh8DHfR9kHzXhlajuH9KXoPKja51CIpom9n5
V4otX+UtAJi9bw5ftc8RlIDHMIj9M0AELXR2kL9q6dR/nQLu7iDNVc/+pPRfcyvYdf1gf+6B6nvt
+uk3sTLMxnuMHVDoZGnxUn1waec5y7JPKB5ytPLj5LR0MU7eakW6tT7abQhXFoBlMVHHs92a8Ute
BdGDMhfWZw5l1HyWY/7XWP3KM8/6txtPnyv4nL/VEbhnSpmlq7c6qsaZ8E38wjHzzbvWo5T7dFAs
3lkKpEdk78y5/JrkWfwrzcrh2cpi61hbPJCyGVRRepf/VXY0/ztVb71oYE4+J0BkU1CHouEXqeZB
8ftsqSYonWV9cdzaexzHhO6oVNcP1WT2r2nXK6cFvZYAQFI+2UmhHj0KRD5mnm/sLUv3vzpJ/Z0q
rOqvkLL3FZ1nVMltdUZ0MYJpgVUpOCPb9TRc+9EZrgpvUCSC57OsLIq0QBwOyrjabTbretVlRjJe
RdVoGtAzIQABslyNZBe/BB+hGWA88XsrBDGJgV9T+GJTbOdG+bMsNnFIacJLOIMu0WSufrpTiDHs
Z/ph9GBrdpfdHKvKVLJRUXiuk7hvSTC0kbHnafIMobv1JSji5ikK6NiZiEN+SY2qerSNHqDZResB
6fVQxrN3Em3U1u4u4D5xFW3juBASufqHxoMtNwqL5DFx+NKUFVjJjR4CKH9sLUB5KA0KnQevpZs0
T/L+KSjrZw+Aq2DfGaX+6nuUglTRx07TIoIdDAks8zHoli+rVW6VHwkOOtcob2jenhVgMZXGiM9i
LL68BAHc35rmcdvFIIn1MPS6fbCh+Ai4FYX5Ca6Jck8GsH0m10r90RJimofUfYhhhXrwATL4xYnH
9sMU9A+k78HtmywyYOng6mcxVnjVuxgqKHol8IVPfkkDNXgZf7ZOFZ63fgs5KS9y0+b/XuTb4fld
ng1dffVi99GE8eIqw9yEpHF+sgzMWOelx812q53VGgv9Jn7zNr1x3ISxW+oPVNtlO9lcLUBvqWCz
gO6d12/JPvBaZe/jMc72WwpilvfyLf3w87XYS7ZiTWbIWs1gaE0JsBdRQNoXksvdsJBnWV3j1adp
dNqdNlCsopHLffYTjXYvmYpRshuDXKeyuE6vNi96dHu/AeoFX3Tqi/4DPw9U+JGGHQvSHiDYjhuA
3uYpMhr252Mx8sMVRa3W8AB6hXYuOO2+dpHzWaq36qTh8WCZ60p07yvRLZZS9gVq6mop3Z/vlnWU
2Q9UWHgP0pML4dPj1ETjq/TfGulQHT0j9A6itLMs+wQolujWgR8X3I/ApUqrru33/bNvR7+IUnwS
B4qj3DPzK7x6v3Nz/aVLDIXC/uZt4GhHkLx5FnGu+LZKPFpTd7HfNkcx0wsDqCHRgzY8HNs0uXB0
Aqz87wGZ+/VNgEZUss6XUE5v9n4OljrTm4AO7R7+G0a61QIxRiiqAq8SRHnyUrHF60yk2YDL9NkV
biuiKTL1oowElTotpbmkv53WbkFbIeMOMWmtL/Dj7wBCAiW0Lc0Fi2hDIFI0iqnSJHT2YiLGVLP5
1Az600Haug241j4Y5vdcsAdlpZbfty5tye8ExZ8rNqH1Zi0t6H/zv5Owx9r/JzuSVug0FxgMtXeP
kdM6lDYYDsUKzLokcp/7yb7kQZpdNvlQWbBqD3o3HA01GXeb8baBtuyy+BI/yaig+LFx7nXuzlSJ
cmZO5r9AG1DuyWbR5L0s83akGHOZZd6kPtZ28hedbjAJiCwF9Z5a4RAu1SAaEhhTwuAl6Ez1Uwrv
1o6XeHD7q0T7VC+KUK2e6mUlFq456Yc09wHCWhxkIKWxKzty2f2Yuvs67cc1CGI3+uckMJxLUYYl
FQeZ3j+olVEdXFXl1ZdaHbASvfpMkoIQb6GPx96vKMwSbJp1yv9NvCLbCLzNPYqNCO+QbgTexqaZ
aV90NKq1+6CkHwtcyJYbS2EsGIk/VrM728PBCWgiCMk4rveVtDEfeLW0LnIL+RmcpxdP7b6lIPMg
N527e5DIZlJMjz5cbrLCtHzsbMoLpoMT6snuBgdUvOfpg0HF0pNY/2xTkG4hj556b71XNnJDFMNk
AROldv8CwtEzpLL05DnJy1Zgv4iKRbTG0JdlqAzJi5oBKOlHcUt7fNI+TW3z55rf0/L5sdN061XS
eybPkgOohLyL59Q5k0bxXuelHimbqFPLtc8i2cS22XnHmN4B0JEwlSFrpz9mVXFPUoCfLH97FU6P
B1lK4b7MZFjL89OgIvqv1YcbGeSNn2vF1DgPBuULyGEcBGy+/7IMi/S4Bv3fl2uOwKEd9hSoI2CM
LX+1yVTiTzJYodmALgJLQ7oQ6YnMplHH9OrkRVahAZsvvcdnGil8Tm1jzG+FhnKOwAK8yWNfvRoG
LVnypXpfOmnnH3rAoPaNooWvMhhTEL0mASHhwtGt450iT8PsGBrkve4UA+gnhDDIYrzvpNC9tPNG
CL8kXCUBLbtpLyTc54usMokDSBzLRRGTgDkXw/dU96tnGYis1OtMloHafS8UymHu5LLMTLV6Nn3O
SsNA5fbP/OupiPdTQkSHsqFgvxxDvjs+pC5jOv2WwTXzoOlgPtF8nX7QnPx/tnB9CGcKa/hQBi6k
fyb1KXD/9Me+aYeLr6u7Mm/p9YrHlBR7DcaoueAmyGDVlnGtW+ug0t2wikQOWGyPH53ltaaUT+ty
c7NL65vfGTS4/N1NW3AXwI1PKPi01IfNYbMrzKB8GMhm7EUrikZzP7gUTp43yNZisMlSZ/FlRXZd
lpCvR5f1TiSQrcGC78pr66rIpMFMZKL1PRPY33LvwaBBFWMFp2ioP9d2qz3XWWtMu7kCXQwM3D1U
F8gWhQ726rSTtdZr4SkboaOueoLHB9HLFqaqGvvajekoXBxlGIs0mha4m2/hXNQ8RthMFOuO67rc
axxgHoxq9M5aOwafbNf/1S2H9LfChGBRH8eCCqoo/W2CeFgj2UIcMoqfuBeSo4Uo4JipZXqqiqDZ
F+2oXKF1sb/OAKAv4Jkg4yrAFRtfOjP/ODoUpupRDLdAWs1nN6+inchk8EO1/WACTdsCKbDKNdv/
7g0kCcVAm9qDa7kWDSiEkVyJJRUhjVoLOfgmkxmBf2JJUtAqa2sx9F3rzfCu0vXOWYxlV51g4Rlu
wpOE6/ItQDdlfwz9GNMsTdhalBLCk+UP3Rrt2yxS7Y+xorRdzDexOKKT/Tbdf+43qDm5BCM/aab7
FhiV6KgsE9WJgoNM/dY5+o0fnkdKUavjFkb9md+mtVT31s0aE95eRN3WBi1uMvXNaHxwyX/sytol
uk9rav00LQP4B/VTVJYIZW0mxBWowyyOYiPqzVCW62ArEJ6FxnEkZkpQm0EPimidAS3+H7L/1S4M
4GbnYHqS7YLW/XN2LPdIRUv23DUcHHYylcGkkLDQMkjYbC973uQyE9kM/fvFyoJHEd37i0kb2cD3
k74kIcc1Nl+ZDXJJjlO7NDbVq8U7B6kwsOvcaT5URsqrAqWBQJgwo3DFK3YylYGsAhgrgAcXi3aT
/9RYtvGWAjJRb7v+o0yHln6nRtTCbcbiKx6FoWUXq//OIVRV9kDezFdo5Ha8ifYXXUrAYHKfr2mp
zeVZpmKj85Q/WBUVOPUAuQItuKl6XdUQg+1ooC0elqbsizP4xqXStduh+PtStHeyzU12EZM7WdpB
tmjFGehEyzVUn07y3c+uuW2tuHXxAHbBsHMWFAxLMR6DDMT1qnXzF6o8FiiFpV6smvVVcStbbLrG
emya0QUEdDFbRLKTzBalFo4g6UCa1CeEgIbeIzCd2G20INEm1yrWm7dpGowzUNjlkms0QnpIG9h2
WxV4cVWZgO8PC0WjbCd3eN0ex+lkG+m/QJlGY9SclK1leLNsQoWmorB+WH1E75g5yM4LYp58PiWa
bdp6WhuYmf/84KIFHdEGGJR/kQzmtGCOmBRWUM+PZl1v/+Jtx3tNqsTZLqYe+AhidXutGwc42gGW
b5nFpaKXO1mvU5HOdmyWu80e3sc/WytOj6IV+Woi63qAjGK/Tpfd6Vdor6Mbn6dpjC6wSAeHwPWr
w7iEPPrRo4lQkRhHrekQDZPIE01X94AaLhEQWYLWOJ3dlKP4Ii8iuklAznyotMG6boPlW1Sr98lX
imGC0538H5eUuFtXcRUTD/+QArbVf5MrngN+hE6X7DAnwGJHZs93wLHqU133lNPqIcxX9L17h4j/
wcONUCP18JiagIyLDeRR8auxDDq5xedgrHj9XFizFpGtuOo1SPLTej93K4t8ERmn/XbbBo6rWe/5
IlufBjL1aKU8TLES7+8eDnPBy5xW9NVB2NsNLgAeQGXvPLLCF3ChRg4V80jOB1p3i/NifpA1VQXu
ruiS+CFe1CK7UYv5qAblKY3H30WbN1SvlKCJCjZTvoA2yYy6TnjlgOYBoWmGfnIP1iIX0Zwi4dRE
q89OzGQQRCd6yfK9a+rhIVU0KkHpCIGyQ1OCq8xmXQ+u5LcW8NJFczMt3DymzFe8xEEJzGbXqLRr
xw7NDubSOLHAzawzkc1Z5F9GWs/v5OHisHmVo5HRRJaCG/93hZhsvhO5EfICffmwXWywyviRJuTf
peanUZc0nD18k/ogGl0GOLgWmVrM38Rilpqhd7t/lMkG4VJlREz3Zk9xmFLQPSYthuMKODSOffOv
rToNgBaq/5YuaRhS/GOfDPNRDcvomw+Cw67UiC4TeMgpHggPTZ7E35QgMC9h19jEAmLlc1989dKF
iYCXh2UMOR75y0Afwl9qkxoPslptHPKK1l4E22CLo6xJ9L95b2qRrZtvNkriu+tlNlkMHsNJoZlf
RFbdav7DellIL9V8t85FmSpd/zhB+6uUDgRkgddpV2MJEctMBth+foeBZz6KfLCLH3Y3Lv8xfXda
7cXV+vu+22VubOSKrWf9TqqKMtrl49zs/VOX1XvsgoAWxV90h+IrRRl/zWs9eA7J0e3dTC9/AzeH
BLqtWU/mmNu/0mT9KPLcV+hXd0f3AGEPtUC/D9Ca0DVMYbXDC/uCrFL+5sfuh8oFGBc4h+ZFrWAL
FrnddHD+lsNwtZpfUsdIDkoeqxcZXMg+L1E2Dtnufi2qzXJTJ4B8vPlsNuse21rMHSMa3zbe3Lct
g+26N+ZVErj7kA6GfaCPDmwtsUu/p5EfAruxQC1HJkM52c5lcKsOpshFKGuZ1YtGZqEGp9W9j2hk
MNsOmI5t/c9big3MLFQTqYRLNr/tqts2N1eVj3Jns6pn2+vPJN7gCO30S2rr+sXkVcvYy7RVdTuD
LbBwstVArPLFSvTbUmaVqugXmcmw+om1r40Hs2uMR3ETUQPgBq/C7y4idBqrpsoOXkOVIkxPCQk5
LYPMpBJTZoVVaZdtuVqXUri5+fiyx6q7t932k6225ebuzMap6uuAumvqQzezQLfJ4jtmv58opyl2
A9FSUnFDE139WCkB+u616Govgwi1aKyKHai3oOyLQCeafMzN/vcbz82HOh3jzXDd/2bnki7FK6Up
BiUu47c2ILXVONUHfs7FMz3FxXNW85jcbeucHylxw0g5brIbG9kBtp51BzHxpERDpjLMPsWy3FV8
GFC4QNp0f8H3W53ctkmfyerRKLQ0Acqy1+a5PZB0TJ+Nmqf9mJ1loS2SyXE53ood7d4ZvYiGAgJy
OXFMRq1SVgXapu7u2kItnseIUPVgjdZ+++AyWz+9fJYlfOGmxtP2YW8+vJ9TShlHrbW/EU5NVXWH
PDtNw6Q/6ZD8NPk4VOWRPlr/QPZzumZ1B2GuTGWgIHq6FptQ1qLZlbExXjejOx9Zro5gYk+roQgN
Iyir3Y37jfRuk9U/0DpCMmr/TQe68WQsPT3JTI2GDOZSNGgBA7QqSiHjrAEwuhGKYbvI7hSbTEy2
/cNUe2hnugpKx80plmCw6/ltoBc5gJB8WRPqn2lagsLar7JitZmyntKNzRygyvHQ2lqy1+Wc9tPT
Gv18AXfziYab5Zwnx7iu+xtE57akGc46E7y3zcchh+KiJoUDu7af8F2w8ZZpMLQcDfsSmNO8Tlcb
YpgJNKM/rGW2upjAeze7xbpJ4zfr+x2jrCrhhqblUmzcJKvo+Fu2BGh6pAmv/ezZHY1huUZJbFQD
JBz0zgy9aOmFL3PXzXs9pcM0NEBT3SVZMT/1U2BZRyItLYFak+aKwIZ7foRx7inrQqzUuiVVOfRf
1k1E0+ZWd8mNcUGJZGO5hijK7DcTtB0Aw5ZdooWlb0qrc2yPABwsQ+8ZCZVxVG43kCy0OxHeTLWm
05D6dM5oKtH5xacoijfvhDcxgAF7CzqBRWiMLxz3tKuYifLNf3HbLmrCm/bYBslVnFZ/sb7bvm/B
iIbd4EihINn0bC71CxS4PFH+PpBM0C+1BcG1KKrM/WH9311ESwWUyVNHfNa5bHez0yodE/NqO712
MpYbeZG23Nib5R4va5ltwyZz5AkgmtVnU1nLRpNXutQAZbtN/rNtRPY/mNxc7mfbuCkoq0OX/FuU
N8Y/n/5si3tPVZ5mIq2HFJ77oUv5Mv34j/nn/6ibSw41nbK5Wzq7PAVxhc7n7mJBqJGCXAichP0+
0IeCcFuL5dQTNtnJVNxFHenA+6/byVrUMtsuse1zs+/dFcXmTnZ3Ka0rnaNVg/CwfM7tI/zjJcVk
/YDicnP17XLrv//uUg2ZejAG1MYMop2hmNUjJMX21V7iDbM69mfbGgCPYLUNRqTRHiVrMW7fPdQ+
QvN3v9VanQnDH1f9KhErx+jX3QM9L+odLwnUgPha9LB+lQON049MZSiWw0m1DLp8R2Q9yxFp01Nn
Fz7oKcTj93sUbdSER5HWWmHZ+81JZutOsunN/j0FMDYsWHujcqgljMlOyVDZ2tvsv8u0KgR4U2yM
0f+fXP7Xre/s7pb/r09553u33LZS4fDbR5GqHuw4OBLopt1Z7QHHyiyeFoBTF8C05TsqgEHQ9mJ6
42UqNgnYVI/z4P06J4Be7fopJaW9OMtgW5AJNw2wT5ts3ZVcdA9Tle4eZC8lcHQIjOQKTf5vQlL5
IY8ge1hOjzI0y/lurQTmGFZTh6P/JbJuUVQxZ56DZf2LY7N1jY2Ihlximlujr73Eduu598kigRGx
KMVClQBvA4bJk41CzEQhM0FWFq+/b7m2Eb8rhi6fT8aQfQcfhYDuMmiJ2hybxv4G7D88OEpOYFcU
ZT700VGaDFapoYTp6iN6v7r6FSRHXWWEvxBvVc6j0k8LtDDoUaHlnBJQLU4AJmVPHQGrp0CpiEmm
2Y5iO77LIhMtXXVvJiJb1YPjJQ/+YOs7sfEmBdrVbTPx2ZbiOM/lv5okdY8iT1SCUJ1BkfcQO1Qo
Gl7avViky7pyLq8qoOsvLpVkLyIPmqF/UkDrvpOLUrVcCNki6Kc2h9rpLW2BatUPDQ0nh9Vw2dSx
rIsahCAC/z1ntKWL7vJIsnRNUG6p+QKYl/zSZrulm+62s7L8FS7C9hT2ZXWFqrm6Kt2P2WgHoEVB
hvSrXWX+UbRit5ncyFqOwS40wsaomfSzNspR13t/XaptYL2Kwi6aDCTxfDrKclMYlXkeUj142kSq
E89PLpSOpEV3SaG5FwmAyUwGCVR5S7RKZpvizi4w3RmAz8VQbO5ctm22XTmghCQAw5ImA2knN1yl
PAof8wB01nNpawAYDRDD6z6AFJTdvXaVnhJxyIej0nnmJako0NEL2q92MpUBjg7qUt8HMaQa6U22
+RU1xDJ1PYZ7keUKWbHdpt72orf6h0b2of6guJTRueYRcJXBX8oSbDd9W4pMN/T6WAzTv7XJsGpg
1DARxWb3M9m723+3Xa9I2JsH7HJdqOu6g9dE7lFg3YOsbJ/KPPguK0F/pyvl1QbPD4RKcN8z3h55
E1fDFSg+oQnhA93uq7fYBxrVo6pijRdxqKo4OldxCzZJYs+/pDO8dk5anqCwSz769NO+Rr5OPJwO
pd/AqzX2TdDwseDT+ezWQAMMufZbkrjTsTdBqRIz3gx2RTHWX82m7aizOmhWD932e7+OJJqLaCJw
KcIhNH7kkm/SytQLBwc1U6u9GN1o/mPKe87Zb+zgbEG08iSD8T7TtSZqdxRMw+EaUHaxKLRBb1Nw
qd6nTtZCOFC66r4Fy6TdBTWvmjd6mYb0Q1wgdd+HuhW2O5FVwczpVMzVioefCGc61Hd6p5UAD7DP
aqN26Xy2hrqizh1mwmev8qhEiXS+qwveVd7b0ZEqH3sFuBLZCniVWKn/RNuAiGS4A72iSySGb5f2
1xuErP/Ppi4JZPXQauEfvZdRvmUOw+e8TYtr5Xsh5ITLVIba5ld9s076rriSM2v3cB5Tlf5uKApZ
lj4QTSn9Cmu/iJ0OHn2CS9cIBUcx7W/VH4pVWd65XEDx2mo06O+afdhCyzhaDfNFM1m6Qzs2jV1P
4i2DS+dpRXX+aRa8PTGUfWKwJo8adKW7lYpkXhhIZFgZTua0IfgnvCalQ/cYaOM57UAYCVfJqpb1
yn0i5m+ui9XGkCL2QGr8oE35L/a2A85faoHNo9XjRQbT6j3aSxpqrSnMTDL+qxad3ahvBpupyCBI
wHKzWdcLyaQ2gOy1bkd93pu3Z+mG+bAa/eOed5fYlusHAsBwBGewU2FKGc65vDIvr8cyk2GQl+lt
nbyrm+UVupY34U0ts3TZR2agEvFyPaV/ALFlrPuLmyi3re68ZLmZxDPUCkrRwTTqtQTXlpIDVS/n
qxQbyMyJIqJatql5J1vtnu9Mksnu38oXjEwflP26UbvUM8zdZO6aGGS02AgtftRa34GhsahubeUq
w2/uuKSq5WOIiWyxfYxpymxgcRZnEU4xEKKRGVHcLZuL8O7DGVamP9QVyAe1lYfGQxnFgMKbcGm8
Zo3dXnwvjoY/RUqbELXlhkWXpGmn4wEK8VYPXkVHXVZ30czeO09KE/YZZVSg3lz8sjKeI0ogntsS
qJySxuiVwEWhOhLoLQZAy8Ce1fVnIWuJhN5ltelCI4RWldvWEFhwUEfxBXzknUUIudwZjt5c4Who
rtoy25b3arGJtHSE0cmIKKNVyezd32fiuP+aBA4E18ttZrvD3NyZMrkf6VZQ7ja9Z5Sfwa3PTmCl
B08gaQdPMrtbRinP3Ljt5oc08qFX2Gxk5g/kGA+bj0eBqzlNoH6w6erRcebBb/MeOMpdy+mxbQf1
QqZPBaShVU6NZ55kJfL+XbnJZPazJXFagN029c9s7mSy//YJNt//Lls/ltbB6WCoFJhShgLTpERz
JZArYV7KjUAEUV9EIoPEiuP8SqfsvIq3ADCbuJDCvPRFTb2AVl/kLcFJI1ohodneKfKGsb2LbC8X
d+8aLZnAXZpzqLx5kbl5c9lebGo3NK6uehSJDHqSglcGnpsT8SJ2FwwP46w+51VCt+4/BN7FQSL0
3F0W5FXgg+QfnlrFZ38EvE3+vWY1kCyvwnqVbf8/on23Ffn2f/ou30SwidYnvYMgCjB99aqn0PXu
12mlBtVZpkObPoXA2TyOTj3SU7RYjk5lKXsw9inVqPwfUr9cpkBl2HtjKoZ1p9AGgHZcCrDEE47i
qDoTmVwY7mf/kbf9+BN8xQrYyGn3OC411iLrjPYhKer0VVZJY0XPqeK/yArq7fI57Omd9ybnme5p
51lmpmJMF+iZ2dVznmE7fpO7aU+zhJYWMCire+ejZ6ikdhYK4qyjunVQpvZJW5bccT+ZupN+0GFD
+qJZ6i6t7e5XTR/9X4JQhVMBo7RN4bhRxs/ikg5O8KQls8ELFUrqe8BbHcb6IFrTnx/djn7/AmTH
fqc1rvMEkoLzZMe8kUYx7QwsRGzZdntrIZqOKjCQZfz+YXMVxeYnM91SiscssT7Jyl423czubLXE
gdRHdx/vtjQj7ZKYkHRVcmR0cuV5jkCCsSo6s0LAUfNFJMOgQXpvUBxwFFugTOkXkilQw6Sn2gbk
lfFoGHH76kYOcBFeWH2ExTb0u3DfKvBmW2r1RxLMGtQSHzPYw6yTG7rtMUtBOKSzYHqRIQVJCSa0
hJh3pzfaSZm66ToU2gXcdeuLXdTnQPWLT2DN8GPooGKP7C9uGlqv3ax9ERuFMsCrMoUQpvea9WV0
vfLUmjqlU8sO8J9S2Nsq/qNqqa9jMCfnfEmIyABeVQKemPak8hx9FNEg+Zk7E2r43zxEEVrzU+k4
HZxv73I96sF0tglAWmpf08dY5Naza/MTqwGg6FOzOawAANLd3+rto+3rw5OAADQLEkBa5e7jRO8S
uIwLJoAIMxeQc9OlM35DBjDy2XkuNAOeqUI9UQ4IYXlUUNNN/0NylaFcZn5aVzoULlCw2pkS7NuR
Qqjq++RYILySA3LdWedA6elXuqa64CDTeFnLTNSNE7pQOIpRwatkkmrK7kYoRpuPVfUQ492vczP4
tTHy4rTte3etro69c5UZ+6lNiuloxsP0MCUeh5B0pAua+yL5oDUROija2YDsK6OWiFw+74lM564w
LvfrVSXSG4ebqajE1dKm+gEMhHB3s9+NfwMg/NsFjfTBgiqAonF/vhma5fE8OnqfUVyO5m39M5sf
sv9uYsLSs+7/3+0836ImZb0m8AMHT4cj52cfQTYsNJBnjdT/xWic9JhGmfFoE+96cCPL2qu8CFOY
576UkfUGKRwubTp9mms0M4GF1fbhY5qaGVZ07Embnswgl6YHSKZJYtDKFp+sBXA+ctuPFe0hz7LS
qj4680SibmxRvlsYhfnXaA7zgS7u8LohccpMZDrVPED4vKv7qvslLk3eG/t2urpFMl3n1rT2nf8Y
NESuaE5qu51MtTZ6ds3eegSSOYgusNK09HbnxaFeWKumqOkuuuHtZLUN5sJ79Y9LUfAdBCIz7akw
jJaeKHAoADkcYWptDLroB+dq59n4rPdtcKHj+dpzcnxVyyx4TatRP5mDykvAu0xmihXlkF4/3Ylz
3Q0ftBRwJGmvXDsti3aw99lIx+66lnZMmM6oIFx6OMVyDJpj6HFGB5i6O/sWNeHkpJ91ChPBs12m
65rLPlu/34iThYo5WgYxSDnYO5lunTeRWIhSZHqplBBWFhqVZz+2FUVbteFTnQZf7PgP4l10hrmB
92rMmn9QfN68vW5ywLEd1H0ypO2Dk7adQV+957yoJV1eY+k9yUrsoj6KHwHR8g7A0nmnduznS2Wm
XOAxU1qSBc1cqTz5ODulmuU+aAvPQ7pQaohi0Fp/b5k+jC1hqF3jstKuMrNpLeEua0YPm0wUUVrw
V0pkFEHmjKe2NC+mOdrwTzVAoZ+UwLM/BDPcCDu3SL/4oRtcRQajgk2hGR2sBLAOjq1qD72Aqjg2
AQrdtzXapgbo0GzyReACOhY/Inoc+SVOQC881+6JZDMc3fM8fYXL7R8TRTc5IrG5WScjbNf7O08w
O5NDWhgBLHfAWlCCnD8pelIcaVNOqNz4IRNFDRZES0E+NjJYUV08GVpApc2YPg6D71c7wwcEepKp
tkzN0gB9fQTUcKnZapqZV3SZbkOylGgRQaVOa7GRpTEBFtB5FAi5/WDuBjdMuScE8Z4zo7Ev0oA/
9/tgAF1Fnvx9LTPDK+YL2AAcEhv9h7qEcScqDesx1IzmoqgMCTXtAFMoXXOZ+OddZLYKRS+WIgzd
iK7XdXrnLkaR7LTZy3b8ytl+u1wQHtWCIL1fJ8NFkmMykz+LzML3vOCm+EeZmBRuH77lBe9ctuVP
DbfL/1QdNK63r8zKpbjX0x4VhwqVAB7PvfyZTLMqnAeZVlJ5t/1Bb6zkjymaWkrofrom+ce3QlSZ
lOstXwOiOZWx39Z2SHEJ56bzai2K1ebOMU+OjR8718HOGtg+4F0IjOCRGuXR+Pq+VJIgaj8pmvm7
7tc061hqTNDRpSLMMTziCwy9SrfEug7y0F+FU6QDTTsmhHD8hsfgZp6Db1Gva6WOMRKn1V7vY/Po
DtUfee3v26mD7poO935nLAD467RqIU+wwSRKwTM8y0ohWfU0uYnWw77NVIRxX/4fY1+2JCkOLPtF
mLELXpMk96W26e0F6+6ZYREIEDtff11BTVOT0+ee8yKTQiFVdlUnSBEe7jxg/hBtx0ird6BpzDvk
MIdIC6iok8o5qSfw59s5I7Tw1om1FHSdXQnOIM9SHXrGKvAPQz51HLs6THRvfCoMP0IcHyWBIjLB
NuZOn4k5eGgiB4V0ik7YAKmPgRKWiyyrf2x4MqO2tUM9CJENW4n902tltQOidziNih6tVw31yPYw
XF00E3ujIgbrTMWjtu6w2uImv/Ry/gQh5O4CthnISSrFkWYY0x9p0b5NvT2+uWD323V9xgIwtpfg
u9G+DnjXnkHMCEBAVgL9mCmFEBqvDflMvxxtyOyCWiUbg7ouk+e9jtfLM3WZPifPqDg4ovIdCWI1
6ytTKps/8eYvWlnucYi3/JfW9SD9hjhaU1omwE6ZZDuw2fOwThC1xqsGVJvLfTuL4m3SFCgnpus1
3cxxSIKg+vv9XF3Vlzn/jAJ8uZBp0gmAXv7rMcBu9L1l5vXhwb7wNKx+D6cHonV4WEK2Lt2L1gId
HbOEGVhlPZ3AO1LhFBnPE2gkRI1otLLS2FXGZZ6Ma1OkYKdZPJd5cmW0nk32eODS2ZKNNppQmQIJ
UrUdjWmjD5+BZnRH2sGkQ74Ywfu2mYE2UNlLV4GjW9m891ZbZBfd1jM0Halh3OdB/QUfMHlqdkBr
PlhpvEyRl2FnWBAVOHTieKGFlmd8cz0/25u1Jy/AHgSmhsJgJL6BwanjowDsgEaSMQ2MDbUmNtRt
NbHTjHg8e5Cx4QAMXHDr8cDej6MRNZllKHW3Ud/SMBJpb20yafvnlANWr05Ly8EJqSpgVMuJBRzY
m8IFxBUZk/qJmtzz090oQA++2kQJdK4YASPWzTuZzepzn/jdZWxAIOLOsRem0PcALHZoroiCNlea
oB7ZIN0+AkPu4VsFjwc3sx3HEcIO/X7Q8hsUFN19rMo4UqrliHKweDXFCw5+Elv83i60fEJmW/mC
0R5fIPxPpxE1tJHag+zQreuDounsbaNF8QUc9MaMAlsfuQdneiEbgGBac6VuVLrQPOfi1HRQPLIL
xJmpoaEUoErBIezHkikQDFg+lZeo3RaY8HZB9CkDpRg+jCEZbZ6W8eJLy2iXQUx4j4Kvcd72WvQz
t90vRceNT2Bwr861bqdBUln6p14fvf3M6izkXvfNBo/1RXRg/BuNP6wBReM0qEDuhnx99AeNGhBp
vfCsmnesHRBmVu5ki0dNA1VM1hxivXxzgXqB9PwE0UluFJsIAoFHGpKaIti5io1IjXcbkURAm+rd
tnJGTKXzUnLWg9nAAPiliOW5U1yiveKHc4lKdB3TNM38zuaXXV0tW3BtMFB3b/aBT0Sl65ply/95
TDMVtJ6ZGR9tc4AKQaNxsBXrcdjXWbNdxjVjKQSuLReSwWre01DVNvC76XiIumbRPUERCEoJEm6d
Muo6qoCUxtQsQ6kYmD6MlTsNPyw3NNM9oAR1u/pByBZVOTJ6iTRbD40OuaQlV/9vdMDvbDal80Wm
6WFTNPWGEACPjm45b2cJGhDfsaE+icy7wGkTeigBdX3F0YfyGSiU0Dj1LHHyNM+aww+ukzfYWx9s
MUGbGdBu4fqwrSthf3IRhgonXN92EsRYTzHCfs+QuIg3uQ9QtCWb7JmaYpi1TR259n61aXVSbS3I
TIViStgW+FIfwh5OdHdSrUaJexK2LtfuZKIGHFFtCIoA8K0NsQd9B+U82cZT6YGyj5wdX/QH2/XZ
ZuxrfQPymv5SqWhfk2sXo3C7Z6Ni5acZ0VcVEmznAXy7if7s0oiJ/OSL6I8idkPbcqZLW6oD04du
HEcS+Ocu2kjPi05QJJwvhlXDhlPefPFVQ+40lIP2dWQdCLd/2T/suOyVdaDgcRoGSDTt/bDP4s/A
PxFmQ4qQ3/qxFn8y0M+dNQ1/mhylfavP+lk+/GDzBm4y5MTpH7d+tNzlxZ6DZxPxxuEqJzZtO300
UTDCQXdDxnUGKj9m4FAcY8DBd2hNawemyfYJ0Yj22LhGsgFHuuEDAwejOwwnUVjtJfXL9gmX7/ap
KfBGAqa83JKNGqtI51uVsGVRZeCguRkHkMHHQH/vV7920iFiHA/JJgVh6tM6sf6cX3ZWiH/9HDWh
CWCaJIgxUHA9IKovor8EFI1fM82YDm7Cx/1sJf0fU2u/gYOn+Fl07LcOGXibHQ+slroI8rF3/4xT
pOvBWhm/ufaU7pM5BvFxPRh3FkH2rRktfZPkoIRwUhXL9hCd6mTS7tKi+UGj1U5DapKoQs0FdRFc
L7eVG4EoSfF6RRMbtjIptEDTJYL0K8+XD3n7k2c7KIz/F/8XeZBtNqe7aZbT0S5FGeCMke0okEzB
ZVTnAKLjQHRpBussmcokrU9m5n4i0xqcRjWyCAzPQipMxappNi4j/d4MwRKuHhkYD1Qc7t+UnTSs
Z/lVlXIjPfsPsyfRcK5D6j0sXW1qvcxBFLaaxpRF+0RDalZpKBfm7Cid3e1C+jMWkXMbhu5xuJD+
RND8JWd69dnZ3J6N1HqhbIRUor4VxwHqMUORZtbrkFvDMbVRDrQkMNo8R4JWw6FmAmeICwaYJQIo
RMLDfPRKwADwHeNghNqKPp+gqwCMj6mayAKXCo7woD1WwxX8Q0OCATlNtu/dOrsAAajfEwfEhU0N
mlUaTmw27tQTPSRsHIQ2WVwZd181omp8YJDk1PhBmqQgIwb6tQIGAXXJVnluGsAhUSr9pgsjftPE
yG+JUb/gsZsspkGWR15CmQ4BLhmkfemGEJofLqML7UVSV0x4DgmtHFhMpdVIdmo4UAhQP8N5Fizp
J6sYuo2V2sN57MtP//+EMSWWJ1XIVldtEuhl2Ww/8KysOoITgyCoVxTzlkhaiF2FGg7m4T1Op1/i
shYoiECYei4SpJj/Pfxg00BPHGvC2pKNGj4MfOd7A0jR1cF5yHJ1epZD6KDGF0UlOC7TBDJx/t3X
g95NQOTvNxw0UlCiWps2laGfuGC7/GV3NAhb1ZYShx4hYf0wIRulXdUBzkETLE/avdDYsPHlUN9t
0EGHLgNUKjJ5DSL7lNX3rMqNXdoLbfEhR481dYhq5Amvvkl/mUXeBnUn51Cql5isYv1ipBJ1O+uY
et0ITHLTQ35zpmlXN+H+a41ZJT+HyRI7ui56pW1AQqFIOxT1IseGI4MTcBV3tk0bmQS6Jk6y8w+J
Pm0dREtPcTKMJ+tXj4Y0QbYhbQFeWsc0vS5Zd1ht1Gs5dIh0/a8H8+r/8BP1IZmWj0Ir1mXrCjAi
//NRHnxo+LvPSDbT69yjLu8W9/EPVY3ed3IDJWY3wiV01APD0NsA6pZIGEPb4DURJR69oyE3VaLP
r2STtgmiKo2j3rHRX4cZ1MsNm6odTeqxyDey98Cpren5Kzeab0abTd89HLg2DUiP7uDm0wHDudiF
qQPQWf2Y7U47WMaQgI3hn2aIzA5VZ6hkW23US6zePZh29HO1xxVL7nbl+TdEDyAudlBCC6DgSaMn
zWmjp3boNbCE6AYywqaFrmRViHessa3i1tZQElIMB7cswICh3GkhpESnixTpRZAL2ZTiXIGv2pB5
f4isyA8Ual4j0emvmLTj4RHcm+AfUhFpspNbVnFwNdO4KBVtsxN7Do534Iod2zxCrSDgxLGeiCdq
WhD7nqy8+eRPZrGYyG6rC4mNWP0hwksOJIqgLYDSjPiUG414yt1sPA0Cv2FU+KDAkI3yhCcq4PKo
Nj/nk/8jm6qiDOweINB1tpwgSdYxL2RRjWMrxJvB60TSwWvj21GKlCZicastUb/9QT0SSqFl24eJ
RuBt1NjRJ7IPo5Xs7JoDAPHr1LGeLiAjw8Fp3OTuNq+BeyefymTjcjyZXGPezVH6tZuS4jzVkMuC
qobMNmNiTmFMonI0NZK8Q6tU5HrV4Ot0AUUlUO+ZemCDGv7GFPBAMDsGb3OaXKEG18V7NVE7ERLc
RtbG+3Xay6Fn2+T3ygTtxAzuDHdrudV4npNq78TSh25ch5OUbzv11kVKFKyKrjnfyrk6iAn3zamz
RnerI11wYANAgDQUZaLfjAHUoxCWFbt2mHuIEKt11NjHjjn97YM5Q3ATcO8hsIwyP+KvMN3x3U22
oOYEXYDuXCejjP6Khwaff3S/RV45Blnv4MUBdbHNBzpw6hJXeN6CeDlyoDTw22kyEnl43yPIF8V8
Z4liy6Zvnl3Nn3gdeUilFdXRKTX9xTErUFDM4IObkrwMWJOqetZu6gCrAhl4a+uXETVhlzZNDYQ9
THDv+zn+3n3tgTArARClde14M4ITY+d3RX+pPQ+YWDWx+DBlpJnObcuT51sINcG02mnF72zQigOd
XA0ugv+DM/1IPA6205jUp4ePsv4I6mkdsK6eKf8ymh7Cg4mrvaX6uLHAWHjOxrJ4s8DlFvqN0EMT
+Nm32Y/TyygMnHLMygV947RxEV97de+2vklTZh40LeZfsloDoBgCTS7yRztI7H6wQ414AEjKF0CO
23n1eS5aiNY2CWgEIbSxR8BdHnBH/rQMDa8V52aGano2Fz+hMrOJlYSMDViWin37Z5b2YDyqrBma
aeCH3I0N687dyPszQBv90ltt0tfLCPkIMC2YJtSH15mZTeyQWU2d/Z2PYH/XNUhoWa0TvTqZ+wRN
s+nbYBr1luyOsiPcudihmPtuj6xcg4KNeYhkvZda011dlYXvWi09NiZI8Ug1nmxZND6TB5lMlbbH
3Ufb0CQ1sd8/23iPPO4xQX/ZdqETOqnwYcniAQx6LG82bhL1Oz1rwdBZd5kIZx/V1ghWNVdfNdYS
KFTdPgXFS+dG58SKsNodZLPv8/rvwgJMiRqueiJNqx1KpfoN6rbA/7xOU8+fRXIt/UdzrvhQm04x
P0NmrNz4umfsyFg5fX39sFWu9s/V/rQf+VBvWR13Y3Jtncf9R54kgFVAY2cpUHggxXNGjlKFbEz2
YByIwY6tihge6xkWp4d6BxpCl2hfV5BRoiWi4IDuJt7Rq8HXBUKuCy5oxjXWEvPaEdtjM3fyiGjX
PZeJDYptNf3ejeIYETLwRKTK/cMackoVvCtyZLynIQrUoIxRAL79Czo7EUrWreYmNFowrq142dWH
etQQsPbB5cFv2XD1+d3WtM3DOhrGffUNcsPVzi+4AcHT0c7PSzdLugLRrMrHXbrSWdCrqaXbqHfd
B6tbWxEC5MrBHvr8XJVzvxd6eVtN/9mephraeemqPUeoYAOtojZafhwEVrPZMCBT8M/eRcqcII4b
GUyR1p5zlO5VmySrurPhsVzsyIpkQhwFfl+dKhQpHspxdKoNzVDzYbx4kjVTm2S0H8Qp5wCH+TlY
xuv84/oPW7EO9F+2BgKQSs80sHdCvIBHTXPTgJW5mXjhG5so4d3GMeNkv86kyoeGfLDucnbYkVbI
ynpfS5OG/rXqUEVJc+tqf9bcM+L74WpafpTWFMYB99Fv6wT9pMhBsVWCPH9qAkWtCI3Ouf2lqACa
mj2GMIRqxl+9Gnp49WZxA/S43tA8jamXjiATSMb0vi5Zt/ngpn7YmPeIwq7T6yewWsm33KuKgGYX
R5qmMe2zfJJ1TecMeQAIFl5wM6qEfQMIclJrXoSZoeBpIuyWbN1INheyLeLNOkoqDm2R/cgsp9pH
vDau9mDHu4lF7OhKT7xasfUT3EbihyYHhel3gbu1HOPURxkIsxAg+25lYICDA1SfcS7khnEuKwFG
ex+Y/EL/OTuT85YDkfgyOOm2aTTnjUyV2Wz1BFyuNOKzjlCilV9pxOZxDCyv50epSRfvZKmFmtb4
YaeW4+AkjnGtBS2O/id6iXMu8lBPOjD31ol467PURfWlCzyOeqc7YNZ8cZwvNCD/tBh+mrZwL/TO
H2WSh7MBdTXyQEQZAoG9OW5oM7xPoWXL/A0y4NVnyxOICGnQu0Pi0TmkqNM89lUZ3ezSQjBBH9xP
jaP/WU7j8Lf/VPLB/rvr3e8umI6XtZBrqe6ZFrsf1hreOG8Z85e1+E8ZbYAIQcRSoZ5TJJ/DISri
cEU92y5QD7hcFygDNyEhWjeh7RfTMy1oR9SdZ9L5bvTZDPRc+Q1EZckPKOOADNUf02dcyE08XxIL
DB6YkPGXrJHaG6gVrcCYdfkKyg//HFf2X8WgVDTGrPkiptK+eEDNv+oWtLMTBD7ffZXNbL1N0Q31
c9549asWz4gegAcrpAUGTg9PGZehE7U8KPUoCp1q7i5MNYMqpirVQZJ6ZItcYQSTKr2iiczzocpg
x6PbbpY+eSHvfZyKsTqu+1Bv3VtPnOmYIm+IT1yB+BXJ0R5PnzRCqCxPcfWibp/3vIV6+lhdaOwo
Z8sU8SbrGoCT1ZBs/1lDU6gmxSnLQYjlw2q1pht7qLS15oF494iHD9Ur8Zl6ZFtZ+gy7qyDtx748
2Mn3d0sfbHb+VZ1Szy2IvAcE022EjYB+3wy8xg3K9uOrWfop1EbAkL2MVx+yGUmOKz/wVv8bsxrR
r3Wd/wn50mgHTfkU0EEdhO+2DqRmMfFTnDGI86n7LDVaqX0DPrK45JYXA67p8hMYQt89mJbvdbes
+XcdejmbErhRCCdWGU5X0j2stxEztxD4pfGvWbqmQLsaEhCJ5eH/P77pkGvdmUiCPtE3N9ZaBE9H
owTjOiazwbL3Mc9zAP/wkDCjwbgBRXPvgcJugl9LyVfg/3vA27Y8Ls8AfI/3Gq/zbWm4ED3U2lOZ
moVzxZkhzGTP9qU3733m+U/U6JYEcVcbfdWn8d1kAfF2z+1+Qw6QBUNgQ+vbvW9r4OJWK8l3hDQM
NJn98lhCxnDZbYp4Dhpt00PyC9QEhZd2IRUzUckSVTT5jlPjJKhvVxP1yI1RIRSNdTxGl2ooPcMj
rHdjcM/EDRTooixEDDnD7Rv8SWSj6pr518RSTkK1Na5tZ6F0oVydDCKo3VrcfR6LOxgsxH0YIHPQ
xuCht1jm25tSTVsVOMqFyH6QHyK0mNAKaZ61Nj6ua6lXqPoc7u1X87IRtIm3hTM7F9px/amaVrym
EL+DOCg+w2qfZtFsLMMBPvTXRNJHfK8VUDU0LF07F7zyw5i3BcpKpAamfdhogoZrQzaaJRsNO62a
Ajvu/IBsKMHS5LINjSV0kt7H68IaJduyrZvd77YGu1IXVoUBvnYOELldue0X09PTIJrz6a1N/Q6x
/jh9tnAA3LnS966QyhbQep/BRYIilkNkyHtpRGxTWb14SgyneAIfi3hyG/ds4ep+IbuDh20INSQI
cpGana9YymNLR8ExFD/DxchbpwmlDsAYgSM6FMrc+D/IU7ztvRsKpiaQqQJTrEYVC4HvZIvGCtRb
w3SYv5OOyqqZ8mH4oL9CM82MeAz+1dBeQYV5CeTM7G3TVEygi+KIRPbV2ASWg2Rzb0r9RjZqbDWL
j9Mzly9mchBgQr6BGgBEpGAI2ay2ZTe1R50gUMihmkm+AC2mAUPWA5EgsKFRM9c+r3bNKZvoqm1n
1a4vcQPw3CoHnXBn31DdhKhUHH03MlAnaym3b6t9joB+5Fb6k0w0Sf7Ua+f4h6UWrSZyKytrx5gL
WQUV+ipUEEwmfbz0yIY/zr7koACmSWpWXxr6lfnZLPs/8SISx7krSkjzWdtSz/grqLZOoA9wLzHy
XBdEavtDYxhPZFrt1NPGCed48psLKHtmLjiBaGaIixogRLXNuobFVn9guvW/7dXUHFWkYLjdapo4
L3jK2UHxkjtlX6SNFFc8Rgib9plXPI3gezYjsLRMXIinDhSXT5yxckd+1awjoUx+ZecsfqBFcLaR
NqlY3D9MGCs7Bp544MR4YMGoh6oOoyiCEKOi0VjXET0GaH1feITarU8xB3gyNpu7GY+1tU300oGc
qNEdXTxSjh6EJ1DOZNh3ambFmSEtpF1rpAK3DxOa5X039Xg6kp0ZtX0vC9TSdvj2Ttb3gWvavrZx
gjUGr3kBGrB90W0ugTx3oj3ZqIm1PyYe82fwC3IQoe3pV0G/qSTuQfbKkiOZ6PdG9nqIUsBw5//4
gl9w8R1Q0AZcPfchg8GKUHZxc3Blan1mhv4FKuvlkzSZ8QZVVERleuuzkELbo5ge0ifTUzdA9MIh
Ym9Et68LmzcIGvIrIAPxfm4hk7IYF+JvcqWmSCJkvEeovy3z2jx0Jymas+lYyaXgUIRMUA/4pYx8
Z5vEnB/LMk2/1LMCjVfsRTeH9Lnt+R/kBSRQtM8MSCrT0KrLGVR13XDt+Yh3kpZHR2YIG8CWiu+X
c7Y6bAM6dE1wkL3SWduzLe9WtPWOm1EHVemqLQ91LG7CH25gjwb1uVuD1mI9S0pZz/qODoIcwq47
Q/fFZj1BtlxLq5eNM+mQgSRXQO02Inad4//I8EKEL8QEs7pM0EzQhlpfyGVW++98ydZDmy6qQHcO
5vXKsM+sRYjXGkEx7jRAASLQw269ZbGbAyGaDWRKu/1Upt6NJqipW84PCDVli/O6olXLwL2JIgxX
SepiJ2pofRT7N1yf5sYMdEAu0ZhpiJoBFDBWHBJqNikgMqWPmNajATlxMncjtBLJuowhB7lj3ZQe
yVYX1fvssoa8yahDUTdEWA5xehXd8900O0pZ3MFGN+snsvUiOzJzTk4fonRL11Q0nAOyOVtyZGWK
qKvuvZq4xG050+QRbD/WZ7/z72PZG899b/BXllWLuWZ6cxrsEUwayiufqo+LipHdfVmYz1FbLYti
rUw3ECAocn8PHqXAQFj9KwrXuo3b2B7IDofqJcuSt2bWq68Q1nJCF/Hmw6zcnKnbQD5Xf46RZJxw
uh2t9sbZvBuA2vwWgYE4HJhjQIq8HT4JY3q3M5BXoYhX3zaJY5861fQF1B2Wnpc4H4dqon+wPQx/
uTxs9X/YnlyQrW3wI/dONth3anTNte9ti9MZx7Xq8DARW39WXd3fVjOEkurTKNkbmTpEQ+9ufXiQ
8OA5r/ZSOF9WPviFM371k1IJhQhgg/ZWFn0hjvgPdPE0Ntu+bzfUJcfBYItjq75VjdZ3+1lrk2f8
9p2bPRtBirf386hM1EvBrR4j6HFfTZ6VPuM9BUnKX65ct5GT4R4iC8pGzZTafoCrTLmjIf2Uehq8
sOysAkmFPo8DVLfKQ+ei3NZuTk3vnvusK/fe4MXXtWF1kSBS3uGKOKf2n3FhlHuyla6LyyE5ypJ/
pvQlpSopr5k1AJXqkidAJyDzSROjBiQHa3PU1cLU6Rpew02Fs2pWywSaoirr6U4AIYMw5YgvA6aj
GZ7rXshNyWsbm1uDF97FV1UKttd7lyStOogADy9dWR6E6xZ3hFHFnXrTmOf3P1djnA/FMqPP/n5u
gGVeTeQGFMhP5kTATaudqCGPsUXKGXRCIHJQE+uqNE7GLXQtpu1qow/A82nYybaPg3WrXK3VXTM6
RI3zcygcpNDJGcAi9wyxkcPDJss/wO46VLKN07FRlXuzqubzTKbd+pqj3L3064PFe+9Q2c1bnwAZ
Sk2c+jMO2YQp7Qk/aitk6eowmcfRTcpcR2DIQC2AXfLnAepzB6g14NaZ6fyZbK6ZK9WZ+otv5O2J
c/tnqVxRgjJeecQPTuNnz00yZc99zLqnVh4gutrFwB3CXrAIqPCMB0XTI2YGxFpvT6BUT8rbWgxC
RSPcep+LrOcilZ/c2nOfKydlT/X8ZOddmwHKgP/7wLP8sQyHqHb30hIiIF8ZCfYsZWxto6q3QhrS
BCpnR6RLvfxogWwZ4Ou83JZdZ9wtF/TAbde0kGLAUCsd455UaLyhm7eNkVtbR0BUx2hA7CFV7UQR
xRbSmK4HJIsa4wxVHBJreAF21zum3lxDoonnhbmp07g5A9s0HoxRHrS8as7gNwHCx1QXFhpTQ36t
N47VsuR306ut0J+rAqUIOaRAughx/QgZs2us0OWiNd57cZqPmOgCrQDFDApSMQtcHrrkIyHMh9s2
O5oNIIbQyPqK0tDktUr553j22clXRy5n5qgOQJ3cPFry6jCrGzfUNdR4qI048CzehChKwgwZkZNE
lks1YHXSdtAA4yiN/MfW2OqvQONER5ZMJAENALQEMv6XGw0zO0ESPZ1y3AoROKggfL+ZjaS/FKXs
L9Rbm9UGWj2xS3mBgkhAAoWZ/w38AQ4mceOcB9VQT3M7peRbARMorNRB1SC3QwcBHpyr9Bx0nsq4
NDRelrcJpqhLUy1+N+B36KqQ6gNjLdsLoej+6gHFJWQznAiFI1QV6KvSQOrZejedMnxPzQJ19yvi
xePpvIPoIQB0Cn1BEwo3H0JyO9sa9ZwHWZWaB5zwk1dc7qIrsMg3qmVuDOhrInMC7q5oOoB3KwPs
NHXPvgD/aTU6bTi7FpRwlc0uNODSxZXe+76JEu7e740nk5m4CCegUABj+vSNJhiUSaG2lO7bxgPN
HVeUPQmC6yiZVd0ydXr2KoGL3sxWF+Myn2hgn0XA4LQ2U9p5oMdUpVRkxLUx3QjD6JFwqcpz5cUf
m9ZOwdO1Gh98CrVk7pkHfDtwLqhGm0+5w6ZTUrczOGowXG3Q7sBvhMYlL+9tglKR3/mtNi5r61h6
3yvBumtbiu6qjxOuUzSWGQLsrgT1sRiRfVYN3sziCvpZYOqzCSXqMRA6MkGTjFdBAnk5kDLXyGLO
fnTL5ybtd54/QeIh1ZrXHqcFCE5mw5FsQIlDEtlGariYqjCH0OmVtxoEkqwUutl+BxC+zx09DSOO
0/cItUZZjPIGBBbAf12fb1qL5QfdiBBWnF7WcAeFKVA5J0/ubF0fIiA0rBUAaBz1w+QhllODDgXZ
5WIo76i1GbZNnejbYWL4A/tj5oR47w+BLF3U+Wm2OOaF5rw4wou3UZnmiDBI98XJYvN57t9oQA4Z
gN0hB/QilH2NF7wP1j8F180Kp8B3SnUThdD1cEbY21b7tJoKR4KaN4cO7xF3sR3xh1KTcPDiLuOm
8t6EH/NTZhYZAASoeYKCeKNoQ95fS1x4AC548o1eUmQ3RDIdUh+aTXo84BJTR9ARQtSbT3g0Ua/N
ze+O1dhHgA780PLB12r2Gn+GpCnei2VhBmY8fEPctgIMhY/PhmsPz8wRFsgf81tr+NYBdYFDIHS3
2HmNXgCNEA/GHizv0dHXolMhJz1wbf/NZ0WvQOw/PJvpX0QNioTe1Iw9xD3zlyjlZ+gJG1sBPpyt
EmW5J6qZkqa/Q9gBlXCGNABTgS3TrOrMNdQP9JlxLLSo+DLNgBixxOVXPS3y5yZmfJOYODOD0ARV
K8K+lLVufWhaaHlcIvzSHZvJ8zpJvkZsRN2mGFgN3Yc4pGeq781/63mE5LF6wtLDkZ6tEz0x18fs
47Tylty92T3fQqvU2Juxl93msuA36lGDmy5KSXgfh7qatQYJFKvriD2SUeO1HIoB51ygs1r6EnL1
hSNZSilRCmcZXXSvRKHSu3N0psYbARw6UhcazeCb1xd7qjyidRJVyNG5jnE+7cbsS6tXb1RW2uC4
DbE7Du3VqYz2vOuNM5WkUkP2OrL8wENNaEg2oXxpArWp1tF25RvZx8Ya/O2ATQq1CXmsO62b1F6/
rXW/fXFKA0WeAwQIoQ+r/ZEAYX1JRTltCjVEFbJ/EhroQxsnm5HWAMUOoBmjaqhnA7kNorCsCFdb
qov8UqIKA0yZvxzJWIxufqnt6RlnHLanydVOPVvH41KTKGVGXK4LUDnfb0HC4Vx4hoJXHQSJovIl
+G7QUHU09fDd/9vzNGP3YMf/5qHd4CSAlqaKrPvqcVPs17XrktS1wtFAZTNVjMRTjxuMKA9Aso1X
Mn1oQJl0JY/KKw6LHZiqLTL2cru+avEfCwnjeKogzIzXr6blhb3RbRT+dLp5HqBQbSMxMLy/mDWW
hYMCWa+moRi/OWMqj84InafIGLrDWilIRYaQ+32foAA5zdIErUDvfcVSeUhGPyr/sw1NeKzIAQXo
fagwKbYda2VfpqfjSMQ8Xo0YIzD6IPFwGZ69FsddweiaI3TQrXMy+9aZerhruXJXIbIKNi55IJsL
Pgm5c/BfdvHpRYpfGgIbARViAlKuhwh/sM1Sa/lQnVmJCrrgHPwkUZVGt7H2Q8QDnRNUg/DfhKo1
qW6zSO15kzeAkOLU9BKbZnWw+gkZPcD4oYaaNMAbpszaSVTWHintEHmFcVlmSQ2VxjTzb78PmQqa
3fbqYFOz8Yj6GR3fnqI4ic89am93nSfKImwBWqmQob8aSkia1KQzz8qP0C8D1JFcIivuA50D2kk+
OYPI2mayEXzGa/O362rp8+0gwWZJ9SI5s9tr3hrHpSKEhngUHZfyERrigH5cNKMBVv2Ps1pLOwF7
uwEv7mZWIW43n8STjuRaPbPyRiZqirL2Qr11WEBDgPOKJ+oNVf7Bl+xZaUHYCkxNTCV36Fe2/L7V
H4J+yZlENrzSftIvf/2103BxVX8atwFDD3OQ5/KjHwl0Fa/TVBpvUw14fqyx+UBDBo0qaNTMaUhD
I5IRwEYjorlAg7w5ms6fhqGFejhG5DHXAlqR0d1wJOLnMv2R51VQ4g31de6rYRfneX7EH3d+i4z8
jRxAgII7mFn7d1vcnB4cuWuShZIp1MTAaNo5TltrRmUUBZBIPNJCzx6TS9aUCUphbIAJ13ESgZK8
6f6kSU2r8W6n7uO4pHVZmYtg1J0NcJzgaXbm4QnViFWQZHn+cza/GniU/cnwQNuUUQ3CSUeLAan2
k9fZsIEUwAElpAtalsfGxfe1kuPZmqMsRAGpe6rzwpEq+X+Mfdl24ziy7a/UqufLPgAIcLjrVD+I
Gq3Bkjz7hcvpdHKeQHD8+rsJuVLO7D59bj5wMQJBpkxRJBARe+/UECtt6U2ggV1Xm0/t2doMSQfO
e2CFPF34oS1m58rlWET8a91I+65hHR6817pRH7nBCgTaANu0Rr1r/PFu+CllDuRBC86nDCz3neoS
D/BBhoSZhPTKFKP1zZGPgBBhcqKkSHfdVGJ3xrTySJ1km2YyTVbYKxq4MXjSUY+PCiEOYVbfaovR
FxExZxUnyXBrBjyclyYtX3rl7G0jMD5yR65HJ7dfCxn1HpKkxtKFOjXOB77LEvTG6x5QPTxCo6hf
O0iPzqpBAD+onfYI8BHBdGLIfMRAwcmaRzR15qJp1BFdpM2xYlgj5IC2ZbRe1AaqBVPp9MumSVY9
8Y1dyVpks5ynksZPEJyMn2MVtSi8yHiJt0v0HI2oA49ooTmITGWPIYqa6EOPnidu+G2Gdi5Ph6Xp
0MypA/C0Ho3dft0GxlakDp/TMTphXU53YEGkOzQAIwth6XZt7QjSqFpPMeC2wCP1Mq7jfRBDp1gs
QfHGhQrXmOzcJIUEatqx6ADSJIN/5ya9rTkLjlaBJmeHqHwP3UzzoSyR29emyMlXU49eg8kUfDVD
30xWmDmO87KX6lySvgNmYSQbYhr12e0A6vX5qx4DN2B9TrrAB2lcUFkHK0MeKgqLBRhK23vhm802
aNH0qs2wMdxTl1metiIp2vuoAlXBCGQaCl3tfW9GqdfgobP+rDoLauFm+1m51Xu0ApVeBDKJBTBL
wxaKToBHAriJdAJ6vgwI3znDInd9NQuh6LrXm9Kqqj1SAa0Xgq5xrn0EH3g/TJurKXJqb3LT2Gi/
jtCDv5mA5rxAQdeHbjPOqyOu59CxClxqy7HGhfttQJt+VoLEE+JsPfpIVRl7QS7yQxA1bG7QeHzK
whB1SeF/2BaE/LBa++ZGAbJ1edHcDkn02vHqfphegpqFjUx7RVLmkCQfioX2XQfAbL3BUyrfXfyE
LJK0oxvwatDtKBS6jvXuxa5DtjWJhRboMZ2oORAyuYJqEo38/ZDfj+4qQLL9Kr3Rx3AapIsJ4u0V
Nagn0OTwWqMnZ5mgM2OtzQBF/NZ/CWpWrQ1iFMuUNdFrYgXLuAuLR1BdDDcg/sW6avIXYrwPBqM6
ROOwkiKmx8pH82Flo7hIjIYejdSiRwHegM2QiwSr3799eg8r5QYCVkd9JLE41oYFAZgjKedKBpA4
jhW9mQhX3jBvQuIMHHB3JmjvlhTtijsQNwbbEtKwKzNJylMW2MTLad7OCWCAnr4wmB4eE5mhwmtD
caxiDeYrg4NX3mRBbiadu5PM2KgVxrKgzRbghAMmRwuS6Sg9rvA1AQ8cZnMn5mreZGZwaFIit9L3
gyUqKMFj1fAXq2bWd6saMaN2zJdeup+haSQl9NpSTNemUOHTF5mU9dypVL1QEwlcOoHxKAnBMZLV
JlRWpk3DW/+rPepxHcqYyFZoQL7VgddD9OAlTvRQW8/i8ME13I/UaPNzP0Z02zdYGDluUr/1tVr2
rl0+gRKkWAduP8mucv4yylc93prAUeJc4MGKWnUfSP9kN2P9NkI/wEvkuIpzoQC8Gd8tcFzepH1W
nzSZZpSw98G3kIOTkqy46BwkzyPoSsRu7txoOyzJM2NxOwel5yapZXg72m3jz91hPdboQL5Yg0Jr
5pBnCrcmHh94O8l9MYyPjCT+WfV5viugx+0ZzKSH2hnfdTZEb0SS4TZlyGRdEyZRaqp5iQIqLjwa
/ichYF+r/+pdNWnD6T086YvtUN5poyzbdNMJ80EVlD8MqQGO+ZZFP7onJaL6R9yQHxWULB5RsA3x
fBucfduI9EapcVxJKOmdwgZXiyYRe+1aNORNBwEBsh4hR/GG61F4VRtYJ9MPgdvLGcq3pQGxWu7U
gCw5QKGPqpdHvXHayNzmUNwuXL9xZ9oHoFGErGlVberO+YwD9bsEdxooEq4+HRz7GeR+R3t39edl
R8A1TsG8UGXyqAe6gnwbZYm2MPAHbESLvuUYhKt3bg3gghDZRNRHVDVHlfShkYLNSjT0YuURZrdx
lUxgstFYo00jvM1kguoOsf3HVvF3kxfkx+jlTmE8hg0FOztYoZERquvTqFI0gw/Z1hBBfdJ+ZuVf
XMCclSi0gJtalxnqgc7dNoXoY5ywW3/aJKEx7CgSfK4ouDXTYaA5RGLPQjVRx2nfZZOiaBymwsLv
GcdeglMR4i/t2lXRAUnn8gRr4qQ7VE2LhLEFBBpYGOimyKMzMimfruugJNCktkEl4o1mZYCM92cM
bZEiJ0gTrhqRgWDZTz70W1o0+L+qDEhT/QbXmwTan+gOs6IbbbagjTwSZs60pY+qIOixAo7j61Fl
BhpXAwkEcC1HzgowcHtV0iTf9CgozWxL1Ge9GVGZ8YoKvRUNSdXF18l1bKfspANQVc82bMQT0ALE
MPWyQaSeYunnAekQf8QlROcZDycyuIkC7stuOdEDXmxLEmBfzRfw947nTHGsd22Svodd5AEoAGwe
Uc8h5hF4NaVHFkK5CHxwJUOiXEF6fDIjlOE8vM65d/lRaqXHbPrRVk62SHMQsEGcHj0U+odL9XAZ
gx60z02v7H0fUK78O2kw18SXTQ+DldIDbnd6QAahWfrWiDXo5LvE5hF5sJ3q6NQUGod4UACCiQJa
WdjHMiwHVF8ZKJJ/+kRSpivpBifmjGrVIan8xBVIIRs7/GYC3+fxkPA9GKTNQ1DWIIU06/Bb6Rjb
ClS6XqiUe2NUBMsJUke3PjPwGxs3cZtGCzxweOJBDQXqR1YPFiysuM9ZgdypX57kZGgP5LMkGLMT
IHUrUnpQFCBn88fI+PARmyAPSEKruwdzdrR08ePyfD5k3YHaOdiBC7NZKqPLNrUxdFgb8PsxImhO
LxlFVqLtgN+Ini/ZlEiAMSQQgNdemDCRAQ1n1B/+1cYfcvYFGmWs2OY7a0qQjnUJOFauer5jYEfL
XN+8KSfLxrK3nOsYHR07mBba45vATxfpGVZWNwNr841KgROzDSxDK1ksCOvBFjWZVQOUj97TG5L2
mF8VqvXMpCoO1DfB9T1KAHAtZ1gjo5TPqRuYD1CY/GqqELQi19EQ8O9F3AxvTSvbWWeb5pFGMT9m
SR/c9mAeuLrMyV9V4g6Jrn6tUsfaU8sMH6psWRGHPURdEj0U2bKeDMinjue+fajrfGsZiXMUo2IP
o1FcLNZa7CEX6Rfr55iRmMn9ABREge4paRqP5VDat1aH/AtJgqe2DZsbh7ZI9E6DXREXIHuJ+BKo
4m+scaw52iyNEzDd78QOhlfBjSkL1QV77beq5D1p3a/+0QXqr+vdDg8yFM+mi5YHuXFGs/mchYQ9
DIHtawvgTaxcprGfkXpsshjmrw8EKbDdODirtreppxxMgAL0oT2TtZRKPY9NPmxLsAFjqB+euUoo
aA9Ejb56mCh4JEn7PLKo3yZ5MnpBmgzPzMCSxaFBsDJrAws8qG4AX4UOoa22R9wf2xIi1FCimMa/
2IqF9yneflDukS9mlBT764ag3+OLCUDEiwpCPER/9WNFFeFlAa1C/cJCAq4Fmng0kZ/7+yV29V3f
YmMPYmM77z0OPpAX6U6aE0y+deBvXDRRI28gUW/chaK411OusOoKj1hWegCBtUSDd2DN9AALjW9Q
lCVnC9d1S3wg9v1pDge99EXsm0c1oqdQIVW57xrxuaGA3O9jiRUt4CDDMpWlAX0+vdVBxbYYAnI5
QB8qTUyBjLq9PFL1Y7dlY7zb6t3rBOnLc/fLbpW4CE2H7HMadY0X4IOxCYdGS+C8ZFHX7osYha4s
5DGASSRYV5Pp9nUAtAtyFnrUipwG5dbwVQ/GNM73fCCYHHn5GENLzIb61VQi0JtWc1yOElnffMTq
s0PldqZHfAWpJx7F4UKbRats9BgaQFRx0nsdb+N1wNr0rnDy8MBzcgCMLr1zURW88xNlzyK8Ljfa
J8ZQ7cYgeUUxYC7q0Dl3LtoX8xaCBUblmk9W5suljb9ipU1A8QFYDQb0a/D4GZzFEVRMnGoXEXdt
0cK9Ja5FbDxW2mqBPkYIHE/O6waI1ofAYHwexWDnNw3T3ke2stGQEDmXvTQfCYhvEnveVQJ6CnpY
B6Zd/JyB49iLszHd1SDa2zYB40sg6+uzAA2olwoRvwnL3Ni84D/8rF1KVhXfhklKNq96Agi02YJ1
WTec6E1iErppRXu8spdeu1GauBDrzmh/WEGRx8msJ1DLbmtHWgc0g8SAaSLdBshye/LHqYlnLCtx
M1rjqaGYEhWBm66rcQQ/wIRm8fEgS2jKbzWQxXDdejUMIGW9Ql1oAdkzfPrbcALD6IjczHzvQufw
8/jL2TirV7+N2rEFAB+KZN61jdegKIoVmSmXuoX3MjCKdh/05eLa2qv3KlDMXGK1aYSNWqP3ovWg
Dwb4DGaLs6iLyJ2FNP6xo+3GaeJtx4vysbHHeu0HabjqHJ8/O67tVb0l3qxANXPMO4LdCArZU2BL
OQMFUbC0kKGb11N2Smek9MbJ4k1Yhe3mmrpSE6mAHtS+qznFpkhpbK4uHaZP2Un6Q2ZY/qGUPeE6
ygjSc9BysWe+DYiDABBMzEI3qFa1SAjmP5PtJlLeQsqVr6DDqS6mM4XrgcLI8rWChtFM+2x9SDRQ
hoWdFXw9hZOQbIPH2TcdqP9DfQZVW2yDtOvT9aTan5s8vxFjcHc5p/a1Qwwui+4WSZHsNSyRvEDT
0PeGYx7RCl/cCdX0K8wD0k3fDsUJ9R93RqtIfifqhjaiekemrgHsLhe3JvhKbwww6ABLRtoHO5Ov
wXQyLOx2XTZWz/6tsdTcJZq1ZHScaq2QI7+ynnyh3tYheP7m6LxBem4Woqt61pkgqbzYegitfJU3
jK5YV+lwp/A3nG0V+vuix3zZNkbyAkal1DNyO9sLZ+jvQjCMav/A0B4S1hlfgwGMvmAKUNAcU1Bp
3coaSXP9fG+mN8Hlqa9tENO8RiF+addXxOVtUCQu3bbUuRx28VmFtSwF8XelnOYEhtF6mjNOs7rR
wgav0lwMFq+QTXKVFxoFrpumlhtHKW7Qc/KgCeV0vJ+n0c4Igdqc+ouum6scgPb9Zl59vYxD9Ium
D46/AgmilwlVk6NVFukBU0nowdkgaMH3hMnfz71uCDwLGL3db/4qZcWhSMGOMA3q+LT0AzrTu8IG
OZMr2suA5L2xyLhFPfSyJ4fIF7vWTFnuJZVi6J2r2KoXlXuWNsUqJiXzy2gJWrl5IfIazyiMpuDN
PQ82oIswLp6y54vCkeHCeNPULt1UjNCbi9mDLPdCLvfbsI6xTVED/uAWi9aAHDfe/9twIpUFw4h9
MAwHXeIU7FCGjR5D7csmflq9FwVpAxkkF3fkdIQO1gPazAvDs0Eus0sqE+0yeqAx4nweO5EJCAnO
zJv0dlCWsyurjKCrqHznWUfPQcPJOSFgGXVi215pMwildQqBMZrG9MZEd/YSCjLpHI069ExccHm3
IXh2Qz7KnQrBkYpCaTaVvrVHb3yfYwEf2sNDgBIbBQ8mAa+VH5ft1vAxz9N70HacJoMMIpIuGIk9
7XSmmAuX2tW2KPtGWYm2M122YdD9AT6uWHeQrN5AJw2tLOgHhqoOijrXjfb9DAtj9DfwnlYLMPGN
HmlQ5NBaaVcNNb2nfRKCVCRGl4F2aeU1rcGmTUfZ1npsnburn5QK/eRowTFIFoArcxwOHWQqH3u0
LFDS+fcOKHbOPfKFw+TOGBCfmCOBY2wyS8C6V07vtAujRGtU5BvdRk74YmjO7IAQ5XcDq50lT00y
r3op7rq8M26t0F5pC6gvcfdrfGhD4VfH68FAWj5mKe4lXh80xSfT+bV1jbfHJFpmbQGpmykjn7tN
2c/QMPiOWLLSvowT0HhMo5wDYzBrGJqpQB5EZy1hsPXQdWN1AFJ9TgMLcaPynKMAFA+f6Tw9T/1i
X7ICwDODtHQK1eOXKeuIlp8EhXnwoSrwyqCppthYHOTwgYjbECuqX23VheUGT2k5U9TC+DXebyNM
sE3DWptTdqCmQbQPOIiAJqtP8T3NpmRN6gIjp9MJleXbxzQGxn/MQMqpfTrYVVk/J32vFtrXO3Rf
oE3vqBReb4XzgAuUn3p0WWCyZzw2pEKvao8bUZtkAM13ag0+sKUYDdPeAq1bF94MGUcD7aDKT4Z5
CTJETPt3V775TD/+2gD9cS5I5H7rLtZzvGlQZBXZtT5LV+hcRWa+j0HG3tWgZZ/29MZHW/TF1+ek
X0VduL8O/o+x/y7EcYt+GTZJhgYZF3P3pgTYJSL1uowoslwggNx1JJfLpCzDc8PRq5W5uXwOJWRL
esU++IQGqjIoIqMDeTPWDl3xsGY3bueARIYML1XrQIUbTM5gTjTr+0hWDyRIom+xgsaYmbvVsfDb
apfGhpzrAR8zh4Jkw4sJoYdlbVoF0C2xuh7pcEogsYismaxJdWOISb6ZBNlrXqpbZQd1AOGQByBl
oZ6T599rRtRT7VrxPPSL+ii5oqu+N8gN1gNgkguNmyBzUVCMcwYe4ZBs4w5oSF5DADyIVLcpA0hN
lRNaLUoINsKs8JYClk379Cat71WO5wjwPijDNeoEUulgIaNBgg0rwgQ8BznNAknev+3r+CgsdIRZ
Sb8nHbplbIqnSsW6HmqYVr7iKGk9x6w8D0Xvn0pwJOOGdl60+xqlQP34zLg8G2Pqn6xoOIRxRd4l
uPJuLZO4R+Hd+b4MHkGUVO2Zi7WuXv1T5AbmKM6IDenMbp6SbtyqjnyEwH/ecX9AyqV2+1VsEPVg
GS7wukn2/m8CMotPQqkEOXTk+XZD6gB92yGVkbc+WA8mUw+Y3UB2aeY+GSSGKJ7fDwuCGTzQykTc
ZW1m78Evf65Hm9+Ndi7urKo9mgT3Y6mZogiEutYQxQ2hfOMk9QxcciH6x7DhNA53TPoOCHF7Pv9t
QJs6RAe3okGrhLbB71HcBCYaRisLbMkA1fR2Ei7dLs/vFero24Ahj5ckdnZfWRm/i6mnx7QnixlY
vt043WmfQcJhwTIZosSH+Ovhl7MNlnk3Qu7CbLJ7GjftXRQvMG9Mdm1YL0EtNmyyaUGPmy3Zab82
0ZKAR27WAyEM/E07q6asXl+zdo7nZONBnofvqIG+88uIPaUEL3btmCc0iVVr7dPHDTpNaE8ZQ22n
bhHdCHR169NoV9hPRHiQbZiXY45msMrwQeFXokOd+QUqAmF6GhS6NxssE7+bOejr2u7dJo3y8gGN
LAFH09IY+XQZhFQ+jGbyZqBH6ntZ11ukP9tnq6+yBSiz5A71RgWqgfjoW1hwjpyiGbVK1Au43lJw
sLwI4sbroUTlTJtRHS5jZPUe21pxNKYCvxZPYWDHfO4iO0Xz4SD2jlCBp+MBM2WT3tp4MAAnO6HT
/7v2yxJqozHLyZLSGIv9vEebTD22G2hdfO6JyQd6xHYDVsD/bVRMcfosRPB9WjGQtEz5rDqHJkYc
92DO+5kFA0o+BE3b1e6+KWAwd9rTxGj0ya0y2GWqMGdumapjYSu+xarGmseJ1Xx7sW2//qZI5syx
0mGYihboyk0BJtfDvHbRnCqNB5BcOquUKbRpjwqJytjZ5oO6HZAjP+qNCDN+dJJqTm1VIl//tx+/
MhPT1S5cX31IIVfgfW2510q2L9PhRcP60jR4igtLnBhqireuQcGiO8H63K4pASJv2U3WjuIpZS/a
zbPaXqfM6hbanI7O7NQ6YRUmbysg978cbePz37hVJ3cJG19ESeuH1G6X6NauXvoyhmRC0rKlkbrl
S5erLcgRAtBUc/S7ywD8E5M/rqnybBOVa304oM1I1eLwKnaaL4ejj34L4oXgfqQ1ZsVIHBSGDc4S
kqySwQxeHOlueSrIXZ2x8pBHFRDJk79tzGJem35/Y9gdf66/aW9mD9mNiwTAXJuRbwMC4FbmYcR9
DSYVcIrpjCYUNZ19XA6g5MWl9jBncfbZMK6uuUwdIW2yEuMAxAPls6pwSvBEsqMFpqAtenue7IpP
YIi4LbcOl091zuUpF7U8aZcPVzW5Rrv0Z0D8oI2pATjB7oZi64oQKAa9m44+Htq0fvni04Ff7Muu
9ooskY7nDHaxFfU4KzgAFe5osfewmZNuiN5js3K8CBX3QwB6pJ2fARBA6ky81BSE+o1k74VvDzMX
Rb+TlSmFRqE6XAF8Zdwry4PMl0SzsIhP6JYLsAJEO1GaKvGWgURxiALxnBDkc2IU8tCgEa4al2YP
jERnMOKV31wHjPd+6A7HvKisbWKBhlIP4G4J0Xj7ZvepBNpswg9hjnqKFa6CDkgT9mJz27nDB5Gb
CD/KZVy3xrOizeUMmV9bnt9mwx4K0CCQ9SsJTKw82HjyrtCGD+C8gMTZaihRVLSyMoWuzGSLAOXC
iz2giroyJ/syC4S+GRrSeyDzmsoBfssfx9uOZOktsFMUM0iUEa4DaJVIb2O/oTOZtp8DPCnH23Qa
+O0IPRD4NgZKSUFAh8qDPpUTKTqX4JzYpIw+DIZhvVD00M/BeoOEFIo2TxxdNmbU2C9NV8pV3BXR
Ksoc+6UdkBOEdNujBEHyjVQumWs/r/rnUvnBua7y9ADwgTWT5QBcmmF0a2JyYw3A2+B1TkXvDdtl
e+4nL9rylejvCNqhpiG9KU13h8tPbg1l0vscpPuzInahCoaX5KZhzjA9Hfs9bW13azlocZ+sC98k
IAMQpAKu4WL+GseF0e0hcfpUD6M69F3E19GEUyEA8zxT3MKzTLbdjk0mymC+ckEzAa1WgPt9dFhP
brRY1Aukqqq1NvvOOYWWLZdQaWtXmUbS6J5+MK56WLp32zajXbGKCsAPLXCOovsMSw2/3OYE/UAE
6blzB+wV6P/tYo+lOd1gKc3XTeXXBzyDywW6N9N7YUEP1jJH/7WOjb3tojV5JodVWpb1MR2QAgUE
EMDI1pfHzHXKXVcm9Xw0h+ibb9mY30Tji+HQz7l3UMfmcboKQwC8VBFSdIfgulw3QVwNu1Kg/67o
cX37HoB6K8XdO+1apoNbr0slis65mlHWGCfFer7xXSBIXTQWPDELXeiONL/FYPnN0E0D1nR+34Cd
f8GgsbCTRpDtGja6izjM7Hs3LfJZP5HH/uhBo/zhyrCYMcOCMHqIBqy+NB7TwDcegf1rb4oUN5E2
oVwDLsMuNpfaTMwG3O9RUy2RN0k9RtJuYbhO9BIbzltWxf4xbt3xaMf5d5Px+CVWqlrYyLGt8daA
iSqR3WbxE8ONDF37kXv6aLcrnRlYwrp9Y+fNfW9/xitpqlVfJmSpD6ckva3w0rnLO8lAmoKimXUe
kHA8h23Lzy2EZYy2tnbaqoICMJkRJNHaNBpE9A538MJqw40+qu9s8JlzB4+Fv8+B+bo7NxQozofa
5peT91BrkFm1ZGEIqjg+PsdjN7ySKBeeZRXtDgyC5Jz+7R8mv/PTP8X7jj+89uh293o1fMY3+CWn
0Ea6wWRdzvtWQZeMO+DcNjvjMcZbxAsFD7f59J1Ane+Msv94bGQ1PJaYcU3eAiRJt4PvXL63fmgP
NMdvWIA95qlxSAIAGkMPAKHDYx6Dg5WZT4xKfxc3EQBJkxmVPnq/wJkD5W+Y0gUc4H84qDH9ic8Z
p9YHicYq8BYp/91BKHlYdz6117kzGKtWhOC/ijPjtq0C0+vwAnwtbbaM+rj5APPpQ9n02VMTRyBd
SJJ0nxXRuI1THi/rhEUPbl9FMxOF/o/ETGdNaRgLkYcokRi2AHs1NkK11g7NXQClAWLiDSy1dm4g
q2quh8lkG8RGKz8a7iLOrKWL/NZ5lB3wpGjw/MaHfkHQdgJG2+Qg0Yn4Ig1IUzVZ1x9Lkadr0xQ9
euxreuiKjs1cPz45aS5vM9sMNmC0p+sCmdRbMGOH87C02HNCISVFhvpHR1HgtbPifYhxoM9Yc4cS
F54QSCLPaAMuoqEOnNCz094b8WyCCNVkJjY48KoG4hZdexJMFifw/hHRnKIkbU8mRFiPuR9g6TVZ
kz8mkNMxK4VJmrXmxJH3QOrJ+5qrNchjquPFNaK/20BL10YPhg70+dBkZc/1KLdzLCRJ8EMPWsC9
3H/XAxBrlThBtvWVvwGLqHoMad6tayO2J24XiBx1NdAQanzLoWsLhhDq32Bhwc8cK2Ltd8cM6gZ9
kKJfkScbNFmAuUf195d8EyGcbDMyfpqlai/mJVsVOqjUTcHCAbtN33VzU/j+TUoGuouZchcJ6407
ZWEmwisKnH7G5pYJwsTSxQ+NS/nqOlCOoGHxAfnpYlY7WDmH3ATFBaVPRmuY5wnqstP+oimH16Gx
ntyci6Vdd9l8SF0sfmLrtYF2A+TK/ARr/tZddlAx2WL6K0H8jh+RSZzhzlUBn3GDsHMfE8i95y4Y
vJlqtxRcXwCVTLtqolseMsDLVWo0s7bwX3TN6lrC+tKjrUcSQtQcgNXG0+Y1+rcKmTazKdhk8dfg
LxU2VlfgnYxrT6PdNKCtbMGqPFXQkRQ3amPeA/d4wb/p4aDoGmiyT9C3fIpxppiOZhActvrEQ1bG
HGdhaLl7vakUtIGNxO4XWFv7+5hIDOvdhtr1BoTZxy++y67i3RlZ+WTz+8kwoeWAOeSBp8+dlkO3
b+OFMfH3myDagbJq9aFJ+/VmVFByl04IIIPpXgj+tb9yokURxfnhGtqFkPIp89ja6JPpAzIT2Vw7
FeVS+1jNkUTNQCUPfL8F7ON0CfCj8jEPwkrTNiv3EzSoR3hqjNH8Ov7lIDAxC69wag5sYGNifl37
25KE2ZG7XMwALWm/WbTcm2C9eDQsFF4G0GStuWzMB1EmRx2gAOucOXhwH/08A3GN4xvzuv0R0Jot
mJk4y14ylPliAoFna7whaFK70aYIueNRN/5RVkMyK6PYfOhJnuy16eMnc0/7E9I+gMpCWmtOozx8
GQO/noERyjrYZgcGxogefGDGXjpZWkvFSLbSZtJ2qJJg5kN8yJNeLi60UIKkqC+XWl9WngMsheyY
v4nGWEx8GQ73RncSIdI2Prug4OrrBwrcch6kkK3wbc9KKHr6J5/eULtKb4M4GZZh7/qz64A+AlPb
5AYr0LP2+yoXs0bmw7LFiudgCXED4Ai96SdLu/TemEGpKCvm2oiyXh0iJE4P2uyy2NiUqAdp/yXi
5yCuDFtCRxFU7j99ek8H41mXzN0cxPJXn95La8i5Gvggc0gD5DML5Kwr3UlJfFAbz5CWQxumnc9c
y432uvnyMgDEKtug/HiaQJVirkdwmmQheIyWWhecJ3/+8V///O//eu//b/BRHAuU1ou8/ud/w34v
ykGCjUT9Zv7zHqT1RaaP+Rnz6xH/XH0Uh7fso/6PQfvoXRZ18UP9HjV9mp9nxv/++enmb+rtF2OR
q0gNp+ZDDuePukmV/hT4O6bI/9/BPz70We6H8uOvP9+LJoemxvkjiIr8z8+hzfe//qQO0xfqcp2m
838OTn/mX38eovc3+RY0b/9yzMdbrf7603DYP9A6ZwubUJdwhu/pzz+6j8uQ/Q/LsRknFiHCEa7p
/PlHXkgV4n8V/yBMuMTlzHSYgzbeP/+oi0YPkX/YxBYmeDenDLvFxZ9///W/fIvXb/WPvMmOBYTj
67/+ZPhrUCaevuzprxP4B/JtAm1XFx+AWbaN8fe3c5QHiKb/x04JcwFsq5ektJDnlvPWlQtw5HmV
gbxGNGz97FsQRPMQ5YA2qY6U9rvOMcD364D4K+xeIjvfIMd0U/hsm2bFYYDG9SxDetVv6tmXS/v5
4b9+WFyq3z8r2Ho45UhkO0wQ+utnLSyzFHHkymVnF5sqU6cYDGtmfqx4cIuOoBUfjwqLhP/8n1J8
C7/9r/juKMMckBPXhVzZr/9rUuIt3kUC9K9uszBoMccrGv2tu6DFaiixbmrVLFj9qoD7L5MbaA4k
qXnnbCwz8VwAFxVYaGcoIuT/y8Wg5N99LtxQYAGyXWo5v32uVtZC4rcvlxb1lwMKG1lgIDs26yCw
BNnBxRi1eJFNMuV8/58vib4pfr1pbMIc27Io7kRszV8viSgLGWMeL5d1ijcm6rfEh0p8G91ihZGC
Mj7kqKVnC+RhFlYBpfHKR/t8xOOV6LNw5nbhB7o7xAL1h1ki65Mz/D/CzmO3cmTLol9EgN5Maa6X
9zkhpJREBj0ZdMGv73Vz9PAa6B6UkIXKypQugxEnztl7bbKiluXRWNWTpW8f7c/mTC+zK2/wrkVW
Ju5riYDBs8xnAADcvv2IFKSkATESSJEQ73N2TVZwUUR6PSVICPZ68CJILiqpm90phcDYxZCjXnxF
YIsHZHM26GNcr3nbmdHGvlbuvtP6WLbOC//7Y+eDRu3PcqC557TOtyO7o8ohubT+coCBE2Gg5U/Q
l4tyhzsjmx755l5tOmkgm44OHmHEzOovpiJQ312/mwLOWZ/RCllKsDvGP//3AzHc/7UYXNc19cBj
lQLw1K+7zH++xoWpmwYjV4AQ3H3LY5XHRvY4zOerqVvsmel5aVy2SXW1VoYBTomXPI/UK1C7FmbF
eELBnY0I3EP1YpDUWT6D72gRXXwOQajehB96bTitkdaGMCQycTDSpGhjgpoC+y44lfmhqh9qSp9t
XxVWZBeMZLiHZ32fFPDTTa5m9Xtq3wqOfX3BMgfC6w5tKS48TWSRKbgB3VRmNDt3ev1XTnAaIia4
/I3DskPQKM1d1Ryh5OTky3lH26PlAX5op5qLWSRK31XYNYdIK6Kx3hOb2yzxWhzy9n7yj2uBzWyn
6YjJoQofp/auaeJN3wdrkgKzlru0Z+OL7RQxMwZD0HnPnThV1t4cTnqnh7U6D1XSB7u2P3Uz844I
OTE7XOIJxmBZ2GUHZTOtjLT00fD2KQbLJTIlsI99L7D5vIju1qySFdnM9l6vrxCUMnHc+JRmbmsG
l2uRxlt3WVsz0mDnzoQ3euJkLA96sCvnWzWc3Xln2SRGRfKbzhUgz/9n+Rj/6xS4Lp/ANDmKbI4o
/frf/+MUWLN8MtvKL3e6cy6DN295CnrsZ1iY/CoUBGe5G6le/kzj/capq1gSu0na0Q3ulcdcaXeb
We7nXotdxb6zZhHOFWJ/XlxfD7X1qYHnufbmzhiTq5V7lDNjyjeEKVHl/vQzQdSWfggwytZZPNrQ
sVs9VtIiUYK+DN2/fiO9mvW6Vj96Z6P7KJKg+vH6MazJD9rKMqZUCvJlrzDZgHQDrx1XckeI7mzu
6wEDKJ26WLcPGqTZJqPl/EV3Q9dvTfQF9ZPm3QfVbvUPZnVTlrsuw8cV9VjfCGHJ8pCCL69JiUa1
g83BNiJGXLHZmLsFLD93Ciu4nVN8FAcUoZBTNgbr45Ot3iDuDGkZOXhmPecNUu/Yr9GK3HdBC+1g
IGPmEY160gvnkGty7wzvaz0BUs/+n8dr2f99UriuF8B50x3D8ygc/uuMF35e5I5Xo9bXtk9ca0Pi
ka2ViMYiK+MKf0Kfg9FSkODZ1TqpisMUrymLWK9FgqX1YubtA2PfGwiVXx4ygZDB32/qmNOBtJ2T
IwmLntOLY7aQUuiJRa73d6G8TWh/Ffsxl37iW4draEnUFCrbT43xpfkApqSW3/7fS5ki6b/Pa2oq
yzQpjxzfop34r+L5j7VMl6y1hSBL3B9xRQYSlz6OX9w5ABNjiVQa7PB3bTJ8FrOueK6IQWdmDavH
hc53u9O8FnW8tWz9nfPtQyeN2t7+0nLjRidfMki9r5UebOTVcNK0fpwQ8nNx18pjnnn3mr14IUVS
WDXaMSgAIAXWtu9IdN9laZBIbjbK/Ggy29szZxmTEnuHy7RVmlqNwdom1xH8SGEkTi8v7m1VUWo1
M/ijKtMOc9AemEk8Y21FnO/0ydxtWrRahR0F9qVbeaPKUVY7Y8ZDoLfs2ToUizCr60u+KJ5HPdwW
gEAtb37W6zIpzDINu9JPGcCsu6bnt4yNVSCIpnPcdos4yv5F+OB9thnig8vS1JwhjQ0r0G4H+1AW
effVcgOJNeBKcV11uOSNMn/Sm+UBk495ImzEjoZAq874CRWoNsN5VmLle5rAiHjmV+0q596EdQQP
SotbNeQXP/Aj0xbmfVoxanNM/8VFmXEAdNBdKmBjCWG6NJfsboxHeoKh1JiGpbZfRIXm8LE6y3GE
93liE9q5m+0/FORR3S+Tep0M69IQY3JUznAdXWwjnYQsSIg1v8usPo/qq6fTG+SbVZNGuloTKWxW
t/unLvEQKuPVGlGC9fkee355l5v6S2ZVxleqpHPhCYWZl01Ylg+tgV0p7XSs3gXG13+/WidTI3hj
yS80W6hLRvEDFWDaaQTVfo1loY4VoSnhsDliZ5aGfSmuoTBVk/2A3CyishPDLs/cOvLMpb/0qfHq
8zB2xSQ5MNr8E8edBYbAbXbVhAhidFxtN/p2H+GoQC5UvwyB55/sYSkii9b1vhmC77SfvWMwQABl
85ddEeyNFBl3yWCi7v9Fk6cnQz5RxO2H0mSQa1p0fNf8lLlS8rgqTl/na6tsdGl1cbDG/MXWlYpz
g0KvUc2jM5dzDPHWDUtvCPbWYlkhSKij0zjEfBgcCXXQPqBIDeh9BbeWk315AXOabDEZqC8rgkm9
DvaaaBBIUEriLYwFFu24SdcO+dGDDXTZMDkHhD29yTQ4NrqD3jKYX0nn7olRt5pocFyko+M5943L
UnF+pmUTFWWKjlf1Q5w6d1pLb5070ULMTRDspjavQq348XxC9+iH98AprF3R/fRTTUCW1TAlgYAD
NbWPzcr4Vfps7It5ukz1tazAApXI1jKY/C/DCRrFgFvYRDE7Cs6oqT4bxAkyu7V4N3ybzaYr8Vx5
0qdT3HKamQ6VvF5/DTync5Bv66kqZxnCGqmf2na/cFO8DWa2n3LIeSXtmpmDUN+rTRQCktM5ZFs4
tbRMy3YzknIMtEhX3kPaXuWTC61zDZaWMyEmgInBJzm3+zSdH7sB1a5Rx71H2eO2O2WJYzZg7EUL
pnYZqSuk2+RQLM1iV6VoQoA2M0jpDWryoaRxQWdugGlO53vuozrr33wHfplv2Wf2ayMxfJ+XStYx
DR2OTeu52Nh+0v5tRklLHXVTtD82fbHETNOPoZb6oV3ss1UDG7TrSMPyE7mD9Zq2i0MxvSKRrqXa
OeVU7JfxsRSlu98aZfFm0bQbt2rde3yNyH3uk4phTrRIZDwOaRlN0XWxoe3wpnXAoeZmBwg+LrRJ
hN3YEU+Ygh9CsajVZXWigcZjMjB1dF0Gf4BmIl25z6xiQkbHrIpIbqyihfXcW922t2UL7V0fyM7C
wESxPQLJlOcN3EJs9gq3vr8SUhKYjL0HJk/Cld9+wQGbjc/BzCgfOQhptSPVaOEOR0LqDnagfah5
LOO1oUQfFkmVfM3w6Y6F+PcnbKA/BhiNS1AQCaq9NPnLCjM31JaVVE9veWPbxsiYN0MsLBKzuNrt
TNxoB41ZbTiSuFfW+VGoK4l3nV4oSUbQXABFNKxEDGO7lv751kTONiXkFTsRuU/qsDQewRZNmJke
4s5NOtGkzIfAL2Jta23GwGzJdYBVexBsa6bnxRAPntZpea+Ucg5eoCUdzMEjnP6EMTWF1dAcJTpV
RIBSRvVoPKeoBnRtzlmb347K6G9624PuEvTDXajGzzR8YChYd/+SPddHLc//bnqzTx1KRxyh3Cg0
rpAL6SgxH9kBDCWhLjNpGNXgcXMUhGBmpYctvzXBDNc3ZW2m54p6Wx/gL0weE+ouk+nO49AISKaN
q9kmPL2D07OBAg9Nw3MvYkizpPf7W2caUI0LGRE/P0cdIczJZL7USzAyXbGHHUbVPamyTag0xiZM
IN2bXISp1K0bG5wevgzDiXFUTeGSWdPe5fzl4mkXmXsxagwHUwVIKtd8fe/b6R/cb2WU6ktwsHDL
mPmPbhChWGhcHio+VtS/2qnkvnhXQeC8c93APasK5SpTex+N5HGtfOOUDptxgv5qRHXTLlE1Gzme
xO9A2eWF/I/0PH5DexovmtVOl3+/os4mGFS7hwBpsM5Hj10/sapAv0ndrjg5XXoKZh0LkXIVOYra
I/EHw7lp9eecOI1j1Q7e7b8vJeXqbdbPw84wpBaqCgks+8R1qYz1zXj98u9X/77AznxedZ13fnvt
bRDBMUi7X1fNhh4Vg050zlAx+h6yDcKFX0d9WRq7EYlbSB100LvUP6aqINR3+FiClXANIc3YbpSP
RwPysOxMfee5AduZaupTvnL5LectPW1pvyVmX5fHwLYT96oa6wYv2Dk5+La68dIlLDhyb/Lrl0qX
e7PM2kteIztmtDnv3aUvvNDtzi1+o0MetD65esVwxw+Kjz+YQfOMEB2GQETSdraDpzRyj+BTVvY0
JKL1gqdmzBAedPm5wM+46lCdpoDM5k7mHpGpznAoFkPEA6+n8JfqGZAg5t2gnz/8rHswrC7x18a8
b7PGPy9BdfazjImU3sOkzObhIcsdCTN/MUi2LGl3u+h2rU6Dw6kXDy01z3PH2uUnaAgknryvis+A
QUGQJqvGVh0s21GkRXaqG7XSE3O+V5kvh6AdtjuvnvxwNFuyK4Cahnrp9efSIjJQZSXVUsX57VTB
RaZcMjVNbyHyNFgNt2a53ZR24Ua3EeVlp5ALGirlgXxcZQ/kY5vreR3LvXe1ohJ0fvF7Rr7Von3V
eg1LTmVIuTrp3ZSe3hyKwvozqQ9n80fB1ZJF0iEBKaX9OGiF89gYq4yL6xEpp+mudOzheRoVazzF
4OP0UwxodX6aeusZcRezvgrpwkjHZEoze1dwFAgsqWITwW1jDY+q3yCC0xKj7E/dqJASjastXgnr
QB9eQHkLZrpjisiJdeLWC/dp56UZIq5efzV0i0Ft/qcsQZNugzho6k7zaTOuhrEfWe8RNdjeke0F
ycpLFqggxrn4KQV1sa7etrUZELOGmr7cB6MVHMgJZjhtZImVnhdb+Bh4rV1e1cfBtHaNTYiQti47
Y7Gw3i96F1J+LuE8uSEve+Rm+Y3MdEkf8XpLksZuK5S3W8iAC1O3/il90SZNkvXbgzTu84AWylDY
FZWo74UU2Ze8kKT9tRfV9x8mjt+wXxwS6jFucEl9w5iJMNJEwbW1YorSDz/AK9mtuDGrRlFMdjSg
lHGLVjheZiuHm6N1iZw79kt7/CUBzZEG+dezv5ej/2UN6sMz3zNVtlHmT1TcpngIdG6cRub9EL8c
2b2ZMYSsL+Y8hIuqhvhKdpUWv8Uylos+ysOGnCfJ/fk0VvN7t1znwpYVmeXy2hmuw+8f7zM+K7RV
gj1q+qJAHWYORX38oOQ7sVD8cNPn0yopZ4o3mA0n9mpFXK75Fzn6a2aqS9N0eKCtLx3eklgxsdjZ
lcvQP/A06Xmt+sURbRZxDnGpwDw3MMoDxBlrmf4EXv9hWnpwb+1VYp3+CAnmtFs4gi1bJOU8I0rm
r/ZUlsdevfc0VIebRhqG0Vy/owLis142H1TKF2O2ISyb3e/2k1tQMvQCSuCIRn6hyt9qZ+fWoTHq
NJZZwVKrHlwLkH9dvWTb+l4o+83NYOL6Y0tHk73RJ1DJoZ4qtB8irrlu1J/Uv7e24b8sTX1LlmAU
pOmL6TgHn3Ar0yeIcoHCYy3bs2Wk78Kv/uLpptbY/ASw3Q+6Ai2qtmyJiu2vacuYGcvXsNhPhIzG
zPEKBHzDKwZuyO+GG9VO/rRUrYjqefmy9eYydc18kml9ZJpPuJ/4Tj3xQFjofeWLg9UNbeT728yl
4a9tVEQqlFt1cHP5JpA4h4uJB8xrtB/HtHmRXaA1mZNw6T6sTfZ1hfEsnryGfpNuyd/icAnX6vno
9nwjT2sJqG5pE99ECO9qzUMbIIrydPKe9YLbOB2LA/T3rwowbDQZT0HQ3tj0hANKlqoeEXI5/lm6
nER2zYhP3m3bI8g+Olz8fZ1Sd75PqWYOB71UEL0D929baw9O+9ovGf3PubnTVOCxYEg2GZaL382s
wDF4cVxxp7n2vZPlzxALGio27D+bZ54awOx2Zt0Wsoya2n6ZJK9hB6WcwPf8XFUrMr3WfGo4vXNM
7HFTzM9DLh4M4TeR5aKqdb1bY5j4n8zqtXO7nelSNmOFoPk9qFAa7rkb7dgyStqCFeVNbruvfeX+
tf1xjVoTK/BU3oG7rmK4fhfd1LKw1pdPi4SmUWWxm5vxsulbGKZZMydC0WMV9TtddRhL8ssA6QX5
jW2D2X+o9F7tSpdBAefpntp2ihxH8RwnFD2tHYRlm/tRZy2noHYEeYIOKW7tU1WJZ461lpz5Akmt
iTYQkVGge5e5zt+ydX6lnP8dDRg66bzw849YSZYFCVD9sjLyCYUsdiX/FNqSX8Xz955lc8uHAqrn
IOkqidNPlujKgUBW+HY8XfsxBFmlGcKiUA8mN8oYS4Cb3KeIYsOlmRKy5amj8xpme15foJOMUdCW
8PBR6AZtnK0I7bmwR55WVay1rKavYt4u29AzIckb9i61Z0tkZm7Sp0mZzVSlH7Ytybhy9KLaf62b
dNhX7fb170NPrf5YyO7ev4JJphJyhnIgUQdHbs5V5HgthuPMDXYF+EnuUDaxO2sZq0zdItsDUl1Y
D76hesy8VbE3Td/m1s+wxAE9AC/81OAsYpe1md30w51ShFd7zY+S9mfN1tT4WthV2s4taXZo3ruL
ns4Lpm98L3tAjn8aW/y5jsMVBeumP9mtV0TL+kc0+lPRzA9lI+5sT13c2f90Gg2Da0laKcMdY1aE
M/Y9JjefBe9ScltVdVsCcvSt/u8EI88pcq4fhTyVXvrWbIdBupjaWNC0armskh+95d+jycXaUVRr
Ab72VPwUkjbZRM0oS3mR3Uj7MM1/QcC+85oCROo/542fkSTDdzMfIj1H3zvYf1yp/Vpjd+/gHUH4
KHKGHDgEPM06BF3/Uxu7wsxP2hb8kQj+wx0wTBpFvBJWJ6oYbtnXjC7BqWlRoPJokAnKIFpbEpp7
ad5YPT2z6wAmq03af3oeVmR+D0P91u9bugXmmCc9tsOQlv9L1slvaEgvhdGfhBgQV4u4FNkl5bTx
kFhGUrl5RP/+TVvgU2rPZKVvMRmNTN48++DqANs3nRDameOMZALuTakf9V7Slc0fWdFgaUybLU9Y
X0uXg1io6HIGmdw5Xv9HDAGxg2Z3Z/f6eV3qRDgQLbMK7TrtZGI5mCSuCdSA10Hwg5c0YM0R7lNB
Ib2UHT0Zh20BytneR1WrFv1RkVpApMzzuKSXtcmzpOyw4GfBYHH1Is6TXNdaEnAHgbFHoR5VPpXX
0KPFUvkj/b11NztzyAbgH1IfCWBtRLk12YkctqM7bb+L39xV7vLRaR0BMkJEm+qJgPeoa2gjUpgs
c6QAjJIDsj0BI7oZYWyFfs+0wfec+0Kor6BrDoOJiUdWKnSBtIZCgznVzfKGlOEQbxx6lfXb5WbL
yZM9pi7TzHrt495+RRlq3uHqMGLDZp7hDW8lDkjkOeoFU+wKOSWI7DQ9uHOlxb5JkBpHfqRVy6ec
TDfBXF+ghMTN6QxnZJA5bW95mG0v3/Vi/WmK/NHWR5R4Ordm7Ptj0dNLaTQzvMZlSJRr4dbf9v1J
mrDfJiJxFm2suF+lr2lGa1NnNo7s+rnE9kB1tizR4ll/MlYANEz+rdTsgLlCBnWhm+8dOY687ide
giyaZ4VbsF9e20m+gU4p4irVsthcm722dC1b2+AQHyGWpNWGQzksRKvq99aot5DOhizK3rqhYaio
52+t49/43L+ZUcxP3ta+XR9YOtMslJjIAqElmbMrVuOvB5x7oFdRZ82jSBeUVL1HK7ErdzaUraz3
yQyDEeA0xSdK5F81+/O+0Jkjp/NI4hcVfLCxaFmNH2n2lwS9m0UOSHE0eySgYz+usk36zETH6bmM
PHb0sJbYFtlj4w0ZO6QnT3NL1WYbaTh2JU70TcMZgqtrsvKEyMo0lGt/xAr3O6cErfQDmUxOPcPV
/95m+60M9nXr08vRaVyvZnbSyvy5aNsvvT+Ion5yG2Yebvntpf3JyQqI5XbOOVIFNI5q0jfdaVcG
sg2Xyly4o/xoBM5Hft2nkSfVi7Xiy1porHvUAprri4fanb9LoqoimMRPfUpxE3TqJR/CvmyPPvXI
sPS0/z0YnQZmFfISgPuhlBvwbeKaxWbz26RLoqD4OE52AU+kRSjCa0vdm15Zoi4hQ2NCAzn3090w
eFNUuu0F9O/zVE2/m9vE9lo8Y0L8yudhvn6cWdR69MGUe6mQxY1Ow6TNu4JGBko57d4D7H+yfPp8
8gPdNgrIwN7lDqfW5AgqeObBi2Meq2Wmpa1ZX1o93gCFDHU9+NS4gKBoLOivUJME88lwjV/k7POx
ti6ut0SwAqJ1bdwwAxwVlWqrkgGCbOiZH6kYrJtxIxytEscK1FOILvdBHwCTOi0HwzITB9e4IxpT
/1IaOrp+93smog7FC2z4uWBU1T3nAcPmqs79RGhYDvXVpvzW3a9sHTArOp/OUCz7MaXxrgvrnWLi
pQiMgf3QMSKCJPdzThO9XUldmelH4j3K0GQQJSzVcF9O6qneOnpJCM6iEjup7w/7cSx+pwGAq9nM
QxyQ+yBH/SZgeBKmVjAnVsarr+jkayZZwaQgYh2Y+SQyiUUxHuoxmdy8YI+wv2c7e7gmhztDQ2Bm
k8UtVSF+I1wLXQavSiGLtGzzpHTvvDVpntidiTRuW054T4jwkR7NZRZxKDyc8c5K5I6lL4xI56el
TD9cCkSi6NdHJYGfrJzAjj2+rTi1+QQ3UY8s/DSPaZ3eDH7q0u4v2UzpJy+NX8XW4GS85924ozPF
UBTNX1Jb6Qk9lrHnm53uC6XjAUaifeNbso/MIntwfMShTs3VZTGSRfCH6tK5gl612wzqmTsYHAnE
yucm+2VlUamkxRNpMFewHNkv7dLv2Lo4YYGi+kDnr1Ofi2z41qccw+s2Wzic0xsIAiJyWzeNG3uc
DhpvTcKGrbWEBTl04Hd5afOQ8bnbafXpDh3EwQWTnTffjr12yxb7QoTkw5rT3SnRyYjyxRLdvW6C
BwwcwaUCMCPJCd19bmRveEmiCXtAorLtHTwf75JmfE8j/R7l86CJJhXYSfab050os5K+L4JzKbsn
+OTZjjFOiH1xOhVpd3InWR09MwddpJtPoF+DqG6hXGv9PfGMXeKRfFJY9UWHx96Vk8dYmAPIlRzo
2VCpRNpkdBqG2OmLJ24KpxjwjRZ/DX3Y0a3wb5qMY8BktCXAZwDRepB9zWAnJ6DLA38xZjpdcmr+
fsT+W1bNpfFAb+Vixzz8rErEFGPwiVkQb86s7eAsfjWKYVdtZLsVbcUYVLHHmCj2CuqEJuclNApu
bJsqsmgZHD92q6+xIfNmTCFJcH2qE8Zw+5Zmaw/CMGrXd1dfLIoN7z3Yk3wBtaXQkklvfh0D0vGw
GNxhTfFdiuLFnTK1UxCuWKfZg5gIxyZImN7LjGCCRi2L0tW8M0Qfl0OGd0zfugSZbrmnb/FtO8Ev
OJzGYQyiNkYWbbosYaa2LPH9gzKMG2qo6sjpWCbrQHKsP3DcboTpaKgiUuO+7u+UV3PLyfX60RH2
vrWtGAEIr81sPC6m9t6lyxZNZv4QjEusXMK9MsNhq0OTueo3SAYgKGe9dT90w3BaW+2xzdVnYQ5n
UqUW4unm64UlI0+Gtd/p9M+nIvMvwqJltHUgOmkKAo/hmhJPIs0Y8XS8leLJM0aarasFti2ECgnS
bFnGsDLQ/mTaZzGsIva0wEX/N1Ct45bIKvmnnUHwbxZmgGDUIxNQ5I1Z+hdvXgXnA46p2p4FWwp1
aG0EsAXXT31u70QxzsB8QfDqgTopEtRXF7aER0Fr2J9Y9H+zijOhAIA7gMT+2or1nfFVWXfF/bQy
ABT2NaHeEUWUd8WH0bjzUUcCU4/mp0Ii4c+MNMt2MTDf0Y4UwGZ5gBfAIg960XBRp6Za9BkYlLj1
A5fAVL1uqUiJe870LXLXlb9MpdgJeorVL0u1zUHokI80ZeLCpDHh9GasHE1Gw09QrC/jUohEeN5N
m4pnqUGttVArNMC0DPne1g7Nqu/N854JsXARJI4vZbE+tWt7ZZKWXNJc70lT/pdfmO+WhWE9R8iB
ZGILkbR5kVF4417T1Mnw0PqZ6PiYAT1vLp3fdF13vra95IQbdOoxAByvbcjr10Yet23em5p4zvVC
Y375S1bF45gJubc1aNeaSh8Z+s65ahHXKOTtMzG4tfegr25izyBV5RXP52fjnUdD3TLUsawcotsa
TYIXKuDf+wPXcKOEbrUhOrwCwwFa2GdkeWvCltSF89Vg0XUmq+XfL4mH2niNyK0q3IqCDoKBlDje
O/1mrtPvDHLzXefPINSK4RcCbcxjDsgcylBxKgRo3riEAT/plreXgtCAYhvkcZGdca/gzoVoAOkd
t+IeBGiI7Xi9xabkHtMpW/apP5rgr+tfbrXr7VTaODi6+YBexYjLhmZB6q/yojhDQSVhxeWQ4yKd
nf0GoDBm0XiZMlCpvoDhUjPTt0vtLsCLcSmC4NMnCvmQ5agVAqlfloG55OyUr7ZVmI8vot7qcyCC
JvGAJ++LcfyRS1//nYzqZVs79zx1ZYc6I7NPaQb1+5+xzl1qha94FTtxDeEEihk8SyQrqoE8ImhD
VFujx07l1I++EUSb2YyxOzlbEiBrjh37MOv5aQx8HmXbb1ghneZYz0Vx6HEszi0Fx+Kw54nfwkXu
51ePgRtrjoIDop9xA43g+vWDQbSKkYMoGVFVLKOyd51wRWIr3gLXwWU11c7bWJjroQ3YFfyOwJMG
N+s97B9K0H7X1539siGzPwTr87L2a+JyLB+9ioG/7IZ7DLWAYBbrG1d1GZp1XoYMJfTEKnSf3Kes
O8y9v1HWV9XrXK+ITOrxuS0657CSU/KMIPSpHWS/b3rLB0eM6gFF2wsjQSrr1nz3nUInqHi58Tey
LX3Cy2aFnC6FxJ41/VdTKQowhj4JFuCrvLH/w6D1UW08jobQxbzz3trJtc/GxGhQNviBR3e77dLK
xctOMwuIdnht9l8KHAbdbGMDCRA4FAwXiaA5mw4FlLuQBd3686svavNYDg5jP3ebIpQ+63xQ3O6e
aZwV6KfxfeFjSgoQebiXyFv1yFa61JkTl8gilTFrf2ySArl0+QUO4bhyDKqY62Tb2ILuCwEdY/n1
dZDlzbxZC2F/prvPtm5+G7WAEl9OflxdQUSbtIJHqY0PRq3NHxMmwMTQSAkhdyw29St5dRaPrc8t
fO6xpE7GiCJrUehD1uW21yaqWgl5lSjBQ84J9lykKQZf03msOr9JelLPX5ppAgvONCEmm2GMbZ76
2Rf9AxGL4LQUaPxWE4BQCmSh2Gwiy1qHO3vRsHct1q/nzvZrA5CpLLK9hxEpVrnbYNfnXSw0AMfO
NP3xqFFpo7rP5EVVL5rwurB2e+NO68U1yGR60q0AsALtRo1y+66dbeqttr5F/XG97ql2BwqxIHH5
yrzxu/aweewQNDvEgYuwywKHj7gWr/nq1H9LQIvWZn2r1Sz/CLHdAQUnbhdU74NokJGumhSPBAOE
oJ1I8uE0efTW6TfVgGvj172McNmOG/7ya14pkb4zJmC7jUtdyHc3X9+XHh9SAELskKc4HXFNs4Kb
Rj8DOLzKaZ2kdmYZG5KfTbW8qzNHFw6+3ALhKC8LnY2oHxpx7NYpxkLn3Ll9Ve0k35pWt4qNxady
pgYmNqP722E6Pf0uo58oMW6HuuaLyNCKrv5fzZbpSZ8oL2cPAZ0/DQChdOusUlLEkHSkyWJzYgBY
9m5ZUejB+KGC2ZrvJ71YQ/3sb612i3QA3IJmZfEwQq9psqP4H+bObDluJMu2X4QyOOCYXmOeB05B
6QWmFCXMg2MGvr4XmNnWKlVX1u23+xJGSsokiEC4+zln77UjH6m6BVQP+xTybYV6KmdauNHw5yEB
yj886f7R4L16Ke0+3DMfXyS9LRZ6p4sNaSf12kcQ51h0osGQxa+6VeZrLaMLIRrcjCnswOeRsLnj
1H6pGB96Os5EHcOfV8ByNso6P6WNudQrToaaoF1iWP6mqZsWDSANyzyEbdj76AdQam15u7zlKMYv
tdvSgmmDD1Nv74zXrhreyTOy9IZRp/cw0mlnFdMJQ2oMjc4sL7TMiBRsdDBzOGb71KTNCNC5Dc1V
10fxkyT1/Gn0CwSxgmrr88+yNPd3uZ/+0Eq7OEgvKmFH+Q/hFM3WdtXLkHja6ySc5EK03of7NPlT
/tJBeXqmXnJFny2T1q33qvvhjIyocJCs/F5eNBtDhByDk2X7RNkY44+8jqwtOo1yqREhdVf95N0n
W1eIoGiVN0kOzm3y66WVENPiZohnvNxvD8pS/j310F04criAGWMxbDqaGgjCljbiFd9MNr6eGGh+
hf9oah+GCmEV589vA6is9gOUG5mRkVeejaF81IXYtqlrvtuxNq3CprfxbJjy3UuLxRDk5zoOursl
M0RvcVssuyFfm4W5q/w4gjpC0iDEYvdR4y9fkophHvUKAnWRwbTRSZS9p8bJa5EYhWOVLmGPnFUX
T8tUA5gP773aGuMw3XT3paBFtBhU6uwpiL6b7ljue1HKky4wJY/HMOcPMkXaLIsV3Zvym5aDKjQO
wUjgJ/PuUysGuUxF/hNq05roIHkgRpoosjbgxC4zjsxliw9uOsj5s1dW1qb1UG55vFmmee9V/5Rb
PGDCpnGThdlbAQ9lGcf6XRJNv52wgdC2bdCtzJ0W2tmqVfgsNLp3RjztwgiKeqbEbF0doUw53hZS
21sRX2mj3kXMlUCSjtZt+egHGi0uxkeqRk6tehvsrIh4OYfI2iBullGPoEbW7Q1D+bl0fJRdSIf6
q59NV4wgL2GK2dvXg+/Kf00zfKPd8BzZzjelU8mVosA+96SPwbfAtxjBYhZQo3og2YXTa91TPX4k
0s9otRVvfVOtG6bLANTdd8f1XnD/B4vejr83mCtZuYeNHHuXYjDZpSacP8d57TIGNJnW31Pzxxhf
R66lrL/SuBJH32jKpbAaNCyF/63XkvMYJwUyQciZXld/sKF9+DJHxzZ4+2COt0OTmA/0r+g/GAtQ
wc9a7T1NmruLMUAR75xmiypgw9TdmtzzCKlmyECoAltEh5w6YqcG1ih6Eqsy7H7GhfZiyRSpmOMv
YMJjU1Hmz7bT/1BqUAudp6kR1UWjId7UDh11jspxLBmHc1hdKgPiW5I3dNvjZ/p7i1qmb1ZjnCfO
Lkub+D4VZX9K0v/y6/1l5frNPvjbt/8vbsJ/axT81Sf4bz2H89X8f+YmnMXquC7/jZlwW/348f3H
r07C+d//aSQ0vH/YsG88zzaIW7I4Df63j1B4/zAdIsYwDLrCcR2BLe4vG6EU/8B5iCFfSCTUeNdw
BvxlIzTlPxw08o5uQk81LcaW/ycb4Wy9+x9HmGMIl4tybMOUHlhsx/7NjCbNTmQysBFAQ2dKIxsP
kYUcRvIh8j0URaQiJPBU6ERSRMVb5lqC2VL+Uln02j2f0cIwpDQsTWiPwh5WlUYzOs2HchfSGdTL
B6cl5z94BX5zvfx50dxMonOlbc03gl/qF6dAjlyrEiPkjMxEJdVk/RWaerYMKPNk8KOuNBPxH/gi
0+1vgev1i2KwCwQ67e6Xd/mvD8Ovvsb5HfqXu0ez19Ndi/tnWL/Zb0yd6VFu+RoEMRqjSUBNUFp0
vqYG3KUl5c5R9k+P6ofRY9Cs83yg7vKmn39/Gfb/chVYf2xEDVLazuw5/fV24Nfu68DHjoWnHosH
AJze187EEDJVygK5/PufJpx/tqU4qF50D5WvJywmIIZu/Xb7O2Iy/cTAZ1QLhPZlsyatXH7TuuqK
VSNZC4MsFHKp7ReKdEqAYPzD0GOfmI0mO46C+27rBxpEj9BZtWERH6HLnXuJ689J+3JtM7wB7UN0
R9KX40LF9UfhM2GohdgLzTJ2dsZBksdqQVvpqdPpmFVJ0xyH0nvT20E75EoFOBwSd9nEcfSsq3ph
Gpl9jEpB7w60VupvemYVGxq40UbUrnPCQl8V5FoWVbYsnzOIUC99w4Kbmy7n+xCLTOq9NW0vV6nI
blaEbicjHiWPmD75EVt1aNsMTMQsNvG7n60qhoNRP8U8ezfVk7sSGsHZj2MykHPcTswflnok6mXt
hM8NVQnXNVlLEfoIjxjxlFN/jqVhnaux2/ug6Ah2GnbUJaiVnazfpSkMzb6qtzbhnJdMjsSokGqw
TXUT3wPSMEtE515P9LXEQjOE+CH9JSKzbkEpH2xcQ3dWgx28JF3xkkrmLjLcWlJ9nSoj2yaYnnx6
tV5ap1/LbqigU9Pl8gLcdwh5aY4gVWC4rnWbCe3sImlVstcNJc/SGY9UtPmBTJhp5dRxDpi9vGlu
NjOTZH3wynZHPtZ4VMTZ7k2neR1szT96lX9B4h5uxNjoh8piYGJ2VnaxPSQgCdkkh/ohyrF9K5El
tsQVbMzSG58bB1dYWFAQhF6FU6mpXhCY65ehK41joRlHpxrjbYBIDNGEx1CQ0T/FscbpxbHCLerc
DAOj1m+6nAwpLQjeM6Mb+fnWT9/LugPIe7yrbtHBIZ9Hrq5ghOhV92Z+od58l6J9G4WrDrppcI7Q
cFoDli7XGlXWf7CCGf9sof7zM+d6hjAFhjCs1L+tNEXuGFlU0tOWkVjLNN5/8kekZNbedVvHotNg
unRNKudrVM4dlKzwL/Se7r1ADj1l/UsftQT3eNHNxyZpUL7pCyhp+qKo9O5YcXJZqxe9xsJpUnuR
PTvpOxoAZ9Q50bF1N/9hEZnXiF/3HcMQum47Jv5FOEjCnX2xvyzhuj7KsK8TJsiUnitJusiZiJYR
k2urZLvEakg/gbpX60nmcbtTz0R4qyFFWxeYtf/Dxcw+ul8vRmKFlpjPdFeaONR/d2RbCQPqXjPm
IMU+P1owqc3BrN9cO5B7bQIHTwJPtzBU6Z0K1nJ/HLJnowOS6xKYNfIgVEBofHW2PVec3Tb54++v
7zcfIKQBrg/jvIt328QkZ/725mt5mdNcgvejEEucXae4T3rdrsNBOdt6ptSGDaO6KnI/QtpDm89l
i5l2v2sh1eN+sLo1k4tw7Wadfy0QESPjEpfPFz/HGqGNerH7/LYp3iIEusSydmsWpuCJIJSKqIll
OjhMLYfW20dllWwzOUUXZx4Cwk67RHSc//5XFr/vafzK5ufhxBTSdNzPz8Mvz4c9lZ5umg4ztSE7
GMBGr7avvHOPriO+jf4Ukk1RsG4TrOIG7p5AO5BJ8z8bxPStyzwi2dCwpEN6//sL+7zXvz0rptRn
Cz1yBle3ZxfjLxfmV6RgyAHBXpsw3dI4/1+YbxyUSdMvLQxjrYVyOEHNnvao3IKV6oZbk3/RM99C
9C/LUziN06ntWaoD387X6F0xE9l4/QM4LOdRHyj6DYoo5Bfo1MlOWk7DV4i309oek2FPLKD1NNQO
fpGszle2B6ocRUlxaQbn+Pe/628Ehc/nzrJMwW7PSdOT3m/PnaqkrAdHRRjXbKxnDJxsBkD7zHA0
5DQM4NrKewpVvzOCAqFAqIVHz39PMoZSUVmT0GOYF5xgKcygFuwddhG6SpF7/fvLlP+6lvAA6I6w
ZhqHy1L3z29JWhcpaRqKRc9KR0aqiDLJCM72sBXK65gRgCtnV96nNQ+ADhRSWxfrRrNauQhIcNGX
ZW9sbJGVB5eC7Vwi41pXRK5vehc1dCu+l7PaOGgj74Z4G4WesaRH4qwLJvSnKdbNTVRJRDXteO6U
XT4jqNBOTcYYvJoRPXUyTBtN6D8dszYWrUl7xggyucbVbMMj9FGulfWXDG3gTbqsgH9/e/Bw/ra8
cWDDzuJxkEOiCq3kt7WW7WhwpzDklCqmehPrxh66JW9Po2GigcXDaFQGG6cs9NfKtb5H1LUMptBG
uUXPsa7BYkLG+NVXatxPHPvTrIugd+fpVRIltBKxa7xEo/MgRTcHuaYNYBjybGMSFx0gLmRObe3K
Jgct5Az5k/L5iZCGYewKMT67/q3F8zj+KE3Lvmp979yrFCOBGXqbz+9w+xG4BjsUD5BY0Mzl+DDf
VRtO8kIE5jUP4+5ktaRUG4xO15gjUJfRgWYaEtrPaT9g0o0ZLgOaZCup3G9mWN5zaU4/AhRIcZ+R
5IbGGCHbtaLg2JFXnG/xWY+nqMBJG+u0VRR2P6CHbclOiSR10lsFsdUC2z1o5TnTIT5lLkgLTla0
kTr5s4hbmgBAO2fZMIOvBE2N1/f5ImonnPle6t79BCGGR/v1D6HtwqFtbmVa+LegRB45eePey+vq
bGMePVPuEyGRwbmspDobnG1oBVeACMgG3ClNx0WVLYqSESguqJZBC7dHDKGHBUC2mzozjNemlXct
l/azN2GKpCG5oBlPPEhr8ZAr8fKsxUXHO6tZT5CCbfJdmJSynXULq2nrRV7HT1oTVc9M6txdx2Br
QVe/ukMSHS+pn66jkK6vbpTV2ZCue8feDXk5EK9hdNQdoz46ZlMfjfmrqK+d/d8/4jPa5582cMOQ
bJCUr8IDhSDkb4sySrF6VFrmL2LLeiFwaAdQFet04pVENqlkFYTyNiQ5QoXSon+pB7xTXu2dJ8/4
0euyXEMZ6jZNbJ2IISuPdoiYZswiCljbApPWtUl1qGQAgbybHqbbPhXtqN8t6uZ7FtU3I4aSYep2
vtP7muOyPyHKbNKNk/QtTgfoXpUVIdbIhhGpIy9MrDYuRsmrg9OdllczHzpc1FA5UytCuZfUBixo
04cJboVJW5o/IR2qVyTMsoTSWW4NjOVNFwJBRgXYB8X4tS66pZNE5dsY0+buywyah0GC8KAx2K+M
/ujF7ptDy2lhp/QQc1fgmrNltpF9xsPo4kXFp2uhgO6tNeTtdB8EvlyrkXlJ5xprXc+wcIKJ3QuQ
hH/+udXWuwiV+GuQ4b8Pm679v54DeGddc+5OeKZ0xL9sQUnXZmw+wsOJZG76qGgfdmuf/YHpbzpl
4Uwyyp8IVAaY6gTGrRqJDCt6X+6dagEvELZQnkM2hX68KOFoPP/9g0f7Zn60fj0PcG26gZqc4QEk
jn9ZXJk9eaHvsLiSp75uOumeEF6mhxzKaUWVQ8k1CQSVhH5tce0jNpcBY8+cmKFmelVOvQvywjx8
vlThYB4IpS1WdEavn1C/T35f7DKARF+KgQhCEKqrV8dgBY68IjtNaZCdMTdtXArhBTlN7QYtcvJq
JPawzeDWhGAo26w8RniTF1lgqLfRwQ8VYEeOR7M6AexNtqUXWRtJXt3yM9pdxfvAbyr6owUywaZn
c4PMv4rDWu4/v/t8QY2VbayW+stnNSX91BW7GHbzix9SYZNq7a8KL3HQaUVqGakhO8WWTdsbsPeq
NcgHzUFzBMbQHoQsmDvnrGqtnT+0RH1tRljAAYavQyuc7hTSDd4MVmfeDWrfJYIh7zEPnCInGj4i
lM4YHM1HyJDxWCaiXKZoUR5QAnKqwpoSyajvlaVrmN4UOOVeT19z5w+tw8qak2vtlNMTsFu5TjzP
Ry/s24RcGvEhUsWHha50i+RL7GTk56s0hMRT+vwHmPfFVkRUwQCq1TpUpJ/pSpDs5g4rfADWdSzl
NrJN/diFoTh+fqUXD8TCFbIGO9oUrpJbOGIad6N1GRwCzslN/J8kis9EHawuttmSMme354LeR5BH
uDwapNBB3eHcqbHGpibsmTCKzqoPmeQ4jWAnyX52Rb4UaCAo1n3joBXGBKvWSY76aE7MlSZj5ySx
Otdlj5eZjMdzmmEfFeDgkXQPVzbPdJEM8be6IBKMx757JKX8rvntvdDKt9DLinWbVYASGoROfeyK
458uzvmrUjKymjK9eWgXzyeTlLcArHAAgtxo6kcYD9Zp5MCCJ0kZT9JxNkMxgL4tIgajTQ4t1luN
6CuO4CHMAb/10JzNrOhR+FU/mGo0yHVbcgXyMl0Hckbd9MF36rBkUuZHFKivyJIaDJxjO+AXmy2j
hQqNbYTRZ2WXGL7ZjXFy3zjl0JxZ4p9ZBzRcnynf8yuniJWZj3ezHguIKQVK/HqqbmWsh6fQQUL/
+ReGfZMOM+DQNu+iQptEZEGyDKNSroMsgNK6d/MeyXQBVlYDoIvpvkF125Ed6osIl2+OMQxt+rhR
VurssOqja9d88Sx8PA5YERmqmyjp0S/o2z4joRUgOIliOaSfBV5rsU3hqW66KvdXEjXZUlZjcNXo
zQAknn5MQbpUcwCT3+lEXxkp9vtWq0B6lS0fAbe/NuaFbrC4fH6TdlQanO5nRjHGXtyk1r4P49OU
5Pmt55B8SYYKDR+zTayuMkChnuk7vSvHo64546Ft7EWtF/Yuw3HN7A4KcjfjDaZmFHvNwITV626x
K0PwQRrc2MtAhMoKCadxkLFjc2Zp7nlgJjvy+xYs2S2uX0UUE31C2mzEJ5TwPhnyiPQnvr95bjxQ
rACVIn91SJwzTY1FrwdbK8rqbTnnFGz4dZNTkhuvXZOZWE7/+yUlCZN5FzZDXQcHSe/2yYzz5irN
/C0A8/XNZn0BKU1Eh1N3IcZIE5iYy0fOc7UzT0nxLEVZ0PhjmrZRmErgkhse7cHGOyWFA0YaLcMK
sTAD0abYR451nRLBfD3ocBnbGanSZjKdbSPgJ9gcLCe3tgiDZZcHdA7YmFhozLahMqOdmzg/P9+D
0qK56PEer8oqC+4t6egJZcvguO86UanLoILUO/TGz88gujoIoLoYbx1jh8MwvyAgQNGWYtLT+8Db
RTkwNTWgztB6R17SJPsYU4xgrpvEez6nYo040NrLsu1pkjnDkzvWy9zMh7feg6DkiEzt+6as3z22
5Gh0n+KKE/0nPhoLzTM2MdYFaT7MmLfZ1Bttn4SrIEAB1xm9/pYr5wLacLzWlhNx4qY8rjXrBYMm
CdSjv+pqoV5Dbzp4blisi1o3NtNc34r5xUqQFFflQ/c74+FP1ZmyZ61pYjpmqSy3hW5PoLfwBhZN
/k0v2qvDjnztPzt2MakTmu0tRQNMOEpjEgHbAv95TryeiZ7XcMvkzl6A2wVjYm34YCg8jCk8ty+F
Tfx8Uopm70Q2reC6W4tCVM8yEOdYS0gNMuE0oOS0Nw4K5SPbRnkc0traTKRlbQHUgq6xvBuuHGLb
AFFgJJxO2aRh2aALt63KlAF7eEplMa1xdpsrP1XNse2Th6GpikV4SONTMI7RvhmadzuavptRZ75j
CCD+uC02VqUzmlRWePcD6H1+WPqrmHsHkjr2d23lIt5GC7fLrEKcm3GWpLQouyPa71gHDNxJaIxF
7qTnKHEPnLr6vUP2AM84o1eQ8N98orkOhmvnT3ncXFFCOBdD77J1NxDlJeY+U2MptqXyrUQm8hX9
8H0gQHlHZwYCUaO5y64Y1uYceOwN/cDq4Nnbgnyse2pr+7QemdlUIcpFIrbzRqlnWl3pq21pJHY9
ADS53xKzeTUiVVIf1jSl+bykllMfx7aqz6ZgpU6KcVNHjbvxqko/MSboF2Ht6Bfp013hMLjoxmG8
TeD1GY0GKxRG7kapNEeUJ6wlVH+Cs8KwvTWY9w+aWQLMY+NoK4lftfwWIdF4rrs2RgHu2Xc98qD7
O1j9Go3mr0wIcKwm9xKiZl0OfC7/qFA52AHidXKhQOeZWK5GvDqvNkrexumIiiD9lnieKOaO0MUB
a6QxG1DyRMz4S8Sk/5RQg8Buw32AfCeZVkMWHUxW7u+l1NA0AQAY7Lo/6GEfH22QKm1Sq1Og4uDW
VVK71vLOM2i802stiSXiPOF72s0zAb/J8skx80NJUuEWDAp2tjZfl222wg7oLos8zL5SHO5FE3Ur
gwAHKDITypIh+EjpRB5NnKY7jKOYLlBaX0masBaSdeCMOn14dtz+rFybmqEoU4ITrRiRheUvq6gA
dKhspKlu417kyDtEzzPGnRsO5yz/wN69KJpMUwuJImipCyIcCDpC9w3149BNxXCF12UuY8J6FhZO
LCoB6lQCedILbYbhYX9RwPYfLi2Xy4Q+3kWB0gs4JGsN6QfNUp1RvGf/sJEdALMg7GSqngL0Hsf/
eXHqyN81LFCxC41JCRrhpd6+BsjIToWstGWRge7wRf6RiMHn6JSnp8RVX0nsqZdRqHUXs+m+2BbD
HEXCCw8WkEMcVebt88XVYDlFqUs9lhhXNXytRs24hHnsXeM2/D4YYoJakvicHcWuCS15MHmulmXZ
XjQBPyvjY3yHu+OCb2jxvlT1zsKY6MtkvPlZ8iFkjphZi6pDUVTIxXKjXXpVgBxnLLMXvaqUjzu2
O6nSlgv0OPY2U252mjWkZ02QsBQOxD41ljbO0kN5bvCR4KQYlx7i8bwo7JMzEdaW6cYqrn64Ihwt
rgnDdsTY58aADkJfZ2tbtl/zGHe6ZGicfw0FZbhG62vub6gVbRh/F4xusHPIW1nFfYKes+J6jKQ9
O1PTPHUCyOJ8M/FM2AfL0W6icYMr+xmxUz0ybA9pXahaLOITPtls5MPrVtWtrQbrSKDnGQgSHmEp
3t0BWNXQiO6QdA0wKCNAvaqZbbZxJlobEdPD21DEpKs4OnLpj2kao03u4R/RW5ktkiYr4ElO4ZcW
TXc8XUIga/RkiXNXmKt056cxZ3dJb5oBiNNwshx3OJmoWoQ9FoD2GvupoLe1M7qPRk7WRRDjGAck
BsYG1n2qX/YSJ7S/xTNcqKZHLO0vYOf0lQncY1WnIoQIY1eAQHiZZ6e+yJoTtCKCXCzz9DkAKKUs
rmBj3cLfUKWBvSinN2vaj5Aa1r3iKKOswDgIDWdVPX9Vlzjt9Aq0+zRm2zZO1a0M7fLPl1DFR5zM
zRXGi8sQP27XlQBKhj0A8Fp3KwcbMVBdtnsiW75FtZO8e/3bFOQmzhCr2AQ2LYQ2Dcr1IPHnBEk1
U+D4ga3NZCyyffJE5NWMVPCKiXPEt6RIQyBAcFHU+DLzWeHoCDoNcYM0i1TAlNokR5Ko9Gwz1OKZ
1nv7NOnyS1ikCehJN9o4TRiePbSjS4PdQYFHOuF6wdokp+6Ng/hXTVIMzrQV+5ER5bYB2ZBsP7/t
LS1mMfWtS4Nk+FgUwUvgVOwIgSiWrTJaLhlDfpGm37wC8bGdVa9l0jEuosRbjGVDlI2W8jEwkrw+
RFnwFBt9ffUcO72O16FL3GOUOs5xDLMfTtwCvtDU9yyNftYh2roxScJj52Gbmw/+K2W4+NOKnnDl
yiMPCLfSURbywKfa4CCjm1dPKlBmJfUq9ZuH7Tc0n3p6IQjxcutFGNo3phbr0cbj3+ppuvWdLMBa
wxbweYRym/DDCON8h5MED/uIeM9iivOsaF31U1m9KT8ebryxV0cYFT7zqjurgYLw8y+ZzXpObOJg
t/SHHNVzquzokcXBTktiF0eR7h7qxMvW/YiFzbbxfVvEmS3aOvze1Yl+6dOAIjnO6Fh4xqmaNHFl
AB4e4q5pVoSZjO+moAiaop7Y1BKWA4r9cTvjvPiR1amMp+6lym2W/4pAZcxU9TUNiSqH2Jhh0sq6
Y2SOwRpAVPLe1OjgZfgEbbA+0fwOd54zOB8K78c6KaxxE7Xxi+zHEtFzHm1qjOyoxC3n1pmdi0cs
jw92yb/Xxk5bdHmlriSjL/CTOssuDNCi81ydNfUzRqEc2rGxcbzGuuPFLhcFUONNFybm4fOlbnz8
AvAferTRoEZzXPj8N2hyDrzD7+hHoZgMNACsTo9H+LnTEpbFsIhxpKCkwVndWVgfetqFnzNo2iwl
kkB8KQZOmEzT6Ftg0V5NDJ725IdF2LzD7hk8bPdcZQO863afMzZ+M6rWXFYV2S3CMsgqbOdsRhLy
PAt4YklG1knpeJkoArq+sn7EydpN2ugH3WQEhEFqPzMPHTd5kFDRI06H+HdURSZ2Y5Ldh9L/4fgu
2TASawHG4C7Kho1IoKt4c+KzLZs7S34ZLoB5Zvcmh7eQQ0pYjJ1uLkafHqU+v7gEXaIP9dB1Bphp
DMOv3/NAcChwvzJUCK8DDrNtrfBW1VFeL7vWqQ69NuFmUdBj9FQ89W00PSA2cP6u1HQiL5RDja0D
Q7SQ/Nl+ZV/rEL4IpWG4A88EPLmSW1T4mJexCLODtJY8kq8dLpiCAgABLrjCDxTBneSMHXbNs2b4
ZxTp5cmaX4YERXHbpPJVKGd8B6ed0uCY8tuQU1AUyhi/RnH8ge6YY58im56csBNmkeqcRvlJ6BCr
oHjyohc/dVEVgBPYFatiI9tGnRvMGTT4QJPVodhi5LFAC4cx1rLxgzy0cusXen/3NaivRVrujbhq
Lyi72ovtaO2FxsS0snqZnqHYUrwGBLCMXvGkdfKlGnt5sz3RvtSJvTIybXqonvqwqMrl1JjRiV09
Jm1SpwbJW57o4RIhnT1mITsy57GvvdY5J0tzoAC4+hfugHj28EO0Xn9OGz7IUvThFTdEeG0DbFrQ
Ec/Ky3YtQpg32VfHigbzz2RuyBNhE2JRfR2GDzqdfzjaYG+FhoFtYRnw6RFAFBd69twrj3KLxlif
cxhjnEXUmqOSTSyEsdUt3A0JKwApEeb4XkZy0TWe/xKOly4YCma1aXcOzG+fLhp/lNOi0afopot7
gucfpoudLgLd3iuCeE2/C7bmLDypkLUtjJZpSw867FpjFrxClYgPLuXx/EBXfPzfGyubNrVfUyZZ
6aWye+aJKvmmi7i+qwDbdobOmc/D16YFVz4EySZUwjpqDr0jbuzampuYCLxeyrR3SFYRzhIDd7hw
6AIfUS11C1pt8LSGfoIBnNrrNE6tfTka9FkDl46kYnsryIyYvyv69HsNjW81SxJhfU7uI+Sf4sgf
Ks6XUi3CBOMgATACq7AzPPhf4WElRGmqCC71600Y0X2SFW2DxGiRTgeB2HJ3rWeoZPmxIkAGrXI7
CwOBkIeaNu19oupxleQ8OmIY0NYvrLHKvtudpi0FITxnmaXvocFUxpvqlupTgQIcKxoqiizJs4GA
/0zGRXGI2nEXdS0g53Bq8KKP1RrHQbbIksJcp7BG9/PdK73cplXCLWxG9xvi3+RFI9Ly4Tvy3hQx
XdzPD8r8QioFW0HQ2wfOMMtkKIofoEchc1RF9mq4Q7oJZfjdYyK5y42p2JFR9z0TCu1u2LrvrsJs
52pacnBqE/iIHV2sNBeXXMxuV0lACUZlVn+s3o9Q1bAj2R7OrZYOD9OEdAC5owq+AukaLzVyOnx7
gzzq/EA37nvgg5mDDGDFHAF0cWC7MNkgD51d2W9IbuO8GFEbdw9Mls2RYVJz/PwqHvL4CKxfsJrz
AIF3HbIuuU25pt370ke3PoYXrKqccIdKu5ZIPlYU+Oo8RHl1or2xyXJhvjVwtl090p/sIbLPDKHh
GARRtrZptW4zgxOsofPuCxHaLwCiakaryN+t0QIp0nLIB7ZJXlbwzBv4BptKf+swJQK5wlALfz+v
EskJOyTFk+ilMfF8NGRu8WYODGSaIG3nDbYmx4oEQriny9Z3PzjSIYtGRLgJ3Do/FHHO6uXkdCwM
M9uAlgh5Ihx0WgPYN8PVXnD7jxqfQb3nsJ9l7qayTR6x3qof+vTeEIKoN116Jm/bvytonbcI5CYJ
idrdC4I/cI6FBzsc/WveyrdM9pz2Y/phixIu76KOvbOei4BjQqgtTc/xt80Yhi9ezGQ34NcJva7f
4+blj3poK0b71kWxfgppz7xESbIGQFQtAWdM7xW2iYvvR/pLmtqIZ9s5F33+VkSZvQL0kmzJ5LiH
RqSfLa01NlUQjluWzyVoAOfy+ZJKKCGRaa95Y2Ksw3UGRjmIQjCpebxzJzlyYK2+pnTMtrJIg9fA
p/ND3irbuFJbvCc1lcrcc/ZqZ9G6HaX4HIPboyUB2YBbqyIfZCfIrtz4rrerY2vEWBzuEL3JdUMQ
/Jep65jBjQKakkwOSdT12zDGUZsq6d4CXbf23UBDKpZecOY6trjMsDZNBSFqjlcCE9G9XdrQhGKw
sw66Uh0bzih+ATWESK9Tjehm0Sc0XhjAjreanujCEONLEiTGM6ebtcVRdOpldUqrsdwSXRnDYtPi
J5W6zalm4QdNtredWLtkEenAg2W8k57bnJIeidDYf/38xlM92L1u919EnVdzpEgaRX8RESSeV8o7
lWzJvBCSWsJDYhP49XvQPGzErqY13dOSqiD5zL3nYt8XxB7xQbM6tJ+1Xh9ZTV0q8hDfrdi6ARy+
73MinrSqfxAjQ9Bx2sjU817CAt8svkGTy62JYZhYxoANYO7A/UxscDXNP+ZTm+xDapiqdIpbpBYq
nexxLFAjXJSjvZWhfk0qM/kXxfN1GtsP28TsU6X2b8VQ4kynBCGcBKeb6f2Sv8dlo419chgdpI8i
T5qdLSznEbUiJiTTGI8OWJ5V19fzobbwFNRjYz/RCznrdvhLmnzxyVV91Ge9eZobzPFlP9fAr7z6
ScephRQGBxp+1G2p1HA2l+I6MWhlouVDwr8nOTwBOYwUoSX4d6dIfCVLC4mCVzFUddzHzEnb6xQN
MCFr/nxVmX7Qp4DKp468ha5bLB5TM59is/QZpPh60PHCLx5588VtOpaSVXuMZwbRBhInWorqdZ4z
f5OYXCj/T0trdNfelxLJncTAQj1BGdxgjqTjagsYUWb9gWunODu9+1FbTvxkLwUDMitK1t7IjrbK
/HUhmSHWXgRxfPlgd1m+7uqwWf/9F0PIxVh1KzUaawQ87j4rqujcEna/5sHzVoPLQhCX0+Llvn3s
o6XazmAHevkdAYAzsZ7SDpIpru76yjUuJCP/jbFzX+w1JzcvodlpDzhMaq4GossKdm1Qd+1pRf8v
V5QZkoBA88BaaP7Syow+yLWca2nayTmaZ2Nds6gPaNKJuu8t/RE1LBQfeqKt2/8wtZ+OqZKIxzKS
ku2yPGCqXCO6TC9Cc9NTrE335hIq3Pe6s9cKr3/v4cC2KqHCwXkH4inf6yXlUYqE556t/3yuC/1i
xkm0K0IU/20o+vvYK/Z/G2g8++lRuEzMa/fJLAZ91xDAfsbOl5+1SHCMGei7rariBOyEHsACyz6a
xFr7mfFcaML99B33FLYe17XEIqZgTxY9IqqSu7LhwjguWFnCGwdIanPhzkfHnfyNrsqaVA8VMedv
qHO18ewwgNxWdB5HOciW3UKdgeGUHSSfeV61zNKvXUafpxHFvG57cY+IOyFlpAv3Q2a/uH+LZL9m
nDzV3pHX6Keror05Cusa6XLf2/ableJNMioU6NwJHJv6JDEEwbdjX17d4Ze76GkF7Wdy4enz6PDo
vVcxXlxBL3U0S4NxX40NWgtLf5+OAE8KRrB3kyWeRdT1h7/PwsZ4TTnqzxGeSRqIKHv771eTQ8hb
Y9wTKi43U4dac47c8NFTNegYP+Wwl/G/xaMuYPQdCfUs12xsynvO7H41TOy9zbbc9cuOKi7PSrgF
UjXeK4AOwwFu+rlnb34TwozPfmaSAwLaaFfDWVlXLupgq2PT56fcE1nWblozwxvKBJ9RlPxq+kkd
7dCq7mtx/BtvAn8EqksMu5SVfQt985YJ0963Bhqgmtd1Ls+u8p27Yaz0a0l9fJWZ65xyOzm6KXdi
3+FjhfBnQ1DV81tuA9ee0yR8h4aO0DmZqIbndoc6Qt+N/Jhbn8CTa2n18AVBYpTKMu5z7KIvqXyk
JrI3UsYIMcw0uaOk73atGnP8XnxaRQibOhTCOzHN4onj6XeEqbjxBfrf3iNC1iMa/D3k3ZrCfP6q
Z2deUXmVd5BmoJSGbYGTXmgH6Hu0lL1d3oc8HdZJbcR3LSCEph8YZqY1GzSnu3fdadwZXSJJ9zGi
DTi1cK1ASZ//PthGaZ0TPWp25VR/ZmMf7kdp0rjSMe2GUaSvBLig7YeYc/77tB6zPUnzNKvDU5cs
XCBdvCpsrKssIvzXW8rxpJ67DyVLCq0mI8TVK+7dcHxn+R4ei7oqLx4yBWdup4cus6YHi0GsdCjc
fZ8cPWKTj3kOmzRHsrTmkOwC152zs798SIpCJ5NH69B6zOGlkxcnZc2rov7g+C6f/X2QRDdUDYZt
CIb1vc94JtczUB/xoO7C3N1YAokxUQj91piIyOhqYTxOOXk7oUuvWJU+hDcio6AfVy/17PdXYYTf
DsnklxS9x1pUi82yl8/YH8+h3tXXv8/giS4w8QUib3nTcTacAK/2QqS3cAIm6Ny21jw5x78PedS9
NRGQnj9rrUYm8S5yY+ToNqgJGFs9uPaOpL/KMZL/3LhhN5+UKU+uKl66EsIb/VR8HRI2bxrOXCg2
XnxUOi1CpesKtDzYrVZOT6U/e08zy1FkvHROyBi8JzZ75j5BZM11Jfdp7JlnMRvDkzmjLrBK52fu
BrEfEo14iCzn5CJVkZVwl9+0XIc6p+r+iy3TocLiOZVjzjaRGiybSsK4/6qx5UMVztGFTuVlwNK0
LW3If7AP+PsiHrf6o6dhzA3KqNp1aRz99Fn2BEjPARQBdjYMl+0dTvNTiXAkTZyCu5zP/v59Hro6
XIwBdhH6pseYHnOvLeyswS4vkbFQybRSB5LnsgjobfmcuwkQqtTqd2Vp+IwVXfUIRfYJ1oE4R7FS
jwO3nzNnl7IuNcipwLwgvufuIH9gPK0hk4xrijqPyGactYMeWQ+ZM4f7mVy+3dyx/O7VXRzB9RjM
mrwhWUTXKkHa17YzzBfDOysM1RfDwWjfdjMZWgu9ukR3uZVO3pM/ICXWWpYWW5ZiRG5gAtBCj8ws
kdcnRvrsVDoNh7Gdjtt+4YugL+nP1vKhjQxQFCPyybCxtgXAuINTEXahNGZbAuaWAItXNZwM1hgw
mbO3XhvWd7kIn9EhyKupOOmshimKwuLfdMCN/64s9vOHIuYbhrMhL9gCyFz/+yXtGiZh3fXLbdqa
XN4yeXO4WPfTEt1auJqxKyve47+/hWF5v7Of6hOJO0xABMOklVmN5v7v89lnI64sNu1KJ6HZs+R0
yzrr2cMRdowGACXd1GUX22C82g6IoRG/n4vS2cXSs0EoAj3Dv7VaABald1S2v69Z/mck3Q1oawJp
D48+T0TEwBhZdywhGCGQF1vGj9lYXCP8Ukj6t3XHfUs6aIFSrZ6Amc7ZJpvduwwzUkXexdC8tiOD
hDNr+ftRhyGOugIABq3dYJ9B52QsZCZAs/HYHZBwDL55dAaPCDVs/0lSrWQ1bQp3eEObc2y6zZDH
VzgZ6376sBjwltKGAaetvOFEYKJy3sDENgEibk+QzJEdZe/fAT7eK5Hzvnc//IjrxLLw8J+i+RB3
b5X4MDuDjENMRAwABPNL/AAnv3q3iPuUETMT8tPDuF676lgk6tjDGcnGL1hikBLlvBWC0wbwE6Xg
JWco3IQ3bNfLJnLilYgFkMKnaudSo820H/WEcRkZSZKp1cD8n9S8p7b+auEF469iLAA9zO937fBt
N9PRPSSi2HmC47eItqQIBOGoB7ofrzXDv/f+KdtbZTNTspc5edHFO+ajfZsfhX8I9ZCwPm2HTA7j
9wM9u9vPR8/6Lj+BvOPOufRFCSO6WBXT0es+MrM7+063ann7eUxvmrT91puzjhbAeQTmsYYstE56
OBDyaTYIoNHoVRGpmqyrO1teIsCjpQYPWGlUrOQDUDWMTn90hRP4AGdHNGKzPq3ijs12zgi4R/Wm
y2oz1e5+FtDbaDQSjn/yoE52QtASrD/ZQIUoV134GgqDTRDqzZYm/hSnnHv86CYk7zkGAujPO1SP
q6YAmW0y1gyzdJPajGblcyKIWiqgdGVQadjkeqK9zMyZg9kB0ZVWAGdiJp8OWrsxP6BgAoD1wab6
bGJ4MgcDbubAqoa0rXq2aEMAWkGgc1LoIfQp4ITtc5mYP7hCogBfrSDnibsU1qzTUxDag/dijNVh
IlO40IyNB0MqJs1iUDzys5+MmwUp1B2Tt62RGLRlWtDYhlqZh376IgN4J/zoOpfRRdTtp9LTHfTY
l0ln0xJdornb5RjMGk58OyMbLRWrmr4yGtoDBLh9DUMu4hWtpvTd4Zk2zj+oxJ51D+Z0bz42/bhG
3/NZDjxYqvGZeEPjjndjMxtfMZAf1EoQgohZUP0dWp11Mlr3XodzPmmJwR23Dvdsn2l3PB+qbcuD
vdSqg2y0DfltWwtZgDLTdV1mW6QsCkdj/gCy6xi7mCtDxnH+MtLF4zfFR1mJtR8mm9SjQeuIZw+r
p9GRhwREfIFeJw2zIGNABy+5JqauRtvm4LJy8vTYAgwCbor2pfLhvgfFyImFSPyIO2Kns4Bg4jnf
InbprFdORDwTHKnqXxDw8Lp886MkiQEp3IXgxDOYimMb+3uXNO/Mnh9Ajh5dR3HVc0SWwHPYZO4l
KIyKB4yl9mz1jvhMtqIpEWBNN5bGeHs7e+9Ij6ybI//TnE+ZPw++2pW1cS8IxHCCJCSbICISIyIf
wI5/qzZEdmXfj4WLhC7nJSPxzLQvaAybAKEjFrY9COtNk1Dbi5F5U9duI9uFclA8yxnJR4xslFsL
vXCQa5i8a1KDCFWBsK5ewUkH/YyYHPDnBER2nrm4cosVDAPOFvvzrOdPYS7ehigiQAGTkiZZowwn
c3L/5Tqc2/F9tD+rpvwC/nXwiwXBOXO2DM5vBEGf4HrCzbUTt+CVFecqkT8Mi1CliZ1fS1y3r9Os
AQePh23fVN+Z+ZFBizMGspF6eU0ST6PQ8vEjgYQwog+mG6vIhEWa2TCrsrjdDmldrbseeqHHvK7m
JOayTcqtIFkyHvy1azQbWTZfxOKo/TA3Z4VUwu3LxeXFlJflS4sGpwYK5RntJo7Li1mhzoHf5obN
vrTLjSKpxDSKL8UJhPZ710aw10zs8RZ0EaY4nMWZqN8mciy5VdaWTM+a2+x91tSanO/J6zmLtHxp
yoEcVYIfhvhMDNu9GetrSMRbbRTruRyZabl3hav/5ETTZelTRIRsF8aMa4DPhOQYhqAfh2nfm8Yt
y5qdQ2rKNF5RIXq196t0f0dwzT5tvR1Mo50YigbEhQ75kq1SNkp0ieLe4iaqhYRCVP42fMfI/YPS
jp6iQoFaszacQljv+/QL2EAFtmdR+JTG0YyAYwiEq3ECBZO8LrPmJnaD2QoPDSNAjI/ryjQR+XVs
o7X33s05FVkP9DaFMJw5AIjH6ScqCiYwX/VDGuY36M2UU5xfxKMK4jxCeCFpwgCgyHwwKEikHc5p
De3WkjUsk2/rP87RKo7vishZebFCeZ0/+6ZLklZ2KDOwarp2hrLOWrphqJqF26rhfDLJCObwfXD9
HKMMknkjg7c5/NALHiehb6Xm3Qa9+UQrSLhMJUMY2tpvJtqzlM3GdqOtPTkP0P3W9jyCIxm3umVv
pljeteQwo/zUSUKtV+X0zzbAXIW/k7nQB/NdUviXLOl2SWdDTKyvTuw/ybTawqy8djZz/rBYa96j
kMY+RN0b5EOBcqHB82sEde2+kOPGiPyucBh6EEDozim3b3o2MJAo4HYAGR6hkiPtg7Tnc9P4fTGw
EJie1CzelUUwVaWsa51AMwaSTiVBZmxRHvKqpweSENsMdjw70Z6iXpLPllDQFmzaSK69i5lQttrM
t1usHH8iPw/UZsZ6gywdKwMt2CG9lV8dekgmaRvbfKmxWBn2vJU2eEnclVtb6QfbDpemLltBebhE
qbsy8i9nCWXKwrWU/lEaL4lJnAme8SYCG1a4rzH1Z8kd1PBEkf2tNChtIv3QaMk2qmOyGfRt2zb4
GIiiS4arU0aPIwqa3q32meY+IBhGJJ2g5IVxXqtVw0jY0LHGwkPvbJKxDS39bQDge6m/VxKvVHbR
7SaoMiZacXXshkcCKh5btz9FGdqfiAceaAwkVjF25qFLLnofPZFE5Aqe59CSSebJvZ88pQwRTMkC
uIBMMdFswGj/HV1JXocNfaeR04HwM7meG/WpBt7lmf0X+zWC0qoel8UjWQ7HqTcYZpWrKKZCIvUr
33WRxJlsr3WWCwgISYKF6QmFxwXLqdz44rrVqYAKXoT1vwwbAD7b6pppyYMcK4JecvMWLTm+ZZ0F
tYHcamLsWwK8zlqSC7DFHi3FL1D2/Kus6qlAtR0oNnrRqB28eJQbs5a0Iy2xfz7fyASJXyWsvaFC
L0CGX6fx7txe/0V7VeH+JmESqy6nF+Zq3TiJDhFDpb/1fvQSNuWbPnpPwJ1KMSDc4noZNQ4oOJzj
epyQaVX2Nc1d0HJVOoJUKM8essVVJesEdTxzerJOIthXaMmj1a1l/LVovv4JJ3NXY3L0qYTWCehT
QijYPBYT89/GTFa6TWJg3dN4xrDAuWvtKe9WjkeUstdi3cndXYnRiC0/sLEJECASaTDkQuFVKpqN
g97UqEyFZ6vi72n4t03z5RZo3LU4WxtmOpNsRkOZR87G9uELOd2vRN3AjIQCaLEYH1nFjYbaSgG5
0xQDha5q3pz8xR0I5sWXz4HH80jFWJ1dpZsrDca4PXmvfgSVnENoCkRznkBLER5ntquO6gsJR8bR
E7KH09lnpRNYxYIVyqbWjZ1fFpTzk++sYlYd6ywc12ae3ZZVsjnrYs1G+H1kCr5DHP+W88UI1OHn
iuZ7W9Ep2yr9SeJosWIM/S4BXIflqC3Tj5LxS0Dc/OhS6U6z/alPzcHUm+vfIi5BZCdnWyBGZoef
fJCuWK6RMtNBKHGbmulSQNtFg5VQaTgkN41q3QzJQhW2zdWsdV8V2vzQ+ueMJ6KiXrIwuv79F2yM
c+h6JysqjpVTfILyfKxJxa1SsoonRnVJ5HF2aYvUQaDZSRrvTQsJR2dQD4KSI1C3f2WfvXPMYaUf
Dwg3KLFC+4TPxWUmO+waU72BcJ+Y2YpnF7MPvw2n2RDWSz+6SMgMAkZiQeKC1Jx9VY2rkCKJBOlR
rPRMfJdG9LzM6wJHCGubsKztu+YfgUtEbCEAP+QophLbPHliejDKZ33sZrDh9aatvG8yIoog9+/J
a33NF9p7g+2CKG0kQl1xdHusO8AuSANiLeqgMVD6QNimdK8T/ng8jY/1IAGK+KQY4PFjx3pJe6yQ
ScONLZmX1Mx5u7Q4WFVIaTC9aqVyV8RhwlbU44sdVkslkhPhHDIqQflX6OXPMEGAS4vxt3K+pCFk
oGy7Xzdm98+1tg6zN8n6o83SlxxW2JalzgchtljDO0S9uqkhIot5Crjm15TDwjS7O4isPKC0Ijrm
V9dhqdmTXErUrdxkEQGdCEAQiPgBgcV4LBBn6UN2V5kleDqmoYlpfUQp14CEyTiMLBZtzbJXaOaH
jEI55AAomOOvNLKTNqbqP8mxhHOtAp7AGFxxBQc13jvWJ8AxpiMs3hoktfHsmRqp4aIdV1pUrQE3
Y0Tuby77AwjfAVYP4lMk6SRMXWjEbR7rJempqVG/Sp/izQyJl8RctAvz6bOw7Rf25riHhm/qkHE1
fzXsgul6iNgCi/Gl6z96DOUMnYq5DTW7CPTa26s8nvjGsN7UFq16XX16pXPr8C6D3hn25kRlgewT
SsBsXknC4EJ4dpt2kz8kNvY7yJUoc2JiZxqYqPH7kPQ333oYWp6YTvGWAYkOIJFiAbZTyqmyANBD
2pqC6sd6+t7VbGYiwFOLOX2tO3HUEubszJXxjLOeb1z93NUGcWLYs+Xy/yXx0BhhGZc44/uYjbBe
ftpLYExqxu3GTzmToRsETLaQXC7576G9+KeugoEuJE+eJVb2gGs5jtWd8tx13eWneUTgighAs8cP
2JqB8vtLF3vHUK8PNgA2zSU0ibQfEeX7RCtffb0mkcJVBzHi+IAnkqpPo8MLM1SLZ/sSg4cG7G1z
25pgS4VHbgYpYHWB2ZZAuY+kSC6lwTKkGT44JdWm6LPHMnTQOVqIlHxa2CF8j0lSYECGibdziSny
jZSkLW/v1NY9jERucM16azj7uulbedq73U8HNTzIQruMEndH6jzFhfaVoSnT7JfBYABhiu8Qk4Ai
3dINWcfD5yvGkYln3bCZbfA3UEOY40si9OfUm89GOD/ipyLMkEN51LlGPKKIOGO7feuba6mjKIbi
zJshrb1yoceThk3P5hxH2m4FJkjhIeonqfM0ZqruJNYjrpYvEM6PmYfCFju+gmqXH8ocYHCCYnFV
J98OWWBBNPew7cbu5lTtVfeJ6Pac6k1U8+sQX7rCeQTcfofvQjO5VlyyT5afqC5JyGiT6J8lSuy7
Mbm0sYI/C3GMcBLtSUDX5ibm7TDbN9oeVGVAMyk4orUe5oeuIogOBhVrpeZOL8RL0vZvyz+pcG8a
SYBsO5l+OE8OKVF9L27YtTahHX+N5vBRlimyOhiUroaGRCltTYZYMABn9ov8V+O53xQVR15ItHpJ
i/H3M0QFVs2qe4gQU5JHbljjRQ08o8LldaZJeooa7WDBKSee79KZ6WGKRjoPgoEpGPTRvA8NtK9d
tyGNimxDoUCcV94coJlfmzXPToZkVaKe4a9+g7d9wVtvh+HMDAtDOQ+tJyvpriYZQoG5XNOePZAi
VfZHcjPZD1QWRF0aHFPfe/VD0mnhyiz0HxYQR78p9xrSGy9KH52k/qbeYIw0/y43eUvhletvZkOB
NA24psuE7ir/UkN0UZ74HtIkW1ddvRBD6RMRCtTtDp44MnsMnkCkGFgX3VVyvSV1+SV6Sq4wfwDz
tO07hlliPlehzySjOlVwqGfRrzBAobNJ4+ea7B2ttb6X7xEK5z8/CT/LMCXjQ367hon9iWZkNBpI
jcWS0T4nzOX7tYDQ2xfRGAwS+PVM7cpBDOWUwGMbJgRvlxWOb63lHHlD73DdHuB/ErfZh5RWitQg
IgG4xXcouo/zDNAjWsZyVitIUTO3M3MuS8944+OchjiyPlqrW5kSu8xg9DZDLP9iL5e062dU6gYK
8ewyEk+3YgQeFV25KzVMCKYyyqCzbXo3+zpmza/ATYar1ngzRnZnIAB3jWtuW02yOrHMcQUx4g31
AoPAsn8z3fx3tDE9CPzBq64ZCEwjJw05FdFck3caEM+yozsbzng2FrQ+LugHM2Z2POiKFLaa9yc3
wiQYnO6aM2MfcNfIHu2bVkI4qUNeeenpZ53QFhqWBZYivXM4QLvKdMZrUmFzABlakdGXu8Rr+DXv
Qqkg3QFk3ySGpHcZJ209wSqGxx1+NdZYbJgFJAK8TVVa42q0C3sz+2w+LPJMGJiic7Poscl4bFqs
6G50yMjNVP6GiBq1NatTabcgOowLESX3dtx8GtEQrnJUfOvoAxc5xHjLDhrNRkCg0D0oE79mQQBt
QoniuflXVGgPVc9RVDJlRtIGDYjMs+LqkmC07lqLBIqZ1HleY7y4d4WX3qse8Fpq14y6rOcsJ6q3
T5S3bfV5QWvQXk3j8NK7lgEdXBAlyor5ZC4uCFtzDlVVhMe+0L1dVAx38SztXVzzMHEJX4OMFm4l
876VXxywNtAg5VBzXdaByA8JFrcREut6X53a+oOQHZwJA/WBL/lKWqEdRjJ4opEceY5sxejkY670
r8G3Bp4k/Bkx7cGlGJu6o6izYvfBW3KgdKDuqyxd3Ngj0IYJ19M4oC5n2DkaxCUUTvSTsmANvArH
dcRcT/fHO9tnmW2y5fD5s5nTfoYjjVuN0JYSqwjdH+G9seLnm7vBhyGbXB+SlVZYu8IsW7yVRRK4
VvHhtOENHS4W3mjeJTToYPvVMkrwULlJEiDa+Gr66A/6js5Kemgm2N7JRyZXxqZvp58OfjdulOUL
wFkqdIj40lNBLuqzXWukpzvpL1o3AsCJVshqM8jxbASlw3O3HTfTSHBRDygkMGTyqxf4NOryxZyI
sTMienGrrjbhfJeGhrbrCEZoSfjdp9l0i6CuBGN2HHoKnzKm6dJa+YiuFFkbLrOaCxHEkHppcELx
hBgoWxbAAnU13kZnlxnZITJovDTb5+WmFS3x5MTQXGJWqYjDKanAcm96EOG4CcI9tH1U+PmrQrCP
d0S8OuyPyZkgaC3R1uYEaKaCHcB6EJWLNdKlWL0KjJCmqFXw+2tWaA6hteGZqdBFoNOWsxut7p0h
aXlOZZ9dOB0NkiAdM94WOvt8s30g8GMTmh5oXKw/fHExLFME5m52v8hdHQIMPZuhkt50W4cnoplx
VNYE2TNOGK7x0BLEnhX3FQo01iTHUbkNWjBsPXEm1qlw3rDVf3lJ90t5+O4n6Rd+gpWNSTFJWFsk
rMeGCaB8qf9z+dkIIcqPfY/Yr5wl5npGbbqBx6hAtej2S3YOpk+ikVaQAe5rVKfEw68Wwdn673cT
Ib4ZqtUBxsuoYwPWRCzYi4Yfoo2ctQMab9bV0YkS3FgIMskwYXDpRhxL4gXt6BfxmOk6SswD2QIk
MegkOAzvOZR1UZfnUJs3utY8IyjbWdSJw9heQC+v52x+TbP+1SIGJaF7xMtKb067jY55fGpy7L0l
2HW8ZMeCISK3gfpwo3hH/tiTYTFU6hW224o4YY8t/YqYShxG+IwC2gY/wqzrPBUlKT62u8YTqgdt
jTu54lYRbfNkzAof1QycyLNLpibqvm13cGJn/jgk4SF7ysrixTIQJ2rLC6hMFO08f2EUlBy9yWc+
C7bAaDpxWqYPc5k/dJ1xC61579n1/SykFvTGWWZEPyLTwRhV4YNge+8o/kqhd7fJ+TaG3g+azn1u
ZYwgJ2ffYvkalArzFHLPhbBBQ2aqfdufB9IdZTXyWI2mS0cEUJs/Ad4kadPJH1sFILwLTwyLUC7c
/IzsmRyvjZ24N1t9yDm5EuKKNrN+lmV5NiIs3LLfamrmxSAzfMlP+rTM/gO2D71fyiim0fzN5DEt
0rxkZtvY3bf6yKKcohauh7ts07Tau6eK4B7vYny8+Toe6utsGd0qSvVbg47Wt8Uai1sHaYTqOAkp
Ykcinlgek6MA+YzFX1cwIieicUTaz53tSIKSvTF8Tz14o+LBJEMswMdG1BaggsB7J7aZ50sCBSsa
uNuSiTk4F/eyYiOu1EYfy26P6VwbPqYVx3Q5nmtYGcfadx+w6vyKWl46b/oGR4PP231OW9ZzrHNQ
x/YmoS/orC1y0jGpuJ8Qtl7SYeA4XN5NWyzZx3V2g7fIToUDADI/LU/VKFw8rnzGnf0Bdbw7yAQl
DmFjTC/1eZOGG8DG3gaDZxjACNq3Mr3YlOBb4Xm7aopPhslEae7okZZMvfqcc/unIKoCGJbjGhwF
M5CtF4V3o6YdlZsxe3bFW1PhgTZYTRKY3bZXymBCvlJqpDzxjoZihceTm0ejszPs4sVJ0QWq9B6o
zBphxP1ruUSEWkLijZM+2gmXPizCoeh3w1umW83G6MyMzJy62BKt9IHi+bkoCxIFBuO78FghQjTm
XRe8MIog39xzdoME1qSseFOFzQ0QDLo2XHtkjXc56l3twH23m8uaewDceTDw6MIExnx4HgMi4L6x
qW4sxl7CL/dE024rU0caMH3WHkNah8TjYbHQdqa8NxMCSTLiKOLYeElJ1wx4Ud4YVn1yw+600aoJ
o0OjytesTLc+WGJ47R2SV0ZiSCPHqYlXdE+R8gAydoj0u4Eli0jJe8gYJ2JZD6bMxMddGu9z6L3W
1tmJ2UiLPmfqUWtPXp9jtEspH+SxnaZ7j7yvwPchaw7xA4a9ZYIcPs/N1p/Fry0Vjgubd40MjF2j
NSe3916N8hq1XEKqYvrU6NwbKF2O1eBdcpesmYH8LCpBUp5rjgiNVE6Idix9zfxCntqWMKTNDCmJ
3rV9cCds1zaPIXeJQ4KXZro75b3kUQYC10NW0Un900DQlGSkh7uR+q17d+0tGKVIVy+e0V+Ualfu
wFex/SgPhKuTBOOcOVUZezXmEDgeHpdG1G84T6j7jeFhKKDBVwgRZBi9jj3hNUZyQox1mlOqrrjP
AmEQ4NtA5Vq5XDNIRhkyRpdJGjSRKSOUwsi/h8HEBo0HgNW2E6HFBAZgdBO5lQ5ppfVdI+MH5RW4
AttbjddrhWmK67oi1Q8xBD7f7gN2zYc2bWrkzwFeKkc1vAINB2Pn6vj+XPTet1Tka9/xz1Th5wim
/dzFhBbk+FlywFKGxqQcf1F4hHjNEzukrvj7a0T+OmXieckYW+VOdZkj47dnZ7GKp+KD2QYgJnU3
NcRLCInHJlH1LfTME6o8sid5BUeiP0QhHt1IIHpl4KGyE3w4mHEMs6k4u3PMQDBISOYC/Hh07emE
j5xQrQxTQS405HkpVJ/oNa5aLxiKo8oVfqf6lYXgdWq0LzRvdCWokvzXAWd67PuPyKw+Vet+S/RE
s2/9i94TopMDbWLuVhMopUwDYt64c4bsTaA9BcfIdeAaUMDH9ivhAY9gPDk5ufI26MTDFbwmY19o
RLSZE7KVaJ0SJFBzZSaG/xw5kpKq29ktz1dpsHoSVv9vKL1b7ZgUPImhU0s623xAD5phz+jb9stn
Ta/15HJZ9UM/jD8sRC46gBhAPgRykOeDEJDldL23jfGRPMSSJw1NgDW5J72mgOyXrNnl91ioaXRh
uMTQ7NQIXHI7y0kPfC+p/ke/5tk64QbXdmWMU8VzWl6HtOYho8kdIFZqY+ZIVudd2lzfYbYleNK3
8k0l+uTYsMxWdFR7EpCeCHIxqcvzAkkQfCqV8LT2JvJ3iFgJanKNoZMZa773x7KsUAo28tHMq7sw
ClkjA9pJB7cKQkJpGcOSIJOV5CB++S7KrFTCM4crHFMEVxeZ+cApInsRtjj/I+zMltxGtiz7L/UO
MzjcMT3US5AEwCnmQdILTFJKmOcZX98LvFXdmVJbyuxcZoQy7QaFAB3u5+y99n2VsapwF5N4EJV4
TJc29tbqYrr1l7mesBTq7NZXAUjU1pjXkuW8c5kMF11rkDLKopr10V/WgD47hM135xaPQ2Nx3ozQ
FuK9ZyxtOpjiiGkN8+xZ1xyAG43crPLa3fzMPcZiYXCC4XOX7Lq8/zKOPGKrjAeTodjOVr2sGA/Z
3xpbXRPLvG8b/pqRZjW+MerfMU5vq8xIEm0EgQRWdkl+XT/SUQRsxgZRqJOeJO8m2EemygZ/zZz7
jYxRZAmS4L/aDQp9+sHKD1EjehLCBTVUMLPguBiteXaKNGbaER0vXDTpyuGL4O+trzOiAR7ElalM
wCJRYfy4kxEpPehsarbCYfMwlx0525FNTB/MQU/vrO7ag/6+G5BSeSId/Cpxov3cD9m+mCGYRc39
BA23T0S8RxPekU1zEGbVwwwkHKsFHpdjGTx2RJKQs7TZvF4TV2WHlISw0uSqh5qOCidrUFo7hIVp
00xkqLF2h4ommlvCXmCzpUHwsOkn0vVC9dO+5pz4zzxcvNjMXzQA5r7QN9vOOmhPnRnCriNA/Syw
aqn6VdLQOieNjumb/JVD1nS44FILerHNvZDYFUEujfqWjdN4cKSqOQxmBI/GjKb1ML0w+CPL64kN
vHuQkflXW67loRwj/CGxeDZitQR9x8cAYwpQ8mFADq9qFHb5yvnGiSDKtQ+lqJkOT3QXQjZ3jOZO
tVNo9zzc693iLjDTtrNduDyokvFyylDnxH6gPpg9dHC40bNdJK+jooGBDN7cA7IR+6iP7LtCjIxW
BagyQzuytbqbofDc2V1ffiBVHGitQokaY4Xwr4/RvizrYYo/z0jNT5mA181+e5fadXQI3XU9o7+m
i5ERjre68mssK7Ez1fI5yauCMBJnPsT6grVlqc6Wtu8FMWBlPnALRybB7QTKwcWK8zccckw4ZBb5
KOKHy+yAqECaGKaHvoahBNCDc0SPsYcBbftoFeZ6VwtD+g0W56PWQXxtGBa+Oc3qjbZxr6158ZOV
yYOro76mM6k5UdlM17DMvpPZR+so5r82jIqGtjEz63Ej+Z9vkfsU+IIgDAKnuhbwgZ/BUKioXT5F
jfPJlZ+7+WcDhPTyH6Jp1nzCr6/h831VQkcrztP4QsxYcYT7Sks5q5xDbffJmdyiGclBAsw+rJp3
wy6eongUu5b/r52oG+3h9oKOPj/GGfQx7Ld3yMOtN0ZHBMcvZntl/E2TrjG5Far1VMLrvYyrMh8N
fMjAprJPerp+0brVuthpjpwwF/MOx6+83F7W1E6RylZeGaqXpct3NvQVdGbN+tERH7abSrt81Wg3
WI0zfHUfUWa337ttw2iGPbZfZ10AQ2Vguqbwx2SLhxDfxNMwuUfQust9G4K9KrtPbMgQ6G8kcq21
w+D2bSYNAuMdpG/dsKqjLnjIGJJ8BXbqve2lZtcEi5UL2qPmVV+y5lhZ9XwdQ0LGy36oL+UygWdT
7hHVELpV7C2f++zswnS0t2MBs+r0zlS6c6kc8J82jwNahuzCJyHLIIWpc2c2cjyjPTZZ3crPXQO6
BiDJcE/U45OrTO0alZjgqnnOrqKbNhhjJJg5OIQWVyF4BBl+ikMoKFmW6/s6Hes9ibAId2Mneq3D
+aVZu/LrRsrejQ6mJKOt1nsdmPyJrunI/Ct2zrglELymiq0ixo6vUrMfVVo0T3m9vgrLglow8LTG
wyB4cLVzejAhc3oV6Vv+rMVI7WbYIZVBG2KQOfu91PYQVVXkGaWj72op5DOHFrnbFO7DsPELGZlg
X61QNrk9WUogxJ4r1ZNHjj0JExZB8Fkr0ZkhXz+Q41UxECeaC/yg+j5oRMtJI8zvp//7VVR07pFN
x3/+XEpw4qXFEmlXc37OCyzdUs+7j4meZib69C+X6fDY75AVOOcMJMyBZX2Dy7RDsFrIS8Dg5s8V
4ofD1PSg9cM1Ab4RK9+1Bn+xWpqFYGmWNJ6PHH34NNIY4MmPiG3jjU7AdN5EzGNtZkxexMaHEyIo
TZhec/pMdm1X9I+YVuojn3odMcxrE/bVo+pqGk4bJzhKX+fItvlJxK4SkU7Xyq2e9LaUb8qc0ZpW
Nf9Nhy4CJO1B4xR1LXq6tO5Mr1XJkHn2FJ7yzSY1J/dp1vHvScG9n4ck34XzvHh2x5lyAiETaekp
5UFzNt2vTTwD6O7N5DWkS6iQoDCtmoi2HlYExvOHKSrWdGsOPRfaEv0iUT5AAD/ErT54s57bVzzA
yU6KFZ9bVsB2hQFB4tn2ZWZZP+IoP+NAXAJbFtM7IaAukgi1gDxep3fT1D6DhoVxRybiEUpZu3c4
D7wt1bIR5voPdxLaoUHU7DtZWHwgoLQyhZxRn9VOmi15Uilslky5OEwMN6hd+WRudhcjr0o/Gjl9
dO647FqGEVgSFhgZU3RI+aMzeY1Ma8n7fExHbbnYIVMcES57ZkLRyWgYr095f+xlk3q3X082fy/k
HD8aSfHYVWF3b+QEfdFC018ki8Zea7PqMZ6ukY0kDQRag+8DntPCpjRgch+tl4U8S3/SDKTi87uL
8emlHBijRHiTg1nRSbG1bN7TwMc0OIUP3ZyNXlhqLvo7B3TDlHcHcs/QXQ1a8WS003lG8cxxpGQm
GNpXxeNoTt4i+HHPC1olsMrGV/ZF2ptIeH+2aI+prmv+rHKHXw/HmXD50tR7MJmCCfn/GkB1i9vM
dJxzF2/ezNp40W3kLGvXBQCe8I4OluXPNOmPkuj4Be2YWMIJ3y96IxeIdEDe9puL59zXLXD79A1G
r83Yf9fYMoikc3cmsTGr6pKrpcpP4ZjJF3PJsJhpOF1D1ygujVOXF4J31zo+mCMA3v7BeONY2OWX
1ZKzH2mjeyod5eJCJ3U9bKb50QxrPBWWBauPIzKiyH0bdqwt2zG2RZD1NGHeQP6xlEyoiIGPGgSk
SIHimeea6RoHk6j5u5ApNZKapbrPGuMFfX3m30xPdYlaR7n0rDa/79jb3UMMiossA5ppmJliubT+
SK4NRluxuUoZZfarjRJfcQtUOZksblT7Jn5mpqrW40b29CwxcnF7egCuSw9Kk3HKo6c+GdZqXuCq
2ByuG2bRmxvJGrKHskrtYF7oiK8D20+Vt6SiuS0Q0pYGBkpkPbCtrZtWoBYaSWplpp1Vh2ljLBgc
xnaWLdzT7VtUTMcW3uSTadbzxS6a8VrqVXyhAblD5BlGev+xjOZyjepmu2qhfsGek3uNUaF+cKZk
b/RIYLSS4Y1a4glHMb9hnL6jn8fDeMYlQbR7Fr9XFQSZIoKZMyQyejdm7Sc3Im90k0lEUT5dwHLp
3kJv7ylE8gjeaBHv5Hwdm0X3wxkFd5vb2cucPEx6BfI7t5Fn0sVsLoU1lj4kUE4NHRg4EPsQPMEi
Poswj67Mrl+6iNvKyOblQk9lOuZsdBArSvoYG2+KA4/nmJKVaALzuioZee6QZ7seJS+45qF41wcT
GfTUe7I1aSsJMiywhmseE+uHcDN10aqTHuPSnzfG0tB0QUsjSjfj7MMhlEWb1+VqV/tBaBG+kDn2
WNwuSW2BnW5m3h+npGoI38DM28/wis06cl8mnUdYYdTG82gtDzUwOh5RdLOHCiqZ43o6oUH7Ucd2
2XTcE2kFOK/tvxqtXT1osg/WmMs1rt8iHaSg5eDLHxdpHZMh8tvtQx4vTkKDrbMDBTH4sXCOAF/P
C3Oq+wZuLkdRTZ3AiZE2y35ImzhamiPt8Dzrp9fSlaCTkq9rp3cfCCrReQ4A2Aobp09loRRL5nOF
7RjBC7GKY09LQc0efy95vbFp8BGHPHZR4pe2wncnkvh6+yoh7hfCDd6OOnnrVVKedZoheyQlxRf2
/x80lC4Lkz5CkuHwmQ2Ct5FOLUttlEE2uCOjOzvNUDxehrKzudNzmrLorfsSeiuNm/smb1seD4sL
6wbyczSr/n6oHeN+ViC9Q3czqpFT8BKzqK9DywTCBEfV06S9s0gEera6BcdKOYAQ6ooBprjACJGG
xVcyLC4FyYh0uiu3h15iRyUhXJs6JolR4k7nVDP5AZxyne0F6W8OJWK0MIDwLVgR0pDWldwQbFAn
O6++/mc93RbVPqrmY8mKTGwivDcTd+RhsB3rBfcGlAiZvBemZjKckIFiiLe3FhWdFjdNgR8694PM
qguZuIhNEKLQpW0A62xSFrf6EWau6ct1dPbO2AFRFaRAEVHzWtKth/Qv2fpCNUAePGWX24tQIebt
xWGQbJXjpQ4XWmUMPT8TbUrTbxDyXtTIo3DVfF4GU/+8IKPb2Wh487aG65veHoip6U8I+x7z2CYa
zJm6T+AF35MlTb8qJ/YtYnM2xdOzA8+A4Ctk4VBfX27frZs7ck6q19t3MKiBxndvddtOd23bNRyl
y4I5Zc20MS6b1yEtWYxt/GIxPZknu7cYEm6IKc3d9kxRLq6FihOPHVSGmq5w0GbV51GNxltLd1nR
Ob24RAVdpzTTr01uOTvUFP2etlLGMD/PXs1YfxwSR/0gn2vPQRbz55NracvXdKC9SlvHQ3SDH7eZ
Q+aybctF2F5KJBHnGeE+lqoWebjRnm9fgbtkk5DMwGv5c+JAKvnZgmr3E+WepoyfmHe+MwANH3ls
hacwdsJrKfoPAHr6RooKr/MUk1+ONPkAFi19AGZgH9epe1227xyEAHeu6kZf31BLerb+RRuwejeN
ZXNKxFaQ2kn2kdegjACdNPeqj9+AXHL41CC2z5qyPzlLRjapws6FLCVRuva0CJ2hQYpmsXAVb4N5
QAhhrdA64qjjfHiOp/GbuYmaE0U2Kwdq/Xx7ybavNLVJhJBOH6Tbw1xeGVXYRmcGZqnLtzbXkv2y
6mZw4+1raZ3uCwTuQZ6SqrbMzTGEuMnk0OUDVBRmgE9EXG4HCNEzX8rqpoL/v7YWj2k7v+sXPb3I
0ZyfF/Aheo+jsSvAUulJ/5TlfRYQ+536eiiQHM7V19JEJLpA7HhyEvNjYhh4J2ZTfZ6XfJ/1CdST
sBKnxpDjnkgy8/MsSgRp0/AkFmHej9wHjDSccWu4DR5mjujB7ZbomlpElzMLfLi9FA7nf4uEe7xq
2o/Mdkn1K8XwBLWu2feOeOAOvLBRXe71JqO7R4LMN51Bt57Tp8sy6I+3rWnZ28AfiFzRVlhWmm4Q
b7wUG/2fTn+xfLaH9g9pIuZvcWBS2pYuSHQwTV7tLW/obxFP1lSO+ZC17FlD0QdLXYyP7nYbDHP/
POp5/6wN4eBriXOMcuMLfPbA7vKRZKYyOzNOf8q3g14SxYKBGL+2//dtpVcjB/j6r7I+2Y2rvtZT
4+5Na7HOqs3ch8Jh9gm32DzOJdP93q0zjCBRdr19pQ8um+/E5CMqm/GkrSnHizK9uJz9ntlgfm95
qPpJNbh7CBdADMXwGqKvB35VOo+hDVMshrK4K7S3DD1lweqtld0U7hx17vtEvo1o0A4G0zzBCnEt
01ru8zl19v+emfFbspdUUthCsdtUUD/0LVPzb1d3atcwTk1gBtAGncBUw8l1xU8aAhq2DxyN//7T
jF/DoZRUttRJCmV/TLSb/ks41IB1mAMEKYYlfpLv8OvvTCfrv1cNFqYE8v3zMrmxH6v+S90jQDYl
zMtlPLRNHX0wlYicx5Wx7qluhDwmKv9eZzkahSh3j6lJwo7hNuZTvc7ZttP4Qy6d9Wu8KMlntmPa
FhQYQ9q69Utw05QWk81oYNy5vbhMXJwTJ+eYJMVHNsWAd3JXcrrn9yU1j2snobrWH0tVDdeFGd6a
8pArZsLpCsgFOApazVOWKQ6cykNELo9LrpufQ6tp9jWBRocmj3HBqTE7KpB8UTwnvh03P/WOWYiJ
SHg39WRgF6FGB7Xj2VNZaqWRQKBg2nRnjcQ20ik7F0WWvCjDDt8t2R7yyvKSgt6vpEFzYBfpkU4+
0XDFZzk02z65huJcY3nljKCbXtHpIWOT9KqE6RlxrF8TY6m9KYXz2lb4NXU3JyyhGTHmC6zz/363
oMz+Jc5FSVrITMQdU0ldF7/m4WYC1JGQGD0kCXmSF1pPkUurZEi8GZcezlS2qAMsvAcDSFyg9wv7
E6xJRel0KAHLPZ2n5tkmTcsP64ZZY85ocGw4k3YNC189L+NjD9ocNQiCyyhfP1o7Xe9KYgT2Q8mA
BWyudWJr21/ptDmvkUjpMKMmtQAOY56uHoa+L49m2yY+ykL3revqF3BVw/cc/aRBcyy779ZUfEIF
nWC4bPJvBiI6A7TKaG5dhLDTrstCm8GJjXM3Fsyqt3xLF6fZQcAdfsQC+GD0kbyj7cKxugv151SY
4mFGc1G3+9jpYA1W+hnwMiRXI9JOzlprp1EuEVQc2onT5DD60hz3ZGmDfiymZMJNUGwDMvK6Dkkn
1z3Eh/YZ7127XzFIyFAXoMyL/j7vDVQwiUDVgKk1rx4NvbvETlK/iSEUz31r7Wj3OcdRohfCdPHA
zC55k43WHA0jzungnejnzD6ZOex/YjkFkELUYYoYT7iaXvPcxwQYsWa8JHJGSqHHiuwBvkKeNDzw
JHbuOEQEmuOUZ3Bq/R8y9dSvUVXKIoteCIuFT3dN9WuwYS2lGBCcQ5Au9FfYxOJ24Dt0cL04YODY
HaY2kIBwMQaSV5qBtL3rOaId0qEJd4OM7PtKM68JzLpkKT5FK0JwZ/0KSmNZmvCc2EUwY1+/LL22
h5nDHIJgmLLXw4eZZJJCV8NFSz6kCN1HHPZyaFwumL5Z5SFpxSoxvnQpwAr7BBXnk2ZC8x4dAs1n
SPGMjwmR/PdPnGH+GqCkHCF19vWOoUuCsNWWXve35wEpYQuEVchworkq/Sqbq6VvZTfXrSHcXEOd
iIVrTEteXBPBuWqrmrhz0AjiWrbIjq51e23EdclP9XFCZ95ex/a6xFd8KjOJZPFVY0mKr7G6DMMl
VVh5t1r4Ot8qzy/zcgbjvi5nB05z/T+l12cRoZ47Uel4ym+1FFCOj5QSR0sc1/445Eeou5TBSR2R
ksc/u2KroQhc7K+h3xKeiROy9mubmbNf2r6RBHoS5E3gzDSbg9XcClvkXB+xORvzUb+V2zBeP9q8
NiezYSx1grbQracsRwOwVTpsRTBkzgCWUKnzGF366GLVW7URNBJUgZfyVo5zydeL5VxIqaLm4goD
ZSyuVF9cW8is07UGfjddMXxk04FI6Wy6JpBcCzZ317i4Rsx1xqszIuYgDuXqJK4RrHaiLl1uSvTP
E96YiyBCEbjtcInU9tojAuPrfCth854v0j5Py9nkSi/nuNyTtjKSlnErKQk4OOnR2ZSnZDyhHcjG
E6jl5FZSHKf+uNC6zLdXMPwrl1wEYb9VNAROCAvKn6W/Styg4J18iXav8wFIgHIoIFo2wZoEGW3L
Jki+lyPKk4Ca6mMf4ws5Dpic52ObnCzIqrw2J9UQPHDq11MBJmQ9pfk5vpXGgUByxjnn8jxEl1Se
u+hi1pcmush6qwooynpZ64vtXMxbJSvEmatwLtTAZV98/VvHVeeS20lQlAp1P8K9P4Xtyt82tHzE
bMZXSEWkdAnH+udHjFWm6AHu17umiDNO8rbxUhZoCjFq2mdOUOl9apaYyuCUBU0+M+Aw5gZEABor
XbPUA7tbyXympo8gl6qjfYlrUJ/zB+AFEhDdGHmDiE3uOPIdOtNC5BHTjgKc1kLiEy0BS8hLTM5X
Z6i+IbamZbq6qQ2iIgyvjLmBEGlVHejkae6tQovfV9sl4K1Pqz9Ex0v7twe8w0NdsPFEk+Owvfpl
+znLrAULv8H9ic+61WLtqTI6IE2vP+FKdttDOB8ITOrCQ7QchnArO/PcW4G/nlovXTxHeaHySkYP
mufeKix8xM4UZNQE9f/g17eCXtMOHE5941ap68+Dn7u+JfzShcLibwcz/hvXNwc/MvwRTz5sVQP+
qm+hnmZ4fHBKPx59hk8UdKY4ZqcPmwQUFSgTv7G8Ffaw5REekfRbrYUnbtXAd7EOkX4AGBwPh0Q/
VMTq3CpEYeHsR7lVwXSAlCHOWETU6zxaOWxxwDuI22syHyimqlTlHgr3AJNxTIlM9PrJsxj+1l6d
eq/15NH8la7nGIAUvCUDb+9PmT9k/kwT+VZ961Nt60/LVsPid7fXBkqg6adI7Uy/WPzZ9DNwJJxo
/rfIyTEb+qa+bLYSjU++99r4U7rVkPKk8qgtAGbwFuFNgng6EJQeSDEU0JSIPTgkVCoOAHTi+hAO
B4AzVPrBgLZ39xZKAbknaynqiaTbh90erLIYcQhvtVpbxQX9N4Bn2OIPGlN3OEJqKyK75luRCBCR
dNJ6sJZd5bEZ1xRaiK1CDYimT8WlD0sx5Wa5Fa6fsvS7wR9uBfrDFP40+GBNlsF3BWMJXxPIEH3Q
qDCzGNs5t4LprGHyL33KvZWGRIYfwR1yK8i5E/56i0a0p3XefRp5E6M+Qih6QO5eDczFOhBPSVxK
NGyV3GpKDraDZOigOftBMk3airMCNY97pW+Vo+4BXQtD5Fa015IWVOdBmw5s9HIXG4hHdSlt0q2a
ydMMRk6ea3iG69mGp7vezE3ieiP3CbdES96OT6dspsXJ8uCnM4DQO1bKCu+n6bdEJd2qXnyq5A4y
/Zzbhxtn2QpiLqXNvmp8F8Iekp7G1xt/Tn14nSP3SArZzCfQnGKldQavcdBFwFkn3MRDRGPEW+kx
ng3UBAdtOJT2gSgLdzgwbknh/6QHTjlENFEatocOHNUfzsi/RfayKbIsoq9tFinJyfWXk19KSqjW
LgRZpNsGYGPs1YDMoLHM2g5Ou4Xm53L746Rx/+crIdWM47eon1ejGnbkioHumKL3pmvC62gwvskZ
6n5SdkbcrrV5x00N26lmm2fXKdvjzK96kciT23wh0kthr4xiKPI0lcx4iE4Aektw+ycoJjYuDQLt
TEv77MAGfxzctHyROVFwan399/0hJ69fT2R4qdmOG65BJ0Znl/jPhxfwqihPkSmT+ATdI7MFj1gZ
Tr5lWm/J9t3tjwwMGBGU9OacqVMcn8fxRGiGU2zF9DgxjuM2mT/aPUEJW9luUA5BZAT1EGRL4Jpb
AZW14qNdM604YhbzJDuxBLHXVg7M0fW0OpACT1N+pob8PA5nXW7lRsSNXOzoArSFGtxL0Vw6d6u8
vCbzNS2vHRCc2ovmazhdNWurLL9PbkUqXjveh9m9k7Ux2iJbI25hNjT4nAQBROtZq89hdI7irXJ1
GsbTNJ5s+HvFKTaOQ3hcOwgL2PWPTn80+Ru6SBK3qoZgaLZCVOaYW1n89eKjNm9VWUeRnArriAEO
KhGFvADNy8hfEHTbcEbRPwznVW5VNxfKYk+5XuAkpwf+WZTXluOxeyHAiUrKq7aNia9/uAvUb10j
B1E5h3Ke2HRD9F9j10mWnvAiIv4qCiIaolHL2KQU6iEOcWyOVS1f5g4UX2yN+Se2QO/IB8EcJCtO
ywnhQ14/yQhdUW7UuCVKq/eqYaMHzstwAHFkE05gnErT7l5tQ+9fO0wEg+z6e2stWbES6c2K+6Qi
m/XDaXIvHdSPvk3eK8uNXhtRkYTp9vlOhP3B6pIfFSD7b6UlCGGhBTNLtwq6KgFIFDUCF213NBWL
Wj8ZhO7ogErWsdXYuuLWSLSNu2Cq9pWPqcW+G/Cl3b+Fdt3tBwNxC+MHRONxY92lOvb41QS2n5Qg
FWCr3cfynahRxIDrgK8iR9vmTLZP2xkHJuDgR4ZMoBNE8oGQ07523CyR2963stYCvP3VeVkhwo5b
SF8bGydAPBbtedCeasGTuzmyvhhaaB6jRT4s+ijOQ6zPj7cXVKyQWVa2TY4K9Re8E8nD0JbneFn0
l64RH1yf6bSMBV6PhHjJohMXOMfQuBbE43VnPhaWAz2DpesI1jrar/lQnORE1zwakval/TkuZBk4
qhCPtxdticITQWBTswKNV+tZ75X6qK0zO2D1qerD+rSYM+5Qsp6/LJX+oddkhPXxDJwalKkNL+Ng
rK2DCKtj9jS2tMJtdCpgzvdh1iBtvNH4eUoatFyMqSpBpSCltkNNw4teWZ+UEj8YhZXf5woPWaqi
GCvHFVqU/ocMZHNb4ap8iary+Nd//5dt0DJQhu7YpqWTTebo5j9XQJ1IWwJ6MPS5DTkZkXKXkzaN
YDyUre2maPrkCpwcYTxMUJ0gwEvsdve4Sc8W8UYXm25E0IhhQlo2fsR5tGBD09W96uCC6GQ8Q+o3
fvRY7M2FfS3ANTOmE2J2S/06WiddWu8wD3jskJpwTHTxlu5R+wgPUrZGGspjuEIeTvmApTr9ME0A
dGliO/8KxwfwckYCYZPZz1HyGZaMxefETaBWifQ+U/Fp1lX5MxWDs9dQhf5hr397SP563aQ0aOfp
rs1l+6WPzyw3FWGYVVAakK3TwuuAfEXVl6bbQqK3KZk5FeExF/rZoBV6ZRZ5qr5OZKBlGExSZ2cB
9kSq45Rv9LR+VOnnlDmPEZvvOA6M3TR65VACGuyFc4esCGyUHbq7mhVs7+SFOFkTsIlOX1YumBni
r4D85Q6fzbbDqlwRbbyMxH0L3iCzpi+JtaU1Rr6dJ0zb2p5OYDsjiBYjpLsRdnPIcB0Bqyx8l2M3
BwZn02la36pUDhdh5HupEM2ydpbvTOUetUzUj6EU4MfLC2yN7nkYk/ua6fYf7k/x2xMaVK60OFHp
mI9ggG7Hz791cDK8gLrieLhTejJe5tFOjm0GUqzP3HPZcG6wFNvlopusE1k15ypapsvQ21/zKiXu
bPvYibxNdmGVIcmFKEC41WQFGGyTP7V3/3/vlAzxbaZDjgrzh3++U2R0KAKhKWGkj2f4sDHKjXhX
uKl4ZYn9OiEfvAwNB1PG//IAsOrYktT64K4saaU1HKppzFE8pF9gMyF4HDgHiSaUf9j9/XZc53o6
hkGL0JGmrqxfjuthAc0l7Ltql6xQh3WT3NzMNujkdRUwbWABu7oAdfKnR+xvqwxiFNNwGMnwP2H8
ssrUZa/aBaQkP4tD1lrFjG7RBwALHRT5ssSsKM8Y8xpcKaz0cl2Mo5rNzwCfSUTpNIPxPlyjP7yp
35c+llHbdU3ekdJt9cvmb0yrtjUW2JOpRZ/NboZrRq7cMUI/cViGXgtiMczHOk97HKLqOC3D2x/e
wW/zI4vl17WEaRrScYT+yzvoe50YCSQ8uzyFCuQSDgX5JQR6yY9SuI78Spmog7LxiMaAznI8fzCS
DUaLRNS5JWfr39+Puf0a/rmokW7OmcCxbNsVdDD+eQs7A6YRI09ol8bDle1O45cZR990yu3PeUt2
HG6Ro14mxRWl0Osw6OKDpBQCvlJlXjNttU9knXxYxZgfGfMJpvVZ7FkEr1royc/gC2Mkry4hOWYn
hkMvkvBxHt+FGU8Z42gpj8xEwMGjFTbD594stZ9Oc+07Fb+TcP5pNWYIj1vIKzNKjdghuqvzNHyq
NxXQ7cW1IaMWlmkEtKvs59bp3EO6xo85w/V7SdL0XanPyadV4grUumE631Rptxct6X8opwiDSdJq
+/fraqlfrysDaKRwlqA/7zrWbRb3t0VsJWshtKttEyfQiNtafm+ZULtTQobfUPC9zSqN2RMPWWAV
YBzPpJKd2m58dc0Z0InDQu1KeyfHdfLYBiEhzZlyQEzh0YBal6cCgIpaPEecTIELoP2IFHvZCrkx
/FP0g+lfXFAPawoAoVwkB/YzfzluyFhk7B0o8hCPDMOYd+5kvbu5dcFuTWSxy3alsaFjRjWRabW7
BusyzQCSaA7psZv6jtUUh6Uz/KmcloOo6TuvNBXi8lPs5ldF046boA9oz7Nzbd5EOH/P6wVwyBTK
kwrREEwLKQU1CDjsVePLH676b58uOPSuELbFdJMniNoW7L9ddVHmyBAyu9zVs1CvmMRW+TMh2fMl
lair7TLJrnWiPQ7Vd2bq2eX2YggHxnMdisCanPGx6X8SCp3ez2iC51kg851RMjrqvV04B7mTsbc3
We+UAHdrw5ipR0LjQvYoelcmi2yrwsUoHiOkq6j9ddyPDo4E1DjfNq2qMw6kGyPdXRFBvKQFwkOW
quVIBMZPM+WX3Y3kBNdLbNwXHSpR+Bm3CZtsnAQoG7O/wk6SV3YbflUtL12RXXptrDi0JfM7/vRD
NU/2WzFlnzVTe0y6aHydoau9juFPLFnd4d+vtxC/LR+OLg3DthUPFhNcxzae+tsFr51IRRqOHRjk
B8azttzKvVXCyDjzsnarovUW5Y0ayEpv1mgW+avmSfxyUCnFVnbvR6CB6Vte9eKwOn6WBWYbFFlg
t1sZa+C2jAYCfOVxFwg7kDb5RIFpB1Z6tAkg0gljDEC8aHZAQUhKsmPKQBXd4z53Aqp0ghrXsR60
TjDowaQH3JiU3bHLCdyOXnWg/R/Ozmu5cSvatl+EKqS9AbwygpmUWqlfUJ2MnDO+/gzQvue4JVer
6pa3UaJstykRYe215hxzdiBs28R1nK1yX7q+JeIB5z+rzgm6mFcXzMuZNrrcKLTB6JU2G4cumL9p
wjVCGziWcyRHNKgO1UjzFBDQepzgLuYdfKh5Zfm8GOuW/FlyU9+PxI2zirgFXRUKHJC2Wf9EDo6z
4c+fnP5xbmjp7HypNi2BfsJ+9xxKA0xLYYG5preASVAcMZOrxuZ58tCqpmRq+mOu3xBZarckShn+
5/HK4q67qGLvkeoPnUiek+RnxwJdC5xbc5yYXDka8UYcBENZhFwmDg6HCNY/v3njw+5dWtRblhRo
q/HOvx9AADyJk7JKk2Wl27+mSVin3gPUz6RWAytq0uZInWJTQR68ObluLhWUyy+aRM7ntSJkbsb2
06+Ki1fORr4usB8VMaIEF2+MNZJTzEx+WSshTcj5JZe6ted+3j5IDV/dpKbWMbU5O6sEG55f67T1
CP1aM1MOTO2bRdhiP6pHExNzjkvU/ESCov3HR8dUV6W1Zahs5sz5mvzXNaeEdBDYTmH/R7dH2A6m
+LYdvjSOxSRSSX+CXAFwi6UzqXSxQvPAVDMsRzg5cK3+Pz4JjU+BYsZUKdnen0axGTuayWOOeWqK
WXyRJ8743Ps4QBwh+i94JIhnyJN9bWvJpfMZhwa+eFY9B5VZFOrHuLTFzWk1MKqW/xNksLKTWaUT
CxdMa11LXr2mZLrqOdVNnfxomevyjRSfY9ox0g6sLnxNWtVj4gBHNS7FcExT+UaMjnVqi4rUHZyS
NF8dmtJJjUj2zz++9XEDQO0/b6fv+xXqut8/ipEzI+gFpFRvbv9MxSUuLf8VlApDyZQYPWZo9tYT
0LJ588NSL/JXUMzNSZ1yfCZ1Qsp1QB+iGaLw1elqPEEiOQWzZCYZHTgCxHUJBVRRHOcWOAiGerYY
DmbjTeQihO1Tn2MYqwtizvVlVQ5rkkgJ8fMMOs6TT7x2qjm3DBrBSliFda4Vv9gToOlva79VH83U
oMlXZMPG74W/Khs7O/tmg84BXKBKAqdS+8bzVDRvYVx/6XgILjtYNYsyr2v8kVp1C62icG0cd31b
zwSc+gtPVWsXQzen9R2L/Qg10coD460wPLmV3NdwQKQpm80AQTLq4HUUxPSv0jkKZ50V9cQ0xQ9A
fZLO4mEBeHZCu4MAqU2PmlKYK3h+cvvnD/G/boXz/WQe4hlUbOZcyv3remrH2ArRTJG3Uwk6tZ68
ZV31U82A+mSYbrYx3aRJZ/obDTFoKIa+5qDfoKkbT3YkCIKq6AcX3sNAfh4pTc41Iaz4kNtY9noo
LPdXiI6mT3ZYxocSk1sggg+bx66hWx9Kd6I2APK1JCMYhB9VsAiMoVy2Y+2vY5VBIV0Jy80Ir9hp
udgFAaTHukbRWRNIs2QO6xzml9b8Ocad98uze+wczUiqd6UXbt7M/KqxxdREx3PRqY219QxYMcgZ
ISBxtjdt2KNnsOMrOvB+Qdr0ACJA/2qEiAISrRb7yoRe8ecPS3yYt877FNVE20HdQZTKuy038tEx
NUOiPhw6nesefuMh9MDBdCOTpjrQ/B0S2uhke/SG7D64DZ0JpquyHlB3MoYMQCMUFRRuaL0h+XFk
qk02d3u7z+p1yKb0kDn4FCjc4RER+cTDXM3j0yTifdfAKrLWelxFu37QvpuBXtMg82tilJeQAPM2
C9x6SJFBgsTfcy6Xu7LraHLDYd2Oo0fmYqXqazlqFXJpH2KzGjDPtLubI5ZFE3avRudilVFfFJpl
KG5guGDsbD853+/Ph9+3fLSMyLOwTaHr1G/vtnyiq6HW2lm2lFFocA8lXVHVUrJzgjq4hhnCoZ5e
h9unPQxeJW4fMf5Qrsdd9jC1k76g48mAQ+nCW6+DLtFwCLP5isHnVJFFl4sMxs1Yj83GzPucjU2M
XaDroie7qqKNajsT0xTApA6Nbo2CkCFq7iNAv+/TgDk5697LdKZqjr3SPCBv9wK4Ks3cxTH57f6q
j3RnWxVeuUytOXezUjWXkEcYLnNnzK/r6pOL7aPuU85aIrz1FE1Qat43/wYlL0MulRgDe7Ll0ZY/
ahFNaXOSO/hj+H4io3LNYVQPQVq+FcI4dZygr0o7HL2pfW3b8VjJweQBwRZLdKV5MnUT/T1NOlS0
426kLUNO3S8At/bXP18zxn8UDI6FPsx0pEGojv7uBhc5+DTR9ENgJDgYT/FTmzeQJXTMFfeXGVoJ
EfrttXR6nkiKLRjSwuGSRSrXEimhm3Xg5hNyAr+CWTMr9VCXOfDSZJdYvTz7Iu4vDJVQvEFWxEGA
Fi2/9uHoLwpIuHkE6B1AwbDzp6J7iVQLi5LxyQekfdj60cmWuo26VaBNMe13VVHnSZkVsYE/pTCn
bRAn/U6G8nUU+Rsn9t/XtmWOD2HeDcyaPfXgS2/YexYEXXh00yfCPPHx7szMlcKANyPYjr6v0iRh
9nCTRjh7LblduLPsTT8kD2PZE44TJMF5VHvQpZb85yD8itnOVJTLATQ0dIJlFQZgFa2LbhjVC6dX
ty8xhsE15mVoCIBDk0NYxKHxTQL4GjSYMsqsL5NkCAkg/1FNSLodPKU8S0V7q7xGPDSEyi5Kp0ou
zk1gR36hks83Utc1KBZTs6obLneMzcschzo8C+cLOYT9OcyZjCfKC9KcfOeT9LaMjVpS5hbtssjs
hlgRRd7iaHjxw0Y9dEjuP7lp/Yesj33wfM9HRK/rzntZX2N18AAFOHrhj/otbKqesALodzYX/Csx
bj8mOtHbQolm2ryiPkbcNxPKpjXdPuXEnmQb2oF/NdIbS0tv8JC6dceu9vB/h2Z+STI9aBWk5uR1
h49JrllftRjhba7gfEXa6txspfrVF/bJF09O8uyNz1byHAGnua+yeTEke4151T12222av8Y59v43
sBuG9toNb819VcMbI/iEyW5fE0fe5dVjLZzrn699tgVUL7/d7em+OqjWMcIjXadU/726IfdLBDwz
M/idyqWS5JvgupfbTmj9m829Hh8t9VjcaVzXQ3Ii0pk+jtYRH3WtCvtcqRW2Y83M11ReI/NuTQXn
xaYvCIPvhl371yLy9aWvlip2VwvnR0ZNWKnRsBXCOkrdGN4E0LiFxT8rSn4fmHPoX5V58+Bbylen
RONF2mrjRnraYMgSvzzYHkviEA+mwjSJAIyzKRtm60aBGCavDFcQGPtQpd7j1ETGS6uPcHky9Ydm
f7dVDEO1Dc6unA9NXo7HlPBl/Nh6Cv4Cje8Yh0+WbQRPjn+DeUXcRYP3VwcdLYcquzgt2JUMUxaI
mxZIm5D9SQ2H9DjCNDH19Bd2oOFLnYakH8fM802NaaxJzN1VY3iIuQtjbGZCheNxdDDaYvpBoMHX
jkqDXyBRZKMT0PZogexVSTd+hRVHDpDSpuUySjIk4eyg2mL8KskU2vQKXY1h3Regu+/CiftBaiCg
454m9menyvszxWGMoQsdWYTF5vr9XJA/vCUqqGqX7KNhOnjKs9n1fwWTSX2fAccKw2uOLH8bO8BH
i5YA1j+/gY/PWDhuCFR4C5ysDOjf1XY+3pRaUwBCG6FXrFVf7El2bIk7q70Zz9TQI6YhGRVoaUrG
rbY1Zx4h7Jtyp1z1ur/qMOCCzrTXdvuWEtAUJC+NZ6IN6v0fisFm3evG4gHMkPvnd/5hG8ib5pZk
oSkRmH3ee1CCofE6mNTtEmUNaYuSyNAwBfvEEBFdoPEzMYLxRAR38slvTH5shGAvsOZnzNz1RNLw
+8U9CFkVA4ZaiAmEsQEnnkOflD1tb+VqtpxzamCZyygziausYEdR7NWHck5xrslQ2nojtMLW4gOO
1DJwx4gQzE5C/5ia8GpM10QhaE/RupAKTVbX+yFMZHpMRXdIoqT++1sAFdiAKilyefbYh/87jEbW
byL91jIBXhhp2r81EbfS0oLW0/Sh/dRE05q6vH+zQvj1yIG+IUL3Afx3yUPZE8BHMjHIT+yUEWEl
B9IWy2XSV8mWT5OogM53GP/ZpwGiSRRbzVrl+lvHug2MsgiyTaAE+okMROoN9rR1iN9iLB+n0qSR
wNOx/+TjMP6jBsFio0vk5waPqfdXkK1kHi43Ci17xs2NRgS7q9W7sxEOPGwsHlz0gWG0rlsJTwxI
dtH2JVoc4m8VPi4g9trkeiMcnikmNq7py/SHpa11cyCkqAXm7WWOeuT/m66Cqqg3+agHNwt+sqim
6FLrFFkwH/xHInDJ14EXUecWNN2JvCgCpD4ZcXzs/UrboHvIX7ag9Hq/b44bRfFSiC+wGJzkJu36
e5Ta1ls5O+uC2LH2aRHOHLx4x2lG5k+ltvsKxsveMhZD3UKfMNqA3PDW+qQtLfX3d7J5b+Pw5qh3
daGJd20ZYRkQ3jMyKkqEnEHXaqe6UdCdqQjylY70ETJRHu7f8q2CvKVQkvye1Oy3Qv+kFFK7IRIz
LqqvXwZAsQRQh1fNNv8qMJ2SCpfITYy1YaEhMFpUlMX7sqBHnUXeqYwbbWFMinPpVC0/DSBMl8GU
Tt+Ype1rOj7Peq+objMBWPDs9JuGV/FmzAcrll/JQQoQnPfPsRr8wK2fXQQ5qcchRhGQeCtZWOTF
F3V6FZn9VGlWvycZtloHUstR3KAPtXubSNaw8RYJ1VBS5HNfrW2/am0Znslf2BWRxNzrXxTN/+zx
8VFZJx1NWsLkN4Hd8cPzg4uwp/oHaV6PVefChqJLVQWjgqJrMfmhfrJjJzumIFJs4plReynUE0NO
4KQZ9mKh0m3VzWvb9UTdlaXhDtMKfBZ5HRn9ca1p859GqX2jjB3obSBbngof97pd6VtcksVjH6+c
CQD7oLbGUyZhQQWto/40+hpKVg8TrlVpJErsnxpPlaWcESspYRNbuzHTdaLDTSm6UtvWZQqUcxiK
h5pf3y5z4D75EJa5t7va5GGkiRHHZXd1fUPuJvVbOCdq97e6d1LIMBZMGxWhr9E6P0qHPW5UVOat
93DLlMZR9Qk4WbTdfEWEsNbjAFz0FKojPToMoV6Xe6ecFHaQAt9lGkvCAIV4cFC1Y06YSEEc3Vy0
KkFQdo6enJS0ZYvz7pTMpBtkVxYTNl6C/HK2OfIc7PBixgnpy9COTACDKkkHDVO82K7CdU0CzpXp
f79JZenvY9LFUnzEZDlxkIFKKJqKU0erG6QJwD+f7TZ7HRtPO4EyDNGsoDBOuYsvZW1Fl1KEuNdz
nT+s0veClFFuXk1EjCM2BwBOGP8sWrqDPsWrMNEyzCcxOUK1Wm66YhTbATjMFk1WeNaz0uVkc47G
fAjD0TkOJqeCkWQjczfRfckUV6oQV+7jLQbj362WXriJPBFJ26n/30Otaq9/ftp/rFOkg3wUtxVP
XZUh77v9tBpXelR3kmZbapyEF0NRbhKLgGpcDmY9pUcRtcMzNuQvHSYF4Ju4G5Wy/Ctny38zieBe
TTX5A0JkT6Fv7LGrFd9BWy+mELig8J4bnWTLuRdlFuYn+6i77OK37cA8BkcDQtPepGtovXvvkTfM
AJWiXqZIbzY2dox1Uc32QSqFVRtx69YoJTZiSruHqBtG2gE1g2Hyy3GKShg7PIDaISUviqhqpF5W
AgoOIEk4f6X4vcKdR0tcvdCTU5kNpDx21s4chxHlUvrw5w9C+49NP0WXMVtaaQp+VFPAIxAaMyo+
iSAcT7YxajsvQPtjg6ZcDuiQd1VmVjda0OxaOgwObC12HV6+czpq+5ZR8c3oSoa9yEWWBChPSAzi
wKZWUQ/pTFGvnG9t3DwEQTedoWVMX2RC08mWvbPiT76oUWAcSKU2DjF0/EWD/Xl1fym94hfA5+wg
0xKfhBK22ynI/2LjUV4rlV0VWTRlkYGNwmV1HxhHU8UdHrsokABwKbamf6eNuJkURb6J4blvs8EV
JRJzQ5ERzFwmiGpUu6EeH2uzr9eNGYklYpb04uTsBNlvkbMEpwxCf8/oBa596YL/bqmbaxgZWLp3
daBDZ0NylmOUd6cs7K7ZZBukfvoKlaOWrozS0R6tldp246M2f112WYPwLz8W6ZTwlET9J5Is3hMK
nT0OJdjUfISJTDE4R/uaa4Kbu5dsRj2lWXeIIWxghwnx4ismHb78J/rS/jygyTkm0EyXaZjN0Y04
Zqjp2xUDF/3AOOQ6QefcYrAcQMRoeAaMafhmR/2i6wWasDFQSAfuB87VoCVAxYqezJo905/Pto8+
fgtJGt0lS9Vpptn2+0snZKta6nDzTb3qdn0GuXcwXsoo9FdJnPklg+GhZ4PHGFmbVfFKgHhYm0MA
Gj1VT/nAiDIGHrvIBdF5CCjSbzGucBVf5w+/EocES/Zfig3TPCoIBYAjxU3xUBf+eEgB5C7m++wK
5Go7q3+fBGjPN2yvw6JNOnFuQ6pLERdXKz1DXp72KoohBIDzl0GJ3cxMPAnxWqVxj9DgktUM6xym
Ulsg+cU2S6Wy4JY2cOdN2MmX9UR8ued8xWOJgGcShH+Skjxx0u/vWo4cwFW2UMmx/6R4w7n/vnpj
Q4O4Zd5HOTaStXfVm1qMgJBa7GW9pqMt58ReGJaeX2jGt/l6MlaxsyoxWSVrC08qqar3lc4yFZwU
86r4wU9hydR6g6Ri4OFmzKvDKIKVKGYQtbWcDWkSZsweaGtUW3ucVyK30X31gdvelyK27O9ZbI+I
dux7V+SucV9171J2lTiCczfv3SF3O7If+/kY9m6Tu37vmr5bUJrlru67Se4mYoupub+vQGz1YasV
I/0CSAIwOulR1smFDomstgYwrWrrjFu92qZyK8ZtLLfhfXWB29xXFbh2Pq8icLsePKnb9C4Eem+l
5y79saJ3x3xeWe8m4E/zeRE+G/BD+K5CqpfvOp2r+S7IiYHywnc7wrB91xdblmfOa6LYwu5CNwdg
6SpHHhZtk2gLapUV25tCm9cIRD/b9O2mDzZtsEHx+Odr76P21kK+LQVqU8fSdOf9DjtJrCTrSh1I
YMNGV01jALZR2jxqdXbO0FO5aOHtR2lFqOKbKXzUVQuKcR+mrqB430clN7hYB5tedWPzFTrNoZYo
hIOGxI3RmrRL4L858OxBEo3nYuyaY2GQZh1MoVgUuRO8qn3PBxQQiETJ2Cw9DcRKpyKlhLgkLzab
231ZN8Ymdrr4ybeTH/PfnTPUS+GY1oXtHFEDmUYppDpgyjpzr4uC2DYUFUWq1gdVftNm2GLSoEay
fbK1pmAEWT76xpsvlJ9MFprvVWBe+1T5AfBiesjJzl6YLYHdQL+Uy59/4fqHtqGFQJF+xjwU5aZ3
3+r+ayhqgeZO7Fbl1xnLzm0F8dcNTzIwNOEjLdilim+xrJzpJffD4lBmKCaJ8evYfIcx7Hxu3qUh
QRkwa3rOgxr+m4DO0AkPvWvQnUSskGzSGN7tz+/7ozgCbBvNThXcAvIvea8Y/vW+Az7Mgu4+JYBp
gXUZkcUN6Qhy0CjLPYgaRNNDtItC2T3wsHS2Wv40DbZ5I4FI+UQw/nGwzMbYYXusM8SidnkPf9Di
YTLjPlbg6zAHSIIiP0kShJWe60YkRkZAI4S0kNReN0pI0QI+mW7DkTkAHr7ez8evkTHnSLYxHWlr
WkAL0+Fx1HIXScJc9Why3prEvNmVU3wyvmA09OEuDN2Eu7BqWpqhM8r4vbXU+FlSZ4PhL/sJ9MPS
h+1Eaa6MK1stNfQBLeCnvNMPTm/qB2U+tEbfsxcl6u/+D3JBbRSm6DSJtdlonSX3U2eUoBxyAu+z
NIMa5qNFn8eoxnzgkV1f2nD6CUNbbMraag4MnNvD/atW61/zvm62siFvIJcRnT10c21O2GWBl0aB
G3Qo8847NGaHstaL8JGSeYi1O3HAijm0K+9fZmpa71Vrw6Y0tR/z3BnyrV8o5Oi0uoC/X4gjYXkZ
NPW4gQIKXvD+vXGMihWzwWA1zQi8IZf0sTQ7WNtBpZ0j2wMKNkpI+4ERXEtwj0u/6qBAs3+93r8H
k9S5IAtR6v/3jWgivrnLSTN27IYMM+IYPJs7rcbPiUXSsKCScZAFmblzHedPA2ZBq7ipKWmAqkp4
T5QT5J229blCS3MIDK28wswkdmUgRDPBRdw0WuuaXt580QySaLrcZqojfoVZOi6TyU8OVRgPbu+o
Fsjv2lhlI95dJFcd7CnkbIYx49/Q5hlNDncYdqmVkK7FTWw/BM5e+JP5mHpEX5sRcIlE0iaJFWJm
EFaycwPLLltdx/brxNgM6+hV9r21GvQ63LUjIp9x4jEZW+qX2q78a2Yo+rPpfDOFTJ9SWIh+6Blu
bNbBvsdLsr9/1bXWP18Vaelw9+3Kv7uOVjrVy7Ip7F1RTP06I4+CuqvpDsMcotyiqD6kADHhkk8O
hupkUUdx9JXOLMZaWHS7KR69R+gjL0xKT2kQoeXwOoP2Ye2h3zfHeA+hWoX0B3mPIMDqu+rQ06tH
+zyGUcxnkjVnm4Lk/qoc02lll/g1JEn3R597Fd090WjUjCRtBRVbZSVl2+iPXyyVNCSGydfGYbIg
5QSMXtb5okY8RDBM+9oZeb8HEdPvIXH885XeDv0+cziJNTQQ2GzG8dY1xXSzW+2HYtbmns3rePv7
+0mNPi53jvdX9++Pjrm0wwaENu5DyyPlqXGS8RrScNxrOs/xUdJq4sl2cywL3KYm641vlN4+9jti
giZ1gp6bQIdbhPN3w/t3AyDxSI3Nw11JZEHk3eKUIrUMTPbp70PdTZtM8fEG5aK+FBLoAmNS9i2G
MnsA0hxKqSScOByIISw6a8DaLS9ll9YnR51jdxFt4vzi59FfJs/kFyf1ZkZUWvuy3N1fkAIN+Vvs
1JEhnuub0G+SXiP2MhnfyjFInxRMyjzI7VfGXQ8kuve7VFHM46DeIr90DrSdyUq4f2tCO3i8H9rw
a9nb0AFLswtWd4Jl3wA2rcXgZnOKRA8k3WmLfw72/NJ2oKuXsdlv22EqD02Z/2xn2hdnZgYzKVbX
cu5/9pUNCj0tL3fipOJH+rYLiYcHBBTtfAViomSDu2hkgVCWO+bCDgx/19g8D/RMFleVuMIwwe1J
Jf3LAlzzUBpEWwJYqo8xeRR7RI6PVtLWOGbYGNkZXpioVtCoGoTApIHE483/0J10Mj/M0WlOThaF
Sx2pPue5aoyLTA/8RY3oGd6vj76hbKdDTMjFfiJ5RhhiPKI6m473r+4HNrFUtaMxrf3QerGVMEN+
G4D3UCpxMjPd2Gd594ROHB+qsBB4CFtf0smdDtY9/MiecvIrpf5cpOlLKdneB40er+iTGMu6MINr
PTBby+tqrzZdvjRTwFGYswjAarxQXzc2xkbIxNQuuYrHIkQDbDdGeTGtsly3TUKCZ0vTvBA+bTNc
XA0wVnbUmAP0hpCsfBj3RkpQiAcC/twVXX5WzNg/W2TDaEsCNttJKdZB1wMncOrxS9hDWMHNUS/p
TyI9BmS06JgLEviFkfV+aMmYWJRlB1xVTMvB9qv5SRE0bp6mP8z5WogIQYVwUWQuaXT1xRe4Akwq
i/2kBI+SgcV3azB/0Skz3zpTQpbwx+C5DHdewacx2ha8mSiZ/j4oqUeQsUjtpcU1sPP9IiLSrJiT
B2OMZlNeYb9deJPAJazjAF2ZWFjdaIk9IR6+OWEQEI+EFshvgVeEitgXovceNKEfNYKiQTh0YjMF
03AeZgjqOE7Dym7J+7MndYfmAcanTW6wEpvZBv9GuRotHO0RDoBTHKU7LW3HVa50vxyFzZhZRKDb
fITIWLgeNMMnbjoyPezhtHuJT1gPER3UuCWEQzP98BHeKOC0uZ+UBbX3WAfldzWOrO/CzwDW+cTm
dQ6ZMjNR27Q7+6hDnVqVA1EfQ6B+LRon/1lXJsmhVvCaeKjxPVoMJIsbcKDQQFEL0YVIFdqu/3so
yD85RAUUC6RvhKv7xo9JmsWjOZjGTjNIgMgBWm9RUtiHNlQsTmr9YdBSc5eH1nhhWwCwURK5jKx4
/GTyqH8s0/BkSC4rQzp4m+7an3/Vu7k2NTb3hpTqGxONZyVf4WaFdNix11f2WhiVfh2M8qXtsoKP
f6rP/GadbWBk+rpIEtKiBkdbbNaVjKwrra9wF8jA2qp46a6pMz5pJsMm4WukYdKnDc5tUgbnIimt
T2ZnH11/PAHYlaFj1Nn4m++nSUQ5SLtpiTYISrM4B5Xucm6oKxV3qs3kHLnhwcDbt+S/JX7ModOE
qp1k3QkloDaeyij6SrJYuyw75zGv9a8qoqRPCnrn46ZIc1BSgVJgI4qF9l1NHJBZGbUWs4S8zZ8Q
+KYbxerw+yJTRBWX9UetcTowst1rq1Yd3qlhOt4PQQ6XiFldx4ehX+tqPrbVtfOvqnZhOeVF1y79
uTThIVws7exoZx9S/rWWBP3QXw2IkRGEX5Zz5sse1EvwTQkUQvdMbY4Nqaq/oMIfvJRBOLY5iTRd
Ma/829+6soV3mRX9KiofgvuS2oMRPJrNvPT7ssRjnH5hddzN0i++8s/Cq+R5X2rzaaieSvMpS55Z
ufmUjs+sKHmuFIC0z2P9kinPLGKQgIekXb9QPEoth3iemxPk2wor0dc0BUkHjfxVmkmwgafcfGk/
1+mpHy8I5p9QDkEcohNy3rtHuUsh1YsBkmpyJ6o91SIAdFXd9+lhcPYGvyTzwLEJjywPIrh29Otj
rRwFW9RDqxyr4lRP8xqck8zOiKJZpn32snOXwYe72Db05wtrgu7vXArnUubXionfdB3ua5qutjev
orx5Hh/DzdZuDV9rNx8h+Trhd/JFTqRKohT5UjfcKfQY2FYFCiRkG7DzsXdd/DwGXCq0ba7vFBSU
e3VOKN0rcBq8HWsiY/i+KMRZXnJg2QnAikMTHCnDZHmsgqPvHQt1XkZ2YmnZSR1OI8oWKPjJmUUC
up6cW3mutz3gifhSyvPYXayY+uzSd5dMzitOrqwwuUb9NbfmFfTXlFuGdW3SG0sOtyq9YZZilWLV
6Gt9uCXOTR1uMn+InFujzbtFBRxfayCKnbmBNEKDVWgr7A6UqDvQuKZmt1R/qxd+fNPZKKP7gHUG
FvdBnR5E9mDcl5Y9sDyLuMkH27pxluE9JwHAtG5mfEv6eanU5PeVievfKxFXJ7zazdW6H4PmYoRX
pb6YxiUPL1RzaXiJm3McXsLmzPIbBvfn1jw17Ylj0Z7qeF5QlGlwyf5o3ldCkKRzQBPJiqtDWB2C
8KAEh6zf9xm1597xdnH0Ccvzo28Thy5AFw2VC1NulDu/b89Tn8BH2kGw+PQgfwzy2F53jdqvB8i7
j+PYVmevdvhxEvGY1ujkjNmFXvVte65tswWjFbgotbLD/Vv3Q69Gxslkyz4KR64IuWkXRBUtlaSb
boFj12eUOZtSg6wZsGtdJCoI/nuTIoArI7XYfokqFOdcmeHmTo+ev2+lo/0yNrZ0mceHf//7KjO/
QNZ7HxbAJiZtfmFaRUd1xiGDrX4JO9PfNnotF2P+OjEEgylRJlcecICL4x/SLJOXdqirXZ1+0j76
ONqzZoWhjn4DBKWBsP73XyuwNHowoZ8vxSS+sEF0sLBOG3POsAx7puqwPVb2VJVAq7NzkHU18oJp
IUf/MR/S4VGX4skWIr5NJsU6s3cjbtegPgQB9YQxoi30LjjFE7JdP+mQarNq+7fBHu9cgLZFiYRC
/cP0HQtqlrfpQDRbG7TbZqpo4Ff6UwJzeG2asHfjtJDXIk5JvHf8ZwFCdKERGbKwoLmhQemyTTYg
erd04NtNXO1LpWs/ecj/R1cRzT6KEfRdFC20537/9UbWNDLsJKGuGcl9zyVUYuHbPnY8VHeEiVnn
sUUgxPhu3at0miF2jstYjcYlgVLKJhOvokyrba+1JhFhncLAOz1GDkhRffTeSBu7NMiwPpmZ/kdp
gsURESXUDKAZH6TFEyERjh2QZhkwlXiKbHLUhr6KkAt4/dqsDQgUjH1PHptkwlvUs97htYhqHcOF
PX5Vw5YIXA89T25KDC8ECMEGslE6Dfpn7/TjQJSGHWQmNHxYzE35Hgc6qFMnIh1YDRZZZQUaeceI
TD1GzY6AFlZAKZrsYkgPM8RjXnSa/XReg7edPKK3t7mxDfp5ATJWYBmH25i0InVegG6qbDOWG5pE
CmCzjQnKxvtn1cmW60EFjSi347S15LYMXYG0vHDT0M0IUBP4I9wwwPQ0r6D4Z2FRYcGcbMROBntA
HpkZOVDGFIIa9RL+e6btWAV7mWYXN7uwgTTjBsku5MfB90W0QuMWmjs2rpK4vbdljd42AdpobH1+
kHxeXrAldolVqxtBb6/ZkDQVrmNMqrQh+UH4sYwN3I2/V1tvWdM0L2fSmG7bvfOFnNfA/vwU+4+q
ZZaNAUtAoS9V652PDr+JP9WVkS4jtfLcVkdAagtvWAHVKU4ZOdxLzFg9w7BDVgPskcDtBHXyIU+t
8ZjZilsB9wXF3ZabuKf0+nNX/aOwjZuLMzv8dHXGSNyv63/tMoLUjKuhIk07GOdnYwnMxGHrhSlE
VHDgzSpZ0JBIN5XW6KtAU+ecRNStZYfkcdLnBy+aUkSEmbZqig7KfGAq68oZrZNm6rNpwCawq+2w
ZQappq7TfuDxmxoG174YwRUqCwb39jOyIMxgmqexI47ADI7/w9h5LbmNbdn2VzrOO07Dm44+5wEE
6MlMppXqBSGTggc2vPn6O4BUd0mqDtWN2IFIp1SSBLdZa84xMZSoUuxsNICTWyui7f37B/5XfrOF
ul7TMa3TDNFRGvw8YYE/Q41nR8UGbWR/6srEdh2rpfAnu3msfUk4tG4JAYGm3ftGwKO1M8Iqf/9H
mP/H1K6xGrF1xa+LzlT9+Y/IJKmxMwUJ9xKLIqupc20ne98aNWbUUoRHkrSpUyJbQIsm7QjpNLcW
wJnnug2/RMpYfyXXCcjrUJ8bmZTnAdUEKkMyxtVW/1w2VnEDe1PdLWIcl9tTPo3LeXziPPw4Wz6w
mNZj4RO+0JFSRc10JjtEXJ2wS48iJ0lmWhzmrejKezS2TC6UgikS6b4Vi4Ntt/K9lmnOk1QJGrkw
dMgkSYIny8Li0MCyOqzf1eU2gYvpJm3hPERW0G86Ylj2LGrJPizYUAajZt3NkUQxVVQvFnBqJY/k
56Au0H3FygOG4MsgU9KaZKCsTJHOg1mZE6SPKvybFwS88l8XWwNXBAlMqGloTf5yEFRiRHWImARB
o9g+59C52HrlXNaPhN7dAPwOxNTmC+NXVRa6L2NslwHdF8Zv7+xHZ8+9026h+0rMWy0Yih1030lb
BpteEspjYjk7C3i1GEi7wy+5AUB6g3ILdzH8+E645QreFsgthFsGeFs4t2O+DCC3EG4ZhvIn4XYB
dSh7xo+E2+AHyK3Z7N4Jt6W1QG7B2/J8ciVdgmrn/0BuIdy+Q24BeL0Tbu3/i3AL5DZldAvkNu4W
vO0QniHcMmBuvI9q/olwC942nZcx5RcGYWAJ2bN/8xKuG7lftks23RO2TExsi1Pn5/dU0SRCTGS+
byKtGe/o0zrXSjlGOJwBscMvT5Dn3lBfgoov7W9NT2e3o8IXBXF6JuWhPCZmFkF9auPHJPiqR0B3
0ejlIDD4SMqy6RSqtJbrID2aZfwR7Jn+aIqk9CKrlR/mCdhjJdGYr9gK3sSZrIDCNVv1dSCu6b4s
rep+apxqH8UwfK1sqO7DUL/JEzQ23Zlhqtid6U+i+ZIkYr5rY0m+x2oYUWsX+kew8RnN5gzdfs5B
eI7pcHroaaiP8mC3EgeBKdX3VtE+q4TEX0g9sS6J1VqQ9nQTWINDb5vmMum2xqfEJNKBSjNqHFri
7uqRVAjRcJGBtLeeYOkgm537JK9hAywCyBLAPUEPhQGvZkopHKvFXr9lchfnBB0U0q4JqmZjtqlF
AjCA2Nwi3aiJVW1L5AApoT1JGanWl/dKLr20s5l/iW3xJaEy/iSpAU/J3+355b/I99k04epjqTEo
krPI/XwvEFcp6XmuUHm0dqm8C5N9nOwVJpFqj7WRZlVr7jtaVvHBnpYRTAdhHYiMsZMjwSZjc5yb
YxEcG+VYFvTCT/1wagrKDSQPeFlyngfqsmeGSM51AhHvbDfLqMLLrJ4Zorp04TJq2Dfr6Csms2VM
69DAYoAwDy7qenWgHAeXXFwhmku0gAgbE9dEWrjmjbgCNe/EdRBXjE+Meh2tdGH0nLkXCLPf8DPr
GJQLY1IWqrmscPteaH9p9XLN9HOwXtHNMuigonYW5o1mgvg4WYDpKqcpb3mawBaQp+SxnJAJNcOk
3s+GeBUQHrWFaS2JM0BrB3A1H9AnEOfIOfOml+yzsw41B/qxjHFY3vH9sIx24KC9jMa8jOmVd1Wf
XkvzkpuXNr0mkMXTa2peivQam5fQJMRsGTd4DbZxMdchJdcm8Kxho/QX1bjM/WVcx2RcNIslG1vY
9zFaZ0aVXczx3FpnfTyr4zkplxGV5yk4MYbglKHfUE5BfbLrkxWfDPLBjaPGaZ9D/jpoYM3SYZQO
KUVq7WB0h4ySziuuSsa6sdvPUMXZbHd7QR43q7W207UdBuHf7xnYF/xlieL4CqxO57SFMeVXwmWl
mL0umXW9MQjZ4PxEwJS66clyDlFOLUOrvJCyKhziAZ211wME4x0Z+lroU/cfcr9t/CmnxbkMRffH
xtf0ZRjrsFjfdT+V/HwdpeQzYDQxtGzbcYtJvpXhYfIZ0zpqw28NdnP47pYx8mnr0wTvW39AeQnv
ofBnTquFH+G7JivU9pLYJ4GIwXaPMTbfRx97DKI3aWSqzqaSkZdurH6j0N5YR5h5UbgMpKqS8OzU
a+Vl1OsQkqezpUj9QuJbPqGgjLnyETCMHNNVvxv8ZvApYjEm2ydJXPBFouBtv1mHgjQzxtviL9YM
22dQgWHE6wipvCvL0NahKAi13ZaYQH/o/VEsQ038Hn9O4k+J7zie5XglxuDJy3WP6CxtwovpZaUX
J8tIgJwH4Ho3OfFoPVY++nObjB7ItKEGHuzpn2GqG3ldF9Slp1ceYgIQC8mA3MYjdY5kcJUwTxr1
oT/my5jXgXB0avziJQWV0VAn8NUGvJ6vTT777oxXcOIp8kPDj9eRGj4j5yXj5TaWUa2jmP3G8OvZ
7wy/aZfRzn4/+0RnK+uYEALDmoxpznlx7JOlBumdoYweOyj0DjSS2sLrofdzmkZw7iDgwUpOW2O5
Li5pNEfqprCwaHhh6Dns+lIvEF7SL6ORvUr2NGMZpcS3uC09KwWz7k+8oMNyHRiqXw9+t15BQjcq
fwmxvPxVy6BfwqB8RRNxoohl+yTjMRJ+Mt7aik8KIhRWXfEdy1d63yKbs/dluKwCriI+vWV065gT
33Y8coBhVhS6l+mePnnq5LWtV7deyjaA15VXN8DTtlGIaHDBW3byBt3I7yeC1ff880YHORSuJMRz
mrNMCT8vbmISWW6VNbbiQAUepsvRIzKC6DGoNZ8WZr4HrhrhELZlH1IQq1yjaB8k6xbiEAkCFnHA
Yzd0y+XOlkmlwOtMiy1kt0P8IyyR6O7PSwbCZWNZHxzrQ9p9QLkgWR/m8EPVfVDCD9o6yvmVzOo1
tvpVyl5N/aWbX7X6Bb4WI9BfLD4OnhnR9Owcs+iWTM9N9pxNz132bOlPjKahcfAUhU9J+GTPj2Dp
jOLRWodtPUTDMpLhQdNvTfpg6Fh991lBOr0oc2kbxab9mE7SjAQheEvMuHjuunlfp/1wj3sG11bX
otWCrPnw+xfi/6jY4glD4e+AY8TeuEocfzhDy31DGnKwVLwK604XU4O8n8uUTe5YZriQygEixTip
L7JA+UErWjlVVfKRXtfgWSMU+YGFlvYXmuBCKjZNkSYfJtK6PFuilJKhVJT1dlerGpz6ICSBsUQD
HZW5fOuymRXdSU+5gcxh/VLDp65FUPBmiiOHZoLdXFAZKb5lx/bjNI6G23KYyoLkpVQGmN518eMF
dj0Y81mdK8Xt1YHtjI4VfG7DY91K9pONodXN+po5BDumRxb43mhE/lyPvf43N/hKKPzlBjdVBaWi
wikVJ8AvpZPRVINUrmdu8MpmnVtc9aXVTAfkIozROeSkqjgUvJZBIex9hES1O8CplkEtjEEhLMiW
K4Uwhg6m/ko1TOq/l8IwKMbWllIYQ2+/l8KohiXpUhCjEBaN3wthfbClENau470QRi2s5BwV77tx
r4mlCsbIjH3CEIdwrYUF4fcqGIUwog3HmCgIAmKJ2LOi83opJTARgV91OP/sSbrrSG/8Gy6Y9deT
rUapk/o3mgtKHit664e7NDXjuCXPVyBBXJQzlFTPDYCL82Tf95gVoe6L6UNcz+AtLJIjQq10sRLM
p/XS1RltkCQd0L3INpy1eICxhQWuyVT9U6sqG0FSs6fPJcxAWjw0PZXkjvfD1yhbsgz/90vr1+u6
DjYlaff++o1C6N9GdbK2dhJvG6eoTnVX5VjeZuVU8LJBy5xAq3xwpGbe5Mn44oTJl7IxEn9OkHZ1
g7ofo3im22DAIg9T5rdpNO97FXdOmsjFs1pI+qnrc8Jo66J4lnGpXuwvZkOZpQSL/4dcNZ+Cbsq/
YPc999Thn2tMD2tMkiiwm0kOfDqM5nAZWvVZadTq5jRF/c3AG++mOuaF1AiSM96/xhdtLp7WCeY/
v4z/Fb6V9++3fPPv/+bzL6WY6jiM2l8+/ffurbx+yt+a/17+1f/+1M//5t9PJYew/Lc/com/1GVT
fmt//amffi//+/e/zvvUfvrpE79o43a6dW8YKd+aLmvXv4HHsfzk/+83/+Nt/S1Pk3j71z++wM9p
l98WQpv4x/dvLUBrZZkR/vPH3//9m8sz8a9/XMt6+DT95R+8fWraf/1DU/4J+10zV/s0OYJLGWB4
W76j/5PaADriha2kUfZcDoVFWbcRBG3ln8ri/HJsWYW/Jjv8o6bslm8Z1j/ZbNOSQzTLmwc7+z/+
5w/76QX88wX9D8KR70tsLQ2PRF7aTX/ObSacWgfBgcXCTdmN3s4v/u52KqtMAJT3SytFIrqkW7My
EQY8FRzXmnj2FTIs3cxk1XIdLajgskKgLDCDAN5a3hlhnjJvBWpwNgNSPOi7Fem2jhETpLEOn6EL
D2mEC4TpPTk0M1Agq4OZGutPWY4JSgxTfZMcA/1cTd3WqKeYRlJITocVaLRKIzZXQSU+2uVsn1R5
FiczaF5Tuzw6iXFe00izqX2swuAKeZoA6IK4vaU4eD9amnbfDQ75wIFxsozZ7SRTOzQKBI+u6sLt
ylfSJjODDDmS+RMZmhumQuxEJmmHySI1pEtjDShQBlXdquaD4FFzysnLa+PMD9hUxUfZOvOF5E4o
dnYbzOrGPql5WC/1SFhrFiAww2wxLG3TWo/Ko8RahkcVz0tkPislfKmGGrEbhXlMKVt5Si2H7IuJ
5AzSsSzpDPvF8chn01TfCqCEdWb1IAXJ6CM0S59io9Vc1ZrsT2aWHnK5PY5pu5etWX+K2ZS5UpKM
D0MHJX39qCDn5oeb/fs99eM99Mv+j1tIo42q0iK28Sqa8q+BlRbK2jqXcratQJU7vM4VRdbcLF9R
I4hJT17iVDMOcJ0STl1SfWttqu2Tk1JosukBjVqtnNtWl88L1Ie/cp5IIOBrxMvWIKN47o1sSC92
RGkeTEi9M0RDljPak1OZaM5nVV721JbSbyuzZmeu5d0+JxdvMw15fpbYgESggZGgLVrINm/uzFHe
IVLsz0qpXw1gyafBTn+8SPPAotNRgpHwmh9QjHK66aMPRtmhJE8GCcdwrH8x8/ytXiTl7XKRatsz
oyi9m3QwAQvkgG41xSmdn0Z5qO3ytBse+64ADNmignDiE9xOomSS2rfjWLolnRrcrEknZHoeW17T
pkPUGp7mtChQyqHT7+Zc2dc1aWIaLry00er7Zp6AoCocVvW5deuSiDwpm9ubXBT2rm3Bcf/+1V77
ez9NGNh3ueOYmQzNXraaP+/2CSMM5hbWnW9P9eRmMeuOMDoO0/pjP2X1qcuClPiQQqcm3Dl3dpt8
y9HqnJN6sdQ6as+RKgIRFKLRnTBGFrgWTzKsRcttVNFeWrnwuKVMavtEFmviU65E0ocIAZaCXMNV
ud2f0Q/oftmpf4OxWu0SPz62ZSY2NRzmjmVqGpXYnx+bhU/CSK3B3kgYIGyrPzrK16KOMgnNV29R
A4B8h4eoeRjZzXPEpY4wxtK+XV9j3ajhRcQQgMzxTe+TiYXfgIa48KI1OVE2U9A95koB294oyrt2
mA5OOkgctYkJwh+Azj1t7waeP3yw9XhRObxPZklo09Bx99SdIKsFwgO7YFKiu+UNs17UNiXHdKKI
3wL8X6eZsCrKMwq41z7hOK/VWCL6erQu7XJpSKPcTcX4tUhA6kaom5WuahesDv0RQnf1TQnW6ZrN
43yNNW1ntlpJhbeCfN3aG2W288jLOmgt6TJBG6EebM2u/jtUCzKTX1cmnFjQy7nZljXSWu0jP+wT
LawJeVAK1cud/g9zRvHvqTtVh1gsmv5udd2O8N7u5hA5e9rm+FGRy9lRTPxmhS93BJIiLwhFczJJ
nKwqsmGWd+X66ZxRbCoE0Yjr+tNUS492orwx68a9VunjPYCLq67OITJWM8AUadrbuSw/qCnK9znX
aB7FCmz7vnX1ukWOhQ+DvlfVHdZ/bYMF3WBwSl60DsGEXiBKChp+No6bU9rKycHusV7Hef0EdYwG
lwo1+P0+yvMo48hPLrgdKMckZqUIY+Bo68Fa7iyqUbS5ugqFXWxTdzPSNPAIhGcFSeb8Sy2xoe9F
95ppn8Rc5xe7VpJzKY+jZyaf4ykqr7zwi0kXe7mxLGUdS9mIvz1yc9qMqFDhdkpnm2A2sWwH1otE
ntL7xAedjVL980A6NjESMyFNRclZRS+5vZZ268wR9TSSVI4276MeLY4J1G11CAM4JK0P8HW/UZfX
QbdG6ttK0eMMGO/qcqivTuAQT1TO34pZaqk3lYFXLe5qZkbwRDWRIaKOHrm7L3YWg3hiMiV2vZxx
WzwsGMv9LJLBrxtp9oD75Z6qqtJ9hTV7CzlJxVVukTwU2iBsJBjEv58YOQz+5Ya1uF/RbiqL752C
/8+zhzzLzthPkeEJqaDyW0XlJmij5rSuhZmNho6kiHXP8P5CR4TFEz43jxcjtitPT3XltF5mbNMn
gkgoIskTIMSpfunI3D2jG0rOOjPtMxGqU/vGAW5xKDcgUFUVGGuixNElAEy5aaOM0/JsO9bJ6SUb
2ERGLJlI7eCkBJmN4ZIFq/8icNKf+2VTZEX1TYnosjQqRSyeHcSvdV8d1k/LrIWsFzWpG4Zl55V5
jTZwJonEjcPEISKDuyQgNYR3Sl59xCYjndHvYgZ17BpQXK11G9hj3kqyRLqKt0ubB89xGgM00IDc
e3mXcqqJbFH6diq4qeoUXPT62pdOq8K4YYLJVTivdCq1ZGvxF9G+it6nwWaZC6W5Cj3RZ/IOpPqV
7JfwBUYRpaSUBNMyrqOXkoDksHe2GdymlJsr9UrbPvYl+Z/SHBIX1AHD1WmKefisNhLby2vEXxVq
nbaHppk+4YW+C9MmpuQ2jffvK7toi/Ck1FPwFBjRhpiBB95vEDEEZeVAqa5dXTp7LabKPY3GIdDl
x9/fdsbPimF2XxwdHI2Zkp4g+o5f7Yi6hHG1aowU1kd8HKWUEqmVVqDjKbUv+9OmdopTIqefZ9ke
TxNv84vRRB+KVHeQEVmelVR3f77PB23Y6D3SdltgD4feprh/Vt+iRTQ6VTz/TGg4EOYqP3UYXk5i
FiYGwuXDMlDZ0sySuuvCkXg3U1P7TaAiaJgsFVdcOP0hosGhSRl0R6enG1CXrCAgDMtNV5+KmJgj
Y5lMmmUyQabSnyNOGrI561d8/XgSUxoNc0x/5PdP5Eru/3Hx54lE1aZYi6TXtuS1bvHDetPqYWXI
YZkRjxM8SH0BXUJ20ouzfBQ33VumYMBfv7R+03BqjWlFpyO6nIL+vNBUNQ+cwzE0ttxjRRAc6oai
NLSaq4I5DwsCFyNvfRYJTAmIwI9mkUv0xGJtR210IxSjvEikDzZBkDluX9AWMwpk6mwXjAP+K0pq
rSK9dAFlcxzdS9vEPBR2JN+yiUYsBkbnloJ29pS2yB+KjvlwQFPyMBC/4SmzpLi/f+5+8QgsRwBM
9nS7TWWBfyJb+HnqwxRtRYCpjfd3xmDNBhM96WoT0x/rjhVUb3P8wCKhfzP0HMKQdosSsaNi19zM
RBvOhj3eE9WhLJB0MIMITBttb1ZQPxPTGo+tOX+eSKE41xkpv3VNTVCE9Ip//zD+8l5yqO8h29AV
UKzcCL8iWNNKMoxAp88z6oJj5/IIWiQzbiMfQisSd7awi21TaOJuMASGk6R+HpLFDU/uPa36wWFG
TeGQjQ79IBm+M84mTB3hwIEHB9txhYwLox69VNOTrdPbghaXpeyBJQ8fYkveG4U0E9KZ1rs1n1ix
Yvxhy0URrIhh3/H6aaI6gVF+X0VnnEWI1/THWjjjhzIwjxP+BCg4kvj4fZlpFQ6zJqdi5LDAQ3TZ
L7LhUUkjfkzu61sVD/bfPJOW8cta6OgLOt5W8NODKoNm8/MNEZaN7fSzPZAmD8JAkGHXN3P/rEih
9IApatPHiGo0dYx3604nqefhgH83c+Voozly/hTR/L9JZuBind8MEkW8uVWcS1Dr9BHT9pjXbXtc
P1ovek0cbd/BFbWLBhFfgFBivVDo/v4RBO7Sg62oPIWkz2TRIcloFxttqR9YFRA8jHmFIqDrDqYV
ASfu1dCdgYPvp8qm+YdS530Fa8nollrkc6qo022rggcMCZNZt1JraQD1w7KlCvtGMMPZCLqKMTyS
JkW6BPpHxYmhcowT7Q5u5N37i9SPiuqOM00dI4zBuFuDvJUNQIVZkzgQRktp09lN4K5V2bKbYIyy
oYiD9O9kK78wtky8PraDv103LGpTJuC/n1+5DvS4wNjIzZZoOkcVh2Na9E2OiRsVJIX5cZqEiAJZ
J+o5DVynCPo7bZxy7HiptAvRVkAlHKcPZsSiJzmlvV8/BUW8jXjT+UZLmxvZDNnm8RbuaXnNLYkN
IloSOwQJZQt6AWGJf2HGso5qkpDzAuUhNI/+FKXTVq2r9j6ir+ILs2kfslDmTuqj6m9u4eUNv+zY
flwSKIzJJhwWQ1XRv/+lOKbmkzmkXdhtUnTqvdvbJLpIQNgB4A/g8bH4quocv0Zmss85E1zVKsLn
Go54+jLnOdE2NkgCjnWVsZXtWCKZm0NCNJjSfq2xJU42bt53Zey1PirIlPvlH+et81kYRXLTF8xn
MzfiaezafkfeWHqg3Pwmk7a1T7sSuTtBMwUz2V1QpEDnlOjK1m1Puya5GTg2oX5Fn61cjzYDUjo1
7Z4sTq6cFvC5weLlhE/Gbh/dVMIlsa+p4pVaQki1ry2wtiwbSVwTrTtIeAXzJrRO+CngWuTOvV4t
lDcbF0DZf8JgbTyLrBzue6zWnRXelL4Uz0KviEaLivaYBVbgp2DL4GUY72c3g/zHDWqewmeH8LzW
8Vi7CDSokYEJ7JkdrLK+svQ76GcgPzh7mmUqzgNa/wc9C1/TKRePpmnfh1WXbfO4pEa3bCTLwY59
m8ZUxpzg11pbPOWGIp0qgR4dqyrxi2WQkzoP/QBz8rRxrA6wcVA3W6WK7GMBT9wtHAT505Th++xw
1csjAbV63hre6ncYLSmixAMYoOipe4U8cfdUwYjVkaJqZ6dZxnHFUr3OCY0n/IGGG8dO+UdAY3BW
zeabVt7NRMxMtfVZ4ZFtMkUyl9pBtac81+zLkinEKSw6ZJNq3zuRgrMoK+6dytFeC91gma057w4q
UksolII0+oSYVFILkRXhAK8kUDRzacl3ow3GTeFkV1m99irifDwbs1m7o/4Fq7ltu5EefcLsILuE
8OArY5mgP9UdpaQ5SiVrGkDAK8DefJNpcnNcz8/rpzzJpwwR2m49Ya9fImTNs1opPjoWfuAibp7Y
dc5/WLREPNEUwclqLBi0ijUReDQhEFStwIUU2j7UCV3RKLPfnAWxsHIW1gtT3CcTf/2g9g0ro6w9
pxlvoNLqL1KhpBcrbnnUFs+CQ6sBlNZy2Bc0z4sW1Fhm5cH1z0sqRU8TnsOFgJC7uQjY8Wc2MffY
vt0KamTrBnUwH0aoHqzbiV1uI50EKj1rTN/RO3TRKfIS0Q7JgzUBfEgH8RpLmK0oB9p3QGzvpCjU
rlBC8yeiSNwp6JF5h3gOPNWs9FdJaASfWtqdXmI2dBaOIra6fod1IrmEjiF9RmBNZslaTErU+mXu
bOe27uEde8w2ZVAE5zSb4w3voXtDAgrTN6r2PObavdMGp9kGaIBGNHqMJGj6Wgclb07jx6DVtVdl
HCTSay7vhxZTrsN3GMZcmzGBT+WEGi2RzugSq22sGPm9jn5xHxemxUoIO7KZmvQuHGNk1wAZYLcP
L2bV3a0VhyrXcjedMPyuxzLyVM2rYWGvb+cK4W8SErSBcf0llwX5Ymn1Mam6CNCP1NyXRNFtoigW
u/fKVpZOJICLKDkn4+yvHYB4tr9KaaI9gmjFct1HsAFgKdhG98XQpK9SNlkfYhz3G1Yn6QQ8C7tG
mUi7bKRNQdkofUhFFZ6wnT+t8I71zlKxNp6yMSvdsuyyPWLb9KZ8hCpZu+RsyfATJMdxa8nZAL50
7tp5du7Wj9IZzZVVaG4f19PWUrkt8j7BoGCkFUXdcOivKlgS1y44RdvB9EetkdzOcgtEK6y0Dauf
9BLwzaGxnGMxO7RWlEo5rzyLKqigiodLY53txgG4+Gla6kBTRjE77k3QJGQGneD3fCyTtDtWHYSt
QWupxqjtF60mGDaLg3AbLUUe0Ph0JKoLFZ6B3ipWK86wKOXA6ISAXQvMpE8Srh2yRkHqgcoaPL1O
w69Oklb7NreRSzlZfZ0zNFJdQlxTo5MuL1Ob2K6JHtwCHTEg8uiuu9qUt44+YBUlGuiPQZeCjTx3
yaU22w7C6RS4wsqP1txYT7KIv42THWydESWLNGvhpTBhqfRmCKkxqLTXoMexJaOYPwc4nBDoWzYs
jW0bSs9Kl/HurGlJfUH1SXY2wm03FgZVwlG1KbGH16SBNyUNSkvOnEG4e00lwE60Nz3FIW8WTFxh
KRN6tpzhwVCHC+CuuGd7Tsgm/4Np22w6qxxdIuGbR2k2r6pmJLeceDSBDv2kVy3kDgIuvoTjID6W
y+8BiJmc+sDK8Q234VWG4uo5gX0wG9X8ahMNNSYq75wyvJ+LPrnFHVG3ld5FgLkj6ShlQ3gMh/x1
/UuquhaYEdj7rcW6rDzqPEUqnuQ2TvMvs9y5hBvRH9CdR8UJtWdNKs95FwBcm9E1znaL59556Nk4
rf99zG5aquDvv9/ZmmZf18knxcZ9GeE2r1PMECnfiqCZO1eXu8SVl5ddZJOCv258CeROf0qcbwZw
bqoyNmngMXaVdmhQhxEld2bPWqbbXGqKZWotIj8J9LuBZj4KfnVb0fSLbC3dZOVTYbb2yYYuk8/i
LJfquAVY/CVPhLRt1PmqpF2xD0bZs2gSHBTsx0pSW74OhcET9s4uaAn1oY7zV8690Wi+dWmeeLNU
fxwyvKxOAgbKlOmt2S3cwHR+m2X+YrxydWzgGW5lwkVqeElF0/mRPM6bLI0ovY3FuXIye9OAwEaS
GAjw53UMnUaqXWi8Cy9LSd2hUiJvlFhbID1SGKKDFRuXupl2ohuSPcoo14RqUHr2EIY79JHoQsPy
lDT1tY3HwTN06RCYZC7qwcvcVwPBYPwK6WsN0sqFKhBtx7h3myj9lOXlHcazNwyR1Os/hSbsmhgK
LeIOJ4uP5BTd4VYFxfHJpHAgi+FNEEmYhOm9YoUnx9qFdX7oqJU7wXDqzOhJtycDCWT7eU6Jfc5n
NloQRZ/yYt4EhYIVYxDko1TjRYLJmDea4jK/HTP8OFP1YLY83+Yuz3AQh9HnIpi4QQ0iSYQKyH5K
3HK0WA7ALCozmOMaPlOd6e5ofg04bVLeDSJfJcEPFcfkWio4fgn1iiln03YCy+0WpQzV1DgClQjR
IQURyjwNlJcOUzMv5Mco3+QdskK1VZKdrpVfx0bF34CMopqN/iHL5psyVxdhYkoep49SUR2oygHa
w8re0sSNuGnmtJ2ZfQlIpD4ujfLL2Jd3Y16eSZA7OD168lbEuEHxDU/dOU6nJ61ND2B1jmZqfZy0
ijM7jx+92qaehsGt2bjBkXDe9EU8qNscB3EXuYlG5bQu+FVt9ocO3IxXUyIwpEFJOPKMBbPqQXGv
o0GG1qFD1SteRx7mJDlnS66+Epv94NC8dI2Bc7rooxcybND+6Cmy3gH+B+FKOBUtXhYp4l1KSHZr
iYtUTjfTVl8TEtZxs9lPRpR/qoss9QiZJU2GDrIbNfknWqg3rZZ8fQpIA1D3TVseAIV6w9JvN2m/
1xrWQ8vkLGFzIBMZJDmcWWdxr+ni0Qrwi3QsJ3PkPEHgqt3DaOSTa+vXhAbRJW/TDH5uVnu8U04E
yxZ4bPWIkFsBwHJWPtmUaFt9QDiqQiimYx5uKGwy3Q7Otx5iudN23H2DcusL9St9gNeMGqHxoNId
pfHHNlpYAul+T+68ROBDj5wGAAmpq83oa+Iy9LmKIbYefUWG6q+SQ+4rcY0aKmzPkSRNu1KS/+hV
p9gTPFqz/ZuYzZJzLK6VlvJWEi+0mW5dkXxRsUpteqURsHVPKUmXLpMCJZ4IqjbpT5ux659FE2Z0
UMzPSSID3JNPpmJXboIzp5Q3Qz666RxctaTjCc3BZ1SmuLP0jtd/osMoWvW+CdqH0FE/UltO3TlB
Xq4QRzGBY4mbyaNAem2yMdjQm463cmptChPz7RCMp8BS66PujPLWgUrrK/gYXbkfnpV50Xi28Vsc
SbvFR62IADjLeGgtE8xWlrbu8iDNZIrdxujpRKdmy+tAs1XxOPafh1GOWF0r1ZfJX4woNC33Qk1V
xYoA2sK/THeiXj2T6Wc4LK+9yLeK3UYI4IMMKV6Ch3+Ca2mKJy2NB1eMjwoPl+jjAk9eLG0dJjtX
krFhzBHNMQNfYZV8MyLnQzgSt6jXGzVKa8/J8dtnRMPnZv8WlpT6Ct351hpIr8OailCqVM7OScTC
jJ13KeHPLpXBp7nRjhn5i+SPDJs5GvqzLstkCaCJ7KEJ4vDDZza67CJaFM/5fJhROQdT9kBrpDza
pdK5gRYk/4+t81qOVNm26BcRgTevlLcqSSX7QkjqbrxNTMLX3wF7x+kTJ+7DZhcUJbUkSDLXmnNM
pLoemXXZszqUu0hvomPLuaqFHloLCaBK8vHcR7wYE6K5jbG+kqm0qQzE78DZaBRH1Us5Qb3Ni2EV
FiNwBesHr4u+sWIaMXmeKEftp24qqEuWkxwCzXJWRJvApQpQGJo1sDSjse6K6jEdZwG1L4NsXSgg
V+lvNA688AIxRBkMORdwbFwmI36zxwQfajgURDkDA+5qlM+BmkXH5p5a2R3DfPFiK+MdipG6qbEM
rSQTIqO14PwGgm59+iO8Ybxk4/Dbs7lJ21mnGmuc2OcQfKKKAUEr7A0KXZA8HmQILWnJzgCQQheX
TA2i6gDNSVIj6VnSiIXlRp4S0fJuiQIi9vxAi09qXAQ8c4yaPmY68v3BXEp+mNxk8EfugknJS1YN
eriNkqD9Nes/WoCxZ8wzWtmdQE3vlitXbR2/nCGXI38VX03KPZ14B1yvtvJQvMyrduqiait80WfN
hqkmXYPA3IcajTEQkyWtLRXISYprLGSyppH/nttZvieCjnTwtLoEiX5RJvU7UqdTnpXlilLRH8sK
fyZPWY1mdyf45gxj7eQkkpVc9DJmDtVH+ZQL/W5mMYOfCWs/TvC06vkTOqjsYAfhxRmA+rA6wzg4
ZOTCsBJx9UR5GWwGYWCDR51kgSNRC/HKtvttNBXWZzy2+SaKFMyoafgopBm+UXKnFgJm27MTMl3L
+jPnH7MNLOOb4tym4Z9PBLBZ0TYLrrY+ilUSnd1u/I6wRGSpfO4C+i59JasZyccNJ7Ht40api4jf
vHcnYj6+Mqtw1kT7fAz0JGgPawo0iBijVopXsy3eh6lwn3qi146NZiaURCK5Mvlprvq8SSOgMJPK
XcHo6F28yo2OWMggc7A3jfamT2CjdVHi7FUu25Dl9zpnYrmyC03fB0NPE4jfqecwALHe2bRc3Acl
jrPT4JDwGxUn1xGXIrANZPE4LdIZoFTRdJKV9t3PPdXOyXZoi+FeoaoE4W1/tlb2TUbVyVMrkPyR
syWgSK/LH0IkQt/TiB80vTpeJUr7OWHsIyedBF84u0NexGsJ/N30CoktgbWQllvxFk2IuDSRuC+y
VQQw8a4oFH1rVKhYp6naeMXs6ausF5Z+uJ9aSGdgWO0X4rTqS+Pmib+821iCekDY5b5N/tgLOZYO
qz1Ml6FryxUZBNYXMuRjGPT1q4JwY48SPt6F9DrfG1BcrbStL9J1GdbSPD57k0owIfMev5nfKKzw
T5Hl45OZZu4xBmq+WY5P3Y16oPwUCSIr0J+mX0fyN9i0Fi+S0lIjs4kHhS+4WsB3Bi1pHoiBJ9eJ
XbprIIC+bOzqpegmcbNr8ZqHRv/WxlVxSL18WEdzGpvpNtW64+lyKOd3c1E/N4Pi3Nq6nZX21mr5
0OSgx9IdnlnLh7A+d9TWmduPdhOdQo+gxX7Km2uiKriyUe0v2YvL8Sn5UvSJEuicxrgciUGxgXpK
zx7KbSoDrsYwUOXtSqEE7UO3gzcyb+w2+9PDLaH/Jv49pGNTdkCPnf85YT5O1AJEDvD7fw8pMM/B
8p4UVJPMgruPsp4M2OIMQ2TetQdbdRr++eOAYDjKWd1rdGTU4puIyGhtZyK+9K5bPIwJCcwlg9d3
4WBaNfPuVZ0DCrK+NVGoBdMrkaSn5QRFEnGHpHejG6lyyWtV3Qc62sQeRPAt6hUwKnrofJYeGQcO
yWQjqnxWAaxUu2HCmSYm9a2ljMcs8K3WRH9Fx5L5hOSqb46Q3Y4ij7cJbeDdVqXFe2kF9Centtqy
imlZP2bF0Spy13ebtL17wjZuIUz/LlAHaH7E03bGeIo8T/1kNDSo9zX2EfWBdifm4LIc10sqDFMi
M7A1Wn73WuWBLy1YpIPVyQlqXckqnj6mpLkLiL8Uob0tWFMv9ONp5CYP069w7E3frNz2rsZlinGq
Ma6ZO/SEePchE8VmNcwSTkOhbpMwRlLGyNsL0kQFilbpXV0rC7dJB1/IKWEIE5jSHFIKrmeTRDEk
i1P9SyS2D6dQ+aO3zrVWoca36ogjaqDS0mZBQ+1mAJ4LhevZanCsarUeUUowtZ3j1c02bhTKkmpX
HWrpDoehJKAsiyRgAs2NHy1F6n5nN/oDaNPuirCA+EvTKd5lRmOl7MmnIDaxfO+0+tnSxWfT4eFz
Ou0+qUAhshpCqCnm32kLbofE0Xy7vBvDyTbRcFGeSDVAOn23dvvIe+YRL1ehG1evltqaPkjBZi9G
rE+B67o7u6Nq3tXVdhzK4I3VXe2Afxa1Mw+hMHqYS96MNNH95Q2ktA9lqVkvrNesdRFON50m0q7X
evelT5sb72vfqUL2n0KK5WNDkfpIQQdiemO1n4Um/eUMimHOCuKUcRnmXAjKh9M2fQ1C6E7jaItH
kl2BsFLoimi+5QU6p1QPw8cyrpUbDfHxkk8w1IWm3ETaBopvl68mvpWHdjtiD45YUybVnjixuz6A
lrt2Vphtq0lCMXBdZZdbDFUIKUlO7mHRDy4Wk3k3UCM3eBxaIz4rwFV3xK+8L28U6FbH0bCgqcSs
feeN2VrKadm0XHSktLjuPLecPYAj0HT6vS/DrNwtnOLfzaLhVeKEvGFalenRKLPdcsqi8P173nKs
a3Pyg4r8tRnNTd65E/KC4Etk2ZCwzNl4+kgqELxJvDklvSFPrcGQTvqvFmxVX6j1N2TLX8RrNlfs
s/U6DcZ1Y1YKMwnKHAs7boC8R7r18joubfxwy8sqycLOT8IxQXJlqKvlIOAK6soy2/dAgTfhoNqX
yKrg/iwvmzQyzpH5aZFNdIy6gb4FpvLFSk7gDSpWvflTz4cmz6o9n+jMp9HVo9NyxnJuGjvprmBt
geXOhXhZtixLB/B/fdK6iGgA+JaaMm47jNXHiicqVGRRrCutiT57/tI6k5XfRmm/UTUdXimr0PvI
kUlCjkovZq9j0As8IlK96WE51VYQv1VZ+z51XOd2bDWXMnWctWFIVpMW1cIctfx7wZdOeSD9SCUD
GgSx74n1htynLXoiITGFVXjXWN5xyhCr58yJ6csgQAMvMcCqzXv1Yazw8s9fCO958Np79kkVjvnS
k4pwSGNQSG3iFF8VpAqj/coscjgCdB4HMVDN7THd2PNxWRTGypjc7DIqaH0tQWU6UeZ+heS30jfx
uHLMVm5Ap9S4LEt+wfOGxLpNmnnGgwFd9SmuHbkPvwI17skB4aIphFLeqU2X9xYmJdL752VHCoDZ
Y9R8upVWH8bMjlAeJ/FJ9GVZ+svLZQM8ND5VKDAsadObCTXy6+dNuyTZ/2fXFN7OLLz0mFW2Pvg1
iHRwOfQxEqfz/MEs+hcWER6Ag9oF7Q/7KPNK48TTzSHKVegfrAUgUo+u8aDMa51EMR/pKkgCbaGn
dhRPjuRfsYQd2uzm1BsWqtwgLe1UOtGZOIRCaLdlMySBxQJXYnL1Uj3AzB5H56KmbtYTn0LM19eU
W2BQ5w2dUyo+88awJDjT5WDruHJrteHz31OWV8t5yye0vycv+//z9rK7bDrqiJtKr7jc6qm8sXyu
LxAeAEwH5S0YZOKxjiVitg5xTOTzweWd2gM7rlndedlbji+f7zQY1LYeE88wf7mkq6qb3VG0yuLm
ZTn09wNZQsxF3RKWthxTDPmcV16/5inIL1xtblBbWS1ExkbNreEAeT/0lbB/AVamrXrZ/+pSp343
YTx4SrXtAZe8VG14EhUzHwVV1jWsVWPdVeO4Dm3jV9MLZHju+CXQr++tyapXQIe/hwmST07i7ykD
4/IsB/Di5QCpgX5v8JyZPY90gT+DpYzXxs1zXev1M6uPjnKZpOUx78ZT8OQhjN1WwGUBXxX9sy0Q
BwQ0QSWpT+vUVHZ6A2lxrIJfBFOd9KBMfjyaoH5hKSxqJ0QpgmRhrB0xocqiSp5QHdJMYf38Qj7p
R1xRqZRN8G46+rRrg6DbxeWUfyC59L08zb5aq1XxVtNlQXLIui3Xo5egHK4qXekvRxeAmY2IxV7T
WDelmGr+mdNXUArtORX6EzYk5qsEFK7b9FMjsfAzDrRym9oVs9Wyan1lVPq7JaN8qxr1uKmTqb9P
tRUcGzH/yIOKyTzj4dmrWfukZtOvvDKr07KXQuAh40PfLkr15RBSlGkryhrONRUDqmXl4zDaxWNk
Q751h4YEOUPrVgVsHXTL0TY2UvXUltHcDJxfUmeLEA3U7glM2a9uLMKfzqneG3rc94w1037EQrXT
kjh78fLpZTnBVYvIJ2MUqjv3ycHLjHA3Vor26ubeRUo9/Ekam9Az5KiPoa6ER7ycxTaM0Fh3BhWk
+ZvYac3lbW1dQbmgySz7NtLxZImO/EEBOP4Y9VWG9S9JX5za3MRJ1Z2WTaQb41Zrs49CSgtlz7yY
aajxFVstUyo/sjRvQ3QyOay6Q3kwHl94rqXPXia+wsyrVhqxDudOvydKR7BQGxfc/iPS7mge9gnn
WgtZKy9jNHA1JGH8qyPBbNSnZle6SAsion3zqs9fhrLbmh4lshQBJ/Uo1o2G96NjjK+psVORNe0T
6JSAKUO+IX+h/QCNi5rZQLEce4b4SDUFBrae31u3ygBrTFy783FWpM8eaoRx0qqHvAj/3cgwtkF1
j94W+4u2K1oF8hUuuodlU4fUYUQSK0RdouxFB/SUWIP3VJc3wTwAX1X22deW9zg4BlLN3PmT6i1C
wnlDg3zYou8GgvmfY7ZaHfFn3TF80AEqbdr8tuwOgTtdBcm8t1ZHqeCkBdm4dPoVXea3qPW4oirl
TmFi16im3ISGWa9YlY57q+nemxkAjFMTQcKCATby9NK3rPr76IdHhqCcOorr8kqbX8UD+dVoByFL
SIW031ZevTaR14CWxXXZjfuuoVxRvmVmxFJbyYcHi57Ag8jd/sEuSaMb+56U8nl3OYZo+I/m2bCN
KGlZhWY8LOYcRwqL1Lz6KKw6eMyNxj7QWTVXXIbutlTc7lIaFD5TsyEe2CFVKJyS/jhGqXYE/ZMe
FGdIYJx09LAmCyJKH5noqVinKnpiMNObkseqKK31YLY/Xhrm12aUv7MkiV8ojrEGKlqi6qf6W2tA
lnbMhppOu1aB9cxM2+Wrl1NArd8yIYSHzUaPqjFYS4+mEOw06ACyw0+SKXu06AXsluG/N009ffYR
NUFNm3NPzdrZ6J0LZ2UMG+lnhlVf/nlJXJN7bsJNBXuY5k9cPedSsU78408iV6Kr0VvySU3h4CJq
/aNMZUGMtxMguOmbaVdEJvGXxJSULQW+Fln+RqcIdESCYx8VAy9w0TFRMGm2r5c3lmMtC1F+y/Pb
y4ltqBKdsewHRoaxhdLDIyIcua/CQr/o2tTQhzQk173UL8sxe04H+OfVfGzIhOeL3DQ2E1w1xpf5
4N9zStZyaqOpx79f4O9nRSHkUctpxvz96PLusknHDnBDbwT/9c3/vrt8PRq3gx/IuNsu3/F/vsdy
sj54qybocEbOP9BymmpMcGvhV0+Hohz/+VnQZA0+MV1yZdXC2xKDA0a2nUePOHqwQoAxxJZAzLsq
MHedALFVyNJ3rxkQzwvZETRgmO2h0Snm08YigG+y06MMBRpiUWLozAJ/wm2/ckvGmkBx8KKlzSuL
KicqqW/OBmTgw2T8fXee8kZUI1KGJLN6im9JsG26vr86sXs1NRkfpwCiHvyJIqGNk8c7bgbCQRD7
bvLgdz+q+oOqBORKzRsTt0hbd/XZri2aO9F61MP+iQZcgRDce21ctXsCkDdcDIIESMT+sWTyqSAs
31eWrd3SBjm7aWUrLTfsk9OZGAy1Lt8ayZmxLn7vuso96rmZrN0xrTegruCRF906RwwF1tA6ClE2
G0Y7Y6XphGUpJk2xKoJE0vYO369/bJoaPHfT6czCO/uaF909mOSq6zTzNZt6/k5Nq705yUtiuVeV
n9sr0atWRjodWNjvdDEi7tYokZokcrZTWG5Rb60cLN9rVMfCdwT3L8xCiiL1KjfG/smGpLepM+ok
BA8rd0eQKpR1plh7dRW+hLgYj+hqbNbKvFs1Jaa6uniP570mbQIYyeFmea+LXeR50prrCBAhfGFM
v6ETVjg351192aaMvPDU2PzXPrHvDPbzwT7u6uPfXQKxnGm1vBOYkjy/rvNWxJ1ET+VkRU8z0I9i
i7jl816G7erM8vaf95azomY9uVZ/DdC7/bMJA71bB12EUfA/x5ZXqGOHc9HAEvrPca8bnauzbJSg
pX1LmNnfd2MZ5szMLMx8Op3CoArrx7BHeRIP5GQJVy1PxZtB/MpmufL6uo4fhyF7SHP5gEYp+IrE
22SYPfMQyueT4VhrS9LcLkuj3FADoYWJexiDSPUUUxU9jDL5bTjdI00F+zEYLOsxkaG6rexsGzDJ
8kMxjo+09kaqlF20G2ePSz6MO+FWBT5V7kmcvzCHjN695WPsXiqCyM2uyYkdKh4mAqzPTtzg7Euk
QJCHnNkh7jBbLwfVUf33bTtLYmaQUWQdRBvgo+QjfzfLl8Gcm6RFfFdJSwTvNn6ADM13eAvjnVtF
0weCA9ajDrUMG4s25i0XnQfHk4SmL5nMuGDNGAUigv5zYl5j7DMg2wMKgorNM6xsV62eYReq6f7q
w9j7apUNW6unMQFWgUAYmnyrsrt1OiEBo0Yluwy18U1SjPOndjBoQhUj7sWdR4DUq+6UYHtRZfvL
WRb06B2yebnJ5w8BgytXGnSVE3/Fby3VxdYLFPGqSIqPrbtlkScv4lsaqnyXtLdP1oAlOHc0+721
SZ9CXKWc4dqYLyYOzgKByp6KSbVDnOvtAy+Rftm6Bthi2xV7ghpQmKS9wKc8An9tNRoQ8yavw41I
jRB2l/LvIXfQtHNTnD0rr1SfkKvoWk/Dc4vq49AB5UP65XkFvX8jITOMtTUCDc75u8nqtNmkCVdO
ZYEOdAJVzVF0zFtV5hrj+3x4WXAuG0tjipkGGo10I2y2VjiExPx1+luo14R8xTk0dj1p3uhwLYex
jzBnyPJLXITkd9qKve3yWaw67yLRTB/IMSYvkG4pbQhx+5/jRW7Ccf/v01MUJ5RLm+OSFIIu99+4
EG+MWlZAGVqnMT8tgSLLGUNiyNO0VapY+aYcSQCkEf7GWvSNFx61TZ6+2n1araPKNcilSgIeHMle
J3j4TWTDeyJUnNUgYS6Mg+0lFPzil1eqXUrqypKSQt+Vp1y28c4KQxpzhnJs9VhFtQIrewEphgMD
v8n8iBrf2K/q2KUTG3ocI1EB3TJ/uSRSsxPxFHr5z8spsa+YsXOGi/3I1IPSJnAXZQJ3k2iM5OS5
ELbHIMZQfxBKJX0cEtmDTuoas3j3cdCzryDGgpl54k50KtgpouRWc1n8mNu43S1XO8RRKM+9Wsnz
8mrZyHn3n2PlkK+8YILn1UiKQiWOnzNr+383RtZ6MDDRn3kJ5L6+xjoIRH7EYm0HcPWT2gVRXweH
spZ/knlvOV7kIA40JTgFCY/WMXYec8+4qM7kbboOrX9Zl8Gema9DrZzOACnFwzGVTB2E9A29mG5F
1f2J5lhhafJLNsjBOsTJeCeryj1hlvlgKmjC2GGt/9WOTnpILP19iGV2tqxWoeY7cjl5/SFHXV+r
inpoMsjQJaQTSuhwEG33WJnBmzovegYX8FksXHrPg11C+4abVnlEo8tI8TWk7P7sPitMmpVNU6Dz
iIFlK2EAlMf5lWjhc9So8pArVPoSfdw7OnlGsVgnkRavrE7/HvrkeUhc0BAx1hOhHAxRkstKygHX
xb4p9Wvu8mzLr1jJZ0kPl2KvNkhysOhtJxufhBY7t8mYHmpN0daJIq8kLcV+E3hEh4IbQrL3XTIP
bKXy2MKsIGT2WiYEiA4YJIgSj9Z6ygShcA9j2gClK+9DpRCqYAv8NFb4O21KSENkMPmWmBOGwmBl
6jLzOzAafuIWX15DLg4q/JH7KQkdwsoj+06WE1ljAKs7yH7rTCfSPB8IXh54aisFvFHidu0xpfY8
0ERxpfuaWaVYqXl+w+FFwlgs7BWI3XgtmB35GeKGTTCBbki8duW5CY/EwDuNNRm0g4aVnBoF2RXq
BEC3uIjEsHy9fCU1ftjqfbjJC4qvCZG8a7Kn3tu0ovXeJB9dbIerWsueCFcK12z4GQHPStljMBlD
e5P0nvVapC+uOtfAUXFf8rDqHmXYYdcDGWjA3XBLt7+W2rsr2uKtouvITC1Pae2zS/LVU4s2/hL9
wuCjH9Am+V1kHjA2PEtP+AOUvrj2urdEtEzBUviGOaLI3FEBMHXqxfKK8ABgh8JxsrUnCgay0Jkq
NyGo88ix0e8yda3cVZfQTPcmAUEP5jWNBRSuGaUZIpGRPjl6i80hXjUa4rhsMLHxFkhdHc19ymKI
mAnV/77J123Nst5VhseuFS9GWNbAjySUlJReAB0vtKy0IjD2mquxqnBCiOxYR+YvJ0w7VF6kqfU1
5ES0yjsRrfS0+00J/CBLAmWkeinK4I9Kk8Yvaf/vWltuhEZVB77ICgthuolH4geaLNVWiKUlOaJJ
avo0m+wKgCO9RR5OJTJ81RzvrTSaE+Ur37TBrzKZxT9VFeukQuLllcNrE4F0l0GyHyNDuSYGlTfL
T+0VLo/x3AiB18LlgUweOCrUXkmQF4ePjUvIoIF80F+eSJ3R7422pR3mumKDrKF84t8Rk8gzevaq
qvsRbCPrIcdFE0Z6tR5OzcNow0EpEoqDoXvQei/bY4l5pkxG79fclhFSmN4sT6NCF1KposxPzPaz
Y35nyORqT7Z1UjxGKkR756KwwMMM6FIqFIGBJffYKbsVWSMBtMHqzvL3GlhjchhJwjh3ak3IFygA
URaswBO3PmNd8XHVeAfMtV/4dbMbbqmtZSJyTGJW+plgCVEGXbHNVPhXlql9FzRXLt7ADzQZakSg
RZ/dmdnGKjIub0vmWu1HtVBOWOWuE4PxQ0wbMMh8r6Oa2ipZ+ZglTfFAF3Clg8QsaEQ8ZCXeHK2Z
lEtAl62oWlzPkqAut2WG17T6hH01+aJd2F6sWoqtqRDelkbjS2tT1TFygqLls8FlMQs24XXnJUFE
SQTJ6u/+8qqfUmWdUnb9541BQb/cGkCDmVVo6yZWD5E2iYNmxDvRNNMa7Yftt0LzNYS314Ch4uyS
TmdT6joqnY1FyjN3GiWcQ45YAN2tn5O8SMGYdqgeavcRnXLVuYR5hc95Rsxd15NhkmfOAYgb7Xme
9ZuRhxHRFPW3k9NYldBEy9ibGzQ2YiWMCwIEWD94R9OutoujgKCrn1rgG7djN/KDKl3ZyBvXWRUo
jAFBsGrLERHGMNfHYJutyyYmKqstN02RFJcCo9/N0zNjHcz+RdIJnVUZZ0CYaYslgRDXSZsemrgh
HVQ26aqY0wJ1V+2R21LmbaKDiBkDVduLPxjed8bUYOPRuNWN+r1XuT/oUyFM7+iUoePemVG797Sx
uoBLfIiVlGR6F1mWyLmT69n5Hzha8xAkAirvyAPQhgGSZ9BkJ7dfV4z7E3VwpOnELUx4szTSNRki
Ab+HKCMz0z2ruFGBfljvAu0g2pquxMuKzKejg/BPrUZOfb9patYItdrWZwtTwVlXgx9MU+gkjJC1
WmTeIyuTO1pJKEB5mtLXsxlMGENS5NsK86AJEVCbHxWpYehn/OzRo+dK8TOnk2yNyS43+NlhRskI
oS9AktAYSeD9rGg1bqlQ8CvLcO/WLJeOnVL9CgKymMPaIxKSmfd1sorfnQYQmML+I9V6RJyIm/zO
M7R1Hsjss22tJ7ceIQt2Ln8aozGeGNSaVRFo2T7C5PxosG4LPfsWW9WjGTUaxkBd2RcOMp5Ky6i3
q7F1HIV5XfbsZqgfWgnpptK5C5oQ4lavCHThkYN6qZ5mtqX5WbQhy6Es2tX6+NCVmXFZNk3TGxel
qapVp3mwc+fd5Q2bVhs9gfnE0ay2gcMsdzn572eXV0ZNITUxptv/+9Eoa6iJDEW57jrLIJcayfg/
X3T5Wk6vX2u77Q/Lh//rW3L368fYtdeiDkl9LYYNE4ZNCPLyq0nM1NcRaLwTikfNDT811Yo5KE8f
TLKWQO9qBAzd9F5vt92kUl8JJ2UHRmOWZYkXJPHypKo+QCP8PKPzNsSOy3iXU9MZVVLN6fXhk7ii
B2LyoZF5GnEbtABIj7WZe/z1s/wjL0yE32gQT3qdUMCC4yOyrWZF0/OoZlRn2sE61pV6wgVH1Nag
6neatCpC2UYBDsNuhWl2jQMy2i27ta3ke8QG8RrtgNyrs+AzxDx6tpv8N/354U4VXsfgvyujpzF1
s/swbyo7/eMKhYDGeU8YartJNTXbOlb4WANGz22RU+Lr/xhRcugcC3JYHWZ+1f7CPU9LrZp9BXEB
BLYd1LXStTdRD84RGMnKKBvtUUlwNMFE2gwFDzC7FvktuSQT2YGuF8udrqTuYxTiwq0Lojn7AotU
1Ij9lBXf4YANIU2qflf2TM76ZjeEtPtr/XPQmpJ1OrfN0JrXrGq3mdNHR/ChmJ7zapf3WxzTB1fY
Xy52Qd92wlcnYE5pywfkjAHtabSSdZXvuPWsj9KDxdW4e0OPuocsbIeX2QveOTQx0fdHu8yZ9lMH
41grB31dE7O9agam/uTelG+1p95Mxcovmo4MvbyQbPZEp+gh75od8aesm/t90tXrBIcSMYTHVove
bBF8ahozIA2yJUnMq0EMV4jSWuJQ7hpJo2jwhuRGucXVe0ua+EAT+LE27ZfaI3EtfJoongqwX6sp
S/iHxiVQV/Hghtmjrh+hVT4I8PSjUR748313TJDzxmj80mMsEUT2OWJfUAHKBgNzww3b7latlGPW
TIdoImBsWtONImltjWd4q+YS99lIczwNUEpF/SPKEeYDlOrhFrtA3JUnFK8o9vCepPlkA0In7Xlk
aaBe4hwDe+lW+0S3v+qWtnivPpcDGfa0lRDj9kTlJMXWcAmWFv2tpiLpZdNnCGdy+smHitWC9WEZ
T7Ys9nasI3IvbW45wkj5D7DkimbKVhlsKCy996NOF+TqhzqDphR3bx3JqAiZlG1JyKzTZR+hZd60
Xh5pb7+aDJjz4gSRzzmO575dvS3aYlPjq3MVcWtK3xbCr7yngTzmrjhXoIFhQt0cXTlQS5mJgNQn
rQe196AYjyV1ZEkXzm4f8Hm4snosYN95g3yOTUoU6og3L2AqX2+zUbkNDP2muqMujTfSmXAuZMch
rl4G5lzYPTenIjN/K9I+cpMfeyXYgAt8UIkGiqPSV3E+0aiO83f4pCvEVc99VjPl6lnpuxqPmkE9
uCmlAKFYn7VJa8HsCYhlTSUhv0xzu3KWPkeUy5xafXUKWsbtXAycf19UgYSfcVv5pWr+wvBcq90X
meXoXgpEb5DsjjSWN0rBAkG2KPKZ5g6tGECuia9RnaGzMQhtVgAxAIpZpEoaJGotZjYJYyJh2McK
q23Ouj3MYCN4TIc9/TbogLed8TAEWgFXFfdJGBzdz0HaB5oAij09TV7+LUz5KkPrgApulQb5Vo7m
BcPipqIFHna0vqxp/mOS493tkO9u4xH+SAnbVG3WJYkG+YiDeVAvZSIfVYfq+hBRMjGwcXd3HiKS
Wc/FHT7p0E5g1Vm1xrpWIqjZu33yjQVwk5olabi861QWghUKr1ieGM6ndRnZm6bLHrjNf/KOgSuj
nRZHtOqSS6bGjw6Xi2NDxu7chyb03nsJNy9m+VqUN1LAfMtoDtLoz11tHjRN2Zd6cnbcC6ungwWw
hcAhtEBj+1XYuXHS9F+V8mmhFNxXGmNjA7wIppS60X5gzX7XbsraCW/llG1RiD5ZlgCKOWK67Mka
tLMPuhWILI0Q4X50kbZ6Z569tTVlV4skYYWM4j9W5MfU4e3S0RpRNH5HVUQ0U198I0c/VDY3bd2g
vXTojRsIogNYwAgNMYH6jvXq6Cg1wqjgKpjunVt+owzT8KhMzAjAyX2M1nhssISVXnmyfrARbcNq
uGo8mHB+5VmEk4L7UiotyqNzWUhaCoDriTjz9XR4H2sClu1yZxTeFR/NzaqSLVfrLDlJdsA7TshZ
tm4+HcNwmw/T1Q7MGCtZyh+ChK3WOqs1bgQn5CEB9iDufBoZd8vj/yHdysH9iabozQiT6+RReZV/
CmZKU+Cs2uYNWUV3KsLwtx4E21Smg29r4c6r5dXqtx0s90LaaCO43lpKG33dYRCoLybLV1fRMPLD
nr9WPapwG5UE8uBzAapwsChQWCkByywET1o/fLFkQWhCgF07BeX/UXVey20rXbd9IlQhdCPckiAJ
ZirbvkFZtjZyznj6MwB9f7nODTdJbUsMQGP1WnOO6bZh/BCFchqM7jjahbdcbdTE/6EprWtnWGMs
9X0SOI4sOndmCpmYa8vBZFob6Ak2OKX+0Tcg8q1X5FrkUmrOvjLuSS8/jZYjrweWAKxvU4YJvo/6
Z5H6T7FJCYGIY2c0BJk7iP5nHR2TyJpfxFbeShRx+PrTnY5HWuFqB+VlQ+PgCNwnn43fwpd/zaHG
TtlYzwUNF21Eeae20Q89HScQHSms1pbGlZCPUQw/EQPQLaR1FurN8yS0HzK/sAm2N1i6A9wnmWfM
HE2wh48Rw24gWTdi9h4II3ZFPpwRrmFfb7ezQ6dXL2gMNkn/GR9gKxxqKlvqqvKXYic/niBH5lup
aGy7kB9avSrcRnDhsu30d4K/k17ZDXvqOxzk/2Y/epCKSDtppv3UGeabqLE558CnqkbUGwueQx7d
IpWpYc8+sS6cXT2OMLUdoiac2DpImGZsU3wXWNhNhz05+nKBxydfZDi/qdYeOkdIp4aCCifNTY2M
CCfFfDBN9bdaBgBx9B1qw22EXUZSjAdMK/xkYyq6G1B/tj9lnG4kCkWDqAk9QRoNYWHqCXUgGaUf
+i2GBCNQd/BY9sqk7ogPPzRRs+9Ic84xRiUW0QhRskc6LNJ9wq+N+UUzrB+jDt0QAHWnAyCs4wUc
RUADLfFp24So+TWG4Q5REYzdE2kx8YAM1GSowFukLKSOsz7PRBoILrBN6aL+24WEMWDhPRii2Vdp
63WWsWv6jG/qFM/6Aa3rXiv8Q2h95uydAGkdTWTRYzEc9VwlJmiGYP/G374k0C4Z+OxVZdpNY/DE
yniaCt53kdIcMA++Zhxami4WDa1mmPajjdgWgDkZRPuAvW/ZHgSBAFVju0Yx7ZJiPOqp5aU4d3va
GFmsPXX8dc0Q+xB9AE42N13c67XiNRL5TvOa08uduHz4aNNpCh+DpGfMT3OnVc8wJPaFYe2GhA3v
GHnMEnYqARcFl8WgvPVMQfwhPraqsx9n7egvjQa8AwHuDbZ5e3h8yCgG9BYqGnC+QMaNAb8BbLGW
RcfcHPaRHh1LW54Hs0Qi1h80q3VFPO2VyNzmsETCPNmOHOATjaiaroFV3R3Og7Ga93QKd9ib9hPa
C8leeaIF3DQWTWFrX5dEjtfA2ZV0X+sIKsBxFrrwFJ8ciGxbyvnoaFg0TRMIwothxbcoawjTyImR
MFEZW57SwXiLdf6LMdmcNjkSKdrTGJrnnSChVaYJ3PSIWp0cjGZA76G+2HW2X35eENr4rBAMoeZb
rDnHVMHwnE5uqaTXxLeObOAOhWnhrZ5fg85drNyacVZbw1tMuItqqneX12OFscdQ0RPI/cJOHJKy
OAqgJkmLMB/8V+AIlw36qSehZQKZF9nb3NC9Nq72RV+wY2jOgcguSS/ORRl5Ac6VIDf+FOytNA7e
UJ0OnZQHMx1dakaSW2AI7C2SURJFdQGX3xp6tdAdjkqserazZF0dM3B2qvyTJJOblIDkyZVP8HqO
kX3k/HUH1WuU+gR5ap/w6dgjZZ29SYy/wC93Zdrtc6rOYjDdBKOuLouPpmguuJuD6tdodvTITDiu
2g684Q4JOo4pxYX1wHfq1IfFsEGPfJYNX3qHz1stED+sN7goPaVIGXT16GYXsnTcZuGxZNcFBzoM
Dsy4fi1E202tlOoOUox1hZQGTpMZ6rVFkmcjddpkhY+YOLautZyeh6b/ydAIh81Cik1zY/i+qTX5
zUZslTm8pDhFmiwpfwyDV3d0+VPU/p3JXKRlUnOeJTqPrkytXeNryTnEUYU/IKe1qlUKe1243AKL
2ibya+1UGzBhx/ysZ7/R7f2PxdhPhI/JdP5c03hp1it3O3QKV1OBICjB4jehB3DMQoWNTjt8FkAx
4mCEhebcSCmzviPB1nAwvCZYXxdmqFP4Feu9o15UAAMX0Qcf1VAab5K2NkJl29X0IN5jxfof/7Zd
QKzrQ4GUcSkU/7QNiDsmTOOPVJtepZhrxlapmu/N9sootDkP66eQlzVfwTjNewrGvxkDjkswmgnH
kBOhe2JZw9CQXUQUqidNzGSimx0dmSw8UGyScsYq5a5YGpDJoccCtVvZr3meB6QyBxTgYNm3rD7G
ptGgFwg/ZScAp4TW/kKURt/DJUc8/OXNKnamAfRtto2Vut9UnyZUE7SqfnJgC34vFfY3uBG6A2ZE
wVLBEN+nZf/9u1I9FpByqy1bfIwH7ehTO3CD4xgdds8wnqU6BWQD2WtNxv53kw8QsH0rHZOPdGAT
X7TZas5OXoIMhszUeW3QVWdh9OlysWsYVjs6LQi/s7epElKsLO9raMm3zlWu+t8vaOopxcP25GvT
V5iV8hZjvOxtrE1LzyY8tmL6JocCovwfZHbFULZViwXHJEWuITKXxkMP8l1N66Pu1N39+4MZa/tL
Wm92l4jjJJSYSoYb8cSunhyuNPCgkfjn9WacKv9MMPTvMZrlvtUW+lG0/FS/qTTzbtJEfLLetIJl
gtnLaX1ULQKmMjdvAs+pt/JilIVOVKLrPPhN8LtN9cpwn77JF+Gk/awcq+B6DYJVm1WFYVgi2Dvx
l+r1j/57Sd+P7U5NgLOPwX79yfqaRgLHxwGB1AgVBXX4RNURlI29D+N2AkYaffW2VXvTYCyTUhW1
vAH589o75K2ZC8p3xYdVVfpcEwR9XB+ZgfgTVtWAo68dMQwSylUvTKxeiLeaD8eLosm59Gb1N9On
/LA+Wm+k1la1u97FUl65alHDoJuwBsSl8TGJHqz+qB9sGfRPQn8a6lG/OZJRKzAioJ3qyIZCLyuc
lsHGD2jjr8/z2o8q8XzvI21rbYqne9jXSFDRt6+f7/pJc2yyi9URIuJuwMZr6vV+8mGR43cnOU1Z
bgYRMKNoY8KN4BfRRHD81g0rQPrxiGthvakGrAo66lI3i1OIbeRx53u/oheezW3smgBeYF7VknKm
iZ6LJHhN8vBVacO9bei619MLPyC/xX9ZLkyfZfGpE8RXVk8fTlUVTlRlFN7yu1Ho9Eff6Rn8OKNH
iyF6qzPWYIH2yUQB5G8SOddYd2gPdXw4YInVeC8gfwFt581HPlp6G0Dz8k3PWjTdfHi3pCYBFyk0
IJ4zooGyDxTcDUXjGr4GK6wDH7q0gfUxFlemN8ZVqOPfxYFP32x4DVuMqCalutcNcARq3aKxXK5H
5RuvSN8zIKKFD89uagziQJXOb48GV4rFR2WfivDdD4WN8D1+1vT+1GnzdIqMjMO+yjP087B//T65
R2zYj4S9xDfiKuLbUAVss+NKJwCJICA31egPi6WycVSSuoYC1/c480eMhOyZFaPd0rO9DJlg2o+Y
qDHCs76Abex8iywnHA+a07F5s8otkjrr/E3IMvUUxG7dseeoc/pq6uC/Np1JSIU2jYiJI9hvK0J2
6k2vjbIPB4GyuvDwDJ0xbC/i9N0I7Rsdptqcoys26eqac5BfG2xXMLqRpjSFWlzpuRiuoKG6yUgY
rEJweVLJ1cOio7uU3T6JSHCLHSSnFuHuxPTULT0ifQx3+A0c7BVpxleO/O9kVoq97PGrP43bGegf
rJUBBPGYNbEW/1UT+JSpaeJ73Aagp+rZuqfdyFvP+NgOai7yc9mUzltnlxeTPOFXiy1SYKj9QbcM
+OEIIN3BARblSCtx6z4FXj6a9kHVtHabj3hV47ZXP/FuPPi4YnpvKIOV5BFBOJyD5u6I5ilQZXdC
stUjJRLo5ZaHOZfoq06LzKICUsvHNIygu3nFcbkLpzpEjAb/QK+AnGdG/MLlBrVd0yoFM6fGOhAN
qhfWkSwN+xotl31DMWh4U5uhiLbxuqekOiVQedYYhjpnrs72aOlscZSk9m/bKr7AMjeH9fvo0rTw
+tpAIm7F4RHEYucRhb6LSUNtGh9l8vothlrNEGZpTk3xpza01PHLrwtiYIhGGfZXjkYCE0RRnnQV
tweCh/Ty/WVBXc1PlR+Ux9kf9uOQkOVj+0fZaB2s+1KFZQwUgkzpZXY9/x8Eeb3XOC1jQQaOut4P
BN4pZKfUSVaditY4rbj+9aZcxnTkfXyIbjmyncg56H37QpIVWwk/pwFa2eZTlAF1l1nXejmSL5+5
DIy/fDpaKlPEtVwRqYMbk5FGSjG4XbHqWq8JRqrTwUqtGG0ZQWxaZSYYJoFUlpb5FeNSxNIGTgvC
cLbUCIPp2ydBbO5kT89+qX1MI1x9tVT3pMuTmB0YjqSHO1lskXpvBV7ZhaX9Ao+8uYHUrX7lihXu
y5ZOEqkcp67TUVdZBVGHZYSC0dZh/5Br+9wK6kpmFOi3sc7NiUf6LeLX7LHeoIfMH4tkYTlGHT36
QzYUWgKj7w5YP6dbldrZcV2EvxdUNXEALKXoRdb1dATWp+gDsrqhnr6P50E62aHJHTzf+tDcv+uv
qvpSWhxTSqMaV2e5QYCYX6xe6R+DhshsXRq+OWylibAMtYnxmLKItwMJ3a30QjzW57Js0o9JwNDS
rh4r9qBBvgTLaFkGlVL2V8301KZOblotDaDVWJayNDWfHWEBKYhkfqrj0Xz2fcQBrHGPkAmbi6E0
9bQ0028B1in8tEAfg6kLmW7/qDg5XnpAEpmT1Ps0Reovmffsuhg4R0KX1Z2R8R20Kfk5iqI78jMy
oZhLe+M2n5xPNGHBi5oPEdTlAvmhjxvUBlDTZa1BzIAS6iSkKuZ5GtCYLJQGa6BFiXgAEGusONf1
OQfI4HWMU8MrQvm6lm8h0bxsximsARV4McsICQzTbf3a6ihFi27SFmRbX9SnLGn8m0ly8g273oI7
DW39R2ar8J6XEiYA0aP6cXaUtKjuKmXlXsQ14mzRD+FOznmDBZwBRU/Ayf89WdPh0Q9RnwAAWVcu
uTxTK0T+SIwdTytxu40ZUsoQaRYjQaQraRG435X3hIBp9G0g3ubrvySYLjIdEt8YgEUT3P8txIRj
a+rWqVa0kPCVmmYcCQUHK6uRjuDZfK3lHxw9LbGUizojj507RD+VVNlku6bMQIxNNsY8kG66GKOO
699af0JKR4ac8dTp2LJgy9m4SI3KP2kRo7exTGBFK+qLWvbFWY9i8bBa7SuMGCF4g1hwlWwxHmiI
ceiP15XPRmkDjtH2m4Ns9WdCQYibmxDUp0tBCqepO7LVIDeP+GaV+WEhjvSFntbiI5JYqXpJtmZY
yVOAL+5XUigd068hf8poeOznCVWluoQqIc9lKrEsX+0w1PsAbRCev6pDtgSfZ54Q8thOMLlmklZu
RgFE66lK37sR53BVFtZDl2jN9NHJuU52JrATeCy278KkDWG2yO+8ipbRwhGb6B0hcHRblwdRhn/W
Ly+saf22oQj2FKLOQ0l+1EnB4NOkGG7T9sxU/h2YDTuIoHpIXREPXf8vmgGpLBkUEy15mfZcoNcX
nOuE71ZLGGFQ0Iczh5wuV/++UvasWDtP+pDi4Yrg1Kv+q7F82sB9tyWHrRkF2sOcy8+A3ebFVJ10
b4Qodzk4IOaAcPrOGCqIPNy0TUzic2J2r6RLPZG13R1EReQITJ+9XmgPKyZj+Pv7GWsE0plZg3OH
9iS1ENar0tWXMAKIp7doR3OLcGviczZU5el70eEYGqp53iRK/16bfvyqqQP/uwpUesBGkJMMiptE
eQrCP+HyUisGHSdg7GccEOpNzKniaqFGGvRMaWpkcJXaVL6MVoGzSguuBSGTjDuk/R4kwxMKlvk5
jKWbBVCtWTS6Qn1ZN8GhEdt0eTJ1K0s0iqiNpl+mqqU05qL83HQw1g2RuJYY0vdATOj036lutZ8G
BipMKkzKlNpzzETSy7fry2jWb6SPFrcZ8KKHI+zDqLIPI3LcbiFGKggwN3E8y7MfMFNvlnpyvdDa
lcbV02ieomVtWxc43Bg1KcENFhE0pNeATCJvHEaa3oqeuhmlMEjPbF+z7200zgKyZUIXDfmJS54c
MIr0v2Z0CJ6+JAuCd0Xp5xcYj3iUd3V4MrDepjAIbnbc0iqT1mN0WotLnI+Fv/DVzywUuD+G7NJQ
9760r31KYrKWVfnDKuNt0kKq0V/GLihA/1XFtSdG6PsfNpkF13VZFjMzBOig81VU4aze/IrYp9Tu
0ehBfnADXfmpqD3UkuBHqGp84Rq+nAwcjxci/z+apa8dQ9vMebeEEqw35LBQOE1pUIIWsFDt+8lL
lkv5jHrGfG6KDKzTCDYiX65fKFpPvm0yI7CrP0UVRW+2k9iPMhYeoujoLdaGpaqjROMiyGwvlO/g
OZdhufy5Psrt0oAGajfb9aHUzGhblfTaHJHjfkF0FFQ4mP6ttCpGeIzK4zGZK9t16vmzA+2VGl/k
Vz4XHaqjsfwjFv41dQcMHYYpl36GXsPWFWsYZm6vnAAb06ejj0/VHE7YyNaUrplxkNNC7IgGHWlh
F7sMi7t9IEPl2eFsXeudNqh/OZNjPDeAMXYOM7bd+jDV8wbuKVM+gE7OIXKyj1S1H1VWTVfOC/k6
zs5nPCX1tUvKcDdBnj6Ytc2Xh5PiPKEW9kQb50QuB8ZJ9tMrkpKMqTU7I7yvC0YoYgAepJcmGpud
GeTYZea+ONT9Wz2m5QV8wRmeTH1IlnbQJP+wJHDtSXE8ZYGS3qKFtT8q/a3WHE/KTPO4ejP0kzTf
ZRS++rHMnpLU+CGH0kfJawVHVbGmD5sw6Mpm6uzrEwHfSzvSF61+oUcGblXpPREb+mb2J9RwcuIf
xV6ttztmMuj0w8Mw9OnGnpsvXrD9hIEyO1RhUuwiieR1XcADS1c/mdBacKlN6NB0hZECq6C7Uz2r
jizONBmnLLnM2IQORtyiVm5KAIuaXux1+m9episF/emmQS2CahYgcHRiMawARWTRiVJopGVwj2Wc
sTvDltqh2DHryPhAb4wbdSkUezsy73WDDpixy1dR9l7atP1jTjKAxh3zFLZV1rZW0uqoDzGTndS4
EYl6NmZq7PW40EywxP7SugNySzy1lGeNdjZC5/A5CL9iM9YPhernB50PD/8eeBoI1dE20+V/TTEV
RKfktTf7gO/1fHoXrZE+5WBi9hp0HvA7RCkFfU/tRtUT6FwefHCSnZ+hbjHEk1FaCXoo6HaRIX5T
WNSXfK6by3pPMWMyymoira2QwyZOMTY6i60c0S1+aPXOv501dn2hD/o2LOf5JtqLUD6g7O3sudSv
ayFsWj0WPPrO+rJpM5btqD0mMSRg+kGqlc9vjU559r10CMmHGkCfY3YSfNh0ETZ5oDNLy9SvtWFp
NpXX4e+ln1wxb2xb+z5Q4bQDQhff5CtppHIYRrgQ9TDHbhkBAhpjpSBmymjsExaeLnWqD6Ctxgk+
18NogZuv4O9hgYRnml6jah/tLXWiQ+hXKW4DIPVdr2ZLEHYDmqYgeV1rw247sK9p9oNO1MK6qzAI
z9vPnYxRUg7xmUiamO02k0U6oyiFWXbHhNg3zpGvbnL+rCR4owEylqkUkrN1E47/XtgkwgSqFZN3
ad0iUN87YjdJgprG8IzQ5H830dKjokv+mecEhujQ3h45fhW8CH0CO5L6IMroYecMjFxZobJda2M2
MfQbSlD4sOi9ZMDF6GgNTLS45wrXps9RaIIOBrG/Xm/HrP6LVL8nn0FDI90I/9AFEN5l3aGtrmEX
xB1xcplPQecOShGysBb2Vs+N+p6CBmGQcUsT27kgQOU6p5dx3OzsAuVCZBsNFQwLdt0UvRd046VV
5IURAmW30T8HlfVaIxqHj2dfevyXocv2WCLnND1R/UmEBSTTKfCEsmpqyOFH1CsZe1nVlHAIen0E
6fEUDiNzurp/ovb7WHsGJr5bTwz9i40YaODbfRilPTwnunKYiZF7p4hv3DYd2LM6HQjS5QajrA15
0MRyaxsHkcbaq6Q7dRJL+VbnhWcKp9hVM+YNTY9edGr2Y7VklpUd4uf1HODoYW1XDXO7/kYjIanL
nvSv73aBPhY/0qinjh7zEbDvnANURGajt+bwnlfho2Swe9ILQosxxI07P1aZZJQR3sK5OBPf9Lu3
FsBllS2TzM4/RrIBmqXXz3HbRo+AGPV1u1mmNP1aOgwbZahh09rYgStFYYq6JG37ShCd6DdoT1qr
8lxZXx0TGzOsue1a6PWF3R5NKP/1WMsXvL0oNiNjM3akQOt18+nk5AcQqPez6dVhGwOuYIBaDtfG
sGkPWUJ60DoZN2T1jtmI/wuI5WdI5aNpjEicoPhgs/mVcqndTPNsnKZoNG5BbDxEGzWnRCPivhLs
DGC8Ic5dyt256i60io23ylfMW5w+oTjuNlmbKg8SLOW5VhDiaiVWnjWoT+9G5WYmgWub8q1do+ec
NH/RMj1xQ6uPfiSky28BBtonu8XpO4EADa2y2H43k8IMLbi0aVbpteJ7fuFAbE7j4Og4zLPDvltc
HLgy5kH7w3A1e9UUpbh2gbQPBM4NR5kjEknmFP5MmBP+VSAViXBNtxquacF11Ue1Z2vFLz3Poufv
v4kQb6cWpKsvfN9zCGviTv2dvC2oRL3Ir2ulrCUpuMiRPJw+daMlOFNRsXKuu5sir9udYqg205vJ
IvBAQY3HtsxdHzaduCdd8tfMAHXalmJe27lpn5BS/uccK1fpl/wpmPzv+sq0h1CEvUF8AJYGhbDc
AQVN4MR8aRNDuWqF4czIIxrl2oYm5Dl2jMGntezJ19MhyKoU/sLSmDOKHJtF4lhveab+wg5r/kX/
AiVK2q/W1Mg9ssnp9r2bjOln12CwYUpawyaTsPuQK3T6x5yT9TODrHjO0pFYPqoz6Q8/1qNTCxOm
TLk9HtY1O2mbmtJ2Kr8fwh2lT1mCxy5G3lCJYYdP59WI/Z3oMKkn9vDB74xPMf2Svc96eQqj+DfZ
FO2WsAttHy57czXpnDuFf7uRjiwO8Dbn5iZExJ6adAQnD681e9J7ZUR00Mzxb1zq8ow0NHxJnHI4
cSmnOaM8R11Y/4EdRmTYUP+ZuDPEUb1tIgAnOSFV5PriM1fMdu+YZKbl47wxZGu8MbhFL2eqPKe0
I+CmwdU69mVIstZ2hWzZ+c347rf2QL6YJuhPrPf4CEltifLPilWADgiKkH8z4yHJSyxYEIDUSo7u
JDMs/zW5GGGwov3CxySVglELSPk6QYmVJzhklxbc2n2LR1Q5m0bMI7aXrMdMTlwKiUqmp4B5PU+E
s4K5lzSfJzrnBZmlHRjdXY0dFZGrUtHwGp6D5QQpZUUQEKJyL55KLJYkUzMCsYyz8MfMm7ALQFJn
NmuyfV9PzbKs80WrQt6ZKvsLzCh4ZFyCh0sJGVwzzXNDAHIXqNr539G1DkrmhiKutCNQkUtaKgob
DnNY41t8YJEblSXRHlE8fg0mK8+6e6ZWtDfsrapDl2j5nnA50w2dF4Baxp/oFcGS/GtjlopIMZB6
bB7sRIoXE77HmYRauNHLjhgKcbFHRe7gccPMjV0Dqeo6gwPHdNTi8gvrZ/2qqtqWWZL9tD7icjMD
bQCOtz6cG9p6AKzUHSI4Qg8Nmj/AiJonrCOE1Zu0pQMZ92TvCM2ECNMZAKlMwkL+79q23mPGjh1g
XRBHFfLX0plad05UlO2lG8rvp9bnE0RU27bryWMwFev878ZMShTyTfVBWR3yhnm0/rBTf8v551q4
qHkAHt1RYpxCwj+tO1T80dG5Rgm6blVB4uGRpU53dSjMFyLrq33SJ/lLWfQ04zkQxNHQon67jrz+
3URJ46Yh4H+pUq9B4d10qh79KCuQB42KKT1pdXEfG13iX4j+4PUjBpkT8JaST+u3dk+AIAZDdibL
dw20OYTtEeq70FTvCTjHD3WwmyMARRe59oRu2oZ21Y71Iw7H9t5Hj3/PrE/PA1apYuTC2E1wCIyI
ORopqnAm2V70XOKEZw6duhelIzwHbZabyBZEhIUgwMDH48L5gfJYxBDlukHL7toTs9SG10K5XS/3
aqvK7uZLkgvrmiMJHIBquDnGYxQvKI9pkolrSAwnOHFz/lWY1MeBbPyTofga9GT0AqtCgryZhEtC
mlX0b6y28jR23p4TWfUTDul8P2ZB7HKoIWKJg/YwLxF6XRdQN4Q+WKXlsK6LUJBbbRp7uoTypREc
M5UIPp239VQRRJFoexbxAJ16H96UPCuebFluCwkRfb1itjYT3sICL0fMCL7MIb4qg9M+aUpRvbPa
T3A6N2NDJ0AsyX6lpJsHpAfIl6lKBvHFWDI+7O2LnhA8yVbIJg7w/x5GJfRY4gK0LewlQnXWU7wl
q+a4dvMr3vUJhtQNlFl9aeKxvCDyn4f4UMQgJAviYWieDHzpYZhq9FO75r5u3CyyWn9bhUop3zq3
0ehwhi+LTbcsPp2JGrZvSsZnvglytTLxqsrCYoQp42c8XBBE2wLNOo/MygfnGZzXpapZf8Vyk9IC
xMsGZ3L9wcTkBPOsGn6NBssTvYXWbYs85tcuF8QcUySrNmd6b/sY3mWOfcxu3229y5idYNuqC+MZ
JjCNoHhGD177yW5sgMSac3dJJE2f1GI6N9O1orRgYKn1bPObpotvBbNL3J14g2EDUXYBmgjvup+x
5QsbKNjoPv+1wdNo/lm0PyvBJ1gvQR/qVP5CpTSe01i2V7/zacMlSMloDpCtVasUElP7HoS0koL+
Fo9F9qrqxLjDAgOvze4oBXd0jyI1fq5QijjZ9NTFU+oR/sT4O9JRtbHtuhZWE5+0wKx2TtDod6H3
H+EQ43jJ+vLaZcmLaRkzGsDneBnk0Ees7vkdcbTDW6YHgML7/K2ZWsqkAu41qYk/Wx0xl2zJfArX
VVQa1W8Lx3sd6ibdWVV/G2Pk8Ybe4DQvi7elnVhYwfjKeLDfTo32iUIEvci6UI1IhEZE68Q2ce6G
16p7ob6C1TiLY9z7X8nkR987TJ8wHSB2qPIDLi6r4isgym4h7Ijr3PaA3xLGCcpkYyJjGpqbyBfs
No4OYq4CXop4+V/BxdwsaxZEx/K/cblt93nN9BwEJ8GU64Kfa1byNMZzedQLGjJ+WqRHsTAM1p51
icl6m+VJtF2f05e3PM2MPQdN2vu1g69kGMpCZaKGXoz7Dkts3ZrqIa677zC6deNJrZ9hmyqVnaMi
jhvQ+z9rAU0JcCwQOyzQ7pWefaaFAiG/o9nloxPtfad+mucAmmEWtbt/0cbrvTTtZqZVuepWTFcu
PW2LyGi9VjM5CzQZaV6PNDpPy7u/zGfWHgv/p80UPiaUChqoz6xcT25ZUb6sx50OmJ2E4qHbpEv0
FxtLjzNhYIfFIz/siPYogaCuIpDAt4tDEs3vqlUXN9VocPcUZYmYPEnBkSUMNDTGFjEY2I2/6lks
7JjrvdLAL+wbzoHkEBN3aSk8O1epGnt5KyprfkaTsCv16QrZONrCSSk/avz9e19kiOX9DHCClU8E
8iHXWG8iU9Og282G+++5ECeyJSZ3nVIkR9ViiVVnePKar8ZnOMaZ28wKHQ6/jglii2Ls3/xgfej4
NEmoiVYFnwO5mHUAD0cvTzg6YQ8tNzajpO9760PTyH6CUHAO/573QzPZxrOSHqYWEzuOZaIrTYAP
LZchAVDqDPeZXQDpBFetT8vtJJNfamO3t/XMWh5JAvPOFunP69RpWpRYZumw4isAbJUxTODCEx2N
HSrwoEG+tpPMQ9cPESzPuFOiHl2+yaDswpimOq/LdkPEzFYDRYgXZlkDe31445QqvYAhKtJL/uJh
wGa/X4WHTcWZfgD1Uu2qXNRPo3Zq/IiA+yWzyU+YPgdNYl0nK7hbIxEjfJ/RlHbvmALKs53b3rr7
sOwXEfcl8XvyBeqwcZZWGjzMtgsvSJ7FpixFD03Ij/Gv+catNBAeNHUHoyZJ/vYxCGUANxIGLIzn
ZQwSBVhUgHcMx462+rnU8L+GsM03k6wGD1pmTgeSm7xwtFNPOz2zx+d1GQFE8xyjeY7gdV7tymfy
FxgJ5IaoCPbWGjhb2xERQjpq1pLdS0tXrX2NEie6rEVrMIFRiB1tO/pV+VNx8MGUHBcTitRrafQH
EtptMM7XQK+d1zUXSiTqf91yIrckpRz9ukesLfLWi02RHKQe2c+tNYjkOgtK2XEsy6sulBLMhWb9
GsvgAy70fT2Ilda5IxlKNuNw9cNk+mHnuX6MZ0ygQ2CpP3lV7+h3/taRjcP9/5MEfh8lsTngvxBE
q4U0krto+jFF6df6VZpVQV81FY2nRr55V6Sawvyr7BPob7mlcTCdmcHgRnRBUBRPeVEvHCINL+XQ
EYVGXUNkR/Wp+3P+ux9e6Q5qn5jk2TwnZkKPKJ5vMguB0LIdu5Gt4nvruaUaWAfshiSs9eGaZgxZ
7GnydSAyJKJ8Z2ePGQmcm54UmXPKJbtSausQwhLfQMjiipmWf5c7DYiJB6tJtLG6pPKakdwAsoVm
HHhE7xVRdGzUQPmy/9giRu8yKF/LcxLlzcYUMnpBy+wlXCOeBCBNFv1yiTUgpWGNX1+/ys4gpiEW
4j8qvBxcy1cAJmiTP/yQ3vg2jUZKEtAGbmGGf0Yrkz/9POcaByIAckZ/+I4Pa2R2r0wN93LLJ22X
HfMjO9lHVQIPhgBnTQtZ8weOTHDGGKKU4ar7iwQpGGAJMqk5oeOLgHqMNGyyECW9UshTPFjdqXQq
3EuAZRydF1nJ+BTmVfXu6y0iBbykzEKSa8N5d5el7zMWN75YFzovKiwsXssYMNU1C0t4yOkk4iM7
KfuGmU51pZLkzz0uRjLJ/9fNWPsaJQSjnQZ+iK9fqY+zGJ4UMn+6790MRKf/x9V5LDmOZEv0i2AG
LbbUTJKpK9UGVhJaAwHx9e9EoF6X2WxoJLunJzNJBK5wP97kqf4Vmpb20GnWg2Zkwd70W3ZydGZ5
NYvvdTGXJvOQvvw+Fo7M/NGd6pnzwVyrcA9oxNVwHTLkwl9Rnb5FOFPuYosZISVY/4QMsZQX//Kd
jKRyU9is3pIk/BNjYn4JJ7mjcLklKxkPfYUSSC/44G66NmHB68g+m1H7MfK23is/mPejC6tukTpq
6mU8INx9bKfakizhvoZMvR/XdskW6fzos2eOkEDN9gY+qXtcIlazfmxZezLBOISqEMFRBWOxN7DL
RjUrJM0wg4dh2aYBrVXDGbYZfTG/iz6qj5BW8cb3k7lVtyESVf/ekP7dpDxkZHrc3bSGEa02xOPB
0GCHbUw/Ci7rEQ5jKFmFwfCE8c3NYPSzJrrNU0JWXESyjBpXABDzbr6FlUQOL9TWDDHoV5DVznFV
GbtFdQ40IMBGDJaFDWB2dJMkRrNg/xLz0N8VJJxuAsB4NesY8kbsxDmEFUUNQ+vhEe4QVlMWZffr
1xmEQXJcMpRNZeo7b+2I1s7T4/mkmp6CU39TDdi0S1I0KtJo33BgZNs4yaynTCMnBwkuCUHkYhmy
4mh6YG4uam+ZeUtHCsVpVzapsU39bjjTNribwNchZpcBls7oaW0T+JHI12Pi/4i+JXqMv6uTNW0z
GTTN/tZDYfI4LnG4yyXZTBSLd4d8jYNPQyngCvxorVJ0NQVw56XEOacHjOw91+me8ZH6DyGJGxaa
KWEz5mMNupBuW7Mj8AGMwFBKrW+kIDzGdLvwIzySTYpR4qc80HFIvJg4qY8Do7N9rAgpWaXgohF7
Ta/6Q7t0+nMqf1322kWLPpk9aOZdzWbX+DhPsWdcnL7JrjoELICt4ckxrJ/9EjdY8ia83UwAxFWP
6dGe/Th7rBOjJWwixhRLUo5VV/41nYf8Fia9Tg+e1V8JiRm5X5JFGo9f6teURv4HEnQOWd/M2/Wz
ZR1i1wsy61gwCpbjq36m9/Zr0irCxP8Ierv4SPXy5NnkRTXhoO/Wv9Cq/raDHPyYr2FUtAdkfhqz
qEnpcsyy3aplkik3SurZ/7wMen5yAku/AESC+vGdFP+yaZV7tcPLY/KTPJtp1T+FtCZl6GRNklo+
NreJtpE8P7MB3uFrfA34TLUkdh5Ml1hnWfC7GXFkIpixupRhvS+AbuwcmWrqyYc6Hd67psEebhFu
jV+hvGNJs2WMiE8AH8daov3PDXmqAVXsh15vD56RD0dRJs55/Yusd4mpo5aQf0dqhafBafMLXvSb
pk3ZazQnz8Cu5/dxrH8WbIODWLxUciXRjKF05xI2Y2PBU/IgsOreY7jgX4ZUQ1qwlAxFdhhhJM0/
lcDjn/uDLXZ2bIhjK9OhXavFRTq0RstFOGQ9KkmxjvwEfg8mnDHIh229ODZa42fVAKdBc/Ic2Bmw
Jx4yMPcPdu8E25IIA9YQzZMZpumV/D1ikZO6Io4GYENnY1FRZZ9hkVgL8B5glFnFFhtmDMm13/4w
Zca5bQxs5uyg21VLtlCMDR5fL81HWdGexyUvjsLBweX5YIhzE5mxXECZLgJT16J6TStLw/UGRAc0
MeFglf0MJbm/nwdmAx21W0lEXJoVGIX1DMiuPP/XUX0d+XtHF9RvhPZdZ6cjM6L+rtVh8RzaunMd
JZt8ZJ/7d3aWtCyBhnoBgdIkROBydm2VRtsuQu/IuWSdp4mPbfFK5wVbR7Arcms8bDV/IsN5coqf
KdnYLejSvur0ewtHOUi5iImZ1jb9Ts0lYRfsQ+5KLKsRfW/UYFIsNx91QHZjyohqqgnQ6Y857btU
frKI2zIp35eC+6/R1M9VY5m3xs0/ibWpP9mjoehxUf91HfrRLKd49fz+mfZX/wqWG1p3KdsCfKvu
o246dM8cclk+/qxCfLtROdTvxdRxVRtlcMpKI7ysJxeCxY8kWx5djdKLcQdYKVO79ANMaeAH1X0/
FceJQtO9s0ayQ+hTlY1HCMw402wWW5Fxgh86iw27Xekmkal4Bljc/vG04RY4/fxE4iihfnP8LR5n
4w59e3YrNen7MFpQm3LE3gjXpr+YPu1ywn8eVIzhCnTLmwWiOfo0B2S2m3X7EUvU1pUXteZO83Fh
uoJpmpdZV1wBI+NCB09znTDMb212lSyW2Ua6oDYf9RCCAJHd/Ddl5zHIe+qH1y7Eono+jJuGoMxh
SX6yowQg8t9boJouI3xNVG5tQT5IODK/aohMJXfrvPYfMSShVLAFzj1gxmqnkC5oENi0lTaj9VoE
COJYAHcQSEowexj/aq31r12c/Ak44F+XkEy1FgNFhdr9tcryO0qG6E5d/ekoqSGCSAGj9V47tMV3
6wWCqAelPW0XGMC7pcq9VzUQgUlBMFvyMsaclQbJLkTadUzPHR0G/pSMx6W3k0fN08OHdWs92alz
UhaJhZoPiKFtE8Sjs5cs9ejgam26jgd8OSP4n0EBbcjTOq+MLc8/I0N4sJcxfFIP/PvesSEECszw
iD1N7dUE3/uNsvRx7SSbAvDNXVD8UYvkTnB7brGHN4Lvy1j2d0Dg2S5NY7snRZ3WNDFeYr3KTn6a
lnBHiaUt+/msyg0bTwKcXZSYYUpMThlwDpS02TlVFHi5sV1vyWqkrx74pjXkR1MUqnLDIeWMi5JN
2zrZnrTxUURQu7AkO6M0Iuio1HHoT3tlu9sKWj/WL8MPwqHfdBKfFzsT13wqOvJHxyNkxc0q/XFL
7sQCj/5cE4IJxeCNLR1eJ7k2xKtmASSr2OzIfWK0eP2m0/F84QL7KGNX3MYG2a1WkTpsdxolCGBt
gAPTPCEbT+K9Lj8z9dBl1JrM0iHjyO97qFnJI3DamEkYWysAUaydQivd5LLzNIRWX7XwzBHl3WEE
9e7UM/UQGNPfl0agwSSX/1S9V1cE+np1F+zKNs6xvMOwvltnVZ4A7WvrJSlZ8sJCRoa5u8TTTDyn
e5fW8WWpbfweI/vOtEewY82ecewMP4WcjcJq3QE5RY603jOg7KT6T7yHa5Og5XlzX+b9VZ1tubdD
DEdyikkyatlT/okQ+mCSoVten/YpTUUPa2YnYu3kDICE/j1Ap6FB17GmWIVouL14+BPpRCbL/8r5
W1+byEi+EJgM567PifYNHWMHV2eqjqV3dszXwBTzD07HNEq5EzCRo+UySIkL9OxQeX1680gm2VG8
zj+sced20/eIW+tJKSr+rbUWD2lIEiD3D3vAzXrAdY1WS7x3RGos6NaeO8rOlzYuCJhNg9Naf7rk
DGGaF+SJS02sVXUvVcQ9PZOevAIAw9pgEHSE60CKaIPI0/bNAHdjNIen1hzxx+l0NEGFIjZkWLhZ
hJUea2D2aiUrbD6RISO1a6lSRrPMrPeLaUaXxMa8pZ5N8uXMOPUUB9ZJvY/3PySuk5s/GeWWcUQp
NTIEgf5SV2Z3VSV8VTDDdstut9a2abU0hOpgjOd/4eHBC/7fEizH20Zx1gqxr/0iQ8rJPE2N10qb
hUO6YO/j06F2h84KhgSNc1q5X+vVkQfYSclJUBeXusxS2yLDOU9YlfAnP1GkM9xmkrMts9G6UiHf
isRt2ZJOTOLI8XNubvphIOHAvI12OIIH6wOI/teDmaAg89AR52Ruf2NumA/KZIvVAbCDLB6EVaVb
tX+vEyd4SMjzYJltZlu9dl4gzCc4atGaqtiSHtrOlZz5e2ZcQwTwBuw24lTtpNM27zOBPMgkBxzT
Hj0Ik0Ry5MA1qZmd6+c/sFvVZ5s9yJF4J3aoatPSeQQXWuG0mfJx/uBMfg98Npq5tpAFl5Nio4vC
3S1ezG9tSHXUeh9AP/2iSk1128EbStFNQeJaJO+qDaPaN4azIwjXaEfW6rDQ3dZon+rEfMNInp27
pTHP44RhLYq68kGNZBCKNVTv880CJ/dl2aistNKPXwRbxEPaOgIEgtR2FBNGV68Tr0UAGD6w6QJF
1zxGDlGVfDbdLfRjEnKyBoZS5lV7FEHd1tFERYQ5YE4CYRHoYTmBqjf40/yRks8pP5kNxzOrwsEn
OLOLCfc0xLnLxfwVmfHPIA2Kq1Vm69j432TY6QVDNTdsiGLFs0XDvcD+fkUYdmomEd9gWCH7Z4O7
baeyfgfiCbgS189x8iD14ohC1aXb+EDgM/ndQpp6lnK/r/xzpDX1Y2ZP8LFLPPlB2y+offBb/W1/
GQQcNN0Qx8VBA0f1wWbQbzdlkfavZWHujNSo7/B5FI9VTnu+1nBzsfAhstosraA5urNd78Iu+14R
eAsHUCsebdfiU0t6CkVfI1+4oxr3QAs8O/AkKEgYVagLyU6rZjdZJTFpGCBe+6IjIJ3FDBgPRhhR
M/5qLHAQahZY6+5Hk9IFoRBYygO6wa0GveDaGch4I3MQB8dF6aFeVr1hI4ZKN31Caa+WskteeU8y
j1714eh8MEuaxr26zy8ZHGeWpugW6NwNgiJyqZPt42LacepCHEM6QniEOPTNAMmhcUik7qL0aks9
X2F3w8lYWOntjGinRHVj4wz4BSrr2s0TwgA5HE/Mmiig8ksLtOrUyFMHxqB3U0LgWB5H2gADEX/n
d/V+cIU31MK4RTfoYhmQrn96gXxb+s6dVaBMUn9QksQ6PMrtyUaO87fCnqMXMwKNHef4OZt41m5z
0iNE6kkLvXne5MFl6ugc4O3va5LVrmp/rtbpTTX3W49eA8wmq8rOBzqNlFGczdrGgOjkDpguAySX
/NHVelCdpJnXveul9+rGSXfViyFmuVFhNA+m/lC57vRczXpNrlhUf06O9ffZ+t5kx4fYNB1Au8t8
KSmqvDTAYYZghI3SFxd9tAN66V3GCfFMpEcfa2E3VWUns9+mXcyt4koWgtgnMfuHTq4lfDJajimH
3XaC/Mm0zV+YqQSFtVUTC19EC0VNHKHCC9/Jicq/CTT5nl34H9hsALA4YJDHtrNuDql/G6Mpohcp
h4YmV3+H5xM/sCbR3yJ8w2ghTSSOU/PqZyke9RooDAPGSx+wpgOUvQkrwr0CKTAQcRve8fkdNYb0
N40hBGCMHkRLjWjxv4c68f++jNDnHJA8mDuduTIhakQiCQ8GnrqhYJ2c9gwMy22A/WzfZJCy8Jsv
3smL0Eoqw4wPiJNDwAO327rP+GXbQn9Re4s0wnSPemQ3GJBhZWbirasGT98x4wbk19gYvawhflnM
KNispvjOREM5zQzXUgtAbeG/IPwdmbomFFRFgK1xbL3hBrV88lLrqOWkruWlkKsAGH7HBo/QdpZC
s7EJgpXbUbXtC4Z7wtbqhiZbMgfoPbLnYkJshMQhWEawnIy21EMnzcOz6WIXkG5c5rUNbtw+2q+j
IWrYO7DmFMJT6uBYsZDZqpe+082nNytBqank6kjSNo0NqmPtJbx4bI8+bSuf0lhdmqH8Chr3pm7B
QgQ/EI875562CGtnduDviq5wikfUBsQcqcJI1UPqmVdwXx8nX2ysrt/05qfPZP8rYJS1n7XBOQ96
QZ5LAlqQxJX2wEXDrCcAwrbgc0SwC/FkHt/VDVd9kb3YK/ZkyCSbjBBJdpqm/b32aUrT5Wm0zAvd
RvFaz4t3dbzip9v28Y2deLxvfAdmpNULAND5ltVRREik4FCqJMomJIy2RSHlsEiW13lZdz80zWdk
JV+1foMiPk+HwwDKEzt/SOMi3eOcZfuqds5K+cC+JHmzGFZtIw1ud+ejq6SDuCwkxKyToZxX2G1N
WH6nFRbCBNBVzn0qH5JY5Ng1c33/vh9+qxmheqic6JaSuIamsC7OlZ7Ul1QsLYgM8V0VjYFrdZd6
dH6GXITbtQTl/GVJjTNlSyCze8/4f08yovSRRhXYCi4w9ezfg4ldnGQkrE1aOVuPPfSwLZmA/iGR
3tTOYGGPA3di2PX/ZaWz9OY3a6ELnv6MYTk/aXBjTomvk7rUle+6ELBD6Y+vlgMAZimM6tIn3rex
FeZdXhDdHpp0N0h/PzEd0WXqxq84ZiKedKwpLILIzh7R8c8R0W6apHNi3yaFo0kYwQFh2ETZwgci
ty2RzghWuXZcD8Qa2wL9WcxV9egH9la9Kpg0XUPDrE/q3HFLxuB2A1AJX/I9f/Dj0tTmWQ2hJqs1
rooWoF4Od+t3w0DjpuyiDQELu35mAjXNXMp7EQz5LvIdjKNJ3JDBrNWfhDvYu4A741kURBJHAead
9T6DGv7tX69PxE/VbBK7+SWQmh1bC0NaYUa/G+lsVQ9xOul3agGJ1R5pEgTNtNW+TbmID4MJDLZ3
pv1odP6TjiiYqUid/xUuV7q20QI3+KzthFFPUoefo6efjaoDh9cl1xZa/Ldh+r5u73RECNXi9n86
4ON6wNhaq2vtRiQPcmVjdh+65E0VcpDG45NHJtOmGd0Ax352am0Eqw2jKxgWsNyKYqsmd5yeDKhk
qDY9ejByNg9A6J7LIgKlkHIXK4Z8r49oKKVh1JFdhiKpLBPcwMUGe9BnaA0jO0OSoK62xt/bRvCZ
ZGMNp3c09tPUTscR7dktCovgRtQ0m0pwT15jNhhu2uiSIwShKUePEpnFeFZuDQ5NMk4sBg8WJUgw
Fh/tWFvfvKY+a5Hpvieed41Cy/mFnfladgO5TKa3E1Ha7qbiHer0zsZHdtPlzxR7IFaczGfpJF9m
upCap51aSgZ9j5QPe+XV15Ye7kQ+n5m/O41bfWstNnzdODyaJJLhG3P9dSjTZ6iOEoOpGrJVKDpo
F9SDmo6rJRUz4X0c62diuWpQ4gYYAS2oj2sP4Zp80xLS1U+NaVqo36Qtm5Znk8xxRVQB9M4ELtOh
iBHG/11MMLbAP5eVj8IO2n3skLW5fuWrajmiHNVuSoSWOFZ577bspeeAmEU5/uUezK9bYVoa2wcI
gqB0iIO7z/W6P3lSUVxcIsuDryyFxW6mcQdNMMqEUh3ikC1PasnMRDsffXMPjJSSszXR34qG/c1i
QWCNAyB3JCw1gnYYusEEoNg2W/dqtP2dwfjppOTK/9TLWaMzl/HthJuklUb8rUN/t/5ptHFEZO2l
ZMrH43AJ6t44rGWQO4NJYSuVnypHBiRNc4mLLui1F0qZbqvm5Osul+Rs0vgYsqArji7mZNgP6qFx
ZhTfBsx29VLg7Spct77OikRClUeeRuq9h0uN3blHPHoq7cdaN+3jv4GEelZjkdsYM5oyNelVOwOd
DqiZ+P9TcsyJ3ma/Vnyaq6fbf/9ensG6CL3irL4rccaP3hlEwLRgdLoQ2bdtZdlro7m7PqHG7LjJ
Q7tjOK4ziXtXz7JetHgKCTAapSF81g2Ujp5lPaoHS4BqzcswdD4SI492Wu7mbA/rd9TAoG5sI42v
Iunj65jZf3KQWMZuyPX2ouNr2AbUW09kWFqvau3hN+hzOEoujZ9Xh8opzUvay4gG5nGMSsx3J477
b1mW0LJMifmaddPrIDWIjKHEPotG2hhC6OOtrwHjq7qoufhNHPjbIvMhkPsIb406epZ+8HvWf8Vr
Wj6XHej10gzFx2ihFJ0hb63P1HtMasVmlO+tz/RsNxrgi2G7pqTHXtctKqJWojaZkNFEpyFtiCkI
vk/CWysce0NuGRnmWjRcu8l/7SD9nHszNiCN/7/TVj1zCGqlrAQoa5K+FMWDeOkIR310kmZ95Vpl
s6VTmmdkLtzrEH9k4EnV5LDtsI3PJhIc1QI1PdcNK5Rwp76n9lxRdsp/51oZU6nlyNS1+yBtwGH2
KIQQjv/We69861BV0yMNM9vQ+bdRNnC3pIV8CGFy9AuVfSMwPsLzSBkFLfWuzpb3JUDPjkCuftZj
5BFxSkypx7SDrStKabbC0aGdULd5VsT+TB4RXmd99errwV0fXNwCqXiT9FGHE4GqrSWFwOpYCCoJ
YBohWFL38c6yy7sSdD9k3qUqThjvsNJyC7YB5Jwtu3C9FYuC5YsoSMv86EenZncu6dydoBywZ8oZ
jqST6U/W3fpniQY2BVTA86FoYBMafWMelshu/E3q2M59W//ED5SwiemSx1o+6wKCJdxi40SGeVAr
nBlIzEbq4K6WEVq7PkVw8adpBfJHpyE+VTa26B0Jo1FSKWOBdZ164pgX5Md2CUj+f1S5Vps8/BY4
DcnbZOsRnYXMGW7nNLuUyFYZHA/8VN3yg70rE6U2nj4yohHiKT2vJ8BKZjBxkFPUQj0zsHkfkgEA
Jlu+b9zC5l1V99q9mAznmHn+ntuk5G2hlFUPRYpfpIPjfrbbj66i47PlsMuPXPKDVYtInUNnEteE
cFfzl+TwtUQSbvPZL3bmf5uGOIur7ZLF3rFuTIyxjWND7m4mNjfDt9gyPrXUmx7d0f3FGbbhH08v
tIUs52JCYTqiWyItml70aLHvCKd4rplbXIQnntQytpF5UupZ1hzZDeCMwm4ufB2RX6xd1K46mZ14
m5JWtE4zyGE9VenowEMBxjSWHQXHuMBTzxqoYeyMpTrLtIb+pl4FZAuijW6REWL6tLZjUJawwTzK
V9nxlb1PeEU0H9jLPo6zV38mduSSnURwkmNzTirNc2QImEjEzGVFRnqJWrb4XhBcTcu/AoOpvlzd
JpsnAj3d2Ca4deab50jCMV29fTddbNQrZTHVvtTkrmOmD9ZK26pC25yd9LEamDeMw305xN2v2uzu
dRZsH4aPQNdPt2pTWetZfWrY6nGfZR48pca0C6VaP/USe2OU1q2xIkYztp3WgGjN7sEq/NPkO7R8
UfprVZ6A4YI5kHZ3q9w+aH4OpG/eT+050bT4+o+1BhZnvHIJBcdgmV6oczui+QhVr5yK5VJn4LMz
o4jiFFLNbHjkjfPWv/cz8zonQXNgWDTtHZOIW42x+c5HQvmr7vXszIZ3PBlp/l5Fi/uckDS0N4cc
6Rf1Q8jlRmnbmaH/ycwV7q5I/E98vMi/WsrTOX3psnE5Gj1wXZPlNpAZ/1wtKA6MVL+wzAc1P0z9
s5oEp3DA2D9tE/Y7t8UHJZB4FL+ay4dQ59SGniHh8d70VsaQbyQSZTBqwT4XDigGhwj3Wb+8CD7k
x9hw94Q2LC9xyFu1FAFFC+Zzr2FzqZdtco04z0//82ycSBEYa0ka62OddSOeqgEz+iWNCSvOXQZt
nS68qyzRu8Yd/rDtPTJKJAUOq+HBnjw8laD83nUT6U2DB+LnGPgHK020L69MZ4g4fJuDmXnyUNFU
zQNgFtdw7bsRK9MGpVPzMDi6s23GivR1tVZedBsjolTq9AYToDjMnJMaGcST91qj3tsKsx3Oi+OO
Nw+Q3Nj7P6ySuR7XnR0F4S6DmX2JWzi0tYYDrwlR2OvFG0kLH93o3fti+qn6h6Ei37ooZyknpOhF
ZCEZ3C3LVS6/+3yGR/7fsTW4fLlIq2i2vkEyRp+G9UvXim6baujXNeTqavGHP6I4j94PB1stkSWm
fRc1TIE9s3SAf7oWuBlQFGp5WXCXZ+FywUD+7FNwrZIUKFkOmu1eHLUY5lQd1PouGsfm06ZmYSnx
Tffz9qKOTDRKKbFqvtjH3wMPHbca4mcgVPZ1jBgWnxG7Elu7EQYfZtuZ4cBBpH2zsxDwPxu21V+W
rjK+lfOAVBzpMfy4OjJJD08n+8FuGVqXwsk22ZhjOmD+jEGDIVabv/CVcM54g7vHeUfCTAC8AZx1
jtuffWlwBBa+chujCK4CV+pHO2cWJu0EaxK3VWR24m20FuvRHyxoGlWGfYf/zVr1kjJHSiG/mno5
+I24Q3J20ewkxAjvfqrjU40tLJmS1DTHBcg3BjxonWFDn2DZZn3oiRzc2LZ7zuaaIAojYAb4n7/I
8egOB4ZJal9WGMavKaicwxD690pBnFTzB0YP7ylO8OZKuIKYe/qPeF7387BmEdkU/bchi+R8O5GI
U9gsojX+FqGJgG8cFdN7dVXfC0DqD7XvlTsPW/arqbXPcSR+Z6kjIZLUYhRDPZiH4iej4GH6WooR
JPCfYgwPvTt4nOXVfRuTEMSEZxN0GTiGwWggwctDdQjcl9GsnhxVh0FYIEYplqc+7JekDO/ZziZ4
CiyMMomXHXNbO/kvi5dpgNmn7tfUjFhaeoOdbZVZGcgo7ZsjhtckN8Oz3w/AwJwUZraqM+yMnppe
I7zQkeHfS42bejCGLmQKnBMemkXLr5r/3s3OvfEcD9GveZgdEuxov61oLn6CPnfagriDhA2KgSMD
GGmEANkvylNrmb8RMw33/95XLzH3fiu1DJiIlE6pBztb3ubK1ta3Qre3tnVPPlU0lvmN+i4/2FHP
lHzUnOQIDADVPxPP2KuAuFNwqBVb/J3Y+7si8ZllqcqPqt652pnDoBQyY1R9WCSAHeW8bXSdHpS5
LblyPBvBQZwpPjFbYz4jEAONTNsLXK0JZIpy+GEWGV+byohO5jx/rH2vumlXtlXtomh+r0yv+UHG
oyp6jNomPmKZYaDLpr6LgWu4HUAvskPMA1+/fjXp/2ve0tQLD11X3pplqi9u6V0wqJ/FAATS0BgS
wQtgiyY0ohdHjnksd8w42iavdkEdP6Pub2+6HLzbaLaMjMGJ8COLY8YkH6B0f/XZ9Mm9A7tMAFtX
XXS6kyw3g1wXKMxo4JQfFlpWhiaPj15q3wPATVnwp2P9Jrc6/XMA+QRFenyy/FSTITPpq9Ykj3rc
TtjaOqQDujZfBamdG1VxCIH2FlQcE6qBqhd/WHFm3VZtmXYbh9I09J0bMH4Cl5Nu9VlzjqlXzFek
WDsXbsI9CpI3Ok3EspEMyqT5RTiFreMEqa3Z6i5l8dA5n3YzjvKYJ1LC0xmfKwejPpr9faVjYu8N
0sM52F4QiLMWqwumlBKr4GN93tDef6AWxYgvHmYJossFGFlweP6eAJ3ppRLBuljDqHBOCeg84z1P
dlDtXKloqaCLoJRdbA3D9cxGxAmie8Ho8Gw1LffW0TNO+Mqj0yr3ZWh1GmZy9dQtKlnoAg2grKcc
li7M1Cx/HsrlyRpMjH45pr60NB9MpuMXVsX4UhwSxTLD/dElZoKDjjuXWsSNoW5eeju/jK29XxVN
Y80ERyTOdF8arbsLXdSxNfEcqsBLWn/buFP/Fub5nRnX3jEY63mnCnT6z+1oYUHn+/XLN6ZbWVrL
L8a+1Y8usv70LN4uaouBpMO6qye32mhEg226ZPwZDJJxY9ZPDeP6mxIchmCbkVP002NqkOSuFgBT
CZjIQDC5sy3YqnFfnUK+gcr84mP8uINNAL3Dckfw3Kl1iOSzUucaVpLxHI3tdgi84DQ5efJUukyy
ZNOEsvtVsZJa1helU+YX8HLORs8Sm2AnJz8nrV2f8toj9qclSnUd0FBmbCvDJgCn0ouDOvfnFMU2
Hh4bQkCkcyCl7k7v8J76CcKBqACWSXj1I41IjD9bF3fKj4XKEZ1ZAkXe9r0jHOP4h0j1BdX72B3n
UHD4e+bwmzMBunaFWCwuy32hQeL8dwggPUX2sizhrsLMs/dJxjglFqR4LAnz18zszXbwHKHNMPcZ
39ZbGbT1xhGMvPmepmddWP0mRNx2MrEXsVOSGNwRcXlD8UxtHtNVABhS8rnKjbrLKoSd0cwPPeFj
DI/s544WhA6x/1pmzoStHiI9byH8H/m20tNoMYMPlDvXXAYAxuTGXd0mZ4MxkdUlX1khrCrXI90e
M9FjZXXxj7kX/gYrWX8XVMttdaZHxRegC/y0ZBr9lWa3mflQtGQRTt58Z2aEwFlKMKWNU/OipZaJ
Gq8dHle0rppdGIjKW7zMR0sUA0N9I3/Bzv1UlQbZS635Mtg9xZC0ToxAllPJs6Ff0blyK34X9VI+
qGcDmKp9oqGxi0sje9JKy9/wG6S/iv6H2TXxhZsHggqJY5/zMLt67dBi35CKLuJx3hz0wvvE0qP1
z2uV0Xb96zZBON1H4X0jWE+kVT0CDkeoYogJtWKVfitjHVwGxBsjEmhK5DpCESfRHFJ8RmQRScN+
G7N+TurJW7WQ7IKrO1H2H+qzNIxGhkEjfNx4XP+niLszngdJN/QXd9ylCL75uuGE5r64Xd+z0SO2
SFEeXCAaChCfnxmzhgdR1/HrmFvFZg7T32TkJa9i0Jk+6wj3900Uf63tHxG+4Z7/1smuMgP/ETti
EY04elR3pblXrC0gNkdieTzBlb5N9eZY96TtdY4J35HU1Vegq0Srh1gQyyS9xgMZZibWXZYpzXwh
huEBPdXCFgoc9l9X9UBE61IH1h3jCjzGNuN9v8/+6ogzIzt2crcZ4VTbOcR/bdW4bJ2ZQecCAMIa
2cRDOGhRsenbtCdokActLcIrIr6TK7Vm6q0lXX4BRTCQZmUP6nbGtjV9VK9ySLLr2g2Vz7juNeso
YvEsIzCU0aOp2IaW+VxxGWAddAamqWkX6s9qnaS70W8r1pJTG1bufV5EJoYvftHCFS+Bh9jcFG9+
ZgX3ShvLkRA85GJ8r2vctph8g82qZ2N65Fw77RqG9bIKqv+O5INluFSoJZhRLvnPvjaOrL7ymzaF
w1UI53kiXeW3DSUn7MUrVzgyiUZ8Qi4qj8sIoSvOyqPWTtwU+HQ35mhmT3PtzmRpuSd1e1UPY5Ki
qKlxfWbV97k32o0qIxAcobpUeuqUb5kSpeo5dnjydv1x2/Zo75Tcgc+Q/Sml3yZODChicsipHtSH
aBjMAGvdaMiLw08tEgPgjOIo5AOaOAXUVQ/mFGBHT6vP0c5grkppjYeI4j7GAOUhmt1peoHVKU3g
/mtJcphKpkPKsAuljpwT1Yp7etrsmNEl2Xy3btoYERMXg8y6ggi0CkHiPsc7DGierkqityWWXD14
xFtBMWccKOr+TyRJP2mcaiS0zfMhkKSfaul/xtbOqZwOZwfifQeg8d7jXghyzY/3fsNEqOjBecBM
5AdtA++aOGTP9XVJKx9lyY+lW741xyjr8u/V0P1kCVF/X8L6fgh+K23J2Cf5xS4SCRoMjGvqRfQz
WoCJeBX41HO5s/CoXCKtcG7aNyVRUA9K0kLgKeJWj+i7CrzuLp0j/4lhPVZjcr6xhHFvRxX9QlTl
wp1i5nKvgks15Qkp1/qVbBX7rcmjn6MbPViJ3191xtjnZJl+Kbm56tdi4tI2JlqGsxKNdFblYqoZ
xK6FVa/0SwgWwmMKVGmTeFH6IyJoFkmvhNjAGWtypBHOsMtckiwtbbmOaWY9RkJfMOIUP1EqOpcq
Km7K1bEUz2qAnLHW08N3Dtf52Mm+zvC4K9ZWUa5zTCMkqSZzmImr+UCAZgb5QBluqFRBUXH2dpB+
dqrat7JaP1ZHxvnzi2l64NAS7/n/CDuz5biRdTu/yo59bYQxDw4fX9Q8V7FIiqJuEBq6Mc8znt5f
JvpYZ7cd2xfNYFHdkroKSGSuf61vdVl/6EoveGqV5p+GLsygIRXR1vCmmouLCpBs4BQXTMN3zP5g
ZpTq+5gE53ioQCuIiX0xWRp1kOzw5aYpR61d4aJvMU9RF7X4yvTSfcq5jGkSvIEQxHDWKlcabu9L
0M0pWXDhyGlIVuSJaV5KlJK9G1ckVeQgJVDbs972aLxgMuiISqNDPlT2GslIo65stE7jTB8ZYQdg
AxnLVjVhvMdBJ4qApvhlZshG0rtxjo0o2qg8wu0r+W0gimay3kTJyagnWqlZ/IMHC1oPtUW1T6sQ
S4PyxTQ7ju4D2qJ8Gbm8ww5VirbYi7NjwDt+kf+DGJ1+pf4Ub3vcXkv0zhR0uUURpbu63wwWNVeO
Ot193xT/R2HsU4YMdEzuLVINOPVU4e2DQiawh4HSgIDUQ2OHhzfZyv1oS1WqD7po5SGvH+TlWIyI
LcufMju1tnXpyxUKdawk/os2Y4G2bftnRofES6jMjYhueBua9rxt3yQz77uB368q71NaEJUx50OE
+evQeGoB1o/Cq0DHceb1pAjlFxdf7PLd75854leTgVBGCUlq8/sXwFcd6Gk8t+NUkBWwn4P0DkQp
+wDxUq7HQDHJ9KQ2iyPR+RvQvsIlT85SX7vG997IlacGN2qVayrDRit7QJYCAZqxV1Fsi73qSP64
EJ0/eaxixIiq91mcXzErqQI/ilFfvNQ4LNRuXKPmVhOKMqU70EPXQUebgj6XP9mOD7sga5IvOOUS
oIgJ0IFCVxhsgRSfdsPBnurqVyI8Lho+mhX+zR2kOOtrrsNPlFNKp8vq3ZxiUiknE0ctO4tD2Lbz
e0qa9mfftkgpvke0laBTHGrNc+4jhsqg0U86zvh1qDNW9+hAIJBl44hkc3WtxpNUCoFT65cis79I
OdNvml+F7ziijYrpWdn7j8LlUdbXnCzMsXaO2ZRRYoR+F7oBkIfZGh+QIatTEyXpSjGg0CPFvCQZ
by/4m6PW6iuGav2npYLM9qe6xzkL4E6uIGwYjYuPV+ilg6e4qrvW5SDNGFQuTW3BqCpNwufvGU85
8MgZlGTcBXYyXq0Qx0+vJ4uhSTSo3FUopGY7dtiWvXE/d8575Srdfon9kXG/9hh474NZntOy9l/l
F/A6T6zH4U2+UmAJgJsEhNR6sfJagVv5y9Vpx3G30lrHeSmJviupV35mZGz+uhcLsKENdV0Vj6lg
wPvIpaPQlySeOzUDyNgFxaUBzNukZPu+jRXIxpZS66xzdn/DLdQtRszFPAZW4VsM3utNpwi4MdXp
r1Upo+X1t59BfocSUBXexbKoWVFjyPVBF9WvjQZjr54w5dSVXr3GHlHk0lPeVNd0nxksSeGHqyo6
HE1CNIssjOGz2fXsTjcUkAmibKvt5yg+zI3ufQsUsIgct/NVqdcDwE+R6KyjaN7VFZ4E6gqJV6uV
Q5Bb1Q5ZnnecmPycgXYe7r3OG28uAiXu74h9lsiKzbmo2qIHKzWHdl5F3Isro27SfR5iuM3YG2MQ
EnEjpLsBr0U4rUBDl3esLOwpgRtL4PHoMAXuGhJfOE2LfD39NMt6eqb++KS45nUxsnW0AZfV8ATg
QEXawIiaRuanjdD1orRoV4s2n5gtLdO+1Z7VIP+iKy7KiuXk62zA7+ZkgbkNOS++wEYOIJEplLC6
bUaHFn/eJXTq79ZU53v5SvVUFJwsRYGVr3uKEzcdtMw1Gt10kb9sEiu3hC1+ujizY+0jZptxlh3K
yDz085GKSPDSmqe7u9mvk43cNneNsglzawfaG66WPgWbELzsMfGoepqMu9Mz9uDEm1bnjsybPB3L
affvL/JnA3QE0Nz1U/68EJOCppyVk95w7ko7RiyV2yfbxmQSsAo7m1i/B+10eZ3Fw8+xSf70c9ra
lh0Rf8s32+n0U1jY9SmvqvBCswfnma40SYgb0aYxui8sd/qrZSffavJnq4zY3EUa8g0DZ338n8RB
K0TFsmcAtiISq1vur0KfaehmiLEJfQPCLpvEt2Vz2pdcpbNv71U7A/hNKvtk+EZzSwmHbIAShdQz
qR0di4G1mbG1nqMupXg3oQt1ET4CpebArif2ikf5z87rP6cqTbaW4XsAa9tbQJXXqzNH7n5Q6Rig
BPgUaJr9QZHHMTYz4zqAY/kdZFEVuNJj9hxEl8fMSI9/yhsjR3Iock/hx0RZXQJTlgh6egooUl3D
jiF9RQFldGNkrM20pKTLdT54ZCoLU/C3PwfzMY+Jbs6wMYi7xuloWzED+K62U/2CBsf2x1RmfS2B
Rcu/04I0JExWbocKJDYDBePDcEJyFoGza13DuKfVBerDCoZ7zOaYZrV21Rtld1m+VWFSrrRj4HLi
WhwAup35fK5i0quSBpfzVr9XnBNyDIhYBETHULyd56LkyJIUD5reoUkie3lpi84UWLYkvonqbp0s
/kxbvJF7AxLPQUIjMbSiqcseF6syXl1lUi4jtIYn/IcftQw+iFZz4gxHZ+zXiwmVnoSZel9MeIwZ
cD9R6FbuYpXzEKNVdintGK5lyEw3AjJD8tu4VDYd5V63qQc9Dt4ciKk0F/vfFsGqrqkSgflz98ce
gI4ZFE+sbcUNzfAoX83iR3HA1Rb4xbmw+j9CnsGtieQnTnalU6arSht1/jo208qSLpSsDy0oW+Q1
KDWRX3yX6Dg1Vtb298/QpBPaKciG9K5VbDoMYocGjWC7nMOqgKniYGHVrDTQU0XyTSb6hiq1140D
vjvHKHTNs5lEA5bi9xzzR2yHj1G7L09RfCL7RE/G2zx2TN2rLL0lMcB53qaTNrXuLp/n7GTh9jsa
ND7LHC22CPoZAcxDOxFr8xQr0Z6CbCalpufePQMDZugFXJgiz5qn8Ec8yzdP5myxTKsNIoDwu4aB
Mm+shAI4roxfpk8XibyKsP6c066xt4U/0kMrMsNaITq47bQj7Zxg+81176RrHNDM2mvobE3UrcCj
Io1p+JLEd8VsXuKs1LZpCTUDbVp/YP4FSwiscTUxm/2M8uyROeNe3ldFNOk4kYW7TvU5KWDz4HEJ
FyZWhjfDztSXKEB74lKeteQbhZTOJpxsMPTGL2moxsS16ypCeKURGPDRBGFhNIdH7BA5kUBuzyOo
GyuXtCH5vNyjfBjdSu70fWqoz/ZEF3Y1ZjRno8X2VhT9iMcWF2iyo5fiHgAB2S/2/DolVJYPt9Gt
vSuD/OIGqPYG+LN4KAje29/fKUOLgd6EYLXYWjydOa3XVZSAl4a6H226RaWpq9Lx8S4LVJqKDno7
tC5u58C59Az7NHFqelj40pjIWM/YK9oHknD78KFZHVPWupXDZk86OhzgXQf8Ns42L9px2ewhaIIR
nr2ImheVil7L+gU+jifO0PmPzijelLiyONBn06FQ56+ADapdhVGLBt082Lo+S4qiAaGQoTC/yTDG
eZBTyizfBSmJeDr7bt4cfwRDpLwQbM72YalON0ODNkyE4IdD7HWFwZmLlaQGeUmWs54I8xQ+1Cr5
xYMKo4I1WW8g14c14m8KQ1ux3oaV8d0u8nc5lLdUt92zVvr7tmpYKeGLHzKmSLtF4cGGzuwm9Q7w
NsdPLTJfG7ssE3pV8adUEcIg/vckn+lT0kZlC+VwPAOthuszN/cs+IYYU+/lRMHTX8mLQUfTOXdI
edehMaY1e6ZqdW9ca/Yr9Lhye5517ADVX0ebwAn+zN0suxcE/exBo+CQgBeZaXOIlpCIyy3q1cEu
6zzr2oJGeClNaJMwgL8sy0kU0HAiYhTyoh4qTAMMrapD5VJQiGPV4D8PhzO1Jdk6ER0GA8crupSn
Z2kozErEBFJjMn5qeQ8pk+E0zhAi3Xt2k5CH8dpzNFTYG3oHKX2G0cQFEO8HaI/4QKlVDkWhPQer
UKEPuqsfQaR8usJxkzMY2zlzUB6SOONkPcz9WR7Bqh8lGLK1J1Zi1h3rVUmwrWi16dF7UtHlPOvM
K+2uXuspgZmmmDvCvimZY7cdmiuj5gZKUY50YBzlC/ljToParuqB/DlC95Aje01TsN8SE5Y/iozq
ZZwJOI20RxxbH0qEbZ3zHPakXeKcHYQD8PcXHVDZitFbtjdNYeeBWnGUkl0GFmzXVIOxDiiVWGEN
o7/ML/0727LuErbZjrG4Rjepbm0sn8ZQVQhgieifaMGpYlwFJdDPlJzSiLVb3Mamhglqcr+pdjQc
lqc1vT2Ec/27FaqQDjknb+SfTk0OXgN5V0mJSLFwvUmMQa5T7FO1kwYLtHgrumoIeH9pbJa50L+C
EXUcrDV7NtnuB0BcPSpGOWOQ0OoN1f5PLI0JBoIEjE6Y3XrLC5ZZeXEhbQmyMMZGapOmNat0+mKO
7hO1QnkTe0u2pKtSMGyoEy3RU/l/V/qxvMvvqhnjkTns20Srl2yPDPi0kDtga1dfF+wrm/KYTX85
fdUTPGVIHjsQg9ojgHCx4r+cfoYEMRedng+lGsPXcu6UHU2YK6Lhs2Jw/zLTeQ2Cnu30eCH8ML60
geYTrZ655gtRmk0dknzLPJfOOwnjYCZNpyNcFDiffbAfRRbUIdNyZFVguzT52UrwJk4qm/c+bZTb
stsYkRdHchZ9S9GnNOPJLxp8+h08LNIwjWqfOkUDBTDZ4WdVl5gBKu8vk3nWhPU9S9Vpo+a+s0Uq
PuIZhtHXAT8ADpBydFEoPBE/cryoY94ghnHKaPSPIuPmwIEbHUEOQR9BZi9DmpPRsa5SeQ8t4AfL
5RUp9iRAxflmHlWbFlYoBkhVYBY8pO0rrc6G0jzZ5Ncn2+7/XLQwTTG9XXqBVqOuQJ7CefW7+A8r
r/VV27rmjRSkeTP8ktq2kVpEGXJ0zPRHorUxvs/B5+g//NAgAz9zKlKCFVGcCYss+nFe0cWgRTOM
mwLDvdaRR5IpNkPp/woEM0KDf2V4f/Gn/J7HCxCotVRvKUZlN4a1di+ZcJNte8hzeYEWy4oNPjjC
aNbnezkrZ78F1FLeMQr7puV3SETdU18xtHHJKHN20d2HpoBflO4dyb+F8fgeCvVepQdlYadkNdbA
0aVkre6nt8pwBCExcWmFk+cE4dGdZgNXlJzqT8j2t3hm+zZAAC4K9y7nJ3aN5TSyY4wQYqYSOf0z
5/B11lpX31eeqa/4cbSJ2a4nu5iO33XmaW9GZfnX1uiyN8oVAY97w7OHl0bahBm+tHHNHLNoDZof
TdyyuWyy8eCrU3wLEvMpl0PdJVWBSgLuRuxxOkWls5S+3Y3PAf1Ka2DHPffC3s/ZhaWtnVMSOmdU
AsIq8t0jo3TQRY2Sx6GBBUKDglrqZ1epyhWWwVpU2zHpL4bvY0MhPLfLQ0rEDWBgUpkAaCplm4xW
QdSgrk6R1rOvpp6BgqQeVKDbGM8xSAesX/3VCUn6+qZOqHrICLAsLlOvGO9UBSiB5jx0H+NER6n7
KYoLaOF9elMd+D21bszMoMdioyh/Khi/qIGzfiwrRgslSXzqya7tyuDCefMwBWZwHCwGYbJFg1bx
fnFwJcKlwjtsLvXLvvKzY7b/XtfOFdtz9xK4s/peeV98dKTj8vlT9e3vF1m3H9KDXHc1QJ1nqpHD
Te049kauvbLguy+HsxSCbHKrq374LPQ03HmR3ZxmNYBDAq5vrSD6PyEfgULJcmcjX3oj7eyMzCve
yxiAtfgs5bERLsm0z9gUXdN1SX72E79wdCzx4Gwt38he1XkGo+PpFHhY7kYOGggCH3FQEzcuc7hN
kOHXtkhm17M5HiXjTJtVQD5J/daNNlSNkSFe5NYfc6UZ14ldEFbQm4UPZA9JeVzJl/KLYgLfizFD
6Ok0HR1wV/uwcqcdGF4QGtWUrYpSi3/ZHAeDqR0+VdqPmGLc84ka6VFsVHvxxbHj8aSX/UckNrBz
HvqXnvyG9X8CUzI/ZToRs0pMjVGZpy8ML75LuU+bWwFu9y6IhPYhVwfnEDEm3OUFvd/1RLIkcuan
Y5Q8Z8CSyISRXTr3SOOMO3scg6W2rpoj1Z3yudcmaJz2BPezrXhKQPlYBZ/orJ69skM1Ev0rsP5w
Vn5kI7iyCnL2To8w5FMKGpi2eSvQM3YNirVwMpfrqFYuBfr4r64rXsfQAzJWRtD/TSpuMh0OVUTm
IPLz8taGAZKW4doXT9f9JwTMJ81R2U9tLj6izTLLpzSGRGbx6WGdf8G5Z9z0yJ5Wpeh9m1WrX4PJ
+RYHU7WRU3pXIT7fGsGzbbjwUm3+Tqiw3IyhS1HrmOqb5ZGsa5G/lZPJpKehoovwdYk5pTcZ4x16
7KqmiWddiUQd/eDZsZUvg/HDCFGJJ7E+pQCQicB2yj4wY5jXXn2U0d+EnO+qyrz5pszllg7kz6wg
JUpb0LcZ53PURk+16+8Aa3Rsfmw8bMa2ooQquGYN00Yat5udLFbojYRW8iADNuUB72dWop3DLi4P
jlmcezvQj2ZFDlZQv6oUyBOtLPrJmuaVbZvGn0lcv0iPLJwQuJa54x1zxwbllerqnWA2PXPESBPW
2oOseslrgOdtmKs77MXayqAQdaVJ7wDN7eW+cAI6EcuKx/00b+umt3dDZGzkPrkyEahBllu4l1DK
wOG+e9A2VraSVUx3OnYmARYsgFVwxQJroisvQfq3+LmFimnXWv0yNJB0GiuGoAM+e0PXVXs02KnH
SYI3JEMMLiykdk/JXjxDobXLcBn9qiEtjQ5dd7rwVo99T+27eDn5fkIBGJsdpIe6PtZxUWysyMYg
777VUYqKqOHJE82tSufimyj9kIGJE/6wKfQofWDAXYtiLtPCFlVC64Lsv0iCGqZfPOkBxTsfALjU
KGH7SNlMH1Qf/QgjWPBhh+wkBaMzaOCO5hOdWaMNphRubHxITIs8D8RIZd0XncZzijNzGbVHcfUX
ccLUZzK0W6rUlNUFBOPjYPB2kJTb3aSUvwbNvPk9zUfwNIgC+ZAvV5pDN0zuEErI+pGtVwelrX6t
m9bdLLPGBbhIwirFzj3mJxA20850yqcymBF/ozlGew7bdTLR92HzF96YBEO2fTXO3IW4RjxKZTfL
48bR8vLdrf1LbjEvstMZKoUAthI2D1fmnCifYVbs4tl03oALjUd/xATXmVwDmqtTsxsLGTJ+rTvH
OJLf2jfC3+uaPijLwgg3lcr5AAGHfihMPdeQ7O4pCLKvEjc05vwbtZPThSpsIdVkoQaMLGQsQxe1
hiDSs+lYaMip0ya73PNoyLRV7HvDu2+ZYtbWVXciJ9m3BPyFHNGGZjztJMlQZSAGzAxbvu2VSPF6
RLpEK7u1Z/P7Cy4OUbfVTBeKl0Mnk/Pppqr7U5aa4gAz1qeiL+NdXs1o+0WGhReftI3d64GcnV44
ZX2XxCV8o+bKjmr2orkxUCc5/AjjbD/PsXutAcWc+4JLaFKH7mlWMI+gAfqHJqKvsk8DfyXvMisM
jHVrReVKLewPcoH2L7ZyR0WZvzOpx21BQfmxrgx3mwuAtJIkG6uer6WlUhbkjvoxxKS8rpzsj97s
9XfMJ8RVaiaifUCNnF2nbB6FQT3LWeIJ5H9bnIx9x0GK7oh7047XZeiJR7Tb+qO3aTI/POXR1K0x
U+zk6pml+g9nDm/F0FhvMNXyfQuweSNfxt0A1hb80Kp1mb94scv7IbAkcuRJfjMAbm5ymLOieK+P
DBCLOjCBwYTtGUGRdiAaXV8CIzvng4KVRLyKyrbgf5iWStB1hq6KekGBcXH94WYXDsYvz3qdjEB9
kbG0ROG0G8Vz9lPB+t0D9KD5/SoracHtzldm58TKuTXctGve5XfNaM6PcGbtMp2pWyl5q6wj+2ds
zMHetqeSliwxs59yGt7lRpaZuqyuakH4HIC3Uf6G236rJw1tyqaOkNI4wzZIWufgafH8ikH2aYTD
eBv0lIxKZp4chuPXUnU1NkZiljeSuD8sNc3MN6JixdWK443WvI0+QpT3uVT2ITrOEIeUSYkLF/tk
icRGAaxiEUQQc5a8oRgu6LvkjJeApLduXRzVuwcEWx5BPFdM2AyY3RZ0EXmVxnRdbDnLv1f0CZzS
FI8wPcTN1VGNN+5Jxibt8IOGP+1Zhnj9scva1CWDAYDvGPEZjLWqvoM46LbSuwC/JNgZbT5soqJ0
rz77ZwhIfXx26NeKGwbh8rlQKv7JmoG+BgMhaofCsXWeGg8DHvrXzjmr4QB3ApjKyY+qH5mgJA64
La3+xFyuh8J3c52Bc66h61zds7JxkGl3i2WxrhsejH18TBrI2OKbQC0Ym0zDg32cyQ7apEGxc27J
CG+7rbxbQapwo4Qjm+2SEd+ZpB0DBg4Eq0ZSixS3QrKcx02R0tkjU0jQx1rAN+4FIKmoPSarJD2C
Vc2MQep/ipZlJ9NWw5WjqPO71qSUQipXtbu7dl+cKlSOWzFhvQeSsY71fHiX3+E4wyIzAiRKNC26
DPX4svhklFjNLnkWErBR3fiuKPk+aI2e9TVP7mLOo86C5DM5drVLCQGteyXDVVluaisffrpFSPGH
L1jozcgN544v8Ux4yTcCe41Ml+yjavJfgQNsl1Glj+O8769JpXWfLKXKnjFOCvvXvbHKivKLvDxA
3mBsGQRHuYVtVIQin2f9Ppq8M9hfnYkhYyojRxhk46iwra1JCAyUvcsc6gjclP2LvjDDoGK/9nor
/M/aQ0/YwIs+OBViJj4Vr285tgP4KzuaTDsnekU4TLZmQaiqa8tXaryNPxW0L/7JqVBLGTAriflQ
aBlf6a5Zfpahk25d2MVHKfLz8IFkYkHAcVq2oqZVvdhUDG8yOZlhCRg58gYP3w6+jIIOBiW5Xtfg
YQewMsfGpoNIqXRtVWKhkgizSVSIGabd4B3QN81U+5uyz7G3d85z2bEUgOUUekISrMhX1/3sYn7L
vp4iOJWoknMHmIEHarSKMk5XDsnB14l9JFu6+TvKkEWmiEYPIbpefM+JVo2STafKo3dG7AlOajN9
t0qb9BztFlIaGFqnuacNB56+MaHOi52wGxf5DUbxBiIYWrQV6WfFmUsMmbixYxoYuRfn19Y263vO
SGxDEe68rXoUtKL8tCy8S5mumZuobdOH1bwR1ATrUTUTaTCGEp5evyuM3fY1TTiJ22MB7/OLM6n+
KaQFbaWbbs2VAWRcBjZyN22Wl/H8jOk0eSzoijzwtp0fYyxqtG0n4PdiWQj7gk3s5H5Gk9tgqtWG
jdJnAX7v+owyoVzTvGufhYOTzu6DC/kTdd/P0y8kFTUlMiCmQktoQmz4kjbPTmNi+Pehrk+usWbW
lCUrDJ5N1+rfq6j60gkCVtUP58bSnNfKL3Er24dhKhnGizF9qqV7n0ThujH66pK4dXlmYuruqDdQ
ty00HuwJY3Pxu6Fd9yKOqsGFBte10aY8/tBs7YvH+OlnN3pYOMAH5ql1iYSKE4gv7kRjo5LrmyLE
Q1u6jXmvQ/7UOQm+QSWy98tqR9i+3VcD5AJkiFRQGOMnG4Csa9RDhj+BTDnirpNFxrtJ0cMKx/il
F/Q9p0RolFeeY3zMTv7iu2kF+VzoGIQtUdSzEoKBSIgFtWqdIke5Jdo7MobzkKCJQSWi0mTsh0al
bvaoidjp5JhczaBe9/majpZknwhPSvyHQ1J8N/ZEgpc/wo6o1BrnHAlVNAr3udkdEr/+KgFjPYIw
NNZ83JaDUWHS7IGS2SXWN8Goq6JQhatkHPAH1i8KbNqtUjYTHiCguwuvqkixqVfpmWh9dwhqgCSe
WX9gR8dSR/Ae5GaH0lANPLRMMzk0lvcl6LI/ZOxM0w2aGdzCQoDykPgDTKSh/qx8qpUdBYc6k6oO
qCg+ONeiTcMvk/yaau6Hrtg/pLuyztxdhfuvwgx3rJiEIDVb3l2uE7hl2w0OtYzJSo58jGeEtTR/
M0yaqOOK4bQ4PM6YMxauYmoHJXobvKhWIX2Bf0RGYYdBVM5lGIrqtv0Oq4/mP9ruF9wRrhNGDkRY
M2NkCimOoOKLpoRrm3vxi286q/QaNJrz3VF4gnZJjQ2QTPtKJ5FqrNKAhUvV4cFWoTF9rVvtY+Zv
lysE0bQdKZr5ukjRjuUGTy6R7C/GOfNyV2ByzB8qdlMOMyKQqjfOOqDi8KrXFZNco7uokbavSPq0
WBP1iDFX461Ddovj9FWzRmP1z3/89//1P3+O/yP4o4DeNwVF/o+8A+QX5W3zH/909H/+o1x+fPz1
H//Epm3Y9LGqJvNVQ+OcaPLrP78/ozzg39b+2wyIdG4yw19DwzFPciYPA386y+9cZnkb24LjJr31
brrRPdd7pD0mRXcM6w2oE//GfQxpMCxbrEm8LDTaWbIUvN3/i7HsUYK3qspKqbfTyAX+GwY9mvqf
DKCbs5LmNebc3FyDaSQCoGge1FQ+I4x9FP0ZynHR+Ixir4kldlCMM22YM7l3+91iHixOXEQtFS+l
DBrfklR/5Jck+F7ICbHnfQCsTdeQ8eL90ggzVBFHirE6BPYP1LJE3Vd5GlEn9TNMEM9qS6l2SNAa
WAMxsXbBKq61hAI86UDtAmbnaE3VWb6U303N499/Wqb3t08LAUpzLdVwHNWhycv+26elDU5c+OS+
d6U1OEfbtwjIEsmsMTeQH2pKHKPyhwysrU3MsX3tQ6sQFvyLpzHollMNSRzA36ECyVx+wmxOPQfU
J+mG/aqaYbAhp7brmOTVAgkojfKJAkExwPoZ75hJ1bewnaaV6vb8Rq5axUesugeAIYOKjDIkt6JU
CcjGqChqF1usMCHDYtU0Pga2UTwirA7hmpWWq2ilZSAWNXKDP3wy4rnWJd9GY7ZgmFbD/t+/g5r2
97eQC17jIlU9z9E9R7Psf73gK7oI1YQ2Tgiv00BFJkkDQK08x9p0ncXll17xySqaxskhkLFZEnUx
OsISi5FmbGIXFFZVtGhlxvBSy1lz7DFbFRETK/pmyNysS5jnQthmZXf+s+zH9JDBe2pXdhOzE2R7
J2+PPDXHNTO8ZOfmFHOPZKJWrmRsTBpdaLPtqwd9ChUe09a0j3vPeMgvQwnL3Q/0textk9MUowYl
mKUVRdzG/GaPTnaXLq5mGN/I6WY716j/iicCRB8JjlGwKJdwNSA4RCN6tnMSCmEcu0s2TTfiqPeG
Yu8ZkQ/CwX9bTnlK0r/ViO/c7QFtXmIfZfYpoqYcLuQDQg2PNYPlGGZf1xPglfA1xFfrstx8td3+
AqJDLIOH9gLfTcXLRDPuDtuIY5jazXutqzgQnfFrowXt0WrT1aJdFOyr7VxVdJyJ7nQqk/QBhUI9
sv4BlhYNHT3j0o3MXWtONx9Dtj5rp9DKR6mReQ9768pZ9ot8QMoCNkvseZYIBq1qxrE3i5MnXd2N
n6t7zQ9/RE760c0TBjQRUo2Nj39/Wbra325sz9JcV1MNhoGapbEc/+tVaZeZ14Zl2axdCDevZeYz
NW/CnAqZWDnHjvaDgkaFVvuZeETHLmou5rMZTdFh7J2vtdGWZ2dyirNeEut1jFE/VI0IPcHHb2l4
f3iipcRlWZc4OCto6QFw73blZveyMup9kTLxKfwwOo0ojYd2VLIrM7Z+Fw4RsYEqeYQTGzWOtNnP
Fm/TgDfuG9oV0euAxLJY9goXjiC7LJInfnFKHecwG1rEOXLQ33TSUzQfpAejLcoX209eIZx3W3zz
4UJd0EfrmBe9+Z247bd8mNq7k5Wc+rNssMG+2dYapkB87svCXrsFxAHNzw1sZeZ4LlTvBzAAZrdx
Qu2eR0RkqPzgVrKhucnvdEqAt7qldmtpSdcr/zFR/nSae6/fxP0EZ5YtJUHF13//oVru//2hUpJj
qrrj8ohVbfHr/+XZajSeM8Uwv9aRPjur5aE+mSkzwcHEhcKzVbcr82OixBs+nUmyLWz6s6W0QOqL
aZ8AoHwMRoiUkwL4xc/Wr9UWwkScwlGsrU75EvaQXrCkcJiG1P+lc4dPFxzZXf5iE5y6UIm/xOaM
uT6c/UOoIPMnUPbRlJFgDbqjQ/Vrmv0hBfWuFT62plOFgh+vPI8uqRoCLZ5XiC2FGU6EORQoOoVB
htlRzI3pjc5XK6NwuWAQYxqMXIB597N7Kwx859SlGd/ynsnHGHd/FM78VsKH+P+s6K64Nf5lB2Ph
+XRUU3c8V2f7KXY4/+VdTtDqMB9Qw7JICzb5i3VWKcnFD2M2bUIkr0yE/RAeM0tGWD3MZvLxqgEh
ndP8BDP6JRJHlmTecyT3IPKK0jfLdIZDUWsmvTgQhikmjddR5UZ3fTa6q6U4hKRQg8O0Dr7M0Zit
mc9yHhbf0ahqc/BtcI8JY4MJqoPC4eNMc9ADZymGk1L19nrTMMErI/wjhGf7lATsxKW9Czs/2jVx
uQ2mnMxcy+jCzl76yFGfDf4uX9fsGx1am1TBdB/4T5qTymvjhogDcJuplbJ2YRzQoOFlb1OZc+u0
6B3ibGDptBuVdq9sqqL3zxC/UGiI1LhFdZXgCt9XfnCtjceE5s6VVJKVIevgJmUvI/euqJ7wD1Ix
rYdcFB/YBY1fG0fzv0VV4N5AfLmbf38X6frfn9ish7arOyTLbfzYXEX/+gHnhZsrTpFjFE3Mn3Ij
arug2myYATveSQvLG4UvTPNiEt7JXX7iE/b41XJB0DkGFUBI7oZTuQf+lEsrMljyR0lUmPtMPHys
XEVnwDTJMv2mCf2QYQOVHY63y53KeunbqH0S/YsYCwmPoWEwp5QNwuSYrG3sWR9aQVjdwOO3r2IE
WkDFkO2bEm5K0T5tgHWA7d3wUtTM0zJWhqvDddJmHF3wlQ7wVCqKlIERPUhMPkEeeBhWvJce9Pt7
mtUWuXYh1jglXY1JUqUrCW9skzC6AqjgSTmvK8a1l5mn+dOf7VtsYWtiCvgzVAYM0eXAREf81ZEd
kTcmrmwZy5ITubGpSuS2P0loe1/mEZfYInUphCowSHX1aRqs8IQQvSuhr0u9pLGJuDoehzlyNF8W
IWeiuu9Qi8uLLmsfYbMlQGGV+sEsdRV6eHxHuVNfgFA8JNCCQtnbYiefrSgAnMaJckLGPBvIHhG3
0xNk2EGqwfJLlVH9KNVm8XvJ30KJFGLsdk2DQZ3ferf8ZXP23PrG7NwWP1SMs2WvmjMz6t5Rqc5B
xG5t7S2B94juVUNPlzEdCkdXo4VLcuJ4lyG+7uWRlVXU3vxvws5ruW2k7bpXhCqkRjhlziIlWw4n
KKcXOWdc/b/Q0Hwzo/nLPmGJ8owtkWCjez97r51p6amJKWpYiG65659LmhB2ZGsSbkd68KSMXX7W
wleYDAKUaG1sF7RZME4ONGdQ0fIQnjhiE2u2formvoWkjfUVM3exbebUsGWWECWnsWcCPPThDCrf
BzE7Um1CaO51QI5d+znQZ3eVOur3goK5XRx6xX7ZqcbC/7BsM7mGcKXpqLPMb+snm7M4gKRbRcXA
ak43LCMj05pHG275KpiXyzxCVkUDgKz+sXyOevTgMOrZBCCsM/Gw7R0tQt4aUdzei8KYTstBVl5E
Pkn2fbsk8MC8I6E7TPAIlkjtgO52YtXjlolIx4S/4IhrW3BlFPw6B1Mrqx1liz0VL1AJAj5tWynB
a6oYAfoAMTKY5S3VpyiIn7qCSgAp0Rij9trao3Njfmp8hGL5GjPA4medcciZ1mRryfGUD/IAh2D2
p7uQOS9C/7wLsUhxl1cdC5+1azjuu7uQqdOAXpmDt7FSrdlgrM13SHvRTq4kSkYuSD6VL6qtl7c2
iQ85UaGLMvQkkYbym+fYc2/M/L2BV2duITCgIExxeKHzElBQrdKkPUceu/ms2VQTdyAlIaYzP7Xo
8l4nTalsOL7KgytjWsat9nYuEfnaDtM5jSvjaSwDkBlVQwYcPHoRN6yKVGdUde+usbSq2c4bQRsp
dqpTNQMjOnQCRsc2038PnWP7+8XdMN7vkYRucsPCRWvy2iGJzIv/P+7eNVrD4DQMyWEq7uXpSmhz
cF7No40URhSz2xrQTlfdCH+7MruHHFAHJZXNapaqHID8cNvVXvPI4zTcxvbnqRXhOm/NbD+Y+bTr
O3O81u5Nvvbc/zkHhHNpWGRBLo1onZ1FBD3MfpVlxGShZKYq2u7Lcl3LkTJuQUghJYdTp6JVBBXF
3BXx2D0Ri3kOTUPbLP+xEQ36TuLo2Kn3NxBI+3Z0yayaJVz22YhPa1hX2cUBcGCz8YbiR1ODLluW
WqsA3IHxs+YTO3WHWEwXI0kPGv58An0dIdMIF0gOifUpa8z0wbYFEUpy8Pq0zz8XBbL9mNfGm41E
81NrrfuG96z41v/qvkx/0MPIAB0TIviVMcyNj0WkJTvDZMacJkSvlahjHxQSVc8GfVunvnUZXOei
Mku8YC26RlUUvtjZEG8TtoUzjncUo7ulglxgJvzrppqp6cMGDI+Wmx+gtKGLINsV2Zx7Mx2i3SiT
atw0m2V4g7UK5lPnb7t5mBDoREcVN0aC45TtN0VwBT29xiGskfJDPKZ6IF7nLGM7TasF8RXoBwk3
c4pTRipunC47UaABXgaP5Ab3jX6XD3DRVykIytvf3wpw3q8cLCeHpgmM5T9zoqHbmSVQOVqQ2GTV
3S8Z13BKEzrukM3Npd10MzEa204Q7MwCjyu+iXOVG94HhgA1tCO35a8YN0o4hS8aatGa5FN7NOlc
nV+IAL/KMaAjdSV9gE2Ti0e4EGokRUZ3XO3NPMzJJAYd4HOQwZDUzJs4x9DJqlejsR0Spzq4Az2a
ej0hlqHybZlTuidklxbLGxB/JcZxFhGxc4yeCuORJH3Vx9z4Qvs+FIl1ACFKG0nPvdPLw19w7gea
7NGXp/kwl0Er9ub7FvCxblfbqX+uB/t/mS8YdGEU3soAJfSI+tCZ0QVvTXiezK8SwCBtg2MzfsME
5Gzwmbd7uSuQD8ZYxQedd0YT/UMlz3JsG48fmc3CPgsTKoiwXVUrSjpmboDuf1ei4eNkjCEIbmfl
qur4hRHnVckUDfV0suAWYVKU/6580GHXFVPuvwXS+47CtC4HODo3exRhkd5wPGAqSQrQQbRDfrGS
gE4hH0Sz3yk+PnPyKtT7Bqv4Y9kwtrI6lUCTrU/Z2dAV7kLIEjYoHTko0k3XODIPOeUc0gUbSWSY
uM0Y+9TlydeH4lK7nn8MlBqeugXpJNSTj/NvRDll9+K5/jfpLK+i7qoERX/ilf1O8Zq1K+YYtOKO
sKOE6y4NY+pEsU2Z8FESPYF9c4iuaWpMlyxhssaHNjgtCdbGSKzFYQUZE01u8QWJpgZ0zSTAjgv7
1LQab5wZfMIj6YCiB6M8FumHZU4xCMJkAku5plbjqaZF/ICLLVxRbd0el76uGSdvS9tt3XCYDSDw
UQVBladmYkmFwfZXyqsQ30M+MHFcUOruUw0re+iZBPQXY/Io2Mn6VxB+w1adnsEnlmuZ29EV4y3B
Y3cugT8zOmmq+lmr5+FmBJAUa+3zkFbjS5fRGqmkVX3A6J+df3+PEv9RXbm3Uz3B2cNgZbdM6909
ygmsIRM4JTZRWDP1mX+ssFTUrT00wRops7z6FX1BqM4Qz/UvVgZfMo1roPyVs8Hsw8U4C+OdA2Qf
N1+0WaQAL2+sVV9zAFOGRhy7otwsYq7uer/eeDVKpr6QjYrZKZnai5+H0GnH1jhMak7oOnfvqZle
ePv0e4+bWOmDDJ3BJuaM7zMPG0AAgY/tX+Os2XkxuJnZtm1CXTz5RkE8dj7naH5wVpXJu8sb5PzM
rMlM6RPibBffBfOjM5Ln89/io1bYP6M5GRfZJouFNqpf5MqGhePeuo5zHfLO2i/6Lvv4jfz15Ssi
HwLKO9MwIF7U0uUSqfH0tbU+Y2BgmGMBOpGvsDa/zApy6KmvnDOTrs8l9pGHVSTIVWkiDi5Ws5eJ
SFge3Hmx1Wf5ACx7WHtRCrAtLzkGcVZR2yp8StzxQYRSPw9Oy2lxrGkQ5BAjKDnNPc5f5ve2wMYE
zhJ8ZG6QtUzV8RRn4gMie/7iOknxYphdhiKe+Gf5PVwL4QmbykQFMX/aAqQFTE8UScmjVzxXFRlr
tucntYBUt4TAwhIYuaIpX3wf1//fN8LlLq4FGmUQTBYZ91SYZarySfomrKk4cXHdpHm6K8P2ycCL
p7r0Q9p0ocVuVh+Jc6ErTKVyl/eQ5ehLtAj3PfPNDbDw8N6CXzi4U/7UF3q1brvpIV38kJu7J3nY
D1OL8mVUiK1jK7gEAiO4u2Hw9hB72qksp/AiRkR/ep6HA0U+8JXygei4wTFm1lqgq7ZUBzj5QV5c
kxN8qxTl2kep+6yCCiGuBsJydpnWrQB243ZiVbRGe1YGf2bCkZig4iq9K9or/3n9aGjRXM+bnm2T
R9Z5GW/831fyew0D7h34nk/LH9YGAGYz26gUqpPkQttDiGqPyjjw/qCzPSfih/RLqF6V4F6LfiSB
6zFbjPCw8qktrO8OVnroC6H/FFjzhqqvo+4kfATyqe6jjXCNdDfWdNgqGhVVDa0gMFXDGOJqnO8l
4GE0PhXMDPvyNZ864tR8IO+R479EUWCv5IkOU0piargpxU+7aOwjYzooz6R32XE7O9Gl7SkVUBSX
pC/hnm9FwbA7mlsOZO2Xrfa/2gkjNwmsQwvx90OdqFtmdsYjTPJ71IbjZ9sraXtz7Gkze+xuFX11
N88fT67Vm2REBN+av2+aidghk0fnxurFAc0YYgqRvV7U+r0ZBva8hLU3haDekkNz+qEvIXGoFVUz
OV0CbyTvumB7KSNGY9f6u06Dh5zUQnwo3IQ+JHSOtqlc3FiIbYHuthvb7h5SmTLsLuUQTUoxitXo
FFPpuJJZFvkVTW/6Sc/4KMNAQ/wgUY0S6kTslKdJ0fdVVcXbSZ1gxeRIrusqTfyPjq88ivyHdBD/
jbfTC306tUyM/87aQf3SdPxPrAG4hwM6VlS73sVW/DSYRfpz/iL3ChzDssI7qhocm5nXbocc+W9o
WngFIn8YM6UlM4dwr2VEyvrc8R4VlslHU8Cn5f+pQlW/eGE/nbESlDuf0jnMaTREj2k4smpW+iVW
rGM02eoCiwktMzo4kXiWN+zJ7tiNOLRBmWo6nXq3t47zj+aBOVjHdRXQXvvXQyAAiVtKUe3k97pY
22NQvRiDUR8sC94qvcvjZ/CRMxS+jp4qrbRedGs4dqVd3EZr8Nat1cJd/NIb4AO7JIyJoYry5Fal
tidc4t2F8z0Kv6ANcdAqp/Z1+coCmTTG6QdTTN52LKNm51ZNfWxIMq+lsiMfWnvaAxEjUVBnC4XS
gu7yFoEt5s5pGw3yLqbEQNozrLsQvEqzW8oNpmrPPpDexS4rjg2cXgj95EkTy47vtoUTQg9S84b1
ichz6O+wE+pPMQvuVmnIMatW8Yg4Dj6TvVNHLeWjg4qdVsVa7mSB4byVRNKOhDNUqmOwTrlrM5a6
YRM50CrNJtjBiFTbYiQGEEybcqBDNO/ilzxSaJoTNgjdkG3QyoPgyEpa5aupIG/MScn+WBqtf2mR
N8DKWt0Wq4C7g65QHKt65kmEot9lQ8lOYE5yMV58aWyQYldAVsapQQ9upspEi+Wvc/wqPIYg8E5m
3n+Q+W89Qzhb1DG3VdptFIz0aBaduU1bR2P8hfWDHXRwoLjtIZspRSmutud/+LtwF4TMY/Tr7iLJ
+F3Xpmvy+t2ucvttEPX98zKFE+3AX6NH9lVu0/qyoWMnhKpvW8PTEgKD1iN2sJABvefflyiVpRbW
W4aLFFn8VgEuEzULVi01VffUzGKt5jvFDhZDvyoWkC7jQ0UBxlyazln6lYq2/F/wDeFIeTstUaHq
cfM1m21YaC99zBjPgi+yFmpXPQyfqJITZhvkpfyaj5VY57FbHews6DZp4VaoLF6EKQZmj5+OJHm+
K5PhX+XD7PeUsncR4HGXMVRTA1HtmVSDM64O3dD/Eja9zW2R0m8bRfsQuXH2MMLqs6I1yL9pYJ0x
6Kbcy0L1Dxq5ob5Tn1zD0DQ2v6ruCMdwzfnP/6Gi+J0xQQCpzPUUYaEKRCsOxHzStUUfHP3b3r0j
mtsBjdvTYFPThW1jhp/dS67Z77zGbR5MW9tN1HTq97j1/BN0tvyqlkl20byc2sxUN29xnd6MMD2F
SWRcLIANa6NzrZuS7aQxy3GbizO0zrEcYCP/YQ/+fj6Kx8SxTWEjsnGa0t7LRDC9aj0r/Q4+A7Zz
tbWor5vRzz6ZexyP5RdFC9StqWJ7N5kA7Vx8v9uo4aLEp9LvNILHT3hekidmAMlTTI3R1oNSATid
p/J7WuG3W7n6wNMxN9Jw4pAuZLGvzinZEqUCL18HGPRFMG6iISR9EoTd1tdKvDpzYNFrBKKJ9PX0
Ydeum0lP0DjcaFfBqNstA/K0Tgvwtnzs05oDe6j42RZ2sADECpi30vJ1MFL6LcuMKIxIF83g9y+n
+V51Y9xsaNRn6KrpWohu79TKoPHGNjHDZs3+KVuHswEpm2h8hmDMBsRVarEXvv8jEFG7Hqc5Ve4o
4ujoeNkzSNBRlRfEZx2AL+SyT36FwBsjetr2R4GL9Mrsgk9R0isfB4vcThw78N5RKvNID9netCPD
GxPiNW0cgCbxq8O7pSgZekST4ghQCs2ij4rmsbgws20+Du2SCNX56IJsccQhs/vk3ibVz8HAvKn3
KFel90EN2+aijwpIrPkpF6r+h2mjHMT/S+fVLU13ha4yiLJ0hL5/f9KSZO7J8px+uxzQqjme32Ca
WLWtS9rIsb7bRPfO/I6QPFpGRBUT7MrNuZ0A48aLwN1AFWZ/cMcw5Fgz/hKFw9w8dJ6qXBDbc+xu
68ZRQPOu74BzKKyXfuQ+klhR88Hqe8L8jG+5XoChd2c7TJdcOLYnE6kng77yd706gCkVZT0UJ3AH
3DEAh+wtdTKZOg0FoNsx3WcoA5dEF/bq95eYJt7PZYVu8e5DwBaaKfjIvpt+W0LLLcWklHaxw0UK
/2zafvMTCN5EdM0n+UBARzwZrv4ZKhyxPvVL0Gk5nauxbREvCl9oVmJyWo/0pDlp84hcSn10FbhF
FmRfIsccdwxqA0zHNqPron0EWkM9chl+jzOaQrjID8vW2zOtXZgVGPiyhhYls1+7ooOKM3tgKkYW
Z0vJH3XCtM4z7PqhJ67D4MU1yVdO2hW2UXDTFdoZrZrJUElCX2Z1gX2yVaKpj8AZztCsOmGpH+/0
BYhNl7LFlg91IMwT2dyvnijHY1oXw1oh9LPKUPj3Bpe0HHS4+CUIp/fZBh/Pj16t+pveV8W9KqJy
5Vs/FwmHUfo6Mbr2ubLNQw5OfeejA57yHlNnVEc0PB5nNskFhLK2mQoYgTcROvFaYqUHs2VzGatn
hhVEiEd8dmMTchG4ZIb6wEPix8+mzVsP+RDTML38s7nd2BfJRV2uzbDuPzVNDB5Qtdpd5NjxR4fE
s+Nh2POUkE69TE/PlprFZ8dlGu3SvYoIKdi0yQBSlZDNkS+hz1g5bGD1anBRaKzGdz8oOkpFapQv
JfXcB6uyykMROPEhM7D8Bk5Ps5oOqd3TPbx+rZ1S8ORRLezGTrsJ6zxECNkHIWNxaZ+tZw9bVnvr
uND0G7+rWCdwAnfy5KGmkB/a6JlVGhgxczGcP3qzV3ya1bI+ps/Vdj4HHFSdimGtw1+Imo0jXT4t
zeLn7z82Ukt6t74YQrhCtTXX5LPzzp42luPYjR17LVslm9zaLGiWneFOgrtuzmlI/AbZtgsoHJVP
A2wk68GgyYxESUFBaUFuqx57hHuVWORELgpyawvooDKYBtugAp3YZwasAVAQRU6PjVqsLRfcYz5m
6mGY99l9bAXo5AGDyQJ/bhoeQZWuxZyCbIjCQqWbPrpxZV3lWbCuUCMRiBKP4Sn9CLM4ajTlcFC8
babyF8vLu6NAZqM4dNj6Nu0ybjFd5S6ut61zKcYW4qlecaRMX70whruPeROqqvFRnwZr9oA6l3hQ
nE/aKew0+6OOt6zxIDTn1cxbmiAVleQ8Vo1SBNTpTveGyMSfljTn/ZDPxi/rMv/HbsLNkxvBvxd/
x+ga5Emr2C1msYjB2y5QfxgFGRoXWOmWRNrDnRtypU3BH4Dx2trQUa1JorAYC4ee7MrGvmlAyyDi
rm/lDdcpqZWV4Sy6pOOddCaUDqVgy79TKjQBB3brnE1BSMRVPDawkfuQkyY53R0Z6+S0gTW5W9zU
Wh+vRaMcPDhlrG0rNUyRBYewpD53ntHMD3IpkF8VXn2obVj2NQN2UFt8nk3dHDZL9q1Ikh4/bWAt
+0UVaMIt0785kDR2EI+G7TgjNuKWur0ONRrRxJ12aaLpm0UnZd245lNontMi5LP5vAhTvkLQMXPs
9s6sAyqUwK3hphOkrnk0OdhzaXcyDJt2AIG3CNo9BcoLpUovN2Xsx1eJOmun6iCLpnLQlPdFKxET
64c8agZ8ps2wWrPppR7CVZ03ry+rE+OiXg1XFoUaa3ngkC9GKNKrxsk2Jaz58BSFxTM2P5Vaure0
GHCDtvPA4tN9TBY8L/SV19fKfshmWEs/d2IUtfZrWTHplSn4hDg9SMugJ+/Tt7S8rKoorvasg7bH
BDdcS8GnmmdWo4KzZk5GspUcjjOGhb6gkuLM/7HFYNw76iqxVeLtjJ2MtbQswrqv0S8n7SDgra39
zFicLYpSkMPDLc4ZcQzXgVs6m428qOSDHNTJhlg8aN12KTm3EUdPBecr1QmhKggGD3V1y9E1ZS5b
c3GOlUAHDmkabQY/sm9S6MFRSf0SLMJdeCwPnJV5DSg9DnfIG98YJDfrfnZEVVGfHhcprlS+BaC2
dnImyIl92LB4ze8+ZV8DR721jxltO1KQ60PTvLC50PfaVAOLGf90ahLvT01sgAV3HnP2FmmmZvz7
45wo5agFpE43Lsf5WRjHhku1gY45QubY1GT6qXexeUwbcRKZZx7cUJn2CKfUqZZDt7JNL7uFIvq+
3NS49SQrp4AxjOEnQDT0MOCQk4ivy6FgSKd1n1LqkNTAOyUnOLVpjOmcV0w043EMprkk5q+qSqI8
1R0jKMzz399k/ntc5BdnLSNxpQvM0O/XMXyFBoobwefIqn7JX1VE+kuaO9OlTKi2qASwfbvw+rOo
PjC2bLQ42VkG71pukXXoYnU6d/P3qgJJVA+G5JH6Zb+Nen9Hr0qPtyo4ZAFJcFcLrZMNaorwYGy/
duHwMD3i7IW/1wG9BHTg+dUf9ujW+2UaB4bmWqaqYQd0OTjOh8l/nIbJ4AnCHVP3NhwPipaaZu4R
qxH7wLN8UAZNWVU+tbXyKS1x0z3TX/vpGJoqFaumjwt3xqBRJXFt4yFbZTV3nFoNbvKhdyuT3hA1
3ZiGUl7yAbaak9rutvdN67o8MDJadROpWWZU3mM5/YH2nRbNi6wRnwvcBjutbtxtrZv92YpZsOKQ
Bo28jMIVQKHqa6yWV2pyz1lu1jd44AU2s5utTumrNd3TMWPiks2/H9nS/VT2RO+0Nj9ns6AxzEEZ
HRLGRqn0ihVgSO+1z0bVmqriIBUj8O67gAT0ZYzrmvYB1lDR1getyY+/v+b+63DmlClwEjiYY+hj
e2+G9RvX534xd81NpBbIz3QHr9P0QxP6P+p2/DD0gXuVI4P0lWAtTBpivY/J1g9OYan3INbNdUKP
NC938Gqqk380FRSizs3rvVoxt2gxp64bGweSa9v9sx+gVaFnrkKvc+7yGfm49NipeJ+N4BWwkUHT
UW5e5VcAD9hHxRxNGb2Wl54cNC5o9OXozdFRa4Qr4oBh9tCDU7RWEXykjaS2dGGVnl2n5bga5M8Z
maS8GPQ7Dvpvwgn7bc9w5GrQn3z0GRR0FaUYQ8JstM77o1xdhwbuftFpZymoYWWy1pPbfHMnvX62
m68d3KrNMEGr8nPzB8yJ7OyqAzhBeummoxNTVgmO+akt1Ff51wkjaVYjeSLfdfMjZODyruZl8vr7
d1ST2aB/7VUx3gpDtdmsmuZ/31IloGsn69pgm9aMiGX0KqH37BhY+r1ti1+lmaX4GAv25wapeiw7
02YidH+uyb4dOehWZwg59p43+BoabBQDUXfGagDec5vmh7OqhfbypZlOdKZIs4uIxCvKi7fXBVp2
aXfGpyAbDjrEFDX1sd0Mfnn3yEbzKYICkOqPaYT3FEdafigjhmZ6T4jNSIsC9CjTfENQvrYM2toS
+AT9OIAadWj/01CybmHezL3YOIIJpqzJyn/klWEezcrRngY6KlyPfYC0znkKJRbhkJlHERV4OkT7
PzbSkFhiiKun0eATyi5mVVH3dcf3Nzz6/uzQcktrcPIsBxI1sN1bnOcn2ymxNiCa3qIeTuACKRhb
bweyEBdBriULnrAYgyuOJmVlzkh+mXEPVQgWGqOyhVtf+x2yzuxoNpxb37HbiUQDqWDmhcoHR3Pq
LWWwz/hc9B3VfO0pUqvkMCCfrZKoouijpfqHyrUCdxo0VbUNwhdy/dn86gYMekVPRUnqWqxdXJsn
P3FJWUzlU1W4w+cu2w6hW3zJcVi9Qg7wn734Y4UqoNRnr7aTJ2mXrDFE/Wm7/t437GIrs10VjYYr
lBPVOwHCTaNGiLBhsjC7boTd9+yG1fyGczCkwCjzXpteJGi4BGUmKkC3pRqkMCTr8VKlVDM3aUg/
QEP8FYt/eYCPJY5tXWpXuv9oRjIOv/886f/ZjvDzOralmWjcyDzvf94q4uKlN75Zp1mhX8JmsJ40
99oPunKTT4Y+tZ6qsWFWkKW/nKYct2rtiDPnJQQvF9JDmxp7IvLxEU6Vd5IPjmokpyDjKCctzUx4
V143WlslzCzIEyF1kaqn/UGu1d/LtfNL7+rQGTS2Vrb5Xl90PaOwMZ3V6yQ2HjaO9pUMSxqd/k3E
PpU6xcnzuu47e4yC2I9Kvl+baxyxu/5AQeYaTL9P2HE2bct8NYpd7Rg1aM21MyI4Wxr+Cwoof//6
G/Js/a/1TEdmNix8HpqOtvd+W8SeLc8HppbbN+O47X9dEHoYJ8EC6KDrjPmIbfaavYoiVyV8119K
lNJVy4FkY/ZKe2rZDT/pMbBBEksMehCafYvki6MWn4YBeYT3uD1NSjt3wAxX+SCN44pGey1s+pVD
meyibnMFnqzCsT5F8JK2eR/tsQgAqVGT5hkLjfFYbIe+ooSfxDQZO8uFysPakX8ZmudU9fwvBklE
fsw5I0gDBn6k5m2tU4lGd6XjXuIy/mgltbcX/wfjwtJIC0WZHA1wuI3jnw2qPI2NFZ3aLhNnKwjr
SxoF+dlTufICG4IbUmC5bePJWrfsLW/yYTLQLUlf06jEaBObyxQZ+4Hd/ZS1mN/Vb1JklwDvxPY/
Kq33pCRpfc4pMPkQR/XdU6avy3sxcaXBgEi3OebJBPxIEAvvF5uNj1oSqTensLmuVS5zZWq6j5Zh
wg+NvWiV9dR9rN1h5G1omx8LXwtncLWWjJQxKqZLNxiM9Jz06+BA1XRgVe80r9Eu5gi50kxpCBQY
lJZU/hB9gF7Q30Rv/qSZWjlMYNV3roLTd1A9ddXWg/KdDupNGirpDa4tZ1ir/WZwt3hQMjQ9WbY9
zSKNdmjJmtG9l5sT1iXkO9VTdkNuf+x7w3oz02uJPr7Mk5iFgRK02lFhR78ioa0fm14btr5onQ3+
pCdpyF/u/gSzSzqDkMX1bOE9y+GOMgCG9ZPwSTPhxXDET/aYfO8hc8ArgBSPOHkP40QOPUu3ppQR
4vKFNfynHg3ph8TP863PBbbK02a68UN+TkotOVuiT87yH/DCLjvYqZMD6B3ic0HlgVOq+aop6L1P
TJ+SoWLuxzQ9TMW1cXbC6LVMfeOWGO4nyTyQz3gTPhfEMs5sfwBZK1N8bHHKrWlQKU5kMnFyRCHc
FNOdB9DhV5vSKmNOP1lgC3ejPgQ7GJbKKwEVcz365WudolsVdgI8i5vnOfMgvs1CqDz1hxnftgjB
79l2eMdSBamHf1j9wvLxuYaA+wAcPNeFNRetBVtr3tMK30c+UZfz1u1hDj+XXEXbTl8IzrKs9avW
AiJdO7haG7NkKAv/Dg6s03k7VIERmDqnvFyr5poU5r7yqWPm0bojrLavmLJJnFw8BJ9sjfm6YRfW
dmRLCtsaVN/KGeyLRLKpsUPfSk07+GLHja11lyXrADfZme5RIr/tX1/J79kRfdBv+ekU640VFsGW
ip16V+I+el7+RFAce/Bm52c6BRz5ZbKTeobo2Ym7jCJGndoFCrNc+x8Ka91MFA41M94ZmtoZLXZd
z55jncNPQ6i98oRzUqjyEtLjnM0tdhx/KXqZv6pKRtpKrDrrWtUF/dhTvZcAPg/nDKUKBjoQj+tM
eiztLL4uLwS3+OdiEBPzmByl05iRY7POYnz1Pfoq26A6LWrL2PYlOwGk2zhUnA2eDXUvoVJkhmgY
7wN17+hQNvR2buauoAyvXLbEBy8dFueqWZQWticn++FwSYq0S7dyECyzc5iIs/0i/EwjcP+G8qFz
32bPbDCHa5m2zMR08+Tqjnaz49FnRRxJqYE+I2aiHvUxI6lZxI53FiMXZBn6lFWHvnOSa73RU4U4
b2Isp4D4aFLyK000eT98lnav398J/zsepCSZWavACmmhjLyPmUdOObSWkxrrxcBW08wrN7gxkttV
fiUfspH/JFLacaU3FKjPU8S/72kGze0rGy7EVlYV9lZMT6ySPeE/8K/TwBhMKIG7b3AoS8G3EJZx
Wl5BY2qepTBGh/cmrU37iozwpHmoiA0cK4JpNDcHE9id2Vscd1b8ytrL0K3oxXnukdfQOr80AVFQ
QV3Mup+oKc1Z8R6tRSOrBYNMPhstLX36w0v3n00nQQbNVrFOObx0yx7jH9qD02mDm2SUWvV984Mj
kfdi4qY8eoKp3Yhr9AUuUfOS2lxxqlWtObgNtIpB4kOiMk7m6Dl702HRrPK6ftgzJRC0Hh1eun2s
8jR9rvJQ21nU9YD2m5yladObOd0mhudlnw/Enusbf2GhifqTVlt7aZ5xSna3Lo6/dQzROF8rmXPi
xpYdclwswL7M6cTSa4EspMG1gwFWo1lbA0Fv3rbh6AupexIIpy7E4/PWGD9jPiZ/QBzM841/7sEQ
pTAxYJswMDNYQn3nZNApBFJSy+YArAHdmTxMFiNNqjjzRgFA98fv3y79P4Pw+Z8DBoBHG6wCctG/
pSJSMzpgbC6PJS0E5PBHiAcaS5Updp5hTk/9CM5QsT7AbQYvY/nAtKtkn1uasqs3TglEnOJZjnBd
VFzinH25i21L2gHs2vkw9fW4PNNpomM4Pq3GAPDINJu+yAHW26S02z/sZKXd458v4ryNZS5l4AoX
nH3eD6njYWzzsBszDPoWhaGdWz6Eb/Qrt3SNT7HbHodoHqiWFLFKI2QIQ3XU++gMA6C+mNe+8D/1
1CB8ryfvsy2icocRvDnOzxytz9ZUjRNSgw6OYbNJOKhCYF8BNGST3OYlUyPCO0VbePi8W6LJOsgP
1Rteghk2OY3JsxGwoVbM9rPSOc2ppzGCE67lXXzXrzj65o/fv8v/n7kNphHVIN3hCsRB591FZeqM
3bVCD3a62eb7pQ0NSLi1astp3NgRb6SjgvcdUywQdirgFq/qsqM4qaBzF0JdcpI5IO5KFq5Nw/1A
Sn7dl3HxDDDE/RB59mfY895V/lkWjDcvHveJqh3dcGq+1rza67HMmefYLRilBnq1dGe2tnLwySlu
86liOK7Rw9cPYbL+258TKXWNdumo20VEyEvTemn19OKMXXACq07llgQeB5YXUDlUUNFRw2eVZsZR
JapPofzDydT2/KZBy+2D2XXkDyeSTmYQ6Vcb7MPR1ZR0LQrOk1rYHbMo6qkQVvHyWad+Kn5qveme
DSeHtgwBQYQgw+84NsKDnqvMpSZ1JzAsfmlxQzIDqMndfExfpBmLzGh3h1vZbCJuqvK4T4F3ti/M
HPOy6v/v9++2/f7wCePBVonj2XNomKVkNib8YwmOxQAQsVei3RKJtJNYfWIHC797YIhad35O4Oqv
Bw9cMQapb4XWexfRgfDUOApVFRiiTapF9mcTGxtQWANMTNaMxSpTYa5C6FYVBIwe0hE2P96eLmJL
r0CkPxRONpIucyJMKgkQnLlsq+c1PY1Vhc0gcK/xpA2HyWG4NC+xkt1RavUGr7921AMT8mpBQeXG
S5Ue+EFsH/XCWYNsO5iqnz91cdcTzaunPb30BMj0aoIkb+HhD1v9VCUbd34StY67ZqRuzurz1U9i
9yIthT01rSvPS6yNDUwGfKp9WQ6RFM6ZO1UF6m/r+g8dOA8OZydcV7pnEqWG/3X7/ftk/j/GzmzH
cSTbsr/SqHdWk8YZ6LoPkqhZ8lHuEfFCeMZA0jjTOH99L8rz1q3MbFQ1kBBCIU8Pd4k0O3bO3mv/
pd9h4FVCGQLJxjAxAf7pc8KNXgAjQ2A605bZ8O66x/uD/c8/3Z9anOGKVVuS1kAqzWPYh8MiAhwf
sbYtuWWkm+r+GL5yFn39nEKXHhEURLIcYqllMGuS6jDrxYMyQHV/ooMXfnAzXwC4gSS/W2NiSB/P
fZ5la4sFJPj8y1KY1b6ve387UoVsmwllu5WDwQgpLZRh3YromC+HlwUBHGeGeZ1r9/3OfPoP79Vf
ygoUR7ZD35wqhav7zw0VbaJ+MBko/l6RYVmuL4RPhcx41SlOP+4Q//tDIjtxkgwdcSg3PUkg7nFO
muQY49lZZZk2PrCEU1wSUBeYRp/thxmoIsO+ZIsnQd90NsmEGVF4V81TMyIRlsJwvECBVQ9Y1XL4
tP5hmacGY+joN79BVysNzMDgy7wg8TTsFwBO0TrOby6ohGtYTtfKgE9QoN4GRjBRmc3zxoQrxq4Q
ySCOYuNsR+8Kx9YjXXz5H5b/+4X0r9uh6wpDX2Z9lok6EobRHxcEL2/wg+O8CD5B2HVHs3oBM/TW
Da4e05G6cI4KVdc6bLvqNmRlvEbO7b4XXDU+OaQ0642TXB462RqIx59zQflZJ9K8mZgs1jL/NCvL
dHJP9j03y3Umfx2dRzT+p09MUh+za6IxNXfd0sC582qixk1+X8G7SCg69lCvtQqHMKAxZDuw+jOk
ID7WgmwS+7vDWdEYJK7S31SVD4VzaYlNZNx6Gxnyqbf6Emwt2WDvr4Q5R9DIJ/7TSua3tkcB7BXU
/ftmNnFQaurnHX9296Lf/2SW5JqJzHVoInS//fvL2PhLi235KEyTQTtFiWcZ+rJ2/8vabCaDV9Kx
DYN08MTKL/sYtLMdX73lwTWjB3JcxOH+97Epk2uWKsTVEU1AtLrkewIZPUwEQZ1MO0z39+A2bK6/
mOICZo9GMjJ1YLP3U0gz+axlTsq2U2RphLIh0oOJZISQ4JiVkxPTcpd7Kuvb56ESvwaq/tzAjl1y
bER3ZW/1fPjVt3p+8lBsXM2IQsVPs42elvMu7hvvTcTA9BnKdcaUbyJ78PHRaaf7+jRj5PHsyb0S
6BQo5KabVDORx86TtvskObBfEI/6pW86mElGGKL/rsqjxf4dc2P6bdcb+8JxNjOprnr/o7eH6eyz
dJld1oMxZ6z/OXjO26/FXPmb/I605yT18/4iA8zhM+TyLm+XY5F/sk26fErPvU2Aje+0i/Iq7ddY
HOKXIs1p4mvj1aJDespj7H+f1AUnd7ZeEpYkl6CML5gGbZmoQoliIhMUd/WVO+B9aVXqB0YbKpL6
LIhsKq/xOwjUI2YqKb9wSs45Z1hVOR3Y6c5/yNtsmY9PQYJZ6iGeAJ7XWKT3JQnHgVEOW6X0YX2X
CoEub7afK7Pv9Xuf4AHCCCCzFj2qbMZtu75BFsrBLDpyWq6+ZqgQzvehiOZHKc1AFvB780iLNOPL
576nZkHHZ5zGIPei+mFidniUtRIkl+GbFyNuy/vUSU3us2YMGWNHgDFOnMKLT5T2PSvHNSF1EPIX
qkBcGzbrcTNsKbh/dKSLU/ri1PoPvnlxh578YU3zHM9yWdDosrssX39a07o+I7ejbKdtHPZEy8Ia
zoFIrsNyjg9FbH5Ble8cPuFvGaMVLZHrAq7w492jBYV0a9gMQ+3loEffZrz0JjcaalbnQ/wK83TD
icn6Bdj40hAl+W3mEl3NfXqyS18ewGQQzGNgMIh716KJQ3YE2VDgYegE7+5PNQVOs3SIL79H6RIb
Mhw/r1X02ON+uvdoKnLh1mlj+2g4c7krkyzb3I+q3czP9um3UbFHoKw/zVDniDbJFRb4MIqMZ7tq
AVQahX4yTNc6EW8btHUbn/poyRrzUgeDnLlZ1MQYppjbJOrRAGbrtnq/cxRHmmoxwVgD0TZZ2j7q
fsPJaMbSuPir9NFGd2jrr86c96/6qEmyQGfz0KZO91p32OWlXnTXuEwwHqXYPrHhabLqdsZigdN6
UBnAga3tfe7Wp3gN/0dipBf2p5NPSx1WmUWAqvdVdFxoVo9VQ62To3qGT4q1TsyT9whPK6hyq6Se
BIKIeCO+3P8E7KHa0uWY2IiwRX/eGG1Ht30Z9TRZo1YwV7BujflZc430BbeeXHmz9ctHs87UTs/W
Xd2VZHi675SYGoSERjzSTw2kGLNN7BfOJUw+FGzH1wLEfueOwypLh59qSYAMK9mup0Ikq/vZqI8o
8Lum9Ll9if6QAt/d3WKQVPRLPz97px/bVTJk3rYffXd1f1n3GSl+/uy2wxm6C7tHQ6NmtpZIM0sW
j3gczzIxcvS1kFw/NUYqNT0UDAVvnSLwCdDUGVQamk4TWsX93TEGaW3AiDJmJ5Nk5WYlu/0df2MB
5VsPYVscBiIhnzyztVb0WOUPCZGE405ABusKpxqhQGwSctW7kbWXQGqPn91N2GVEv5uO/BlZ1W+i
qoqVc4lyn4yDPGJydx/WjvQKQ4/g7zv4RRhWs+nriZzHpauK+LI/ZENygCK1S6LucueVs6Vrl65B
y0yG/N3rnyWTdSbJ7iLbnp710vi1kwYWnr6zppi7VhIgxZCgBQyI6IOl9PcHOpVxtZo90p3ZS8Mt
V7EiURFbZa0Qe0ic0uGdeKPM+EnH3gM+Ljnk0ShPNnTxTe2Mz5/LnjWKB0QS2TF1Q/Oax6V1/vc1
wV+bjcAYaZbBinLREiDa+WNJkMzxzJw7b6Fvz9olirPxqY6i2z08zLNNbTvDs4qxjFVG+o6fYd9V
Zv/kFNlzcycvojO2enhobTe/VJpIMGvU2boWzdc7txIDAv3DvvJOvokGZkEoZIn1il8D+C1N2zv4
iqil5GjiKzd1yASfl8mAYHV1F2kJcqwvEMVe7r1WvHV92cr3totYTar53W/CS53FL/cddGQFJkmU
7Cqk+7mx1SzEsf/+HRMm78i/rv3YD9h+XWPpXFFEOcvB6l+KKJ2Dz6R1zLBS4lgJrGEa16imgI/F
Waj0vXwjhsjdTqM7HRKVwhjIG/hzemfs7In7I3fmg07QwX4YC0XJbp7GdALxOOmwPPM0f+oUrrY+
7JFvcVTIS1N8nv3+9x+4s+rOof1eVhNG2bj909P/ei1z/vs/y//zz6/54//xX5fkO33O8lf7b79q
97O8fuQ/1Z+/6A/fmX/9959u89F+/OFJULRJOz11Pwmm/qm6rP1vfu7ylf+/L/6vn/fv8jpVP//x
t+8EzrfLd4uSsvjb7y8tvF0huLr/yeddvv/vLy6/wD/+9sI79fGXr//5odp//M0Sfzc9enl0R02x
TKj51FlpecW0/74IHThN093CgOhzkC5KfKi85P7dNHw2QNs1hYUzhv6nKrv7S3w/lMzM/+lI6hYs
1L/99+/9+HmxfX5g/2+OsBB/Igm7AgQ8J9Tlh0C5TvPlT022nAOi1PNQUA8/VHNtUuh6Jxqq6Rbi
q35qNaQqxYBFrqwYo9VZ9GIW7lOTGhcnAjvrO6Z2liD1yKQg7KSltpYG9o48GZttaVje22ST4G0j
uY4YpO1CU7pvAj1Un0rvCuHMfcOagBtVDXC9jPDZGeUO5+EDFojoSVETXfTEz1exiO03UGDdwQED
u7k/JXSEoaHCJ5+kHagAZb5VBpIhlWN9SqVjvk25/lPanGTvLwIx37gUg1ubRL7NKKV6dfm32aSN
txLew4M9ll/wZxpvuW5Vp8ml+ro/LPPQE1gY6H8YyIIBvc8bSuMywEWNt3OU+puOKH/N3NE7Qs1c
ObpoXou0+WFTA13HsJvefM3ZSosEY03M8y1qgaqaPpEP80eSRNmTMMuLVbXDW9UJdUlsojJ+f0q+
pat1C8M9dneNI6Am6TO5qnAogo7P4cEM4zfmlAncb44g998bWzK1iyhMJG2EbZkaR6FBeC+1kaaP
LVGKb7b/wTEwvzV+ZT1Lu9oRoyLeMsNYhz6sgNBFsd6JQX+r6IAeK4vp1v33JEqVhBPVWYFK2+EB
4fQ7YHV9k8XzsI+kN73BW6JGiIUFBp/fe7LQZyb2/FB0+JgjlshN5OrrniTFc5kO31gp41vnv1Sm
Xr5RfUfPXm3s789a6cuN5vhRkJbdeztF0F+l8s6VDcigm9vizeld86jHZo6XgKf0Fb/pS0jyULro
N3uVvSHerXZZk6nAGPL8rTSkHyAOF9sEEdFbmO+wHM6bwo7mnTvzwcCSyoPE3qbVshTLdrrNoTcF
pj+YG711dlloTzcTNzAja3Dl96/wMt9Ya47zyI5Jxq6ejzcLGdMOselCuLOHmzUhXYN5b3LW4ymY
bYDCNVFeeIly/Pl2d5N13B3g1aLLnvL+VjFvOmYNnoT7Uwb4N4tO4LbXmQxwsm1visriPHVaStEz
tzeEqMQVpe3X+7OZhATNUsZZr9yrgZrqloGXfaqhuEN8VLdGEf3eShHvGvu71xTFTVVvrq78lxzd
GulZ00tRxDl9ovHo5zEq2/szqT6MHGmtbWzYuNNboSnOU2EOR2l5SvHrrgnHcfaTxFpUuXETDFps
BdPA7opb7taGKZda4XnYt0t5c8aIZjubO7NtXhW5QM3qji9ub2+YcMY3hGvAhVt5JcqIy4QR2Itv
/vh8yR/xv07WtssA94yLSaER2ivKt5uZmu31/qwaEKl3Gf7SXGbJE5zQnUGo24aYRW3HiCR8dUDA
b2PotEHSDeGrX/Ix5BbZvKLt4qfIQZqVMuMwLcL+BDaT13AGhlvx72rV6L1CN/FeLeNrieoY9sqE
qSp0Xh3SPBAAiWu8PJskd0TcjOPx/mIbsQ61PldV64ykLduQFpijkB2IabvitTH1stc0k4RHiv6F
hMvs9f5X9LGDthmSJ2OuU844Wb02Qzc9CM5Kr1OSuUHC7yf1SVubywEo44dMUn53l7XTmx2zBYt/
lF2uv4RZ3L0OiHtX4YLzcVTzktdZfQU1QrICqyu9dDff0om2N23TJ5iB+qemkK9JG35pCkBVCUdk
UUrrNunfwJrXO3/sUc0AYr2l/bPphfOrlg5Lr/XkgpZ97SqrfhpiwgjjYNISLmdU7jexdsZm3PfD
6AWDrL2tgrpyjOMxv7QZKRm9rh9jZoo3CzsTyRV+/it5HosCt4kGXmcom13oZBKwgl4Rcc1DnC3p
nQNYvdG20WOoBLDY8icMGKuostOjEYNUBxVJ5ufyJ9rZzeefCKUUVFjV+v73Xu0MBzEnG1dk6Tkj
/UdoWXxESpEyMUwuHWTCQ9FZmOb68NJViX4cuiE+W9ZXfWhIuHXzJ1FIdbJG99YNxvAYZQeZTMVT
ThNgTeAbDAO9Mk73h662dej0ybrSHYQrblRTzqnh0FiR3JFPld4ksXyRmxWH3IalAxLqQcKOfk/h
paDg4m3O2mk89knoIdktTGIxlNbS1eRhKEV7siabv7w/r5dfTevnnW3DgooML9nnFMfvZDMR2YQ8
4VpGJcpk0f4c0FPIIX0Ppe5f+6yLVpkxdO8EihUs5gQ8QrHs3ju8VWner4HV97ue0LpBSPlAX/4M
jUVftxGSKexP1bAqR2sKCIMhznaYksvceMmlSbtqX+Tl6/2vpCR0wya3clOGvXX8nwevb4heq4w4
ABLRACKrNUhGjv4A+apYLRmHSZLpH4lThRsCFJITYLLpGbfCT9mL+cNsSQmC0D3topHAyJq5ONE6
qkar1OUX06l98ngqQ531kZwXK78kbASIF85aaPjJbhi7OfBLJqYGA6JLTRCwL0AsdVWZiJUw0/Lg
1OJmttXAgqvMrdAzVOO+G8Fos09ZweI/EwH/pUYk71lS//AmbaFv9eNpNF2CJVNiOJoqW8M69G9p
95zyWS6s3u42zBJJmzGuPUdGr3ERDqspjYdvSm/fJHAZgq+0H/OWPCcT4XNrnWSsIPaHPiuZEwfF
hLgHpCuRpOXE2ZJm/tnDcrZOBlwjlVLNQ4k4fqHB7ZPSWGLyOv3RUWykbTbVr+MixvMae3g3WtjU
8/daNd6HTZCCZ6lA9/v8Y2ahWGPgmB5aAeIEuHG9M0AVvhQT+Ga9Sszv3GrILT8I7TbWc2xDMjSx
LyfFbxmZ89OQgjga6SZa7TobuouDWcebo9fGV9Ea7juxTpIhz3I+HmxFOgrdrHU1wF5scFgz9luo
kDBgSwJKdkSWy94gntaWZ62hbcCafYqc5LfMJH9UDITKOH2SwyEFjIPdB0pZm+9yNWyKXncDLVO8
Vh8zraUcyrIvIhufyT/LnpSEoG0CeurmcufU0IQq7ZdTt+Ha7rNnS5jfMhX94tx5m5z+hJH83Wn0
YqeyfFjRB3iYYD0UefagrGarJd3Zdp4KUiNXQowvU+x+jyVfqCEtW/t9dvFm1R+9Ar6bW/BpabO3
jPfhSmcMsZexnz3YW7dEc9TNTYLDdi52MgZuPWXV3mrTk+uW+WZo8Oam+N8fRZ8FjT1t8pBSoE+s
dTyO09YbrGo9dll1GMwl2UR8DAN1AAVIc+hyDKtzhPW7iwk8IFtKUmPE6VVfHu5/Gn1prhyJMQ8p
BW8PiPKrqZr06ulGelWhNWyYo6BJontxhFS4CSOlHyXKym0yhY9uMw0nlhBaSyRra5HauQ6JXpah
bYoJOl0tpfFEu++dncDY1B3eP0tyd8Ul3suqhV/4+UAvv0rBO8lIlMdJtb8/3J9GBbBeVuFoI+20
PI55HhExknlo3sP9ZMwWollJGAdDT4SoswzkFF8tb94zDMtXbqTrwC+NTT9lpAHp32d3DtcEYX2B
6bcE/XnNc9Nex5GxXS26Lkh6Zz5WEyJooMe6Y5+H1NQudh1H1zqnf24ZkQg8EjA3rBW4JzSDwFfn
qem2bgfydIwxVLpOae2jqtZXzEPibY+tOEhmtlw1NNYpDZNXE3TYAYrmxqNfgRWSJESpBoOVKDnS
KGQkIrWLiBPiPFgiyxmKUVu1RD0hLLdC1B1OfRGKzuJQ9t7KaW04HGNDkgUuA4yf3+OcEDuNRIFj
OF1lbH9UIL6PPiAq5YX1s5uqE4ag0EhxBtd4fUkKsh5SmbLZ0KKLJOLxsEcVTVLIU8pefxgnLKMa
F+rKmTjKwqaZTFhHbY/r01UGwl2PbdOyJrmBAIZ8vOFgBxQ5W5WzRtZ6m3OFWmxaetcerJl2F3x3
CpDmhCMcP4BqoseMpZikNuvAui4QN7fhmw2zpxVO+uip8cj3Zfudi+ekgAhi9PNAXRYrtn92hFif
tpGOSljYpBSgj3a3yqSZJMi6BItkRxsTNRDesJLMEKN4qLGVbW3U2essE8dodvO1O2OgdfvunETu
987EGjSDlQj6RFOrOBcctPLm1vq6cXTAPSCR8mPMDQBm2ZvkqQnHN6w0Bqhm7NB2hhKocKsyQM+Q
3sge3tsgQOOs3WGj+urY6UuiNTY5vUwd56G1QAaL/lRVAnF+M2UnM1nu/klzV40GYT6cw0vSj/ap
I0lpCikLhPTBEGthDokKDUJVNhuj7dogDDtjXSwkxDImvqiJkv1Ulf4Z844N0kDPA2Nq272XMM3K
HXYlsp0DWYH/nWNrNWag/BIv6g8UXHr+kOazf7o/hGNP1Eep9yAyOfvGNEvWFeLEoEUwtqHJAPdf
i49GldHAJpZ4p03Vb6g2vxC8lB4IQeAuBoix09vIftD9+GuihQmYKq5JAiAHoNGGQqHZXxPikfap
KuPz/UEj2SgmFm2nNdZmdlriQMpcrYnyCte+FhvHwio1bPr2te0ETPkC9+DRR5FvcfpJM2K4lGfR
A47AYjddDA2kvXIcKA4O7//Fmi1sGjpRKikClo1BRlWbp8VzroWvORtzQGI44bIaUbVWVCMuV856
Ea/tWeZrUFfjqxbr2Huqyn1kc12GDOdx6LpDZ1qkfTfeb32dE2sacnSJCQQZyAXQ6zF9drRxmzgp
0qvCvVAizo9VLU91opVkoJlBRzQJLZXpiLFPXdgX4WqB7diUfRCbFqLavoNvnraLUUvsCG+dTlyl
bVbHV03Xr7Lu0309lVtniCgjR/C1Ru4UHLS5Iwx/WBXcOLsO7Im3xIDUFEVEkJFpuayZXvUEzNs/
24v/2IGiTfleX+IE1YMloheOUfJlrtFRmmxLsULcaNJNPpacKOljVKK95cNEhiYnt10bZ9dxiDa5
J5cfQR7Qb0Wr0YjAPsZ0bfWejgSpQPWSCtUE1mATGPgkE8d4sCvrRXiMRBEofxuRpCOtKXqcr2Sm
geK8GKlyHrFrwt1IxaEOjwaybqSeGoXgCDytaoDvimofZ0257QoyfnCMZz064rKEelNU7BXeSzih
3nZSKsMF5EnXuyCKtsqZF3ghpMu4CrSJoxpvvjxIo9ioxeFgT1XMCKxDhSGrR5d3BfKfUpecMJEV
41lWSg8vcgxOpBoZkzK22YBp0M8x021Hn4NEWfrKaNPN4OH6FrFvbhPFoOfuy4B4ujVGtz5qAwck
b572bUq4ZWRnx671m2ukm+mqtbwO4hKsD5U/oDH0j24XGrsSRnWTadZihLxkTibWOlI1pnfOvqWH
cKlN5+sUi482o6+HIilhhxx+eaUxBGZf/URJsuln0zrV0l4LmJPriKZXZbkrDgDuWmXpViFBPILL
eF/mC3vXsL8bsoOoErOyFZj4R/2xyBVoaqxgqygq0V4X5L3JATTnxMUt3CdK/tc20n7rceqscFRE
T91A2DVTgNpYrHtVji3d0j6ahEKz4Y6qbZlw6cfeS9OiDqLlPq6yXGNaDnqZObXrEiMVaihqkqtd
az9GbNzXcix+f3h2CBFYkCYpeQ+592xBsHpS1iNCD0XnFBNN6sr82uoE+ikVwSz2rMeiTyHiWwjr
I4c+jopvGjm5hB+cjWY8ONUXT3kfLDuoDBsFZcl9bKCgfUzNJkSf+Vabob9KtAdZ+LumMCa0mc6t
KMOfhjhxjMm2o9F7G9tVN5wd1QqSrbdtK+ojV60E4QNHM/LcbefNuwamltC+tEWA4izZgXZ5Vcm4
zc0ETG2HK6P0KrEWuvolS/HW5/yUlbGnI4osovGjfd17nCS6kjRDl8EX8BU4KOGaOCq1tStOGI0h
z1xHZBvT1/LR/bIklbtJvZT+CDATBn5AL4tPiogqtE3drRJTC6st+obnbNiT+LzSNH1PABR4VUd8
m4l8ZGTJ8BB9K1YUAueEH1PUMxeM5uFEitmqr7ssUEzI0OJ2BM/XJQ0N/D/jYJ4rEym3NtrbSMa3
lviTtQjZmjQW8yAxU7IrAdNDjl3rVc80tcl+Elz3osJk4t+YyP6mTBO5i6+yt+wVpz8ygdDa5sPX
PCL6j87ipfQP+AyeHH+4aHI60RLtDv689kRyw39KC5gsIBzbUAUGix6UkxHBXrnWJjTy4gh0BFTW
TLdYI7Ij7bD9TBrv9tD5ELAL5z3Xnus5fDOBkO5QHX2J/AkmleXIzdyjvBMGZhhBY3Uie9LsvzJG
/z5z/ForoWOKJOkptc+0gGUYMsvKdWdNuw13BezrCEK1Vi55RbbY267+ArGEQBZ/JGes+qYq+1lq
hXEkve+lLqyfg8ZSn7d9urakv0FJq5G8wSHV4/9ODPFTOnTGzeEcxy5udiBRWwNTMQRl+1B2MBfN
GppNqe0GBu9bjet+3SfGFz3Ey5Q4Ikbpn0Euwr9luSwSnr2aIgq2fIBikyaZ2KbR3AZxFX0bpvpH
19rdqmlGa0VC5Mqt269WBw0zEpm1aRNuujIBxkhBsKpTlA8TII5pQReKEbwehJR1NZPIqzsFvCmj
Wnil6UpZqNuMfYOHHVpZSA6XUb4XMRlTNPy/p+F41Tua3+gCpnU8dFBjm2LvSBCqdC05KCRIDIiE
j+PsEfWde66c/Di71VEVwj+wGCGwtb2K+0hshdOwy/jaumGMYZjefHBgU2RkFxOK4KKwpu2RLpaY
FLxsM5+VDh3EbPL3nRzbzeSkpwXOttbcgiTuPj7oSY2eEZXUtvHrbs2V+T5atJCo6+A0tN2Lnov+
4DSlc6WLgKhQ9E3gaIAxxyx8SuM9JHxiNJECxIoFOM+LiC4tMGOL+5FWvAzq3n7u66xZpYipVx6l
5koiaI0JFXohSgQ/UZMLzHDmOcx6wFUaqrVQZA9V1HwM0jf3y0mqq4tTklXyqdO8n21tu0eE0t+b
BBpsm2EFj7x6WjMyGm1hbiYo+9vMrvAPeKii2x5S55S4nBD4SlVxvZMLhPJHe84Kh/gDfGkcmMt5
I+ZsW0RttRW0KFe66naVl7J3icpdC199WG7zNgpeb7VOrAlBE4sefmOXttzo06RIQPdQjufW3rPd
jwJ0IgJ8ZNWD2bzHoXMDuecHIAujtZX2T/cAJqSTh96JkE7YGr2iB1V4DfXRGF8L5GPlxOc4Qcxw
C/2Hl7Y+lVQBfMLu+QRdcHI++ZtummK2xRTrzCpcpRZrZM2Hhp4NZg3v/CO6p5JOlMgeY+059v2f
5YQmuBLo9aNpOmu1Um/JD6kQpw2Flm8cp9PQwg68o3NbrcXsFHtrSusX6PX7xbOQRlP5dSo7PFlN
a2P1s85zTAOwpl1F98CuT/RjaDNDxkjqLt/pkY//HfUXA+V8raUeTPdkudfaOgBYE528fa95I/Zx
UPHkZcVbSLIc3svJ3I/N4G8lruJdpDJSKUv2hJYgbX/AnNc1oYms3CnPGZIko4QFnw1OuO0geDQv
9Jt15lZpfPQ956Ckg9Ar1C9dSqNBDuOjRwqBySG7jmp/6wF4XLcdYrdw1hLW8y7f4yZj98DSs6ez
8DOKm2rLpkM8bzlfHUdtpxLxTeSSd6z7Hk0XqxgRAoJYFUHsufoKMQPQWmKdNn3LAatNx5K0lvS7
lYAq9mgMkTJebLHpr7IZkQ31YgOERH1DjIv0RdNumabEdRD+17pNNW4bVwQRwrAjpPRK04eXohyw
+GjRtk06lPeaZ75kpEo+0c9GLjy9T2ODnlXDTlM3+s+BrE2qmm7VcYksEvrAMAN7omdMTlh/9ZMy
gF1Y07Zn0FpiGZXeYHDhm1tlgVuzWgxLSnLXFt578iEZS67gQzh7Wrh0L63mCzS1eV0o/1yayLGi
KmcoFk54T8KKgZkL3D+KQS7N/Tkcm12rx3jsGPeAO9yYXfY1WuZldRI+ueh0L4Xuc/xXGrnV3vyh
9QivksEMNBpDHA37vZt25tYdooth+Vsr8ZbESfFMT2DamKFH/HgK5D6ZjtSZkPsjLiozn370GTJH
GQ/nlqLOg7kEgMzdAFyXAcD458hKzfXU1c+2covAxE6zQuv0HpfGqc7RRBuJz3cG/0x/nN9HudWZ
DD6ua4eDkJygCaftzu5FCx8tByUNaJXLmEEyuV9MlvTHcgBorP0oKutr2UxnZvf0J5ziVLE2rahB
G27scvHE2N8MV/4qfAIs41I8T6QLb+20Pdv8U+tRzvVzgcVuPyytvc4g0rWNvqYyoXjtM5roQpFR
nm6ESWK1qwYaTj1+6bRbZWAodE6FWOvTZOVxeCiivZ7YsAcaYoaKljtqGOpguY/2hV2ei94pGCo4
xx7HR9OSX61UGR30KpMrq3CJNJgwZ2o+EdZ2Zdz6EJRu0tP3KedzlqCMSvwl0KMoNgVbHl5s0ujb
ad71tsZqFa9ygvACj7ojc742Jo1tgC2bikS7M5RvHTU/g45phC8NebGKfOdEGDyEhjAmBsCR+H8B
vThzawbKSSu6qvqvTKOUDVMBMTjCT6dHZGkjuPLceoXE6Tw3CsBcBRPP5R5ldswAYua3Qi6B9tFv
GN023drTiznII33lmH2zgcO1kxZJCj5GnZRVSbMZMgqOWZF1wYebH/2a01BTE8SGXn9fk/M0+7RQ
u4o9MyrDY6ALt2Xj0QE1NvozwzryrjL5taGgXIuCUoNTREz7A2ufWRPgNGuq3RVM29edZXFgQXxu
9e5vo17vraFkHjoDcoxH2EZx6gOfTdlwc8wQqXGy/Np5yvqE7JjyeaitYYc/Z2V5oAIN1lhqsfAx
gzaZltnMQlI+kczRX2sFzbXCIualPgXxJO2NiK4IgRFQV5GzxpTdnzOerrIpe21IdnhVYbqzANsA
Ja2++c1q8Av0o5wJ6Zsb7cqn8dQnguD5MXoQUHBWgiP1ynZJtSFoYZ92XBkpV8NuNIlp6SJ379aa
vk6c+TVXdRfQz34YdWfTkXTPST73Nshtb5DvYY+7FRAl1wzoth0QZUXnJC7Eln59DDCnukDB+0Kk
CkPimeIsQbPbWQrSoeis9RjNtzyv5VbzNDIwcrjJtf3RUQhiA/Bf7QW2WM/tqdchZUxagwvKeigy
N6WgrzaFEZP1Rcc/arjzAVvQ8fLrs4+/IqI/qGJ3fu6nkZi9KH2gcbGKvF4tDfMrXazX2aPCDofs
fZqo64w60g9MjC51y+/kTPZummBcRm6Kv0WzCXo3m61fN98wly53iR8GJlZ0+X/ZO68dubF0S7/K
vAAbdJvmNhhBhktvZG4IWXrv99Ofj1ThjJRVUzlnrgcNNFroKmUkg9z8zVrfyquW7NIC8ytRHHGF
OLCV5VmVNLuNCpC3a9Jn8FHQbJS4v8NRxBQGaaxSwz0q7ocPZeneJL0BK3qoP8d5RJBTNEPCLDvC
/sJDlFrw6kQ8P2ItX19xhXU2WVtb+nnOB9sjfJyewPpg9AtPsz4unjASgwKkhJpAsoNcogPwApyq
eIT3jZ0wSoqdU6xL3sURoxqlUbS9OvvzwIQ0cdKPqWk8TyhRaH5m8pUmbHNq7Zq7UsT3ulKH9wPv
W6ZJRiXDr5pAI2DIUgkshnAcInSr8STYq+KWwnWh+kpeXxyrPOGnXT5jBdpX0dciW+BzNeqdnU6x
X1rOvDNIvbi60UCZoIJaxRmCBkk3tGPP8u6gOconyyURwOWAU6Vl7uHeVoAeLC9vbUH4SnjU3UlH
HEAdMHZTyf+nnJZELD6IFqiwrvrNdrrXCLMtMazIxak7g6TEBKix66Ukkp9YOETnWct/ZulgMHOu
n2AgkrWjovvA6vVhaOpsx2Du2VRa2NBt9zEasqfajs72Ml0XwVDTxm7C6yEkJLLnCbHED0RhP0nk
caZQP2tzeKMx2L726fAi1bQ6RjMpH1pmXO12MK5tGylnyyyCCFMyeKHqpdXWQVLxlGvRszTL4dDX
JkuIJntS3elDbKqsf8xSntox1YJFb9jjF3mQrouiMXXjdZHGCZ4o7keFboCS8sh4Wv054C6Wshn2
hF8cZDw0e+aYr1XX7tx2yDHwPxa4zTv9QLQbGbRGae4ynQsnWgHouL1MIGov3FosBd3Cb5rsXAvn
S1jyvUzZLBnxl3uSM79A/WsODOMfXOfG1MzviuF+VlzMNA5/tWVTkxvGsQmdn13Zs/vKCKqyy6ci
628Yq/pV0Xw1Z4uFI7bHYH5xw8onUEk/6LFCnmfbBHGrzkGFMjvpnJ8zrzkfte0tSNI9wdwnbLdM
EZm7ei2zZgeADeZSWtLRq+tHM+xOhGYVnyJ38nlpUeQDURp5GQV5qX+qbXU5YFwgdlPRoVdJJxgQ
kJdU07vKVR9gKRr0loCflZjh85CmGrEpJWrmqfQNnRy0RspnkWeXkLQfr4os6WdKfF/HrDyrVSPX
xNlTMVf5qW/K5Dmt3Y+Jat0xeB4fm0RUvsSBvnc6+8ZiF8NumFvKHm45VhZv7EPhRWnk3AtHjgei
juBf9ep5KCdxjc0ns2hJl3PYgU0RRNClCS9TUemcQBMlNqzUKUvR8w/mObEjom6h8CsSlC8e3APp
GeKkMrG5bP+VlbP163/1c4KXIaroXJNjbA4EAHGXaWNmnIWin0Rbmk+Uar69ihHipr9xnxBRFXea
SM0bWgqG6tMTEIOCXlq2/1/K+n8lZV1tt/9nJeuBrrv98YeWdf0X/pKyGv8h79FiYO4KzJQwAf9b
ymr9hz9RcemuCeQfbvh/S1k15z9owxGYInC10LSa/HV/SVk1pKwgky0Wt/AzbKg//yMp65++VIpt
2JFEUqLJN3Skk2+zBtJ4MFQsy2I3MoE/jFmkc8JSYNkuwb62ARHGFAUtEwDrciTk1EWH1Ee5x93J
GoZ0eiI9me477kjGIs5LMgHpod1gsKzJI2OkO5XLKqOD46wXc703iupeIMT+7Xr/pdD9X+VQ3FcJ
TkGkxX+qxLdfw9LIgiA8RXXx7L7R47ZqVEwNhtgdTrnlLslm2HW+Tl7QycSMdmiAFp/irpwuulAD
1lsam5o6aHOYJJoLn5SIxYFa7sUUU3UaSHem4rPtk9t8nzI+umnZ486tUhbyepW8g/Dc0Kv/W+L+
68NzKQ10xqt0WbwxBbi9M7u6pQiA6CpT+1o3fTScnxOt0xmbXFKTKr+EU75bkEb75tR94eImwViQ
u6G670XAGeuPe/NxHLwJnHsW/1HfOkhjQyFtOmbwazSN7uH3O05juJzJH/yGHObkaM18MuYhaDqJ
HNO2H/KUfSoSzaPWdApUatLB7e5pWRhtCFu5nYh3YmHK/Ch0VkdDE8EHXoaRQplfsJ6T6DirCMWU
qMD5Lzkwq1voBCpxgiXGPcW99JZ454bR/kRvbNeceQQ6bhcxuWtvMXi/2Qr6MupSXHqIRArZ8KId
P9exiz7PVn5KdeL1m6POAu98SeLKwBXTP4qZHV4903GrCwlH3VydlCnqvClrvv773aytd+vbb8BF
Vy4Ayjk4H1aQx28fzm7bEuhEIxAzEz2qKoLxL5dquyE2YmrmoAft4pPupnfDmPTv3ZH/cAsQPu7C
ZWKUYLraCp397QM0lRqHSGMF6Q3WNa4iZ29QZ9ZOXB6semYQ2CwTwgky9pyRROjtyx2Lwj4w1HjH
AKKtzvg3F8MVUGZ0IWAQcVz9+Vkq0JX9VCF9Y/oPS5Ul8aFsaBFrq7yK6mg54FvTYrG9xs0PzF3q
vZqmlb898rNjhP60xO9dn78fN7j4TeT/fBwLZ8EbkkrdcjcbDZkLvS3zYLSdQxlrt7GlfClU3JRU
NwB6AKUMa1jGpGAWm3u5BrJF8FE04b93v/zpmF/vZltzTCzzgg0CH+nNDeNUaDCrqUBnYPcrTb8/
tCYTs8Gcp9v2rut6GEB8wDpOWq8Pqar5G+tLDuHP53EGZb8ecq1RcKg43GjKiBMmybOYQfAUJGGI
qLvJTZ+8y89NdCPmhRFNVilkjLKhNZr23Mku87JMVqei5ARFZbizhEoILepdaG0P89JWJ1tWuZf2
Yq+EKcP6eBEwQtAUmlPB5w1rljLZmjeqflAXpHek+FQzK1Gto5Rr5v5lu/UamWpH9qHJXuolv5Zj
IafpHs28+mIk86GfEkSRqYqigyN/UjMWoih08IpixmAd1fsIIJO9m5nedogSZH2rCsyfjbjUieUG
xL3axvKt1Fo0HyUbyq6uA5u0qz2K5lOf59FBY8V2Wpbkg2HXSdDQmCZxXj62M7xJBc8G0fJEU+LU
+GaFXNLtsYWuEx5Hx7PcmO1jNioI+Rzda0mfO8V17TwYdC7+RKzJaPO+6hteQ53OQ1YiXIqL5ohs
Evobk8lehArCYoZLhfX6zo30T/c15GKLYgCEqLu9Gn577lEaVHqBZ/PXm2iCj6OESBjYV1fBwBYw
1pziEE/2mRlqEOG0uu8yhhIMqx5Go34HL/UPZzRgTYezGbwJcB/x5hSyG2ccxBjBbZtJLzIm55Gv
4GdaCCpuif7PNQRydJ63CjdLsMSNgpaCOLdn1GJmRdwaov7dlFvOu8/b344kG0LF+uzrsMN0Zy2q
frtMNEgGsjZ6nC6znVMaumxGiKsnsgp3bOh+1kIUtK5VHNSk98VSvseX/ofHHTccbA5hu5SQW0Hx
28/vFZX8iLVgSNe6Koz0izAYlkK/edLqIguERpuE8FcnRp479H9+k0C1FNbqsVJVXX9z+MVFlCyd
zmEzawwagfkkO2GFP83Fzby61NgKRCi7TafZZ3ZhI621X1kMq+n4lUik9J3AWs3++/uBupUYJDAL
Nt/HZtX67WK4FRTKpVH+KlcSg1U9frEkyNrwKyqYGeHKOqdDVraLZnClFbRV1p/bUzmabHvoX8/d
+jpX8+xW0Wbl0AheMltBHE3dtdJdpmiV2992kThlmSKPOJeTwJhVBsehYrLS5dAcxjJEm4IadDAR
8WQVvV1uh8woKl6KCfy3Q60Yy16WbsHWIV48e4GwRIVUf3LiDIbnlL0mHHplGhb3Lm6V81C4C4O6
0iPOZA27bMFbxeRlxqWBilizpwODe8aAiOwKZ3kuMDB9GulSbRVm/XYQW0P60w3ZKFSpQ6q7hXzX
6nDKRkO1nAc0qGNlRNhdRdCPUXLDDPqmnark0NsJoA/l4hR1/LB94qwTFERNRNAJ7+LN6x3RY6ul
+kGnlHoIRyZSvL7Zv8E9HUixqlkX+lv5LEOLUZOjwxmI5Ou8ZonG0dHQeV1kOeqblvvsmliwKdeX
uaKfWzdtjlHhF+2o3Sbqzobh5SE2x9qgPVN7xofQlI4XCUBDpA7tSY3JDk5o5BhnOfaT1lVvVxgJ
0rc47l/mhFw8jY7e6NuIqTN/qeNQwWwMvT5UnjSVYCJ2fbu06vuXih8DgeegG+A15xj/dNMaQXrS
H6OUXM4VJVQNnXYbIjeBVl/vrdm8lQanNYK9mwrxuK+UrrKLeOnsNXeYGROOtjfkKcv8uSR6rgFk
Wuvp57bOLroaDWfB63sX1y6GQoKVDmbGWL0Po+bQpt0LYMLhppq+b/U4Qg9xkMqPWi8XmFU53LMx
VM8EdV3rRCPWYkC6aNRUauyyX1UCGW8H9h1to2vvMI02s/KflZkN/89EagTq3oJT9+cxmM/hxCaV
SPY4kypmxQJXhMJzxMKG7wmuv9ZapC7Ewx4xHHFnawuQwU7YlSFA0XdOJTriN2XiCoiATIJZ0wYI
9+ZlAcN8CGMJ5qw05d4iMOsOAYJ6jPo+2WsV+/Zfz936Tq1qiwXYMHxpdV28dx79vXS2OZhtm96J
vuJvzZw6TA7cHBrq7dtqdWS9MSkxjgY/XxS7uoCXK+toWdu3h+2SSEZGlsI6550rsl7+t18PbwmL
dzluc5Ko//x6GOfPbTNLwWaCC1+7mLWQh84kaq0drWadjA5lfjhL1xsLdNsRA358Z8tZtgiDe9Hi
s6TLKxfh47d+58P9/TKxZnJwz9quyqt0Y+f8dmqbhYimQSIT2krPMpdJsH1BURanHvFXMWVzTSXV
8gTq9XmrhdQ4Oy0VF/PfP8t6Z/x5nZjKqALYAeMZx9noI799FFRAJASWfBSy9wg8cBM3iKYK9diY
44KreItuX9O//9B/aGuYBtkMeCxhrnOctRT77adClOwNN+4RazRLdlRckd9Q4tefUrMwfFM4j6og
d7zokgCG9zddzwy2iT1v9Ab+SG4TujuZ9+98pr/fMZADwVBqKp2NMN5yVhoxp/UMtmanT59noxDn
xGQjRUoSj+24bxOANqheiVogansV7AX19B23KkLVUNZ7QlGQUGGX247Vf/9o/zCUcE1qeR0MDDOe
vw145gZmyVSscLaZ7A7oPo+deiImtGA4YIv9ZDf5IVkG/aDOLllb2F/G9VE3Sx3fp2z2RgIUIirS
r/aQkLJIJORem81rbiEaHUz8EXZJHySTqfbThpyEMn9yejf5aEcAeQEmoDgti12Z5cWR8CK097nA
uVyV73W7f6/A+T0J3sLHvkJV3Te3RcytRrsI5riqCT/J7e92gZZ/i1lEJTnvoA+hVh0wL+BFNbwi
E6/tCm9kmU7qIty2/4frTlXFJHIdEzKo/PM2zYZxMEdj4rqPznXEI3PcTpNqHFOuVqgEbaG9Spow
iWD1IGtgC65gEI/KjQ5P6h4sTZbejkPWEbVUNMsS1VjMIqgiFYiIvCp01EuG025pbUzZq2y18WZb
VY5VlH3M8+Frr0wkga9PwhAKxnCirN45Kv9eTzM5tJhzbMMWDFR//pKW1neFq9hQxCTuDMu2n82y
Deykqg9ZH/lbL1jgJjstqnj+9wu8HsJ/Hj4MNxy6d4t5L5PgN983Ed5tiIaBOdQ60iPwsTxsbcT2
M+0Mt6NqJWuEZfluHf/2RxsMTLnBXGPlFxiMwv78rUNEBa4bW+YOnyOTA4Kwp7BgF1IkP8KQ1/jW
bqsZjY29thIp4dsnKOgPoMLMnb7OBpcYsVZkSxJ91OaLM9rhbqql/U7DsWIj/rhGDKFWYuIKr7U4
NK0396BWl0MHnpZpS6PSTht2F7T2Qk0/zSKQy9zd9J2GkGOhZNs+1kL6RZfkMZkbd7XeBN20BqXn
813I9OGuxQNS20sfNI4KFgBRaLZfI4ffKY90GCV/++DCpYtXLc55XnVvx0TIy/Bst5lBYaxDDutu
MiV3MKyUHVXKqPgG+6M+G3HFvyIMKK9GKgLg3ImPAKBpeVWzD9M8AEmpr63+ZN4Py35W0+dKxy8h
3RYiQCeeTK1FIkLmgK1WbEOp0TEwoNEsjENL6sg5RHpiOooHHOxOOAqCSPE9nPm++zj+0bS8S1yj
3hfp8jKMJqoTYT+TTFPm1MQL8WxtTHvQzfOLpjDrw/nzM5rmyFu6R6HXQZxOnxju3KDJYlOHfAZx
aooiP+r8rhtP3UiQSGsgV9O7D0tv4NIYsG1azoLOt2WGIlPOsqUjYHmY+k8RJ4apnVsqyn1FyKM/
igyT31R/UZdkuZKkOz2NY60xfCAACeH3Y8eM9Ch6Yx+1/R1M5/q65DEOqpbKuLK6gGig5NBwZGSI
re5gSczf6tLYtzxbnm7Z5v1Aebxutx+xCbfeNl/EmZBIo7rVcrEn7J02K7YQGLjtJc2Ub5WO6qmK
mmxvr7OaOitbrzQa9wSentU8frGDwmb7vmxeNi3kVtdUAsLbYkdPv6ZBWew8BEqFdR3v0A/22a/b
U68jGjooTHa9FXi0/Yu27iJ1bdQXvULYPdou1vqK+0Tq1l1sq9+rxnDOBXfZDuvXzz4dXxKrWXbT
us5hfpAd+ya8mgLpNjqaJMhJcd53OZ1OoVyVZZWlrs1rkU1nAkcHX65scWswoYPgCT/qzpWI9+qA
CTr/uH7Mya6gM6zuSdVCSbX9kdBBmsUMK9FaxnUdcmAJVzjoo3UZOqXiHGFSshrjCZlO/xKJ1iS/
FtNXJOqOgyfinkvG4dxP/Q3PcZeb44e8dh3egZk/tjK8jUwdk7b8Vodxe1WiFhmnVmONiNUn+v/2
NLqRv3WSc44kX5DcZwAqfNhOsO2CW1iNdqYWkiuQjsHK+L5so5G6N/AWje6hTHnnZgQyEkjDADNT
2VFZJV1njZzhtITzRUd9ibTk2rIL3seY66X9wClNiijz2EOlcxNNGL3DpWBVr2sS4pc2X7RZ+g3G
4mu1/lejobl3gAsE+VqitN3ggHtpDNrUPvYBC2nXBbHs6k6M/G5SgHIp+m3KMX3omclfSUleK0BQ
mWltH0C4hYdGQ4LZlYDSdktnQLvWv6pug0bF1cRrxKYuIoFXTkPyIx7dSxQteDqN7sEpk+KaNygz
i/4O+6B7i0L7k2Vnq9QlfHBdBhyJej8bkbFnNU2IHtaGdEyCsiVQR5PG3VaNJkvTejkTMnAaxIZs
/0RqOJ+S3DA5s5iHLSp30ZpEoKtM41hj4EzUrQXE+mj54CPJXWy4v+n7Ox1F8yDy75Fca7WIyquy
KuZnenmRbhGIGi8HbbdRjrVHohLkdjdriNcw71zi2oE/tuk1SatDgczF5pJhd3R9wyo/IhpNgl42
X/KwxLZnzsftMZcgoxjlRj5/zTfhqNi0JYk3ig0v2IyGKyKBb2Ub9gepdtWv38ZSYucSu4yn0d8h
tMPfEqCDToLtrkFLShgqcBsdivteU7LuWOnipsLIf+xmAoJU2wQdkn0qQqMPFgR3u6wmgcUa8iA0
rfvQiU8wAtLH0axe0dlxuFTNTz1G57adBbOJyFVUqFj15qqkRgnetPj1f7kRi83UJcJm4mEgJyB9
tcO2ORmQBMD3TA3zIgXJH0AQryhk5ldA4sj3lPjFYF4Tz3nrrB7/uoRKFt9MmhYd9FAn45nPnWoy
PM1JL48xmS6teVcpgLsRJvkte8JbOyfx0F6IQJ5PNAsKxsjYBtptXnQ3Ge8VcTfkTnat1Fl6lYoN
vVryAr4Pe6T1T2mpdvexmQz72ai8SZTJU1of1WyZ96YcJiwbIc+SRZp33XI/sedlJfA0ASrzzLFA
sT7lkx9Z2eSVQiq7fCYBRSNAhTE8UnbrR9K4RG6466EBIOgEcxfZoiDKMWmkH06tPEEjzAPIKnmQ
DJX0koHuoMFhfm+yb1USIwrGSoTMYqLCK9S5w3Q7fGZu41VlnTxNCUZaMy3QvwCVcNSGVbjoq6sh
mbsVS44cxnmVIqGJwkkWZ1RcMs06r8YFckqicz/MB302TVxljQZUOT6DUHfuiZSphBcXeLKiGHmQ
Cefhxig/jpiB8XhytEYTaxrZsDXvQswC6zm+bh5OVUSjsBJZllQTSAOX4dDhzksM/ChLrSkIjxw/
BS84NpU4bs0tostrRBLhfsFBxyYIhzU2Unk1QvVe03jscxHem26e7EZiw9fnfNxpNWElucmBuxWr
DZJ7dUyms1PwNSlzf9O2qADLKs/4iuWDKhNSo5DnvoA+eopwyxKSGpK3y7O1mHH3ZChTytPMyrfs
vkrjhbhU0NT18CxdEmWHyIVsaeM+goSd7ZMI2rfV8v7EJrizBWPnua81nwYKSaQtfmxnf9QmCM+I
9nmK0EeX6Sc2dHWPIEeu74kqQcFKtOfP7eHqwngfgidCGcBfRj7A9jeQHLebVPk1F/l4ELC4nmjm
L26nflM7pX5W0lK/xqjz7ofJ38qBttE0Hjg1PisKVj9XERcCa/msDoavda2TULlueb0aL2Cc4sDu
mcdsq//tc0w2zdRcMASNbhyAcSgZOqyTqvYh7HqWVOvoeRyJs8hNxRtzXEIRjEZ/PS1rcaBbEAyr
Z4JLAeftTOCftIul8GOVj8Apq40K33JTKLvaWlARqe4xqRXbs9eBaF5hS2My48nqOwwG+wFNS71b
lvar1PA3xKELLnNmnF5YXYltILmyUsyOWoppebsJIpoz1p8a4cDbDJ5rdBR1D2Q+HXD6wJzQwIwh
O1wAcBrtrZCPLe30r62ybtLjlblGWjHG7kNjjxB/pum4TeK3YmLJZtfLO2M1gyyvvCtY7GEI2v4B
witPVkgtloG85CcQk/PrHqjT13kw7V/fZzyM8YUy9LaNx/lo0P6vJWrAiJ84Z9lrt1sdxkiG9ZEp
0cGV6OGVfW31mBy5/Ns7rc7MCZONPMlq9IvCnH2+nvLUS5xRlrlcEOmmR4dpyPbVdml3Uq3U2pvc
+Hvp9MpZdPOe2CqceFY/BRh7ydCKzS8oTYMMieBt1mXPKFObICwTNN0zakwagOKcEtIM8c6HSFKd
eJfLfSww10rzrzn6einDbIbMwaKFrMZ9h7zIM9fAKLud93bVfM+Fqe37ec4Q2mLjkIN8XSqcvRE2
fgA9QZzw0t6m9iPFv6fU4qOpze0pGktIDS5d39CaFEiO+Tnt7MdOjip+6vnL9q9kOl6QTPYwUtZl
tMsRnRsJ4iIRd0dDGYvzVnXRMcpdXyOEpQL+6ujk/vZ1pAXJiqMdM0krScO5/Y2a0xeX0o5OfP7+
BtOwslPjKgtgE9AZxWm3KwqjDRAJJMH2tTipCjDoJPEie2q5zCctZs2xRF350Kckiyqvrp4AqoiN
yxSPA1mc6f3sMsBvtTsaF/CjdUcjM4ZXBwjBrzUyIag5AUm5vVenOAfMw+HbyJxgI2WmyE5blFAK
sTIENXVTdpzdrLyNDbtn1dAEY61PZ0Soa8UQ7gErfjZnF7DSGr82shjDpUYOR6NPBznjMNQxQJAR
3ries0QfpiZ9YvwiTmaCpPlXmacM0XTMUGRLx75uAhyy0gi+lt2d+hLSwIUVTmEpgApR3Qw7O8sp
FVMdBWiIwLQm0aUlIfVUduPjWI9kRJrdR6sJ1bVFetxg8X2d1reFK4JQHfYlr4TbrfWW4Tx5dsIa
u9UUUn9WeXk52qfImaezCMPr9g6iqYA4lBfBBDFpV2usSJU4EfttS1trsr0ocXtcyvFj3TuOHzY6
SvdQ7QLsG6yAICb+enBHpJCBGfYgzi0cdBXA925Z996jJfbNjD0GH77PgqT3C/25mpkSVWmT7xW7
G+/tnmJXzN94SEakycwNlEnEwIYwmXOrZLN5pocGhsJO8bidE6xQmWziKaZ8EZMXL1hURq3y0k6/
H/GUbLUn+X4T6DbMJLPFtAPZw9dZiPE5qt2baEZTnsPwhdOT7dc/zV0EY6DJeL8r+kHDU+9vdSJ0
S+AxCD0vwsrOjdC1y5iQ09QsKkIRDV4KhzH4nQkh8vrRnXhQTvHUc7P3ZQiBToFeZEzKazHxK+gp
qNemyPwM/hDleX6ebEWcl8W9CZWsus0y4xaiUn2mBhi1pj63AnRR3vDPJRGwmnF81qeihBr2DSqZ
25EDux2o26u9pibFv9T9UgQ4sFQAOjLa6x62JetYDQ8191e0OHawHQyRqJSd0BVSX9ZeG1e3dZPk
7mlryBHZf5zAE1aZNoJh5BzZ3klRS/1FLGBLAnUWHQBvjLSR8+M29mSy8teB1MniblKWbzRXJcUg
OiSAxXhc9KCmY7agcXgKUbNeo+fX7bpRtgYj/gh/+1E8XR0te5f52pgqfuUkNT7W9Kzn1pVcAxcG
Cxabwom/ZZx8JJrHZCRYdefrnWEdtk63GvmgsTF86lTxyHBOu92ugpHoPwaIsyeHJdkuUwlXsAqa
C5UngTWm/qnqm4+MFlcG8nwtatTGicTdQrS3hSqmrPcudoOkIut+WCLnpoxZOpcRIbW66rl6waaT
OlNalnFPiDb3dVKcmIcZXmLSIq7n4U3X5FQNEoJ+JxA+mPiC1jtnWeWKic7wMHsx2+5lsVEmiSpW
cowd0WcB0OoYUhC3Ojl6NBtRQIvO1LMi8Qkx6MjqU+8udjaKQ6op8y5Ol3v4J2KXzENyrDOsTZo5
LZek57xXx5TN6CRWvkH6nC7tnTTj5FKO2hfZLtldTlwDwv7lizH2Gl1UZN2WbeP1qZA7uB/mbhoT
gmiAhD+H9ZfcYkKzZshdkaWwVNAK44xLdIeVUL9olFIYXpvHyh5Iq63z0W+mbjqYq0MCWP+BdsL+
lC2QgACyHqwZYVGjx/Wx0EbPsdT03IdoJDIhP+oJXbOjRM5RUfkmVIPSVo/S6Uz/9qmp7eEhmvPA
FPqHZFUyxdJOOFyxrNJuHpNiBj63ljqrGaowfVrX5lcNUa0Gb8CbjCI1iqJfpZ41szJvzC8UYGQ7
2IY8D9NwqwBX8hgids+UZKoL3DLq+uiByMHCl6Vt3ahqVx9ds4AKyJzirLrM4VvjjLMR0OCiBc0Y
AdM2s1ukliBmbaRJ6BefCxOYeapg2cmb+dFcauNe1RqcIVF61fdEiF4qe1SZgCXLS4ZUo20X+OZZ
/Nh19tfRZiES19DUsuY5zroeB5MDHmDOrx1PcZ0auHNafJ9xeJpagHR5nNOGpc+WWvHwxwlRWbqO
qsFmAetA7VS15SfRG3dKk087nFWKN+gfMvsq0S3cVIZxLqwWxVhUhifRL9a+LiOmtiasbG1cAjeK
vEEpvvFcVbhl4LNG4jBh9uG5SRh9Jq7F7jxzDmZLmjyMIt9e9OSqTV8tg0+p9HNF77bkwbBMPwS/
JV+Le6tKMhtJB/Ywmc4emD1e0yXemhAAHrnySnRJm04EtSpfZTKuj0P4gvWz0Nv4lOf2S00TuauS
kb7fXW1iPPY4GTlITYxwTnRM5ZqnqZn30modygFDfe7L+MHSoOoNp5jan5OaF9MuhQ9kmgxA8jo2
/bgIh4Ouh/dpyyZZ0OsENSxnL7bc+ZAmJ70djUOatnS7FXSZtDfYGcYjbHaT2SeDkAEUGsGJEYT1
Buz5RT053TrdbFTchm1RXVEmfaz4xjw7gx/pKHSZadV8BFKlMopInt20l74+Q1eQen4zmV6DIQ0K
Zek5yBFZ34RPrdJlB9PFEOgYB/JWv6eq8rxEin1OXeL2IOo75+2PMHQnr1JsxZsX7kfZ6hdDFuoj
upjDSjm72/6UDgwrsx6ARhfetMZ4WZwbMuSindpiODNoQGlpxo9TPNDZ22W1t8hH8Fql5tDsUVis
IYu9RcQRjmuyzntzFxqr7TnhfTeFuyHrnmGVhFzgi2OA5oOZ41IZ8K+L7KsefTLa7qHlLRmtrWLc
V0PQ5yyBTcyn0wRxKjeM8ZCpRArDviVTp8P709YnzdJfqc2+K+rnuchb3+yZGYg2xamNqdrtKSYT
ayp8nGq+2WFrscPsZUpILnDy3CEmdb44QkaHkiGTp2VMzEX6aE+tiYCSdSeGqrUbfBwJjw8gYeAR
N2tCZItll5VldkdciJqEZWAOEbAUYJIzIV+PGrjWXad2oPzB+8Bhg3qjmHN8HbgLMzH2ezUy7t2u
rw9FhrZk6ZsTjp/+Msy3RkagKYmKz4lNgEFq5bmfLt+nMSXw1MBsB0bNx+j+fUyjD9DNPhgcNFku
of90qZcasvJIweKYHubUy6ZTCTzQU80UnSdMXi8b1XOu6zjkhsxHRdyezCKLOB1V5yKd9IUchPom
oe6bCbSwG5YU1HfQS1TzQK+GjoqGIU9RPskvk0bKX2Yik7ZrDnob8D6O2XiGJZrcOBbwjMna4b0r
PTtvKHzl0xxG9zLEF80sMCia8xBayw3671eI7iH6fsfeC47AJiq1Q2eyslGcj6SKGV5fOZQetc1i
LHN3UG6ee+x8yH30p8nVvrl2bvmTAcLadaofutLgD+1XUp+jn4jMurRN+pp2dbfPu+pVN6PvYYrd
INJYcqAzXO6Q/5OCUyqQcBwnaCUPstYw9ucTXea57ymlVlaDMO4my2FtGoZEAsfHiF3xTRVr38ib
QlKaXRdJ5FoW37NOtY8gP4ddCDdjjNThfLaWtMWKP12kIds70l8+4f60TwLMP3PvcIdx9A6gFwHy
oh6PQuZ7RxtNDLPKVzccgP634wflGQBh5E2ZNnnuwL40c2Z8njlfFeu76s5Vu5tIdoTLLo2v2yVr
JPfLvCALr6ofUFOxxSVMvFUGYbuxvW0Z0u6noTeQWwkP1Dv7jQbU5oLTS5GnJRf9Z7JO8ZHHzXNe
0EI2KdR+kNfM6aCpJDWWvKlE7F3Mi6ckOAqsGDeiK26rOrQv1PfNg2XOzFzjNCEPF2Pf6CoLGUma
cT8kAsvVf7F3Ht2Na1cW/iu9PMdr5NDL7QEAJpGiSEoqhQmWInK4yMCv7w+q13ZVtf1sz3tSqyRS
jMDFPefs/W1o3NHyUxwK7aSzQ9m3BltCat2hfhrUDs+hTAVdBA21Opd31bB8rlMd8l4r8OVcKGvb
2USOUt33shT6A9gCYnv61msmbgs6MXDNJbJBFsFnA/nMJfwwdqLunhb1rpVQEqdGU/hgofRvtUyg
UGCO0hr0lXSuRL3htNauuNieraEhviyPNITZIrrrm4YgR8e67syPSqfoq5LePClzZgF5GOrrIbQ3
X79KZUTeFhAVj/xbzRtZ831bqlfqZMR7fd6j3z9J+aicRj5It54rda2AEJQikKKVibYZ2lbIBkIn
3QNP9G0VYjXNpG3S6AsgAapRGWYkIIV5d5v3UBjMwMbnPNSlD7igWWGk6LyA/26sMEJjR/Jfb13r
JXhNukDPyZSlmyp4wPMuVmaHFR92Pger/M2c1RcNodh1AmtqVdRxswcIWrhIRMqdVkGc6uRW3kJt
uOc63V9ZyuBnrTkf5q4ZAN7gXoVbMb2Gwky4Vgd+njcqpEbtIbXVeS/WNniHq69/CIqLdmgOfeR9
9dporM5VYtFcWxawCTJFHmXY3oz2vnBA3/+fIP9d5VO9JENL0cHpROPqM9Qdk23y3hRl7DaTIwGr
pHOQqeN+QLwZZoPDvpF8rgXo4qeDyWFi7jCDsv6bCWkBadhca8tT933hxw3NJ/j/Jl1bsVPDXNrp
B71H5mwzj2PMlZm7nh6c09v2bX4TzwtPRZN1z9HTa7ktxUobY4BD2aWQZJ+4+g3GrF7K7yV8LUUS
n7W8U33HFMSr1xflJoL5BvqSbgGTcWq44jzV9kNfjyn40ehRdBjoRQJROkuhjaa84Y6mtsM+s+xn
EBMpubGS5PbB85QEIIXgTaggjVfdPnVCYD9Zablzl97YqYF2IKTzr7aRp4PSXvc0lH151o5CRz2i
mwBdhzkd9m1eSO4wshpNOUnTjBUB3bGHLsxll56rFzOvnhza7fSgGN04TbIaVe3GTED+BZo4AO2y
NgQwodxREQjJ0I4zuodmpD/pZBiCtUHsWUg2spKWV2cENhtxPFGuM4xocEbpPRDzE6GovomCaFV0
i4gUoWrRRNPaWVg79BNjt8jp/PW69txpUXjF1OPWkfsTEd7dNsBwbOWE2eBfCzZy370kYwRGZOY6
RorEDfUrzV/IJKGJRlIYgAuL/l6XKzpH0ApWBDuRT2qrPuhe41Yes1NkAZUVzXowCIWIBcdBf6EZ
GSAdCO6GMZZWfSkoq/T22RrNEfZF+67D0YD4+yZnpgz3NliBb649JgYPo+08y21wwVbWY8KVyZYB
zwdyy+qMfLkccvUJoBilROGWWYWqVUmZE9Ze1XCZkIrKZXDGLB9e2NpIAHVAVlkt/3Fi9oa2zEaX
Hf3JHobWI7BmR6zwTpf0GdGvXa86qmJXaP2uNXt/oOnXNA96Pbw0NFK80pkuZVJT46nKOnMML7Go
26Jyq4bhU4tDzLdT+54MijskfBdy7M5lkT7mldH6lLkfqZa9W+yLTfOsSQXcjNmR7oEo7Oc5Yrxm
mbRTiIAcgZ+mTuzB5qZhZ9vQKpIrjZez8AHoVD7qRfYEaYMei57exGiewYYme8WpADADUmjbqPfK
XHqVlUT1Y9M6JEP6PKHGQrTCGIbPzYHPJ+XpQ2RkF4dNHEKOqYPwCCSswIZFgG3Z0gwQoLVV60oK
6Ao2jN3d2h6QAVfTuz358Zy6UZaeysAhUbt/F4n5LnIIiXrLOh7m6CSTAIsgIke2NCx/4XwW6jRc
kAfjZTcWlw9YRRp2loaMfJjaHUKG4ULdo5yiCm4R9i6wg7oMJK1l2zBa+XD5ukuUqG9oOXvcOvwq
KLv0KJx4//XoX79CNN+vlNEmXevrKWI5OOSapF9/3eqUORdaRXn+/gxGAUqr7Bwo+1/P2EXQw/Km
On1/dCfVdoRhDO7fHr4Yl500XHwgI7xihUrr0pAAGUcmfNwRCZLGiZ0pNA+67qTSRiIV7V1oA6A0
bdzaPQvRyIadhfit47wDZ76B3fce+k5BqjPRkx8O/BQlxARoZ/NWVpy9jsd8QrnSDo+qJb8igtyI
BNENcvWnOQ7PxeDMflpR/EFx9oOA3lotJQ+ilQ5Co4ObKaBSophmVkq8AUNhUODlZyqJhzwyACa2
ae71c3ZjEcc9qOR7VVYTgW0cn23DlFYskNZAEKZKpuPePtr0ISd7jo+WY52s0RiPcNIaF4S2q6jK
tTK2kR+2l4AoM3z30xov3sxn8a05Cpmr9zhb73p+MqWSlE4rgCanBd8SyPJkqwSY9Q+KSa+CUAR2
Yj3aASPiSKKfwGxYY5TYKXTd9b6kFxVu4ac+Q6XuNvGtNqFIkTAGEsWF4qS2pDUKbEGUMMPkZi/s
kcCR6goC84OwUhXfrXkyGOT6U49PtJArN1MtWB6oNs3IZI1JYKZVMzgbM/RIHkd56UoN6gjIo5i3
ShhOaDlB7BBj2mavZQQdK0yplFrAc+4c6BvJTjh17H7HyCPfdAYwBmMRIsoorzU2ia5aqB/EXMab
GvmbV4N8ECm5xXMCpXTGXoV8YwHgyKmrazExWMp20J3TABN4W9blJuWLYODQPkUN52hldtdLjGuj
D7D1clQ3tqJeFSoQqML25qDictwQDG5pLS1RMt3pUmRXRBRNZ0NLd4ZgFBuyrUnb7iWgIKgWEil9
QSYMSncy5pgrbVKyqx/UVarHeMBkcnosInGwJ2TLZY0yqy9fEcMlvjFayaqyEFpNtrSpRMi1Vmv5
HEPpue/D1wQACVzNZPEEUY7LY+FWZVu7ukPFk4b5hYvQSpI6Gx0REeY1maNXYUrzJ3HOMkZpFjG+
bcxaCwZ4XA01AWIOibGhbN9mrRYhTWLzhzvGY2bWs4dXL1IPb4ljsnJHBnvQ8TcFTBFgueOdac5w
g4AwsuOPUgY1iaB+rL0RW0RvnGFMPAbVEtl8YNsLnz4zLaBY7b3sODIwBK8X+ZtMFsMqjBUwn8j8
WmfwMknym9ooQXEkXh/QcMAGOXhhYJ+HJI3WNFh9TCuoFec7iZZhUhFxH3VO60oFG8ucjn7UERcC
7yZcx7GKhidDIGioqyyWNk4xXWnyLLuUZE8kWtPy46qSdhFGkpEjl2sGvm1Mj8moAsMkW8XLRh2K
xgglNc84o5LwZh5Gce6j8Snoa+Ap8BsGh+Q05oDoVobZYpcOhClubRpPjO/mRb0RAUEjv1HfYc3Z
VzLJ5X2VEhwgrPa16iw3fZwDDYRN53w6QHnFBN5M5e66xI21FLnRAi6rx/Bdt/y6MnZ0qRH/GVZD
AbNMz+Pgm4S1n+9C2jkR0CYVgC4cGxAlQqdxl6GJyBD8yprBJVKGlIlunfGJhAEOZUmSpKd4yl5s
h6UFd5HqBhwvE+xPOyjdRCf/PdC2ukYkXU4GD/2y7FEIZsSYB5ERFGf03pTOOddc1Rjv+7rbYqv5
VDUAL31O1VAPdCeQVShLAE7+lIr4m6JJHzi1VAOicC6LjxYRQXom9iO4yPmSnZvLZ/AEL1DA0X1Y
9eAHVsvWZzACr1dropIsjdqTUAkJVi/M8/xQ6DSzU0DCUm2RV5HPtLtD6XVs9pPBqNbI2+HJHFw5
G/2ZXagtERED7XFI5+TZypoPrGnYoROHJTGr96FuKkcjdI4jXJurr596nnOHQZd9LHvGIFYBmsxq
4hbjhiUWQSc9k1UspR9J1x/trm13Q4egJ5jNaZXrBMyVpenC9yo2A1vFych3ajk4OxV+qE+qOFu2
rFxZNZMYup3htlvWR9jue8iDt5GtHttM3pWzobgiVjWGW8YF0tcLjlSdi+14bufOb5r4ZIWI1wh3
d9Z1+i1HektJpihYvmhHNfhpKbS4GilBtk0oHF3OMLpIcURbOR/2WcgEpC4RFI9qcykyrF4Jl4Ep
a+9jDa19Hgwn/GLzqg43RU5pSEMjdJ2UxzWo9V1Sk54CG6WsqF4GNirFWDGkUyBuEej6JCH7UZbh
M+lDefmZMDkcWOU82QwftEiijSfoHw63NSOEMXFoCGB+W6fadMcmedXFMtaqCmqw2asE2MNVXTTs
1apsSS6K82zc6/i5Xa0DCBMFt3ZoBrettlw2yMzFo9UGt+FkLZlXZeZby4/I7tJTItsbme6l2wgG
U+NyCBVy1u81InEZN6rmYVKcBwUi3+3XP0A93kUghQd1luvbpBu1bRTzmX7dqFpNcwvzy2cEbJKN
xD2iRupXcl8wQlweI5Tq/qTDhvv6aV5+BRc/ZeoCd+jrd1ncaHvuT/bS8mhfv2sNArXkPr3+/lej
Y25MA9Xt149f/6jKPaEN2eX3O+Ddijp7GbCaud/oBVkgsvnS0ii5c5BHoMqoCaarZ+tOCsWjOtX5
23KHcmjEndIo+RYu4b9wB0XPf3gEJ3de+uUpVMnO/+5ToODR5bn6e3doZ/P7a/h6kX/nEX6+w99e
ZFdMw4qgNgERMK9uInN8KEdbUFxF3SFDl4R0VK2/2Q1EZ7wOCoMCbuW7QbJg6umqn6v6W18tslY7
CdZft9ogeHxOZBKKB4PNqk2aMgfXLtLrInK77kiOJygx06Y7Yk7NZ6mQsUL1LFmt+lGS/lXOKMFd
BGvws5nQ0Wpykzml6UJTdBtOefdO6uu9kZjiJdUM5nml2T6aBXqlEK//fWcYBvNRO7qtkOeArwLF
KPQAAtxUkrthcGiaPaYzTYal3GV9f99GSrjvO9oQmWT19wqq00OBMQ3YF7c6KKavuSRib11+pCtb
HYWmPzl13N/XwUwOYC2fv34C2a6dxjjel3nL/KCW2x2BtOMROMF4TC0GP2gncAbqYNJZm/nl1z8k
vB/yvHsCaup8Y0mNiujJsCpnl5vosGETiydzXIYaQ1mf6DHrJ2b771+/581KPr67eVcud1MfZJSQ
TzL7QrBPwLSkzKm+/7EyzfVpLNmEdjkkxzHykVA6F971sOoAYB2rdsy3dhDQXnAW4Vyh3qc9pGqU
Jk01+tLcIjxuip6nix9zKKYg+YPaTyzUWksZEqjsrMI4W2U9i+NkDPk++QAwHXuEevR3BRGRqgEQ
osrKDDIcBoSchw7R9DpyugUAO11GC6XswiI0RcUnh+QJBVzB2Vg+hKrGrgGY3srEK6pYTK4CO9Q2
YV09zWHw/7infwn3tFgA/zHuiWyR4iP+Mbl0uf932pOiGAueCTsseyGiIFXQAN+DSxVF/w2+uyWj
AYA44ywul9+DS43fZN3QIT0t/ip18UX+lfbE38gaJAZ8nASfLw/479CefiUqYCqT2UtpmqYzONds
/ReWylyhS9SVId8V1ktiMa5Vptec4QXBCs5dGxPjjLvEdOWp9FQrI4oShAETqA3t00cyFgp/nqvj
BJvoh8/v9N3u9CO+6Rff4feXBXtKNYl4/78mM4LN0jwIEDVwYpFcXOw1M98bTkWwUFL9E+fp8g38
6Cb6ejIgUaqmqxa+T325/QfjJZnQmhzlXb5DjQDaD5/0qB5y2iqA8agrI/OsTsoSZXEVDBSlFV4o
PpDskKfNm5nIzUpSwtozpM/eSB6gsZQuwmrFbUzpvbY/HSgAbmUjsxeq9k3VksD948/qV9f18vot
PisOC1MHv/Ar64UWaznhqc2QrjtvtEHZq7XTK6uN6mfsA7dhicbZgOxaW3BMsadD1Cv+iWHu73xh
P72GX6xjkplqhNZN2Q7cKgjFVD3oo30mGASdom2f//gdL+67Hyxyv75h6xe2V6cQ45zWCpfOaHgd
K3EsGukFmXNHVyOLzfs/fjZD/sUXx/OptqlDX8MZx/nyq2urWjbPkeFI29CBJVBqYLapbz3Rwglz
5GS7CL78aqK6z6dVwPFTNbu0aynBaViu+rBAOjcglk2RQQzxeCJDI9oLp0gOjZEi9ZGde3iYg++U
KVjJGvotCiQXcAQ5XHYf+gVP1i943FiM526Im/s4S1DhNgiCRi1wSU5G9j0mKu1qXT/r/XA0sysx
amI3WFqzIix4U4TqW9GNRFOOMlQJ3bkpVB6R7J6zEVo+nevdYg4/Fmn7NJKR1JZHvXH0bRa2h66p
Ler3+UEv5XhX9ojh9KJZAksUsS+VCEncPF4VcFJdoajVCSsnjdy80Jgz1z4zjtmdSOJmoo1s0Zka
j5ZnSCnVb9h1HKpumlZmWL1Ekh2gTWwY8aFEN0gbMpX8XScsbQ3F6ZlQJNI5ZiXHpQYwIBwuEl8G
u/N6MjIMTcV7OlQ93d36uZQQaQ0RfjlwsYU75NqRSF5ijL4mM+kTIy8CGotmLfc2W2Jkrz6SUKmq
opvRbkr6/8ns2mpxi5adM8YsgePP4kpnk6uq2RNY5B1A4yUtbMmkiTbZ1DyCTapdDhOI8Ua9TzUd
C4QR4yU2jHk9Wts+hyg8WjB9uFp4gVXd2yWASlmJrkcbxxutCsJbHL2+yBUEcU3AxmiR9pkdibKY
bikxad031sKrkGzHn0Oqy5mhR4ftDkCtjVOSUS1sCbU+FJ0T7EWZPtUj3gNaxpYdfCuG+BN2PIuR
+R7V4pg1WxnavGc9CNEO60keniPswy4vp7826IaMDIvd0ZR1VIaXuaUYmzvH8vqBGEEB1kRTiUwY
a6b64Bc2VjCsKkbzSWczjjHogBGF2vlWMq5sM36IKhC5WIKe6y41NwgMHpNSYeYdOe+8pwlOEiFq
hagIHFXJQRtS7W74tAz6mHkRl5s8Ua9i2gngM+KzmUWEfurdHSyms10zZdXH+d1McKIpKiboUa+3
dcbgAkwA4+Oy7LeKXMCnLRSMqhnTC8OyDwEnwXLNE6F2EOXwmrN0aLl6gJBw31dAxRA+eQ0pw6XC
0Z8/I6V5ZJEDghCCtah0r9IaxWVv66DWXZoidHmtJH4RYfaQIDMCOAYMvboLoxn91szE0mUX0O5l
IHY1WQVpFZM7oQclrpY82FMV3GiRbft4/RtES7ygrsOS5ZTVdSeGOxQ6sn5iMjpgxLsV+BJi5Khe
IAs87q36UmjOA+RheiyLiBjgPGcdJj/ZTp/NQr+fa6wwIO0eBJ+CqzX2lciy2zgkkU/T6SANRfhY
mWJD2LA/cRRqZIHLXVPh7wSmHpMT5TqJdsiUBP17M3rtEpOR1X4jdaNf1oG+U2jXSZTWK3jJ8uOk
v8vNY1RYxhOwA8SDpPjg41BQFQXjkzbqvhPlLEtxcRcqxYXSGiaNA2MiTsmTKdDMEIqFGESoCYXj
YnhCMuI7dd9exb3BlsQx6RBQbzExfzba+drEtwO6W3kasuKoxwNHa1xF17aE0c/ge8WZos6bYpzp
MygducPCOspmgKrHgd8rD6G4b1e9ZqyLtouPZUDEVMRQBC9YYh1DKYQxJpNSoPbyro3z/DIndHId
+mYBMRJeMcjVKSrLdpeGoOYLQxwDNYKby/UeudqnA4d9TydsHStIyrD4npqCZqwDTX9r29EVMgrz
KoQTz9xeQX2mBDhESnIJohrTUJNOn2w1UBaGmr5KUkMQdKPpdF80IqSzBskcsiWOfcD2g4hoBEgr
KZbyNX2qcG0I4Ggqaxp6IHG2cnxUEWUhgT/JZ04T0SawydCKfK/ZOVqIKVjwl9K1lpDQkl8HaiIu
EPTka+CYL2gpb20mZMU09QeNWR39wmjDbAl8QmutMvLyohx1W2vehyx5O7uoSHixTfJBHeu4jE3V
1i1IFHUHLTgHZZ+x3tixW8cjYhgx+onZ2l6kQ8Co1G8FKsyNLDHbIXHQcrs24vKz9LyWqAbduOom
aa+Bave7FsFkXBhnCMAXs8drzDCvLudHMLoVLWsAu4T5XkQT3PQBfpJ2VF9b21rYSgZd2b69lZMR
x0q7A9j+WFTVzTKa3wi990nzMvfJMDIds3ZKptDhZuytEYsxDnpwtrVurVZxdpIZFggVQasNcvCA
Uxid54SsNjPBF8+LYs2iawOrH48fUbh0oikHwdghsSsejbIiDjWvCFpu1qQzRWWl+bFFccvAgMdg
n9PP6Jjo6nQCAbY1PzY0AbYFu6C24oJBiS+jpHB1PEarhtGS1wrroQo/ZzVi/Do6Lzm0CP7uJiD8
dCfXAJJnZY3D6+OPt0uasuyXf96eQQqFP2hoYCJY0Zbbf9hPV0Jko9OVKWdCxKVHJvtUaMElTlC/
gHg+Y4Vr3JauIPr3r/i0RxvFshsH6hHt/U1L29CLsj667pb5ZQ2Ek74HWsm8QM4q0HOaCuPXSKV7
Yd0GHOkq4kxPtafm0JOKAgigcnU15GrbTBwqGi1AS8FjVGlOuS6lfh3YiR8tysVZCggrkkP8hyH6
/WqlGIACoBuStxtuy2baK5xM8Zzs8sAiq2CRD1px82A1bFmiTrxbTCUSxiSjyJATaXK8T83+MFnI
iS0lYg8ipDvydD1bYBUZ2bZ69FAe9BZD7xC/ThKNJEBIlc9yddIK5TYPy20A2zRP6o0j2x9ZwxSI
VZOLbr0ivebR6LtmpfX5scvplA7pRVMZuYx9v1Nl58VWs+t0zolpS3S2gBHDwJRrmN4MJ4mmJnml
TpdKdECYtmchyMV4sN9Ealg35GcNHnEvWlhft8uVGA3tTZQjH5fjZNvNGXpledwt+zBjqDZGSASP
JMb1NA5ccGxpNZQlmlXGshJzKZAR+qc51JfIRp6qKNOe+IeEDjq9mkW4zH71VCIOZb6g+xwt12HG
hqxTU9T7xrUW5GhxphHrdDkhsNVhxZkqER8JIDaLVgyj8/55eZq00vf9ohWXu61pscvOq01laxsY
F29cLmaP/LPnRqTPQys2aUsJlN+gcGFAELIHyAK2TQrvAGT73ujCR4gpgAPio6jCR22WD6AUaiKy
eFWY9wojfZ+jGXJDd2Ur7UaqzYciFiDgaJyJaGxWYQ/51jG3jZrfgweQm+CkGjOpcCCz3Fo3zq2F
03zqYFvm0yux3aGbmo3jKoy/B8EH8OV3zAtWQ3VKnmeMiG6a7Y3MvpeD5tVyKqgPhfyKju4YhpwR
5D/R5YtyVHCttDEku3HlAMin6G9SuF+UAmWnr4q0fKMqtXZmZCFMGedXrUvewygovDEy+bYDQjNm
Zk9FTC4jvffWYIqVOfpHYjBPFBFXEWOiKUnsqK8rbylfXqgoNerv+k6aO/TrPfm5I601s5wvxUz4
XGLl7brNT0gtah/foexFTXM2ejrnxTD2G2H2O1kk2b0UPrABUK04OlCHb5syH5A5Iyk0E1yLJkqA
LCTelAHtia2pybfMCx3C5BgyOp5yYXmYqZjUNcE3eJ6BD+DkOnCS44ioCgFDiLrXcB5lybrMUU7I
SKRHPjlRbg1dheO2uc3s5sLOna7uiBG9toa9jQ7O7yrpmURLgt7Vj0LEnxqhVCAeOJmqpHhKu2OT
tnjxVWZpqV7vZLlSrq32ujSJVWCqYJEqhZlkzJkkalX8auWBArsXBAQ9FN1hrEJZMvbmHSS32Ndg
quCPWgSPV5TP8TroK4qZ4kpCNM5ne6n0WvjyiGvS7NO3xho2zAJ+JyD/59v4X+FHefq+Qjd/+TM/
v5XVVAMPaH/58S93JUOj/M/L3/z1Pj//xV+u47cak+ln+4f32nyUx5f8o/n1Tj89Ms/++6vzX9qX
n35YYXtrp3P3UU+XjwYl+9er4H0s9/xXb/yPf6m3pxjU+/+4uXddFi9v5Y/Nva8/+N7ds37TDbzR
jgV5k1H+F1Lte3ePW5YenmNg1QT58oWf+727p2u/WSCrDEdGeqNCsqFZ8jvLfbmJclN1YNbpOG1h
w//vG//pC/zbF/pjF039AoX/cClWZVsFxcfvwffKOmy1ny/Fo2RPSVIBJ8hUsRfQBaQE9zJlZW0S
yHWb3UqEtBQVwd0bTrwmOzozuujME73fWRtmaKr8CcdCFVgluFd37quXMLu26seWEUhzm5pnDEtl
zMkM290bRUVg1v2kb4y3hbNl71SUlm/OuCf1KEm9RiExlIridkjGs04XIY62MoEpSuKpij9V9xZW
ARSOdNm0eYeLsiU3lGAy2V51ynqeD+gMago6p9lj2dZJYQV3gUB6Rn1LAVD5yBBdsdpLuDGTD7gm
I6ULQgEFOEFse/mzhNEkuQu1JwABxmMhXcXnrKCq9ejTGw+YUzvdRdBBOl25JAmhQNHEak7uo4Sx
3SZ7so09oS3DC3rjQ7GZP4PbgSTryrds5Ncbp95JW8oV/bmbDpLhRuvZk32CHkqXSh97QLm59NvC
rT3GyUF5MD8Dy1cIYi6OynCVsUMBIEYMo2utGh+I6Nq5rTUP3f4LXOAde9rkptrL25g4JWkr3Kzf
VAfNcZctQuJbA/NSUrjitV76ibQbnWvKJ4kuQn1vvZrZUR2fDGqn7DYITkN7idU73diXwUoK1ia9
z84nlFV/xdBvYCJZiR5PP9W5q1Dddi5jkQm9TuFLvZs7BHD4GkFKxL68sAKCFiI7VxHXxXwEeNCZ
ay33xmk9XWX1rp3WDapaGqm4ZKDv2p7WecZt9a5/wstV3vLr6Zidyqg69PqNQ5ywhx7+w26QQAdW
vlQI5HQ1uuGTS/9t6q6ARxozDNMKcxcqnu+0xv9fBO+m6uO///RWdkW7LKlhXBY/rmkL2e8fr4Hr
+qN4i6RN9/L+kZVdRUnwfWndvf/3n5Y//b4aSqbCdEJmwbMMCgBzGU78PuxYbloyBOCSq4w0FC5l
f512KOZvhsKYg7XShOlsKqxS/5ttYfxmU0XAMNK5B1zEf2s91H/uUn/h4nlVloU3T2HB/rXTn85D
b2KOafx6dO76VlwHRF6y75mOY1GcZLmOqTJQFSOONtL6VaLe9FNUQB6L9o2qz9LWQPcOIRM9s47M
FlOPqUTZqmVI7GkTu0UDiF0gxZ+gl3aEKq3T1EZI3DCj1aFtkjFATC2Vt6RWRPeIb9FMrwxc501f
YQ438uZ6zEt0X3FxYEd4owt5gc+911lFu5cusJ43MNAR7HSR8U/oZIyXfqrbfofpKxDVyCaRNVj/
P18sZtoUmebIcA3Q0a+kRQs2BlfZqO2tsHe8oEPwM0b6GTLaK439FXNwYoZzklIL0CeuU8UPaYNJ
ZQjai02zKR+Nc1kb5y5Wey9/MdUA5xPvNSKNe98k+WbS7ZHrTrwesiRBdVk92AWTFKeAJ4MNwhja
RzUwd7lVgjm0Nq0Uw3oYHosMdTZi9EOtUW9o1uxpsXmr9No5qvhGcG/CczHA0XT2MdGlx3FK3KhX
z31KAPKiMGN8HLsJEdgoltc5CgE4KrEc3fTRDRleIXo3e+XQbUOclFA8dYDFg5z+sElPQW2NK6uW
thLkatTR+HpQy3iOVXpzhbhmAHM/0sCPtPgTgsuRQfw5oEuSyIQdztlnUC3drb58wnwHtMM5ROg3
29q5k6qOwKbhyYITg17k0VlkjoqTfDa2fjbA2mmERQVddInm4pBEWI1icdv0w7kzKHvngHzCke9H
Kdlip5bzgPtxSebDAifgFZMy0rjzNDgoLU9Ohjg+6R9QSfF5VCidyQ+E58glibYBvQ/+T6aqEmIE
YidIzEQhPcdRu4UDRX+pDz87M35HitCVDa+RQF0MMBoDL8m8z1uUCfTo75cDRQqKQ6voK4MSAsIP
2mcZAIoy4K9P0nuJzUK21B10xXgEXdY8IbQVVjECsRKEosSEel1xJFJSYxyJB7OQMVHESvz29Zxd
Frzj6jlgvKCzOOifbUyQnolqxqCpFMBSc1tFInUkeA0irla2mRzGlLG5PFLRYUReG2r12Jki94M2
XpstBRq+A0iTW5KBe3cU1EL23E3rcla+QWSCr99BfMyob6QZpyFkYyq4sgeOnY49zABgvtazQu9t
axTCgdnlSFAqOKD6sN7mrazsZaM+RTgaXN48Oj62JtaYS8fQsRkslM0qtQv6eRoYHeQzwbqAMsHu
c95afXEOGXp5kLpoENfHNOBECTmbEP0R1JAX1dpUkQyYSERLyGBYRdIjGnWceUCaJFJB+jHRfM1U
cfLZN0U45+S29ze9LZ8ps6Bg2E9l1mH0oOMfRZ9mKi5SnV5hA30E78/2xlLvLT4iAA+6Xds+lBeo
GihK6A5H7NZmF5E6A4iiooZf2uxoUPdMlkqvxEbAbKi/Dht6P8axyiEW1GnFhiO7yXICIUCGX/fW
+BCXNVVSTzRbUaA07EAZmI5ku4wtP4NQe9EFtClAJXijrCPeGtsTksOW7S1rTVRxNk1ikUeUrck3
LfkEwFesTXrh/qzYYFokmvPhp2SjnZUNOfYJ3LrRbZoL9ddAAKDuCmH6rkEXNkR0mop2T5gr+zGj
e4xb7F9ahPs4x+QO3I7ByyWSjK1G39gXnLwbPg/6iPO+isT9pESfGfG2ncr5Mo0yAbqdcAMdJp8F
IcSrJoNkgvzFTpFrzLn1MY8WqKZ7u+5l4EDK2ZzqlgmaNmDBR+hmtIzLaquCE010SRXsRwxgbPXi
T06AZbFpriril1AX5bh7SeEpTE3QomyJa2EAdIwErROWXbxGTMiyzHgXfeusO5qrmV037Nk5Ysha
9W1sj35QCW1N8N0mXVKw7dl8h+vDnhUHtaaGYCGWnFYdbpo5vTuYN5zcehoj/KWRFL9GvBjX3Brd
JK9IuGVFgm6VwIvxwokVaSpYqUTMhQPbvM0YhlWuIDWdI6i3/axm6VYAG2jBR23o57pWzuMoHiPn
IC9TM2izzBsK6oLOPkuZQlxs2n3F4BguR+CYxZUntQ0LaJyumEYTCfs/zJ3XcuvItmW/CCfgzavo
PSlDmReEpL0FD2TCJYCv70FWRVedutH39I1+6YdiFEBKm6JB5lprzjFzuBNlgGeovqHu846X1Ovb
54bS7BYRzVUxqedJG53s3Mpnjh7/B/y3/e+s0j9WVbZD1GEMkdl1/KMEa8XQV46dtxgnf6ENOOa9
JBE7p2c8nsbCejawBCUIBKPIw5g1nTA4rYgoXGpctlh0pOzXbVg+SfEiZDKHSbWo0JumKa9ECpYp
nmuKaOPBfddqe5OYxgNy0IfYsTeiOTNGea5C69Q4v/W0PCS2Tu2T/DgQydh16CeUu7/sUDuCLP3+
2/7wz1L076XnTaHytybwn3+2CzXag6Hr2P/MhDCGjqFDzJ/NXgZUS4+g+fnGjFZ6iLnDnXnWuKQr
vzQbbw5TYeEBwPd7kDkBXw/GmxmpzVldLyz4Lv/9U7vvY/4qiv98ar7topswbcf9J97bHdI6ylvI
U2JoIZ26ax9Ul6PeOnnO6l/+hNqe4oO+GGItC1CO4knTuLUS9CDAM+sv+C0nBkrHwur4puXv5AfM
04m5TEqhCxcyF4c+rBdhqq9xUfftukckYlt882L9NNx6irLamhRrIzUwcCoyeq++2awaa9wDKzrX
idjAKNr2vkusASbhlMZfjGYYCh70Dkme/Qhhz6NzaQv05Ep/lEY8I6iG4FtdG5btruG74XXjqllW
oXupiUssp/wx9vwVMYQrX0sWih1cSTqgL4y5TRxz1/T/6YX+dwL/7YVGkoLJ2tA9z3AIu/v3DSU+
o6AhWbbBI+jmzIenWd2Mal1rQ/dQlYRhyC5ZFi7KOgCfN4LKIuuIeDWijCXZiN/gsqGYLD5I24TY
ykJSfnuia+dhMVULA1afDRUDIfTr0JotrxBNarimM7dkSZ4MdHFhf7FcVJeI8rjWWOmpAudE7CVj
n55LW2fEXxVFLBRLau8IwhIi2E2Thc+6FKQC4FoAEUvaqYUvo9bsT6u52oXxrqU6E1GnYByH9St8
8yrxW+kQciNrfJNeiAMOi6YWOgelYiafblJz+a66uSlgSPIPo55aQv5lOkxPn1lFzW4HE3+p6nRe
8rFZZIb4D9ehe+Ddf/nUB8i8KL1c3fsntzu123wsjIjdfe/sG214gAKE5AMSMK1I2fvwQclfdo6l
taUFuY0ZzraOPS8j9n1DfSw6e37Ll7NIQQenQyunXf/338tb2+sflwyLppdN9iAlIA3pf1wpzXzE
WVEYzZwYoktRsCgIq/zJ6FpB8HgwzTLjCh++Sh2RNj4U3vSXePRv0zSHv2YafuVqfBhJ6Mj7nKXC
3Fui+rw/x/9Re+D/rgH6/9JJ/f+wSWrelIP/5wbBU1V85gkv5l9tgftP/NEXcIx/2QZbS6Z3tEsN
7/bO/9EltfV/0TOl3iT28n7XXxpIw+AupIk0DFiKHMflCfzZFdCMf7mAjpxbr8FDG69zCf8ftEkZ
0/17Y8A3mDTq5C6gtvR9nY4DzYm/jyzhdxl+Z9PKwlaEiZMGE1/NRnz0GEUwXWr+Se/b5uS04Cnv
d/CsAwCcVXWE+ppegq7gZ28/4ZRcnbM+NPe17fqPSBheutYVHwJkpmTj88DuSdtOnvJfZOiAHC0I
WDakxFqhSlZ6K3yHYYm5Xr07kWau2YsFi/vpLBo3OIqmJwPJd45JcsMzJnsc5udLo2sfKa7abwDO
p6xw4tdkQFcMjoRM+Q5Nj8c35qXKyyU+T/sdGQbLBnbVUsp4MRVd9qh3w7DP6uq9dtuFkY3lR5nk
xtwpY5buMXSwRHjw1QKg4zfDxKzRR/eUAdzYplYglw5+fqb14VNmtOkvh+htsFEoDPjTtxOcstnU
aD5Tj9zbkkcEE7qL45WbTMV7r/St1+WMxwMjA2c67PQitb4R0BD4a0XtUzQkqHlUCzvHLkLq/B7M
gJ+Z3yKOjgmexVeN9W3pS6PfijBtzj2xdTMQrWHnel9+/V2PUv0uHQQsfmLFL15fpeRtl8bO66b4
QOhhsejNOLz65fR6fywoUnREofp0/FrNkkZX5wxRxhqgOWs5FvpLPXY3FjjNVWOMthYbgk2vpMvz
anNcW6WzYnY9XqfSIA08icIt5oWrT2duF9QUJFkZmhc9gz4x2YV9GpJhWGoiCQ4YW+1V4ufF3kTy
QpByAPqg7qft/fB+x5jbNhtEMzi0djosSwXtWJYeNZMjLFxtRjcnm855anSG74OqqaatxsN95tdv
jqIVUhDZqDvqtU50ndxGr3l0heOC6q7DQy8wOE7QgLeJZhc4x2wNcXrXnFvB8E/wUr3w3poogWzz
I2+8ixKV/xNqr3zFiTN0e2uZkRrx3Y3ejxrd6K1n6zfDK+M+woPDxwaC3YrzI0hTi659au6qAbrG
1DbpBjS+uxe+8pe2lMHJ0whQV0FfPxHY2s9MYLyvrYposcES+eyD+jEdU/e3Itg81TJq/x5xkpng
3ezsaGs6qv/2MLipxs/eOwvKDaqe4sWs2U8GdTVejF4GQMcLeRy6SFtZ8I4al49zNbTdMnHG9iID
SwM2M5nXHCQtTvzM+goQGTWOhQIx8NZedSvM3Kw952EUfMgRAoxgfX/JcqnPiSqMziBFxAoQmXnz
mFu0wbsUTlfnHVlbCTc3ivhIO+LFSUe2RI0jv9si2eaZiRAZe8XSrEq5JYOeT1x2Sx2Vkkfo9rIg
aPSdys1YOAa6trbT3DkGZn/LxqFYu64rj11mssFTTvUY51wFrKyyr65Ao5jljvUJXetokCMQPZTt
W5MxCn9oVYod1HUeHZkggnACsDpISFREl0LCsrmYWh6tjCrUQUUoscuasFoFsrLOoe3Hc6tW8pWk
kp82suLfRWfhofVucXAlgXgj2JfCxilJtLj+DOaGb4lT90daPN7a8sHjSOy1TJTK4Oza5H3XjvS+
G4Es0AvUJypWiltHjgcj7WxirQKbDaIhPwLQusXkud9OQf3nWoN7QQwKCTWMq1VviviF7e2HLpW+
R3LVzmXt0fIa4+hC0pF/0DKgMRUe8o+pJpczZrt6iVJoJIVs/8sdRul4f/xEqmfTHz9hiuq9BVC9
rVKeOYafr8TQUgRvUbeIosxfWxBe313M0MAFo1eHFsIOJo4963CHUbEpkrnGcDxohi2eLbJS7uez
qhGrsPIxxN9+G472QxB9lkC0jrrf2E+lIH8VY+S4NPTIfmpB4+9thlr3O83bI0Q17n0Iksf7A+QN
KWG0fFA00f6MXhy8tWhVHprBJ/wCfsLj6LX8x/mh7vSlAVJkdT+0hnrfRln35IQDJHknuAY6tXvB
GvbqxKbii4K0TxAg+oZiP34QnVmdkijJXkSV4hHzKbwb0MWz+09AzpdziLy0dG+/QFnB2hn0/glj
t3m2B/F6P90pESLWsI3F/bBIO6R7uSoOnSft1+p6/9daRF9ApPmg5iXiWRlpDN1k99q0rfYIAw6/
PjLM+f18kYtzBvX92euCOYWZtwjHBhRmNbVLVy+LM03fFNaapj/WnhHOzFAX9C87cPxIjyGVZO+R
ftK5XP3SC4zoESrfs12UzgbVR7BMh0q8tH77gW2veZfR+PgWj0N77QibeMwzZ5XadXclz8nGKAEl
k5BT2k/1NtMG4+zZSbZMQEbNcl3DGtsNEewpbZj70U1pVvTaKuHawIN9tSfWo1nStCgfx6DqUN1W
yXuaJlfX7lB9JMP03OpnS9PT36LnguVVffZS+sRM6KiUbwAgtvao1FdshrSLbyL6dPqw+GwKez1Z
Tv+TFGJjDkn8qTkoGjtJU62OHH0DrAc0n3Cd5zSqGGCEvXPtBIihVDjem+NV+UMPjuxTWs5b6zbi
O/blMW5Gis+SiWmS9bCN3eGjx5vAIsIyH1koM+E+GPPJDZoPH7gfgS3ad6x4Ry01iNsAATwpSwCK
52AXFu2wGetB2xTweXYQ7Mo1liqFVzowlhKi02m0lFxUqiweq5F+cp5G3jNITLo/fWu85veVg7f3
g8b7m2ML/ztJpm2lV/Rwq97Dv6wx5I3JyZWgNbH+t+hQIHVEo509Muhaa0AFf0un2GqybX7jIdvV
MFR/md10MLu4+TXkCkk9vxck9QXGefsNj+SJmILgK3S1F4TT7Zer9W/EE4afsNM+R2PsP3uHCWhU
RJ9pOv1glxg+SiYPOPrM5KNMDQbQQtFTHBMEuoPW496Q7T7wQYTB8qdDQtnzJQN947h1/cqFKF0Z
Jjs2tyOcgfiOk+ngbu8zGT9B+oN/DNTmNQMRgIGVp0G0wJGBFkCIwGbSC/eCmAhGzsZtZRWN+eTB
k/xA5wpl3+7Kq01bG16ESEFHon0HUNMegSnF69YyZmDshg05380WglO4zoYy3KOz95eFCJyT3mop
DRJXexwnPu2sXZgX0mmrNwEkhrTpfg/1pYhU8qvLOpexRFM/csXFiZhJ8gSVQ+6YnfWv4QQ5I7NS
bWtRL77qfrEN+SgCDWe3Xdtyc39UnXXZroFzM7sfdjRF8C2xLbsf8vkoEEhjhrgfipCKli1zX3ba
EYQecKva3wAq75+Uq4wlHyAkw25fvw1x/e4RP3GOSmd8tMz0eD+NPbRYAxHWFzb7krcA5R9kkWzc
6l0OJ5l9laxRVEC20t8zM9pEXOV/4Zd+M9iWX3W3Rz6XOO3ur4ey2ZELJSKdKOBqqaCc/moBX1A8
JBoXKVeusTig+3K6/KluiNi5P8QH3KiP1vTeqZArXQQaw5PpcBhG1c5zYAYfVuzM7g8lFgAJoNHH
j6rmzYo6i0ZAAWRcQUNkIVg4XonnMgnSjeyx6bOvDK7G2HaLwMsg1Visj2Galx96fGD9zt+nYhzX
ms+e5X46yHCoO8FI4AhThBu0nHYYDw8mNs4d/44RSo84ZYj19/PuEH7CnfEuU5WZB63BKTPhnf7w
ohQFVeiZp4nIxpNmYf5uBms5Cs290XCtdSrHel5ywbry29g74vFagMkRVzrS2NANu1uZbiquA4XX
zCyx5iDF/tXoXnFI2CsskhZaeyCb+hmMNftej+ndUObNsyzT6OIG2dJCMLwNC/z4wZTI86j7bNro
pd+Pwsqsdlnv7rvQKwFvmfqmrvSVytCI1QpXL/O77pgO/kw1mtzfz6NdAJrZNyQ6JBhWlJzmRGaH
j/cbQAcsUlp5Tu2JLJNaTbx8ZroKJTvdcqizJ7/X0ieLibMBo/t8P6IDWy9daSOqj8x4GcFmWA7w
CtY6ymRaZcj+uz6HxiEtbReyDr4OWfmgQ5O4wiN60vRkXOMFTMjsZBBkyhvQWRjDMayL4VJp1VdR
D/57Ovr13HKqkC2p0a87MvjmSZXNdea370Wktev4Nu6L2yl9xwz/BiOjvSQIxM+jF4DtvD0sVR3X
gY5vVFS1a1t22qM2oMPugRz98uV1ylvx3fGGzTDS6+e67TCvEVe5qsIwpxzt7HWo97v78/HSDuIr
1NV1Y9f9+4TA5PY0+85u1r5M8qUFJ+s9D8w1PeryRTYB0Qd1NC09A+uTulVohp50m9qE+qGFarya
mTct4eFDuHREtaJtCMCJFXvbZ2gnTWekEaw7+E1Sux/noWsdqyGuPtrAOjGNCZ5gZYQ7WAPhDC+e
Cx0nBMxt+xFM5aHnmgMa4eDb8IhQaPcLTRfuiadf7mqnO6pBd08eSX/7qs3p1VOGiDZ3d4OEPpQj
8l/Ksq+e3JTLY0vS9i60eEWkG3yJsnDeyJVg5F269lMX+Alu4Lg+wQWcVgr/pmlralWVXffu2BjS
pP3mRmGwGblvDmnEfcj1HMVwa6zDBpItmNjHCFrrDyEnjy77l40SVrZQ+B+POEEWAeJbPvAckc52
Q3UhGIYnT31H8tNNQzy+AZfZVIjDASJ8ckmND4ZDal00Rc57b/bpDOOJxsNJtS0chdTMZTvepQEj
plb4p95qn/wMYVXBDGp5v8iag/ExGAJYBDt9YU4qndEd+gkSr75ILfvsgdJvI69RawDK6bKZog0Z
ycb3QMlB87aDkxf0Gzxq+S5t1Uused22jAxBqFa/92p9ESO63ZKpEnPUYfbOs347CRwmpVvly4pI
pLeGPrQvjVWW+OanPWgf9/9pWczxjFsnQdFJ7ydhGh2OX5pJL1rKSB3LgULdKz0ARSxBNpv6rUdi
2i4yEAEYJEGcq5IMDqlS8gT1/ICieDrpeubOexcECtATLOT+Vo/JINET8Zli9TmkWZCfy6pgiH7r
O40Rk7maf+gwCJ3Qj0YsGPew7Eem2FTId8tY85d1qOGMyNT4ahCOfENE2vv7IYK8h7KC+tx4UXgS
YfVxP91JZ2I8Emko69qrnQNwM3y3fAyjLtrm7ki2QWUSjuQoxmlmmmszduPu3EiBQOp2v8fg3u9z
tulk/XD4142831sMX1NEUrvm1b/cqh83Ye3ql2wEmUbRfzDcTsfexSk09HILnzsmDsZJwQwUfE5M
6rQbOT0OPkRV239g1C2odRANQsK3gtK96AsXcSSybP4/GjO57pkdP4jRjC9mWceXzEgBVDKPWSqg
CkdAj9nR6h1vJRzSHAqtuZiG1jz1WWntIfnAe6Ye+BCKvToCtGKVjgzSbd1wzs5taBzW4Zx12jmb
t1OVIje3ycNslRXVtA+I5IbMTHRuj0Zk/8c51uy5pfSCEI2shdEo/J0AS1N3rYdaQHl7nIDeJSRD
j69u3S005CjgH00z2tVj+BraToOy70ZCzQEEeH5nXX1PSKDCXn4cC78/Uo7LB5Kblr2d5lfNB/1S
5YeCXdMjndAlcoXmsahze2ZNgVjdD4NEE6y/Rjzvg4lRWNqot1scOS0PpZfbrg8+AvTrB7sUH3r9
XiZbXU3mygjBsidZZJ5McptQy8Yv1YREXdO8xSgzba5rcbMNdNnQEzSseYs4J8+JYfIa0/3Vqf7B
g2EA4jk5ZnZVnXo4xidNR52YTupT1NrBF81uiEZzSUXiwaCs1J5h9LAYblzFADI5lkoDqoZmHPpB
vmggVQhcHPdqtNwDaSZ8+eJ0Q+orOXIMp5cFTOw9gQCHWoTF+n70140th3KBDahnN9qVu4H26W6o
MaP7Zh0tcoPl0nTq4EQYgjoGAcx8VLinZIifKXvcw2h70KLJnpgbfNJeyMHUtxQKDKIcX19WVgJR
0xDstm43aoqQdpoE9CQtM/AedfSjO/UQGccuJEusax8zKT+Soh1XiLunXQIWBK2R9NVCMUedxTS6
5nrGRmHAbvCchnW8pgGwsE1mvfenKW7PzmFs/8eqpMcA93JDgN3wpAsaI3od7KR6lHAGj04Vgf26
nY/YujEoYwnIB+0CTrY+hk0ZImEwzS/D2ifCo9aLtR9iZOztkJb2tgp7exu0EWEKqeGvx5BwFfxZ
p2qS7XNeMbUOcnjBINdZHBXZ6CjS4FbzysA0amDXyYz84NibV7jOtkBjjLmeR9ZMYIVaFFEHUc01
TS4/3ExOAQWRfPGtk6ppmdOAWMo6mF4rVryHaSAK1OotC+5JWy/hwE6HjGDBhU+hObsf3m/SEDzv
6FUEF90erLdy2hKQN72Cq9oWuduuIwNnnuMxr3WGdtw0UKteeuxyWCWLdj14TvOigcVd+ChvmxzP
G7hcFpHIab09jhh3rtgfLPHs7k3ZxB+ufyN2plq5BjX8zswhPN5vJoGMV9bmV8MGmuADs3wZBt1a
gl+hMuVV28lBC4n+aa9NP5nf7UDTU/bxj+XxFStk9hSbNWqp2L85LL3jMEzFtSuyHU0UiZSCI9kH
D6Poo+dJue4hrbqT5fcHfMH0Aiv796j4/UnWEvDZF/oRZldDjJF5daWWQrCLoRsbUeA+jLVVzGMd
2AClDaGIptF8Q5utuipeqtuX0/E7sOuOH2FiiRuYq2PKPqPV9M++CrQD46P21fxOYJy8SvQeR+Rc
P1E4YSg3gx8JCm+rZzaAOWeciP8EWRhW7bkL7OrsjYgKDGsXDsW1tgaNj3dj75JuFUsf12JvUGKU
xrhPKN9dsKZHF4LpquFauKyL/Kd21fhF/th3IF31VIcB+nQoiTVUwqs5RNbNMRvv74e9bV5Tph0L
6MSBvcF35bzCjWXobytCFfQG4p9vH9qpskGUR7+q0OQP7e2EXqQ5/nkH2sF81zTgym+nzFgWs4aw
7aVeahrlDvApVRDr0I8TgOfSDVZjKvUHvdMJkUxcfXrQRXMVeVu/lFE/nN0c7lIb1S+Ba0Yr5ega
ynviJHjfs7Ud5s3pfpOaqjnVRNb9cQcsDQmGSIBwbiWRzSoHpVGO1jlSHbk9yjegdXXJPp6yZO+S
m7RKCyI9vbBJX8nA/nGES/4R7dzonhUgnWrvuP2fN/dzojwbaPthRtNOuFXefpXhaXovQEOsokaN
iylPMLUjgpwEMadOkBrb1iAlazRae615cXqKNGeaN4WnrlYmGKgZ7Ps9psI6UpBKQznYdVzvM8w6
BgpO11UmJqMM9JChrTJUJVAAUh1nPKMmXWk/dVsbu7b8DVB+YJbi68ifqB8TX4TLLieGz/RuLHad
sI6S1sL9VK7qlaSjNRuRoC46yyuTGQBNDXlqyyRMj9hdkM4899Exz6YRQeA9y/J+OPjPUZ+YWyZ5
yRPJnm8Kys8n4zUxM3XCC8xepGeF2dZPddyXw1M9VAShdd2wv9/Y9DJv8U/Zaz45+c5WNNbAJQfb
Ioj8R6Clcm+M+tskMMOC+hmQfPAVWbhJQ9xQ1HxU4afZ9CQGTa5a523uPJnph4yN7hHAsv00Dc6J
Uhgbowg+HfoQWQcVQAs1b+XBfFwFUAIeataRGZXjdLzfuLHh7yfwD43SmBSW4biTI3MvL+7cs28V
MOoIiyL+wle7HtDDc5hIb+6FBMsqLma70WSBieWR+KgcDZ7urHtAKJEIXgon7Z40nwoGfPvVrEN1
ZrxxSi261uYQvjuN5R+sIoUjObXlFVbSuLOszHtgkFteXYd+tGtSVtsmeOLCsoJ5rvBiYlPsYFkP
wywvLXXAQZsua0MaM/Nm8Na7bu2xFl3uR3zsH2t3INyjteAgmihUHU8pdhOol+ZGhiHOLJJo3fc3
vNIQlAfaO2KXwhRdouaJXRntMl/U11tSYNB04tXtX4XTywMu+fpQWI48SMJKD83y/v/3s3VqrFyV
pNuSSNFDgX1w1iddxs8HOaU5hBA/4y/N6miWpCaJdI5rrAMvuIWOhvabCBDtNg5xc1Z7A42ZIW1i
YtoWE6/QUqDl6P12+ozDgbhTxNwzHckxzJopAl5a7jto9+SoE5Bl2Mmu0OOFAN22aUq7vuh4Bpb1
aH/ZdR7MjMmPnvH115jvdnVRJ6fIJasF/npyqi2L0CPN3RGKOm+1mP604+mnHvEgqSY29mzvZgIx
RATkIEfsBRx1lhVu9RoMDbZoPSiWY5DADAHrjCrvj9uJFUg2E8Ilv+9h9Qu1jPOhe8otuD9eVunf
t1h04hPyH02OXJjJEfASWnVWw4Az5n3fOiTnPfceHh2ADt2q9OaQRtoTbVn3FGY5m0TdW9VF8Ub8
XPBeTkwmcnzYexrT1bOIsXzm0xfys34dFzch+8S4hqyeK2QgqP5N/+gi4GTrrQ1ujHyJraFsyJqJ
8yiPNoaYyl1T++WObvVXwSxyTZ/QgaXoJM22Nf1z68ri1P/vG2OVUq/ubd2c9nXU/v1G3A6bcNzL
VjdXtqP87WA6/nay87mrs7Xxay9ZA99wnmgZmNuKQguxkmZDDyyDtd536Kqt8bOxjPo3pouHNnEI
BMZqv2yEqr+tHP96wT75moSY8umf6VthWoesM8NLnuFqigaz3xRukBzhNHwC+GfZa+PscxBc1aWh
j4uGljly6PaZK4D1gb8Dh+Rky31P4/xRgp3o2tCEXsx3Mc0MEjgGbwIgr/+wwaPbppoXtwLa4vXj
h5fgdSXPoX2PmAfAXB0ExmpgcFVq5a9c26JZrI3pNWyLeubGfrdAi56vRVR82n0a/jLceNU1VYPB
i6Q1VE4GYZI6xBBdH5YTRcizSvjzSeZLvpB1zyzioc1prF9HJ5Rr8svcZTxW1QddY2RS1acTe/5C
b+KYiXXyBPijeIJTn67lRCBdYBr5U59OTOUEtLapGTewyOEYeN4DMnn/Nag1g0wtiPxEnOorXffg
et7ag1kwRPQvM5IC0A34UEWS8Uw51O0cD+hy7VUaifA3NHHFMKMp2Xga6CCF5/TXlN7a3EQANQ+k
4a7GW35cgS5qLAf7sSNaelPpXr0Uqdm94S9EDteIHdED3qypbGevu5mzh6VBoel444ubqHk9mtrb
OKUDiuYKzZlVaW/NVH/5Q+OcdTZxZ2tyP+6n2e1bC5f3eQ2BIHrnz1ikMtGRtiTOPvfIXmpvvyxp
gnE29Mx86rYPrzZ5I/cfZ+5SbOKyznDv8TA6IAwfpe6doJQAgbB/dL0ArwE42mfjtyqTAXk2AsUV
2Kv1dJPINMhnJuazMwbLzWGi+NoGWf5Dq4DLhakX78Wg3wriz4H49JOdmdqCMqTdqZpImDSxydXB
NSN8Nnq4UNygHfe0gOUsalGTGA5tqIHW8iYRiVxFdpmuNa115ny4o1WN8pOQxGSbwDXBdAinRDkC
bFBka5A4v1UMTp1OuT8faO29axamaStT6ZnKDZy7gZmIsTaENVo8yRBOKzN5gLPBZfiXCdUJ4bJm
zluCxsyhDS9lbB3FWOCMCxuXnEMC0RA9E/xDTlUTrYemtFaawA3Yh6dhMvf5jd3v5BAgwlq0p6iF
My/t5KMSRP/UOoGhiWk+dp0Q6zysyPuL7A4Mgz3N77EvIUYQrpV4WRoiuGGQYN253aQKGTdLcbip
PaihY2+JY9vy4c+HUkJFwPWdGnzc0sn6RZnM7LOUaxUmhOEN1q/Mltor0ejwwbk+PrbekC21DYr6
6JinnVo1oW/v1VeSTsVWcfXSEhoHjX+h6CuJSQXw4RcDfvjYKFboRV5D5KWPXRTaj+FEIA0xp+k6
5Q19nAbDmQkDcT0b2n0cZT/30/7t8SahW3n2ZCg1n2I85w4dI7JqGXFZqvxttaC16Zyt08h4UQbS
08L3YF+HvxyTgDcJ1jIVAbZ2Zd/K/N6E3S5zUu6q9ODlxbhrPODQaKuM62Q6IGpuT9WdmkNVwHfR
y/izdHhuhCnUixauC5JFE1gKa+zCSkr74Nxu7v/H1QlURd6gqaRDNBsaYUIL0ttjnKGhr9g0zGiY
Uo2D3Rs67adA8vLgJOkndHSUWgZImYGFThlxPG/EwCyo4rWLQrWyI9Ec6wC9ZNSFG5GTC2/zAZnT
BztOpplu48oDzUH8a16bxkJ0Q/YU9phDw3RrWIQY6IV5jukdv2bB0rW1Yp7UYjq5N1J+Z78r9pDb
AsbQhrIH25avPbFm7KN+8lYMCc01+xJaOlVnPTnnFuOI6JGZNBE9skZY/ZaN/vjQm0m/srP6c3JI
jrBRhHd9tFMjEzSnnM4h+AH2j57/1NtewXYsoCwM4he2qZJk9YTYhg4taFgk4tjEw1sGMSsD4pwp
L34Ofc2YudYU7/2uQGEvPPLOqTGvtYA13Y1W8kaUCb47J8o3toM6jpKCJVBOxC607j4usMDCbClz
yR5KO5exSzULhYSGLnEiEQ5/Oib1G+Ofz7Ls14Iq6ZggqXtokq46Sxj9VIcq9I5o08at1govnpX5
zWqhHqkk/E2U5f0F50h/AcfxQIaZWI0+29AaT07w0Fb1obSG18RvwhWwd80vt4NnPJMi6V8KDTSJ
igzY/sjl/cAOD5pl9ueQGcYqdPFZMbt6MCblX2x6YBfCnbMFn48PZiQAsC0rvagoTi9UYNQRCkpO
oXg/JpXvp5Aa1+sIIOcR+t7u3NNIs3/uBqlgH2y9ZJbV7BoYWZde040FiMl+fj/U+9g6ExeZtGxG
nWYkqg85AheXdrJnY1wFS8t8Gm2pL6UbilmRaXj/9PjSrZktkRdpRtmaOB//EEL10PM8v0TCIoHP
SmqqlS679KkcVrUlSF8V+JXHVlersPFo+qiM2ZQn54OpmcfJHgAq9/mW0RFOxNZX7sxx6otrwVYy
ZMsPRfhw6JI3l6Ei4ED1XOCVOYqlwIUwL6ntL16nGAUHdbOaJrEuxk6BUiSSKq4dwRMh4IwOXb4Q
TDNKDDkn3c7kRTi2XDBFgP9xO7w/FpYsQq1N6g3dXBRKXjQwFei+/hd157EcOZJt2y9CG7QD09CC
EZRJMnMCI5mZ0NLhDvH1d4HZt6squ63arr3Rm4QFg0EyCOHinL3XnslPGUDRoO1fCQdzYt2TAm+o
btjNtJBito/XqgmiqwvCDZ1ice+3ih6i9m/pLo1Ehg6EE5dIWcqa8bD7GEmQPxY46a7wzbeGqK37
JOAhqH33PGgce914438ekoSx6mi67ZspOde6ZscbWXl66GMivmiuoNvi7DXWxOySZM8yUNM5GWyY
fF0POp5QK3pzPIR+gckPgfiQdtENos8DoSg/dFWSnT7Cgxdh7S8jXo23BnJ0dA0cUnZwBwLGreP6
PilLQDOzXmeBWd2HnkF2d/TDAKS19+vs3OQ5/MGGKG5XR4ABLFxLee3dV6MJiM1JiaL5YZECeAf9
DhlnxMF3sgGf0bQMQhOGJ0S39ykwnhWgMmDNRpSgpXsnTtpjmXCJWpa6qB2sg7uwlfJ8fDWj5S4V
1R45XnSP8w4Lmwax7mrTRpWI3cmZb+rCuDEzq18V0zSchh4Ut/SiDz93keW1Jz+imJ+Otn+fZwEd
Z1uCCchTcf/5WmtHhCsGct+RELQSnXxXQNxOn/cq8Tew/SVZ9p9f2sutW7Z7KpI+y2IY3RXnR4fp
nR7YofS1Dg/TMhKUmptAs6988Iax3MWev4vbhs7qY4EckpyP+lsRud9jwiLegjH80odq+LDL6arj
rPyBUe/Qp3X0EzbFJpoXRE4EU1I4NYJRF0JVE2Qrz77vGnPhPlojbOIWEEOVl9QJEYuUVndjh1H6
vUqzx3Dy1DuD4ZuuPP+bNSDcV5NXL+mr2Cq9zn3JcXsRCxU0z05ktOskKIIn2PEknzj98Eh6otxk
XEMPKRW9DTLh8K5ufHOLg9W+HXXe7dAKDKAsF71LmfSXOKuCfdCaLU0WNAFQ8BsypZFPsCVrT6GU
E70+Tx6jUI/nyJwxoWQtPC1sEvveJlLMxdq6873cv3qIkXdI1o3bmFUDF39Q3fsD+kq3CoeHPijA
9cW5eOy8lFTwoa6+hFVdratUWiiIkVrbrpm/GhkzGPpD62tIF27VtH31pgeUgTma5CiuSNBox+9j
T1fPDKqf2s8xoMYJ/S2cKtzTdJvT4JBh1kaUNG85KkxFZTStLNsEtBRUJjC9Vv8MYEY7cnS/67q5
W6AvHwRuvFSzpfBbs0jtelN8hYdGjEqbIE1B3bMSbk5MFFgxatlm/4X/i3WayW7fZQ7ciEbbDx0V
Vci3gbx3ZgCi/UTKlKfqdKej1Lja2ejtemQoF8+kbmR0SxXaNeTBYDA5V51dH5O2smkKlcilVOEe
q6lewDeIPecIcXMK7H4/lLK+zA56tMkA+wdMWKH8VeNtVrHZSKrWvcsbJ90qw4kfCv7ZzUDGyKNM
8KL3tmU/OQ4BqPZopM9lq4je9pPpxXFr4mkykXxVi3pKoPz81rTzu1lE5XvdZ0+tg0SrkcVFuvX0
Y6Af2yQN5WVBEOgkfJJi2+nl13FvIHtYgOoihFJcD6zqMQ+PjJTUN0Fl6SLofzixc0ncFL26LZ5S
v03fB+6rzM31t8mgNUigJXlRM0Wv2hL9ixvDZ8xFGH1Rja3WVmOMT8NExV2aU/lo63zctARG3Nsm
vFgiX807WYIDq0Knv1UVBRHlTvXVxHOwl11TXMy2SQ91FqU3bcFWCUxTepZMPkda9dnJQ1x9ouRd
HmFNeecWFdIBv75/Q/zksG/pB106Y3ZYcTnpbchwvBsCs75D8dxuy8Yf7unp25t6QhMcDjInfCQv
nlDYzXSlzPGLimgJUDAwnl12nas2cPSrHRAu3Ho6/jZxWROcOr9l4DBTBoEP35gxYInwO0zHY514
5k/YL9sI0wfas4r1GXYK7J/B+tfhD33KTtEihrOY7UUPMjZkZgQbmP5kW3FW/iC/d314H1aV/Q7c
7Cuo7fQNdxkcq8Qavnb23MMbkTHVHjQTpIgMz2WIsrHHPfvFM0eXTk/D4hStx4bBRz6kXRpuknHO
7pl2xq07IEUA/cPsU+QnnRjJWWd9cgZo8M9ncNup7faCxNl/vfb5zJdBWa/+eLdcvv2n7/zx9tqY
tL/+452//RlJkWY3u9b9r9/4x899vu/zy4iobHTSOmNhnwMWhl13xmjxzwfxr2dlVmI37noEkw2T
8uhgRlWUn/AUnx16y7eFacmbeHB3n1+hL4awSY53dS6C+caOE3U7I8m9FhM7mlDcFqrGrJBxbats
ErdxliJnbsYE8kMi4/3ni0F6Q6wme2HyL0hqi74nrGKNVZsZxbUdm21CUXtVdWbJtFo390WQO0zL
NZv0rjmQ70oCH9kD924Rf4wojLfgF9CcsEFLquaLKSr/Zmgwinx+iYjQv6rae/qs6YZFJm+4sqNr
GXQvTRIEX3JXxFcilb53WhAHZM3y3Duuf+zbAT5m13YvQYN1BP7usbfy8mjFynxtNYwe1+4282DC
dhu4r3yQals55Sai99Y5MXVs7cSbfgI6VLTQJehUFCqYAbJ2mKET5oThJQIpJ+M3rc/XETm2hJ3e
B9letCMprExJ1/auREkMSpmqiVzeX3eabo34goqqXPWsHg8WmyE2jv1ZSwhuiBZchTw36TGSeBbO
EwMD4TpoQ1bBI3b2yEvatVWVKYKr4govNITpzLBvT3FFehWDDWvNeENGSr/WgphAQB2SxY5F23nJ
E6r9/GjENdNm12IVcbejAqPa6Snb2mPXoMA0m1Ordb9KRolAv7rCVzZ2ynu3DH3Nh/gxxvHKGBgS
20MNDMp6vKHLSuXKuveoHzyk4r1iHbNtJC9S77Me4hYtEcyEl9mviJa2O6gAJA5Wvpdwo9WvVJyo
oA1Vu5Gjf2JqcDepnpbE32o+5D5pjzPEVato6nWsm22YpJKwFfEKt9Tbk9VY5nZAbYneSVeJ4UaH
g9i2qKIB4xUtgRoNwZuqrA45VRo1JeVZz215toKXJs+ak4cK9gxvi7oAYa6r1u2JIPP0jCZ6mg+Z
l9MupoSvvB6TZ0i3uMC9CHuD3+m4G5eARjBYwLScdvjWjBCxdatfrSHa5PkXQSr0j2KGFZPI4VtO
xP0uDu1uneDaWWdG2KwT6r2kAurtPA6PTvNoSiu8xUMyk/wY9Gjs6XeabryvVUlYtDz6sfpWzQMV
dOk8Fc3PKHW/iZ6cLZgp/r6t1Ant6Tafq2OjiJJwCboHeVK7O6udHpDQWI+B3WwNXyJXU/nXvoOL
YrD66EzVcpkZal2KuOR+JGkr9rz6XeVi55ThvvTm8oEbREKwWxwaTyZ5VC9jlW8GdKGC5si76yfm
Opjq+NokKHockyYyCqDu3Y6XxNtWvhaDQOLRk22U2uoA9Dh8iUDD6n4OvsWtNWDRMuZNXzol4eym
+eC7zqnxw2OYef1bbS5LHpTEdy4b2ZugYtGgokkcKbZY29E0TmbjGl+czjQQSkftbpDIYxsf+EUg
qazMNE6UvC1RSB1TPDZf4jS+fn4vtfAbVF3bXOoalabqKTC23dOCs4SgwR6rFeSVOV1unI2wbzf2
1PZvVdntc8d8JvmJBZdXfCBgm78B0GFlTO5fOUTB19kg/92lmdbkqftl8j9iVPzswzwy+Rx+r2b1
YVOs+cnVf04sK/oI0P5LrOws8FomAOia7TLhAhR9DrQ/fSyLE6mMmtJg392JML2dfVYn4Zx/GUkW
fo+r8j2UgfctXhA5cCYZo0Dy7MrBKk+oacrT57PBQ/UOo1dQol++88fDb+/57ef+9COfv+KPb1td
Hu8RfF56AWqtGuN4QzGlPqXLw0ByebEUV/759eczR8U1eGReI5xzsntIKYDbwjKpyxVL+elkO/HZ
n6qeZU0xnbQRjKfcESBxmxDzde11p161nbnude9vOpMMMf3QFY55NiNgJZPXtASwUJSaHl3c4ifH
n8HuLhBHvA2yaE9N1kO+5A+PEzGDq45J6uSprsPTvjytDKs+fT77/TvK8/7D+//06q+n9mQ8NrbV
7iKhx9NMAeMUB+IIs6/fN5jDTyAzm9PnM5UmfJ7/8Nofb2HZu2X71x6a5djILplO80TepSoQT5ia
uYKF0SQZu2rZnZzl4dfXxOR0p9jMupNR5LwLShLroHh4p9PXngZk6YBZPo/N5wuVZbO9cnbjFEdH
C6849UBHnoLMSzZmRnooFpSjO2TdNhkUrhV++ecfm6ewOyVzy+AY9djklyuMAOfq9PmsZs12gg6k
GJfPnIFNpXNnJ9HJhi73ifCyX0fp81BZy6Hq7wcKeUxI9Zqslfg41qQtjCUpa/V8mg0CpFUiCqwL
07SOQqs/BVKw5CAC1c2NcKWozW+FzO/BhmJkKFhB9pJum63pu/nIoA6VE7MLaotzLe1hmwp6YGlm
hqda7AMBYsVMICCmRlvh1OHh81k/Vmwa4wkyEENtEg/q5BkuSJ/Pp58v9vEUHdr6XoAhc1F5f8e6
ialU6XflwWiwYJSziFA5mdNlebBbgSY/aA4gROc3JxNfZ9P60nqw/JN6SG8mIyceeIzkV+2InYdy
7kNX1PE71J0P1iIcGP1DDL9tayW5uO8cCl8Qn5rIc2gIqmHte0HFGBGiLR7UhIA0m14JRzjOY1lu
mskwb2rq5iSvAhvnsnU2qi2jS86eYj2ZTvyhEBj0kfvmWSNcmyFYwWOKL6pMxxsWTmjtizE/NLnA
rVQk1E4kJCX4FoFXdl/bQAfr3LDbS4hd4NbqoRnN+A3ioR2/Fg38pg629hTo8Bbr4L5LqxkWc7pF
0Ce3whie8wxHyuhGYKpgGCPEXw8iaz8672qGtP3CEuwqQnJMKYh5tmapy42zXLGfly19/uAX/uL/
xAr4f6EA/IXB+v8TT1X8LSrg+qNPfnTFW/Vd/hkXYC0/9b9QVduG+Bf6pics2sYm3/mFC3D+4RCg
hO/fNm1rYa6CFv/fyCTnH97ynQUViNaAOtW/cAGe+Q/hOaEdQmq1giWM6f9CC/gE9vwB0hCmGbo4
9wVwAt/k1/2eBmMFsxynvGPU0M64+8yVsArzwaA/vG3D4kK4QHioJjeg5TNXK6qY/ZbOUHIcTJjG
cflDl2pZnMrgBm8yDZi0pSNp6n1cyXAf4+zf1THRAkjvAFzRYsulvi3wRFoZQE9KIMRDuzQnZVfc
WeykWQlccq3qc5VQ2FeeDnYZ+2gSGo29kRk/fIMIRyTKC2W73kU1Xc88SqcTnpQehB5mW78zzzPd
wb3AubmZe7t78sl4MRgISB3Dso+s3F1hUUqQjriA/sCfZB4trWLW2z9hI/4TN2iBfPx2dD3OkQdS
1wfUYP+W7WO6U9A6AMZWU9zcFaVlbKvamyi7tNZDQ5i4GzrE4LTbPjCoiffZq+0ptZkkwcdmUXcH
mTlvoVVcKAE+j6Ia/8vn87nC/v3zBaYNqdJ2gEb8Roqgd1GX3TBB0Q1fvLZLTokX48Wz3DPWzVOP
Cp8VegoBLuuJIW4p6ud5g2Hfjx9V0GDdG+RG0rw9iUzWZ+/VSLv7hrLQTREUS58Oo3LYvlKvKTbg
wjnfqQr3TUOGRyP1Nsr9288roCQNYDFI7VRPa3O2m6/MQMdRQBGc+rY8zeoORPgubkivHknCQUHa
TmfdWYfeyaeVLG1NGc8ByVfqXaz94hHWt7VOsD42i/d9XszamId+uro3riyfhjVEokskhH1bDiax
13JFlim5KvSbNp8sr0nkeGdoHp4+LxDKRHr99xeH+CtL6/PWI8UuAAhKw9sFJvJXTEcVC1OLnFk7
zfJN40WPDctAtjnWXT2V41mTsrZyQHsdLBOTT8ReNG6npzITz45XuruwAWIMeJK4XAp9e/T0yOjK
URxJungJ2RNtZJ1au2k+JvU8XocgxDrjBEj+KiEIRkS6lHdGt+10TvymgYLdn3tK6tbMlmsmBDIY
UFWmqVjPIt+XfbROzASuqBcc/XTqjiFtkGtPAtIxihRNdZUT0VLUcp+iUNxMg6KLhhXh0sV2uw87
9QPjf3apbTeF6h9/dXHk7sFyfmDNkVDgkHRVy4Mfs01ArJ7uPyVvXWz5hGbHx1DZ9gFGQLyTZWkR
zSHA0s/hwUfvuo88hFcKpcyyeUr/y4n6PBF/vostk3PkO+Dz3MBaeEN/PVGNH9Mo9yZUO22Rnj0y
1XXozCf6n+hPUL8eqz58UsvOukfXRYLTAPtQhBejEvlRNT5XdItgLUqtk+uaMJrR/QOcLMOEdAX2
1vzfe0YmfaYpSMmQBJYdbYHgXDjxNy+U4xWjKbr7wLFIMaGtwKbSXvsxiSF9oT3Iq/Ex7QikBv2B
6nFx95gDUfWKAJhlfO1Huq0cr1US3Iyq/6G8Qe3+/lrmePzbSIKuPaQL6wU2E53HLPdn5szguLrA
lE+ELha8XQxFVEjIJF6f3anEATsTOneu1i9hTMWXEgayBQrKAp9UAGUXtTcOTpK5CLEapmnn9u92
2O4p7DVXHBHsIm0iI+oZViGReck2Npz+zJ2AYEgWBUO3LGmOkOPc0RM4ase2IHfU7V5i8H8tzPbM
mtEheo8EQOFFzTFIKRmneajOUW48BZAaeCJPPhYXTE6QGo2w6A6p1VNrInfLmSscFuaSU56P3Sao
n1LTPrgkAR2TiDZ0PJ1nb9hWuCoP9sTkhSuQ5l61L+v8Wov8FakUobum6g6z1x96N/gJZHGA0mVZ
RwteCi1/P8Vfbn1MAC03rtDvNUvmFcGjAwpuhA1VdJXs3zdN4344njLXZoc9y8sk/rUpBixtB9DW
pvMS8j0U3rjBN8dVKL1uG9djsQm1sraWB+g8GaZwm+JvXMix40HKPiB8WIJwtGW4JSC1ZM/Qj3dz
fmEcGHdeFx8CQ7tkZjkPde284+h/yokj28W+8SIgYO34C3Czp7I45DLJNi6d2G2YVdlRU9KnnJZ/
TaWTnBEU7EKJzjM3UvQONd3rNOZvkt0mT15kYyemb9GmI4Z0GW6EUTC2RXieMnTUy8cMWyPAaYQ3
Ej3I1Ac/zCbXB9WJvWqi9mS38N6FpqOhLdzIsbXqbGzlNG8HxKtQdAfzMiWdODnKIy0F2R2VJ18a
t/BtD0oH1WPsx7uCJPRKfe3Yvh8diA+EeZgrB9X70KiYMZWaaJn5S7G9WvdhH64TElDA0RtPxEI7
+3rwi12hfaLYU43lgCGehHbzOAjr1FretHXbnMpckaQbESCuqdPoe6GKG90vKLu2PuS9c4MVvV03
Sf4amhZJuuBI0dxos5ZrKjisC+1H5bVA2EOau+xy3kCS3AWYj1ZyaQhMBnU231bnKkJ/IMVto58s
EEs7Up9fZ19/uJENStXBGaz9/Ujo7KbRx6K3/C0uHN2S6dM4Aduawak2wUy2TlgnOF8Wx0KF7RGV
tjIm2pFNW53Tn2VtNUcdhs+u8HYuRe8DjuMP5YYvOf32OIRF4jmnanrLUgCqEZpWQ3bXwiFg7+9H
od+Ya8JkoPYd3/Usn4h3hAG/MdeqgJ0inAjoqQnDCfUq4irgPlsWN3LSxz0uHWYlQD3jAZ/+kLj6
YONl29FwxWOZ3mSjeqeB+jan9ZV8ZawjLsG7orQv/+WD/pUl+OuDuh5JhszhvkUZ86+j5ehQeJyF
nazNewge7Ta3K+PJshk+i3rGoQSSBvXB0uWvFkPFUG/RHv39Z1h2F39Z+1lAzQMhmHEsRirbXj7j
n4KNTMunfacIvEm69tiPuT43kbsn41GeS8tLrqK+jyjkVrqr9udfq4eWu2eDWjC/rZYI0Do1vK0P
EPps2C5umKzyNrqDQfu5qJt8atgksNySbkg7jKoggoQ6xLhLAb3BZEXGIg+fz5h35Z7olotZeuYJ
waB50j0orWac2VJo+LamdqivZCM2utk42Um2bl0hbx1WlCs7aPvtFG9yN2T90Cy9nIp+oUy3BnkW
K3NMw/0Q61u/HTeeo5LHmT4XYVvB/u8PqRWY/3ZQLVb7LPfxYZphaC7bwD8f1A64cJUaHQdj9t/L
XgP368rdPCDPE3X1AP+zXGl2Iz2gmV5pQAZ+2W3oCb60Khu5bgWCx/IiBopmPiTDkrnRGIkjyBsk
AWNyPyIUHjP9LJDDr0WTvKFXTFZz8BR5a0H82heXJtRKlBOJ9gXRWj1ZMUFYrfNp0HQaimHrIfDO
hzWtTXEE03ab049b+cp78zubRZdGydun8MiEpdatYGNU6+xE4xelYRF3O+adNd0Ha9X7FIwMDPn+
PhsXXGSeb3yJ9jQcfAPOGHRRk3KIT5dEAlvfGVny7Mb+7QgTSpfOq0M4YmMXW9uod62bvTV55QIx
q3ZBlGJi8EdiZ4zuI9HKQVJHpc7orLXLbgo3Ep0D+EGrmTOw9QVjYw0MjyWt/ejazn6KvVOMbWVV
oyijCGxyzBeJXmnsO2EaZ7TvP9HwawA1KdxmKW/KsPXwISThprNI9oiKgdPjkZwjXTmtMR0iyDaT
13EI2UKQLdSMpPUFylzZppFtuNHQsdP/gDjOCOzQ0gjl0kXBmwehi54HaoeyKa91Ga0SPyI3hCSl
rcpfqf5/L/CauZ7XkjcisBv2A7nEz34G07JxyVmLyV1yzXVpT/4eJ4PeK2telXX9lQ8p1p6LtCP8
kB7hdpVn3gnWEkkee3wCTl+E9HhLG/+ghMhPPv6MNFuH0vO2AteLluLe8BFJJOniKVbW2iqy8OQk
xtHOpX+XPhuT843yNX4md7wkzvht8KTFRNFfWcs+cBreWRsXiLnC7Ry52Z3oZjS1+H62I73ZKEbl
MWrcKn7kQllbWqJuULzXZhXtAAlz/spo2FhR+IacHKGyt0cvv2Lql8dq5oQgT2su4dRfCgOvll02
cEsn85yW1nzQZXw7K+8oZIGiA+EIQZf+oxk0T3Xhdi+qm19yNHkIkJDfTshB2kwe8byqbVpqAhIN
zMy5/UlGhJylwolhUHpbVhwQyutTrR7KrPB3uUKVEY4gfp0bYrGiS0mnF8BJ6P2Al4MpP1hcqTr4
1lN/WM0oY1YLMt4pUdGP9PinopebuHn22Aiu+iJ76TE5bvHMIsri9ljPWGo3XLxnJ5xpjkzyEhvJ
jn1Gt4qUyy/DWUyWpu42tn+H5zZ4cCOiaWxhb4fKCB7iAHkgW7mNnX532qg4V7Jqt7Edx2tWPx24
EXti75tMOO+ruIDNG1Ch1GSdmdjY0aRufAv/hWNZd3bmd8MKHXqwsjSaRjUIOrapuB0GIkMLN3uq
GrpDVUWt06R4knMXrn3ahyuYu3hj7U2eGRE6j2I7lM1P06BaEM6zzaXYN4ScEqeYe82xlW2yC239
RKMeybIg0GB4GmszPMuA5Eog1nSgsMK2xsJhBHcLthuDtXxMMpZ58FwMrFg7JxzeERPWG+UyTHbz
u55pxBNaSJ09L9DhfYNataejAfZqLp01/CSwA4W/aSqXqjpQ6SyWb2SGxvuGvTaonlfLmNqboCPK
giT6DZyKlUnewSof2L2gloMmUvTttsMyviIvIt6ouq0JhW1AJJdpjy3artam8GAf5oO7ibv6OtnI
yzAaY0lk95PY6hkXx7Y0EURORXRR9AqiKUbW31jIw70Qf1GZo1XDAgfP3RErIShNdARXutdxx8TV
rl00KjZobyrL2WHq5pqRm1seSkBeyhBjIXX2sA9uEVBEK1aUHOoAH6OhY1gHXPfUKe8ZklC/jPMb
eU9nJgp+rEZtPZAduOKcwwSxECFTxU63dJa4aeL5pOF/jLTuV5VBPqVZ5/Pa6FgW+27Pmj88B2Zz
8UL1bVy0qYMMH32q7LQGFsxOQj8+7m6e2HJMV2YqIRPCKYp8ZSvb26ZQORCix/czqjA0XKzWsbkd
wtG40Jnxdrlt3oB938ccv61Vd5Q1oDAVOjBOODueEDV/xMXIMO9Nzq6LjW0g4B9nfeAcAxonpJUE
OLTjelM25N6lc/7TH8SMfQyrdazrco/gMWzjh8Byp4NDG3hFhR+cClWFudTdquxLC7NCibi7A96i
y73Tq3MszVcm+40nM3dtWOOj1fqP2rLExpwbNgdGvPc8omRlh/UlArFTOCBOm7l5zG1NZZ/0mFUG
zJkmf/1stmxzGqoE1ou3ZF8ULdvITr/1+gQAEv/NLq5Y8KRtbbGjt65mjBoCgeHOZveTDtRBlUGn
P+q1wYLX/DAqO9yVyofGblITs4PgauDxI1dyUxeeIq6AotlQTVig0/arVTL4hoN97yCkHLY+cXkl
4yFx5NONaLhv6o6cKfyGhAaQQcq5soHh7UUmzlE1pXQMZxrRqJNFYtz6EAIoSMzypDs/AOkk16Ay
p3MPmx73cnMvkvG7lfJn2iGCOKfpv1TuvM6SaaskjM8qab6Vpu+idJd3eAOyvQrsrx11AtTlVzAP
09qfcHbCj6X1NFvkzXXBRQdApPoamclkRq/hx6iDHwwAREnp6YcIftqzHRxUSKG3D7u1HeAA+Ayg
tmGXrpMZ72xUfoiCSbhIkfNm9maYsM6OGmZ74dAi7zv/PdIjAQK6DDY9PulVNINtyzrYTnGUv5Wp
+tBR218C38Tj2SElrmlftRXTeIkrWLKrEywZ1p23Z+f7Az+PiRihLw84S/Qm9ByuuTTmIpjcLSPu
OcRiz8gaDCcdKaTvXXdL4/csaGNOLJfYQVpg7zo8dSMQHHJSl4oQYogoew7M51EVzsXsGOucrui3
vpEgxWmtc01F+uxnZIEl480Era+r+v6A5hJzbi1dDos5PI6U95gy0nnX1ClVeQboqqdkGhDaVQs8
3BVVdNPympvSrVLuAdL+dOBAgBfm8MWQmAfaaZIHX09EoE+P0KCgTfXtcWZxvlM+1daAffE6sceL
JcsL+KH5PnHaF2VkJLmDk1Lybp7Ld1xfB3uWcptKBIvaKs/UHO+U02IsySAaObQ+rYHAGmzka1Q9
z8m0Y2UaxqaNVFogwMUNIEvitROb5C/0u7vU6kY0QvQWAtGzYC1mH13OtKlLhNxs5J+RYWLCqnxc
E1P9M7NpHrvOnnHd5Cfml7km09ifbW604LYVCTWWOgDVhNiJy5EiThHchoMzn1XLnWMlxoYMXITd
XXyXDENz0ql/IOPF29i4KNZEnz97sC2sdI5IPdY5fCTowstXJiHnN6ORlKt8LFhfjbU+S3exkhEl
vN6ZEfKVeiw5phN9GG8cHphK3i2f0JE6nhH+FYuYsiHAWjbdt5Hu4blWej4Oi3zYoTXC4r25yaTk
mBixefJKgj1aK9rYtJ6eQkcaB1UiCKiDTW7GBCb5WUyZRcAGQOEkhLEPyKJM8GVf8nY3eqQjg4Tb
9QZkRKB9T34c38MOjIXzaEnjSDUl3WVGAN+ilR46FkhkLDdy/HtrbZTj3u6xTNCs+urn01G4TrNL
U1xEFvgP2MLfTdJKGfyKNwxpACyWlgoF2TRjSqmXpDvhjA+qGtH0fgrq0cp7KSuyYYiqPc0GNjZj
a0C78vrjsOUH7Ef8hps0oUI7VmSkArOx6JEcw7wZtwmZ6LoKs7Va/A8pmvBjZPYALRcMATJU7pjQ
/+FmV2DakFgWB2tfAOco42k3994LLdrFrYlNJfaru4DM5TUxCoRP8RG8yXvu8d4cXWow9GTICWm2
rjUkt3nFJTM6aX3uJ/fQh9TBlVu7a0s9x/Svp75OsRK5u9GyfhphjVLb00hNcZT4fRbfeLkE9geC
/70USX6TS+zsaeT6Ow+7z2h18sK8jNPRc7JN1o/+rZFQIZ0gxiEPeHAb3wbZDyDL1fTm8TAcfv3C
cCa6dpRC0RKiRlABd1CqDYEz2Ej9cBGgUWnvce12x9rvntDCmwTSgsNDj4P6gH95/9k3mNSlwQJz
RQ6+wYqqj3ExARMuDOc4ZfVLVJh430z1kZrJm1f8aOX0rYqkOoRhfsi7KIYbF5o3vcHAC/oTzEJ8
K7nQbibIUuu6BodQlXi4Px9ym/jByUzb3UQb8eL1xpei8QU54cVTm0zGBUOEARa3ZFEE/nbXBtV0
Tci7WbGzbVfjiNXbW3LcE1zw0YRm1BrpbfJvG/vCmN49yJwniebvzkyMLfMRMWlNy0Yx9NVd1IM2
7KPI2kf40K/K1O5+SJAkVRljjWCptacYR3fMMXNsonmyccf+yDKufbKR9LEUv3VDttxmwdntKufL
2DQ7dLXUVZfUtTRh62YZpXVOyI8qgExgL6RjZvsPVZ485Z5JSG7KJNV5FLNJt/dUuHWQZRNPZcg9
IyVC5emmt0FrK7sfbwfBClTRyLCZ5SV+UANExl7m9U2f++qpi2F2+TI9E/KkzpKaVUyiwsZKk/QQ
AVM7d7E/Yd9v4DPHENzb0rWeyZtXJEjXyJZAupLuJdXVLrrn0BmKu0K28nmcD7N2ypfln6hsY7zT
lrnpdSeeZj2nx6kZH9ql+F14Dfhzb2ZaFh5J534Aiz7pbxah5iZjn4PjtMX8nSVq+z/sncmS3Eab
ZV+lrdaF3wB3x7SoTQAxR+Q8cgMjkyTmecbT9wFV3fUrJROt970QLSmRysgIwPEN957bhhxaoZ7/
0OXLGNnTJfT4CGaf1Yy7/TVAFm3H7Lsc3Q3pNpU/Rvx26XIYEx3haknpkfLCjLqLGg/qS7BfZqww
S0ZKtUPaozQCgj8wBJLBFKD8AFtAKl/FMBTrvlM5ftxj62iF3yAP4j4bWZdH2BvDuXK3aUfzPxbG
tWUiiCkJUhaP6EYi7QIltOkqHSV7OZ5o9oor7WwVK45VF+Fr1RXT09yiQ7B00MiAyj0N/MsxlERE
Vfg4jrCEYUNo7l2h9Bbrokm4JhVK5876NXEynSei0++Qp/XgxQT9dD9Q5naEJmG/fK0VXMwkyFjO
MTWduyS/BTWb3QYcXgyrgh19kDrlK0RpUMO4a0tYuJDuIjl4UFZuAJ/+HCPSwC2CjPwxiH5GIrIO
pAZAlXc5wkNkSKHdEZRZEMilNwNMyFxVl1ESN8WdcVziSj7LrrvImeyAellZu5mrv7n0B4lp9PRf
sJxcGzeELQVjNGHkOy2yD0rFwb5q8vBxTjj8MtihOmi7r12BVwy4kscHkt/IiFlQ2kXFC6uw3g8S
561hD3Mk3Ko/4j1z97DBdR/gZEOAawKocJleswbtajdasa/NwEmLKkvv3KGlRRomnITl/KWtnGuc
ztOTHOhFTMKp6zpxjlUg2ksrRMWj6KQaoT3ptaRtm/V3fVZyG4MQ1QvWS0Ol03mH4z2aiRfWM8Z2
5O3lMLe/afGIRI50nAA5E7pUio+qAeziDjAFMMN6leQOr/Sc/4td8yzE0bAbOOS9JiKO3pyLZ1sl
3ZHMCQaPIasmXTTdlmXLZY0gPS/6c9Xj+USMSzNnvOah/pDyA7iRIRkKhv0mNu1jnICpmSaXhFR7
NQoZaqeVRXXMpwY1Ql5ul3QFj7EFjZmMYVFnq87zuHGnfTFFlteh7NO7/vTriu/cgBwTa668Qpjr
xHt4VQGwwrTGzIrOY6UpOfnGsFkfNrkN52RizhVDkg/mgvZuGM0tsnFiXDDPj+hBdqNeVruurBRD
83q46bL6doQgdq5V/eEQ4Bel7hEwMLFZdtMcft2EmABI+m1EtNcWXtZE6A5LQSJf7TeyBcgAI7zt
CMZ3aR4w4OQeR9twZ9hogWf3Gc4L8t1ozbhpxCUy4APaLHeTqR4POq76XwQiOkbIJs4lGn3dhm2f
9lLfTH35Mdh0UX0RR2ecPGM6xnjBmdsgLvRVrl0qbIqnwQQOxEmDkrHv7kU5cnxDhvA0s3C4Zbpw
W7IbsoaFfbnrXJwsJStQhv1N2AXxH7u0yWEHGTak25IGepYTAueogK0ekExXCDhDeUVkvWqZyjKi
zvZ5vr5jwXgWMFi3wdDwRwPA5sx81M7RwoPBoIjBY9/tZ+tnUUYK5zsgq0BEDY4zPp2qeKt63bht
3eh+KAkinBFrayXRAuEEuqjvmZXUE6nNuQkZvrKvhjTQFrObcl0EHR7ZgamHayYkXyhtN2zZas+q
My9Zr77FfiP9rbnFL4MXsnguREzEWglgbOYO6ggZLBg6nceDNPLZh6ucbuZ1OTiOX7T1Qm80ZPw5
GWuLtGCU2e5dKMXkT5JtYmy60wO1ZborDNgkeXjliUx/u2CPMAsxHXN9uQLGGFbDwXAgZkztMPNT
VxEGKdMLq+zm4Mg+3veTgWfBmZe90tnI9aur1n1IdF5ALElNtkrjlNapwTJgCD1M4snJ6eNrNyqx
tyP5nRGDfQy67jSjbd0uccFIBtAMO03U/YrhgoTpx+XOvWqWFK3al3pd2E6qeImjoN8YdUPxNAXp
rq8yE8+4GfhLWxS7cl34dSg7+7FxubwiZvcuHVKUz9/7EiFWjlksVQJ+wpD1Gy3g8AiyDj1Q5X7A
bF3Osrp2TiWO1aB9dIXFirx7RuduPVh68IxEqb5x0YpvsN7hU0oUzVGDcEbU5i6iyVqTvRi6mElx
39UQ+xMHtU7DgYtcejdEk0CLEj23cVUwwmLv38/Gm0oXSBk1eSGpBB9ZTsAK3PqZcsMKsUaUjGK2
5vQu27m8DnyfFpdin+rlvtSdu7yixsJZB/toVuBXtZQUlvWXUNdzn9ki7J0h4cJJrDPr77eWRdy1
AacVn5MgxYi89LtGoBsaZ4DWY9p7luO0jN3Mj4XxxaYcMa/0giKCld1mZtOOkV2r2VFRH7LIp5hx
QBgY4ovqx9O8Ivq0SD7GWNgPc8w5TH5cS+I9Nlx6K1NipnA1EJgLr3i0uVa4MZDeiHLe6ZN95Qn5
SFRGyzWD3dcY5Xxj6vVX1Sazv/SGw6zCOOfBNHpJ2YIDoh01K9FtutXrEQz2tDc7cWOHFt9hiZWH
TjXZFguATk4Bzwya5Q13/H0T2Fewu81Z76zuzg6aH6ppo/eGgM+tlI17QBn0YYbwHAFZfBN6CcKy
w9W4dO4NBk07kw5jqvqdFLAXelJnE6TkGwIucI28OEEggppvNb47KoKuLFQQdeK2uzGPHJ9Jd/sm
JWe7ktorVosnMBfElpvTfDEGBiLEpB5R0RlPj2MVVtiw26NswsRLJq0gBm4tiOPh1DA9veYd/WSf
HfIS8W0zWO1+Cn4GTZI/L2L5npWxYtrNmMJx2LGGDrZ0LPGOUAcjxfbFUdKhD0GtKbfzGA2nApfm
aehnWLKOK33D/T4DAT2bVEJ+V03JNVSiOoxG/VQvHRWisrh2zPHVKHN7l6vpmC1J5A9x3voaWUIz
UsSrNBiql1NjPipTgwiFKtGva46r1HpcoviNuJFwFzoEhsa87/6ZtwyX5lT1O7glS+Ac0zlKDw5Y
3n0ztYdG6tNpitrnpgiGfVQ6y3mRjzjG9I3lNP2+nivwEyU5uCjbdoVgabuuy7Z1LMWmQjx5V3fO
TK85vfamuM2G+SVspy04Xfg03Usv4psOlMXetaetPaYPcayBSITs5i2M4zZ4erHfIhEkS3QYvxYV
pUJt8ByxRmSZXfFQMcnyh9HNWCm6ZK1OLmP4tPjSxbggg5amTUnGMfYUbEun/mDwh8PLvA0qqhkb
3lpgfiu4OAiG7F4Sijs3Q3CuZM6rrJyNlO5jLoPHBhNEyshKTgScOr2crnVfvOaZDVNGTXvkpZPX
R251IN4g90SMca0u9ecZvPOjkP1Nj+YQgmEKi6cnL9xLrapBIEo+YqCl4Xaly6AbQhWU9PVPAJXZ
Lo8mDfxwf+yn6EIPF9yETadtDEb44ximJ6NbPmAjcOV0DBhbop2GmHFPpBt3zYq2GxkUVtZZT+2v
MIfeiugI8cGBNoP+q6uH+Vpb+k3a9CwuhE1Gz/wRWmwbkrx8hhCFK6cY7t0xDI+ER9+Qke4Lao5d
XEg0MlFEePPsd2JtT4aXhvekNyn5RhQnzWQ/5k3wZrXC4WW57NXH+EPrwkeb4dCmJrF318UrtGy5
A2/McrbHEiZLSY3F2Ghq4QubOs9lJsjRrm2Jc6XudTbhyLlYBoUN8afyGkfeaYQtbagmbSoM7q3F
qTzCBx2PHS01CE0vtpfjyA8YrNGFmvMEMLW2ey8uw3OEpOs/+aIc6WJMuFLFOyLBO4XLEGgCK8zS
2I8mIVXcum570+bxtX3YO3JEyDPfFcWEPSECZ3OaLpkGiUTQUi/D/FWkBv47Bfk58iunv3S5OOrL
TxW1+1RLnuSSPtWhPnr/qZNFldV4lUlztlnkMTMG0PHoSvw8WfKUsCgUmXnTE9/wh9bw/8vsn+bq
x3/9x0fZczXODz9C6Hv/LphHxf4PgXz7H03+tZg//4U/BPaG+S9dukjYEbE7DhLE/6OvN//lWKbF
zMWWuq4MBh//o6/n71iWwZ83BBJ8JpX/V1+v7H8J20QZI00J0wiF/v+Lvv5TFt8fSh9WR4rXxXjf
lJ+UPosd5JXsFq5x1e1ogcgzGCxbkV206mORZnBLJISi9jPsdrdHCJrRuS9pUdyFhn6UudwRUdbG
Ozezrmx4Y2SHSXQxNKPe6G4lGB3yWzsGy90343eUte3tUqvKp3Ul9n6Rx3974/9G0i4/q5bRWNk6
22pGpaaFKHb97/8mG7KxzidaGKFareyv2qKCs7v+YlYrtqd/cwRKpWW2U2CZiFbdLhguv8jWwZKy
GLGTYetk8SHuXGbP4fBEZA3pL3V7oT1nswHVYw+mIKY5YUEgSiSrAPidC2ov58IDojrUkVXu0C6N
1zwuay8Q+T4aYCv9849p//XHRK4v2ccKZVjKsT9pfsuy7xQLv9JzqxHYQFWjlJ7K/HvDMHgfk6Dt
ZaTxcJhr6BGk2ps8aj3OfwlIwKZfGbKLLPLpCjroYFTufPOLXx/2+SUxl1sqaoPxOmOvxGYMbVVW
hjJkKvJjFiy8mUHAg7RujiBN4YwzEv1WmbBSYIQG4S3cXu2QloF5dufGXB9lPyAgG+9dQhifrIbi
ME6hb+I4vmlvEoTNPJvh1mwyLUEIIicwmx27BPjfFXEpB0TdtKDs0dGdIPKBFB++tYNl7TKW+rtf
v50Klm1VwJEXxYVzdkYcudnSe0JW2pEwqtc+1iuxwS3FAN2ybzR2R0RX0yAHZNIwmR7++5cYmdc/
f1Diz9HM6w0mBZI/nvXCtlxdfvqgOjzgbWUxuqOny3cUROklW9tKLR4ydKsHHZcgY/FEXBvLBjFG
NNFZ15BWpHEiDywJv+azjlVUkH5Zz324c4ZZf9CDWl6H1rriOWFbtV4DsUY8O6aT+FiIPt5Sk1Js
xK1xtlOJPh/Hg/+bH+2vKkH25zpp08rCIWCJT7daBQxgGbSW9E5dNgclQ0j4k5UDJ2I0GSEmPdsT
2lfQ2IwWnWB2/JAA+o0RSbzkLRq3Clm9x4xszQZ00TQIbhYGqG/5HAU3+mjKyyTa7AJF9fLPL934
m5duC8IThM5HYzly/dT+7ZRAqor/fIaoUbm5rxHofRxWXj+lKO37uKYCzC5MNMiJyBPCszmFXpVH
6W+U+5zVnzWOEmWjSU4wKkdp2p9O33YayT/UUXSNv4TwqAY2CknOmaXhc9KFxSVwRX5BGlqwRyjQ
ixfVawQEno/cfnTN+0gbELk5yj39+moyo+CPr4gR7H1jsBiJQh24GA159YPF59O34wLhvmt+96P8
3TuqLExaumm5LkXvn99R8Jn2LCrKZnb9ICvWXQx67DbDVPDrN8zy+Tfrv15K5hJN2c6HeL1G/ueX
ZeHMmGm9cGnFzu7XsyID/g9o4VwoCuqiTX9zjv7dhcAdz3PPQAkOCPzThVDhKHfmVKIpHySrS5Sg
uWmk/pDACwjXmT+ouO95Y7jHPCAt1IKeqaW/eWYZ6xnwZwMHwbuATDnIuQbU58N8WnSWzhJU+cQ4
dbfU4YfppPBH4TAwBlc6oxxBmA5Ukw2s5zs7qn9n9vmUIL8eU0rXTSA0BAS7OjLFP398A5ln7M/Y
yKRZZmJ476SvtVl5jRMsyJkenJ2y/WYlMt3PrhaeY3ZIgxzvVY0meIqrR1Se09UyWSTW4XDWxxIJ
Bx7Q9HfK5L++VYyosJKbtkXpY9mfVMEYbHEsVROjWg0nmqFJ+9oYgsjWdr1G4LXV9uD6jIYUQMFH
lAzR6Z+Pjl/vxJ8/LK4TvrVpKp0S7fOBDu6YRahAx740B8KB48eJliJS+kuapfW7BU+J3f5Yb8q+
hSsQCfZvmjiittkwPzYuGJ+LXeqgjPpjYejQWCgpoq0eIAcCMw+03TRbFELWg94Sn6hsYPjCBFBh
mjurcss3e7DWqTOL4F8P9HyYbV9Ly1eRKjh+1qJuRGNrjHvadPvrGJ6srv1NwvnfaNlx0UiJp8bg
XdDNT0dXFxhTGRdh6Y2xJr32a9EjeyLMz/YnF80zu1b90hR57SvsHFkvZz9UVnKO2fY4DUoxmbc5
IOt48adWHtZi97EFat40vznqf3kY//x52VRJmAgNHsWOMD690BSOftkFM3RIEJy1jTRCd0edxESb
OD67Q8DJspdoN4JWUHLMlv70a6tpGJhmCII62YMB1j/Hl/bLBKZ38pTCTDt2XaZ7cI7d31QMlPaf
DoPVUEu5wCbIBYn26fUus66iief4H5VdV+sxBHMRrubRnp/BfRuJu3f5vG+yZvj5zxf3akD4/F5x
FFKs8kBSSPr+fApYOSrZRGGY/WWEhO2Hx2eRWui1ss+feMnc9Tri7H/+rr+k/J++rcEtregmeBoj
Jv7zt+2KNuyYIZVeBF34G7woEEPNpha99ZzIKN+VZvQAYKC9TzS2dKNkidhoKI2HGgS93pSmJ3Kz
22UxOHGrTq9T3+S3fdoShxoE3aMOYB/USPabl/03b5YtlMI9bdnOX4+i2oDdWwRWzqWsZzvcNMnG
ikGddbXpNyKPDks2/rfNHfd5+KO8++M9+V8gb+64d7r2v/7jrxUDZgx6SWoujmvBl39+q3o7WVjT
M3VIa4PD2njv6747oXW9d6PQjzFUsI5DD2sF4J2zMPVVTGYj8keslfbMpDC76/TkcW7Db27adjxe
Ih+Z85tMMSd2iCF6NjVNQvxeGkAT0kzzN5e3xbX0+SqzBOYOSdFoAqTR7U9XGS4WQGJNxLhdUTfO
jroHDFvtnRia0ZLwvHeiYLXI7DMZi+ug4dZUWvJAeN8UolZeagjOaqtL8q2VuSBt19qU4SPikQHy
lF/PUAci0/KiFdYTF9ld1bHgNK11beQMxc4Im/tloY01BxCppeFeqauPg1Fku1ZpP+CTDYWBOcPS
EECX6Tl1uweWgs5DyyiJI4bcBsdEr3yEH0EGdGweiSToGWoDLBFZ0HkLYy3iWWrGv2fmltnGgm6+
58GxkVpyk+MfOBv922AFvOJSiW08uCymq0V6bGI3o+pIi4wI9HHH56JBmk5+64+2krty3Q8U1Ny+
HuLK6bQesShViZ0UrEo2CiD41nU1BLvapaifnaBtH+9p5SqiWqtiy8HcIX5FZeyEpPyQT3NkWz0z
kmxGP3O/hjhRNpQbJKHplnnSg/QQqVH65KWlm3a03oDsk9vdcfUl9jY3kuKY8W3Zx05ntRh3xKlX
j4VH+O3Ku7WDxPYg3zJdFu0ryCF8Q6zetmiAdxHQTACHd2ViCy82yhJXKYJ6TWnxvjVQoZU5GPv+
vrVQflSGInaNaSaCFUOQ0aH3bNXQkoYVBmzDzekaO/L9GBIn+fxtQrW5GfOebDBsSny0HF7212aW
22bKxHZKzcKfCXl3IhInssmEdXJa3LQ+C6HdTKSBQwuYNpZ04F8UpdjOhfaRjtMl6MrplhC5+Qrk
FTXf/K1l2+drhCsxEEQMzWy0J8Q3p7vbdHkaY+Qi2AsUJWB+7IfaEsCj7beTCKJjO8W3vaOj/U+p
zKkJGbZQ1mzapnVOVX9cmnU3W8PyXKLoHMdp4tmgj/E47FrN/d5bRBuQLwO7Pq/SPdd/7ycOQUjE
NeFIPvVB6rCVkj/czHnIZ+bbWVqc+7ODAZjl7nxfNoNxDd0VdVZM93DeSsTG9beowjcyBbh79B8W
W3o/FmnmoQFKd+HEJZ5n6rUmZmHT9EHkwbJE6c9VAEcGaTh7gKzz9QJ1B0QqlMnSXJvV9mDGsRcq
NuiRpJXPi+oDQ1uM6ANdiciywSPAy9oAeEl3Bu82+zjpdX3YbBUKPxidvevNkwb1aio+8hmz8BpT
Whm52Jt9f6oEd7mgwN1pICA2GjKpfbASkOsCYWPdpGrbdfl4iPv7sYnPbct54s5r3MzWbCNxqFsw
Rguu8spOH/t8IZswyqWfHXPBmIrQcov9aY7qYOoYCjsomieLTWfF5iDDmAkyZY0B6YfSA3K5WYzx
O+oAY0OmQxKVW4PmfzMvNrHAXGmTiF6yPsAAZZUw7swV9WS7s4+4bGIGgFQgGVs0uGTUNpaBPcPV
H2WB8sxJNAJwDIFMPMqMvZaPT5H6CDoyNhvrO7NCA1mN/lRzInkZ7o0NSn2LPQyowpiQbdJIOz8o
m8eUA2afpLZ+dJZ3KBXWDjf+N4sfTcBF2ELzmPy8E+hBgxmcdhtsKTafomKOzmnSAYc1dK5RA333
fJRsby8JNgiXUQ7CQDkjeUASKRTgatRBNQB2oloCo/uOHX1X5avTqnCAdBR3jZue+jh7Al4aR+E7
WxKcG4NdcplpK29V9xuN1D+3wvxDCEdCy7slr7KGiT63XqeyF5i/mySq5Fsj+ULjws3d4aKTxnkA
Z/zRrSdFye25hN0RUzTyh2lMfaoQJP1z9XWGNbaJq5Gkys76YrZ9vovG5UuEOAhmHPuDePbq1kLd
mg/x3dxqd4AoWAGgmPZqNwG1PGnvDgBmB4HHnbWKAkjczXbC1YmWiFhIY9450dyDDTaTnudC/NAa
+iVgV7e1GvOtWymOfL6cgwsL/2iFt5vpm44Ea5eM7/hyrPsqKzNfRrGLrkVtmgltQQ/nyx8H/RUh
NrsqAzcM6mQvMLUBJ/CDZkXBHhRUsFm09FHvgBo6evYlj4t5B1oBdeEtpHaV/MhtpwXAZF66AIyH
CYjBHmrBPoXdBtoILqesi3BFllCligaPKjMgOgqCZbPSFqAYQrGB/4MdqWM736rsdeWwoazBG4kn
BgotCreWdF5QzH3VwvqPJj9O2VU3ZvqInBupYR1jcWO/u8378CNa5bYatJZ9aX8xNWiEUTswJbzk
K1M8EqI5tVgxtmFyq5vFrbJSwVQw+67cSt4z32OoCDZ4nuOv1Xpp1D0GMsJkNnjRzfeIoLFaiviI
6+zSJwlIYzMkRVA7NoHaVJ1CTzmGb5HRJH5WSqzyKro1VXHNrdG84FP9ShdgohUBe15P44mlsHVp
Tf2GYyp/aMc105rX1WC5NkRzqXLtNXKCJ5rtY8VMnD9m7yQ72o69M1ndGOziXywzjJbpqPlSTkAk
YmreclBIuar4yMTwamRmvrPsovAhO13SHmaM0TBDXeBgyVD/KNAhbcBAM1rE85THtoS9hoVrRsbb
4FJEApd9NUr9FnE5ouGh3YNPQeNRfEV1SJBsCVMwA2uyMXBOVMgViwpHfjtuUUc2OygWDrvFOGF5
Z+8IwGphNJfo9LOZjJwaUr+yxMeMk20zogP08tm2D4JRMTeyeDbzYTgobqVLnJUuogauUX0WByLr
vgryCztW4HkLE41ccbnFSEGgR4NVbhDOAwXqFQUjz9WuYye74DFZX2XWm/k9uX+s/FEfCvnOEy8D
6kiga7LyioE1bJRFn0kp6HdlriFn4u8y6dtWcjyFGY4Uug/7/DTCZv3WEO9b0HDCL0AWmPU2U2YC
ZLfhqayyt0Iaj2mKOq0s92G4oxwJF3lgaX80RfIjVuIAKvVr2D5PuhnuInmYKxy+7Uy0W+6qbZ5h
6zE5tTfCvItjchKixuQZkJt+zZh4G4Uc83p6tljng6MtOe4mJL128GDo+kwyA/Jx8mgwz5ZUIW50
J+r0qUi4/mujICPBHPdd60BFoiZxo7QkNFLMmHIUznoj/OgkGk5YHIcwrG/JQGhAeQUX6rQvyZiT
LdNWV4R970B6DWZL2TFs0B0OJbVpY4ZkyvCZtt2IB8+i7uyIRlxee+xHI1jwjTF1P3u1fHMT7Cwt
1aY5ymgzfiWzO91PKSjlSXVbHmPWtpfjHbl76qLBxJgwPrs10g6yWx+bXj84wFGtRA/83MQ5qdWu
fKVLfILNh0wCHEYlCYqedYtss21iZ+/wSKiuCgnGbEyuEgNUrtv91W6JL1tvCYCmAGmXgsBgVACV
GZINJ7q7oc/DLaKehwKV6UPqsKKORX0sqDsAIt2NyYIIzESPvGZJQaOlTgIxSaE9YlDgkCXbJpXz
gyGYAMyxPvpzeZc7LXYCIemdlAldSFF9ltE+AVIDkq971CayL2IY3WFmClZrCRLnRHuHzqHflsbB
6nOdKnPJLlZjBdj1OOWYQnqJnv8EvehNGYw3GsiyvknabPAjbEIbG50fVoViX3bVrrlj6CtQLWjh
dja63cg/k97kQCmWp1Gpb5Oh3cqk2lhGc667/hisphQydKnvOOaNtvsZImPTkx8tp7Xe3sBSp62h
HhS92mcN23J8bakxHuhK7pRTbar6yUzCaGOxts/wKxTw4axkPo+58YWZ2FqhgYLCXJ++yMG+n4H2
GkNxFIIpSd9VVPBSe5jj6Cotthl6k/mzRY5OaSw3lSncvVsMA3xAZFWFdU+lE9/X1FW9XhinNuhe
aUrSoSTYhlYKVTmBW9MYnAZsqechN06YIejXiOCgoC8RQbZf4FRKrqPZ3hGK5DEKfxrNU2ZmkIXw
tPuyTbSnthjPKOq5qgI8MjOOKXTOiKhgHBxd7mn0+/6IdougJMK/56B8JXZhZ83iAb/OBRy+XsR3
mRIGMsjKKzv9e1TK+xIIkJ86TuopYwkPBUzWnokdz+h3lq0KiHcJodeMnscB1+waawKADLgf8AlN
/dBT85uuTxic9EAi/5eTV2oAWMjDo/OBdwVwGCVQfJ+bACH0GDO3ctpNW7wi83jmzsgIzNTfY9v5
pnrTT4V4g2sDzT7yIxKWcX0nz1YY3Ixah38yvmsp/Zl/l4eoUOPemr0wfKW3nJv6S7/M73FV3Xed
lRFmAVimU/UpdcLOpzGKj2meb/ACvcDefYX0e60rm9gygfpe1Sa6FHmym9q4zoFdbzDxHw2dBrjq
Uy/X6YkLo215Wt5CcOLhl2Ertqq42S+rDrFBzoxVpN9QKOgnjTzllbDGtEIDwerhuoyXJjz2g/6E
gP5UGqOLuyyPEEdFPwv0M75WLi+zcAe8B8kegs8DguQ9nox840TYwujuTjxzd0q04kYUSIUsLbT8
gqLPKhFEDgiFEH9+rVvt3VgCIg879SPRJNGHXDucc0FJrIIbfdgkXPg8r4lurSl8+9W3FtJ6BLQC
WuoS4ITvqtc0BotuvM/lI87oFleF9SjT5NjneemB5g03PbnQHkC4ydOzCgkyMVNh3kKbjuMHvHlf
4+HKo9saxtJTQRAekR1+EYnBGChJSHQo3VPRaJeUtOtFi75oWl4fIgGfGSK3RsPXIadvMcAo66EG
Ks3TCR3ewVXkrtF18ual4wGEeUAUBjIYkHhzt2K1DINcx/jBSRkohcJ+nNkpH6yY7cNsI8ckbSoF
8UOWzUzOU5BO0SsS9Wif11m4W0cxwDeI3DKz5er0qvLqmVRqTk2SQZnb8P/fIE519nMC7zKqU268
YLhPLWJPRJqu5jjEiNEaQN8CeYEaS0+LLJejCGXWRmnDHXyUyIyI4Mzj5RwcY1u1J4nLEbHm1pY8
HiO4gp5GtF47qJPG1JZ9cfylFt0PsCZyowL9th8Vl2n02kwNVVxLMg8bkgqnV1D40Ph+lGm91R4W
hqWImgVhfEw1esfEsyBjxPDOgI2BmFNntMvNlPX3pDCR9GShbevK4zj3fmrOJaWSkZ31mjy9tOIy
0orQ2miJDA79Uv7M8PydIsvyQ4d2ASeFvZ0i9a4StsAL7oI6C15qJtue3fOkGVN4g1F2VQYXCp7K
wqeGg2VhKRiJWb9zis4+BVgU7Hx0j7JfM5baj2lEq0VgDV2Egaq/F9a+jts7FWD00WxjF/DhbGJN
vMbpqO+1KgE3Omrz1vruNLAt6hHhdJtKjW4D3X6Ta7uZEFnCa+s3bUIJqKu4Ai2KT7lWzlNdFX5g
slTLm28zRK4N2VGJFyRxjs+lAPZk83CbJtoZmB5wS4/1OkPCxHmN8px5BgBsYLkGa1GHBpVQ+zjZ
DUp7aAtsEJzsp2xUzCXWttNtvrshw74eorSU0X7IBHLUzPpekAW/uoiBPifhfZ2EL9mElktX62E2
8aCCHY4bZuq/aAHhEMI4zta8XyaNYyB4QTuK2C7bO4N9Zpf1jZoGO1+VvlQksnV5xqfT8xESl+YY
bCYjk6QgQijQnwmzKPeRVm5RGiNut4yWIhtLJBYEcLll4be2c0yc6hszg2OI1c5jPz756Ex4iGou
nPNGI7qvBu8jTd4Q4LC72GTwnvUO9R6H4ixgOAQlY3I0DzR6FQG/4YKcJkuf2yXfypRO2Kxw9dZr
79AwIhVxtTNyzfbicTlNFrbnZTSY8S4tYU70HIBK9oXBgRVNlbaNVEXhGyyQFho/R5+Mc0XLD/os
wXxTkQ5rUMQScu2nZlOj9J3IINa2dmE8ZgCBT7GwyHIf+sbD4MFWc1heSAj72VnqlfkIFgnxxRUj
thnX6jZy4PYZDM1jOQrlMs6/Z+GwdywGdzYuZ28kq4TpI+NQEaHfUj84U2tGiXxoqHXELcFVNBE6
LEJT0PLUL/1Y3hcF+1ouD9fVsYsvvaJwNB9EzE8SteA7UKPWkXoARv5Dm8dy02QF4Qci3DXkFnmR
6OBBORQ6IVWOztwiA7C1afIJXUmD+TJaPVnr51ErMLetTb7D1D8gtY32LnpbqQFXptULz8OcbZvK
XKfpAApn1Z+HuEh8RtgpNBPJCCLGlE64lABqNWR5viVeZDuSPsICUFu25kwBM862y6XGhdmNQEI0
xpNji5i4YcyjuQ8TlIx6Lh80x66OU/zewC26gDfdWl29F1MecECMMHiM+UQE2Kubvlr1Uz+jdsoW
dW8bI0MWfbMg3T8iCX1F4FPAMJ/LY1lrKDLlMZYIaoOwIZkIcaM1RCWbgua5RhMejxHVetRdl0D7
JtsQ1sWYYFlDpaiPCRScNvjfXJ3XcuNKtGS/CBFwBfNKb0WKlOt+Qcg1vDeFwtffBZ6JuRPzwhCl
PqfVJFGoyp2Zq1zEIezCYix3GYgjci87NHEs6Vb3SkfSsRKyPdCKlbMsDBu3AOdQm5R3mbW59Cnk
o0joAHnTD+lIqFyUv6TX93nnc6j0g22mz3UjNn4GL0hoaARTVkZcU5lrPnVV92410Y8pzIG8vkZS
qbacfUwEgTxyTJqr51WJnrS8vZcB1X1wI7NkerVEefZN4jBZYE1PUwn8LqRBbiMlPPbWfmpBMq2t
PJhQ6yiEES6OBZoAvwuloh3Rf8owBc4SJ8MbOrdapCtM8R21CTZI4JGtno6uWxiQzDLBsKAYSGXr
U7s1hv7kmH9GG/6DMibKLHiDNlkxXbpiViR9Ig7sFWA2tMxsSo8ehIyo1TBvmOrCXxBm415cDx/6
OciItIuQMUqeogrodHURHCbzGCRHrUkv3ZSFy0iyEHEoZ8Dv05WR2PqCY+lNS5F6RJ2tWV04eueF
xhCJkWPacpmzU1iQpRspXBle0bLkImiE2uq64VIrkH9rEX9VXXTPVE1rHCIqThI5gXpYXfpSu3Ap
sk/C5W3x+fVk520dJ8nXdkvLR/yl8umn5B3ApK3wQHsotbEd+wsbM605Sbrrphe31JCDhm5PwFcs
qIMqicsH4Wqi9aFpOBd0ABXJWnyaAZ3VuW8EXE7JERmTPRIZAsYJCZG5gmmEhd46VsMtrEgzSKPc
QQTy1oqSFhRYsmoBcRRlt9k2zVATXTll2wS2COlGjmOeS2BZy6jx1eUXpSPhNo6mg0W9IjUDNm1J
pa2tDcf74WDFam2TpcwSbZv44w/T3/xOCdQqjLhXtVXCLcBmaWpSYb45qL6UJciOYp8wDUZyO5FH
nLi69XXHn8myQ+M7d9G539xEUBIGUN2uGf74snkdPE/sY1M74AxcoKXlTJV+qVdGloQ44bEvjoK3
tkl+Wk37aykJ/y4Iyo3THtXo9tuQfwYvJK4nuxPTZi5UQIrgHbM9jt5VgfBXkudaBAZCF1xQjNyb
ZGDI2IeklEp9pnPY8DumaDmao7PGAPJZ1JwSzPA8OnziZB9T+lTaL5YKuH5V/tQb2IAwX3NDvzmc
RWgVXKRD9zIlIL9JyB1Y1bZaHP0LZXTL6nk0XXAM9ALTYOLR/jYaidUgBCmhWa9x3R3qST9VBW9Q
Zta0iGGDCiLCFQpIX17zSe+59eUG+GY9X4dO9c6FxH4g+w3nA9to1uwLQm58cyZ8ZXizJ2dDxndG
tjCyaHzlrIzGfu3Gnl0mhSUVt2rou+fCL36nNumWQe/8KNSIoEpmMdQ6gzK+VlZDJ1CkbYvJw0+T
IDo2FnJfV4pTNVJ21IQkZ4n0rwzc9dBR3oeuZoDYReHS7PGH5VwqS6unfnRw143qfjKtesuDapf6
SfjiUIZsXXRzP/o/bg2ucQxekHbueDLooJbGja6mD/i4ybriNUBtPCg+t4L3i2JGfZEU9FEoaQFJ
/Es/If3YBjF26QerYVj7meA3Hz/BUfMv15eWrwGZIW4XG+rbVh3nYbT7yrPfOlM8mcHkHBhk7AOu
BkI/GB0BOY8u+f+4ySEFzlvVZuJFJkbKJ7S9pJH851ksUqVmtKtAdjdhrTOtCJiHDO9dw/XtYIwh
wPsSeXOPL4/ERcjHTcpApPE4MtHuvIwnVsV8nEvegKLQaiGbJeXRIah3fT2CYURQvvhOLZa8qwlT
Cbkx7Iy4rwC+Ri72XpEAioQvaVdo+mViZNkqDujrHui8A/1p3XTVmSfJ/YxKQF4COVPh8vY92Jpt
9Lelpmprxx37v5QMchITOWmD/F6P1rSykbuWkrMeMf2A3v/qzUrdnFqQnFsANReLWnPpmvgyG59N
UcVioyksMlk/bjkqKiq483pf08Js43zi80mQh2ygQckOn9Qsaq6F2RbrztKDZePk7yiu9tZ0Q8RR
4aZrqJLuMih/qOvVdy2i8UJyQFuYxPanjiELlUIk/qg+hwiz6LTh4tKSs1Iu4mWO6ZljA2D7oTA/
XbZ0hEEbbrg+2xUWtxoxZPgQkjUfDrxY6Vry40xMDwTJmkVb5Ue0ILaKVBJnkP7YMzItZSy3dzrz
WOXMqbIu5leRAxVMfX20dYsQWEqoZSTKtDZqus8tzz7wpn/TpLvHyV3SU8BRqIfkGSYhzZ3dWmQB
NM8JsbiTWC8yohiTATMnh4sRtPY/YowmhcwUvfXOzix9UjGSXukI1QqKV8txtudMuzAPuZTFUg2S
/0xmDDFombI1KFtlywCnVZs61Q5hQDMb8zBw1aQkDcQs10ovLAer1KcrRC+nnNeOT2WLNYD8Kd1y
4EJtdODQ3zZCe7dbsmqozYgE/sSIU/sIOZbknvfWa8HFK0jtdJ2+ycu2XGODZEdF4cm6HkNnmRFk
3fQ+bofS7U4Rt9tYq0qSn3PxjP2EmAjyih0+UdsFXTbJinjy98g0uUDDkurH6FhFiA9SezcKBm4c
bRvLmmfZZzMLqVfQ6Zerp/qjnPq3ILGOXhP/S3zz3VUKLc4s3xy/lvu6TI0l4I2VHI18VU/iLgPI
Fm4Ee0vQx12X0V4fIH0wjWSP4u4xbp9HWxRL09FhemvxshsSLpcya+k2bSldzmD4mBcaBqnDlG+B
HY4k6ahb0xt8hDXkxm0e+GtkUH/rtfQ3j+W3IxI6Nwwuddc9Jbh7EJ7Utve6+8DGs8i4i09D6q8R
Pv586p62VJz6tl4KKU6vBrz8evIChPNZOfVnTM0Qo6hiIH5GBAz4Gm4923xmdOcsMPlzbirGka9S
qnqi6UOonKNS6UH84DAuwmE/Dv5PTeWDMNr3Bq7JOovtj4pVZG12rElBHVzqwFwlHKND45kqXALT
HMQTg85cwrvsi8M4ew/avDp45b+Gs/9yql/0fMI6mBSv+kAzQeyJk244L4avfeA+O1SDSR2hYGEu
WgT2YXTYfubjsyrbs9nozi7tkeqGbKRYMaU392XI2J0w48U7nxJW4OVclsjpqf2MyOUcgpBmMRXS
K+BR6BeYKkKymRap1/92SmJlSPybmaCaWUAOjX5IsVl02ynkCpdafk/M5tcLQ4DLY7duXHsbFYgO
bavXmzzl41Yi92IjIxLlNNtwFA6CZMIt2qQKd5qeXQUcnk+qszblp0jNfK1rJWF0Azh1yv4UOOqf
Mu2eB8CFq5b3aqOBgpelB8pbPY424coqyc61aKyu1VBMY9IFGqrmbui3Os3+ioJIdlu8tvncZ8/v
ZozBUeGcXvoNr58Xs/doSlSdeSa16A3X31f58OYyE0AqykdulJLlkOMAYPmQsPCwJwcTv5S6vtVz
hbuweA5aRk6GUX86FUJiWWBQE6Kh7Mdq6N806DUzp28z+hkYdexSxpxhbi+pcbknwMEq4M1uzkEg
4ASgGTdyr7sErZedhsO2jxht5+mngWOeUNw1ei3+SQtzWKAqcFtIY8RBlV2n9hku4DJz3LMo8is+
OFw9ECPthrj+2G+j3t36kV6v+87ZTTqzEsWGqwjij6RqOTGiW/l2hv7musU6s/bU/vztDc5nDbgr
QXQ0aL7hiFAcZnQ0raXqhD1mXHHqpNQxQc+mguY1pAlzkzI4rAf/1AddxZ0az6ut5U/p6B6tsLwn
LfN8H9GBNpr0LJBLdrYTH3I75rhQWfTEM7VNrAozVLNNLH61klKVZQt1XOPvq4rwaA/hNgXSiZOj
fqO6CvKRxu1MX6YTNwhB//oQDu6hrX5ielbKuRs1a8Ubu8JoDXVaLSMl9nSRITBUOkAcTCRpCr1Y
BPTgGqw04O4GnBwtQDFs/JsygGptj/SqElelSm7Bi3xpS0LqDsijdVt+Uk9iMPVhHSNZ/to7VG9w
D05XDeEYAyFtQPlu2tw6K43rDJjdW5V5+Pq9FzP+blPjZsiyY2np+MiR4I7K0doyPf6NoiCBESI/
uoL3euDe3nKe3NCG93mjI4GtmmvdgAbRZWo1KGPtx6D3r6ClsUFQ4MchzOcQMZC30Tb6lMXrkvz9
mvL/fdwHJzNAM7OYHjWevct8xR7HoiO3budSfuWsY1/nxNn/zS2S8IrpzKLuuq9QYkfCFsbH9cel
gZL5kWvToAitqU1OTiQPbMThDZidWEdZDDNI/wz9NF8IzfiVROIXQprjcvLCf51WTWRfMMTZfsEi
xu00USrYuGP5oYzkV+9xxbhUQYV1gUcxa/6h9ThDdqv15JCO7P9sj/u4rzub0sOkMPkFAgvTz4Xe
F396t3i2jWHjkE1d92TygcBzOQo7WA/G6+R5K6e2+qNTZVsBaHZhhD7jGhMLXs9J3cyhtBuN+asH
qvugWdKhsywAHRdq9j2GID+HQleD6N/6JPuoU7YPzA1eaMzQ8CBhPB6JwaHHoNiyvYgcl+7F5I/l
0kbmOelfKqgKisLwvJbjGwWxDH1YvAkds2zmDbX3CWH8QhgU5RfICpBtRzZbGZRWM9s1Vvwtiutv
iXuzT+p61QmscL2VvA+Q2a5UyNNmcww6Y1z4kZusBr9+byZBSDkospXm5PgJMRKYuTXbj6xVxTFq
vkT+VXH1QakzZvQEuMmASg9wZJvWw506EYOCCuiF+IhaCjdb3sf2WR+rjcrnBQwuFgiC/jfwXeaP
GHr2rWdt9ZiAbjTXSZlK/fEnWHCZS5/pJM5jnNMjnLh/esus6HBTB90TW2P88UpbHHEZfdWT3W8L
v6ypr7Sewtzy1nJwvQUtE/1yaPKbqRp2f+rbJ+6Dps4bNyBKjh5peu7KG3furR6j2l7KKmhWpeN3
y7Gn+gjBnRa/YJ54qE+pP3oIBuLDmr/hvgkJ0mR/RdxlrSXtcFXDc6nTU2MFUAxIYXwbXf2mZ1+x
M7ZLyxl6VjyFhUF26DfMpfISj12CZaA0sE71dHfMEzyEuPhouHQ1kcjBKV/TCC14UwmQF/MA3Vn7
VrWHofGlGV16aHVvuhZOoV8HK3ouDYP+RI9esUwW91FML30uMkZguo1rUx7yttHoDCKbEMmEvgjR
ogTj0AkTxjx53h7qBsV2DKxLH9HdoCdbq5g0eDbdc5lF5MynakXQmEkXaacZafo0pc0pNrl/D8L/
4wUOrLmY/HnMoWbTGOz0GhgGFCRt8lr0exP9CV0XZ7Fw0Ug90TOZGuptqFM0PcrcuYy2RRWF8Wxo
aKN2qEIG7RRulbyxxA7b05SoJ/zK6XM7I5JzcdQZKx8jv22WsZ6wf53etRrJTI8o2OsUFi26uGld
G6dfl235mGj3qExnXgH7dQ9V14utgy4STD2ue4bQqS3LGAtGKsQtGxN/WWJ2Vj1q/qDCZj+5bYVp
jiA+wo3DzXtAqLLHy+iqv1lvnEeTwGKfTO8ttawnj1H+UobJvovNr8adVlUTmDvH045ljcJqJZm1
JML0KXRicnSv054uw1uPKNwAweODjx2wONVTGS9ZQKOjnX4PAwt87WYXl5wOa3CiU2ajuhX5/sa8
4vwM1giE+8lKo2VzGdkSHwwv7g6iGoYlY+cLDv5Zc42tVSLQOAX/woSVVAYXQ0vwgdf0DhpEzEuK
w87F2J1xeuN3sfNF4VJ/H6kSw31BlM/etelwhpieXqgo2wnpPnc9ZX0ytaiIapoNNQIXED1UXqu8
By6InQhe0CGvRliiAKyWFaU4yF4ICg6LBB2M9yT4C8+rO+S7vGn2ehy+1J1/s7glLcrOR19l7NH0
066eQtwCSlwLKz9WZPEN/FcqURfPHmgAatWWTF699zV0M/pk3nPE/wVltXjuYCnuatocxoF7X+71
67yKrVcD1AYVJkX0L602VGF8IFvmCzje3lGObNUGmf+TfhxCUiQ4aeI7WdB7FNGQUF+bsTZ3hhbT
BoObNJY1vhS2VqscOBr1rPam0mBU9BJjsi+C73GaDj3EmGsJWoTLgrKxXm1p1lO/XmPcvMam+HBq
bwZD31tv0UPt2aZ1eDy1uMcvxxyruAhK7WhS3kirDgDNJiUdWoHoppvSac+UBW9lWxnXfn747/uW
e63cXh0pbSPtYg+CoXPVn+CT7cKJSum8HqO7qP3o7ncamVOHPn1aSMWOHVRE8Qysiaeq5OhjRMrf
iPkpzV7hRhtQ/1iANJNLTbGq+umZddt6ejx0LmKRZ4fI3gyCTlX/Sk0j294wai9jHI94Ba3qhge9
siVZidELj1rgTW9E0T5LE27M41mGeW8I8vBZdmBD57RJGsgLN3D7KUYrefFklbJu98728cPYDot9
Is5mYftsahtx75ypvPc2AwuehBW35rxOn9KEQlJypTfLCoybXmVHOxQQfowo28NCH5dR3trbAn8G
ZlUxXhvqJ5iGypi+9c5lZ62igib76GWQtbuC4uJveo25JdNWCMks/3vu+8jbj5Q7drVkQ0k6JTt1
NR6pu/w/D6lUTDfrSuyT1qROlESmLu3mpOaHx9PHQ97bZ92dGHnpPdpgAmA4F/7B78gyLx7hsbrW
GEO7wXclVfNs/nEckT73gd88C8/3t4kk9mX+UaZ+mTqkVPz8H2Nla6xXdX+QURp/xDo7R68b8Gm0
0VWxc1zz7243jpDZUcB/wG9afcnCTp9qkh2vrdF89fMzV1HaOjp0FNuT5NTsRm85c4XjUHoBdnKP
3m7cgvzk8VC3rX3Msv4dd+6PjovtRfWINIbnWG9AqqBxM/q7ZpWk8bHVX4Nwmit6sdsRAAO0jSgw
ixZvJf0WC5rOmJ5S1K8WzVpOExW8CAoX1AP7Yl9co/QvhOXA/hWMqZpat46EpqyjEzXWcXT6Hy+y
kJAFwoVr1i+xisonw6X+vO2TZeH3/jFv9tRw485UUbQBndHeHg9UTB6KESxCr2fdDVgpqR4vpkC+
E1vcXPafrNiSBFR/CQlqm4Is63/fhrYrXBxjIEGfGyMzr7FCjKLMrVgOOKJXUCFCSlK1bmlRlEyj
8UgaHNHxFY5SsdRS0b1VaYR5gfpEbsVL3OPhqQbe9OEHB4+A1l4v6+wtqQpQUgRnbhRiHgkJSoRt
mCGOO1b7zJGb2hfJjZZIdxPROcOIEKBFyZCUewJWGjyhcplG7bshCv/fjKaSBJikDlCaLeZwnLcF
C8JDtCmnDhSO2vlFrLBXvt1SgmYAHnpcaey3xB3xJLON/u4meXUpq3HD/tk4AvBgzPf48vFgpTZh
dJURekhSn+6jdy3yzDun/OjVHD1i3npwKUuj2OSdHNaZR3p5rsra28UliuSPXZvh0RvGfu22XX6o
yu5b15n1pC27Q2oGLPOk+pecjtM5o8JW3u3qjdmU6mBLkZzMsdvmrn1tuaNe09Gxtvz/2p3dy/6O
M3ChReYms6lpejykNLP+91VRyp9SJ3bgtNTgA8SLv8hm4Stlbb3lVmKAghlbNudWCEIR2XMIPiX+
mR/dL1hKkXXuDrbErWPow5ZEbLJ7rMOm60HMJTW2aPTM3hSg0tYa2OuwGcSNtGd4xcH/O2JeeXrU
gIZ+tNEw8B3dlhVa9weH84RLMYyfbzXF+S0eBxyvpU7h5Lw4yHlVmCRvIqP3jYEjR+gI7KQzmmdX
NOlyGP32QF0A/tKkeTMLgYnJZ0NflnH8QVVXvKmjWm41Z4g/3Nj7I7Iy34jW5PhWqfYYUtRH+xpf
RXW8gcmYXkOO+8yqqz+uG3Vb7PZAAF28hy29VOxMmCP2Hahkxfjr9niwXPsdgh8izPwtckRczmFE
+29S/PcHSDFMW0/7bgO6vbCg909atZWd217sIGsvTqx5uyC1fwE9HbS8/M6rqGdsHcevHTQ/OhDA
TmvhuDD5T44aEfyV1yQjuwOEIVnp1pduM1FwM+NHhBjoizjFxF7b49VOq+lpUExmdL/8KyJFO1hG
016d2P8y04dJMjBQBAeAuyPoMna6Luw3smC0tVUBCjtDu03L/R0t13oC4amfi/nBTNGqFo/nNuXf
GyJ61n9P/Ry0DHNNB1MGHSnDVEWMtIvsMIg5dOVWN0JpUKDYYG01i9Nt0VBW/WjtGEli3E2M0AvP
8hm/zaHkQZnx8fFHht7NTjF1sh4fh9J5Rzt9pxK8/Sq98qU0jlSlgTKYsUOWXRs7y9Wype8GsBgx
Gq0ngarzWOXwTOCnaOA64mOuopvZFdnOwk6zixt/rmuw0oXbXmWUqSNCueyQTWR7+u9LOUKAMEaL
TGSE/6xPjbfcVcZuitpxZZTsyY1gpo/meIqpCDTeMs1jpWXdTC22WIUOlLl1bwwmElJgzA6LHLm0
9QFFZhmjYyr81uz3nLtCpnnC/QfXuKm2rNf2MjTT/irG5CB17ghwm3ZQCUt60bVobVF6mjT907Xj
wnhyuOesvKr5SjoTnOvUUsnoUcQUSTJz8HAnBkT93vXHN8uvi12aEbA2zOwVQ4gmtWuiKXtRFIoi
8JHWxZwDJ52QxLRBpIbXvjfetFag73ZMsJXbY5FpaSDNGelLgy1xKc1fm0zwOnIgpeOG149gYhet
YedPgzbmi2RiZ5Imzd4c8ds5mmNsSwpuT48HUyuOQxSP24QlhuFO0G7UkHwY8DmW9G75qLfo/uwf
jWNRIazrzCq1yF5nRJ+WLE2/Dcma7STjSyJSbiBCXCarZvpsasdq0L0FIMNg3ei4000aSZ6VV2wt
XZ7Zr45by5HrBG/yOXVt3jrWOQt3ruyN5LVJux0EV+NPRpvrUtNdfHiMed0RL6KMO4As4VCdyQjo
+3KsxM6bqvapHmTFWEelL5GcpbTMEE9Fj89W08b3Amnkq7DN/76Yv6OViKBxSFSDYJ+xmfAA7nB3
+S9ZROs68TPM6nglu0lmlKOQzHMHL1yAZTVf4SLLc50Gd0zyG8WhoKo+qrgwji2n6aVTVepjtPU9
+BY7woU0Eer05LlJ3Pc+RBrgFDCe2d+O2ylu+kVS0+maG/NFTPH8fTRGcbehaopWu6Wt+2YTG+ME
6d4tJwYISl/aIjfq6kpM70+boH3GQ/jSOWZ3qTpycHwK748H0irPMtXsI31NHv7CEEP2/7d5fOwg
H9/DMuliOPitBwOgEX0A2MTT/DsdvJ2TglToGtltrJFzqyPit2h2FvsGrzI3keAUd4ZrbSKT0gln
PgAMLBdPqQ7v0ih5Wws6zh8PAdiek/JhTw70mo2qcTaJzSHIV7W4ajTwrP3SPBrU5R4b5Q670Eka
GtDxEtRT3u3UvGQZWtGfWf8EAYZDpHcn2Q+cQ5ijPVGQZpx9PDoBvTF/k6ndRQ1vy5qZS7uDZK5W
MQb0v7Vh7J0s9V/zNpn2RR9/FaI8mwl3YX0YjIvpaQyvaYJ9FPGTgfW3apwYfxWmvs6cHj69B8YC
8264f+wsKy0aLwldAlxskr+4RwN08MdfKXnonjzZBovQYCdIE2C173SkVrNXHQchQj6qqdiCzWVI
KZ+/wYjsXa7hnG1LvTx3DahZQXu0btfq8HhmpP3B17P0rOo7Eo17TeClP2uudh8xb5uxT4+2Ad3z
UeTe5BEkzbR3VrWg1/3xPZiZxUYOcyhZzX1bWQVBo086vuS48lmZqtjaDLROj4fScaiH4zeIIq8+
tR39+jWbO9wYR9V3Bq4nilc73xuPfsUAtqY7a+UFvbXHM8RnvwpmzGmvindeHubhFEzHSSS4SrNi
HwySYajDMFk6czrMKQUm2M59SRx5orKQV7I1TfwUA9pKhlWI4q/wHOtpQgdgF0VnlwayvJXxn6Ih
XaEbBWZNPd92hvR2jem090qnYJKYq7kSFQYhrfTyU1zZh5HMHTNJ79RNDhWnyIPRJm5HwjSFzC9T
ewxITr5ZNdFu2iP/thbhrrBywMeI0X52Kv+VVlTKFoCsEGbunaf33PcxTRiCweMkHHlGM36Cgktc
vXckBNHA/cWRCAvaCs0jgbYPjEhYNjIQcpjYOK4OMeJXO4GrsIN63/ZExRuPJtuFYZnOJhdPfh9O
v3YmmH6PYfzEq9IxHq/1HRHYa+Ha4dmog2IzBUaxLvFlbCLoVMeahAlSDRwuPE/qr9UxrfeV1V9S
JlIXWmNvtuz7z7IKngyVVn+FASqJBJp9GynE3KSZUidIvhNtAMLchgoDS0Sr+5aiTLw70u8vj69o
5xkukT9B06rkoQQ2u3adhE6Aed1rJ1Oe8uYjiFP7qUYC3Aln+BcmPHtoAY/vD1IX2yhyyDyromYm
h51JL5lL8xmaAcqtABr5vz/S5OCvdSpTSLa75gF+GK34LDPavMI8vrJia9jSxPDWziTb/32Yhur/
fUrRLofInvae//5IjDuq8usW/BZaxeNXe/ymzjwmiSLMNo8f9DGbQcNQyVHWwbEup+GvYbFOpQSs
GPakMdS3KToGTadOvdMw4ifNgwNKPUNxH5/zqV6VdR9dwBuBApg+y7qrn0OTn4+W4KXU8uXjD4pI
wvAjkbQRrpkePErollZ0rRnUn8r5IYZdQXDx/z7PcQBCjrlohOE/Dc8luwB39rnzUTfHoa1w5uLA
mrkj1PH96IBIoplIMnAb3cSm3Hu2/QefDGF9G2+Kp+vuEpLNQlrJho8zq7Qv0kVtxvEG8WCvOdY9
GZ8FWJR+5qO0gFLiGZjS0Oqa1JuQGxol/v4H43aQGeO6q1z77M/UFUqNvKVtrnrG1cvKTrVdDvHq
RZkDuTcGyCAXcMZBN9vIqjxxvpm3YgnHsrSYKA3mlQc0+1dSA77uOHfswq7DUO40ICLD7qsEJHgr
kl4sybbsdTPz1stcw1CNcwe6EhOAI42f3tr3MEPrM5rGolfs5EN/GzCT0/zHM4xUOwK3b4GL1YT+
ELGSgG7imXiTgr6pZgZONdNwTHS/qKZYuiJYl+vxpq8xVeojLQyNS32xPWN1nIkSGUA7UMzfPcE4
UFjMByHxILP9s3QG2vZM6RHgeqqZ26OTqlZdj4dyZvpYFE8z+Ifz4/OSdJTOEsAB0UGF0rJDj1sS
fDWXGV6cZsPuBit6RLZcY6CdZAe4vCUSGGGuaEYNgRyKZvZQbubtujLrXRGmX27fXnNS0jOtKARb
FM/8Ih2QUecPZ0/UEG1mxhG3MPIQWrmvER8oEsCr1AcQDEnsY0sfcG3p8rWfRyj2TFAy2Uet2kwC
5ZnEgenptAgxCM6H9aU+M5g4OF7DmcqEeoairsu7XTJHaYyYMI/m691uZPcRjicx852IoHrHeOKO
JYA/mQ0UqGnmQcke7EQavzdl/lZPHrqEjjut1sW6jfVTAbbnVtcMdgumN8hJR3ToSz8TqEoDFpU3
U6lIydDuCKeKpXv+dFqLIIJhFTgdnIQArhWgst9abJ2ZdzXO5KsSBNb0YGHRd7V29eraghuatLA7
B23zXbbxJzw2us1CWexEJGwO4CFdtjNxq22crzGJCSvMNK5ByYb8GYSuNN7gAK452OTfAI+OfRXj
6McXiRuSMlwrwhaQp3waZ/aX5/1zQIFxg0cyMMVv9Vnn3seISkYWCu29Uc45owt3lQbYqAi/cjey
J8JadcKR2OG31AEv0J5BUuDaMzDBO5//NR1P4fCU69GY2OSHzbjEUBTsMaystbr/qXu9emZ4yv9Q
qSPOD/hjyiMMUDMnqoGkPXhXWnLQ6sbd9xnuzWIQx4bLH7dtKKhbkCofFqUXkd3uGZcYtTwFqaHw
jGMKmZPKr540n8dUL0D51H+GmepmGZSO2F3Qr/Dolqug3xQzA47uRGaPvUOmCz6cCSjO75A0GA1z
vpJQ5KjB3hG9h1cLYK4HNBfxRq61HPacR6kIaQv6FHrRfqYA6mxs7HhepvfGLLdtPmcf34ZCZDt8
hj4mowqaRF/chRTtPk/Cp3SoaVQZKph4NiNyF2rPhJ66qjKbdXG4G2ZgLTXprMpg/LC7/uiD2pNN
uR8ofGdKAIVPz4dmMc5kvgAPQeLj/tI9qegj0LTncG93Ub6NtYRFdxgnytKifwFxqQOWqWLVtwSG
PVmsh0i39qmOvYND2xqBztqEsqNPoiPWm1kv0ThpzEedjTmzBqMI6qADfjAzdQ75sdhUtn8eBm3r
zKRCvYNZGI/Bta6MYE79CGxvTEw4rT4pONcBOIw7TRsk1v2W5J//piR0gLAg6zWTEh2Qib7O8az1
j/bMUgwBjBgzXZErm5v4TFyUoBermcFoAGPMJNYCY+YzjjOpcWxgNmYghVaFwuEtADp6AUXcCC24
d+3nyqqWoQx9Zk0dKQSTmR2pkmARgIjMZlZkNlMjO2IBPfYrNZrYpCzIktnMmGQYnswuLwyA5Jah
UHosY6wY7C5nQmU2sypdziRcJNCN/Jlk2XXirGa2pdkPm0QZkEj7twH4ZUp5wNKxK2oi6vIpSCFk
GjDVNuZMzbRmfuZD0h9mpmY20zXbmbPpzMRNweBuyXJBxoP9BN5KsnIAOluHnu1oqOoTw7uPTg1H
VQTaRuuqT49ZTD1zPud74ipF4tZImzLHhgaKJM7h+U+eJs9pRA6tn7mh9fTVzRzRfCaKulX/FUic
17kqjkzNt0q2dzivB3umkQ4CLI/qDiRNcZQqlGc6Qvyj3/QvKTDTUkVUiQ4v1Uw5TVN4p2TcGBN1
1bP3YKHOVNQBPGoGJjUBXbFODSC//rCqNeAGaUPQAklol8+UVYbF7OnUPBzhmFPG7qWT7v8wdma9
0SNXtv0rjXq+dEcwOAJtP+Q8p2bp0wuhkfM889f3ouy2XeWG+wJVCSiV0icpyYgT5+y9dod7shQb
5yenNbKAOuhS3phziquBUYXsJoam0bCxTR0XgxFt3Vzig2VZ5nCvsSvh9CQdNp1zYvU5MVaGn6NC
iaPh6OjmTFnCwpnAY/vIJ/JmpXWTsvKuwjmJ1p0zaf0SUz++zM0459XqFMwZAbbjnGSbNoxUDRT1
yPMrtS4s/zkJ0ND6zmM4R5kP9M64Tbxhn/m8KZRj9ZybS0rSa5VQTkYuzmAjVl8hUbzJpZgTd6Mj
pS6RmkGA+BvqLdvfXV1WnGhDPBMpWcaOiQgMVqugIcMgAL156JQlgmAyoUJZ7mNyoLkXJY3xBISP
1j/nZlk913r2kLTGfdBqjLM7AL8ZYWS42a/BnDCceeOxzVAwmxEzdGdszplBHjH1qImPkYxiDTuV
hm0Rre48LH1XfUTJAWEHcEfrUfLn74WYittSYtBrog7mx5yI3BONHM8Zyd18PlZeA1/BctaNRB9v
6sO7S7RyTMRyZ5K17KvhtYJ13Mau2tmBfLXudbBo5Dy7qB4sWEacSdl55O2E3Hxll+atFuuLIZ1M
xrIgKsKTXkzxofS5pmoSXRWts2XimbOjHntl0Iob2Cy74o3sA+3KZoz70oQFQBIUEz2OBUVlbVGd
o3y7Aemqr5Ats1J4TwVB1WNpGwc40cT2EmLNrfTZxS+x0xCaqQE49nsACjCvLwkiTqxyy2hOxB7n
bGyh0+xN57xsMyYgmPxsibZ5ZTgt6XFzuraiGdoTt61npELUeP+rOYl7MLwZ+8Q4qDNp0eJ1dAkx
a7HTEOIdzmneldV2mOW6747V4JigZSpI/rYNMsCzOQ28J54SNYI65I2+nTJx35ssUxaZNzMMyF6H
mOLx81OvzUnjtN2XKkZWhjJbbTWEea41oEiGMIYijXyVObO8ILxcEmLOsryeCESdDPHS6GAuIuPq
EXqOIzramDOcZ85DDwhGZ+lHSEb2JIgnzDImRq9xY6QuOMncOdDElBgD+6Ux562Ho0VQkxYcRpd9
tcEYseTw+1FMDtKLiglz6OhvyAXlosvaqxgDcpvmfHcLAjhp707ELFITaIOH7q6fE+GtORue6siB
XUBevGuS0PpQUBwjCgzeusREyhx1Tz1B81mak2KRd69O3SwraL4+I50lxyvyyho0515q7JH+EL82
AMdDJv6raH9BipyNk/zO9uTREel0QqnhE1V6gTANcSfYtIl1OFfbtJu8fRdO9+hfEN2F7kvkaN9N
NuWbKHTAz0C99iIEH0Xk/BqtmCNXemd5wayiDTF/xcm+Usm1I8+d5u5jwOqJGdHzNuWxKnLtVFqg
J5LiF7DsXWdOO7eD5E+LWS7TgspDDHddMTWbOs0PSZiOmB7DLSxpucECQGY8vKFFjB7IDqw38rDi
VeIFND66x3YCT1r4qkKTQG+j9QPzNCFi9YsKC0yVwDge8zdSUTgNYvfvYaAUAQTtRyJAjtmIMHHU
Dk6210pHbg071/GJ5M+jLW9LPCMd2spjM8UvsPckJw8Gme44VQtCdXgrZY5HDu8cXfpppb9OkPvY
CxElOzHvUeCc6y67lpqFlcUqHqlhNp7WMHmzHW5b3rl1NjxCzupnXt8bOgH9zgi7d1/DwStsZJSh
YgFnhdwnnVUBTPCIe55rYt0s1K2dOb+cOkWZWF/DtKF9nzbeNtdsZhiJeLWGT0FfOZLWcySxvyrX
ea/yYgV294dt9dCXpI5xbzw4sid/zeaK0nssYZM13wr1mhCgdaOlau+I8R6AwgLY7Y3HXruMZtVh
36hlaPn3Jg5i5FyABCU5FEtOKkWDRHH00mjVq97c5BTNiQ31xPDRuVZdtW0TbsBpxO+A9BRPYYST
pMG41PkB0u3G/paTQ15Pct8WOlaWmnQH1AWSriIWaB9MHJBvwDvWyTry99q0TJsWEZscCAxOh5pJ
je+i9NXzFut8bmw6ySGmjXPC2EkIxEt+rzk47LCXMX1H0UcwVUvlJuATSCRMuoJakodIsOgdWlFH
MFiK5B/Db+pCHdE8rKz9cMS6suLd/xW68GcIC3nT2nLr+dAFbQxpDBYeGQqu7ZQDHdk5i6iY3jnh
NgvPm/j6KjlYNHrblc8bsnTQ6Wu4b83wrW/wncThIair16bkvGJrNaLUJP6A8OMsCohzRRlc3ObE
zb212/yX3uLcYop6EzrJm5sQaSYb1LLttJkqRO7MKt7ToTz4cXuqjbYhQLQ7Q8GgRtbL+0kz1oaW
ox2X3bOPG4XkKO+b2JFdHLA2OToXCz5j6OIL2y6ee9c4ezoFeyANFsrh1HaGvzH6el6bP+wgXHfF
adLuRUWrSNczinpE5UN8V/TuKVHeYeqAdZpt/lCb9lNaI/aZBkrX+acuk+bRAoiQ0k4KP2iPW0iT
dKhPWv5UDBxrSuNRaxs8hzntEl30W0kIIJOObgs6hJGR3+QIYBbNwPzD0UkMHcd+xf5wgBy+Lo29
S53k8+6uBCKG3dhMTzKtMsJmXmK8eyq9HZnXceevi7JLF+O8gECGiSgVjIWqRAa7Dw1DgbMeph0M
tjkVFJ3qoxbg/KSFRq4y0dolK/apBWupMriGtqBKG0s6k+nsCUuwdp4NrWkWlLbVsvELGs92cTO4
aFHLsn0rAu2ZrkC58fJBMHNVn5b9gGIf4EDLu4TxQq7n1SKDPQY63K+WLd652UaVodINjHpHO/WK
nuhz1tv4ECU2mSLVXdOQONqdv6be0BFPYGSsButpatsH9B0A0+zswZbpKQm8q0+KoWWLdxV8234d
rdqK5nmQBpeYMTAQkhem1/0yjS693p7gWDwqoS2mfrCWus3thOFo7s+4H1qFiTOq8LtVuIvh1uoM
KB3oc8zkbGlx2cvwVuEBorfQb51RvBtW8zDgdpg4m0T0jDUjvwt82ClxEKDazSBsiCp9d7Ta3fWZ
ScyBKQloZDQTM3FekefrLdzeINUctI2ncBF5UUWIPAdHmzkNl5LLnyHv2W+oQDPtLsjYBNHo5Gs1
cb6TcgLlHWJG7JZpo4VohL0XXeBQ8CsMM4Vtrj3k1lfqxkOSdWSeGTstJfUicfeOTe+86H+llbjq
yCRXyCUv4CxuVDuu6Cw9GC7OuBCOCMflbF2YHVZHS6M2lHAAdSdl7QMdsqwthpRWhlSrUfrmU4fF
uHYUVJgyQbncjma5pcwkTLFAD1RdQgukGLGSuzGheqeGHPEyF+5Sjq8zYkZZ9KatASUjxePD5Gef
GFVojkYd5rNEUuAw328AdBmwvijGki9zMt9k0jxwqIPF0BNQbOsnr6oxGGs4eSwOf3h1KwghXPUa
bdpFmnKbCXBLY+2Zl4RDUc78AsBaIRV/fZus59Le4s5z8XbcJEL7nrK7GILltjcQFzt9SD+14ZRX
aNFthIRgdBqaBBYhSOZorOpM3dhF9sGwoFiZXXDvI1/0AZOzCIXrZgr8hev4al/DWYlq+7lq49cC
/d7IQHOV2vpZjgybW1Q2/TnEstv3gITgK7nrKgd94yBTEgN64BA7Nog5iJBj4VHxBA+1axpLkXEj
5p1NNWPd6boZrKsWSkPghE+hl8XHJjeLjRvCBxW9TTexvIau1xEmSjZePHFBJsR59B6OjhEASVZq
H0xAC749afPmLiPg9lyaKW+Jx34cev0Kmh4TmzFZGr23HibuOQqG/eT6zJM0h5lh3D4Lgs9OqKlA
WFG9QBqUM+/HHHRjUTIqr2ztxkJ5cEBmPaMpa1bxNnSXyn0K6UitwZlki3zm9ZTur6BCdsvBgVb2
YH6h4p/IXO84rFvuBoXRUkyi2GhFUS+tiWbn5GIs75gmAZyQvLRy3wyBOiLMb2Cvz1nuKKaB20K0
xL63Zo2Hl4PoNPHSEA4aez0+rJ0uu12JC2kZ2x4ma3GaHP2OLHtFqpS7DdBU8GPbPZoi1c1xBIsM
OgMECYpmxD4sfZZjnM26f04VhXybonnHDIIpO6YXMIa0tkrH/UT0BBamrI6cRrNDmo8PNP4KeqL6
CfTuryIbGW9X+0ISLZpX2qGX55J7J6kdc9lMArbdfLvWrTscRKvWpmzZb9rgiYx2z2ge+4Grv0rK
+eq9BHr6ZAZg0prarpAjC9iVceic8fgQHo0zaU3x9ZQ3vYBDO25Ma3ohtI7OguVtuta8s0nR/snB
6FJQoI7oDpMmjppTXTKtI45dMD+ORo5cgi512GPJGCmxR6zNBPQEN6kl3r2OMzXL1YFbAC2o0Z5l
m9/pQs9PaefvOJuThjk5V1lGb6YqmYxpzYzFucWeQAJzTOvHNw/koTbrxvUFF6u9yhnIXeAfB5ib
tfcqo7ZxnTViJJcNN1wMFQGknBF8c3zsbafZ40fwUKktI2gwq1qnyGsTn4XaigzyycyzhbsAuGZO
H9l6qB61KJv9PM4AvDo9iRYlkNZ2XGr+sK5ck+nuAPLctwGfpHGyi5JmM/9f1fElKh39TMK8WpF9
i/YYmQrmdv0WcZiD0H14JSbBZP64AQG2zgJjoJTk3tZNBpUDTUtaJqynsZmse1LbmEVD7iprDidk
d3J226KnvTEn7TuL8nWug/Rks4nw39nzECE4ps6vJtPCfVWD/ALls9A1HzqojcJeBe4ZNXzAYJl3
mpboRierk+zRDMtnKvjLOSK7nYwuWAoCEKlg8XMXAc0I2y85dLfo2TFUqE1HvpJHHvaIT8rMRAFa
rH7OYcuvvXCWFmmHprGP+jCs/YpfUggsCJEkT7esFfpSfevYjX/rOBwXy5ASK2KvfzNMdR38lkNu
dwuOutoHyjlqc9ULGH3adFjMF1rT37hDmKyn2tjhRWovIZdWVNJZ74i+7XwR7KUhv8cJeY00u+Wg
iYZdtTj5oqFJZEETduk06M0yzv1Pq7Y8GHggUwzu91XeVO/IQWjORQywpqNhOOahxUrt+NmNdNXz
DJQm4MmQ7DrKsIdlcwmImFqaPGynRu66On6qHV+8UAH6eDC8m8rS2wvH+P6UuVTmSRU/MdQV59gZ
nIM7A4SM/l6ZxVvaY/8cqk9INSbSgPoKQ5hphwB7GfqBfzLaFz2R2skIyjPAaEKF64CpQlGweJMA
LmKWYHfEhWFPWMbiEOlMBHd9fMk7hjdBTTxThLJ3JQum7JnKz9mdaJp4n8XditTWmQwOdgjV7LQd
Rj1fC4K6WFeWZLSSPTAAZYDiecyT6ktlHYGTTh/MLCUckxD91o5wH0JYJ3WZsgcZWrUTDs4JVCVr
t6ey6wzjnrjybWjY7qYciKmm7ViMuXlNIHXcc28Bjq1fKg0lc0LDVK51lJJu/jWw7OuC1oUpJZPA
nvNBq7UII7OB9dVjjFz6JpNQUAMgd9/jtnwqOvesune7EJcas7M/lumLBbqN41jP+dXISdDOyulN
+XQWjHADUmlc6g2R42heDzoM4WNsPgWNFR1Mn+DVEuzKssFfNkR0RMC7JjhEAXmMMKJGrDENrSan
kOuwrtbDyDIiRt9eySC4NaPoHgy5ta0shJ4DhoikoaFp+3iry6p6tvo6WPHnpO6Mi6NWztrW4lhH
gXHf+3ARZmeNIaI1IWffGrWcxaFurU+nmunQNtfta165l96nISy7UR3DziBROdDpD4O2gbrggypr
qoehIVTVbeJo21/dSWX7Ls9/9YlYS9nrFyzM+kr8oC5NarsOPAtGpRXLFShYPE3bosZZ4qflTey2
+ROUyld/JRXgTI5BCGAx6/nFxM7QPga2i82QK4pz9rvlw51q5sN1wFIZSNJ0LD04SwDny8bul/qB
PCwOFyOIMAsTR8OMHxVeeA1NCgezkv6SzfsrtuxXr4xuYplnm5FhBBzV8kHSeUPkkCzhHux9wYyN
GoBjj9LBu7hrjYqdvsxwYEBiVQ+2N0MFRmwKEACgy9RI8seV2YwGrnXAFppOSLlRPVjJl1P2xpW+
WovMMpwS9kEEgOee3GCEsydTheWmzj4L4ZIq3M5SGpaSlDIPIx+rmZnnTFOSgj6wdxP1zevgy8fM
JMG15eibxPZJw4/mAzQta+alg0+rmnoIRCQzCtbGlVm/IlnBIY4af9X33WcLzGetp8kTQtsB7A+3
l97FjxMpUFDyll6Cy3Mokl2Z9x1eVipmf0x2TZtcI8sR66qYpVbISkA8tzELiqr5C4XoVqiOi43I
on0PXio1aw93jPVQ9O2K+f4rB5EPv6WEnWqr2Qh93FZ1CfpmgDehmFvYjXkZ6hCcxPBszPrGunQ/
PCv/MmaxhW1Ar63ogYhKdLR2YFNQ/3znU3XfTRnGdNorRQJ/Gh5OCCHwG50+VsHWmRaS3dEW2iZn
4mgZxg2Rabkow61pUKI7xWuKtmoJyangphnT4g2d/AeS1U01giIV/LKiks5Cz3o0kkSGDob8lXba
pyyNQ+iazbkjeL7w72x72PHqq8apY5V5EQw0PRzW6HTPBfx3rhpTgxvB4MKX2gPIGXc5acPGqTCp
9B1ZboXYYNE5oUHB6MyAC417SisMInOHEkE12Xfaz22fBqmAo769Tn124rGCN9cx/NhYFWjvoHaN
VdZj9q40+enGCGiFgza/VNOwSibR7yPEAO5XlN7hS3iNVVLT3jnmPUNaJxmjXYlRkC4SKLCBw4FB
jTcI6wz4tkPsWlbTAZKFYMxDDkcWv3iJRauJJXsBIOd70JDwqrSPl0jaH+xQvBiMXhA8GFcridi8
mZJHAShTbCkB+RHjsAUJs8j9JfoZUlRjUtm/c3sHFzvcyCr+IK+RkXLZIqWY7GrtNmbJAJADtgNF
n+Z4sBxrBRQ95gzcAgrRLAN9RTY+ilgcOzTME435beBiSdOBsvjIuxHVhZ8MvY7YQ7HIa0Jb9prz
UZJPBUATn5nf8AylJtiXewmnoxigD1Xt3NI17E2U9tSnwXNlOXfEQ2ym0Qn2elNcMxQmHa9b2h5T
Uh9ggZWX3IFR8Mq+TzxePSEP4YwODbBnMYgAoznuExDh+uQFrOCykt7Gc40bWVJk6FV31F1CGJyw
vE5YRTZhjxDOxVpvacVKdCTNuiTSqMR+E+YtqtZDag/PY4icL8d6sQgZrTA3LysQ2Wg/toFdrnw/
AjpoQaVATg2MMob0Nw/CWnv2xpGWqDvREctxk0XfLKdERrN7N1wDUdurbWBgNc1C4Fp1wsFe4X5u
g2ll9pCrPQ5C0PhnHVz3XgOuzXDIsI17r3GGx8JGI6yTMHTo/BXHf3fdNPyIVocVxlPfifDJAijH
J63lj1giHQcw9OjKAX9rXmXMgHK+4RwY3cc3dkLZ2KE4GfoRSSLB1YQBEB+DLeU0DsnObneFdGNm
A2pRFzF4pbgVa056PnII+QsNKRbCsGlWcUKoVUAUzzH3jBsLpVDY4wpqlPr0Cjpc+HnPSnrarp/w
nyk7FSt7zPpb2lhNlR8dNIRWpH/GzHFb39/RtSG/mA7kfiS7OGG+c3B9aS6VHZicC3J+J3nvRcml
LVDMFvzsmSTj22zVqzLK27Ht9XWGp/RmIvYPZsY+yNR0SCZTrI0R6hzu60aKh8LzW8r1oN+MQ/lW
+nW6C5EXWiXXOWX1u/LIKRCzVr/Oroxsy8MU5m8uIGPc6dnWCdwvbPMvE7jTKFIfo1Djzh5hKUmu
g76LHUYA00pa422ld6DDaBHkpRkfazPde5daJM6t3k/HvjL9s4m1a43RNVlVRdIei8K8gw9d3xkz
5Ge0K7bDqaNN3lvzkRlxAUXnKTddWD/SMDaOzPS1kCI7VjlZaxrGwSxjJcF7kG5z0zC3A2VKkWqk
fqNhmcDBbYpg9spTPG2HEse36/TTqq87c1Xomst5uj6aemZvO1zMa43LfaG0uWIyDjPSjlwH/QjI
F9gEZsdlQyJ50IhiC1TfXSA8zi59jQ+wPvB3c5eapvN5emFLijok9qrbpal5z6rPBJ4Zh2lUYp+h
Xl44loSeB84r9phT5Vl4KBVHMIHga2HAAG0D/bXih1x3giauJkN5lBo6K32KzUuBltkLi241UTfy
nlyCuPaOVhg/RfVwiNKYhlMKEhawA9Ea4UPiMDgcovQdktlm6LptPKZ3IZJ1J9B2bkIvojWH/OqU
0JXcYNnPAd4wpnBSu/24AbIGFnigh50Z8F2s4btOjHNUwdnukA1WXhZuPS+57XMQdoL7YCVD50v6
xak3AgWTOtmbKn/LwYMvHTrVuPMYftuoH/RGftie3oPMimmHNJtQFjbS8E5fD60NvrHwv504u08m
pmTVPFRXlDrm4D65QfjumUThKIm6zh24KzIRke/TkhPesN4Q3wCwLOLdhLjOTJylMdYkBkrOKhr6
GoyEOwILgE11kclCIc61Ymmj2AbpUgma0hahTjgwT70/3vdGiEsoeHN9NLtTnMLUDNYBgUlbmwKe
IDtr5aG6bSyJGH90rEMf4xqv5XAWeXmElIg6B31qy8j43+elGf8SEUdEo207lpqDCAkBI1L6n9NL
6cp02s+gPKOaenC5jkfDnd5GlNYLbPHHnKSji4gs98isqlrLyXqjTOh2Izf/LceQ+6aQ+UujoVSK
dYeh9CyzIvnmaMCXYTfBjKI1tO+1QnCXh/dmpYk7sLQWa3KVn5UwAFIRJYLZP0NGmtI2HmPjJvPp
12Y5xCDoLU9mpHImOUizCwSMiyAbrprRZstcyHLHRKu+Fvb6r9mwYYMpytczxlXGGGNdQxFXuqN9
9vBGrv/9H0/9S2ybLah5bRDfSjcs9ceAaMWFjRpHQztnlNYcrGOvvbx1D7XDsB7UD7h/ATFnqlZj
USN5KJS7yZDSUmCOhyoGUaIY6KGF8zexFnASIytvqZfhrqpiAjN8iEYiNPZRQThHNNA0VTVCtWWb
F8WqBJh0a7Ylhmk5bN3UMI4qTwgB7m3mqqnvPjijtkLT69yW7VBuHADZ/0f+mnTnq+N3aXs2DRQh
lK7PQZaW8YerB80iiBaFVJc0Lxw1uSVvci84Ro0WPJuMvekX+sz1UmbyBZaZlyoJvvp60NdTyHFd
JGFJ6yrjmKQBRl6jph5Zm7LxEoNuwQXk46pqTbSp9A5/IqQn+GIoVQ8BkTM7jPL1bWDxoNfg34wc
xEhMus2JyuJNVdl7XfUvQJlnMGCtr4aqL/HuMslp9eixdyWavoYct7SxVq6o2+005vKh0aS1meWJ
ax8N+8JQbK6q0PP7JPLvObVz+KPJc1KBACjF0rcI7cI/wLZKOMMA49cgKl6sfmGXhHTI+QvbHpZZ
ESVij+h/TrDBxFPENcw78DRpA+Ro9BpxpZ887YfOpBjJs35Zck6eo5k7pg+QA6fWp0ddUPyljv4O
99e9mshcXTIRzl4wHlLCH3alJLvZVIOLEth/zY3gW+86ZzM40LLqBJGdPxPeM5388p9A1iQ2YojL
HagXTZPY7qS8VIJarILQBF9l9ivtfuIbSwUgdbSJIPDaNgT479wMHjAfkAf5JTAZ4ABzfR+JBBs3
1sygD2Dg4DeQp5+HIbPkKXXF3ZjYwS9+OBDlLauq6h+9urBWfQIL6Cdgvcw775g3b0TyXHQUUDtC
v8ItYxz3DdgqJfmIXLWokCNM9UYvuDnXvq2L9xZ0ydIo7bMipvXCFAg9vF5fmZA7qz4wD8jpzKMs
JhTZVp3dBJ2Oxqc13u28tynsmcWM80CPtvqnGge5bToxrDroZLdT9QEx9cT1mRJakE1nXfeLtVsi
FgAnCOotL4PbtBPPYR7GsF3AGwWzaKGaS2fme9AtIWWeHQvdmxgYYNaqeoincoZOFjV9SOjjYEPK
X4IlJI6GSzlU5v00IoWONUIUabks9EDoj1YNc35Ec72aApiLpprqPUSz7KbugEYXOIpXlR0JDrmd
iXIfw6Bn9IxW/D7GD1DGm5/F7z9/lx9Z/+W/+PgjL8aKOqn5w4d/echT/vuv+Wv+/prff8VfzuFH
BV7wu/m3r9p+5Ze39Kv+44t+95351//2063emrfffTCnVDTjbftVjXdfdZs0Pz8FOZjzK/9/P/kf
Xz/f5WEsvv7820feZs383fwwz37726f2n8Ro6uQI/+c/f/+/fXL+Bf782333lry/VZ//8iVfb3Xz
59+U+JOpbLyzjuOaukVAyW//0X/Nn5HiT4ZhKJuBmGVKBynZb//BLtUEf/7NmT8Fp8ias7BdZfOZ
Om/nz9jGn/iQIaM+p2Dyif/5uf6W//nXN+x/zwN1fh+7zTc3+Ef5ybhsXSmUMeclf7wBLvdJD5X/
T3imzL287DY90/WJAfjh50GapDsuhE9EJufO9hDKnUQtwLxhJAT7Qv8lv2Kuxj2HOhTxgEHoC3hZ
RCXJs57GuwJk0ZmgupcgwOVIPJs4d+OI9xN9trkHHn471SSTdEgLQgXyRYrJO/hdoBiak443WP1D
bNj9KupcBga9RgTwhP0FyiWLhhXCKCq11x/gCFpw+6hVakPL3L1FybPW2gj0Z+rbmy62sgd6focm
xxflNLvcaM4+cPRtmHZsKH4MvBLJ1kp5UXyjqJno51T0xALkh6ScMZ9hahDDK9sHeZkd89Su4F8y
E+2CWB0su/7bQ+5L0iJb+veeS/vBE9Gx1bFIVNHk8QsWKHQZGmxKu6mOkRHTJeo4ZgkCHFYuese7
f7r4/peQV/P3JYrlGrydZPbZtoEKByHsHyOAHbIO9Njy1qpII4RCjGZnBMXPQ1aiH/I9Fa0I7P7b
c1ID1F2CXaELxevcOmhpbTPcTUJaRrEPb7PWzAcy5QjB7IZk080fNpNydlEHBfXns8qmVPOJBkFy
M5oPBh0PJknRXaigpq/KxskuHG/EChQgQbM/T/68gT9Pwiv6+5O0cWkbzAZyr0Llyv2yNeqivs1n
LME/nutmQEEzP/w8p2YV1M9Lfl78j9f9PPfz4p/nAmRj/0c9TV7ZH28jlOeuVDgrgEmBNdH/EH9u
6GGrukb5W9o84zY27ZFsah6cEt5BYJKyFMxXXAQ3dY8TjEk3zl5UyQu9ytSj8J7Duu/v5icC5aMh
xTWNdFavjv0UWqs2rCFOjmq6kaM6yKK2dmYr6HfRozhbox9s6SJ+EMxmHKqMdNAefOxEWkmKuqL+
mib6nrIeiVJzcmIm7BBMJZHQm3qIn4cqUluLvM19ZiQfqqlHZpthjXqKaEPeb9pydnfn+l5zrhQJ
GsFJUnofjR+Eg2ZCH9Pzwzh55pG+FG9ZiG4hCkRyLKqYiEY0EvrombAeC9PaIsh5mfc+9sM2aBHi
6gI7RK2da4PyRIyGs+y9ZrigV/xZYYB7pQy2CgeN3/jMZpVcq5YOlSh01LU1npQwzxEBECt5io38
AjzduAgfsHIOoWAh2lwdNKPK9qFFTGw4hYx9G3uNOILuXEjqu5wffAf1HhK3ClypnWID6PN2W7la
urCQJxwia9qhxSc3j8KjOOcw/yascADXy7WkD3iVjowvHUL1gXP4tVMgMVIn0Xf8o911suxZ7Se/
J2wM28S0tVXghuNVpz7xvFa/hhN9WjriwL5LupYiDfttQV6rueCwjjyytM6Fyc3hpkl3LrM5sCwj
6DgFzL9gpwGOSZP/NLXCZQKrbcHt+dgU6KQR3ntRcNngH8mtg35r7mQMG+ICqrN0K2ZUcryUdplu
s+A902iQm7lZXxXrHjC0MLjWwdlUaNCiuv0Sff6h6EEwZc6MvTLD9ooX0+V425J5LNtLoGR546E/
Ajj5PBZw4RyjdM992tmrpJC0ObpYf8vzvDlhZG9ORWkSZxsjWmzJTWMgmQty8xrzzs/J6hksKttJ
184B79chp7ZHjlleTauM9haWvVObmGSHuuBUdc+7tMFgLHU6pgFuEHgTZV+Ni7EBIofdCaaC5plM
Z0Q2bXsJ1cGJK3AEfhje6OAY6MP29y2CUQIS7Scbn1BpZ/4p9RnMRiE3AEguGCeOdtZcIKC11BC7
yai+BdPbIr/OP6c03cVId5mLzg/ffz2UAnrulnUwRrcqG4h91MOrE7sDTZzCPao+GHbjUB8q7snj
z4OWtsWRzRe2IYBda2A4UiqXO1q38LOAtlFXyXtzg4BFDTJ/qkrvO/PVDdTm6eqYBchuOHYEsIQP
DOzKpZaRXYSFUG2d2WvCup8eCUz8FZepeUjdqNhO0i0/AgUwDN20eW7IqlyEFWl3hePnR3gi2cbs
oXE6ZQEcWjOKDXsnqhHY3W2tytPPtv7zYFvdsM+N+Ii3Az3i3x/KBngQyTQ7NOzRMbFjZIVDcdGL
ojoOqV/hNlflUbN+KUQubR9tG6j7V3R4w8onqXUrbTTkXsV6BPI0YHRvO0cPFePKDlABINAEn6Kn
IVQ6tOT9AcgP6UYofruHvAuce9/MUCoF8t7Au7mImrLk6gFUYoy0EqED0Ok0xMVGbncH68Bm96rO
7GI85ICw+hQ2uJSRscED/t1UtYPv/n8eykA+5vQ0N1Ynw+M/HpoYsTuTYIK0fK+gkeU4vyJRdDVp
WZq7csD2zKpMt8U32qudKDSk4yCkabE5CahAX3pPUVC3G73nhPfzMJlsBn3kaosBvxOkbq4TgtqD
Q43GqOKwAbibZSUece39fNhNg4dZxiMQqlTE7RjDcO+5OZ71LnSuY6lo37XliQreJeC+rnYtae93
U1yiU03dY5ZGGCtd9U8YLBoVtJKJbKt9/sxdgeWAVnR/KB371lOet6NjRdwf/eNer8QliILnFGne
tqOLfzQIrzi2dopwU+m/+tZ9MtL/5uu8muRE1i36i4gAEvta3le1VUsvhKQZAZl4k5hffxc1N865
Lu4LoTlx1N2qBvIze6+NG75KWA90oswvsoY9Zs61+d6n1YuQ0xY88a9kAjEcTe9xyCA6JtCmG9r0
7CIwOdoL9QgIy8noeUAQ4w3c5+fQCvIzkb7OarbJyrYi+IS8ybqUgy4jBpOYtUsSzClCl1KtLN9C
t156prd1eiy6GEGmi8874gC39zovJ1oKkuucmQ4yQKvYzwnyvOG9SZ3iVC4YI20azTFobJL8yOMi
FXlGJT5YX5kVMe6uxkvu+xiJCrLjGzl6r2SUXsGHw4zAVXeIG6c7l6XXLDhdtDQGmWRdH23neZEJ
8OKtVhASE0Iz7l0ju4fX990j8A5Zips3mU1zly7GM4pefwtat9oUVT9A/iQI1ahT96V3jGvmQcxy
0LAfOisFpVV8JyObnEjTTz8NDAGrxhnkLrej+spQ6VuV5Hx2qmguHR8WyhOE+YZOX0K7S3kJM/Gt
yjuQAOt7XFo/SIy5FFlMlZDH0zEEtDSpYlNleXIceZ2cxqo7pVPMA2vG4SOa8cDMniWZdDPY6lAJ
033zErEjrAbL++Z50ar7jERInmEJ8u3Znfuej9zH+m30pX/0oFvXFecnPDNBNKxDfWqxGbEHehE2
WMxnoxG46GAmm5rgYybG/rjxwaJAwsy8EzVVunENL9sPrT2tWGdC9BvGa0gvcx9SZ3HusCWH0YES
1wI06pjWtO/auV0RPCf3T7pClWClijGTu8wjeeXFeHeXIxplynCFygTRpQq+EZlcEzIDZoosIZyc
vMupsbpgDw/DIK4AmZtGHnmMYkRcrFce0zRvGtNGNkFSzK+6k8FWQG08haI812NNcTXhuico7q+2
W0QgkONCU9xkoYgEzvWp9TBfoYB94A6NDgXK/62dzbs6LqtDuYjNpCXnlxLr00l1xT0f5/E4M9g4
wzeM2VISpm7OxUXykV3NOnj1EOHvl0bwmILpz2Oy4QvPtk+trn9narR5nxvAKFUCBJQXTtubDfUL
h6WP8OloL51QWRLDUg7BD89TI9tHZ7zUdpEhFMRndYrCzrqifW5u8zyD10Zf8g9SIc9EeuiL4Qir
fe+E5UykPVAiKcm3gqisTkIOBjq5yEFdi8wpyAgkV7IkMCCbz8JM/2r8ntOqwwXT1/pQNS7Yp9Fl
fUmHvXHr0d7ZYpHFGfZMkjm6TwwZ+7yr2m+G8LHjpiVRaEnxF5TdX7Fw4AIWfnSoTGIyCraJiNBE
+qiwtdUs3L/lGaO9oI9PhjsNRztugksJ0nRD2e5vvFGYLxN0qo0sin3aJgbToBwpGfFEj9zvyCRG
zcJpODIiLNXhOeejmU02mW2vwgJQtRkO5s0xvze119yEXbonM7oR+juQhnlppcohPaP4F/PkocsX
7gaHRb+uIgtQLhLPgwIav3PdDtYdwsmTjth8tG6qcLbwukDKpm9ZFf9mnl8CT016KqQYwbtHfpKD
Y2fj5Nkjk4H7mVrRK0qlIyynkINonknoGsU1hBpwCOPiS4dK7CSN8L4S81vf4fbJgbysYT4fsn8x
LQtP7KZwCd60s5BlB8s9BhQzxFJwC8/7xunHb6Pv4kZG/XkWPWdwVhg/Re3d2ZhOB5YjLimczcPN
XRstRJheB+bSJ99PDw4yWPQYxpfgid2FjQt/Ug4Xs1PJOZU4jIgxYa3DaiJh7knX0aK7gHWyCRKA
d1rz9pO5vKQzdpexHt29nsx96I7BVZbAXxRJAKDCjlYYi4/WH3aDrabrDMyMgK34vdfFn6GL1X2o
XxIf9F0LOdNJ4nRrKEcferAY7Kogc3QjWcgdGZU7lxVt6fcWLfMCRCErJKosa0/60pk3mH91yvpv
y0UhQ/+KvL2Z1CnXzh8JcvdSa0Wbbuu31mnaaUWLs62HSnwEPXtbusMLrjtzK0X/O2WDtbZysDeF
4dpHu8zcY4sc8kkXil0OTBvd6DaNw0OZ9RnFTQz/AqyiEwLZEbUCsKPnGHsX8nWxUIdFgXIj06RQ
Py91QI4TFhYegpT/CdoB0AH/RFJJA2QIke8cOfO978q78Mj0jYg5fAldXq59Nb4yNNtpARG6HjQT
nKAlXaDiG4Usx3FFlNylfa4v1UJTk0K/hCYhpn04p1fT+mhCkvo80xB8s4lCxogwr+j5gL3EPA1+
NJ+86JLpn0LZ9mHw+mFTl6N8q/1e/42EFjffGHaHcKJpyC2hEbiOH5qAiDdojHodvAVk/30lzrvI
rEdgNxvkluI2t9HadITcBlVvbXRR/XRrjWoVu9+V9B1n4+ig3CWRns+2389IEQXsUFNd677GidfB
Iuhygni8Aqe0izimzuNzlnv6zcVBikSYXFLo0L8QIQHjbdACDmmSvUl8pgdzYlnM2rKQ1365qLat
d1K27SkNGMRzeBmHLNQQj8ba/SVnh58LYvpFtzYY9OUd7mMW33h4eNh0krHeOeh8EykAMQZgmzpS
aNDZO+5NS+kB8UUlE6ZNvKN/YAXvtRecRuZxuU38bKgf7Mol9PvgLvzvtUYnF7ueurnkBXPHWR6H
Hdk83XKJc7sD++b+mkeFgRKO1nbWKBThfjA5n/xxmwcw01epwv2usHb6CIsKZvANgI6YRaEv3eJk
Qt5duXldv7Fb/m1HSMhyrcXF7fWHMhAh8TN2/KUwPLN0/DWUIQrmuNg1GEdZQM3lS+RvAmZ1D9cN
5W4QhIuablsub+jyXZBMuUkr+5Vc0wCiRRnt4YFCYodJ2iXSP4ycSv0yAMy7yT5Ru3/yAYe7dij9
s9NPxDN2YLegDnuXfy7JIubNagwY/IULc47mEpBMbyFnLxHhrEf7YHgUwjB624ueNgpDMG0yF0/6
xAZBM2MZ1FCWLhd0guQzijW3sKG7km2OPTzizvew71B7cFrFF0LS8FmS6/O8VG4EkExO9B/hyVw0
gWFaVtc6QJ5NvlK4ZazkUjUpOzrm6JSefUbhz5TFntP8xIIgsw2DPrJekwHZ/tKaPP+UhQ/+ldXD
KHLzxfTGQ2xgzcVyAPNPkAWN6ppNl87ErrdJ4/FT9A1ZkLoXWLsI5Ov8QHO30FtITskq56/aNEhR
WioNwxDrrp4XHXNSswc0zy7LgHvWh4Sjhvb77Nf7YfQHvo/Cx+hk41ZWZNGkLr5tnaLpN0TwbgYs
SGqkmhvtdePBJ0Hi2CtC/sgdW894SMvAV9+VX/0gKENdStGkxNylp79rIgjZSkImRUKAWdGh0CKV
czfn0Xiq3fbb80zBT2+eqayCV4cowTloz1OVqZNjkbaXyht+9hVgNriKjequgf8pQ9c9Jg0WQh7H
8cFk3dj5mY5OHHDMwG1drAcLvE7ZxqiVl4tNYs2eKdQjcVyaQ4AJeC0lN4dsIqqXCV/FUnTm3pyd
/mnnHWR3faPFFeraePTr4v5s0LoSm/CcYK1oiHAxdXbtlrTTKmwu5tJ9BrbzY4Gwg6QIeY5cBv0t
IA3oDZqCNf5Y8uweDQjBHcmGJLfXCpZyS4fAWApRJF7WHX6M4FGWTrb1MmSheUl/Xdk2o7JwLk4p
B0KkouDkWgB2qfUQCkVd3W7nZZ7I5gpVjduOxzD48LoeUClcOIY7FJFiKQuaprqSfWkcWO6Va8z8
JFzgIWypL9qcRVjhptvKwLdHrAFZccIjJjIiRk8Lp7lGGN9IZh/4sLvxEfg1IW38YPy2fqTD+Ku2
uomm0O/OBG/+fKKcuYVBBFGaXlvPNm9jgK0gDhTRtl27LqYo4puNX0AYjzAccKT/YWgTIQkK2drW
WOcy7fyWYcn2MGCw1YOr2rVAqSY7n69+qH/Xoj8mU+tcCjxz5VhUJ4lCchc7f0z+bZexLApktvDj
XzpT/WoGXqIDJ9JqxtFycxUmuTp9UYGXnp1Z8m5DM5RZ070QrX80BQQMJlZASzKy1JXpJi8AmOxN
pxtnB63t6OH9QWldXuoq9DddrstN5/Gx1aa1ARfU7Lsa6esMuAdrnCJ6Y/zFj2Lv6E23oTMOAE2T
9mo2ZYDDAHywisrXDmTxejK7GFpk56wS9N48r44ZtvvW7ymxnsNYpoMnPHlLmd4ughFZM6VIFVQB
YRbZVbb3YAgxDaIBvozUPBezYSyRYnOiFebvgjJmFuIAuaLb1ueidGjpDsTUFVeHdvhI8Uz6J4Co
dZLOehtsn2e1FMW1L9IPt42R2tnDVxQmTGnq2d4GRuNeYda/oYXODvbcp8c6js7PJqhz0r9C2LJH
C4bUhp0H25qSFRYx5N8TVsi21HxS8FJqky83JyiL0pZ5WduRHFCwgN91dPX7aIKfE+loXyuFBszx
Plqb2YhR+38mXJff3LL/xkSVYYhLaOa8jBbJjb2X4VgfbUUtIIAkEedez3guLGxayUgM1MKifFIp
nxcwSB3Aop2ByWCdyBo3Smvad69q5CYzU2s7WNPfGChBMWW1uNGXo5zNymuLO2FbjjxquNI8tPCD
ZvRNSYE/E/7rlD4Gw4y3yGFszPdMDAyvIrZQuIQ2EcoZIH0+ZMhz8Lg6eCYnkiPQFzTnRg24T83w
U4kOxutcHGBOaR7zlCUcSoNzNFvqNc8dGsU48Vc1BLBrNjn2jkmrRyf96oMlOxpiQhu67MYPXWG9
xlEbPvj4b4UHnEiiwnkhkQLyhYcOBfZI+vxTYZ9Hvx9udj/LRxfOx1lBGumwkuxpFNg9kHtjK52/
Q60lFgEJo5SLTSghIQB9RXipreooUvXuGU28bXaM05Kz3VPUpsUtCvMIjWhePTKvvAZBDSGywXm+
sn1ls4MUm0jZdHilHF7iIIfJruNdAelmN7bOdGi6/mfP0PFSGs4+MlnMEIn8EOx8bqmBH5KRR3ey
E6IeQ2myz5racRvY4TsyXPwnHRCmfPSyC8sdmMxRNu7LWTod3HIGiqaGiNY9R6RNovcgx19ghBF+
mPnZseNL+iHL6HVs+A4LVuTF0lScWIOPlW+5VM7cHNSsjv8exzz/ZHpgTObIZPdHAskFCgy/8wZT
byxfCf51vybuHGgF3UaT7NMsVVDgpMm2RMlIV8yETgZ40Waz/2E6uP7I2Dn2CH7WA5q+dbjIK56X
WtYoeZesCGNK2xuUbLhIsU/CsUm6UdUY6mrYzbDLUCsukwx3tsZDNPl4UjokFMheaHK94kYbf2Uc
KS5dqtURzLjcTwUrKF6sS1QQbOwidfeOYz16TuwEsdOtQj9z84PU4Df6nbycYOMyQtonQCOvrkGQ
DvlzuyInCtvgF/cWIkUsSnKZG1uR7lLXzC2WsAa1tLia8FShzQlpCpr/3WQO8S20knJHejCi4fhN
PQsr13hRLkNG0mI/U+05ewGFwe+mnPZTfkQOenQM7Aq7jC534RQVF8hXA8JI/aKkw/Qx59GYQ4VS
UFH9Z3n5oyrz6OQs9cTzT6M+m8QJ4iVgRYL9Z+Td7jQvSGCPLRXJvfTRD4/MXc+zNPUbQ3k+Zfwe
aHHJAmhMOZDzkxoXzvUQKdGSJ9+B7xx49k6V9LHMZ2+adO1979sRBuaSpACzMr+aKcnPZCH852UW
2cgznGE2mFSAgZM3Gb1sQYKyMRkhAzvxmQDRe0xm4702iPbblFNUlM0taCPyg5Y/dRgF+lK3p7Ag
LQzVM0TZTuNjiYBuAf4YFbG2IQNwp7GBtCcRKOoyjXioWKBEUBqel9lqy0MT5o/QqeqDnWE3sAmy
YkhSgn2HJZahCjr3amI2lyaD2o/p8D7YbnB6XoiEDU/KGT8L2MG7GP7J+XlB1xRt6ww75fM/Qx2H
HCDDOZGSufby4ni+PaxlBxK6+Y0YH+eAyMwFaUVUxc6JIO4OPvniIwXeuiSz8OwuSsophsM3BVgs
clzgaxzEwQ5q6puhfJ9P2ATjo3vCCBXtOAr8SKaHdomuqJcLpkpUuUDYN9OyNkiWtQGpj8GeEvVG
wYm6mNI6vyZZ97PJ8L4OWQ0kEWIqHH8wFb07nDpTuNzQ6A3DmFBmbgTk9QQkPGKntHbeUHX//GfP
HYibXZ+KKqjQ+i+tj167y4heWQQTq/yUVhHZrFjkuk2HMwAXI2Xfvy8k23ZnNWX9bmJHNS6fOTRy
mDNY0V4H1yaBw/FJn+RoxVYWUkWC4hswer86g098EpnLtHfdT8fNvf3YknDjhaQIsV5xSGTNijsj
qvzW9N/5VW8hPTZ3ghHrV5bnf4pWOfuGc+TEwmBLEtp8YTZKAGIUtBsZZoW/zjpQNyNNzsYxe/T2
rZhOfQ3MT6UGS4QsBSwHp/LEkLu4tApfKxk+05bTS58slGF7NOrcD6XYUmyr40hFxJSBjXGZmkcC
JMPT+NyZkfDNI4h5kOQpuOzLxeurrZfH5dGVVXeOy6k795ZxrCjvj2RMIBaWjrVm3AZc3o6xfceR
uQe8z+etr23bR1em1DBn++H8HPSj6LWYgGNzIy3EuNDk873b/jiaI2tVEtl3aIZgDffj/PCHFGMe
aTBtAK4IU/m0iQFO35tyUPd56JuNi2p7HS21rxdkETwqn01KZrTU17kbkFDsV+fMmo3jaA86Pyxr
nGdH2i+vB5pbzu2EL8O8bzg9LzL3hpM3D691noLP+9cSjMIxXOcTQvN0qS/gwNdnKZjMWWXyNeRN
90ZXiAmi0bhbiZ++6TAfd5Fb0ha4ZPxYfcI2hTtvF1dpz9rLDi9ILVgiL5fM9vXGsQSlZlLt/aUm
nIvYu3qCWR1ZhsNn3ZOBBeL75C0s/mC5ZIyk2L/N5qGYGeFlXcnh37Nhk8pr1+y26104Cv/ei/5V
+IwLMihl27RD+dCpYIZkmA9sPWEfMRvxh73yplfPLrD1QTfb8RPBcBmjGAi4/RrTkZ1DsILn0B99
dsLfngD1J0rdFQ75PizRtu6gpgO9wyrxY3lxSpheWSLeJssONUBVfsHDcolGxDX+0jeVjWBizMYs
5uxH2cGUpRnAxXT4VV8QCZzULI0jAN0zkmTvpFk83Ftyh9mo+wUQFJ5Fth/Fa9zB9CtyjIpR4n3T
dvOSm2Vz1d7FZl92zpeNf+3BmWXHTjddRl+Y3QHtk1uNXLKBSmF0EMok+jNoFCxUnxfL4WctyoD1
yoztzPbt9mwulxQzGV3TcqQ0qM1hyzQOODUUXtsprtGt6RSqyQAAG5Lm8EiWYW+0jH3DQTBRCKa/
smW7wsAMFJI7QByLeQyeFwQzi1dpMAcIoWG+ZbVATGhGXKLyE9ZJFixazxBiC+Y+BHtB/I/IK80O
G/ss/Ge3CqOziuboHAeSEVsEmBxoyiLxJ4lgAydFrxIeEA5wqNC71Mm+xlGxkXFRC9ED+ft06g69
jpBVQQT5EXE27CpgjGeicYdz4ZeHsRXmkTUCFjM8/t3FIF2wz/DW2gMG6rpC4tYazIqmwtl62lnS
FHnV2M/ppA8Qa5kqfxj+jKy4ismvc/qqx3y3EwXZ5lnyO0PGIsiW825Dmdr7pGYL+ryoNstB8Yj4
YKXSeRjGHkrra+bP+j44LgOpwf6waSkv2uPGKPGo3LltP7qo/mpix3r1sMxsCmniSk7gIXdoI3Cn
p2LvzsVfE9C6vZZI2lY4X8r1VOtqK5t4bxm8GwKWv9esN9sddSgR9EshkuLuvsRJAMRmsB1ikfp+
yR3V27kKq+PsQjnmQaiIzAOFQ7RnwXjIKZv5EPkpmNOpouLl4i3vKLcpPq0ehUPeJss/Muf/Nqct
0BoZXto8s5dA+uPzv/glvUgiUmg82e2lNqgweP0gk7BXdhkPfWb01cMyesK4W0JQOBFiQkQvleGq
NT/3yFhXbR1bMhdYhrcC7MwhE/OLuWggOxsPCXDorW8m5Q2cGLLISp6NenZvje7fwHjR+qiKzcW8
1BMOqomzX4tzzPz/4C7DXLFcRms8//+qQgfF6X/R/Xso3ODLO0LYgWfaobD+h+4fCRg/blNn+6qp
meijC/cz6Hp9A30WVfMjc8y/irh5p84G6zPE/DtmZYPCCTJypev6jPppOrUlJHsc87jgtad2mal4
sIkNShThmiPzdjqYaEeHyUfq0JaBXj4vt7pnjUcxUHf5PKIrbwKSbwsIOAiSNkZAViKzG4LoY52d
iEgql6kgqc/sXROivUjiEafRpweY4+pcjoC4Q3Y+cI14Lf//H5NYpMH/7XNyHA/drmM7gi29xXjo
v0tqgybHjeZ25jYNlrUoWh04RubW7wPrgwlqx94r8oKv2RvHvRsWWIdCs2Q9WdIUg+cZdfLRViCt
2gDh+KssGa2WQMJfXAXQduoYtwWJdY5qJ37DUr9wjcbkpPl9rackumHhHV8D2RoEoI2sRSB5brpY
r1MzGB/muM6F0L+irto1JrOMUuFYq5LBWSMt5/3bB8dYBphcm37wd5R/n2qc+LwjYBPw7HjTFAgT
dSgvzwi03MdspowIpGLRC8Kr77LvnQd5ddi++4hNNAP+MJ8MZoXL0S/SApRr/xF4jXMPRyBPlZ/c
6WKaQzFlMeYzxpB1m92f41UAcLBwtbDfenJyrKjaF+TCbk1nyvd264aMt4R5sSbe/Z7H8HCHC6Y/
11AnKE0/usTvT1EHF6ei4hl9vJWZ0/kvpChXFCZu8VbH6S/wzHIP+cdaewBB2I/6bJHmIMHxMURn
u1m1jDZpP0qY+APE7RDTMa/y0TyJAlcONCMXKgVF5vODfk5JW1SEzM2V3HZWwG8UfYyHdXtMHkBd
LcJ2Ln0wDHyD6kvkAYrPUX0XwYD+NSJ0egCTspbYlm9XtlHED9Y5gZo19mJIye2wx55c0s0B/+fd
Td/p19+NimcDYEK+6Vz0SQmEZnfV2Dl5e0uhWeHiyKb2xhQOWziIhe3ov2fLDqtm6HWZ7IkFM30k
4y5/l7n6J0ZvfRsdXp+tgQW4GfU1zeg4fMyuODHPla3/PKPiehP23jBGJGpaOHXdMI12iIDyvdkF
f88qEwTleQeLsKcxqqvv88JwGjr2fmYRbFGeS4y7dnkbOtwoGebarQqm6Z5Ae2F2q9+zJrqmCsit
yMOZ9+c2YDO7UYYdv8bYmw72IOAl9un05ZfYsVMZvZCfQ9G/fFHbRBumaVb2yup6kkInQgAj/RJX
Ph7DIY0ekbC+6lB8eoqv9Vzn+jagjChao8cKzg6LkutoUf/VGs3nWJr354X9YU6PhiIEmUW5rXkL
/0gjn0EGIYeED72DwswRrCb9QRWgleIms/a6CtObnmeDjSCiIFbN24K74HvLOJOcCdICmu7VzUe5
9wiUuSWeuXdjQbD2MPxNIrdHcdP0+1E6xYVgksWSXqfkVpN6yrjM/SZE8iYhZIg5eWmw9aCupwvw
8bL0SzQ0MAojyc5B5RWgY/oPl7T6smLftAgywuWCUJu868h0N8+S0tNUPTzAq8pYLP/9iymIGm00
nyaGwjUMUhqNZX7oV7q8jpGLa3b00fYs4YjmcocaDKTQNGwGR3j3pnby19AYXudMHwZl929LSXSw
U9fYpA5rgrIi5eB5nhYVO8DQT0ljpgpcCnG1aBOfJTm2v1gP53EogMGOg/dG7QdJN1Xl1eyOXWP8
IQYRDWPZsrp3Rj52Put543g2y+1lGKjL2Qbx392e9Td2u5nhnQmats1+PiucoAdjwvICa96iEetr
+trnBzJSFPSINs6dGPQ/phr8Mf+3BwO/5f8S7LseVTqmzDBg42iL/3G0irwI4mmuSOaNwHMhQbli
u6+2APmrtes3+XEYjQ8JWeBFtCE8Ny/6hk8hXzHHBVSOKv0a1tV0TY6tXfL6xcy9LSIKv1SoP3Uh
gwN7mOjmEmK8IYlKLlER4zXqnA02x3Aty6JaPxWuTTKR5cbOCoi1Z24HNjE7TIztqXfdr0ECtg96
CWbGCMZ9kzb21k3wIUZOdUHaZ19ZxHJXApmkH4X2hVX2K2iJYwUo9XJM8qw5ZDFPRCPS5I3nSe0N
CZXQdJoTK4TgpIhgOI2Zj3bIsOF2JYS4mDRrTQ5NAIeGt2f73WzEb6NSxRUceog53l171sSvMIi7
jYhnyTojT9esQ+N3D5v2azqQ0uv+7qs24n2Haodj56MRrnUcpPgedmH6NZolyT+hdJFPCnNl1qyw
OFSWwkRn7/Z0p6OXoI5xdbZT4uyS2ZOP2IjQMAx//CV+yGpHDMxsCQl3g7/cY7c7dQF4Cu5deXXz
4dOAO3quI+iDZo1YqMiz/tBG3ocNevjm1E4LSJ2vKL0YvZGJDBBS1tlgLKzsRJ4RGI6X0mmqdRN1
WC5Tm7I1eDzNA2lPywtt1F/pSSW7bHHMaE/ku8zGLe6lE+74sP+0ZXUEv+CyGk4hfYLE4EgFbcky
O9sZGGoKKslTip4GwHOZXV12iAAHybZHLcgO6GSanXiPg8GCz4CEAjJQBFV8+EtHOrmR2XbPC9CU
g1M5DyfPg000SeOMyBCIUSyuc4i4K27L4gNV0QubZ04TkjAjIY6EO6w8e3SvBZkYrxZL4q2aQIcH
4Kp9VRhHIsSifSLVuzCUYlYs11BIu7MM652yh+lYw8O78NfsIwxlyoOAmNBhJkA0D/bcb/Vh7kxQ
BzHyegudzs5ganGPLZZdjsXzE7CI2tehzFGhz4pxCZe5PspuDvexNM09za147/o9fl8SMmd/PKU9
C2vtDi3rRjKsUUuqE+8a8uCzt4aAh7e2Yr4eOca4YTQBXbTV6YrhSLyGMuDeqEZZYLne+LCZRLE5
mkaiXyLiWibrW1ICS/JnycsgLxTC5iW1Y0mDg7X+ClewPZFacAtFML83C7RCIszYe6RrQawK43ue
hh0K9pDoggrI8dwE76FkEd+MN9+S59zHJ+GRx6Rn/c2bsNGjooHUW2Dcd6i8HjVx92nt7vxGPkYX
pteyCW1wjaAK9KQRXiecWKsK9trRM3W1Y7EFAcHCLVYUKj/7ZSZgKhTBbaJVgWWEEBPGD/PeQN5S
zO/3JC3CQxSNDCdJZGWCxNS/o6HfxGpE1iH7+jveYWNf6bxF2ULnDSDP21TCVBfqPXXJeYOYtNok
zAZbRI/VqlhSDONZpZe5hs1YOaO3nQdUEv/Mv/Oowme8qINnc87PiH2izeBNAFmXhDqiA8hJM6pL
G3gfY4T2IGeO9pJp0sEndNVlWjbrp+Afeyh6B+M0d3lCo9n4v5QXEB7oi7OrLGelG2ytVTnP1xI5
AppMTMoyvQKJmrEb9MY7wQjr0kMl5nUs4BACpWtjJubayJtPxCoI2gd0IczBxx0xgWyzbJafUW22
H1E631pd/bEruUywQ3Odk5m3Gw0o8aBcinUfqT99jq4KkGd2zqb8pYz65KUCX+1iGDrH87FpuniN
gyK3V26WhnuV41idqLgvIfcBIRHTbwm1dFVUPzB9ozudQlIuA0la9SI0aIaopHWd3YM3z7cAzTYf
BM/VUHzaJQYcaH7kacMxWFsd0R80K7y3svZXkhLrOorGukCVsC4aCZ5WZBiYLWOHGtj/yURLsiOF
7EdsEycz9cbhGZIou5EbLUj7bb3s5p+XdriMHCQws+Hnd7gj99bgFtvZSrqLZeSfVjwEeFRs5A9Y
dtjWROYv3iErJmfJvQt/obNbyh+Txt7aM5+mF61BQ+yeN1YH9YM5EHN5UNkDMqJ/PiwkzYd/T4+m
3LvKCLlG3vf6XGv3Pla9fylD/caKMsRiMTKd5d8YZtMJZJd9gmBio7kUZHOBtACyUlQXL2YRKtim
Rct+DG2Wg5sbMUTZOwGukbAkxmcmYwxSUJRs/jGUwGLpjk/LTwHvcUfgTLiqG23f+9wibAG2XYLS
W46TYjUHwoEbjwTkwkpZ3CWgKIw6CTcaHOSZ9hMzU2BdIREO4G89F2m2JNF0Hi/wU8ZLw0KCfLrq
VtTwU3JJJh8qQMQSHAwVjcVV5+FXuLFmtj9DYiRndpprTeNFowAN21ZZtXuOw1rTegB/CNbZkFhX
1Dao4Akcy/KufZQGLGeFTHydLYItXuH2lF6CEduJHTqZTcpMi2dhWbM8LxPOCci7A/Hd6VkPtbrK
Ijj9M2hgAlrvRy+mc1WxfcymrGN5qPIDMaWIAzuvpU4I+hE8XGBfnpehCIOd49UPo7HXQw+rZGWh
h1nXJdEgGRhB5ohpU/Be32fNRIIJ6MZb5WtrX4Tg7bvU/5ww/SLkdxk4Ys4ytZXfi2naRxoxVTu7
6SpMKmMjmrDZFxMrCbv/9JZBVsVZNrUIkpIq2xtE7B0F+VYrhO2MKooSSCgUwi0zw0i3MwdS6V+N
wPhWtUl56IUD/wezRLcmdYwlqupgryJh75yp3VgW5ph/V+ERyE3ooqja5xI2jiHyt6JqL42BXLDr
ilvJFPiA6pkB88gRm9TyIy+He4PQ51w3A3DVpeOYsGoxKCHJcdkwkwN+m/uAkY7+baoc69c+KFPv
e518z5A6bOE0j8AsZfzhTTe3yG4MbIqXISlqfPrl98wwd9lynIk+zN+6aRuD2V1jfirYZiKpTRgR
r+U0/YQsUq3pbnaFnIjP8yAGJba3LS0n+MS2/vCCSTzM/bOUtUqoKfA/UH007smr5v5CTibLI0qH
Q7MMs5mYqFwPR+AAbDkHXbyR41QDemQaX4JbN2NMDD7+x3MQCLZzvjo4UFDYrmT51Zy6X6qqMXaO
ul659uxsnzNlwUJ1WzeYutLSNZxVVi95OZLo69BuvhFYQFLD8oJrqjpdtOwbtuXBxS0N/JsJh1U8
ZpuWKnDluKV/YiFG6hP0rVVDW7iyZNPfMgmHvi/QxLIscS5jWv8HVeexHLeyLdEvQgRQ8NP2lm3o
JE0QsvDe4+vfqtK9V/EmFd08cUixCRRq75250l31Uzn/3TjVN0dKt4aLypy3EpwEicMEmg4vHfOF
oevrrIFsvegkGEaIsYFx3jThXGgNWQAOOe2mcZgS7Fal+DvjX2aLcLgTHQ3tsPOY5bDBT/DFD34N
WaOm1utD6Juc6DZ/v33r5NTguWPcdV0I2lNmvqnImTqQqhquSr3ggUJM7XIJdOZ9Gex8B3HCUUu4
c2WaIzhcyITJwR44FqrFqnhkhd5ynUr0U6SQNDtOejX6w7S70Ai3GWM77Z6spefgjBrMGUCv8ZSi
epdbmgALu4YN2mwZDecgA1HHR7MevbQ9iArD0l8zbaLfPTfRPk+M75glWnZVe3ihRhteNMBEdFYI
BDAguJiBO4sVXAr9BSNMSTQL8AwsN986BAh7fpHwSupxiZI2MNaNTJCHfyIu6tWASmAbSyOZZQfo
13vJMpMB34UbwjNs+Q82neCbpqfu0StGeHtGfDU97lFC6uOb63KEIPalKRP3pU7nCdVLfNO/ZElW
fwGkrJ/DgXHsIN7Cmo+/gx/7oG4i/6hD6DnHzudsEpIbYNuiQW0fwNx660qvByKAlupKWA6OEr98
STiV3fS2KW4cS89tM50aC0mhCnonCHncdJGDRt3V776XGPt2zn/A6h5+CypUMlvrnzEyTuFl/l5r
o7eCpIA7Jra7llvwagUWgjrQ/atVcV6kggXxzjdnUuvtm0y8K62nUn0iJhfH0P4xDwEVVGmzf5sZ
d2le1jS5BvMTy4klKWYhEuuJkY08bjCNca6Lhgq/yhCUELM+XubE3Y/QGh+DzJRnxHaqSJN89Fo8
H7gSjU3m5dptAlMsVZkIz+lwlQTMZ5gsdl7J96/5pxAPmTqEV8DnWzt9DVkXIHJ0rqMZUCef6abv
SXFdVTp5geYy1Duhz+E+tIY/1mi6F3N02g3tOw2mHJ5kZUx23NLbMeImrsL1oT2H5YkDDwWZIIa0
ghs+SbG1WkDsy/zE6E9dasBbatpFIHaTGRTKyim5Y5R2UJ3dmFm/xHlOFLoodO1EBu1WjZ8y8dnP
Js+pOabBOZYfWVCVBIKzaHjG1kMMAJNH336RLiu1BEF6d6Om4Q/Zg4419f7C9KI91ksJumsMzCv3
xIF4yhfS2fGfwSG5RoslW5j4S0ZGShzx8GPD8EHRVZJi5EYUkZ4OLWnjlAHT47JI4c1LiXHcfZk6
P98Hvsgv8sDPiFaPdr7UQxHMle9SuzRW7qDBPUMeggXXnDFcN2Ny00fvzxgYzE9aQRQTthfYlwj/
CXc6wgytzsWSTKeASVdfuc9umsMHTbOBzk9mcySM4q+e+V3+tdM09z4YEnxzuKc2Lo7djdemgwyl
sQ4FsZ/ES5pXsh5+C0Za73PRmFex3BF9TYzKGiI/Q6p3R5qss5qoSZr53q4iSWPNg1sqcGdyxZJs
2Ku/VOSIL/Lwh8FwwhkAG2klKonyGWhzEzOWbILMJn9HW8Rx0sCq6yQPRhRQ8LPMi9sFy7Ef6xcr
9oU85RGWl89f3Qkyf9+dQjv2djp0mz0VUHouq88AefW1tjCsY7AnJBQCPK6aShjmqZBL0jfGTlji
TTF4tNnztoUMU6JELk4URNeYEeOLTgf5apjPqaFCQkz0H4hAIZoU4RFizzJxzkvqNCvXHAaCpkDu
ZBzxo4bHillZ8UtQvKSMvu5B2nBLaE7OwIC3Xdu5L7H/STE2XIKwHC9Zh36noOu6GspiX3V9+h5n
UfiYdvaSXKOuGX9pMXZOoHrdXuNES2RnWr91sTc+RUNmMtuXm1naMY5n/wL6n65tFAC/R1L7EssF
It6j9pfoZDDBmsmyO6pqacK2dNYnHBFlXJU7Gro453CuXeLGf/iJN0JhYPbqEXXaakZ0EwxNRy7t
EyTrjEcpC9yo/FJPCKqaEamX+qXGUSOcqO5/p77/3UjNdC8kddUOKihvU4ViBknsQ1jQnxe4nVqW
54RgRc3dy2siDNtiebfD8eaG2SusyOhuipTxJ2EnmzBK/MMg6p9WFya3GrfyEQnX+5iH4d1GkQAR
oSNvVtOhwptsS7Rd+msp2QF2MfXXxbgQaMJQN9K2bd1IVBbxVnEzunvqD7Gj6ebthqgz4WSOGMVA
XaVEH5lZ/D11cuc5w4uOQgtxs+OYH9K6nQsm0vDgnnZc0eQzuJZ5Yt30uE6eOESwpk14Mck8Nd8T
A2xva5rfF6BW7zoxZmsjBf3cz9CmHEo0F6f/FaDmqhjpMmDXqn0ML5DUpurmGa1PqEnmw423frv1
VFx0P9rZBWUuSK7oy+SMr9KsnDJxJ7kVbUBSY+sxS7M9JjaMe4maQhm2bGv0KvxuiXFHLmzcM0aT
Wd5/lp0bH7mIy9fFMoItdzBCmQJGBhkhd8XaUkvRU1o5sSBBUyon4orknoHO4rb2HZD3DmOqNsHa
rgYrf5dxPwBtOP2zOCgjzqCfOpy756JqSGUuBmaAvX4YA+2HJt1Z8BPCtcgnOBmyxzFZKQ60YHIx
Ljv5bZLCprFOAKz70x4hxjsPc/c7kfZwFD2aLfswcmCG99oXy10485v+svMc6uuqtD+MdHphrpc+
oEwHZ9/P/gy6PcBqP1QZPh+TS3ztRz4oD6Vv8sip3JeN+1pKE5ayHtoWiceWoGLVRq19iWNAmWSI
rhw8Fge23I4TeBB+yYEySDooWq0A38W8YHrGjBjebM9tNzZ6oQ3eL5BcebVcZ808KHSEWtDR7+JY
JgNYCXqSIOyelj5Xa9PHlUEGWrHXQnt8AWUDgYuEXWZxqXuuiQ2mBeU9EiRcL31HzN8yeg8f8Noq
6tAZKBtvK49vGDz/JGUpMB8U4HTlBxplJL/T7Owxz0D9TzhsNqXD6Z5EJXc1QVIC0shcTEQWMcoe
l8+qbfVlG0qFnUHpe24l1MEtzG0mrzvkIYRKxCE7E4pxOXqsMOp73SfREfrOl7IOoOrjOSi7kHi1
aTv2PDMb6xy5Oluj3B/VK19ukmncT5uxQgisy+bLICWJXo8PE+jCuB20vrnMzsQ4ba4Zf8m3wmm+
h15R7lXVqwMxgdA90KYJaqaLjRQ4hAZliSWlz+pVFDv1sXbQOyebmeGMPKdnlh9e+ei+dUzmz0Xj
Zcdey2RiIRyJlJwT5rsNGhyLNmpCGwkeMUA7L279axSbv3V8j2BsYv+VgLdbqA3pN7OczkHLo2LC
CXnrpwbyN/KpE8L27Aqn5dzM5jPS3EukNdO5owfMQYyyQbkK41QnGdmuXjGjZEQC+G9JZjtUVJw8
eIA72xRrOuq+L25b2bT40nOVZt0r8W8YKawejSvz4lcdBZ5HuCyOMPsHQByvnenzW163EUiANgm3
1laNdAtHE3hWgF+IsKQvX/ruMYtIg5CzqYV40G3m0XKlJxtfMVdy5tPP/EIAMeWryMEmZBnln1aY
xc6QaIF/fIFmSG6og0n2lf4GAjzME7zo+TQ9S6+TJignweEV0usR2szU1xRGvbcmV6eYaax7AkHS
BiGz5drECmYZHC2myNUOvcWZ0B/J1KLU9B+ckedD7aNdpwvgXsvB/p1Fnb1X71x6ri3OtpVfdZ2M
VywOvpiXu1MsF9+FufKPbgICJzqg7v7C07q9FnLp2nrl+GTXa7NbbRX8qUt7sUusttzydE6u+K/1
C+3uV6Kv+4uN69CcuvSrAKyTUsxA1GRGAyZe2QbxfsPx05tLYGEiVF/iQP6GjsJ20AdgvQlKPQCu
gHqx8OOd67QNWalBcLGsKjnoofVET18xvK7C+awWu2/IbOsNsnd6Sqo92NO7g0rnUB3CZKouygOp
XnVRc6uiJT4o9x3iL6xW0oeHxyHbz474Qc5vc+wt441Z9PSiNh/60MhXoolIVOln1prR53FsXdQ7
8IOQujs73mTSd9kpf38E1Bs7o1VsGmbTZz0RFngL+dJKIWPUcr8nehc9pRSSqcWRurLc6K+WFXyM
MzCU0dCGaDs2I09u4120eHONJvdfxQQIi3R5IJduRQhHPJQrt++IIat9CyUHAtmjmJlcOJ13LuRC
OtVEHyD5keRA0jHKQBWVzI7Rh3Q71iYKVQBNKxduHUrYftioSB11cAdYaW+CisGGGpOqRSkT0/nH
3NC5U/uGWip/7I9p3yDU7DnrFfNjgu/9YdBLmQcgwglx9b6bOqNEzL1wlUMHT8u9+u19z6m2JtNt
THuEtkuNLJCsqNHo3IOu1NFw7RMxtje7AuOShuFk7GI91Lee1GL/ayGyY6LvE2ce8BW9hamG1e1x
SAimZOMaVXVWC6c99nCY4ttoSP/8M+OpV+0wQRVxhmetMwUrwSY/1WJ62hth9y5gkdF42BqaI6T6
WTsSCMkYee2PfvWjCKZDTGrMps0qc2dzT7659rzO6AM+8UysPaBTVuSMKKpcUMQkWyJ1Kjr3pEAQ
rq+Zu3yqvuj8xBfPmpK/SzPlezTB3/Qm+mYR4vodYMiGAehEegMRqYJUkLMnMgufKd4aQsKGbVfN
1qN2KXicCBfNwOMsdBBzLL2tf7VztBIuOYKXDG0hHODZ2IRFzD/NrKFWJTwkV8QgbKu+so+z6hDK
xUFGfyFJAryBfWSH1JlaI5roskYeaFBb8evm21hHLoIsuXqbA6s9WbH1iKEEMfQ2gJBX4qReqWWs
q7VFQuc58E/xxE4TSixHI5gN+sNMrqnGzHuZo5coGsenTujYLvGY4lZuJ/YlLvy1X7vxIzOseC/z
mtGeYL9Vj8EiANoR4YZH76AXR2ybx38Plxr42CEDPh6/q4NSmBGxVqfl3Q6b6tz39nRQIyIr/114
tbPXDJPYp3mMGDJ1IWZOrzlbUX+kFxK8YOpx58FAIeVBxlFwh5So2WOQYM8mzUHsEMsXezVgKu0S
i0jCKBcwuHYzOFnEsv7LY8g6XlQwFCua4FBrTbtbpCV3nptfcf+jI5r25GcM/Av6cesczRRcYO5g
PCqfcY1ibJZWLjUarqrgGBYyP6Z4xTZKf91+hUlEAp0uu7ui937Z9eK9pDlu0IVS6oGpkbQa3X/0
7bicEpvEIafl1AT4YZBuo2YKOX80c6GvE47lm79TPid5NRwMG/SMKQSCRtAMXKC1x31NUpBJ/oG7
ar0ZiyyWACoIbtSVi10VTQMaEqVySlOHCXpXVVt1XlOLibmy4rREBxyXjheJuWMTDejWzsFrnOuk
HAVjlIPqjqDAkWVzHET3Y0i8/G4Ncmzta2RXMvG0kVTKhmB9zHG1PxrydxxcKFdjZBZV9j5Pf+rJ
qpZNJybZ35MBx4hXOBAM+L/xISW3tEci7hmf/64cPvj5pJdo61b2mORf6DpwIp0wGZHJYGTz8Nnn
Pg16hwsjY563RznzdGmkAfwJch6EDmz+X2pySBI02TJBwocdtjlQJpvRRlS2x2likt6JeTg28MjX
Vte2VxytKedTwAcxDZ4tlfb4plflul4ci3udjwI9qP3azuWPWY+1A5SASAbClX9PA8KYgwMicWuD
bPtrM5JdbWsVo+XIbS9mRmxNFZbTbYqmF/R96cOw+p9TnPYnekvpw+9r2lOFYWzTvlrz7b3nRIbI
u18hVhIIe9IZBj1yiPDmC1d7yfU4O0/o2XDEblMOpNUanWC3snL9j2F0pHbVRUg6qCXCY+EPv8de
fJqxF+J7oH63UdGfc4cJOA2pk04H/qReId3JSBXVSB9ErFv4OtJxlpBz0DmJEemFfvZo9Yr4WuZd
n7Q6QC2lI9puwEQAuwjtkNbxsneH8+BSv1kD3ItYE9V18cL6asjFJRM78oriWEu7lwGF/oxo98Mf
RgfKAXv9NpBPWrU4DcJYS+NUJukmpAh7TXMnUbPbxlZVEwxsPYk2guKMM4dQB6nZq8G/nQKajZck
HXdDtzgvilfW9qRX61Za77tGrx6Vhr7SyEpySdOBm64IpDgpzvBWOVQQIO4pZ1IN4bMkNIDfHs4L
Wx9xorRWEDEc1RFaXbVV1pEoPzvLtsDKclh6rTGl0Rn+ROKfQiM92nYQHDNgzeeuhpGn1KCc49tN
mzJvQby1Yi9fzso33khXhV9zj9CB2c9dbjIBhjOyFAgVpUjDMcgqWJVNTRLhXLp7CjX2Fw3pl0H6
dK2BxerM9qP4gO8OhMeYH+DwmWpVafxXHrYEbbpPMDSteiEzurrOI311mO9InowduDPybZvyYFZz
z2kyoi/mmoTeEXG1jlxoDiF2wLPeiLla+QDLgTBr47rCLnXpxKCR/FRR0aVpcxKVxEx7hCyeuny0
/l5oycLkuA00kocFW6yQh6SapE0GP9ET0Em/6W0XjXaWVs9+uWslPJ5ZCnmSkMZtG3re1WSbvpmI
orJcI5F9qr4CNyHJ21hOfdBUrwUO8c1EriPG/r57gvA5wvvmDNFY0dVJLX3fzISgLUhVXmauwo2R
/PR7y79blnD2A0eEo75w+O4WHi+JgY4FM729z3qvfzZ2bPKNnIOulR37WNw9Rw9Mf6FlB0SqFgyV
onuthhYVkSmybbs0BtIm2r1A3W5FaSc7dEa9VFWSN6GG5zlxaDc70F770PZuIC7Z5gRPTzWCdLuY
EGo7M//qAv3+bYQO/iWwaF8IdkcP0us60PxPZnXdPU+I001R2r6OECrgCmGib8JfWHjyNfgT/b7k
1kgOK+yaSBfvYRMeLFc3HmM99E/mkXubeGmQQ+NbtHh7RzQGNorOo5sVOPemz/ONPXEOqwpr2S6S
UJsyNrAohv/+JpTg9Yst6YCoIh92NHRXX3PNtVlDxek7IT2effHbFt0v2iMrNR5pY9e7t4gveju9
VJK5nc/5f161rUZ4FbOd/ZiZv8y+JLlMBMZNLeSCmUTcAGnCOv5LMehjgBnPysD63uDu7JbWfnWE
RI1PlfceO5zU9MY4NR2IMwTm7adRTzy9lva9K9mE3MV+0XD5aXXZInPr3WfW0Zmup2mT1kQKUVCJ
9xh96brrSely9PzAcKh61w3/OQbZ8gPX/b3UvV9TPrPzyH9oY/Z8E6O86AHMlnThmg35wzxpjB5M
n74jSlCxpcSot86YFNchbW4Kd9bjWL3WoVhXktG45KPYKKEa0iXCneK5QVwh3odCRLtUJwXRtbvD
BBlnn0gpb2D0r8hECcKZULQDqJqpYIuM8/TBNKxy22bD/E1jxuNGxN/R3CMiEWblA9eFd/SRVDkT
Yp857z7Nyi7ANEUw2M3EoaVeQswiGmtbTcLfdFnqYNq03Y02ju6D0CASFJJ6p3uo9WqvuGYYoZ4d
M7STp01kj/W7hdvmXsgfRnIgBZa7Y7voTlOX2Py+EdGURA0+KlH9GmhOY/SPXk1XI+YtqJluCDM/
+0UneVsR7RU6sWQD5F8NlL1kMGoB/hs6VmA28nPWad8rabjCIYaIYCyKNxKR/whC1tinrOiECTZd
Y0/v1jHW4ZMztv4HPYKPzEqDW9Kgt7dTlqQdPt2AufFsFCUIyBGtp4yGjXUH9vYcRW+TUccPTJmb
uXfLGymPhynjgwfF1ZCdJ+GfqYv/3xU9D9c4ZvoNWBc5lKoJuCoRtPcZXYnIGL9EBU4H5Q6165aZ
UL1UpKV0r7rZaXu1V9oO2gwPX79F0jDkJnBjdWRn38wAOiHMW21nhy4PaMTSzzlaHrRKqtdWAzH7
v9Gzzyl6VWRJQw8LNbm6DUuBaVmfkdghoiNE27M/Z6RrUKTLyLsQLUKXUMS/Colkg4qJZCnNkh13
6jHuiUv7+z0q7ZZMtnuMpNAtivpPefMc7DmIOezPfwpJYCXCJLgxlsrWA3niO/W1igEhwg1xFZUH
nczSVwnqAsYJmf/mMnviUFvm7wyAlvXoZO7XpP7walKY7jyUlu+R2RcbPa6qSzWlT2PWvvk98cDN
mIsPtMibuAPsovBaYaLdPA/Wn0jG+YI5e74MEaFMc2y+8sMwwOCu7jdpTu0XJlA5aK2xo8sNzcEu
vO959q6nybXvMhdplPgitdgSYl7bs7W3muYC21VjQM3CpBOAZJR++Dzmywlai2JiTHmlSelRSL48
GnFfLro09aN7Opn02UmD1+0VXSL9pSRo7Q3rar6DnLVsOQVWZFwt7Rqoon0f9OwrgyP9BIDdvqsl
ma1rken9AQSK0Q3gUD1aEH6XxZ+9mcM0SXtYq30l9n0sIqyQc7FJFgLKCrYBjsfSGdrn075N4+ao
mjpJ4eYywds9ZFnjHPEE18fI6y6WVJJ2jODrYG6PrjxK1mooltbFgSilPYA7cUZoCeVQLtpIFGub
0U1L8r3d6E3P7FyfL2rhqRnCd0Iuo8pWBib/qWLNif546HVU4q1HQ3fg0HKdBoAHtPN0+Ml0tK2H
SYtlr/pUy8AkmDbw60zq/RFeRH7p5/jYucK5RUTNmjXHLk7UVykFX42e+TPzu+msljQx//Mql68K
iOrHDDOcq6HwW6P2tXoUUxmQir7K/TuOU+/eSdoZddSrT4qR6JgeDSg5Hu6QEJm40GNGPAJNNLQv
/MfkpqZNNLsszlf6V8uZGeSU2mlwpuWSSo2HWtRbvfzZjnN7rrAddasM5MfFtOaHPlGe0zb/5Ug/
9DC549noI8BMQ3Wos3DhWqCAmluBP1K9r4xXJAbtqfL0iAF5OECNxPQQlUVLlmZn4o/Gli0HHjxC
XAIP46lMd0XoG3jxOvc8yAWVk4tZmBI0X8ZmV5m1dsJ1d/OTVNwUhDukebwhYLen02qIfeaTGKsm
Y7qZAn5yDp3pzYzZW4FAA6oKkTUR/Mm6sD6WBK4Pn3F3sO3hw8GXfnCEaz80iy6PzzblxJuu6tIv
uasH+7wtv2cNkceWG1afhc/kt6s8MEAWHpUYQMs6smeYly3DYTWHUHOeFmwD9Seg9r5m5ACDiw+R
kDvoLYLwxyXomVwSrhnXjDXlOF+Xi+r+E6dOutMUk4xQELk3/HdphgAR3UyWjTXpFDVy1DDaqGsD
8nblG/GKJkQ7z0oY5xTll7SIgj0ZAagQOpmGYlVhtu4LcFjYc/Y4VnQCXlhKRIGnXhR7lNJMFbti
C5qZIQzQE7VMVq+D5pCK0Ylmjtlc684rXizDAATmYMtVb6GBWeAREYb6ZodZ1AptPF9crv5Qe0cv
SV/+tUXVKywjyCM6KyG14P/duj2umDUzWlTUcoahVEdqSeb0T1iFFmLrLH36TMgOwuQGW0bs4pi7
v48ZSgGayq/orz5CjUYxedqrKm1g+bbacKgG+fetu5n2r06VhGlyow6A/86DUbIcqNoNeIs8ijKT
rAmw7su2aawfQWTHUEsQFgggdZ5uXYfRh5kPeG0Dg0dsRmmR8HqmWupcOlCFrcwGfIc9NtUmNqCh
drkd7Sc9iU7h6AP6DFwTeRR58KbTWbtwhKmkewGF0oSz2mqgndISedBT6l603kl2iBDCNYx094UU
23ClgUY/4EA2+l8ZvWPwL91TS0ogu3BeSYKgziBbyb/MwZ/SIvUU6U30LkJ74h6hw88TWD1w4goz
EnqPcBO55jvgF/FDvSDYGbQPmCLdS/jQmLWCGBmAXAhNlFR5YbCZxnGCpTZdaDk707WN8O6rU6XF
SBKGbrrSUifc1sUc4t1xm8Pk4Cmt0nTbzTbBIR77NMl16V9FiBc2ESCzINsvXu49u9zd0oYtD7ML
IM5Jq3D/t3Q3DcLbVKO/CGCVlai+UBj14yWRsgG14IWkmz3NO5NpigEE9pgTzAtUi+Nt5DNjdkqf
4jfjCaVV3EPAC8GCu9SU8sdkE2GSGWFhV6PQxjcTGAHmZ+X6UtYqq8MoWdEK7gSPac/WGEa2ueme
H0kCkUfdOOqeKRpm1w5E9JVL0N3Zlot6NdZhCI6kznbtggbeH5twrefwUOGRweYzk+pqJC5uPBN4
X1n+VALGic05MfjEBn/+ltIoIJaWI4tvlSNuAsdHA8IyyexL4qv8DaQyycyDSIn2xIOQHHhv3pS+
X4+1bydPtRAqhNbYTanLm2EjSmbO9LSX+mQu1kFR1tSiSBap679UAZXGOm2t4jzq+vAy/2/JjOw8
hv1G66Kf6Ctyykb+PTeCDZY1RCGNLaixb1aZayd/oHuRSuxIShvpiDnnEHVptk5QYqA1okulFhFV
wbo3UCdnGRm2up7QAoz06d7Xhn+ty/QX/Wvn0Np18MCHpz1Kyzo86rpCnYkf5jr2tnlNQys/5mjQ
jqofHV8Cww+uova5LL0U0Xuc26sJTMXKWVqPRm2N8S2wxN4cp0nK6Ol/q+aFHFikNXGjoQ6Bz8Yo
wmwrKoiSM1cZRya0ADS/Y4Ptr69bPn3CR7YuBuC/7QeMBlQx/N6WFKyrRadHOf3ioKa/NktdbZFB
Wi9zNWSHEsyNN3ruha/r16ajNaYV7zXX+DGABc8wIbokctKllkC+jamEsBfGAxJiW1+NpTZCmFyy
Lec6uQ3YP83QvleWT4nSZvVbpWFYN8fq6bqEdo3IF5DvmuSiRo6xbejKac5MmAPV0CpRXT/Nings
R+ah0s3vY63ZDw/h+TX1k4t6R3gDCgoDQovREIKSDSbuw858r9Oct65v7l0Tuwyjh9y1wqsSV3Yp
4c2EUpBEW/IhztMP8gZmfkTVyFoQmKsPKdwlYA4xWrQj8ZUOdDzyOAO3NTEceoPtcyoSy72pd3VN
rNiwNJjnHEDr8m/ZoUy7d8tAtxs2uFngUpjisnXXTQIVAD8xEip5dh2XdpYsrUOEfHwfNOUPQGQE
FU74XXdehWqYFAhAO7MDYblBPxTIr82zIGFZnjDUmaOMyaoo0ZuHiT2dPZ4zh8yFDeWA/Losjebu
yG12VsvkQalxfdrqo11TAsXuFl8P8xM6Gas+s4IHVQDG1rm7TcZoro2STLW2GOJfXoiBU94H+RAf
7AxPvmZV5hqemqSp6bEkq4HZjtDjG6H9qtnl0+2D4KuJ+oKPmjxhXJl3tdCW9bEihe+9Fx8a1dzX
/GeteRZGUTDfiWx61H9gaBEmK9VlnfYtFx0UcY+46bYJ8lfTF18KFwnVNGAMsBos13jk4V55C5NB
cD7Jqhwmc6N7dXiifRZdF8RN26j8TfKJQ4qcGT5HmGsrKx2a723pPoYs/bCjzDqk8zI9C8pZiiT5
mJRSIGEK6MQVp9yMa9am7n9QS9sHQ4tvnQ1qN0oCf2NX5vxFd8iiMf/gn3C+DngfiUQfjENi5ier
NZYHtuafVtgVRyqZ5UzAcHrXpQsvz+GgloiX7+prrpeeJw4dh7LwGXtEtpmdQPWtai0kGimdS9JS
muCVVMEGhrj7W1865qG0CXuG3kyVMgAJNhW5gAV+Fcxbrh38EFTfYtq5dVtdqL2rC/AhVJP+ANQj
YlpQwg6hwocdm3uvad21916qhWOTXhaxQpyuw2JrB7EO0fi/5rlaWPGqLHm0brl+6+MCoC+w0vke
FYJjyMBlieQ1PdWu8FBTLxpMPYPZ3/+G7l7kQRI2BtAbRovvPZ4vaqs1nCC9YM+7IDrvQaR3zVZ9
Pe3X2Gr0a5+a2hXWoLaG7Yb6uAI8lsezhn8DwhCy7AxbOzBZ9fczcvyHQFX/DiWL1ODJ0M+/0fNe
/woislZOEQrgBXRfu43m0MhIS1r+JUOF1EHOjRfK2LY0t1dqwJT+lWizn+gWQALfzdCyydJQFYm5
Pj6ZYRs7bfTvjB/LvTOUfrUyyKaCCyoRBt7cVDs1GlAs2qiVEWBaLq31QbqPuILxiJEQCN3NPcyl
hdKVQmi3xAUUY4cHby3t97qp5xtrbqaNetsPDbzbvmmgNHcz3rp4xhmaMcIloKxIaLt2TNsiJHb8
OwToFLAtWb7PowZbnzd4YI4a50LOqPtfho7yOpQdU55FJA+ST6wVfWCabWaM9CXDdI65t3sztHq4
zvFi7IDsJRui2ODTxlqakUTffeQ9nRdfQ/ND1qL5Moy6zYGV7akY7bTkAymjjZYI64iz5piX9MhW
rf8etnFO6574D8d1svcUyTzDnxLVKl2uLUKHZDN46Xy24n4+uxGhiKZpEhIvtTGKApoFMVg3OGF+
Gug7VeORJYzIqrTI+fH2IzqHaTKK13ioilc049pawHDZdJ0Qr3NqDhsv0eNt29e/tX6wnoOe6Icp
pjs6Y3h5zjozLmF+iw0STyJweqXZxXv4z78wRznxHorcqq5wPdV6V1/AKv82yFTfKfiKWnLnkRFm
d/IIkyBw1MiNDXg3goLlGS3re+0k8oIsT2k/K/qc7JCM/Jdm1j+axL+jbMmOpQw7cy3/d4OOeafQ
MB432ZF4LxxOGtMm0j//On1cg5oendxfaqJ6pCAUQJAFTCWpCATvF7zg0IIvzWCIDcG/9E21LPsA
KodQhYjFnD3vHgK1n7L2o/eY2kLZRXAqFyuzhlONa64SnKoDIMWbCUXtPfZphjqi/s7GlZyKNngn
aUs7KtYalSsyOlccuwG65hjM72iWh72fAEoKAq0/c9wu1kWCq0N5dQaZY5AHyU8n6l9Lqo/zULgX
8t7FWpjVSyXPlgib2LgrAMQobH/mc8yQrKubs4FrGreb9YWBN7rGYdqYBX6zsTUCqEU889y2LffG
gvyxjByE51iejgKexrXBo9PVvQMKHAuoEIO/BamBnD8nERGAB9ke/QiybermP0FJitnWinMgiKRd
EMASJ4AhLGPvWK4Aux7Z9FYIWsVSTVaGg9Sn0WFZV3Ip6ooKiiY0hA+iH1ZJiMkUG3HGYIqCpots
62TXJaNeiKQIjsEaYvuxT7S67RN1lrnNqzRaGapoAoCO7M/7jZxXnKAoi5N6ZVAgH2cVOUjUzNCa
zY5hp77pGjJ3mfnqdFtQ3C++82gK87fRYGGttWA+liCq1lHnhc8KVYDdmneArIIQb8bYSuKjFmaj
9dpO9GhLq22dZPNyaeMKzO1oad4a9I6xwQYort0uX2B9mfYPZaPmxJpeB7x5J6FZdyoddKwo/bie
2/AlcBLqHbPPDlR6BzCm7iMY/4+x81qOG8uy6K901POgB/YCiJieh/SGmbSyLwhRBt57fP2se6kp
Suoa1UQoEGnIVDITuOacvdeenSNV5IZVxm6oauIJKvEG8DoEizomAiVq9Pxco65snHXbOs8mieH7
F6Kk7s5v9JzoCUU6VGlaL7eCXWfV1o0uG7izPPh+gsUMSSiRX1MlthYc1So0eB+8U5bJKHhWPo2Z
XYw+A9VIyXCiDd5b6gQHo6PlBBbFuKe4l26FcL7RZQWjLpt3vg0Xr/aco1eFd7U29tdcTuaQnBaW
MjpXaO5v6cIx/IEe3QMFdL+X0q2qmY4USHMyJqc9IWT2G98lbmeVV05yo/Xle9d1xwdfHtrEOcUL
XJdQnGvTjW+HcSH3a6YPqUBrrwfAlLhhG1LrAze3z68HsseJHA6R42j+khNsxmHAtH8TxfVEmJh4
CkctxBmYWPe2xymh4cNrJ2RpjaxFDhTDT2ig7qYIgbhv6toDykGqIAG9Olwol05Ve2SNp5UHUMNf
NETtR/RHxUMjwGUNrpi2IS6ss8XSnI67PR97NOLqzVd/EjuTZV52em58jWQglYJbQm8iG09a4gzs
Gzc1YgaKFjjyH7oBUOnY5gVnPVY1H1PVdqzbhla12973nXWTdmTPT0L4YMTl0lufWIt0tb5+ofBJ
IEgU0Y6as4iIFbr73BnPToHzpzQFF0vcaUe4tmJDcBQuJXkXx3EHe713GTha51Ca8XKrqACGPTxg
wNHGpL0klv1WzItxej10rWecoJfTw4BerSH/R/NgjG/Iig23yTC8xV1PFHutv0eKOyJ490D+ggW4
NkY70ButvtIK8s6oqBp6eV6wG2j+fQChDMqid0/4LbMNpx/12RQlSYqm943xMZAAPHUQ/ewdsXSv
J4XZzMhx2yPLX+mZXVyzYajfwsC/iVDe7bK4pMtuE48tELU/juxRWaQk83tqkCtzgTuUdSjhndZP
vRVA5vg6kq1DJXQfxa44p9B2bnUrQzAjb9E7XNHODFyGU0Pbp9JMm2mVdjJIG0F+GPb52kjoyyjV
oFH69NJSSJcXW2zy2GtRCrIO6MGCWigMd1WIYUk3vDvH8kcWnCUGRE7vlsUTmUI+3V/MOE509eRB
3TLKp7YNMRP4/oXxk03D7HR3Je/jwGIRtg6pepfeHBCtUWNV94rUNIEPx7iaIu0klE9ZHnDjo2Ji
Yb+u0+DLiCPsSdrCniAeiRDlkBZF1snSuuJp6MDfer3zNoubu7qCVJcX5XUWcYj1y1k2sW5Ut+Ze
FZ3DuG+uZXGncrGpRB3pgKQHYdVUtYoR62NJT1NJLV0pcaGO5Z5s2jINvaBVTFf5HidkvKHkQ2yu
QOCZDkl1YB90VRg9dZjS+jEdoNqYJahDt7Z7tJUjGjm+hBnn3WIBHvCtd36LktaLF+3yvVEmoiZi
pLJ7AmMpS7fRCCLHyiesn/4b4Mjlg27n1bWOSaTXsHv6uk4tK4RjObSch02Ixt9pi/rUSYhMYNqU
RApnPuRJ8UkkQf7Jbo7zWKX70QTaz4YvZkJy/UMjbLzMlOwRX/FNHxp7vmaz5hz63rqWZEoCrMW7
iseCIVvkdXYgzShni+t6/opO5TOh4uAi6XmhSqeyk/QmuCj6ZFzwKL5CxGDIDZCwz5rbHTNyI1TR
tTbIRp4F0Wt19fllS0snZjguhnmnVNGDHRfgifr80jWTuZopVK0SjbxJITOUVJBSqevWpc2/LB36
00JCmv0K6zvIpfy+cQ0y5feO3PDnkQOpoMC/wz50vtIJnK5T04YsS/AVI15gHoLDRbKZi5Pdayeq
D3P6rphCk8yQOJrXLMHsTZUvFqqP+LzIHV/CKKOl3nQc0/p79Rtkp32e/S+G3AxY8uBJ4/Pkw/m1
6yrcdtpYgRtjJLj5X3XD+KHS0CK/ihyUvuGlUNoKdNedZJVjBCJLTkXLad3yBPWLa6ADXarJ+Ucd
aFZ1lDzY3269mESqUtqnSGLOb2JteZP3Q7+3KjgWpUPD5tbsiE5BoNQ+9osZnxmmC+YbQzs7U/UE
2Oi7nFNpOpcBAyKpzki5bCOMn5aY6mQyfIJSMK3Kgi84c/MAPDjiu25hMTskArluvrC06iLjue+K
j98WsdzkEqikDgnE2RvXP4cBE+TroWnNZSPYG6VI15Q0JILHj0ITb0aOjPYGHCm4B883HikMoLrh
jM4FRKNJoJHBLmJMzSkeiodeduHUgfOUWLQmubJMEXeObJBqkUjvJntnZdHEiGn7u4yg7msxN6S5
cMIzy2X1UTWHJ1t7a7FOhClm3Pas1q8DQnZPqZzdpKBoHZZfXvwDGMyNY8ju3ZZIsEaz07PQiqWE
VZC9FSGrj0iaUktNs0mfEchZXbGjOs1qF231Rqf9jOG7HN+NkDxf9rl8Pz0hJdZdbPaQoudywug+
valBsOzsccjOiWSSoFOJ8S4BZrUweRJPk3nbcBLeAVDcd9/MSEXhCIiK2G3cg7YE8YRNPGJAZdmP
SYwycdaEj+ymj7Nno6uzCDdjrpovea19CdOkOBkCqkXFykuEBRqEyKpOgAEHe8BrDErKj/JrqQ30
DlGjszYyxvAu3XeuAQ0uo/aMBA3h5IRddfBbWI3Q33o6qI+OM3XX3A0vdlxvMcqRuaTl4y1vYLxd
MGjvOg3/h3psQgfzIuejEET485/8CqVFR0FDEKP0WXL2kw4pSfcpFe0rW4P22iyXjPruSbMyFqJp
OXwwWqeHxUO3tJYQ2BEVwDQYt6kBeyjCHnklE6zakxpcX/pF3Ja2nz4x61PTXCBkpgnL/MWv8mtv
ERjDSiTcaWD/IYf1ebdlDdCtm9qsH4d8+WLrfbaimoTUTjYnvSm+4lzU73t2Z9siN7Lt4uJ6N52R
kAcfjrBRUcJTskarSljYeiNhWBbfWTykZyPMdiaZi/DLSADGss1qy88h/4z+u9Gclm3PtnT1uv0D
W4R1J8GgNvgY5yom+HWGloxdB9AhX4YJQ0jZ1WUtNoveDVcc69aGMcr7HnWt9kL1gGmNCKnwJfiD
4LpdE+Fus6gLrnszr7eKdKwOmQy/EXrwGfaUta87EnucTBpW6xhpaAjY0gFS9JKAifv/PkucYzL0
03mTp8DEGKqGi+uFKxTOiKDpOp7ZS3rnkqXZNjHxXiYT0r9appaqW+rgSQrVYo3LBtq0g2KCg895
ckhTcgG2S5HtsZcz5zqI0I8vDw7W9LIYUsugOMwIGZDlKtlVn40IjxgkppdbNHyircbXD0SVNyAb
nq8OjMVv7ZWXkKn71itoZas/Q4eBPA+kKStEHA6scOWhPDiomYvkJFIhxwBjaDolfCnWuSuC8aoO
djXoRxQED7FfNOvZIMdyQuR7ow76RPF7SDlxZKcOvUh4FrJXZctD4zX9KTUPoewX+2GrnzwXZNHK
RTpC0JuP/20Il/PUOQQYIvHaWHRZeSPDjGoCraaovAQsQ8PAxsiH+wgwEwYaCnHHpHY3/kxghysP
oMlw7rdaSwxxED9ZEqpv9i1ibMXXR8ljyIayuRbo29aEmZonJNgmxDIaz2XjPcagcDcgs9Aw/Pmk
uuV2It+9LGMj4rv4LeDsCUZOMoq6s9+mt2nXdHsqHpS5xsnOzlQ0iRMdg3xjSRubIw9jSWZMXlOS
tivUEl01XTghl+MAt+SaWjhd8iYChyOzqIUVwXaoMcIK6mdvaDu4a4Gk6JGUEnOzNPT+F9fvty9t
/zzQzga7SykEiCz7E3KkZmdibebv52CoOJMhTMmfiz4nozGRhyXl0AmYOwwEdUnnjo61sHXvpoty
xFQktr0bh5hdsvQQFyyISWZryVWR3uIkjM4vk/oUR3ezNIurQ4ahhtBdYudreGfkmcT3yx55H5Yx
reqXswrszDDou1oV75Wb0ZVkKXVLORy1UaQHTEsHGkXi5GX99wOZilSXuwAtAH+qZenfD2gTgOku
xpM0Gb7Mb2qSU9OdtjRrrPXiZLgxNJWkaU8lV6u6F8/EMS2hCa+VBWAqKytKyVMsmFJE2pydihRL
pc7WHSGvLk18mwBuHAbNdHaGDDibWZ/fgQIYqJKTfhT6twjFZBKVJD7L3K7B6anRQKU3ThA9Vr8I
IurZ4hShsbV57ZPWJdBQPxIfB6CHRwIT30WqKtFQd9zhNib2e6AQUYvEpshoWXeWZHNDAo5ooZBr
N7sGBNZBJsAgJ+p8Y9lVfOW2dDsB1S9fDtCcEXjLAycsIyhr2Q184/lGHZpmWQ5T11wZtxJqWh1T
YOmeSfiiZ0J15iX0Zax7bauz8155Nj5I65gaTBJlnzeoveusPGkowST4k7RumWWAOpQrBdDSyUxA
aoUAl5CXc4Rr+8x6XrMclDDjmF6hoKZXQ5qeSiOS1co2fGjjVkLSxkvoxRMcrLnaLTMCx9qv011C
K/hpsCFyp22UnwaHgj8iems1y6szY5tSUUjnamWs7jfewrLltcavbukNgrJlxlP0Ic8ErTArnc4q
a26UqiXhFMYRczT2CzJOU629TYAdILPIsfljRrxvMYjsHWgqdNJqyY4CL9TAEcQtg/2Mj++g7oWu
dT+FlUXbNrEvvewxR5XVniEUbpQNrZSIcuVKI5vwltG2QyNtfQzDhzCuADP71AMPaR2h3INbtmlS
z9wP7YD72DuhvRcPtYyezrLyM1N2vamr5GNa8sFvypoemOUxuLKQ6x/qElHG/AgzYLhksTU9lkOi
rwtKRge9p3aqGcjbVNijYZC4UzBeQq8KcqLn3I1qdKiWxyKLJn6CUQLXixkHJbhJdDOz+7boaYDY
i7EJyAyx8c6OuTGWe3CF9hH407GUNf1Fbu3lJuaEdUdf+z0jaB44mAUgW2dy1g3ccMbBQUaz0vB0
NkQFr9mGLjuuxazbXdia3bXt4EHBHtR2RT8bN+hgosP8ru+mbuuy6b315cGgUodp20m2rRvcMV8m
74qmng6lB1WniqNd5DvL7UhAOvhEmm+Qg6NbKjQcKlBklUkciOO3t6UUfjfwsJncQES4TFFXn+rS
ZsnbN5WjGbx2D858kTk4UEAzUWGih2C8rYhcuontzjkb5juyG0Dfy9NAqQyU3mBq+29RHNdHTRcG
it0FMGAHzxkmpLikI8Ic19gN2G7phHRPJL4UD34UA/qMdLwZbUdEvNGfYtaCAPu8mG6W5rz0VlSD
ZSg1tJMC3zBdALiHcqRTtDq1rMrZ9bMbxpcX5cP3Q2dZ/WEitopGCDyQiuZVUNgs0LlXG4TPFRo5
YpCE2WixwTZuHY2Opp68KYfG/oCW3l2N7Bav6Fq7QzegNYmzbKDPaIkvffwBOPrTYkgfOjroO9eA
xJaWyH1m6ZnmdCM3u0X0HNVEEiSz+Rntp76vSLiGT7fot35DcEDPQnqtKk3I/kAfyZpT5oRkirqE
SIRTs08im7TExY9RxAgGJxs/K9hniYhTYi5XdwqUesuTLv949YFUUtNZABQ6zfOxXTx4QXYKra00
DUzvijsHrrQmO6japW53+7JwA2BByKk11HgfQyRK9OSQxko0qTqQFcqGO5yKUxbU9cFBxryj9XAP
fmM64kIAxhdm1RE54ceIvvkthdx6y8pNPxg2Za0mXVgnQjgx1hOd97Xq84VljdKm9vZGp32LY9Tr
Q+A3984cuZsh16eNA1U3FEb/LmA5okh2mazAqVu5LMPVLojLip4ou9XhoCAVZuRrqzEYgSTJ1REX
BzFEY0bOBXsWtYWh9ekcGzO9z8jbhR2iGSxyPc1aRRoF4lRny0m1qVgBDyCspqONAsAfYdA0EDUV
OS6qeIOCdBve57AV7lzBwp86q8uKkij5aFmcE4VcGY4hmWZLgKcZ1oqVO/MTY9vZA4GyZr/sPc6R
ndxr7bgBYuA9kksy4H0kLtD5M5dD0ZFi90Mckq1QpsM7OMDeAco16RmMmMNV5MdSBtzUqf2h9nAV
qMZ9yA5/O3stIU8iAXzbRNteI245Bkz3thLiAxm+yzZxDf6OIh1faGJ0rogCp5tkNUjFWm9BzEb1
+DCxXhf2oN2qg121/spvajIiRe5uRsvmFLeh+cFdRFpPePdlpud2UbfKtIb5NzprXTOYTRaXfDsH
MM+q14uRYnqLJxoe3753oNG2tLn0Lq9udd2/65ISkyeN5Zd5s6lI4CLWadkJ2zO3uosFy6eydvd2
HAM0OuVYnSabismqspoPsuVxXUbDuA7d4G+qceVAJyOSigIkPuyWcRXxqsIzqYM39eOB/VO00vro
C3EVYvcy30ci/5vEBeH9GrgAmc0xCcyyHdNgy2D/HLhAumPoj7Phb+eCDXFchNktLv2nPFjmHlsz
0j6FJFeeJD3M0Z+gL2HT4p1YTjtb36y/5LBwTr6edcx20YOJGOQ6GTAzR1twDgsU8z5D+KVtzess
E+e7hsjOvseAR3QiqVjGWjkRZ2lHpDtC08iFCI0QszyrgwaEfeOWDfFFcixd2tyAtcwt4zoWwXCh
+q5f6A61rOGcBQAdk2bLsoVm1KxtihJ0gVXq71vZTlzABp1c2JP7aUH1nzXunW4fO6HpJ6jOOC2n
WKP9zxBpjvUnk10vFTUhSPeEfMRXRaBeaW/40rNtoQ/5UV0QhvH4+xwM2//lWxEU3Ulyljhz0zN8
89dvpdNxSzi01nRM8JB97M3gZvVFHXJn+H5L3SVubQYNcyJeCByOTO1WB4Gqmmie4T7pZG5zG1W3
zoAgjz4iKUd6zHIbJaKJePykDVaRYQmxK2JZvGIDkRmLYEIhoc4x2rR0msMCRmeujQ3iBkKrGolD
mvVSVqgrbxs5LDpauQa5SQwt+dARIzBop7ZNzn2rOU9YDSgAMUkS4+ITZEuUQic9FGzqgvXvPzmS
CP7to0Nw6sgPz2RwN389oe3G9UwnyYe9nUUrdobzVQnCKlkVxtFrEt7k6jv1ROm6H1DfkSOuue1J
HToj7V5uqbtYUL8/kXkLOZ9kNW8Mqo0vaEuKCMYJ0vpWPWT/ibx8vatuCat1NlOZt2t1Vx0W+SIt
xA1nWk4Oll2xjkPQrOqQ2QsR6HpEtJQsy07SI/B6eH3MuG1NKhjqKSPJmJuMYjlYevswiFS7pZni
bgzZeFR3Y2SQLtdjdsotVILqMXXwu9w7Tkb1kQbwSiTkRmetpsMynke4w20SVeS3MvlimKvpecYh
WI+boKUu7zSsXy0234pypx5SqDt1aBrMKG5qvPvl8UjC8NRPwKmgcECc1Pb1MfWE+o0lachTm1vs
YlIVr/Txtp8hUukZ3ic5Crxq5l/vsiOgcqjuv9xUv/36vLqrDrl82dfXLusR5reeraeUEqUHhkqm
fJKBoDMlrVmTJxd1mM0oJo1c3g/NDJ5FBiVzkL/z+jOgG9Mf7lIYOA4OK7ywkYZpWaLviXq/QVsS
b0mAQaMq77rE/rREwGXwrWWcRCZxwpTFphuDkXiNpAqjr3zs9YnXu4l8InLMAdmimZ0SzYuuZtZc
zbI4p20T3RbLSJeUyOyFkj35jI49yLRsvX7BY4Uy9kyLlwMEp/i4SHvICzZL3lJ3nYRZ3Gw8wC/i
C2FH9d2MvHGjG6QoFj6F66UpWvh/c0IHTh7mLiOSL+iiHVrJM64m+xDKLJRWboAdPyKCEZGcHW2C
g7jWKFy2QZhYmwwEz10urYKAimhyOkBe1WNkwg63vx8vxK/BTMKA9m45rmO4RNk5rvnz/GfgxjMc
xPl7I2vucrQD37RbnFX2I0Fv4UEXqXNDdS2AG85FL++pA/JQtIs5FU/s9yRkwDX5/kw11KzJwfQk
O1NLyHZNBSE65BlDQoDnPLaVcYcrbLnVzUd1x6REfBnLaGvIqUkd1EwVSqTR/3l3pHi1ii0u8Dp9
mjyRfY0s9lUUh+sVH324izpfXGFEfD9UUUrwF3I09RC2m++PWy0Y3U5mm+eVuBVSNKZ2N8Skmqw/
CJ8N96kAS0hjMC8dyi6LzIf064ybZHhNf7Mesf7i+7Bt3RSea1tIvPxfvo8ZIi3SKcfZxyjxrrnn
mffhyN41pZWXwRa9Vw9F9KfPhdO8e30oKQPjEEPHWKXyl1rdpfdBAh4pV2V1GUqdoBMaCJeAM+4I
t/ZkFnk6gUvkiTq3wdomWC9W2IXC/Q9PMUO3O9yAxE3lY7KtUQxsUgUzi4rEZ9fkb39/Rtpybi8p
02Fi/vKvP4TPGSnoHpqG5RMg4hm/fAJ+ysSle1hIC/SiTfZFSRnUgWyNVFJ75vn8+qCbRvgVSyNZ
eaTs7cjCjvAx6dkbh4IYEQ4BEiZ1Ny61I44cyBSO/UYPkrOQcJyShjmkdHX01ANiGqkXhjuZjMim
o0ndk3rih59RD/7wfJD7AforgomIjIr3NaaTvZ1344csT1l7RdabzDads3v3Nx+V/Ch++aiQzBi2
4QpXN221uP386YFVavuvP4z/CJw5NfxBOHtmyORIAmL2OLHoPi969iWMGqPExcEH0ztUUZKi2TpZ
AZiFFt90E1KDZopztfnguEiNWdJ9cmMZblZoIKgz0pE0UUHym8LNNOHP49pwrgD1nas1Jw6LiuRq
TuQutpPuIisuM7Zh8lnjPoq95YeflK/gA3VUwGLct2+iCEd1lI8ZDD8YxupgzASs/f7T8WTwzY+f
jovdxTYs0/V1wGYQvn4e2qoOP9EQBmInuiLZvk7MarKdub+ONIKn+d7CBWQm87n6mSiKclK3hw96
4twzwlBzCueP8EuSxzpZhie4aIib46S9UXedFBOPHVX5Xt2tjMajHwNzR901qnm5yhdinzw8qYe6
8JN6MWfJ//rFMlqeP7wYKqbvLwaZYrkWmXuvXmcCU7etiArsjibN/Rhe3lOMX2s/+sBDpnpon3S9
Ny5BbbxLazI31qgeSkc0j+pH+9ZLV2lTA4aUP4pFINnOZgiaV75Qzq7hyJZTw6jIszbxFXf1aO5f
XqgwfYyKfnGnfpa+HdZDOMlHdXeZZtCleh9s1F1IY3QRUnwA6pUszTUf6ciq5/SqLfa//9b9X4cP
Rg7XNSxbdy12c/qvcUjyv3OnKYQk3BdI872eLBd5SFARQH2KP3RsDXCMN6y+CBuwjTOA0ocqzuxr
2S4pK3qLFr/oyjcAYNeYwJL3HnyLE/UXsS605eAjTReA6vvVoIO8VGlz6tYgSJhgVDybiafTrc4e
RTcNt+pA25nsAY8yb2FkmLDkEyw7h9tGHrq2+hy79SamMHJUBIaG0+o61vBpiMHFBdG7DxVJGSy+
iZxz5WM49YtLrPk01WA6p/o03tginW5e79Z5EkEdr6p1LStQL1tGWZVSd5XdWG8/dEu95xNLyGKs
q7d08wQM1rZCO7884hkub4aytq8h0qSV3QXNO4IRG5iqZONmE9SJ2h7e9ZLGgoDmA6Gn3q6P83bf
kvC0HoqI4GkJ3PPlwSsiwlq9Gp19PILqiWcbtKUJ+HSBbYBpl87uCYP590MRg7NTJ8d//hSX1f73
f3H/c1nNuMWi7pe7/32JPzdlW37r/kv+2p8/9vMv/T9/6qnM+ffrC/30uvz339/e5lP36ac72wJK
ynzff23mh69tn3XqPZD7JX/y//vkP76qV3maq6//+uNz2RedfLUwLos/vj8lZ1XTYJ3xnz++/vcn
r59yfu+RGeMTbOmv//Y7Xz+1HVOJbv9Th6/keUzPpufrDKXj15dnrH86vuHguXI8XXc9tqNs+7qI
X/qnzVYTIRxUPcP28KD+8Y+27F+eMqD7GjzFkaqfZfzxv+/t7mUEf/nW+Cy+3/8HUva7Mi46JjZb
/HzN87bIy5X/ue+5iGbtX5cMeRo7ddxoxR5CwDWwnPXQUHRpo3nPPnxbuijYWajUO9FQ9JwyOAuT
Vz165XJuuZgxYFFwdA61DFFHs1RasHh8FDUIl+HFaxjl7J2HYXMfwr8RZfat0CZeosaOTvigNsGJ
tiexS9wESQ+KpNK1DwuShyoeddJUWHHUkCm8zNmT4QAMBISzw38lrX4MsG2z7Iwx5SJPt+PiHvPm
MU0R6VT5R28aErJJCc2LGayYrQ5cYMe2eXY9cZ01ivIVeyeQbZsi/JwIT1ulTg5eOqNCKmXjZNE5
Pgoc+6FhSWgFJjlLziHJ3J3p9uyKsxv5ZuoamWagAbbpLgPro9ZzGDGIL+aDdEIIod06AOo85wU9
Kns/FPY94qD3IisfCx9DfYDN0k6hA43IDnktreeqbzOajuJQ6588aH+FoW1T37gPKVeJ+bmrEQ9r
lJBYdRbxla0QK5E30ApC66HTOlK1WhC1Dx0Z4bOAPOgeMVCty8g5TAA6neBEKCzDyJkYgSc9tYp9
3UA40AY7O84MGg4iex8FLxp7G2sGPcUeZoF0FduHPPA2CdmCSwPZhpYydVuzex/jwY2lZDUZKCeN
1Ye2fy7155RPSjOyGx0dfGQ9oEFZi1yseZfyneuVgWSfZjR6clCDBOiWd0NX3M3zg3xIfjXyF+fB
3oc6G6w2Ixi5pDUJtq4VRwwdX4RcGQTte/nzgxaCXNfeIwRaI1m4RAU/m4AxzPlOF2LdpG4B4WO7
SukbzAGMpf5ZmPZhBhTnwLuJ9YesfygQUXLuyS9inkhD45f1kvPA1dbFkx9DbdVN1ovuOkGYLK8T
0+43o+Hu3F7sbE6Hsa33rr2n43GUZ0xPOT6aOIeJ/KAiwEiwA1mynhJzKzzu+0fRfJH/PUpMUCnF
2pCBI61JKC/XIOc7ukh03fwfDWcYS+0m25quvXYrE/UL4eSUlVKkz1MOUkJci2S41H3x0V7yG9JN
Dj15o7iqznPdbWyX9mCvzgn0iLtSZmm6E8Adgts4P+Y8u9iUaTjj+y7fwqjaNk2wt6C/hVj4ctb0
pVtGxFZpJ13L9nm+rAvaJgLq2uLR4LW66cLARbA2dptg2mbol+vCJfHRgdvBt8Jf6cOQ7VOPrIH2
vfxG4y7Y1qa1H6GfklO7rluNZdRwkVdM1RNSxffg+xN1B8pQZNswaAweAGDw7qWRE6CpbTEi7mZc
fZbBtY2XkoujN+X54x0pRz4O0l9Z+BvKSRfA3VvD1j7nPud7XDnrkqwfrv0aCHVB70yeO9wtlxx7
AhpnmBQlShaS66PwOqf4zt38pmm8Y2LXZDDo1pr+tb6OiZfgYiD8JE1J6+obmHApaZaEN30M+orw
0NzB3IvXwv7SoovZMSDfCD+/CfNy3udlmW16oqYyPxfYX92PfhOKVelGeC6IuQcHFiNtjArO0mZn
RCSaVS25M2UfoXwgRGT00PFGrrlG/ldshrDiELDPI94YOdOtCeQRk6JzMOvxeUCfWhnka6mfDQzM
7FKvGRfpXQQAd6/7TbQj2O/Smv4DwjMiJKBs4z0z03UIaaeUdmBGw7Uzz8W6C0KG+tZBZUOtAiPB
XcHYtLKFieI4n9dYWJ1NRZpKXmX9xiWUdFXHEXF1/JHqfXb0lgIdpV5PYTWrKS0B5FwD8fkmCqAa
mWbiJRzjg+ZElxA9gOXhMFCBO61DccRxmG76niiUqtr5i9h4JCvtTS32AfNGH6Bv7hMSG3f1GHwj
NXtaRZZJcnqhocjG6J2L8Tlj47Lrw2JaMxFtoDZFfDSMwFq/fDaWTmwRr76bB+a0EHcRgWfmNvaK
emtBLfFIL6tqVL8RnlJcVVkT78o0+5w3xhExwnopgvdVFm7xldzosbtx84yPhPjo5Kgh6vxhyfEX
07iapV/3a99ncdNzDFvovsOy4Of9mhY7vh3a9PXpLu6IcN/IEQQAEpMJQ0Vh3mcIeN3hObQHPCkB
pVjj796C81crCYtCGBtG09YduZypfthRWznYBTJcMX359j73q1MV4ITrK28XRcwjcj5m/sqCT2n1
Rc6jhCRj0rfL1dyYl9RKPtmO8ZaUvHutKi0k/NPbMbsnZgwqljNGJAqx/fbLr+ZeE2g/HMO6bRdz
IwdoLls3qe+If3YFRB2sUNeYRA75nyRmwkb+adAhObJaQD7A1CIHxXDBocFEsMzZVg7l8oOyF9K/
Wnuv415MB+/JsZ9zkJH6uy7zjhGj7cR5b9viWMAOm8OjOxQfR0Yl0XKCY8qyGegqU+yWjoa8gcNg
CNHgBttmQqISi4OX5Wt5302BN3mfYnqWCWNgMj2QyQNwGCPaKEGswFOz53EZNk1PKinT34LnhUUe
uuD1aDyMctHFdOCSKChfw6aKgQ/zZqSXW43lo++l3zS2S2qpYGinxjqFk7iSYn2tOWvZQzlpfwNY
5TA1Ylo1tX8tJPwqJ5Yizb6NOpsK69DN9gHmDADSPSuJo2Ho84UGMhURh5A6e0Hu5z6NHaeWl3yL
wwK+JsCjMPD39rK8lQspueuTs9mUMRvH+TZ0gq38UxpWB30GcoF1E5+Uw/rPpX3ntRtXFM9tjlyq
LT7gztja9nMpCXueswvz7zuanzY0P659fw7/fblmBH1LIQwuWE7cn8/XgYJNRiO73GOUhG3mQ8od
oooBPdvydiItfv6bi/SvLhDIiAQN4OambPxLQL3exkMfLh7e5dK99nF7jmCPup59GLX0o25j+Vpw
cqfNJmTakJNfkWr7memMVfL979+L83OX8OWPd3Uy1VybQqmtCkA/XKykltsgJkS5B4sFNIXlBitR
kCl3YycDhEOEBkyJHqsEcdLix4w27ZLe6Fb31iY3CP87E5q3dkC7giUuIQCWX+aCNe+Iq5/pVZ6V
0ecGfS9RYVuYNvtgJA+KQC0h+0X2NdCak2e96wzYJJM41h3MZdOzLqFAuWw/a6a7EyyqWuYGcybj
MMq3hIXtW64T/ION8FcFPA5RoGy1n62pfqz8k1w8g1deDfwJcrX9+4/M+Pevz9Z1BljLR+vgktDz
8/ky1sQjzw3aODkKTJzfcomXu9q2ZkEbhjmkLxxU7YPHOutmqco7ATEXGeX19+/D/rlLKb+6n9+H
9fP7qM1wymuDry5FVYnWCQGKsw9xcAMAbqbn0TFWZfJZjmmISEBG8wkyqniSr3KfDu2WCiw6cthk
fF993G+a5WMJQZP2C5TlGCXsEkBrf4YIBF/gVInnggnQI8yzrlrk2tF6bl3k7/m2ZCiVf+yAKgLQ
wkeMQG9//7daf3Wa+g5lSK4Xlo/GL39rgbozGvSy3MuldBYwnEaw7MJphcJ6NVTvGErG7Hmxwp0c
/IJ9H77XMWnZEyt38Etd88zg6vr5dhJkOzNmovM6yLmwD4m1572Ppr2bvPUAXq59X9uEZczNdoqW
69gCqEVaLf/jVHOvppUj8LCh6w6bv/kj/2og8tlMCsuho2TZUmfxw7U4+qGe2lieaas9y13eBBRQ
DLDFOrnBZEoZi11WEdHLdrgv8m3k52fTefZSNobRM3aX4i4BJjQGD3qT3WTsWlI8znJrqS6b6kFe
JnLXipJv6+XHag5O0+DudHJjCcCeMM7KZyNoCHP1d5eN+XNX5mWkoRuh+z5LA8M15F//w19nVSSJ
jc7EZZNkz23J4tE+eo6+jRvsu2EkjiWhruwhwLU/yzmH67l3vlqpcYuLYEvIzrkCqUl40wYF+Wqw
spuaQUFOlCW+r2V0gYXnu99/JWoo/nU9xRfisJ6hPaB78o/68U1nEI2bEAO73HXKbfWkAS8g9Px/
qDuP5diRNEs/EcocgENtAYRgUAVF8JLcwCihtfannw9ZPWNV2WPdPcvZXEvLvEkREXD/xTnfYQ96
3K6KtZrAmUzhJqxECd84+Y2pVzvhOXcmfgJZ3M0yvdKkQ7f3OqYceqN9697zfKYXVD6cTxQ/dLcA
/H3OjDEvd9uJu81P5jy5jbrkZXu8sK76k8cNUDH35CC1afqVeUwcxhb8VcGQME83F4zuxzr/rrbI
1+pftxPwv35FjP986pie52yzYckZ6P713//lFSk4FXKTJedhexW2FmxrhbaDxdLJNebEHvIg3YAb
wcxx0AH9A66Ab4gSjF8RvPmcEeRmbTh9X052MNIn/zc/4nYY/Kc3zbFdaZoupbD7t+fIahoGfPC5
D81i/9UCchMHvOLbOb31/Q2v4tZ3rktxk6XVP2tj+nzTul6W95a38K8RjMXVQ5WkkfFKY8pBv7Pj
Yvdf/6x/fer//WflEBcOyyd9E5yIvxXLilduihRPhZlcsyF/rPtxV/KOOh3NLQXWHK9HQ0ADI2nZ
1XZw3dHHj7fbtZYTXD/noYlT6a8f6j9mqP82Hfw/s9u/j3j/72PZf5v2/s+mwIefehuQ9v8fTHi5
zv/l3dsmyP824QVqWv18/Ot496//4Z/jXc35hy11RrjuNtp1bbFtpf8539V06x9iq7FAGILfBRfG
6Pd/D3iNf8BYMRjjSuRaliU5Ff9jwOv8g0uAatTGO8GC0jD/3+a7f1vqUGYCf5IWbi8sI9IUf79C
x7l1DaHsXSbMhIwI7yuXKC5NAENBKwqTrAlFhGvnYi4DRU0JeJyqFQwnWz0f9BfdWBxUQ5bfqFzv
UKMaj5Ti0d5F48bz1QcVJUGo1/Dbi994KeiwFuOJZKXXelqJ06vLR6c08T91EHZMgh6X/KJ53cXV
tOd6+mhcqDBzyy1UKU71DluyJjpqvQ5rtUiABGCZq38nA+G9K270Ql7rW7ZT1lZauEakxI1uzkA5
yeq9ISNW9isQ1knrA1TwYbQ2l3IVjj9Y/X0zLwCD7O6Abzbx3XKcQVwti08i2pPttvdF12hXszW8
QDl+MIlgOa9DyvGbxjEpdOA+cUCu3r3q8jXUrOjFqIpz0j6DzPiNsTsSLxMfyhyS5RZatE0bngBV
+WacXjnN/Gk7bRxmxVLeJrYK+yb13Wrq32Wnv1vDScb80ipOIIZXRAmk5t7VZmISmfHA+Y/2EAsb
X/Mq5RcZhicoxWubNSR+RcUZOf8pxn94jAShc0gwTsYiaaZDPW9qtKzdBeDMFHTW95KE0qN9JbgD
N1CinSv3GJtlRwTxcms6ZOLaMUlrLbCVv6xSw0iNTZq5c1rNnin8NOzauPguIOH7Vbn0fsnQ91hq
8nZxcush4VZPIGsRr2KRrJrHz7qRfEPt4+2CvvmqT1eydbPbWbQymIvCpOwaIV27M3Z4BssHd4Gx
ixJBD5jVvithy7uGTjNQ7gSMkI1csZC1kg1MOSjyaCtfKD3fpUNjgFrFZ1JahbVwjqiStTCzAOlq
Qr+Z0x5MosvqNIWz0BcD1BGRHwDbTL5W6a8bX9uvIXz5fV3HjOTJTfwLtVOT4pAntrwSK7bsRY6/
iN+Y2fdjcpssAV38c2diYstEGzgbeTHt3dOC+PPULFHDZeyKwwAYOyeGI9ZXcQWHm1DIXGL1S4zk
mdnoS5+pnTlZd2LWpwACqxNCgCluSJM+oO6srrBIFKHeeFg/kqUI1GZVbxrKgN7hvpdL2x6qfPmG
iMQTfo5x+e3tpYGoSshcwIfDGxv62pzuqEznc0pIOkulLzjhdbBmX+lcIl9YcIbTOx20PkpOUYTA
bIi+ZcVXWTI9P5JwxzA65tnvBCEAnjv6Oe/jaeZST3RwAwyCO9Yv+nzWBYB3mD9XsD7GUB+J92Q7
tLcaA/yHgxUjq3WsO1PYi3FkHhXfWXIh9X3ErUCC3ZWeW4TDwopEG/yUlF67I00H6bwbptrykqgO
JIXDcryy8Url5nOGYG8ve3h7BFIbhvFseGypRr277tL11vGaJ2jrjHeTWAsy1lnEHtYKOeLIPiDQ
Tdb/egLUWhBSwPQsCR23bSFxQF00EFmnTvnVaLa2TyedcXGSM9WFKUDPw88xzsWrXePP401/G4xR
8+0ESWIWizenXxk2FSK9InXa4FFIi+3pgWnvG7bzNDf4EMY7lLKXUmSMfk4Ru9iALF5eWAfcZIP3
fTTpvjyTI0zMF4dRqJi0MFFAtT0RARVQHZ+7JbZ3TvfVD3FCFEYRnzTbOukW41qSkzCdZEmAn7PD
f9982/F8LhtiKuLuHYPYsSEM5ZQzhN7ZU7lQiBdgaMEk70fHVaHZOz9l4eaHLtaA2sdrkObGB2RK
gi+4GQLO6bPRFxDCnPwEHTzBH2FiB9ORdWO49K1uq1RtxUrBaWFPLm9RPboBkIzfFfbPsSwX7Ftg
Xlb9bmn052Hqf4yhfuHAiUJ+yvihGYdAA9Udeu3yvbqtXxTOtPs0qtYMcpMfNm+yG10jTUZizZ6x
z8aE9NhLGuhFHxCXzjLKxDxvy2dEqvtRJ+gmJTAOPhUSnUAv5RSYIoNuou4yLwEsIfeVkWZQifbY
WaKTWCGJElEblgOT65HXcpzTO/b/7wzNrqulOMwIaPzJ9owgEuu9VjQnurubUrXnMmsvVH/Ql9np
i/Q+c2ldcsM7FyMy8Hk27jUzbNOSM047J2aKPwAohtMEfDqrA3uE2LeSptgLdJJreW9m0fugc/tu
/8DE8I18LUa7xktvMFXvbeX3cXvBNR86Y3/R5tHZEW591RnZQ4PcgvJcE4z6i2sNMed+RO7JWanO
TdiYrPv449totB92KeZ28IGIVCCdsX/KoY/IFzZ+VFdczQNaQ4jru1HCMTRmDceP9yevYyDqIn2M
HIBQHm9qYTA0FHnLRK0ZDm4+PC086wP43LgSV7Vef+CPPJgT714msiDS1UvTJ6RWAOZNp7OeVOy8
CiB2msxgiYhnado35djvHTzmu3k1Hlxn0ySVtBdrjhPEmZ2PlJgNicaHYEPrLJTL1qfdUMvIuMaB
Y6Rtz5nAflzIGvsKqcwso44D20RtEH4p13tdsW2ZvIEpFIpXX9Y24loe4zqNHOjm00tN9PdJz9vX
zJ32qm2MS20y/a2N8YYg1ivmIdW+ByhNWIdGPIQ19pz9gmQRFsllI7eDPMir6CbzPjRl/daqGn0k
Dqtf28WrKGpeAKf4pPX6KtbRJO/P+end/quIy2NVkXyjj9N8nDydYOBDJGtjvxZGvJule7+s+uob
VoTvRNfJDgu9esl3tW4D4HfLl7Qb6Gv4r51V/ckoRsMOO14rFgoOx2DgU4lQ9cRUaOBaHdN9ySXI
uLxIA6WP+GtzfKYzFNd6cTjehvZhgB1ot4U4esK99Mr7cGIsxGgcAmXNzYPudQepIYqpYkeDSngv
dTZKgF78asE7qvSc6YM34OcZ830+tjho6qBfOvfQJDdWNb0M1bdLABD0VPFLjgsnz8KRCtg1HrGf
Igto7eqOGzbM+2JBu2V/tdE7+etMkxV5k64kFd6ZR47LTt4Mny1J7oPR3hiOig7REh9k5gS6Xb1G
FrmiJFCRZcCavY2XHEdqWRxqpQczUkRQ/phht4ifJi8D11Em33EVYa7kqRpVuSMPOz067ilLC51B
TU76qxuPt/nKgnCoBEFfzfsAFuVcORk7gSzlrVp5CNPxXeq3Xt3IFzeWhyQyKtYRzCxtIIeOprHn
4BuBG1w4uidgp7oLY8wm/7A1RfQ4krkNwH5CjEBkp9OY9QHo7pvZ2kQlxEYesreuoOxqOjWwdqsM
y5ey+21s78db8U7mw9m1zAnwIU60bgGXjyX1VJk2IiVm0atGZ+y56D+SbIere+ZtRZ/o9j+aATfN
mB6mjhn1MMbeiSncXcdyiwxFPsgOaK5F550rF+QKPzlX7660mTbaihFGxPnIRFQPPbtefc+cf8a8
KwJXwkcE0oZXSM1XqpjfkxGO+tBs8zaZe/4mRcGv7dxHpKK6A0XbKPNHMZI0kWYnUc7rHjLQzwSk
wZdWcVc5PcMJZ26CynA6gtnyvZQwoWovMgPbGtxg1NrfPM++jdIZg8KsyF+3bi2VrgG6T8+3LfcU
DYg9ZIXARYtv1uJlskl1SlzCPdjAeu3QBbpaDlMdE6O7Cq6CeeD/a35ysEFh2cuCdwgKkrJr3o3h
Int1o7z5k2idB6fXnuLSn+cvDfvyKN+aRV1VgvVGqujQ3JYXTEQ/pcV6tuq2HA4hn7jufx3dDbvI
IpBLUX4Y/R6kDy/Nkr+7EDNuTEcTu6pOXi0ACuy6hvoYaz31icV3M+b+Oy8dOOPAgx3IBzQbADHa
DYo06PPDqo28DJO8KRbvGiUk/ENtpEhnuu0SMJWV49mcNHVPreX/FTXNWgFxbKxdrN4O+jbfsPbf
QEJ2aruK9cmJd7TEHxJSf9r3X503Y41iKpsOw3GBpseI8g1Hau1H2fiZTyWsRT5WgGMyNiPHhlWy
385ZzKqEqONAQB5H48NvLL7GxLlRxXqzWtFr7bYFv6p3NHo+Sg3M27xb7+ehU1wNcUFSRTb53Ln7
ZtBAkFh3y/RKEe6joHOV9kw4iOuDioCOP5seAW5vgN4opcr5sdOru2Hz9/ZBLPE0aeRer9Fdbczn
iGKysX4Nlt2ISUneK+IPOryPLHpGURwTAZawpePvVcY1H8+T3tonC+vDVWzY7wMcigW1UNAixAys
qHomuvnPaNbgrZ2z18wmDJ+WGM+O16nLCXqbrKCMjH63WHI3O+J+MQrXX0kZQZSY4JiAzlMDK/ZG
9Qu0bfZFeqTgMcJ2iZ5VpKHWtF+Warhekhh8qrXuZTHfkI39s1gva/25rDywOetBfbL3VqIuayZe
Zmkg6cDvzK1BsGi75q8LXmw/meJ7vTdboGPtsVoy4TsdxSolJojtwC2bT1peJFcFhImoIfSWysux
Re6vu6U1f4Yck3Xu6H5dwsexOwqXtMcR8uXEeD+3kz3RXvDiJ8e5Hr8j/Xmx6EfBe1yM3A2x/a+H
KiqOjUU7LQaTBmO8toYEzbVZYE/BMWgMi0/K2pUtLd7oQoWO1hI5lyNyMP6AWwr6sQ0TAdGtmuIP
1mIgRaMH1N5P1TDfL313Meox48AoX0cpVODIjQdo3M7QjCcPXXNSFl+UOh+tSkEHF3oI+adD8gyX
zTEdkxdmeNGMzL5bnPhprqCBJQuZMb3EOhMtzq8xkw1j5Fdkew9HO1praMs1ih6r8NBfRV9mO6UB
zkoZ6nAt4gWDtafdk3V3zVNj3OUFqoeo33aVS8H3sEs/XmaYZjV3BemAu0YSAOaIAltN40jSQXWu
KOK1GHA0qMFmPN1xwd+g592x9mz8dioOLhTMGzeCjQUlKBgKQ+xQ/ijgOgpMM9RBu+PeGDOvOiRb
jpVrAWmoIFacNGfSdynvaG8ilGHGKpqk2Vs5t/WiLe+p0xxt4md9oopQLtW4wSiiUagwNkqHh1iI
9Vq3hiEwyyPpANbOYN/PG6h+5wpsZSXBtJgOLt2WD/RoTXSwKR8c0R5Al6ZXEnGMRxVWM3/jtq34
gCY82+MDpgNygjuLWze5aiLzAsHfCvFwlIEhvNupbb9sr1GcLqa5kxb7JHvlCkLSXu+sbPpT2eDO
ZHPbTdXN5NjFVeKOG/QjDxx99pCj6UHRsvj3WAmSqSero506j2mJxqM1Jx4x1NnB0lyZOZc2yVck
r1fHUS+rB9KQCImw8u+8K7ndZxqbfAb9Nk4uMOj10Pf6fWeQsF2vT9wHeztZ84Opt3C3jai+ys30
aBo4IduWIqlMQzId150t3ryFTtJV+2LkMbKcaQ0dc+UkG6Mb1P32SaQKvAzDb0O2E8S98m2kOobQ
/cDO07nroNwjQswj2q38nmBKuDN1Zx0WfBnrm4u7/X4ydohP2Jw10bsjKVE3sCshXgTyKNJwFqKh
X3O7DekIoD4mX/ATC2cWwcpxVnIDB8xKn5dRDb4xArxynajcs6LC7098eoaVaJEzLAkWI7sKOeku
ySSO8zb3nQQUeF2lH3OX1q+LMfoibNquBtgs6P4HVg12tI3CRprl9mosEy1wCjvjq2oGxv5U27ct
Oa0pEqhytEK5xXjGvWrgD/+OJdmEC897ADf4sa2m4zLi5W1yPTSIdeUmR7uNBHbkzq26OrtEa/XM
3twMDFWnxGeI99ZLjtlArkHa7J1igyOsP+VYc8ptGoe8Pmpm9UfvMDE3Z3L5VNsxF2M8mq8X1Ua/
LSvJ3TAlL4ib4jmCODXLg6KbKhIdigG/b0DvcJOb5rFSWrYnGoOkKPO1pPXR1snFJee8ogjcqQlH
oXTjJdQ7Xv52uEwQ5nwPe8mudUPN0O6BW5DSRCGBPI0ESjuZnjoopRykemAz9gytRVyLbobT1FaH
wt3wAwaGf32on9d+RNpREhnvOdYUwm57SluDKmutfiJj+ES2ngZdk7zR8QQ2aSr92oMttjNOFMHT
z5wx6GJatQX1FXv2cGnMAbd7IveynO9kmx5dsuUQSRlz4Kw8rw60cJAyUU34xvKc6PVvOZWHJV8z
OLTZj2HSF8SYvTe7hE41Y2tNFKqKeVIm78vFM++jMUe2K29jE0Goq5dhRNzxtbDVxGU/iYNZqiOt
xWev+jNUyD0SuqUcvGMiX5w1SqABgFHrugN7N1BECCSX2WJ2ELE1d1o2eKO0kEkDFlLyzEAawI5R
PVqCvPWyJy1kWzwtzBxH7Jd+x5VDGumSzXeLJWY/Mp7QmBzlOonrosvfNGOgIOglBuMqfpDWEwhQ
7DBiwDiLSE7nA22ivVPj8gqN6XHOZNAhayJxOf1SUoHg1JiC1XGQUWCsc9BH5du0gv4h75LCeLhu
Ib3ddZJRsKr0czfEeyPvvo3Ke5ysLcMpQ1tRFkh+gL3+dF2GGDhvrss89zueodCb6nWfEUsapvk5
FiMaVnPzMPYMtCKYCVEShR2UcvTagTRzaxdB0UCgSUymGjgv8c4xNJ5HnPPUDUqSownG4uQZ7upP
yRgf2pQYldzOvvPh20zhymSZhwurh1o8LI8ZXtAbZZZXyp4Yt9qoOpPZ+S3ivj3PrsbTzuAhSBif
U/E4BFtb+TWc410x4uLSI+sVbBlqXH2GFQ6zdQRVYS8Tp3cODdtOYrLeS0SebkOGAaK+rKJw702A
9bPLuk2t+7Q3UPSSl0Mzyx/4QocwsuB3GZhgIN428OIHFxkjY9LzUAKvNBbPnyAnIg4xOrBVGtOR
yDSCmdoutme8G0IbA+rqK6MDwmfl3NpmJgHrF1hKxjTCJcWIQg3nBTFQmzZ0S2V+C6SZiJXpbK3e
2bOfLXhktbT5BjHtY6eGC9S/23jUicC13RAvqjgoVLaDFsG5IUBAIiAw3zRXUwRHO0g4CvPWct1H
I9FAG8TgJHDjPI/6el1XzDc9Sa026joqpUJjH/5JkKtC78mEWxjug6a+uRNP0FtxP1vVqRsNjZeZ
ooEoj6mwoBp6MbD1KvM7t300zPwIO/wd5InPLOx+bkEyCs9l+N5Xf+r4ImfaFSCz14rWB9TgXqDv
hAvEzVSrz1JfBn+TAlSaHcaURTvLsEJtNq7ipfnttYhoNMdMQ8lZVHtEm1PIpix8nBKswBbfZozr
TVbuFwKF5bzgs8lHeTMP61sUPVlG5DFFnDIUueI39+oPvDVbiimr4EXnDsicPx1V8pgOf9o4ZXA+
x6TfVpwIA/CRlmNtAJkYcZEsdXNoCzDNuo75J/eIb8pX2IG23sp7xGGwb3K2LFnK8suubgeV4dte
Jo7kNiY9sngkFufBTl8KpfFaj4O2L2aupXiIOSNaxT4KF4XeRPdJqt141gM01OZYuCLoGI+bU3Pr
idQO56z+cMz2ORoN1FYd2vUszvwGPECoCoMtB5XZtKjAGn7G+boDw32zhdbDrJN73c3/RMZ6p+s1
2V+0sYhYL8W41UTTVbJEoF37HrBoXt2axXD2UG/0yvlj9pz2jyqf4tA2qodlEszQYoco3xiro9K5
LUdM2x6tmJb/Kdts5dJWezP3eFNbLbRK2BpkZt4p/TA66JaX4skzmXisUh76Zrgz07QKqyU6J27/
mHdZzgR2+CmdhtVZM4+7vlT7eqCuHp1nJl4HZxjudbfemfnAVonJIH6CIahTRAqONXw0A56tXTIs
CFNGELGLqXCAYLcnWDnsppH9H1JxT3bHIZ2b4zB6r4bl3Mo1u2vZ6umrSdb6KZWCjQOX19LwKMQs
iYp6eNAqSq2sUy8eZNxounel/aSZ828R9V/1aKa3g269wwM7e4u1HgFxEM1G1hOL1502GeTXat22
mMrvQJOu+1amL7b+Ug3DV5q16soV9ttCzK3f03zspqU4RhwCPR3xLlbOtVaQvmGiBapdYLJl7v6I
npA+kMr8pvF4v3Lue0XmBoQlPgr5UuGCNTqprsqGiqNohOJdSstrRmIQqNfiuXPq28VTf9iQsutY
kid4PCxq5hYMUsZnKIluwA5nfLJLWsvi3UAxIyvvThDjIGNmfN4yPLpJFjim9bME0llbHlNGrCMI
qcCoWIE07liesEpNvk3wQhhB8PAZjqeB5dbSh+eLEdLhfbGq7IQGhIgkwOF7bqfa3wjK87dy5p0X
gaLIwEeD2B4YX7NVMHnsw6mt6tAcnIEpOFLzPLot4HoEa+feTDjpiJawiRhN3qJGMwkgTwTanPzH
MpnTTm76pNwZsGZX5ddln+2WsTVCVthPdQMaTCcveiZmol3pa4BvfyDuIM2VaNr1M4XuFdhGkfO8
GDwvi/leTvWzlqfjkWRiSpWnqknSI5eSTSaa913j0dFT+0vBfA5YY7jUG4RhTMZ7pWUI8JL4rDNK
TrAgJ1ViHtjA7HSij3AUMswgIYlg+vIu7cR1MqR1YN5V2CqnxsMAyd6hH/ozdoq0Yq4qRHpymckM
Q3KZOMIGkHF02/Brm8oeA2LMrOWlcxgyzV0RziXEcYj4V3PjEecbyg42up7Wd10hPpEdO8wq4udB
q3iTrOIlioc/xjOGHbGLJlDe2npjWWWBZFMNh4mPusqdW8tuH/umvswlezfLmE8AVh6ZgctgaXFF
RRLjC+LXT471dl5+iHD5LCAhh0S6turTWV2EbylqxkGEmpDxqaleY7gYfr+2B1xnjwXLZ0DCK2co
IZclGK++mw5LN36rur7NEtZBzjheTVnHDybCdmJ1NSQTzWTiHEBqUPtH9rnq12xnWdY9G3uKOkZS
DsTt5LxotsGmbWLylE+fNud4Nm7JlDO1aOPdxcIymBBNzNDn+F1hHt6m8MM8N3ftlN1Vi3utRRE2
nGzZinoSjGSyB0VAO1NwOQwR93/XNBhaDBrb33QmthmRJAGJYE1927uCsAunlWjhfUEQK8MWGkqt
ecz6pAtpgp46u4BT5LDOJkWMu8eGWl2u166op4B+2h0jbq+eLfzcHmMjXfZ9t1phmmFE8ryYapMU
oV5UB3fia5XuuMtd7wzdAXWSXh+H9ntsp6DPrWfy5s8UO+Qc5/a7bi8lao/uFEk32q1YNXCSv0mQ
K+g4/+y6rKDFyvHoWDqRZ1F+MdU44sJgOtWx67bd6UUZHq1z94u7HBai2zzq3rAvdAtH9eh90hAc
nTl7Kz3bj9QWjeJUX0aty0AutedTpXwJUluPXZtA3KndF89jEagM8V2BOdizaT+xcrtT5KqGYtRM
xHUx2VBuSiNN+bZ2tnGTV9Wb3dbXwygXzlQSZOG5l2FGJDnh8uldY1ufXYHNw3SSG0ZSsHgkz6lG
h7OYu5ZqCUR77zc2ijdRt2DvzGpPuxODnmptUwOZodydxc29rnV+5Ei5THNC5zbk341ytH1UdN21
4xYfDMIRADDulC5s+45cUE18RZlMdk3O5yJNEPMA00QSUeUBcWxtpD0thV3vZ4LqloYGqDCmK/KV
6GTmLHQAefKIV2E66+FACoayx4771KRRH7L9yGrJNwD2W4RpqQGdDyhRjFY/mVFifqne6or1nr15
ODWlTvDgUuqJYe+Q0gTFrwrtltob5CVTVIGunLHJJMY/Mi2IFSpuWSB/5ltQPEHB4dRw/CbR0IbC
se76CX6MQtYB473hJN1rhmwQ4qs7pEnXHF18WaP7ZHQNRDwrL7boviM5XVzkTH5mG+m+t9bfxgJw
npiEs8V06upX9OawV3VzSlvttlzsP60goy5HsD4Xc73rxK2rrG5npMbMMR6nO49Qpbmob6oXPStx
awikxUxeUrAsldirMupgZcj+6OEC7I16c73qeyPhzIkMKGJLTYPjkAv/kg49u3Y7f9ey5TWWmvqy
7FM2C+/BGTPMSKQ5sEQ/lM5CxJfDp2zWl+RE0hG14ch9UmbXc99dD5aZh2tGaKanp6we8l4dSxaL
hyjH9zjEqeXHjR7vkpGm3mqZR6bwFIHMHpRl8KvHQ3+Vxcvei4tPL+tY9NOQIwhgwdy1w940xpSt
K3cG8BcxygaiAS6OxMl9VZY/A4UUkttSD9jjQEepcJ0DI39mfIwXEO74atYv0qJko1r+hnV0cVtG
Pp1N/8ld5zh3xGbTWtaUV+tA/1FI6R67Hq9IGe2FN1zyatt0tH7n0dW3+N786ezN7GKb1Lro+fJR
p5syzfabgpmW605PupXsWDIfYkRIs4winxjB70XEt3o9kOrMCQa/5oYAzO0XwpaHQZ/PhwvCUhLE
jHzahX3jQyFEwL6mx8qKd7JK8dS5GgNvxyLixHsdIoS82jCS+gfGnSDOAX4xXB4nURoOVLGc/voj
nfPywCThXm3ESdQTgoUiiU3tFNkIIRhsMSAE1/hu5b/V2pPJYpJ7KCUF4kizNok1PkTu+LDO9ftc
oCuLEhvX8GjuepILblfH453BMQPfmOBZnH+7pq6JOZiHb0aj1ZHfBKiNegBmxXlekiZYdV3n6+tg
ICFpvkemgWjERyDdMXJkMTOyms35sb614KCFbCppc/vsFeHUlexGlGXqHFv2kzP06LpGBEd2may4
89b4VEXc9xEMa5H0HA9xfzCYgDQcbFgSmcw7RncfTTN8jwuhjmq/jIncZQliLhWBkJCEvi8xs0w+
2LWqZ06uUt+ReXWURvtmCbN7roxNXZK81tkI/DBBYuQM+Kg5l86QNX87RbXKzrvU0hTfFB7Lac4v
q6suTSZi7JDp94IV8Vha4jlB/LWLtLLZiUxMT80qoTJkOMkXmtkm3gKezPhzsmrtVjjx29K4PP9Q
qQbTuy0QNgUrAt1DEmd3PX1Ui77GzRXrw86+WZizHR2G0mhI2nMNJeeKaeNDp2h5GeuQbmbdr1F/
0Meuu4KAQjwzIWIxuAmMC+Y3EG6uLRIL4cR6L1qfnRwuZVowotRzNfQXjtRjwUXnKmzG/F3NVqc+
jk9gdvKDoWtMTUW/RcoJejeQoj0h1xOe3SoaUYbV8ZXKmSExnO6aYtgNcAE4bOJ+bxnxMx5BBEK6
qHd6VzwbvOuzp5J933u9P5To12meA8NKoHt0PYkULWUPo6G+rr4jxkywqC50drjMtOxlRpOGQgtm
v2y5Z0c8/MoN83kRe8E0hzps4omYXquMM6Scp4lJXNsFBB41xzWqDkJFF1GI8+JAau/RPYdD23zU
pcQdzwh4qR8KYH2HNSHOqKqqHT00YtVxfUntBe3BFM37ph9usCNlvuaKV6Tz6j5S9pNa6107bXsE
yR2b6hGYe9KII3uFLakVLLeZJzfwUdMsYVIABoVgtddF6h4JNcZzM2fXC/ySrf2hpO8CofQFq33x
Nlv5MySFr0R0F03U/Lux2xVGeoH1PR2KsqNYMRjS9Fp8qov0NvOixl/bx6jFWTg713PbbCmjiW+2
CLu8rkl3lqI667cdQnLvmoqQCBb/hDMwtuXdCxa3CFVKikRaHU0nZRnk+IrJHXpWrhlBQmCzNs+j
9a2xEwsghLpbkDT+ceCT/BiSgNrMObp1zzeZkw1NRBYaM/o46h83VGNQJO25qpxXwJf3rpPxReMs
oyGg+E686KbwGDInIoH16xB22HAKrdV4tKplkxEtxza2LmNbn2ySXOU0sSsFYBJ0UbUwMWJ/3M0i
ZhsV7Ziihvba3hFxUm9DKKYQSXowMwR4Js4W2ZBF5qJuChS3fQBffrxObWO8pmp+lb2QfkLhwlp8
CNiwKrID+KPqZU8A3LRxaKegbsv+f7F3JsuRI2mSfpWRuaMEMOxX33d30rlfIEEyiH2HYbGn7w/M
npGZOrT03OdQXsHMCGbQHYCZ6a/66WF0eWYtfn/5+5KGPRwFq4/gr13NNE8OtqG9aAoYsR4yWgQx
yGa2HeulaTbnQeu/GzMAlKc6RnpJtR+t6ifqwoEmgPCd1Z5C3piS8ZFsmw/0eB209eeQG9pjNO6d
ziEoD8F2YWr02xR5mK4Tq9nYA/vUPMvFdWAhXeet8Ba6YP8cNejtgKfXtvFG3wGqGVjljckuUOBI
XEdp+goZaKEnPmZWPXhT3j2BFU5qNXxQqVoLPV1qZS9pZre/A1m/0yoimcqAATTwKGHeeh1teMP2
QFEyuPClaLKvRjeppMSYHXlTsoO4fB95eO9CLGEySJCxGlxSBV6g1YSlZmnl8TOjNmqybIIuitbE
MbLew1b/6eeZlCY8HjWYjvKkq/DHPeJffHM6SdtH94e6s2PccT+gqNKUK3V1MhXz+AHPxEBgxQ/t
BrftK2MvztqD/tknWC2FPCeE7/CER9+8l1OoERu2pj2OsMqqUUnbhsu/GV/6cbzSdx8v5xkNI5Lw
79D6m14ZPQ61Cfstk4UFa767ikIDQlvpnroKCnKPVQOeITHlPGLAa5dHKXE+41hf9rzLkjk31K7w
TSr0hSwZjybMvQUfhCddUA4eScRCs9ETfVYS/kPHKEkvWQVBoG/BZuPJXAx6wiBU6Ce+sT5wvyWl
hvLfm91MQzyMdIkWFWp0HnlURUTmD5n4pVDtPW/mbTRVBaB/FCA+a8AInpkrGG1Y+wwN5mIP6MD+
6DWbCpj+O65lfqF+grpy0z0ZpcQ24Wv0pW1ML7fpdPd20CjTJdoe3fFTDLmtZ16mcx5cMw2m+CTA
0BKo9tVscrXl0EElXkhNu/LVnpKkbhEQEcShTHsCHwu2Cae6mx170tGEuZJpwQGWvdwR/dYOHg5+
SOOckcGf07rWvzS0lF8yJoOLUHgfZcOql4V1jLut/MyFdZhadbcw7WC8cRC/yHnlVnyIE+fkDvmr
OeSfbDheNTTGwI7weg1yL4fwwmDMW44DmkGDDxJ4xmHMvHeh0QUbuKfQx0SrufLKE3lHCc1Tk5Mn
rxMMzKX6MnNrXWI7W9Rt8DFl/UcLQ6AdnbVCi2iA1y0n+PPYc+TB6uawssHNgmZxZYz9XZjuPay/
ax5pq8Cgipf9T/IsVP4ajR7Oebt6zJvmAYIxhx8tv/YOfzgc5Y+wbayJsqGGyvgBwYA8yS4fwVxc
G7cq94FQuGMx9zFf+cYPn+7MqbgXjUYcTFprpi3No9Kpxc4Utc3UplNae7OTeDcxVbEp2zsEgwvG
uo9Wekw3XpG2x1EZ060ejxTFP2TS9Db8hGKVBuHfJho/Svgpa50Rpz3mxtYs5pJ5E56ViJpqNpMc
9MaLDmwPHkFzTidJxd/gsotoiL7TbYsXQC6NNIIuPPCeMXHadj6DxJRT8gDqJ/KMv1qVP2LeyynO
c8NtNfgkySMv21ghrvKIDAb4deOtsaKzkcsnFxDcS6GXNIu3Hr4EU8cOrBz9AAcO4cMuk8ec8Kce
qmHHGIRSckrZb5njnLXC29TqImoRL3VYF/rg5ptWyYF6XIP4Xl+vY41HiGnk2rEHgO9P8UXghdvq
kjtHdMBYR/eQMz9SVsj8iNQ4qVggJCFnj6ALx0M8y5M09BXrNPZCkCPksXAxHMg1Vp8ehpy0l/Z7
SCXVhjvb3ueTW967xn2utIvjR8MTA0jxkJdylboDNA0omruxLc1HkZTNyjASAxwCX8YwUadMO434
TBYUDGQvsYjlMRq4upIytA+WBSil4wraxXrPe1Dh7oEDLNeCJvLtEAf2CyoW9UlVHayj3D2ZiCCm
jRarAj62GqwHDiEsm6H3YtpxePazFOcZPbycwNaawtaTJdUGpCx+gKK6Cdybe72icByDOFpz5HII
jeWVA79YuzVDLFj+2iK0i+6BAXC2zj2tuNMlhojo1yFrUoLeOpl/Kp6v+CB/yLQ7NxpPbnlhY3nk
gPkI7ltlwUnKub2yM8Q2NmnQzTJxt8FqrsDr2U9hAH1Gt9LnxswCCu405puMb0L2aBs1+gmYoJji
KnOwHwZAIFvP714aZW3LpjyafTMeoVWH2yYjJ6lJ/S8drOUdBwRreYDgX5Z2Cia8pVrQay+1NhI4
L6OnwQgQ4BtzdtCTQZ5glG9MiW+hGhFibC9a9aa9LfK4f+7Zmze6f/TDgGoOiNcAEUpCTcQR9LG/
6UVd4OYev42Uzib+cny6vXD2TC8ffDlMuCizjucb9I6mh2dvVjVlpO3wHTHvBcETbipxVipzb9WQ
MRVOrHyFRnVxuQd2cpT5qpWKfR0NImu/AjWh8WeYZiQ6GW/4X8iE1EUYJHT3ekfHC7DzDSU+bEeU
P/eIUEw2Zc9+GVfrIXAY5E52eJSW+C4qEZIVsP4Wdh5shUL/qnH2LFUq2oeme0ODcg69U+w71SZ7
LhF9VVg540uXHSiYQWz5NW43V/IjGJRd7Boq4+k9HvpjSbAJu3jXbQiR+KuEhsuzXh/8oCnvqJxu
bRZXvfPivTSZEdJiXpP6nYc+kaszWdDxEWVgiDsutn0SfydN8eRirk+ZE5MSv8fznEx3SF4kc2tB
ryOc4E9+C0kPpxFpqjCY1+HcChZMbQC5BiI7iZg9npnCaNLc4rkqSUBkWr1irtusRtGin9cRB0ul
eBr4o0VKPHRXlEaZPOXbPyxy+iase3QgTG+r2NS+Pb4R9jRzVuV7Cp8xtRIJXTSVL3a2gXGukLax
70ba5OcbZyiJGwU+s/6i8bRb0ul4mOLWWZhsZ4j7DtNdeNFDR3DjoyZWPY/dN5Uuq42YNx74CPJl
ZKQKjQ8ue1G3L2Vcjtec7cTVLPy3Cd2mrJzxVW9q94BoymUkBD0ug6mhjCqMXyliJcs2DiMhL/Qq
PKX0MM/JYp9hZmtdjHgc15qEUV2G8JyAq8wM+W0YsvTy36esgWt9idlJO4QNKNQatw+P5BhFwIr8
jWF4sIadJL0jG6ldjGayTALv2xZu95Qn2hdDS+trYGHEIea/0GK0FgyZsA8PwWueiFsc6v43dWKl
vIH7DR61sGToqpFoMAFzkbJ5CO1oy6nSWhuZZ2xpDnwBkMT2ctAe4rBtV8Z8ZPRCMz50XtqzErHl
xWH6GFUMWziOpPvEmL0ETP2WVuQesn6s11HADjqPDHXW7Prq1FdZd842jDmejm39VGNoxuBnUnwi
3O9a9vXe9UaLM2bW3uhN6jkVmNsQRvHcQN4Q72OXLCpuzCI41lHr7ZyKAliuaPRmugjgE1VzfRN7
uUTN3iy9qjn0Atug/EvxJHQL9mKl2nHI4/iFB6CJjXFfU4lHkm48NArSqt2iaNn6eOtoZ+zi2ltC
pq9or7eybSc4bnbeOL1JTXubHCZgnEiTWx5v4iaNXkC5XmqPLscqTszndCCLiUpbKNtfJ4xLNkMi
sqfBvymyG/SDwnz3fRkwpgFo45JTguA1uGd3GB5GGiFPORFD6mRCfuDMdk5pWr9TvVCv2tizTvA7
3m0pu1s4pP5GTlHIsCw0jyKnNIZzq4EX+UQbXHt2yGVQVMPoWrOzjbTMgAaVlG6GlEhm2PLsb5It
hcxyJSqTk16x1Qr9RLP8c1j1jCRkiiF2tONVp9MRWJpg2rL22toIvMy3FLSTLjwnzY85VpgAVPoX
qe9sh2xTRGOg51cOp35KNXMANoTaw1cQQsZCwN4ww4zjLms7EkyxiML4RYua8iyN92SGevsTLbG9
uFCJdyd5aa10HRBXr1nLlkASUUb7OQ6Tr9JgeOlb2Mt85F1n4NbUiVpQZf8cKMrJpyLFzqpZH1Y5
clFEZQj2KiTaNOFCVaH7YIXjwle9ObdrzCAq48MKcMkDsFw2qgdzo6wPXEsTvRl4n8Og+/Q6yK0i
dvBHWd45mSBlIXAzTkota0VdbMIcmqe1UiDVzHjtlbYFRp/v11lZt8rHYUNDxx+tKYctx4r8FKAf
YeBotR0PEIBxevkgrP7ILO8UyWziXKvoGbQRs/upubgAYo/KqnaFNzLJdR8KJ7wHZuquKsNP9tEk
IFZsiaScLR/Fj7PltCxTd4uyuRwm5bPvcR/DIXGg27/rQfPhEiddJVPDqNk8GxMD6WD095ZklmUH
cKO6SJyUwm3vMI8oYMoy7KgQjmHsw3bKAqrQx/ahrlxSC4S5Ogv+k19AKMvNN+qffjS9/kwS47vP
KSe0Z3cb5chPvmzetdih/mYOSbtFigVMN9hxM5xoff0eqi5dCeIVZkAwDaXFWxgJMcmaW77yRu6Y
fuPQF2Gn9TaV5svY0/Jt+W9JPd6lw+8eq3qvMBISSGJnGGnNrggCemR070z0mk5PMG9VxTniTU7O
86TF3TVq2SQkke2vROq8UVq0sUppL9zRw5akOpqpoNcFAm91DaG6X2HHsxFXp8+uAgRZETzo2qfS
8a6QJtB+qlNhe+c4iM5Q8SHCC46VWILdjan1ydLrmUuqgHDk6O7wFgls8d6lzLGvBF23SmXXs3/+
8uPJXHVx+oEt5RMRmdiH512nMb9ntbg1o/nQS7FhrH2Lk+AkCg8huGyvZouZVfJ9LBPXvFdZr2FY
LyPHpV2PsI/er4c6Z8/H0j6mHCcD3ZpJiQBDwb35djNtuqnflJXLdT+Ex3ZsPwQW37RPV/O314zy
REK+F6hY4VxUBRt8YRnmzmC4u5BEC4SfrWw7gSQoyiu1FpeasPZaS0z41nv4LTwtJg7FvZFcXEsj
5TS5Kyr1MDZnJCaUUTxCTfvGxdAtHUedLaoC6yp9ZPp4G4aG76C9ZwbRcGxQqgkf/WbHKX4kmgHv
0u2+CxmMZKXw1WRi03T2osFMCn2Syg5sFuaxCdcBMxPIwt6ZmVhrmcRVMBivTCe9dyANL78vytBH
Ummkb4wSnJ32VDWmd/l9aSMMdQmBXM5dhIrkQK8Goi8Pd2BO+ZNVRGrVGHKgCbfFnwVDcS2KsgR7
RlUvhdCMLrRhWNMMvsbQh7u5VfBTsUUSm972vnMb3D5eMY76iUtOczKi6TTsMOU6kb0SBhNrvHDG
rXXGa5mU9pFAinFj6Rp39DoAGcnFn4b5BothtR7d2KIKxtj6U1BvS40pNwwWdQ6Z2nALF1T4if6o
1aD2FJ4DlkdGRkaD8Pr7Jbal4lCTwVgYuFFGSpeWXK/1YcSW5aWNhdVo9IG3Q6yy5xe/MXlrWq6X
CvD+wZroqtQM+JTCKbVNPoQPntM9ueXEVL01X3/LdGRHo040ZOFKK8YNd/AXnUj9oa3M/mC1f202
ovvaIoFrVsj0zEJA4y5cn4qgqvZ3TIyngxlTqxrOE1otag+OXreHaRsWxh0zI/VXwcypU7zdhrUQ
Gp+EbWvlmgQrPaXO5IBSi+K9k8hdyFxsaYoUcbrUjsxN0lVA19c+bdMDjVlfTLRqmE+u9Th52e4+
Dd2FuHT15GDNRVqgN6Se3Hj+sS0UHkIBPkV3pptHKz7SnkNU9V3Ukkg1gwasvdWjbPRgwY3/RGM2
9Jc23ZRUEWFbnwZ2XbLejhYhrhC3wqin55QE3qoma7xMKnthF2i9ti4YR7izmjQ6R6LCZ0t9RQEQ
gIGOUq7H2jiN54ruqHWnNS+F69POJ9VZD1O1FPiJC0uIO34yo35hQxDtZTHxkWHWM1nKL1qJxTaq
83PLmMnurDf+6leycq1dISNmG/jt1saza575cbiLA+KF3kDF03QvebZHlumtfS/5bgEh8pCguZ6E
FBsfXR2iJvnxGCrtzPCvPTDE9cLhT13xELNItpN/LL8dN927OGDqhsVCC9MfnaKJRScxh837B/cG
cHmVV1gcxwx3KpUSy1zHfRt34c8g4zPZctwmJbVDEWXDg56vNDWduyg8cFBvFnLsDg01ZSvZEPUI
cvE2jq6xnJeQrWfm1ZKpSTB65458/oKlvCd9QKG3hx1+W+M996ichOngraK2/4mVeIBtRmGPwPFZ
GUW5M5Cyxxpwhh56O1E4HBeCaeNU7RMu4wcI68aaYKR0sUtj2GFcmrwHsG6gLtokGDr9Lc9ovegp
z/AYOGtJutbKcbgU7c0tcoeddPfeuBpnmGoiZmKRtBrR9vH0ZcehSd9qTuBLzSdZlOW82FPS4+3n
kA5WzjpXYXBMo7Zak6R+EDWV1h29o6siYTaquxTVKdCgIA3oMWTlBqRoFv2B4OqWcpppNVIMz6oW
/DHCqyt1uQ6c5JGg7T2rpkVXHVWI/uE6gdh2Q1ms6cF1FzoLWBLmj14MWaGCe1+UbrUoO1YNI5+e
2p6OGzipkuA7iNA89at13s18MQjAQFRTbCBDvDVK481owhWCeLeGSYrsgampN1r2/pN6c7xyr2kk
WzipKUo1cCWkI0ucppZNXnHULsxw69Zi3DkTBi59rMd1WtHOoNCIA64uy6tPTReAWBDueegy/CS9
0Jdh+6p1VgA+jkt9rAA0l5jXVjQeLkxjYO8VetVSYbb2nPa9qSAz0HS30IGbnjqc2mpgEK1COF4O
Rbs1dvz808Z2k8S4nwKYLGbdEGabJlAN7mczNf62ygmWk0t6docQCy/8EocdjZB5uG7ikVkqUy07
JvhPh3G50nLqwfCUYFHBUG1of2FgIcaAGE4eWXYwLjNW+eDcXS0Cvx8OTVg9d1G2m3zxFsfNp912
L33CiqvNaIJxGqItsy/guvYfK1Sk1Bp1A7byzFjuqpPzL7vhWQzy5BvdVlCuMBbJZ+VWhz53jDXY
Ns5bySWpeVNIQpKUx9RC5gKHXfRjFQYmxfhgmzNPo7Z/AP0eE6kQCfo3QnRxrxFkqvFaNRWxbFLo
i1rrr3bkmFvNTtvFEHdM4htAT/ipm6m2FiNMbYrE85NLqu/mslRqmXBPiUKRLLkdB2seSZT5I1dQ
wBV1GdiLLXSn8RciKAKqU637QKeeExAl6SWHyYCD87JIy2rZYMZfhmp6lcu0ZlydGnhewQMd9ERD
+49tj7yjhTE3PqehrW9FOb7FbtovvS5e6FP6SScCBcct+78U5SgtMCqCE/7oc5IGafTRdrMuTE/Z
Jpz9alTHEgmIin7r2P0dmffYJHRke0HeY7RrcRJnwGOwxEUGCTa9yvXtqA2vHL98VPnBhOgQHGEZ
EntuvfMAe3nVj06/6jV0ISxdWK2lsW5C+5zmNu+lDqHE8t1g2+fhUgiCLtpY2CszmH4qjLOZzxtm
5xNJ/uAFNwSR/yxiWqsN18x1XDZIzeskEe4codzFlPLkoq4PUgCcI3NwvoYe9a5sh4vZxYQ6jIrK
G+cMLcJeUGB65TI6ixbflWhvpLpvjEYW7tDUO8Pojk6OL3UcimMkKf4I62DaY7fbt5LLGUKwZM89
7EdEz2Sa1nVBN3vAnbOgD/57quOLSYP30hbqKjts5ahh7Kw1JvBOB4mj9Jh3yfG7hP2Rsc1FYTTZ
G9gwWerB3QfEMHVjUmvNyq6BO54shcxA+A0FUyIvB375UTbJQwKgEFmHfwef5SP0sgdbYyNQq2Sh
hlyBCixfyrEKFsyhmbyL8W/lPBrO8O1iJ2D+x1bASeheB6LCMOAw9Gm1KrFAHLwoe3WN5Bwx6MZi
jeXZZcO2COr2HJDLFYLfaDj+oeeu2Iwcz5apY860NkSkPHlL4LI6RYLJzSRsOfnDOuQQilL1Y5la
fpZtsKJkaueYPlM43L0Rnpo+DeQymdhzED5btqV4hDyNLlKZNzST20Ce668dG19J3+4VxjaS+UaG
Bj/HNYqSrlr15uFuM9sQksEUfHv5na7IJQkUbKWZjk2hhVPzV0dmqtlvHT0rwV1dGUDnm4qSU1Ew
kYqPVheCuZ8cKkp1Dl855TsEJpk8dp79CIqZczZMhdCSV8rFF6p2PyPHgDFqWQKnMXsX6j8AQJhq
37bYzlJh721aFBuTZISri2rVtvpZQ8Rc+m0CqQEQErMZfB+ctJYj1s1VLhllhVNynsRIObdXU+jM
aZSOpb9FEr4oFzdxWDfXaGgRJ9NNoDx0HrcCJVl+xf3U8ugsX3DAvwaZCQvLLN+QygsMcbOdrjt1
0/jZ5VSkmoViKk0I3kFm3DS+dhN+X23xlVS7uGmulirNXRLp2dGs5R23G8tLBd7C8neaS9pEN9DR
+nLW2hyHK5w4NvG/U9BrwCt0ujy18gG7LqI7QZoxPIg01fZNU74QGIUekHbo1/GHqfptqPx3Q+NB
l3cILXP0sxs5V0T9Q0CQ2taNLyPWTw1WuoaRfls+VPm4T0YNFpJrqBWjOVRjR3cX64oOYQay6Foh
qkVZz0hpoktEHq99hVkR997RdOfKgUJnxlNyNB83eYrMzqYdDI51Q3wWzL0dc23/LWKiDc6kHnu1
LdATeTM7lka3XCdMNNYiCTg6IqoA9reDfhONybMTB+9tlxKpIY6vcdcFsV5t3YgNyUh9fOQ+UQPx
bfDRB7OyoBmAAxlpriRp27XA2uia6jW2Ay5SDc+VpV7a0qNQ9qoY0aD8yxs4S/SR2mQfUQ47XWMS
2SdUn/G/tiePCEgNjEwN7lEkUGL6LOVhbkV0fLQ4KIy2fQeJfXcA2kQDSB5t3laEqC0lS+8yL4xP
TpxHID8FsmCplryvWxWQZekccfFTErO+AP9lSI1xN2uNMG7SPqs0eZkSfqAurLAUjyNbGT7LMK+C
nRekW21rWezbHYPkhzoZuHgxvgy3SvejFeIsZc/OrhkmPgY2PfvKPE9VVmPGblr4HubfMcoeOKFK
AFr1oYh7PiFHQakxyx0cj+DQNDeI9MkyhZy1kqV/dOL8BsDi1EKn9109WSNqs5AbJORKs/afo9hY
agC/Njpbh6VTkjiVxmvXcTHbFXhMLc1e4bx9jmW0TThK7id6I28ZTlLdaFzqbI3P2gF35udBAfHx
xCZljt5MLwLBYiVZLKApSUXXy5Qcsq4Cl9Xd+ohOlSC/Nq0br/VyZBuhT7vJqukVEBY3s8tSO3hc
CGHD3t+D2q80I9mVviw2TLV4QCCNOFb2HAd82J1yl7VPj6kt8x0h220asC2eKX6m6yFTGSuZGeFO
m17hkca7KLIOEBxeEhsla0zaJwIxN+WJr9YctlRcYvziRska72+T4AuV01tR2+dJYebppP1oI+ou
2zZ4xNoHD0nNqgQ2Nk7um9+dW5KIF9YIAf4LkdNNaEJL4lcDsiATrAHPD5bw3C20cwz8w57sbsfY
98UDPgQMwE+TPwKH0r58d4OEpSrojxgO3FU+tRsAHy0Ta/mGPiMPpRGzZRAKk904d74JhC8FHstT
ARptR1Qw7b7SzLHWU1ZtbW88Vt5tUMO0HWcxGibftR6LzRSw/0aYZtKEOYYB4C23mxOA1nunlrpV
D1ur2+mG+DYh5fx/eOd/s54JdOZ/Uc9U/Yn/rc6J3/8Pu9P6F6KbZ4H+E1Ta6JYDffp/oTu9fxku
sUPdsk3LN4QBn/U/0Z2W+S/XxRjlOtb8fxj+/je6UwAD1S0woEA3KQCxDef/id0J3/x//o//g2hr
OwypQCZblmsI4VJp+W/462rS2zjNOIkTTMfgGgVbcmuEFvWseyz8P3hhBuacm6krimcmVrRgNw9t
3Nmr0oy7daWN6pLaFjctJsKvFtzEYZJ5sWfkSN5pispLpOvXhF60DUNoE7/R3fSQuGr93DsyXsiY
u042I0GdPq6fDfYkNlzMV5jYbFdNgEmY+fF8xpn+B4150TZD8Y5soW3aEt9LV5vrRvcgcxl2te4T
O932ZEDPhqR1oK9dEFCjlT5N2qwaWF8jKINb0NrGNSwvMtdGGoHyl3kif+iU8q81JSCrIauGlUhE
fMjqAr+OnoLnCcCXV0168nB6lhDKGKClN5yE5rpzE5SU3zZ1yv7MQyd5FtjpQ5+ail2nHTRrppjf
/fz9HQ5a5CmHL13S/4kndlywKnTHvB7inW7lct2B1KP7YehWfYvkq5VAmFBLkq2Ff5nMO3/eK0qs
spVkHs63rJL0SBpn3Gmd59GfnVd7yUpw0VNRrkMCspXSpkuUhAJPCtNwlmJ/zzOoTDdJxS63cbFV
5fQfHn5/Vc1fjmBOESpasm3MiBOe5hpCGa3L62ruqXaqabp0pjcRvKN8dQxzjMYakb5a3tKOgh4Z
T28D6JJtkitzK4dCf7TCs9nlxO4QFM0bFQ72fZqP4aTcup1tyuhOf/d4zm0AdklnbFtZcU1ZRtjs
NGUFx9+XLuGMNdH2lw0PeoF5zo5T65X8dLct219Z+CnRcuckPEFDUmW/DfG7FazE1ORfnTF6i3/+
mqYvT7VHlZamO+VJZ7C1idIGp2zgR4xaamc7GUn7wMAq4MQt/HWYp0TRNarFfz9F3Hre9Z+fxvPz
aE8hX3HDiTPO4R627m3MqNINgp1fS23328H++1IltrH5569gqdkpk2jWIRmncEWdCnF7a18QqtHC
MGbHxCm5sDTjc4TkUtohs5bROmPK0Ag9OfoutVnfQphLV3Il7dW1OJPLjO4Mz5rTknEyHbickpXw
7YAt0oDSXZ+zKbK+WcXpTxqPwVCz7auRLPKWFPqAoBQlKv+yim2FRXqhNy7caBwgBG+NYtX1FoNi
m97dtRe1/IDGt61TTxmaEn9cC73gn3dEK0iKBn7zoIidbhonSoAkphibM+9Fo++THjDvq8gr7/LP
V1Zi7LxBzYVCpbYiCxeei1K64GOM59RuCuRQkI/HdvLZN/VJt3ZFg4OJyf59GAYSge4/X/jzP+51
I0bUkcYpbhde7RtPRmmTMweKUIo2uvGort496XyMXVE+eHH289sZ089f2SlFVciFw+6fH9XLwpcW
afL6++JX6KbNdDdMl1FpUjgPQSa//UTjFFEBZ/Fjt3nIKphSaqWlmknwsi5uZQt4Q/UpEmqDgWhU
xOJ+f6emBcTgwnBicFaXlznL4WT0Jbhu99crfqLQZjyaWtElwmb+MQ0qWbaOEdAty33rUO14GowK
h4WbbQmjEjKDc/XJowW43WcWlYAt6qLhyOerhSDh/qx17jeKIC612elm9I54llnw7eRA/XGYjjfX
qo8CEt0lrtlGT5nOnM63h1emDJdgiG5ObJDNNUb7nobDz5RQGMoEBIdNhoLSG8qlKNb31qGM2ROG
DFBgyZ71aiAu83vhdL0fn1rWB4KNyOX490hJR8UN2eLCu0a2FNyxRnb8roXOHsXWODQtBvgA0jG0
38a5lwEO+jRN1000aWccOdrZkXNblV55sFUpxkxIRrLSSCwOA54DRawgjhN/Z0eiJT5DJ7Mq9GPV
hc2BU9yPPt/kje3xvPt9eg/09u6skZj0kOc3GjWhsCQhg7D0mk8i3k5yignWxNUrnAoQD6be7oQN
Ran2mtPvi3ACjxLBV3CH0qICsIXzS0Ca6XjZU1OizTihqr0mvmrB9PNMdUu7YXQjxzNEWiy1qY0o
i9fnMkgyweNEtyD2HwfTbvVs5x1efPDFC+Ky6EXz3z7syL7XVBqgfaWApDGnYQoZ1UNBxHnplZCi
vaKJzh00J7O3yuvvxecVa1XySDbClpYc+RrWooKzR7+iGqzmVKim5baOYjLp4cKHNfloDvqRuZXJ
k5FHI2GrMv+AvX92LBrJJUWAvvNFTQnzVxGDtmjdaVPNnX+p5XZrE4PSph4q87kCEMBBAfpvEjcE
YQgZ2141vZXW9BTECLfgZQZUlXjcpUZPlJqbF/C5e2jrpr0SU5v2mjFHaR5K3ZAXMtftdexpcaeD
nfN6gOspw7TwkFhganS3KS/T/GIrLTtNJvZRrNEvYxT/MfDjvJFtOFYuFmsTlOQhrVzjSHSa0fmY
4ghU9XQfIv2S+hMoF5Nx/7cuDnrEZAcLgtgSSrUvuUoO7bQeXDN6JUCeHPMggi7uBZyQ+7Y/eRlQ
CXeg6ggYZ0F6Pq/fR9mLUzh4Xzjh8j//1y/CEGuF24lm69taEcCWQybigO5H1Gwl83M+ml96LpGT
QSw9nSaxcrANbRMzkqdmpJ6+G8XwJ3I+ZFkeQ7xebz5eukUv2tkIyu+MM3R3s+mtVeESK2bjGrGB
G00u8waLjM9/SZuQYM1A29ezL4fm+WoxOtN+0sA7CN1LHn9f5n+UQM3da1XzQKcxnKTQefNkeatK
2jDNuH+Sed8/NR65CD/wmROkAl0YubvQk6NL5cXdIgZxHXMT3Y8M/sGNmPvomKVuEynZnn7WR1FY
f7i3fOeA87Xdl6KAEmI3PnseS99ZsqvWsK+nTRsMYtnngTUjW9yzH/fWcbCrp1Dgyvh93pFQKvFO
MKGbn8wEq1iz96qVZLTz4lXTU7lU038wdWZLjTNhEn0iRWhX6db7jjHNeqOgG9AulVTan36OzB8z
c+NooJsGWy5VfZl50pwefXOMt0x9bZGm+8g3vee4UUdbC+rPoGXq3Vk69g4AiWhWIPPCUu3YNOHd
m6zpGuvax0QlCke6wP2qCS/rFk5jqwfKnjqFey4bUy7Y3MhXYSTvnc0bwuktrLnJWL0noJFiIR1m
uAwqGUJ8V2CYXuM2d7ZGj5XSdCv71bCocCqCPjsqx1mXbi3WehgZN7onjZtsklWPeeJqxWG3jTE6
rZAl2C1XbDhgSERP0BONc6Sle7qHL16aOC94BrJF1XoJyk/QUOWigAKmZvoZ2LT5RfquV576HAYc
/yGaFAs/AUOXIXOTYVLh02XbRY99gIgegK4/gJJASRpy9RgHVbBtwgHzBB7ZmOQrBvkjNtrxbAe0
tvGBc/9spx3utxOPVNE6GXBK5K1H3LlIYsKntXMC+dOfuPDhLszmtAEt8DyoujykpbK2uCONTSWG
98yDO49EkcaHIixP91uF1rnuKTdrdxuYGjsnfCIP3BYwhnUmaeKkMpnXQ4IB6zTucttnZkYl5HWA
gLzW2GBe7LG1L4jdDKwo6FukueGgAIn23DjwCqilTh497girbGjL55ZB7KIK65ahmW7ioyYOB/cB
hwCb5vvDCIZx4Y11sxmcbp01DHjaHseTV/r6xmkK++I7ltw0hmDhKcNGbsJenSbuBl/zH4Y2UW+u
Q17etl6CuaydPnv8KwlzYZAMNJxlFKVNHXUKDQet1GiSr0k1PxhSmz+YhehPjEiAJUSVz8KkGD37
3z/NL2w/ieh4//z//Q0Dh38txL62jPYW2SSvwfbIC5s+uSLJuGaQgZaqj/k6NQi8WJbeMoOYt9Am
kx0/mYvkCsCjpYwY6rejLNkygG8xMF2GKlYnJyoPv/uEqgvLD/YZNEVU4z8F1uR3W+nAd13hCnzW
GKQ/3k+hyVD8GJPAJRBh5F8Rl9zcm9fvXe6mPm51NzOv+GDmEaB2ur+UhUjEuiekv2TdRxGLQPfz
0GBGJ+/Iw//7XOMyT07zt0gamDS5FA/QUvYemf3zNJ8jY9s9MZtMTxkw7aWDX3vjmnl5uT+IMInW
OkntKKNe6X7/+r2JzfesOA+tlZZwE5tzYEvMICG57cA632vuK1x4/3Xd8wZbVyVtuxSsbX1psz+J
/PBPHPj/iij29i7/K17K6AM/QfqnnkkziZ/G20yv81ff5piNr/AveS0PPGvwCfEEYJIv1FpFBCDb
oOieQGVND45Z79iGtpRR/NGyMb/hg9n8bhznjzzcAAJf/raUDQVss42yHcL4VOfjqSZzXK2BS6/H
CB541skjGHwPwlO9Kzsilkz34l0gHODmpqUu6UAm5L7zmicJRd38fuo+Tchz2jU0N3WPTQj30mot
KjmwIXdD88EL15805DCsez5cS89sgDG09dNkuPWTIJaWtDFHmDQub7ou5xLfStsMfkrkEmjDY4Pt
wqbR4I/0WoMjgY6vsGtPncs/grIE9STT8luEs3U5sgVdTv4g3z0C0w+VmtwNuVoNiUE7ZuDjmb7G
1XtuWftAM92nzs+5WTtQCa9amWWIGhCuOOh29SWzDPIipvMvyDzeCanXPBM0ZW3XfhLfH986DOSt
6TMXicn3iaB4KScdW7wBYnCFxknhfSejdRTnxZutlRebEHZhWR7mdEDJ9x20lcUMIqXRb+577qgC
Phu2NKsUQVdtJ5osD6OpfY94C7Y6iIHNiMX6VYBkgNuRPCRdIw71ENCaijy1UtY0bMKBagIr6Tnw
qYhJbdVX2bZFTdkwiYxdTLBGirasJTmLoStXuYbJbbwVbvfpmsljDG1jmeMr81BIl7qEoi6MJ6GV
Tyo0nnVzJCvONnrh/HiQBJMofI3s5ClPkmfpBH9DYa4tV5FKnaoTDotsGecc9211A1vlKJoHTJqG
ISUDV8Tck0T1TUWJhVNlXHdynWjAjMBaUiUCtwNsUYQFSjX6dqwTxks9PQ8W4aF8Eh8JwFQ/Ec96
6dwEbMZlzJY8CGpKY2ITcMp0CiiNXdQ9hlDMD7ja/ZoB0KhWuq9qztDJVjMG7sU8M+RFUxCLZfCe
udxUiumHkwSim0+ZHfmuv0HumoAoTXuRxr53nsjFhY3lLVrMoksrBKeWVahFeX7WcYiP9vjhaT0t
vjrgoj45tREttpO8+GbkrwtqLLPRMSnamDAMp0iw/WA+WgOdpK5JrDYLxpVsN0XOOIo0zlKzhv7B
l4nC/4HvX7hkfcumupDPQoIWwt6Z1Zjt4pZW8iQwboxVuDoCl3Ao6E3HUM3eK3rtSdnpRzxF6KPj
9BKKmFWlQMjzCCO3iEY7UIFVHugPfiiNh07TP5WT93sfla4l070PxjkxTfT+LBA76YjepqqMTj43
lBPBqsNQGXLf8waURa1WOf6OiOHY2v6XaaXA5QXDweVu14zqYrl/VC2KI+Ca9QwFfx5ctZ5a/9HP
lf+lygeoZgsPn+pDkfMmcuCWnjRqLm2zRfhP7H1WMEipw2aZGJRGJNbwmCUW7TnNsOLQinZqrzTC
hjdh4Iop4BIuWznsbYfTJZtA8k74tTq/KtZBSZQvzRQ+w048ZjFFpKJIi92YU0oST7cyZU6ZB8Gc
80ZSxYVoahmlEYP56tPH8QcBwNnYxBZJVaJU1FE29+Hk/hnrLza4Q1i5qMTSMtb+kOX8Jka0Y3bF
NsQqHrVx+OGM8ZMkAxI95vqlKYFcCLsXeDGAEvbtxgdPfIzC8FglNk57ushCa7bfINz4leQkMpYX
j3xjJ411AjdsZ8pgy3aYRF96UIVf7HUd4yeOxhJoRz0u+tQSHDqR7GrZscPBfn0ejZPe8XpUQGcO
ApcjDmzKEksz20Fo3dWEExdpS3OG8rV+OZLX33cBCWnh/Vghk8M4MZKtZ+j22hyiNymaH3N2o1/r
WC9vxIiXVA7i0xcJMEXGHYn4k3jWS9vjSpX1LDB17WGAsoLztVgr/McLU7d2yrCPWd8c/UZbZTry
EclrpgOw6dIYl+OA6Y0EvnrC0vhRRlG29xX5W4+vvdZ1uPOxL5phaZ7bDvtOqF89z/zScSlpVX4Z
x9kQkQJHK4r81sUxBmatKg5TWIfLXFMR6WCDETKmMM/KuwNA8kvYZEBWA2ev+WJrucCo/DDaTknL
Nkh0/7hFofhC0HIG9SQwoRyLROIC85pd4X3EDeFMnhNjeYvL8aAbkfaB9MXzm7IVj2qACkpnWjF3
KXV6/8bEPsNtV7xrulcdMT4anZ9tgGWli8qubDaVZco3P6jJvJT19OZnzTNgq5/5OQACkL6O5vhT
6Va0qWC1bMeseQhH7cfKqVcqZkuLZLB17kLzEYOBYA6ixWVMHgYem2RRJn9RrBh2ZnumsXurhHKg
fNvcTlbPTb0R4c2+jgplIY4l4f8GcIY/Og+kZUgDlALhdcYYCAMvkTuNQHCmB0Fp+GGI1FMt6eSJ
/JfIMC81tlLcXxH4RO9P2uZfSUf1WJlAtje5DGpl1BARaOQQ0DYYDnjAKLk0PRWzXSQY5EbmK2Uk
rzUxsJVXwNS0Zo5kkv9MrS2WZA6Gc1NByUO769dt2gL8rhBy1SgC5tCZdiiB9kHtgV3Vjz+lS5mk
XcTr0Suu8PEuyUiKdxggPgjEUzauh5g1S8P0tpoqDPM9fo21GcgPi0ADJ9X8liXQqM2ADH+acTrt
CYiWuHXfRqxPkQ2gzgKZsB9o0yXdXV9nnup2KuxT17sPLRZn6nnA7HncJ1ujYluMfbShdnSh1ekX
83rFPc9KSRULtkyWK6805lzY6/7NJyKaFmFf5T/Qt4OlTJtLJ3AYHnUHp+UUdHJjTcWK2zrt0HrG
vBsrmBWV9mmM03ks4mHgJnvvt5X20Hl/+klmlN2Yz3y71yIr6j212Gzth8FYS123FjE5MZhJdbM0
mx6WPojyVewVf1lSPisAa+y6ypUYrRZhGwh9I7pvUCDfPQAo0yqjZQpwhWt4NtOZ5Uc1+fABPVz5
fvrwQFCMaX6abbIUQxTi7uOUITXkteLSFx+obCXIFPs7HDAzoasTt3edK3HcYTnG5rvLTYzZjsLV
G9IcilPwNSl9a1vJ50qWzosum28a3BoSJdXWgmzzUMrC3vCcfVcTU5wyeNN7w9/zJnkGyVke5BRz
mHErauPqQlBKQ0bQpRuhgp9rtXRpexbUDacgJmp3VPg4lOFtgJIFLrYoDwfAyjKdLwHA0qYux3WM
f605MIBglLNORyo/XetAK4FYqJSMBC/be1SScYURAZG8r3EmNH+qanjwc3hVYOLAL7TpB0vTl/BC
A0dVelMg3tfgyWQVL6hWIS1DT8wK4Xp6VmGzHaT72Bd0WGY5Js4QzOMC2HG8wUubgKJuIOm1BJUP
zmy85Z7BBLOV8Z70HL1yZXeLo++EFMOArzeiEQxbJyamQLx3oHAXksqeeVmmKl1KosRYhQM6uPZT
ren7gls/6JFsyxntwUh7fy9ic4Pvut0yVcCGVmDa8CWeFn6q4Gp7amtrrtoidsH0d9nZYU177q0r
SbP2QHccMXdDIaAlwUZhf1l6XrscXcv+sN0cCEBo/Uu8VGKD1i9xvgmAB6IdJcE6R1NcGDruvDav
Plw2nssJB9HKi/mVpQOcxxFKI7w72JvU0LeEgmjo8uDstAy9bZ1AVV48jIhVy7wDctn4ZbtG52Ve
ZPmn+QThlNjuVCC0/dR+px7MmjLCC9y1zikaufG6XQ/4KpUnV1anIc/27iwlcZo+J27w10oYYGZh
kz/qcXaInNoiUQBcMcy7nTt3hqGeSEgH6Dux7N+nqcnWpSGhxtkgdLyKmonEYymZKA2gx/TUGRBn
4fOzhObROqs9Jnhyag4yAdFHdcj7UEId5dU8+XW19FkPUcyoypvy6uAOgQPXJ9/7ekrzgIevLiip
tugygG3lg+UM1cUmZwtRF5eO8EdK2spNWCRfIlHVNR5AH6SjYFRQ41DXEgykDk7fkltHoIl/Jg1Q
azqYumXGlscLqpZEbfOo4f1b1Dn4g0TV5BBqurNGh3ij6Wh8YTYPyp4hRNOPb/NeKVeRXGo9bBGU
s2sBh/7o+WMDzI9cv+4ALee13FahT9yNoRwJyhX7VHvvcaauu5F2wxQr3URBQ0iT1QjePo+ti24j
YWkDhOmiIBKHXfHdmiCepQ3vWI6IuQU4mHyoRqxErw+26TPthx1jRiEnF8yi4K80AGmmnmynPEUh
dF9r3frJgPimNW6vjOqXJMDPGmto6Mwn8PMjtRjIj071RGdjTsnctDdq+UpujiwVPL/V3jW0n2jE
5GSqjrVQRNHKdNSXMVZqxqXFEBnsteXrI3lGydBmCEygnzCgelMDAjPfGCfH4p7LQzGG/TH0w91k
p+W+1PLX+6eHJLX36dQ9x51vXa16bPAnCs4gBbrv/XOl2LrSzeDDOGwYNL1xjrFPS4Y+QvQwE++M
1s9+ZYo4t/KR1IGc8U2JX6qsPN8fprR910tbbPXQlFsqWubmJlu/5a5NjqXC9n3/0DOH6WohccHi
vU6ZMF8JoUCg4tC1KPWgZNdF4VsqImLNhH33TRGjPuecqdhlHgKa7clJdMzpNFYccMr8tbLPySn2
CK0R5QTHfFZ4OvK8pwk41l4atJ1G9lSfpJMYfChgGAFAAyiHIazJ5GLCnEi4G0W7LrvgKOll+P12
foOrIB2w+xKP7F49AgEhCJLOAHHWJSK/2mkBF1/Dkyh6EZ6NsJsDubCIYpp8ZgUaiFJxte3pwwQN
QVTWATbpc7gYgkq+M+7WOPRY/dlS0GVCO3wv+viW5n53rHqMZJXvJDfGm49uXVv0rWTpTUwN65VH
eoPEVzJes7qlSah2ngB6gdkOvmd7htt4eAz6sX4MtZ2buMaGe3pAO5as3utx3Dul127D6C784Fbv
0aR2w2iGVzbV68iQMQAeDeObHS86yXnt/hC14hjCmVfzjCg0oQvrFsH7cmzeQj3M//Z2RPjPtJ8D
Is5ywGSNh4PULQCC37Fp0c63KwW00Gs8aD88CK3LjlUod9UgvaM56fR4pY79hDn+EaZcsOu0tj6N
swLmh/YyM6pkmfRxRciOq/D+Lcws1DdGxxko5IK89GXY8uqJYdl37Okcv4YdFDjOURcdzRujI/pl
wJ4l2Jh+ZRxKGvSO9weayiQg/6HNVoT9TQbTjAKITszoNwtHxAqEQ7yAw+YydUFAByBf7HIvDy5F
MwSXsTIBxnH4WmbBFBzHscIf4bYQ7bV+IxhPNAWcgcwLrIvhTvYlhgHpjCzikTNwlFBjvMJ3S+vg
/B3vDxpjz5UMajZaFU54RENfP/lannLJJMdhXCW56Zztxmw3pUuRUiihhsFfqZ+SGN/Z73dvfE6u
DqzKMg2MJ9AHzAZo3LJX7DxoTpBwUO4/L+2S8fp3upTZWb68P+/6/LwrgtkYtyNbHktdsTeffSET
c0fX04dD4WEi4aDDrSsLNv1YVA9SJS4OAOgMtZXye5vwziJnF49j/1QVxkES638IfANeUBraZHWK
AR5vl6ernHIsH3TFeiTPcJKh8o9E8sDYiqo7VHX2L2xruXPmee6Qz+NiOmo3BWSoxzYId3N311ll
gbX4/dWzmELRiHP/Ueru2/3dkDZE6AjEG0u4pcbRSm2D1ZI/yWgYN61PhRVB7eic2v/u/4vNifoc
evtidhlVs+mIQ016Krv69rtaNrp+ysc85Yft/3sITQNkiwH+ZJz4Ykq9BExkQm9tWJ5VzaD6909J
aB3auWR8fg3ul8v9hSjxTCz1xB2NlZ5yjqsYzBXpfDm6TKb8DjygW8Ric38XNg48DzpLGnBCUf7j
VtIm3stDV7GJckVCQlxYj5rj97scDtERdYzptmm9ijmmNlitfaa17NvUnWGLQhDv2iT3EPRS7cx+
HQyyxWBpil1tyyAXE2ddQNjUsqdOCXclk9LF9+Ct6TxFP8M5s71fHEzzUPcPCccXkFbuQ9YwCGxQ
dHiO9FXU6C7U62rYFEm+ZaUqPgtPUJuDcWuBM4U4azamG6xt5QHS9u53cMt29ERPjYc9mWWXA116
+P2CqIfvVItAeOdhs8qaDA+TraDYlfZVcaNxUDy6bpI7THE+7800W4Zl3p6k4VoL3Db6jnoewuZc
kJh7c5ddG5evxO6278w42leNKC7tLP/HResvlaOByVNyq9mxeMZ2ccMeQV3sVK5/F7kuqN56w+YY
ZunDXt19Fr83E2VX4cGofCAztmlzqyG17NNEvaixqH0lwVOkgmbXG6naGLpR7vWSEzYFMSGbrXny
PM7Db1BT4FBtN3os95Wrt2dtHFkbq3j89bHdvVCyG8jh1BWMJtxiBBRQqua3soRfNYNS2jVq5Hdo
Ddrr71teDAW9O8lXH5bjh+4W6G4Bx5RflQeLdre8u5ru0ITOsq5p1J10XtAkS7VX824hc6PiC8jE
xqGE6mb6IfYWPgp7tuZJ52C9QXh7JgS/iVwfFKA+DYzSYSy4mrvJikIcMSeuOrszn3vXe7jfLbGx
gMXjn8k8Gbb6wGBwnB0s9ztmP/+pojVgmdKgQsaSfil7sMwP3/XWk7C2v086tVsM3ecl4v6GMXpc
RwJOBJjiiNjMfHe5P0zhmK+6ltsGkXhABRVGe9zKxvNg5rcwld2/0ClvhM52hPEKtDEb1EmTbmiN
4T+fv//k5xpnTuKZhurTuasTKOi8JxsVQ/CGrhCM0f1fW6FqwMAk3JQ4+7a265fei7Zxilg4z/bN
Orm6Tsh9XNW8CrXxxPjy91eOQrffUWTx+buWGc6452ZZLH6Xgqxtdq2NFGvTdxgImb2XcfdI/Lj/
x7F5Q3hmeL67ioZ1I+SBiEj+r45xFYiUoRGvSDeCr8r9fT8Xy/Zl8ENzbPPieBoblRzRmTg91sOO
U4DwiSMlfRet8afg4Ww0NvC+ykmEim48GOD+aBPX4j8xbvCGg/PaEIcCwfrUNlSZB1n9pJkGdrVR
5+mKO9behqT5tp/OCTelRIs2EGDrA351jtwDRzYWfxZgp8foFGLlny+veMBKlHj+3sgtSAiR5R8a
G7xfkOKIqcJJw9Hv4KJ0SPmmPaFJOg+njah0favoo22q8u9dTmr7oFs5obYe4pKzlQooMmecJnei
S72n2kr+Kq2untJMFlRnWht4zc6T08vPNHatk2V0T2YWoxHrXf1I9WW2TGyt3uRa81Y1Wb8rmF2j
TL3lfTOwtWrSXTF/mEU9tCzcOvefIXUBNYxueiyE+34Xum1DyDOVYujrZfxZ2vY4w3oJeCbB512p
c9mjg9KeiQzMka593XsYfhgyxJC4LwAUaupRADgUoeFcOqwGmHXg2PPW83BCOKXzn4fOQIhklGXu
tHz8e2e+tFxJe8vqWSfr4Sy6qcNFqPubiewsr0/719VC+DMUZ+7rilC0tIAuSCtkiQrAa4FlZ0sQ
k+fY2AlcFBJrCmMIORLPv/wulhEW3z77w0SCKdq8Sy2LSaHes77BwIs2vezKS/CXn5oyGxV1D3fH
Y5IA9UhRerbA/6Ozn+QY9ewAKBGJmAcXehDYrvCVmYm9r6kG4t7vH1rNtfaxqb/QmHuj7Df50vLw
WQZu9pIXRbvxBDFNHRDVyTIJ4CeF/G8XZJtNfdXH16BP4jcHnYgO4PJiGrTc0EW89zp7HoBRwXeX
vVlN/JXnwR3ue0PDTEFJ37xA3R/i+Xnk2x9orACVV2ZXcCYk6yH9P0Xx+BxN+fSp471ZtLQZLEZM
DhuGj8XNbfs/atLluyGzi0rY2IueaTzZc+sZlj6aeQq6IIrjJzsgj0SbOC23VjwdE+FSy+h58lr3
7/ejBubn9lqYtn6l4I9aKbwpJyCoxikHK9/frXZ+Xm6bMRRn7HB0WDSEhiuPjaTbmt5ybMEYgFnN
1u3wUNScha0AgZ2dMsjXfPZFhgkQC2EQMQQANgY/YWjhatCEeW3B+/c6jdV12aCMYL0JdHKPkRe9
KNswdxyvmQn77aM1y1W0l68VAES8l903MjvgleJyj+91gUNDSrW3Qi+7OuHNNXwGs2g75PSvBE4n
APgbR6P7zKLos/Q070FlLK2YaDZEfBIYrCWzDMYvSVyqrRopdhdImb1NhPdexQx4L15lbgVJIvA/
cUaTH/ZnFAHsNRdJVJPnImIs0Hh7gogm86z0XMQU77nDG/sPfUNTwpkrDeKT14BJxiK8wF/HauiW
1Moyf/GjaxYTiRkEBi7OqJ9NCHYtss1v1dY/VUnXmg4BJRwgSOC0g5OPrwjl4K87aduu87xdojpm
tJF4b9m+7oc4PZoWjGX8ouT7UoA6FE2SUWci2chw2ch2Zv3PBbMTcZogfqqy6MDu+WH0zEOHF1Gn
eo+B3qfKY0APfr6FnkXVtA69CFYUlSlpDt+LubfRfdtBBYYU6Z2skOzW1Zrf7VsY8H5Cw7g2/njx
es7+jq11MAn9eEncu7ars3qCzDDsea3eK8cAi9DVCZVb/b7tHO1GDnD2Z7/mTqKdSFHuqF8K6ZCC
EzAXuo4InUH7mQ+M2jsQjew0QafUuO0ZdYt5mWYKIqfvMKvBvJg5TLYi2aG91Ku6YnYNcXgzprqx
z7xqmeTW07hjQe8oG1fBXrPUv7pLwh1sK1j+CfOHzkgvZd/nWGY4AJLJ7XtL3+D2ZFdATGEzeBrF
fUQZN1iteV9T/T1DSseeqspOd7Y2BpOOec2RUO7nNMN2KkrkmQ8owvseHgQxHuvaAJIOiAH6BWM/
1lGmjdiakxlVNOgtFAJLXruJ/vWpJgyhzxftxFMUVeXSTKrTGPlPbgGkqKD/mlMRnqVo+mjc/Dz0
BilQrEim5m4tNr6DV11n0i4oCwAdskFoDGH8ojhQccaZI9rleUWdgP1MZgsMkuL/KinyIEyCpCAa
9/wmOy6gJG0/MK0ES0UoYQGnCnSLK/ZFAC50aYgq2DkyRkGz80eO6cD1oRZ0aQH5ibAv6/0m7Um8
6y7e9yl2XuKRCE8wuxWQWRulvrLQPSFUkPHrCXLpTdUf4iy/+o2/HpJwJg7it/a6HxzRj02BcBiG
LWK3xlowF7QoYvuVU70dp859T/hKJGKSnF4CK6qIx2OrHm1n3Sh33Mm62CQQHMfOxUVM8Yrq2+du
AkumY8UwJtY76jAnJpY++CHb+e7ZMRGIyQiuOeG296ho7fP2tXHs5zapeJfNt400x2obutUOlyk1
oZzdWkG7l9U6DJjgGMWO+ykSijJzH7XFgPlq0UEZ9aFLofRnX0/bNGOyKyphLNKUYttCjGveAeku
MMYVr7+ksJhJMEMMkdXbEEiGXRjbpq61w1g636SWN2aJrsyiM0U1Gv00gvyhPmld4k5AIs/+UI0W
rm2ZvrRcSNDSu6PnwBnmin6xJctTWuYef1Hn/WB7W4xjl7RJKSJ0SLZ6EUb6WncgrvERduyHqkJh
N0uFTyq1ETBp6PGclvig2tN68KnraH0FUToES3ItcH6tP5P644YIWEUlwJL3hPsa6m3Gyd0Pru1v
QC6lf/uwOdONnh4Ntzn7fX0rO704PDbZFF+RsZ8kkHapV9GJ7UwNYj34q7dMIymgX4593S2xNbSL
vmE4Wc+QuYITtLDzYd275ktET0Q7DTDLXFhXTttx13zQVPqBNM3FnvfVqtaGjQ9hAuMrS6cCGkKS
nFJWChZS07/atfEt6zDd+H585fpO154s36IItx9WrQNk56QtON299wMwxTj/4doZl03NnDEhPeO0
7UBZZXbg/XqFw+hupuqhzFS3jjmQLVBF6dSamiMAHvLfGhIUUhaftE9TDTiE+4G7F612ogQdwwLH
m6UYQvqUmeWNZaCtEfxg6nX5KgtQckofKGugw43BZ6F631uDUhwWDO+1o1u8YNH01hWRZeK9IQAL
bYKa0hBvj44d30e1GDjBPVtdehtkTK+YySBHkW6XAY2wWH7INBAZXzSXBPfswsUYu4BxP/Lg7GSu
gZmJOjD7rJuLKpLzobhh8F5nzzgRErZC4Q30jMk9ktqxkiWC7jjSnapfVsZEmytDdW/AIAH1f4MJ
jG6qCR+K0lYUECBTyezRC7PPodM/rb4GVG6fnCrUVjqW473na4dGX8OvbNb0BMyBXUQITWF3jSsY
bkHe0FtaxjjjxneUwYWBKXCrOu7CIt7IoeqOtehRSX8aBy10MJD+k07gRBfRMhjSA4dMtUxjehAJ
ij8oeL466/XCGOPq2PgxCbq5Nzz8A0giRVAXF93cNbrzA5GfAhWbxjIAXXjBzCfVeafZ0LbLOVZS
Al0g9Il6IbtR4jOyVlaN0iFotwNROiw9gW9EguzU7OvU0dvXJKiucHK5XhoiDYGmLdirWlwm7ezL
slnILENtgNvIhXGlL7kh5qNvClXvC3uAQtF3/+wwgNdsr+3c3Fhm8p0KoMqgPIIla/+FXuH3gq5G
iLv5atQw2BYx8I+6SfYcAzQ2T2a5am5jZPwJ9P61yUkH6ryDVzZ+Baqv+Bv2xNgi+VNYqt/nnsJ4
Yj6h9xirmWiGslYu3L7FDkQXnzbmb4ThvvIa+LKHOazVMGwxTiJJwCkFAnCC5+I1M+BATLPXK7fQ
dAxPbKk9PjSSsictntjWW1zoPTaU/NDgy2jaSK1QNXkz+gx7wnqKV6ZpfJZO/lIXeNaphFvWib8V
zuDt8xYzMrzeJWRq4DV0llrjHm9ztBnBZg3OjtcZA4kMTniFJ/awBkhMACRyrnZUxfQVENLCAfoM
zIJFWp3KxOmAdbg9Pru5dqyC/6jN/u7iRQX4zZL0NawpiQxyZ8UUHaCF86yNjJtIxX10PrAHjY5d
4Tx6EQ1/EmhVS6MinaF0yhtxx32YH0NQeDkIAtqZj8luCrFss32KEv2Thb1mCvTsWz7hgKG/uSXn
QK4aeieoOGG7xgnNyHPrhoySjtqjMQTIycGj54FuhINiVJSNWEaG4jM8K1eFV+FaD63agVeIXojV
QGE2xVKPBb4eVP/NGKKGqfKrNU99YkzMXfky0fh+BV1vXNoTzUwtzt88cTYsSvERxPdJmeYm1/Vw
XSXDpweKofaEy7/SsJmVc0P1OyWVD5lJcUlvQqzLsQVuvbj6YLVDFdX67FCn+gfKRUtHtrFMwopp
yAiFtoyytYKnmROEpXC4OWUtKxqTXXuF39Dl2WQoI3L3Mev804BGber2u6VLAVFiQr8CEOxguWdR
ipp17cPmjU13DUbwHAj8Ga7Wf5p5dGQkDRhUCjEbQdcWeZY9gcYHK9TGQzp2jz1EkhX+araijDeg
oLAU5bZWrSkJafXqKikWwbZKpXofQ5BxwmlpDJV5jue+5tEAZ1Jq9kXSqHuqUXy5KU0UEawGr/zS
BK93kTl0joYMnVPlHvKuTdY4BAcKdjyQRbL8tB1a2HN8EXj4rdugR/+CwK4XetpA5dXozevLvbSx
1E1OzGtK3HbRaxbaXFd++AaEVcwGlJtVzpYli8ytTcrQzrWdMEOq6G2Jyj/7oicNuldb78YK96f5
OkiKRgIaKWzlxxzJrHGV5dS4xnGAburvoqA7xVP1GqSJsfY6KpZDmz31PONBubta8G1towUCp1kP
AlDOxu1GTKj/w915LbeRZH3+VRR9vcWvvNn4ZiIahnAEPeVuKkASKu99Xe1r7Ovtk+yvALGboDRS
t8CY4W7EBKchUYlCIvPkyXP+xviC0lIGeoho1Te6h0gM6aXvShhCAHeOxYxcy0oQJ9T8Zm5dFRlC
WQn/MvEVNsig5tIinKeAapIdLznNaHc6Lttf5cJmtbq7EoYf6KAaJZmqFiy8R68vaVdKbT4pRJyd
9Eg97Sx0CAA1IvyUAxHM/QalD11B9tkGVWSiiURTA4JYOymJfFkF81EF8OFhGZVYqMin1SSkPAdo
aMF9Df8JWsZFpcajtl82opkvLLkiJHI6oIFx5sbNAyKpQ9BZ+uXgJ9HTKYcJemZC8tO5C9QS/r61
hLm6YghTO1MdeI3Wl7a1pk3LTjXx6dIt5U5U5HbSld6t1iW3g7IgJcY5ygiP3MBGfewssspa4X3t
A1bBaVqg+6+AhPAa+8LRo1GbO597bsxVGq0zl1/wkoHokoFcsj9yEARjbG8oNgjpUkrUcavb9WVX
pmTCbQGwhyOQ9TyjdBVOEtnU5znC/94HMxZQVwtsZOniGvAqsGRMjiSiEY1H2r6VDkmkufcrmv1y
36GRndpoRQOgt2Os9jBANCR4xB1qa9NWuBS4Y6LE6YhLvSSzLgt8RGSNxa5L5LPGRuJ6NoKUrq8Q
hDCVhGDv6x9RuqT0mEHNBqVAd2akdFZ62ilQ4bk5oNEeEwkdL1xEuoOQlFl+xqD1zoiMob7X5Ke1
Un+00/Kj4aH7BS0FuRf8W0bCBvX3CmQYDTMENzr6gn4nE8FrWN8ptcnTuEYJ2FA189TGhXpQRAQ4
+UUmcUAuS41WQyxetZFLipneIPkdwZPwZ5mMg5ektOFZIwpzuavEVQWIdf8jbeUVgCNgFZEsj+1o
g31NT/qnIq7VaIMplT2t3Rh5+V6/hOtx72ApimFHfpE3LorUKBZPXU6AIG9nNf5RpmReW2q/ptzq
LrTSCSYS5vXz0uyCcVdH3ZqcZhojpc8pWdeBhY8dSUwSB7iy4nSDki2qWi4FxrCtST9zkxShANOV
FwXVzuLBCsAKZJT3RoVcz8HtP2DhbI1zIf1oW6mw8owEoiqG9ESpwbYqxkEWxc06o+ZJv3OMLA32
2nZnT0tZIAEs+nVt0spVuJVqCRZ9do+CrnLjd+pV4cd3+IkaowilBAOFpdO+a+9qH+JnXYrdRNUw
Nkq5lkilXsG+cLcKQtB4c4IcBa1wRasqpJpqUSc1lDWNl45CQM9bxNVtYTvT0ImLi9hq74M6NGY4
MrWTJKsf6Iu2g45SVXkYUksaNQS0aGvkGhYOjKURNKNs4XqPkuBOStcTZ1GUGMhgzQNOhmlSgKvB
hyVYu/7E6yhtdFZ4hdhcNEFtBKR7fluUmXlhIcLjcKvNrbyewuy8lmigAyo4jWjoBl1JjZB9RkkA
0HgptysNycJZz66A9u+BNPCAPEoq9+X0Nmhz+q0h6pEl/ULLaIORrbfORQiKkhQuh4QbhNsKM5tZ
4qNwXGuIy5TqGaYEN3naepMslW5d7JXK5krAQxnSHIlqdm0F4Z1fXOISEV2mFd8pq2QqSHHwURMo
LakG2XUEEwPrjnHsOjmgwDCbJjaxhaNbonueYCPVNR8EJF5OMZrlO4D2RIenB6geK1OE2jHU6fQv
mntTemtRiLYq1uGAUjN4FCb2LG5+1+NfMOxSjmDkxlBwSQcv6XJhF+ZHKNmcKEBDR7p9WklNvvTF
WekLWGKVEjKrQbxBdorMurOqdSonswKwz8gxEMKw++qKe4qX6T2YAoaJJdI/W4u/9CEMbt8zz+Q6
+Yj0BQBURwAlyC/3FEOtSp1bZQJrrnGk9ykX11O70/pxqSaLPLI/C0rPBg2oXcbUzu2buonlZaPQ
+kZ3H4HJeeu6+ljPiJdWdW3j9TPLNbzUJD9DNlkA5OduPRTVcwkitsAzIeohTysVuFcN175x22Ra
LcJll+qX2M+/NxQtm+Nm/jms3H6EHLU0Dxz8gYzKIWDVKxFzDGyT/XvPreag4eNJ0tN2tWnFdVEG
05V4h/sOokGiEjz2uQMItIG5K1fsBzqi+TU8UJzxPH/et3F3F2EcOarE9ovuCdI6MNUax1gTh0QH
P+je5QrX+o010YJemkuBtWnpzZGaUFEVbYxPOw+qr5yLF+HSTmrjqm6ROAhBAfkVFciq3QopXrAN
tytRQKjLMT55bfVQKJ8TWr81qk9tRJmfQ3TWpNan0kohV9w1ktkt2xLeeWRdtByMI69QAS689ys8
dktp3tJ8kzi/jL7DZFbZhKiYlH2GLxxNLlNRZlELxy5prUvkadaDHrgO5LeyAq7KPdWBLgKViNBi
TkEIMOR9G99IhWxfgj0cCr5APdJYmXieqK2G7jRNbPcilc2VralfWI/ZrZtggKIp3L18pV/TVk0s
hMkNbZNrwXsfIfimb6dKrITzxg+nIU8DqaGK52lTYuioI35XZNQOxZw7JVP7nsubBNU6R5cJHLBa
AIwLVHIXusuXpQxXSFaUpR7H/aJqrZGuQfczsUqvawYy0GYUb/s2vCYGZzB1dBc7DEdc0Wb8gqn1
hWwAF8hpgQuDy6rbU6trCkGf+orH7Tl2cB4CCxzZw4GOqhtypE5GLitVSUpdvQQ752CbWgtnXH5n
si6jk8fJl6DvPE49p5lYmlHO3I6PQ1K7KFVymNASp5HcTgtbNu7gAtiAKCeuDdO64i9sdu0ABj2X
Yc+dOpeuYFkLOUWTsAux98EgbeG3hQmPBZdx674ouAWb9LNwL1bmcZZwtkQGi6KWTzMVul9eICiF
AGahQYXQwgIzDMdH+1DvCnTcbBzIEUmbCFn4AcjmjOsLDgU+uFbVKkjNBVxqm8H6w6IQaCnlTBSo
MQpdeuXF1jp0ySWq8E5EI1Cq+xvcpmcqLoLQ6MZK1N7JHbLSENKh8qNG0+CjSOWclQh4F0JO9QEU
/4Bczj57tD7gfhrqQtOzm0y4RZvhIypu75GGgAmiEQeTAI32TCKk4g0QWZCFYTmiB9DreAJmV6ot
bGJFKFCUMc/RgpWAdfThJM6CcgyzDTJ7hg6ykSmzIvU2NXMlGAUo6PDSje2plLnnZom8rGb3n41F
2pgXaZg3sKXYzGbiUNTS1VmDmvoYzzn09+p4lpFIjY2y3lRO2XP2NlBqFMTFG8W9c4LucwPImDXK
n2B/MSoE80u5RRMd5zDF+kgf9BMs6Ugh9497/TMY4alpUYLIOW3ncXAuOMwK4LyR6GWPuoXqi5ak
gyrYe7pBlC4o2bIoW1RMm5lddCr3NpNvLgUusWOLGhShYt9SFzvGKMcQDnBZ1bp49xjvC0oFlAFt
Hx+sRl9KpVGsnNyOlntJIoEzOErcYBrBFoaZ0dGB2/3I6UZY0NrmHAnczptOX2VaJbynfL4myvtX
wOK4GYAYB0siQhdGr3CnsqDgabbs4CEI3BpvULLnuGiDc0VTNA4NTGJrHZP5pqF+mjSkF46rBouy
xjFEHoAXu5cqDSHqIoFwgyPTqJIRHhULlDelRGxXRaQGp4YmO8RsllIO3ntBR5KtB6ocy0/1c9Ir
1QRlv3pND9iZ+Ta0vF4urvuSWK7HKSUk05YnGoxwKi8GeEtb9Ycm02mcV91VW3j3wOq8y8ov87EV
Y23V2iIdexPNvbxbmkg6XOxbx2rqn9vkUHjicaz4yLR9ruTyvMCCG31S6dpVYZsMcSvbNatLjXcM
Ug8sT97BbBzaz45Xv0eWCZh3714oLjQV4hHC0pWIHgxGRF6snRbg+DJciT8naqpOFM+nD4+l6Cjr
I14qwRdqeyjnD7lpkhYyIlauyVVCq+diF/sTPeqRGe8oG+nRg2zTDsAr07WteJ1VprYYJonVnS92
AknuEjvqAB9g6OWxjdFTosK2H/5LSPozoy0o9kbeJxirzZKWE4DhADNU0+4+2wC8JnrzRdMj7UwD
hbpwqzZaZK2DOwv22lNqEPVEzsC09qZPTEqkolrsRVfIZ8WJrtAMklzLu8gGAlbtc7PtBTu57mo2
RQ4QbROK5IOqb3aXvbOsh047xXKt9qu1ZAp0+Qa4aSWxlI0U8Ot+bIHbJLXEM0+SP1d1p19aYq0v
bbeUqOzyAZ6Jvl0m+A8n8bu4AvHlxWXxj99k/TtKapqqaZquirJk6IjApQ8bJHkcflv6H1miokGh
WFvJUomQnb5MXKyBhFhbNb6qL+o+/OQj1pXKrnLrA9mZasCpEBdxSEv2qJsd2iiCCw/1sD3zTdpn
RqH4iyxL3Ct2Ou4LKpAs+wq+QzM19RhfrUqLFj/5IAjPvZCE001LVnTNknTRMJGYO/ggpl5zOCc9
WLlMR5AgR505yq7dUpimSNZNKWFliwGujznNrZlVziAD9qXVSJs7D9EXEkIumQAeYo302K5J8lEo
4FjT5QvBE1Yt2v97ZcKH9n862+Q7c2+oLx9ZN1RFE03RUsEaGOILFTvEJ0n0Mg+FxnCA3qqRiqNL
FsWzIqSeH0AB+pSX8sLsBAVGeeAs4l4K1klTUCftU5TKG8o1s0RPwVGQhS8dg3pHrEk3heEvowES
A+QPNKQpr6wBfb37kabuRLedbBLhMLPk6KvPYQ1QFZVQ4A0Qpp+iLZFPvL7XJ6YR3LhItE4tVQ9g
IIBEUX16L6KF1FCpimfF8GP3X3qpfFYQuUB7R6XohHTYmlJ0NS7KpJ11NuJWuKDPe+rTl3RUYUWY
hjpztB78gmqYH+Oq4b8E9yIzhPzDEIPQq8cpsBBWduiB19R9SEViiAowRPDzwG3aeduSy2L0518C
qGEnyu+pagsrADv+da3L5WVCGhRgMfaTPWN9s2dMw1RYbKrC/6nIHR4uNTJGl6oX4rwNR7yXZIsy
7Z2brtTztZd2FxAtRrIr6NFMFlJvrORccVKRJttOQA6ZCO0Gc2zq2Sqa1V6fzrB0jW9LLQYLREtw
sXtZ6Zj+tekg5iCW11kVBgvBFSDGUA+9zjwpGPuGbM5UM+doUKVmWlvUfZHVxRurdW+KvL/ROyNY
554GshW9bgRNkvOohaysWDTxPCvWznQdTXuo7Be7cN2hMzzReylcqUjgICRaeStNVZ1pZ1tUfM0i
WgHKmAfoO7/HGKSa5yZOoqOohhfkhhjXgvNq52ic1O7+Nbq5Z36GN2AH7e0m1z3E8WvzQxtZVzsc
6u4H8OIr5NdA7ai2gTMDqabdudVdIoB1Rw+3vStz6dLG9G6itxGoDVWmJtPZiMtqMc2OADbFmYMX
2MSNtfQz3ZxJGlvagzmg9OoKDTK9hoZW6wJHAsx0SBOhte69+J6UOph//bPE0dc/Dkj6NwHJGpQw
Ncs0SaU1dCsOV4ng6lyIJERq4KZapwUYaxQZ9eJU0Kjy1qorzssezW3HECkzYNGLfVBQ3Sgdwahj
hSkjIG5INNYp7FsTwJ/hSRNJUO7qyiuvKqFzL3rtowE18jrzKco5tkf2hch15EtXYlFGCOcI4Rds
Eb9Yab8GmSmstIqrbJvTEUn7RlikvlJMUxeM9U6MpS9AcjaSMvO9Opw2TthdmFCJvNxMbnY/kqpC
MgT0062ckrN0bWuCIsVJUUG6bFoOsaBVcnBTvR8tGk3aeqFXfBISF4R2Un5wEPhDgyHC8MMXw/fI
QmLZ0Ynq7McTr8ovw6pF+LdETbEsjjTm/nDiFaWrNJhVmFKYFmwTPcWqxYmSaG4oUzFqPvti0KOl
5+KvFyf6mZ3aSGjExSZXg/w8F0F0+QDsAHAltG3AWlDjNJx1oRmXTuC315hcBcRq7rVqDtlzUA0k
uBpLw24/7cDXux92RVHdk5x7s5NhDem1Jd+hBHRKA14ci0WFUQXqkBQy8PHbgc0atUGrmVsueTD1
GDc5dxRcTH48N5L4cnKQKdXoL2C9IsmqbpnDmfTsvC9QpkvtLEAjw3DdmdA54hwhGtJtN53vFKdM
+II6V25KfcgzYx54x3dbBJw5+/wklfAcpPZ+EyleA0RBy1d91dpnitF80HSH5goSUNJqpxBYlfqW
C5SEammxlCOpuEMJvMTnmUazaDgLv7C7qRTg6qY4TXSKHXtN9dj7CPPJRelJriaUGKO13JjUz9Uk
WnsVTkZ5Tz3c6ix3gTmTQxHcxGaO/OQ99w5rguLQBP+cZl2HSsmd2NKv6DuCpmFGiaLymZk1owr8
P3ldbfcTDfzoZKdQFmqoU0IVALYdI0sUpBKVz1oSx0OSoCDfdYEQMxr6YdacSsPL3Z+Z9H3mQuYh
8Qjtwsl8tGA1vZ9WpTUCCqveo6875baaOKNW0qZ0nhwQC63UrTIdE7DYdJtl53Mt1PBJv82V/NxL
C1Q0K+MzWBQkrP30CksT9DDx3vJ2IqUCBHi62ZTB9f4SJmVwnQ48KLCPj4gzeqvdKyetvJ/sLEkZ
TrZ9Erl4/Mdvms6iIZBppFnYI6iyKB6uHrRA+9ByswAHzVqd7eRNs4ERBmazH/PcJh0lo1klWkVb
Q03KeBPU6oOTuJ9rTcuvaPfYKDGUKJzhrzpRSrCSHBztLM/FatWWtbHsEd+cpyWEA6lUrxodf48k
z5wzN1MiOjADmroyE7pqn3Z/YhDlV1qEGtXuZef5+YWQ2OK9FeAQHeDYW6hpc+a1krTEWw9D504r
htyFPowEqdrUdQuJhnJRuW78UDT6tZoa55zY/WqnJFSLBueab6HCmDX93LJxEAROFAYBtrvUxpY0
odJ7T6XQ5VJFew8TGnlzsb+AZ2GfqbV1u+fBCGAW94sO71zsCBAlQIQvDrpJQ4l7Odjg3oi6dO9W
hnvfo9rjde2MhmH3kVYNoueFpM/p8U3CwqDz6oqNPA35i7FblSIt+A6BxRaLg1GZQVjFEZTVDbT0
fH9C4ywGpt6QsgsLpOjAD2lAhI27DLmV3crfhf+mqIoVF6ZBtqW9pE9RjPuwUk93L+tBdhigxpVi
Rmc7pK8ywH3FSYJG4FqJU4sZVKGpeVZ5gTRrN4HSmry3NIlOHkqdMIkHV5tCmO6unUWmj7Fz7m4t
LpY15gLLUBbAHXDMf/Apak/AJdoz1DIJnZUvFjP6b/24L5r+Uxi2F7rSqF/Q3BpLnHE/ycoldVjE
h4tcNTibVdEyyFV17UV61zutFBmZxC3Ax9/AlFGM99lS71uEPEe20TmPiNZAcK4MZ2QgFUkvvRgM
A7MrWZcuWlny76ruokTE7yIV/Xncu4iQ0KSl9Ozga4PRDF02tBcQg0aEhIYu4EgNdVY6Fr07NUJR
XpW+P856LAB5gxoVGQ8byo5mhS8X2mWNx8VdmiSjYlDkCyVLW5cNy04BHeTHtymt2WujlfY7onTb
8nJ/W8B0Yux4DYxpUVGXVaa4N7oE9LON86XUlHU50j0/Oos/GaXrrnc/djqcWkmWxJYSqZrBZRCt
kRtX6YeOmvppZLCGVMNJPwSlfqvj0rJ2VfT6aoAZI4wf3UF9DoDbQBLiudKJpgjQTwak/O5H42gG
KVCg7P/MkdoAqDzQOw39uiVdm3AiZoq1LoCsgtIxgyVVCFxXBjKBFRYgq/IaHR6cNYF70aAq4Zl3
cW2cC15Hvwj5MPqxV/vyhNTV60jYtLh8zjUxMEH0y/ZFHmFDEJqZiwIGeIhEkkIsTagbBro/CJ4C
OjXiG69qROSXlGTWkG2Ty9LQKIaWNwE5X5Ksq9eIlEwApuEbqRjOea4DgAvyPfMT6NxHbBrClY0r
6lTsxE8eUnLn9YD39DoJ1dO4sarBvZ27mc6JBZ6a3p6WzSosxqSZTPG+BuEOxu4cQLgw/3FWIKPM
/mzFG7Koy/QkdXUI7aKKYM1hWHcbqcOmxx6sAPrTUNbmRgDqIMH5lzMnRap1nlIbproJRbY1sctO
/HnpXCoK3U8bS1yQ0z56ap0U4y1RKbd2GJ9bjjndH5USeCupQJ2hhWKKTAHyeCk5Z0UNd6GX8emP
P4x1qA3Ph2HX6hrnk2LpGpM1fNhnGU5PV5UyUuGPLE8AMgr25IOa0hjb0UDklHDpDGJgnpL1KFVU
M7XJILQMlyYxzQA1Fs1SouULw2DwAossMAk7UUN4ut6iR9wWiGH3oTbQTghdSNeK/ghbge6zn33e
/6ZelwINPiFFSLE6DSU7R4Ekk1E2rPvpjm3Q4YNiVBwlWKOOSs+TzpQsBBK2ozUaoB1XuSbNNNHy
zwoPBd7UBsUle2hIOnQ7b6moGNOyDdQzs70JO5o5fszKEUrtBjpLs5Z2otpZ+AXWJnyuJkqQGchg
YLDVSR26fgmKJjkXmlntlojbJmhXSM6kkK1g3RVgA7hvllNstOWpi2EGcfnRDWwaw2lTzwVLW/RI
f2NrkSofLKToxqC542UTxeNdfuLfOZrdzFuTzupOJB2j3gdk16wV5CEPldPgckeUy2Uq5j72VJi/
ogWZop/2k4VtHt7UDThSiiKZpkSDWAEHpQzZ8LO1gI8Y2vh6+ZgM2phdPzDg5d3cpMqgNE14GaWi
g5/4oA5lm/LagGZ9rQIzHvt1TZI8bH+ho4o7qK7FRgsMHFc2iKGCPYb1GawVFzHtpsK4kHrgqR+T
SkBSsMehn9dg4tVuhGZHfdlVA0iVrpREcrUg3UNex64UrJDAFO6WBOCxP2l4eRw6s7qDtyCbavpp
AOppxDi5EZspG6xfyhZe8kh6gpoxEHQVDR2ghCxnAwnpDDB1zFUf6/S0LWZhGxVXfo+YctBn6Bzv
CNN6eqHTWka/FEMOyWsQ2vHtAheBK7vDSNhWxNGuVgNWvzvz5AhH64gKX53Q8xz+y2l0daJXVXLd
mxw58ZmsFybyTg7KL06/Ku1+bHpofYTSF7fQKtI6n2I8KC/L3nhhfvvjPa9gSHEQwPieTZGk1EBY
WdJM80VeitSaEWpJ+NjKGJcZ9f4mw+U7nXCm1nMvdPOLqOdiUeHgbcjuHMnH7rNUo6tQ+pf7JdF4
cEv8siZ37ChLqTrzUCvZp8ymTIA9IxyZzkg/AY1EW/4qj4xwA/7modfN4EYI62CZtpoyRSNj7BCk
7h2naccBbqln3OywxosxpFSc9e6HORywiI7/eBa4gH0zDSbS+JICsFhCM894UQOl5OdxNaZ+2eQR
qDmJzNGv5X6jhaix287nOBb708gPP3Q53w1kMPXUkGHAohOdzkFL4jkTk7qICqgwj174JosxlJLW
ilnknzSX0ykMVURJ3fRj6nIgd5HXXe5+mCBBl6rbI8xlf5SiBFIg/yEW5N+l7nwcXvRPf0q2V0CZ
/tDEeQCuBpkr2JPZeJeQeEN+oqvCLc255BypkogOHda2OvVCfLydGTsKL/pBBzkGTgnaBzEt169A
LKIqnGy6CIAJHMh87ejWSB3aOGXtfaxaLYD4kT40WVxdGIpwTbM+OItb+2PdYwsS8v2uVU+oZmHJ
yQ5pFHOegSrtRVayKgLlUZF7RE50iNugKanF+8kc+q36IbMVlPJ0GEt5jj+YblfaXY3VKgcQqugw
TOey/oGCw2M+qEJgJZ1yhsQwqz3clmTQhcsaH79hk2PPtquT1aWiznbbXu1KeR4OJTsa//tf0uCD
L51qIIX58WXZfZVHxl4C4BK6nXOpBTyCd++2LaN5EcJIzXPkNmBFFytl+MHtvFjBwNEaMVhRepXn
+xuKbCfGLIr17s7To4mNgeieb+vkQXO943T2rXZhtcq5jbHhus4de42LCHXIkCb1foygNS7EyM/R
xP+QgnX/AF5mDVxQOAVgmk5R0XDvUbxIcTP0UcoCEeXEJGDVrUy99g7fWqj1lTlPVbjKFiakl2mi
d4i4heoy1fVqIasNfZaB3y72Ie58rjMWcuM2TrrkSlHC8jShPz+PEvkm6hLhSiuxKWyycj30qFD/
DayloIh0blqlPE8MIIl9X+Es6uFhqXXos6LyE07KvDLAfnvJEmMZEkLdcNDYhMAraIK4TuNMfI88
RTPXaiN80GMg5LvOmC0+VIhropEYlNgcYUCtaN3a7jv73GnQ/8RQUJnFhdovVVEY9U6dPJSELYgJ
3XuV/Pi8QNtsDtxlFjsd5KPMUj6EaJlPsyKjr6kjgdBxq5DaD11n5ygskn8oteAjSUgFKlPyL7HM
dAgx4iCOoqLnmJyCL713ev8cGdzyrNDEcoazt3FqV04zLzS/nNedCO4nKxaOHrQ4SKJNU0rhtYLC
H/JcxnWuGs1kJ9jqa1G33Ksdq6ZIYDCbdWyL147vWV/VjmUMxqGTJrcJ5oJV0IRTp7H69wWVfcrR
6BpKXJhgtNhhi2YYAoQ3Yq2WV7sg+F8HXZXin//N64ck7XIP0uaLl/9cew95UiRfyv8e/tkfv3b4
j/55m0T874e/8tcGmm2T8020LV4OdfDmPOPXzzDZlJuDF9MYTfjuqtrm3TUsxrD88d/uPy0tpmGg
XV/vFs7wiyH+0i/tJuRfDvRuuxv0tku3//jtIaliusXXW0C+h7ZRKpeFA5up3SPtPs2PRgg3PHH1
yNCKdUKuroHhMhVJU2WLUy1MYufrX4MiORFhnoiyJRksLYqWz1fEjybhx5/vaa73K+v74/zoE+yn
Z6iLDUXUo6ZA1U+G49rULYA4OkLp9BKeTYF8MjRoNZMCkGZZBiqnb20GIH8dOQW6dKIjiKNKhmHS
i+ZkPpiCYRFYzA/9NioyVB/f2gxI0rEzIMsniiZZlqLRv7ZQMCF7e7YIDOuEBNc0hi43Zqjm1333
LKj8q1jw79oG8tCJOWofaMqJpRh8/YP5HLnZiykQ5BONLjRlOe4zikkfg7s9b/iG5gAExbFzIJ8Q
AkQKF+TwimhqhLtny0A70SVKlmy4obeocdt5c1MwBPCjloGsndCgkohztJd1kBGHsUCTTiTOAi5a
LAJOhmGG3tYqkDUC+FFTICknKh6MhiJyJDAVAy7n2SoAw3DC9Y8GJqsBrIu6f783tBFkaf+tvDhd
/0ZeIGknRHwVH0QFTjyfls3+bApk68RSLQp8Bk1eAoby9mKBdOwqEERWujWci6LOsU8xSzncCoSC
E1HkVxSLY4EpenPrgPP8yK2gyyfIugPsQrf0O8mRhbUogcCgXyPjTMqGeGvRQFKOzQ8V/UTFbhXX
Zg0vVGI/n/HZVpBk48RUSJ00aUiSYJG+uSkQj40GqnEiUdU3DbSGsPeS9cPsSLJOaHzA7tXJj0ge
pX0q8oYC4tcn+vV4iNPDCWAWvnzZZCsYLwMiy4wEEu1hoB2ipuKA8eZWwbH7gEWgsQK4JhANAOFZ
L/aBSqRgBxh0flBqkr/uuze0CGT52CmQSZFFjYswKQHJwVACfhYJNJbAAHsia/wjgX5jqZF87D2J
y7IpSgP+hARIZxrY6s+mgMSIk1I2dDYKIZOj481tg6F9cVR2qLAIiIEStwSF9Jcr08EUKNoJmENK
Kiw3Xdz/9RtbBdKxWYEqnoDXJ+SrLPXhQx5mh4JyomkqW2G4RlnARJW3d08abrfHLQPuw4ZIeshp
aLIbhiLMs50wBANRBFrOpZktwdHw1nYCsrlHToFMyKdmZlgUCC2kxIZ19WwKVPVE424g7g4LUA5v
bhFYx54HXIaHD25SMpKB5e1yv2cTILFNIMED+ASuTmFJe3MzIH8N0L+eGKnWCXIN6LKw2jUFvyXC
67MpUCQKKgPSld8gfwIO9da2AY2PI7eBIp7QUx6A5gQDieoIy+r5FKgnJg1QDgSSBhKErwXrv5QY
/YVf+qPZMJDLH3e9CG9bPGto/PQXnkqU3w7wtQI/lNn5hLS2Ab1QD0DtQuQ6/NvBPxxaFfu3+rN1
8c+DzsWuVPjsL59Kh7v3/frPv37gbx/l4L2ePuXTH869bb7JH9xu9xfd18ce+kL/+I0GUe54m9+e
fZYhOf/zOb7pr/xxLPxo2OuqKA5H3ZXhjx32tsqDbff0eMPE06l8evndbtCfucXBpP1RmD3402fL
4mnu/v7fP5tJLv2m/P/GOhhtQ6/fPk3lbmbZp8d+X+OkKDfvrr2HgwWmvcLI0/DdzSasN49J/vSY
+3349OpfrYZ9LP/R2p1Vm3IbbcKDZ7YI3MfOxjyJHyvEWJ9GGh6YPPnp5a8/8TkTnG+c6uCJJZbe
0Y98uYk30eGw1k+H/V6U+jdtODgAR+83Vsif3/RhjN730Z/97b8nSP/+xXE3scdeOuhvk1L/+Si/
Fqd/77f5/cbzDwf+aUj9+Sb6PY+28eEJQCJx7OOONjGakI/bwn0aa38GPL369S207jZxtDmIJfJr
PDAkh8O5HQo/R09DXsVb72mcYQoGNsyxo4430X3yePidDQSEY8e9yb13Z5s4OAgjQz/22IE5m+PD
QV9h4RKknXer4cfN79dPz7iP1K/wzS3ixyTevkiNpKEZc+xkMPLhV7fr+h876nKTHi5fSX6FL27V
5Q441Rc7Q1JeYbHhrFq6fH/59mBl0LA9fopvkur7Y7/Cwlht+k3gfjslr7CvzzbJYcox1KOOXRjr
zcMm+WaLDL3lo0dm7yXhi7X8GinjehM+evX2cC70VwgZDLzBWfdwwQ1d8WOn4nybbsKnYXYxaGg0
HzvqJbniwzZ8tyjCTfx4OB2vcfe7xD3lm4VsvcLevuQKjxiPRwB9moXd8S++wqq7QVVkkxI2DkYe
ECzHTvetC2uAiX4aaffIr5Fb3G58hGNfzrQ8dFiPfuaN1xzGfSCArzAs1/chLfzmmV8jIt3199vv
TMdQWT52Ot57W+jA0dNAu2/wNULdoqzyKv26EZ+PTi9dfIXnXlXxpnC9/HvvYKi68vSWv54236T5
pgy778USRQL/c/w7rL3Hx3D7bropyqfBhvkfaLA/Gp0I8ZcKVTeuFyQkIt+ZIh00H+3ap3f99Una
nQ+bd6sq98L/87/+dxFsuqEo8ugcBBtqRbqivkI14NaLklw42xbl4fgy+M2hDXPsbrjZkssH1fe+
c4vOvzxA4o59j0kSPCbv/uvd7SbgsucdliAG8RJtQNYd+y6rDU6+XvA00LCuwLaCZxpaH8cOfrkR
Qk94cL2NgGbt03jP3uMVvuob7sPfGfkVQsfZJi3dF8nHfmp+erz858o/dF0N8S/Vf6APxHzB39Tc
D2s/ycN2E//kdw5q+P+x+lD+osRqfHu//vqR/2Jc/D0uaRmUL4aViIlP6+0pHv7NcV/kyZiuHTki
DklJehDphn7yN2fD33vM/TXy92j7cmLpNwxAxsPg8PfG/r0qynzz4oYztAqOnIj99fQ7z6xIgI6O
e2YmefPim/tey+vFvFR/8nL25/F/LjQgVEBvEfLtQWNnWMNvsSv3e17db56+sd2R8fTiadc9m9q/
vqM9WgTvuIq8G23y++rx4B1eoazze+xUXnjYN3mNG9TwtDR6WEL7bbebkJ8eQz+vUd+6W2bCpcFx
MPRrVLjON/WmKDbfySpfoxA1hiv8R8p68OyvcdsZv1h72jex4+8vvkkSefGLw+Q17h9P48bvrrdp
dR96D88XyWsUd2b5Nt4cbpUB2rlfib++G08Z9sEV6DU+bsOkOjzAvo3Wf3/G5xuv9J6ec591Kk8v
f/2xl2yWF18jWm3Hj/t1OtabnMQMH6HD81x7heLROkFkdptzXX162t2kDKCjY7/LS+ixZTK0uZOn
wYax5UHg7tixb8p3Kw9T8l3YPt/W3sF2f5UqAW9xVj0cli+Bqx//7Lc53+Xj5nH37LfJ/cY5nJ8B
8nbs/AyIkP3kjFmYSfG9W6n8bYr59/cTs/Teix943t3HKTk79qHhm3Kk+gpTN8rZvYXLW4LOeSpO
HH71r7Ep7m5++A6vsH6RLth4L6qqAyr62O99TEJKB+JpoN1+e43Cw83mMPFCtuXpPX49at5sULh+
NyXvh1leHX6NAz762MnYj0+axKoMt1H3NOIwK/Bunl4e8QHKd0No3h7CD0QAzK82tnc4NuZRP007
/nO3if1t7dirxGGx4U0UEr53NR3YQT9eof+5L2J/tf3/8IvInWHKD+ENPyx4/8VbIEZjXv3irP/p
Rvv5VWqUb3rvoFU56Jn9eNX8fNQxDb+DTPA1yuPjJEyi+8MpeI1mzvSBXP4QjTgQAY+dg31m/G5W
eUDxnoYbAvvA5j968E0YDL3J72VNxv/l7mqWGjeC8KvomBxykBLYyiVVWBjzY28IBlLZ2wjPmkmM
RMYSXvM6e8oht7wBL5avx57EPXLQ4ukqKhxtoNW0Znp6ur/+upWOav5N53zhahs0gFUxrZFfj1d7
jEoK6nFsaaDVPF4wlcaRI2EHKBo3BQRr23gp9PLQPu8/7n4qX9kmVBZNVfFyr3WpHxvNEznZd53r
4fWOgVVW9u0dAzl2D889SNQjcW/RZQhJIK7SWHcy0p+CO3Aq4QJX4e05uhisdpevEWUI0EPiNXbR
f3e82H3gXJWm1pNkjDg9wJgQpU2seXIIQOI/2ZKiX3UK/PcTcGf4onJ2rqwpClStvLbO2fjcd5f8
19vAq3J+7Abe1J/cKlL7m1/1EVHVvvuHPcv/xH/5XHsAMsYW9zlmYAFnni/vLb8aSlS4B4AVYjlb
c8/0lchMndhglVHPaOwWwRR2pVkc6RrQosVa9btXzu2ITCBYOK3sJDABjbCK1fWsWSB16+U4bb8V
EDvUhSq5y0RZ0D9m9yDkR1QivBSn7L6Ap/wJ9IGWSSXipljLjlUzMcmBVUH071p9o4WD71F5HckQ
aIL3H3e37vpAIp2T/p1B9jo4lySS7z8DKoRCWMmAMJlEZvwXDbift4IzClHgxJp6UCF4SY6149f0
4kg6pn5IOM3Lpiy23YiADII3kqj+HBRNMmrmbL2spXcumm0n2jPnHKeSpBv1ti5Yf/C1f75+W2Re
ApWwX1yfsc/ksf4P4JnZFCgP9ioEPBhq4Vilm4tTwNf2qnoOXC4TS1xmsRuqB0wu36YSJQxgW9GT
4rWjBSQB881v1WRTZhvp07w4TeFrx0n1MaHCTk4tCOwhApcjJzT56vAi/5qJFlhs6NzStuKHe/d1
vfs6lFdAknLchUTV6Z970EdCV20v3UucPrm618m1thOWKCJaotgNc/irKdAMxBb3fqfn7jZ4f7q8
r716tGMkCiyYcKvqCi5uRlnEkjdGEWNxrDX6KFYG/VbvUgGxGBdSYa60l+SOIIGNSLCfAXoduWSa
zxFriIEq+CaUyPIN0PrLbNDGCb7c47UXAgBy8QbIn/6qdTIByP0E8wN42RfUH/EPONPlkhljC3z0
5dYYmiIMAdI2gHYHuXpe1bfsJEklErTQN7CCBOZghFTjVM1BJeDfE+04EJX5j7tfY0ZqWdW8HSEl
Fu3YDUedFQvmhTFNR0RsIFTgzBjhKL3hCCFQpksoi2oIOli4O8OMFQHRmEkNPxnCsWhsVeybe28Q
dXsxbp29E1gPTmpgCAmAxcpdftMzwHTyOo4EVO8CMT3P8mPSmbfN7ptujQd3QZaXRpbOiIQq9v2h
CUhPeX8IOP8E5FKWXyVDjTZ5L80pTRz20UpXdy3cvUTWcgwsNb8/SZx1lxW/hGQSJfXx0+cqwWyR
pz9cJeXcPv1Z3hgOPwWpdbytkUQxQceAIz2NfYeXqnwMnV0mkci8mrZ2oQT7RQ8ARRSrkyM1Z4EA
KO/ijQwOLxPEsZlEq3wfaQYC4noN3Q7cF9jeH1pxdyYBA/9g7gpVLLjHkEhEr3xoe39LgC8wPgn9
jQsOm9nrzvW/XgLQtX+9wQzg1l63ve6C8iu+Cdfi9gZfxQxVKh7ACcTzB2DdQVSx6c0EQljXx8d1
JW7L2AMOTHxT03CygVRAbDWHYd2hf6zto55WDwG8UAKOD+VVUMaWAN/3mtkUyAb2BruJH7vzbYea
SL9Y3UuiQHViYQbO+CFxZ+rP6yrYHGh3jl5w+aOmLnUviM56iTvTkWlhjGjeRuz2OFK20tuqcxL4
vyNgGm5YFEF0tLEqD0wB2E9Q0ZYgxBmg8aicc0LUbnrG7m0x0BZV/aX/z2lFSDAiEO6MW5eGZMVa
N7cVYlW2fDGCKF7ucQNGIMuM4OibY/U9AfdS4BxSiZvzSa1mXFuJHq5TbYMFltKUhFgjnKLsg6Qg
BwdgcEK85KHC0Fy+GiSucUNT3zZhaOIGOMSaYjyrHsCYFagsYOOhgV9Hzw54YHh1F3MJBOzcfNLg
i2zs1MsiN5FKNCCPMA0bNmFy90TSmaUKE7ACjgJJ6JorK3Glfa9RibbkKebMEBI3T7BbLAKQu8TR
fE64nAnTVgIscw5KxybINWJuhn/O7gnSC6QDg3gqk6iC0Y4GooKtCfCcxCsMuh/qwzMlzyRJ3DrG
9wGmNSPi/2jf9qBwobNsTWSZQMw6XugJPzwwckZA34WpwYgcLmNMr4iXffUbwYZZcOnmS8TaeA0R
PAOB4aTi10aJGuY1gisCaeSYA+2N4NKBIvU7NOVTIcHyBS1xqxmD2DrYghKgBJBmaoIJjXjCP6X5
f948u3ukFe0QuFU1aIK59immBwocVmcYPv7ArI1ZpRjI9n2X8jvmurb92caYhTVC/2amlf3hbwAA
AP//</cx:binary>
              </cx:geoCache>
            </cx:geography>
          </cx:layoutPr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GB" sz="1197" b="0" i="0" u="none" strike="noStrike" baseline="0">
            <a:solidFill>
              <a:prstClr val="black">
                <a:lumMod val="65000"/>
                <a:lumOff val="35000"/>
              </a:prstClr>
            </a:solidFill>
            <a:latin typeface="Arial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1901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0751376-2EB8-4403-B858-305A8AAA6B01}" type="datetimeFigureOut">
              <a:rPr lang="en-GB"/>
              <a:pPr>
                <a:defRPr/>
              </a:pPr>
              <a:t>18/06/2020</a:t>
            </a:fld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62C15F7A-46C6-4AD2-BFEC-842DCCCC19C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9095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1901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89C46BC9-2C9E-4670-A85A-6A588BA2D405}" type="datetimeFigureOut">
              <a:rPr lang="en-GB"/>
              <a:pPr>
                <a:defRPr/>
              </a:pPr>
              <a:t>18/06/2020</a:t>
            </a:fld>
            <a:endParaRPr lang="en-GB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295650" y="500063"/>
            <a:ext cx="3333750" cy="25003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08" tIns="45354" rIns="90708" bIns="45354" rtlCol="0" anchor="ctr"/>
          <a:lstStyle/>
          <a:p>
            <a:pPr lvl="0"/>
            <a:endParaRPr lang="en-GB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506" y="3166309"/>
            <a:ext cx="7940040" cy="2999661"/>
          </a:xfrm>
          <a:prstGeom prst="rect">
            <a:avLst/>
          </a:prstGeom>
        </p:spPr>
        <p:txBody>
          <a:bodyPr vert="horz" wrap="square" lIns="90708" tIns="45354" rIns="90708" bIns="45354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0AFC6D0-44D5-4EB7-828F-6F464F83D79A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9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182563" indent="-182563" algn="l" rtl="0" fontAlgn="base">
      <a:spcBef>
        <a:spcPct val="30000"/>
      </a:spcBef>
      <a:spcAft>
        <a:spcPct val="0"/>
      </a:spcAft>
      <a:buFont typeface="Arial" charset="0"/>
      <a:buChar char="•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355600" indent="-173038" algn="l" rtl="0" fontAlgn="base">
      <a:spcBef>
        <a:spcPct val="30000"/>
      </a:spcBef>
      <a:spcAft>
        <a:spcPct val="0"/>
      </a:spcAft>
      <a:buFont typeface="Symbol" pitchFamily="18" charset="2"/>
      <a:buChar char="-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538163" indent="-182563" algn="l" rtl="0" fontAlgn="base">
      <a:spcBef>
        <a:spcPct val="30000"/>
      </a:spcBef>
      <a:spcAft>
        <a:spcPct val="0"/>
      </a:spcAft>
      <a:buFont typeface="Courier New" pitchFamily="49" charset="0"/>
      <a:buChar char="o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20725" indent="-182563" algn="l" rtl="0" fontAlgn="base">
      <a:spcBef>
        <a:spcPct val="30000"/>
      </a:spcBef>
      <a:spcAft>
        <a:spcPct val="0"/>
      </a:spcAft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kern="120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Notes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</a:t>
            </a:fld>
            <a:endParaRPr lang="en-GB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252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94749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361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7693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986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0716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14453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Evtl. rausnehmen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03339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Evtl. rausnehmen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3283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6384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5920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6156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7248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Entities in Europe are targeted by about 37%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Middle East is being targeted by about 33% </a:t>
            </a:r>
            <a:endParaRPr lang="en-GB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19% of the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analyzed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incidents, the US were amongst the victims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neither Russia nor China nor North Korea report a lot of ICS incidents against entities located in their countries </a:t>
            </a:r>
            <a:endParaRPr lang="en-GB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6158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8317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6906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Animate last point bold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AFC6D0-44D5-4EB7-828F-6F464F83D79A}" type="slidenum">
              <a:rPr lang="en-GB" smtClean="0"/>
              <a:pPr>
                <a:defRPr/>
              </a:pPr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3969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/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347635" y="6408271"/>
            <a:ext cx="575236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/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347635" y="6408271"/>
            <a:ext cx="575236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9090" y="1762188"/>
            <a:ext cx="8508999" cy="4699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 lIns="0" rIns="0"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183948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9090" y="2499360"/>
            <a:ext cx="8508999" cy="39624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 useBgFill="1"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 useBgFill="1"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 useBgFill="1"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183948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2"/>
          <p:cNvSpPr>
            <a:spLocks noGrp="1"/>
          </p:cNvSpPr>
          <p:nvPr>
            <p:ph idx="14" hasCustomPrompt="1"/>
          </p:nvPr>
        </p:nvSpPr>
        <p:spPr>
          <a:xfrm>
            <a:off x="319091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 baseline="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13" name="Inhaltsplatzhalter 2"/>
          <p:cNvSpPr>
            <a:spLocks noGrp="1"/>
          </p:cNvSpPr>
          <p:nvPr>
            <p:ph idx="15" hasCustomPrompt="1"/>
          </p:nvPr>
        </p:nvSpPr>
        <p:spPr>
          <a:xfrm>
            <a:off x="4647179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462901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11508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+ Text (Hintergr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2477139"/>
            <a:ext cx="9144000" cy="438086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eaLnBrk="0" hangingPunct="0"/>
            <a:endParaRPr lang="de-DE" sz="1000" dirty="0">
              <a:latin typeface="Arial" pitchFamily="34" charset="0"/>
            </a:endParaRPr>
          </a:p>
        </p:txBody>
      </p:sp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 baseline="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11508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ß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7"/>
          </p:nvPr>
        </p:nvSpPr>
        <p:spPr>
          <a:xfrm>
            <a:off x="0" y="2456938"/>
            <a:ext cx="9144000" cy="4381500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11508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r formatfü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72078"/>
            <a:ext cx="9144000" cy="516636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257987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baseline="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Präsentationsmuster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kann auch als </a:t>
            </a:r>
            <a:r>
              <a:rPr lang="de-DE" noProof="0" dirty="0" err="1"/>
              <a:t>Kapiteltrenner</a:t>
            </a:r>
            <a:r>
              <a:rPr lang="de-DE" noProof="0" dirty="0"/>
              <a:t> verwendet werden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baseline="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Präsentationsmuster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kann auch als </a:t>
            </a:r>
            <a:r>
              <a:rPr lang="de-DE" noProof="0" dirty="0" err="1"/>
              <a:t>Kapiteltrenner</a:t>
            </a:r>
            <a:r>
              <a:rPr lang="de-DE" noProof="0" dirty="0"/>
              <a:t> verwendet werden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ts val="3200"/>
              </a:lnSpc>
              <a:defRPr lang="de-DE" sz="300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Titel der Präsentation durch Klicken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>
                <a:solidFill>
                  <a:schemeClr val="bg1"/>
                </a:solidFill>
              </a:defRPr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>
                <a:solidFill>
                  <a:srgbClr val="000000"/>
                </a:solidFill>
              </a:defRPr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347635" y="6408271"/>
            <a:ext cx="575236" cy="35858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747977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2"/>
          <p:cNvSpPr>
            <a:spLocks noGrp="1"/>
          </p:cNvSpPr>
          <p:nvPr>
            <p:ph idx="14" hasCustomPrompt="1"/>
          </p:nvPr>
        </p:nvSpPr>
        <p:spPr>
          <a:xfrm>
            <a:off x="319091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 baseline="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13" name="Inhaltsplatzhalter 2"/>
          <p:cNvSpPr>
            <a:spLocks noGrp="1"/>
          </p:cNvSpPr>
          <p:nvPr>
            <p:ph idx="15" hasCustomPrompt="1"/>
          </p:nvPr>
        </p:nvSpPr>
        <p:spPr>
          <a:xfrm>
            <a:off x="4647179" y="1762188"/>
            <a:ext cx="4180910" cy="4687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94489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19090" y="2499360"/>
            <a:ext cx="8508999" cy="39624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  <a:lvl2pPr>
              <a:lnSpc>
                <a:spcPct val="114000"/>
              </a:lnSpc>
              <a:defRPr lang="de-DE" noProof="0" dirty="0" smtClean="0"/>
            </a:lvl2pPr>
            <a:lvl3pPr>
              <a:defRPr sz="1600"/>
            </a:lvl3pPr>
          </a:lstStyle>
          <a:p>
            <a:pPr lvl="0"/>
            <a:r>
              <a:rPr lang="de-DE" noProof="0" dirty="0"/>
              <a:t>Inhalt durch Klicken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1600" noProof="0" dirty="0"/>
              <a:t>Dritte Ebene</a:t>
            </a:r>
            <a:endParaRPr lang="de-DE" noProof="0" dirty="0"/>
          </a:p>
        </p:txBody>
      </p:sp>
      <p:sp useBgFill="1"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 useBgFill="1"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 useBgFill="1"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364260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oß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7"/>
          </p:nvPr>
        </p:nvSpPr>
        <p:spPr>
          <a:xfrm>
            <a:off x="0" y="2477139"/>
            <a:ext cx="9144000" cy="4380861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12353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lder formatfü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91640"/>
            <a:ext cx="9144000" cy="516636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435256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 + Text (Hintergr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2477139"/>
            <a:ext cx="9144000" cy="438086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eaLnBrk="0" hangingPunct="0"/>
            <a:endParaRPr lang="de-DE" sz="1000" dirty="0">
              <a:latin typeface="Arial" pitchFamily="34" charset="0"/>
            </a:endParaRPr>
          </a:p>
        </p:txBody>
      </p:sp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19089" y="1762188"/>
            <a:ext cx="8508999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dirty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Inhaltsplatzhalter 9"/>
          <p:cNvSpPr>
            <a:spLocks noGrp="1"/>
          </p:cNvSpPr>
          <p:nvPr>
            <p:ph sz="quarter" idx="18"/>
          </p:nvPr>
        </p:nvSpPr>
        <p:spPr>
          <a:xfrm>
            <a:off x="316992" y="2484000"/>
            <a:ext cx="4242816" cy="3974655"/>
          </a:xfrm>
          <a:prstGeom prst="rect">
            <a:avLst/>
          </a:prstGeom>
        </p:spPr>
        <p:txBody>
          <a:bodyPr lIns="0" rIns="0"/>
          <a:lstStyle>
            <a:lvl1pPr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 sz="1600" baseline="0"/>
            </a:lvl3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sz="1600" dirty="0"/>
              <a:t>Dritte Ebene</a:t>
            </a:r>
            <a:endParaRPr lang="de-DE" dirty="0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4" hasCustomPrompt="1"/>
          </p:nvPr>
        </p:nvSpPr>
        <p:spPr>
          <a:xfrm>
            <a:off x="4584192" y="2484120"/>
            <a:ext cx="4244400" cy="3974400"/>
          </a:xfrm>
          <a:prstGeom prst="rect">
            <a:avLst/>
          </a:prstGeom>
        </p:spPr>
        <p:txBody>
          <a:bodyPr/>
          <a:lstStyle>
            <a:lvl1pPr>
              <a:lnSpc>
                <a:spcPct val="114000"/>
              </a:lnSpc>
              <a:defRPr/>
            </a:lvl1pPr>
          </a:lstStyle>
          <a:p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/>
              <a:t>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90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4.jpg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3.jp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4.jpg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3.jpg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8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7829538" cy="384687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feld 22"/>
          <p:cNvSpPr txBox="1"/>
          <p:nvPr/>
        </p:nvSpPr>
        <p:spPr>
          <a:xfrm>
            <a:off x="7713330" y="6563283"/>
            <a:ext cx="1115376" cy="193002"/>
          </a:xfrm>
          <a:prstGeom prst="rect">
            <a:avLst/>
          </a:prstGeom>
        </p:spPr>
        <p:txBody>
          <a:bodyPr wrap="square" lIns="0" tIns="0" rIns="0" bIns="0" rtlCol="0" anchor="b" anchorCtr="0">
            <a:spAutoFit/>
          </a:bodyPr>
          <a:lstStyle/>
          <a:p>
            <a:pPr algn="r">
              <a:lnSpc>
                <a:spcPct val="114000"/>
              </a:lnSpc>
            </a:pPr>
            <a:fld id="{C51078C5-4710-4254-8001-F1C0900803FD}" type="slidenum">
              <a:rPr lang="de-DE" sz="1200" smtClean="0">
                <a:latin typeface="+mn-lt"/>
                <a:cs typeface="Arial" pitchFamily="34" charset="0"/>
              </a:rPr>
              <a:pPr algn="r">
                <a:lnSpc>
                  <a:spcPct val="114000"/>
                </a:lnSpc>
              </a:pPr>
              <a:t>‹#›</a:t>
            </a:fld>
            <a:endParaRPr lang="de-DE" sz="1200" dirty="0">
              <a:latin typeface="+mn-lt"/>
              <a:cs typeface="Arial" pitchFamily="34" charset="0"/>
            </a:endParaRPr>
          </a:p>
        </p:txBody>
      </p:sp>
      <p:pic>
        <p:nvPicPr>
          <p:cNvPr id="5" name="Bild 4" descr="Fahnen_HG.jp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-42532" y="0"/>
            <a:ext cx="9185031" cy="6858000"/>
          </a:xfrm>
          <a:prstGeom prst="rect">
            <a:avLst/>
          </a:prstGeom>
        </p:spPr>
      </p:pic>
      <p:pic>
        <p:nvPicPr>
          <p:cNvPr id="7" name="Bild 6" descr="20150416 tum logo blau png fina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2627" y="324650"/>
            <a:ext cx="599722" cy="320400"/>
          </a:xfrm>
          <a:prstGeom prst="rect">
            <a:avLst/>
          </a:prstGeom>
        </p:spPr>
      </p:pic>
      <p:sp>
        <p:nvSpPr>
          <p:cNvPr id="8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58CB1E-F828-4F11-99E0-327109AF9DA4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extfeld 10"/>
          <p:cNvSpPr txBox="1"/>
          <p:nvPr userDrawn="1"/>
        </p:nvSpPr>
        <p:spPr>
          <a:xfrm>
            <a:off x="320401" y="314325"/>
            <a:ext cx="7699650" cy="3484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4000"/>
              </a:lnSpc>
              <a:tabLst/>
            </a:pPr>
            <a:r>
              <a:rPr lang="de-DE" sz="800" dirty="0">
                <a:solidFill>
                  <a:schemeClr val="tx2"/>
                </a:solidFill>
                <a:latin typeface="+mn-lt"/>
              </a:rPr>
              <a:t>Chair of IT Security</a:t>
            </a:r>
          </a:p>
          <a:p>
            <a:pPr>
              <a:lnSpc>
                <a:spcPct val="94000"/>
              </a:lnSpc>
              <a:tabLst/>
            </a:pPr>
            <a:r>
              <a:rPr lang="de-DE" sz="800" dirty="0">
                <a:solidFill>
                  <a:schemeClr val="tx2"/>
                </a:solidFill>
                <a:latin typeface="+mn-lt"/>
              </a:rPr>
              <a:t>Faculty of Informatics</a:t>
            </a:r>
          </a:p>
          <a:p>
            <a:pPr>
              <a:lnSpc>
                <a:spcPct val="94000"/>
              </a:lnSpc>
              <a:tabLst/>
            </a:pPr>
            <a:r>
              <a:rPr lang="de-DE" sz="800" dirty="0">
                <a:solidFill>
                  <a:schemeClr val="tx2"/>
                </a:solidFill>
                <a:latin typeface="+mn-lt"/>
              </a:rPr>
              <a:t>Technical University of Munich</a:t>
            </a:r>
          </a:p>
        </p:txBody>
      </p:sp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:a16="http://schemas.microsoft.com/office/drawing/2014/main" id="{F05D3B0F-95C3-A349-A524-D6BD01ADACA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7902161" y="324685"/>
            <a:ext cx="1066755" cy="334283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8AF612-995B-844F-8FA0-BB3BB86C28A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6499272" y="324685"/>
            <a:ext cx="1195633" cy="33924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74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6639417D-B1A7-E246-B967-3D2E59C30401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7902161" y="324685"/>
            <a:ext cx="1066755" cy="334283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BF98A178-13B9-604A-93EF-80F3A0D810B0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6499272" y="324685"/>
            <a:ext cx="1195633" cy="33924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4" r:id="rId2"/>
    <p:sldLayoutId id="2147483704" r:id="rId3"/>
    <p:sldLayoutId id="2147483657" r:id="rId4"/>
    <p:sldLayoutId id="2147483711" r:id="rId5"/>
    <p:sldLayoutId id="2147483703" r:id="rId6"/>
    <p:sldLayoutId id="2147483653" r:id="rId7"/>
    <p:sldLayoutId id="2147483656" r:id="rId8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 bwMode="hidden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/>
          </a:p>
        </p:txBody>
      </p:sp>
      <p:pic>
        <p:nvPicPr>
          <p:cNvPr id="4" name="Bild 3" descr="20150416 tum logo blau png fin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black">
          <a:xfrm>
            <a:off x="8222628" y="324650"/>
            <a:ext cx="599723" cy="320400"/>
          </a:xfrm>
          <a:prstGeom prst="rect">
            <a:avLst/>
          </a:prstGeom>
        </p:spPr>
      </p:pic>
      <p:sp>
        <p:nvSpPr>
          <p:cNvPr id="7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4" name="Bild 3" descr="20150416 tum logo blau png fin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black">
          <a:xfrm>
            <a:off x="8222627" y="324650"/>
            <a:ext cx="599722" cy="320400"/>
          </a:xfrm>
          <a:prstGeom prst="rect">
            <a:avLst/>
          </a:prstGeom>
        </p:spPr>
      </p:pic>
      <p:sp>
        <p:nvSpPr>
          <p:cNvPr id="9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311162" y="6473313"/>
            <a:ext cx="646428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0"/>
          </p:nvPr>
        </p:nvSpPr>
        <p:spPr>
          <a:xfrm>
            <a:off x="317500" y="4585134"/>
            <a:ext cx="8508999" cy="1350499"/>
          </a:xfrm>
        </p:spPr>
        <p:txBody>
          <a:bodyPr/>
          <a:lstStyle/>
          <a:p>
            <a:pPr algn="ctr"/>
            <a:r>
              <a:rPr lang="de-DE" sz="2000" dirty="0"/>
              <a:t>Nico Fechtner</a:t>
            </a:r>
          </a:p>
          <a:p>
            <a:pPr algn="ctr"/>
            <a:r>
              <a:rPr lang="de-DE" sz="2000" i="1" dirty="0" err="1"/>
              <a:t>nico.fechtner@tum.de</a:t>
            </a:r>
            <a:endParaRPr lang="de-DE" sz="2000" i="1" dirty="0"/>
          </a:p>
          <a:p>
            <a:pPr algn="ctr"/>
            <a:r>
              <a:rPr lang="de-DE" sz="2000" dirty="0"/>
              <a:t>June 4, 2020</a:t>
            </a:r>
            <a:endParaRPr sz="2000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17500" y="1277677"/>
            <a:ext cx="8508999" cy="1231106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de-DE" sz="4000" dirty="0"/>
              <a:t>Analysis </a:t>
            </a:r>
            <a:r>
              <a:rPr lang="de-DE" sz="4000" dirty="0" err="1"/>
              <a:t>of</a:t>
            </a:r>
            <a:r>
              <a:rPr lang="de-DE" sz="4000" dirty="0"/>
              <a:t> </a:t>
            </a:r>
            <a:r>
              <a:rPr lang="de-DE" sz="4000" dirty="0" err="1"/>
              <a:t>and</a:t>
            </a:r>
            <a:r>
              <a:rPr lang="de-DE" sz="4000" dirty="0"/>
              <a:t> </a:t>
            </a:r>
            <a:r>
              <a:rPr lang="de-DE" sz="4000" dirty="0" err="1"/>
              <a:t>Mitigation</a:t>
            </a:r>
            <a:r>
              <a:rPr lang="de-DE" sz="4000" dirty="0"/>
              <a:t> </a:t>
            </a:r>
            <a:r>
              <a:rPr lang="de-DE" sz="4000" dirty="0" err="1"/>
              <a:t>Strategies</a:t>
            </a:r>
            <a:r>
              <a:rPr lang="de-DE" sz="4000" dirty="0"/>
              <a:t> </a:t>
            </a:r>
            <a:r>
              <a:rPr lang="de-DE" sz="4000" dirty="0" err="1"/>
              <a:t>for</a:t>
            </a:r>
            <a:r>
              <a:rPr lang="de-DE" sz="4000" dirty="0"/>
              <a:t> Real World ICS Security </a:t>
            </a:r>
            <a:r>
              <a:rPr lang="de-DE" sz="4000" dirty="0" err="1"/>
              <a:t>Incidents</a:t>
            </a:r>
            <a:endParaRPr lang="de-DE" sz="4000" dirty="0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F2E2C8-8825-F04D-9D42-952B41EA6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817" y="3236099"/>
            <a:ext cx="2033977" cy="637376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F81CF31-C0C8-3E42-98B8-D4E328E9D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0361" y="3236099"/>
            <a:ext cx="2246388" cy="6373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Threat 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10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4090102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Techniques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11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1747959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Goals and Realized Impacts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12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3396565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Dwell Times and Reactions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13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2254511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Detection and Mitigation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14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3014781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15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3170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Safety Instrumented Systems (SIS)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16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3871354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Attack and Response Strategies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17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3861487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Goals, Impacts, and Attribution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18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18801589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Detection and Mitigation Opportunities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19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Case Study: The Triton Attack</a:t>
            </a:r>
          </a:p>
        </p:txBody>
      </p:sp>
    </p:spTree>
    <p:extLst>
      <p:ext uri="{BB962C8B-B14F-4D97-AF65-F5344CB8AC3E}">
        <p14:creationId xmlns:p14="http://schemas.microsoft.com/office/powerpoint/2010/main" val="1158073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Maybe a nice graph or 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[Motivation]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277484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20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1359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Untargetted attacks are becoming increasingly important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Most attacks are considered to be state-sponsored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Important trends in terms of attack techniques are </a:t>
            </a:r>
            <a:r>
              <a:rPr lang="en-GB" dirty="0" err="1"/>
              <a:t>spearphishing</a:t>
            </a:r>
            <a:r>
              <a:rPr lang="en-GB" dirty="0"/>
              <a:t>, zero-day exploits, sophisticated obfuscation and evasion techniques, and living off the land tools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most common goals of ICS attacks are data extraction and causing disruption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Attackers usually reside in the victims’ network for several weeks or months before executing the final payload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increasing the security awareness of employees, strictly separating the ICS net- work from the enterprise IT network, and establishing a reliable backup strategy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21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30679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Analyze more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Analyze incidents in more depth -&gt; Marisol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Analyze how </a:t>
            </a:r>
            <a:r>
              <a:rPr lang="en-GB" dirty="0"/>
              <a:t>ICS companies manage to defend against known threats over the course of time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Future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22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2550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88" y="3158381"/>
            <a:ext cx="8508999" cy="541238"/>
          </a:xfrm>
        </p:spPr>
        <p:txBody>
          <a:bodyPr/>
          <a:lstStyle/>
          <a:p>
            <a:pPr algn="ctr"/>
            <a:r>
              <a:rPr lang="en-DE" sz="8000" dirty="0"/>
              <a:t>Q &amp;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23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926560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88" y="3158381"/>
            <a:ext cx="8508999" cy="541238"/>
          </a:xfrm>
        </p:spPr>
        <p:txBody>
          <a:bodyPr/>
          <a:lstStyle/>
          <a:p>
            <a:pPr algn="ctr"/>
            <a:r>
              <a:rPr lang="en-DE" sz="8000" dirty="0"/>
              <a:t>Backup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24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06236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9FFE5FB-471F-5149-B6E7-F0607A285AC8}"/>
              </a:ext>
            </a:extLst>
          </p:cNvPr>
          <p:cNvGraphicFramePr>
            <a:graphicFrameLocks noGrp="1"/>
          </p:cNvGraphicFramePr>
          <p:nvPr>
            <p:ph idx="10"/>
          </p:nvPr>
        </p:nvGraphicFramePr>
        <p:xfrm>
          <a:off x="319088" y="1978025"/>
          <a:ext cx="8509000" cy="41354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25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8064929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Targets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Threat actors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DE" sz="2000" dirty="0"/>
              <a:t>Attack techniques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Attack goals and realized impacts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Dwell times and reactions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Detection and mitigation strategies</a:t>
            </a: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Comparative Overview of ICS Security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26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88833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C86D709F-F23F-1C42-974D-D31446EFD522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1872979" y="1476276"/>
            <a:ext cx="5398041" cy="491199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27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1778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4133981"/>
          </a:xfrm>
        </p:spPr>
        <p:txBody>
          <a:bodyPr/>
          <a:lstStyle/>
          <a:p>
            <a:pPr algn="ctr"/>
            <a:r>
              <a:rPr lang="en-DE" sz="2000" dirty="0"/>
              <a:t>Develop </a:t>
            </a:r>
            <a:r>
              <a:rPr lang="en-GB" sz="2000" dirty="0"/>
              <a:t>detection and mitigation strategies</a:t>
            </a:r>
          </a:p>
          <a:p>
            <a:pPr algn="ctr"/>
            <a:endParaRPr lang="en-GB" sz="2000" dirty="0"/>
          </a:p>
          <a:p>
            <a:pPr algn="ctr"/>
            <a:r>
              <a:rPr lang="en-GB" sz="2000" dirty="0"/>
              <a:t>Avoid known/common mistakes</a:t>
            </a:r>
          </a:p>
          <a:p>
            <a:pPr algn="ctr"/>
            <a:endParaRPr lang="en-GB" sz="2000" dirty="0"/>
          </a:p>
          <a:p>
            <a:pPr algn="ctr"/>
            <a:r>
              <a:rPr lang="en-GB" sz="2000" dirty="0"/>
              <a:t>Learn from past incidents</a:t>
            </a:r>
          </a:p>
          <a:p>
            <a:pPr algn="ctr"/>
            <a:endParaRPr lang="en-GB" sz="2000" dirty="0"/>
          </a:p>
          <a:p>
            <a:pPr algn="ctr">
              <a:lnSpc>
                <a:spcPct val="100000"/>
              </a:lnSpc>
            </a:pPr>
            <a:endParaRPr lang="en-GB" sz="2000" dirty="0"/>
          </a:p>
          <a:p>
            <a:pPr algn="ctr">
              <a:lnSpc>
                <a:spcPct val="100000"/>
              </a:lnSpc>
            </a:pPr>
            <a:r>
              <a:rPr lang="en-GB" sz="2000" dirty="0"/>
              <a:t>Comparative overview of historic incidents </a:t>
            </a:r>
          </a:p>
          <a:p>
            <a:pPr algn="ctr">
              <a:lnSpc>
                <a:spcPct val="100000"/>
              </a:lnSpc>
            </a:pPr>
            <a:r>
              <a:rPr lang="en-GB" sz="2000" dirty="0"/>
              <a:t>+</a:t>
            </a:r>
          </a:p>
          <a:p>
            <a:pPr algn="ctr">
              <a:lnSpc>
                <a:spcPct val="100000"/>
              </a:lnSpc>
            </a:pPr>
            <a:r>
              <a:rPr lang="en-GB" sz="2000" dirty="0"/>
              <a:t>In-depth analyses of individual incidents</a:t>
            </a:r>
            <a:endParaRPr lang="en-D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3</a:t>
            </a:fld>
            <a:endParaRPr lang="en-DE" sz="1600" dirty="0" err="1">
              <a:latin typeface="+mn-lt"/>
            </a:endParaRPr>
          </a:p>
        </p:txBody>
      </p:sp>
      <p:sp>
        <p:nvSpPr>
          <p:cNvPr id="4" name="Chevron 3">
            <a:extLst>
              <a:ext uri="{FF2B5EF4-FFF2-40B4-BE49-F238E27FC236}">
                <a16:creationId xmlns:a16="http://schemas.microsoft.com/office/drawing/2014/main" id="{B3056AAE-E9ED-4645-8CE5-C46DA6F90017}"/>
              </a:ext>
            </a:extLst>
          </p:cNvPr>
          <p:cNvSpPr/>
          <p:nvPr/>
        </p:nvSpPr>
        <p:spPr>
          <a:xfrm rot="16200000">
            <a:off x="4302690" y="2517731"/>
            <a:ext cx="538619" cy="38830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7" name="Chevron 6">
            <a:extLst>
              <a:ext uri="{FF2B5EF4-FFF2-40B4-BE49-F238E27FC236}">
                <a16:creationId xmlns:a16="http://schemas.microsoft.com/office/drawing/2014/main" id="{D350B17A-F5AB-CB43-80CE-41833148D264}"/>
              </a:ext>
            </a:extLst>
          </p:cNvPr>
          <p:cNvSpPr/>
          <p:nvPr/>
        </p:nvSpPr>
        <p:spPr>
          <a:xfrm rot="16200000">
            <a:off x="4302690" y="3433024"/>
            <a:ext cx="538619" cy="38830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8E427B52-5008-1744-9482-87C5EC24E3F9}"/>
              </a:ext>
            </a:extLst>
          </p:cNvPr>
          <p:cNvSpPr/>
          <p:nvPr/>
        </p:nvSpPr>
        <p:spPr>
          <a:xfrm rot="16200000">
            <a:off x="4302690" y="4372922"/>
            <a:ext cx="538619" cy="38830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22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4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0753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29559B-644A-AB45-A10D-2436B43EA47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19088" y="1978720"/>
            <a:ext cx="8508999" cy="388494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 &amp; 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Comparative Overview of ICS Security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Case Study: The Triton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Conclusion &amp; 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5</a:t>
            </a:fld>
            <a:endParaRPr lang="en-DE" sz="1600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7320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 err="1"/>
              <a:t>Analyzed</a:t>
            </a:r>
            <a:r>
              <a:rPr lang="en-GB" dirty="0"/>
              <a:t> Incidents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6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4EEAABD-11D2-B247-8BEB-974130C0F01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058273" y="5863666"/>
            <a:ext cx="2599476" cy="501433"/>
          </a:xfrm>
        </p:spPr>
        <p:txBody>
          <a:bodyPr/>
          <a:lstStyle/>
          <a:p>
            <a:pPr algn="ctr"/>
            <a:r>
              <a:rPr lang="en-DE" sz="2000" dirty="0"/>
              <a:t>27 incidents analyzed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404DDFE7-D24D-7C45-AA4F-7124A20795BD}"/>
              </a:ext>
            </a:extLst>
          </p:cNvPr>
          <p:cNvSpPr txBox="1">
            <a:spLocks/>
          </p:cNvSpPr>
          <p:nvPr/>
        </p:nvSpPr>
        <p:spPr>
          <a:xfrm>
            <a:off x="458798" y="2086547"/>
            <a:ext cx="3424270" cy="95733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sz="2000" dirty="0"/>
              <a:t>Incident enumerations (Risi database, ICS-CERT alerts)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832D9975-BD01-674F-B243-D94A3593D46C}"/>
              </a:ext>
            </a:extLst>
          </p:cNvPr>
          <p:cNvSpPr txBox="1">
            <a:spLocks/>
          </p:cNvSpPr>
          <p:nvPr/>
        </p:nvSpPr>
        <p:spPr>
          <a:xfrm>
            <a:off x="4785989" y="2086547"/>
            <a:ext cx="3424269" cy="95733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dirty="0"/>
              <a:t>Threat reports from ICS security companies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FA0DA9D8-B583-164A-9D10-D9024FAC7AD8}"/>
              </a:ext>
            </a:extLst>
          </p:cNvPr>
          <p:cNvSpPr txBox="1">
            <a:spLocks/>
          </p:cNvSpPr>
          <p:nvPr/>
        </p:nvSpPr>
        <p:spPr>
          <a:xfrm>
            <a:off x="458798" y="3704493"/>
            <a:ext cx="3424270" cy="957336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sz="2000" dirty="0"/>
              <a:t>Papers / conference talks dedicated to single incidents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9AABCD21-4387-8148-8099-233DFF1A7B76}"/>
              </a:ext>
            </a:extLst>
          </p:cNvPr>
          <p:cNvSpPr txBox="1">
            <a:spLocks/>
          </p:cNvSpPr>
          <p:nvPr/>
        </p:nvSpPr>
        <p:spPr>
          <a:xfrm>
            <a:off x="4785989" y="3698176"/>
            <a:ext cx="3424268" cy="957335"/>
          </a:xfrm>
          <a:prstGeom prst="rect">
            <a:avLst/>
          </a:prstGeom>
          <a:noFill/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de-DE" sz="16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6213" indent="-176213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  <a:defRPr lang="de-DE" sz="16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363" indent="-18415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-177800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6213" algn="l" rtl="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Symbol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DE" sz="2000" dirty="0"/>
              <a:t>Press releases / blog posts dedicated to single incidents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0B8978E1-D21C-544A-9562-CF632DBAA7AC}"/>
              </a:ext>
            </a:extLst>
          </p:cNvPr>
          <p:cNvSpPr/>
          <p:nvPr/>
        </p:nvSpPr>
        <p:spPr>
          <a:xfrm rot="5400000">
            <a:off x="3943045" y="2355334"/>
            <a:ext cx="829932" cy="5789357"/>
          </a:xfrm>
          <a:prstGeom prst="rightBrac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806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271D773-B474-C543-ABAF-B5A501DE6E2A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493171319"/>
              </p:ext>
            </p:extLst>
          </p:nvPr>
        </p:nvGraphicFramePr>
        <p:xfrm>
          <a:off x="319088" y="1789822"/>
          <a:ext cx="8508999" cy="3947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7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1078877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271D773-B474-C543-ABAF-B5A501DE6E2A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582301838"/>
              </p:ext>
            </p:extLst>
          </p:nvPr>
        </p:nvGraphicFramePr>
        <p:xfrm>
          <a:off x="319088" y="1789822"/>
          <a:ext cx="8508999" cy="3947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8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</p:spTree>
    <p:extLst>
      <p:ext uri="{BB962C8B-B14F-4D97-AF65-F5344CB8AC3E}">
        <p14:creationId xmlns:p14="http://schemas.microsoft.com/office/powerpoint/2010/main" val="1541108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1ADD25-60F9-B744-830F-2BBE52695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90" y="994334"/>
            <a:ext cx="8508999" cy="410369"/>
          </a:xfrm>
        </p:spPr>
        <p:txBody>
          <a:bodyPr/>
          <a:lstStyle/>
          <a:p>
            <a:r>
              <a:rPr lang="en-GB" dirty="0"/>
              <a:t>Targets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23656-BD8C-A447-810F-66FC5F90333C}"/>
              </a:ext>
            </a:extLst>
          </p:cNvPr>
          <p:cNvSpPr txBox="1"/>
          <p:nvPr/>
        </p:nvSpPr>
        <p:spPr>
          <a:xfrm>
            <a:off x="8714273" y="6388273"/>
            <a:ext cx="113814" cy="2572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fld id="{B9177F6E-7ED8-974E-8AAC-3D8AD93A711A}" type="slidenum">
              <a:rPr lang="en-DE" sz="1600" smtClean="0">
                <a:latin typeface="+mn-lt"/>
              </a:rPr>
              <a:t>9</a:t>
            </a:fld>
            <a:endParaRPr lang="en-DE" sz="1600" dirty="0" err="1">
              <a:latin typeface="+mn-lt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E1A2CB4-BFC0-2E41-ADB7-2C7C1A3A8AFA}"/>
              </a:ext>
            </a:extLst>
          </p:cNvPr>
          <p:cNvSpPr txBox="1">
            <a:spLocks/>
          </p:cNvSpPr>
          <p:nvPr/>
        </p:nvSpPr>
        <p:spPr>
          <a:xfrm>
            <a:off x="319088" y="231419"/>
            <a:ext cx="5478373" cy="377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de-DE" sz="3000" b="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Comparative Overview of ICS Security Incidents</a:t>
            </a:r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8" name="Content Placeholder 7">
                <a:extLst>
                  <a:ext uri="{FF2B5EF4-FFF2-40B4-BE49-F238E27FC236}">
                    <a16:creationId xmlns:a16="http://schemas.microsoft.com/office/drawing/2014/main" id="{B1FEEAB7-FDA3-4C4D-B310-D8FCF8A91899}"/>
                  </a:ext>
                </a:extLst>
              </p:cNvPr>
              <p:cNvGraphicFramePr>
                <a:graphicFrameLocks noGrp="1"/>
              </p:cNvGraphicFramePr>
              <p:nvPr>
                <p:ph idx="10"/>
                <p:extLst>
                  <p:ext uri="{D42A27DB-BD31-4B8C-83A1-F6EECF244321}">
                    <p14:modId xmlns:p14="http://schemas.microsoft.com/office/powerpoint/2010/main" val="1159819003"/>
                  </p:ext>
                </p:extLst>
              </p:nvPr>
            </p:nvGraphicFramePr>
            <p:xfrm>
              <a:off x="319088" y="1789823"/>
              <a:ext cx="8509000" cy="444814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8" name="Content Placeholder 7">
                <a:extLst>
                  <a:ext uri="{FF2B5EF4-FFF2-40B4-BE49-F238E27FC236}">
                    <a16:creationId xmlns:a16="http://schemas.microsoft.com/office/drawing/2014/main" id="{B1FEEAB7-FDA3-4C4D-B310-D8FCF8A918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9088" y="1789823"/>
                <a:ext cx="8509000" cy="44481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311839"/>
      </p:ext>
    </p:extLst>
  </p:cSld>
  <p:clrMapOvr>
    <a:masterClrMapping/>
  </p:clrMapOvr>
</p:sld>
</file>

<file path=ppt/theme/theme1.xml><?xml version="1.0" encoding="utf-8"?>
<a:theme xmlns:a="http://schemas.openxmlformats.org/drawingml/2006/main" name="160104_TUM_Praesentation_p_v1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D4FD95B4-ED9B-E343-B70F-8C404733D84C}"/>
    </a:ext>
  </a:extLst>
</a:theme>
</file>

<file path=ppt/theme/theme2.xml><?xml version="1.0" encoding="utf-8"?>
<a:theme xmlns:a="http://schemas.openxmlformats.org/drawingml/2006/main" name="Titel 2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E7490A93-BEAC-FC49-93F3-0CC1118C542C}"/>
    </a:ext>
  </a:extLst>
</a:theme>
</file>

<file path=ppt/theme/theme3.xml><?xml version="1.0" encoding="utf-8"?>
<a:theme xmlns:a="http://schemas.openxmlformats.org/drawingml/2006/main" name="Titel 3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4DDB14AD-D1C4-854B-AC86-049FDE8761EC}"/>
    </a:ext>
  </a:extLst>
</a:theme>
</file>

<file path=ppt/theme/theme4.xml><?xml version="1.0" encoding="utf-8"?>
<a:theme xmlns:a="http://schemas.openxmlformats.org/drawingml/2006/main" name="Inhalt">
  <a:themeElements>
    <a:clrScheme name="TUM">
      <a:dk1>
        <a:sysClr val="windowText" lastClr="000000"/>
      </a:dk1>
      <a:lt1>
        <a:sysClr val="window" lastClr="FFFFFF"/>
      </a:lt1>
      <a:dk2>
        <a:srgbClr val="003359"/>
      </a:dk2>
      <a:lt2>
        <a:srgbClr val="0065BD"/>
      </a:lt2>
      <a:accent1>
        <a:srgbClr val="005293"/>
      </a:accent1>
      <a:accent2>
        <a:srgbClr val="64A0C8"/>
      </a:accent2>
      <a:accent3>
        <a:srgbClr val="98C6EA"/>
      </a:accent3>
      <a:accent4>
        <a:srgbClr val="A2AD00"/>
      </a:accent4>
      <a:accent5>
        <a:srgbClr val="E37222"/>
      </a:accent5>
      <a:accent6>
        <a:srgbClr val="DAD7CB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4F4851FE-32D1-2D41-BECA-D90EB3BB8DB1}"/>
    </a:ext>
  </a:extLst>
</a:theme>
</file>

<file path=ppt/theme/theme5.xml><?xml version="1.0" encoding="utf-8"?>
<a:theme xmlns:a="http://schemas.openxmlformats.org/drawingml/2006/main" name="Kapiteltrenner blau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13591B48-8E13-6247-8040-92522EC77656}"/>
    </a:ext>
  </a:extLst>
</a:theme>
</file>

<file path=ppt/theme/theme6.xml><?xml version="1.0" encoding="utf-8"?>
<a:theme xmlns:a="http://schemas.openxmlformats.org/drawingml/2006/main" name="Kapiteltrenner schwarz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14" id="{B1B10406-6147-4A47-95F4-F5DBD10A3872}" vid="{BAD62DF3-579B-3B4C-BB35-887AD0E01A2D}"/>
    </a:ext>
  </a:extLst>
</a:theme>
</file>

<file path=ppt/theme/theme7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160104_TUM_Praesentation_p_v1</Template>
  <TotalTime>15916</TotalTime>
  <Words>615</Words>
  <Application>Microsoft Macintosh PowerPoint</Application>
  <PresentationFormat>On-screen Show (4:3)</PresentationFormat>
  <Paragraphs>159</Paragraphs>
  <Slides>27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Arial</vt:lpstr>
      <vt:lpstr>Calibri</vt:lpstr>
      <vt:lpstr>Courier New</vt:lpstr>
      <vt:lpstr>Symbol</vt:lpstr>
      <vt:lpstr>Wingdings</vt:lpstr>
      <vt:lpstr>160104_TUM_Praesentation_p_v1</vt:lpstr>
      <vt:lpstr>Titel 2</vt:lpstr>
      <vt:lpstr>Titel 3</vt:lpstr>
      <vt:lpstr>Inhalt</vt:lpstr>
      <vt:lpstr>Kapiteltrenner blau</vt:lpstr>
      <vt:lpstr>Kapiteltrenner schwarz</vt:lpstr>
      <vt:lpstr>Analysis of and Mitigation Strategies for Real World ICS Security Incidents</vt:lpstr>
      <vt:lpstr>[Motivation]</vt:lpstr>
      <vt:lpstr>Problem Statement</vt:lpstr>
      <vt:lpstr>Agenda</vt:lpstr>
      <vt:lpstr>Agenda</vt:lpstr>
      <vt:lpstr>Analyzed Incidents</vt:lpstr>
      <vt:lpstr>Targets</vt:lpstr>
      <vt:lpstr>Targets</vt:lpstr>
      <vt:lpstr>Targets</vt:lpstr>
      <vt:lpstr>Threat Actors</vt:lpstr>
      <vt:lpstr>Attack Techniques</vt:lpstr>
      <vt:lpstr>Attack Goals and Realized Impacts</vt:lpstr>
      <vt:lpstr>Dwell Times and Reactions</vt:lpstr>
      <vt:lpstr>Detection and Mitigation Strategies</vt:lpstr>
      <vt:lpstr>Agenda</vt:lpstr>
      <vt:lpstr>Safety Instrumented Systems (SIS)</vt:lpstr>
      <vt:lpstr>Attack and Response Strategies</vt:lpstr>
      <vt:lpstr>Goals, Impacts, and Attribution</vt:lpstr>
      <vt:lpstr>Detection and Mitigation Opportunities</vt:lpstr>
      <vt:lpstr>Agenda</vt:lpstr>
      <vt:lpstr>Conclusion</vt:lpstr>
      <vt:lpstr>Future Work</vt:lpstr>
      <vt:lpstr>Q &amp; A</vt:lpstr>
      <vt:lpstr>Backup</vt:lpstr>
      <vt:lpstr>Analyzed Incidents</vt:lpstr>
      <vt:lpstr>Comparative Overview of ICS Security Incidents</vt:lpstr>
      <vt:lpstr>Analyzed Incidents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 Fechtner</dc:creator>
  <cp:lastModifiedBy>Nico Fechtner</cp:lastModifiedBy>
  <cp:revision>136</cp:revision>
  <cp:lastPrinted>2015-07-30T14:04:45Z</cp:lastPrinted>
  <dcterms:created xsi:type="dcterms:W3CDTF">2020-02-27T06:42:56Z</dcterms:created>
  <dcterms:modified xsi:type="dcterms:W3CDTF">2020-06-18T16:01:58Z</dcterms:modified>
</cp:coreProperties>
</file>

<file path=docProps/thumbnail.jpeg>
</file>